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02" r:id="rId2"/>
    <p:sldId id="493" r:id="rId3"/>
    <p:sldId id="471" r:id="rId4"/>
    <p:sldId id="494" r:id="rId5"/>
    <p:sldId id="513" r:id="rId6"/>
    <p:sldId id="511" r:id="rId7"/>
    <p:sldId id="512" r:id="rId8"/>
    <p:sldId id="515" r:id="rId9"/>
    <p:sldId id="516" r:id="rId10"/>
    <p:sldId id="517" r:id="rId11"/>
    <p:sldId id="518" r:id="rId12"/>
    <p:sldId id="519" r:id="rId13"/>
    <p:sldId id="520" r:id="rId14"/>
    <p:sldId id="521" r:id="rId15"/>
    <p:sldId id="522" r:id="rId16"/>
    <p:sldId id="523" r:id="rId17"/>
    <p:sldId id="514" r:id="rId18"/>
    <p:sldId id="524" r:id="rId19"/>
    <p:sldId id="468" r:id="rId20"/>
    <p:sldId id="507" r:id="rId21"/>
    <p:sldId id="469" r:id="rId22"/>
    <p:sldId id="470" r:id="rId23"/>
    <p:sldId id="508" r:id="rId24"/>
    <p:sldId id="509" r:id="rId25"/>
    <p:sldId id="510" r:id="rId26"/>
    <p:sldId id="449" r:id="rId27"/>
    <p:sldId id="45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1704" y="176"/>
      </p:cViewPr>
      <p:guideLst>
        <p:guide orient="horz" pos="864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72"/>
    </p:cViewPr>
  </p:sorterViewPr>
  <p:notesViewPr>
    <p:cSldViewPr>
      <p:cViewPr varScale="1">
        <p:scale>
          <a:sx n="43" d="100"/>
          <a:sy n="43" d="100"/>
        </p:scale>
        <p:origin x="-1422" y="-84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3298CC40-F2C3-6445-BB77-6AF8881DBD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306E37D-0DE1-EF43-A91A-980C2BE50FB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0FF72EA-B6E3-4F49-8C43-B3E7F39AAE3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CE3BA4B-870F-E040-8314-E04E9998ED9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11F61EE2-C1F1-E647-8FED-C90AFCD60D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664734C0-240D-404B-9F74-A2758A04D2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 smtClean="0"/>
            </a:lvl1pPr>
          </a:lstStyle>
          <a:p>
            <a:pPr>
              <a:defRPr/>
            </a:pPr>
            <a:fld id="{5D94562D-5F97-9C4D-BFFC-DB9A74E1BC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0D1DA2BA-42BE-1F47-B6CD-1BA8F2D58A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E7CCDC-EDB5-9F43-955E-29716E2B7F47}" type="slidenum">
              <a:rPr lang="en-US" altLang="en-US" sz="1000"/>
              <a:pPr/>
              <a:t>1</a:t>
            </a:fld>
            <a:endParaRPr lang="en-US" altLang="en-U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BC4ED46-4112-7E4E-B10A-83D01C019B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64A2E28-0C6C-D74E-9253-3F4D8A712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DEBEB96C-846D-4842-B472-9E0B9D215A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28B57D4-C426-0342-84EC-FD44956B4B84}" type="slidenum">
              <a:rPr lang="en-US" altLang="en-US" sz="1000"/>
              <a:pPr/>
              <a:t>3</a:t>
            </a:fld>
            <a:endParaRPr lang="en-US" altLang="en-US" sz="10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87594EE-C0A2-4748-9906-17A451ED69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245BF37-6212-C844-8DAE-C79F915DC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26F4B411-B0D5-2241-8DEE-6C43B078D1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38A9AC-7727-234A-984E-42F18C2860EB}" type="slidenum">
              <a:rPr lang="en-US" altLang="en-US" sz="1000"/>
              <a:pPr/>
              <a:t>4</a:t>
            </a:fld>
            <a:endParaRPr lang="en-US" altLang="en-US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7515CB18-7EA8-1748-94A5-2CA8A477D5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8B50304A-68AD-4F41-81C1-435D8E3BD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21266863-19ED-F342-BF5B-3A1D10AD8F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BB9EDDE-CE73-4F43-9BFA-8E213A6F0278}" type="slidenum">
              <a:rPr lang="en-US" altLang="en-US" sz="1000"/>
              <a:pPr/>
              <a:t>5</a:t>
            </a:fld>
            <a:endParaRPr lang="en-US" altLang="en-US" sz="10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FF143AEF-6517-8542-A82C-54681162543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1BBE9862-9DE0-864C-A520-606A5D117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1">
            <a:extLst>
              <a:ext uri="{FF2B5EF4-FFF2-40B4-BE49-F238E27FC236}">
                <a16:creationId xmlns:a16="http://schemas.microsoft.com/office/drawing/2014/main" id="{2DA37BE0-6F6B-4E41-B1B9-96B84904FF08}"/>
              </a:ext>
            </a:extLst>
          </p:cNvPr>
          <p:cNvGrpSpPr>
            <a:grpSpLocks/>
          </p:cNvGrpSpPr>
          <p:nvPr/>
        </p:nvGrpSpPr>
        <p:grpSpPr bwMode="auto"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76AF8DF-11A7-4B4E-A6BD-043E6207D9E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6" name="Group 30">
              <a:extLst>
                <a:ext uri="{FF2B5EF4-FFF2-40B4-BE49-F238E27FC236}">
                  <a16:creationId xmlns:a16="http://schemas.microsoft.com/office/drawing/2014/main" id="{754E31F8-98EA-8848-B4B6-5C86256141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8EC9F08A-9AE3-6C4A-A6C8-E76E6568355F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8" name="Group 9">
                <a:extLst>
                  <a:ext uri="{FF2B5EF4-FFF2-40B4-BE49-F238E27FC236}">
                    <a16:creationId xmlns:a16="http://schemas.microsoft.com/office/drawing/2014/main" id="{658809FC-0834-9942-AFDF-8A55D39C4C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9" name="Freeform 4">
                  <a:extLst>
                    <a:ext uri="{FF2B5EF4-FFF2-40B4-BE49-F238E27FC236}">
                      <a16:creationId xmlns:a16="http://schemas.microsoft.com/office/drawing/2014/main" id="{1706D34E-933D-B64A-9DB1-3A87F515F43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89" y="127"/>
                  <a:ext cx="1440" cy="1770"/>
                </a:xfrm>
                <a:custGeom>
                  <a:avLst/>
                  <a:gdLst>
                    <a:gd name="T0" fmla="*/ 901 w 1440"/>
                    <a:gd name="T1" fmla="*/ 33 h 1770"/>
                    <a:gd name="T2" fmla="*/ 1066 w 1440"/>
                    <a:gd name="T3" fmla="*/ 129 h 1770"/>
                    <a:gd name="T4" fmla="*/ 1207 w 1440"/>
                    <a:gd name="T5" fmla="*/ 256 h 1770"/>
                    <a:gd name="T6" fmla="*/ 1316 w 1440"/>
                    <a:gd name="T7" fmla="*/ 410 h 1770"/>
                    <a:gd name="T8" fmla="*/ 1394 w 1440"/>
                    <a:gd name="T9" fmla="*/ 581 h 1770"/>
                    <a:gd name="T10" fmla="*/ 1435 w 1440"/>
                    <a:gd name="T11" fmla="*/ 766 h 1770"/>
                    <a:gd name="T12" fmla="*/ 1435 w 1440"/>
                    <a:gd name="T13" fmla="*/ 958 h 1770"/>
                    <a:gd name="T14" fmla="*/ 1394 w 1440"/>
                    <a:gd name="T15" fmla="*/ 1143 h 1770"/>
                    <a:gd name="T16" fmla="*/ 1316 w 1440"/>
                    <a:gd name="T17" fmla="*/ 1314 h 1770"/>
                    <a:gd name="T18" fmla="*/ 1207 w 1440"/>
                    <a:gd name="T19" fmla="*/ 1468 h 1770"/>
                    <a:gd name="T20" fmla="*/ 1066 w 1440"/>
                    <a:gd name="T21" fmla="*/ 1597 h 1770"/>
                    <a:gd name="T22" fmla="*/ 901 w 1440"/>
                    <a:gd name="T23" fmla="*/ 1691 h 1770"/>
                    <a:gd name="T24" fmla="*/ 721 w 1440"/>
                    <a:gd name="T25" fmla="*/ 1749 h 1770"/>
                    <a:gd name="T26" fmla="*/ 533 w 1440"/>
                    <a:gd name="T27" fmla="*/ 1769 h 1770"/>
                    <a:gd name="T28" fmla="*/ 344 w 1440"/>
                    <a:gd name="T29" fmla="*/ 1749 h 1770"/>
                    <a:gd name="T30" fmla="*/ 165 w 1440"/>
                    <a:gd name="T31" fmla="*/ 1691 h 1770"/>
                    <a:gd name="T32" fmla="*/ 0 w 1440"/>
                    <a:gd name="T33" fmla="*/ 1597 h 1770"/>
                    <a:gd name="T34" fmla="*/ 125 w 1440"/>
                    <a:gd name="T35" fmla="*/ 1571 h 1770"/>
                    <a:gd name="T36" fmla="*/ 281 w 1440"/>
                    <a:gd name="T37" fmla="*/ 1640 h 1770"/>
                    <a:gd name="T38" fmla="*/ 446 w 1440"/>
                    <a:gd name="T39" fmla="*/ 1675 h 1770"/>
                    <a:gd name="T40" fmla="*/ 618 w 1440"/>
                    <a:gd name="T41" fmla="*/ 1675 h 1770"/>
                    <a:gd name="T42" fmla="*/ 785 w 1440"/>
                    <a:gd name="T43" fmla="*/ 1640 h 1770"/>
                    <a:gd name="T44" fmla="*/ 941 w 1440"/>
                    <a:gd name="T45" fmla="*/ 1571 h 1770"/>
                    <a:gd name="T46" fmla="*/ 1080 w 1440"/>
                    <a:gd name="T47" fmla="*/ 1470 h 1770"/>
                    <a:gd name="T48" fmla="*/ 1194 w 1440"/>
                    <a:gd name="T49" fmla="*/ 1343 h 1770"/>
                    <a:gd name="T50" fmla="*/ 1281 w 1440"/>
                    <a:gd name="T51" fmla="*/ 1194 h 1770"/>
                    <a:gd name="T52" fmla="*/ 1332 w 1440"/>
                    <a:gd name="T53" fmla="*/ 1032 h 1770"/>
                    <a:gd name="T54" fmla="*/ 1350 w 1440"/>
                    <a:gd name="T55" fmla="*/ 862 h 1770"/>
                    <a:gd name="T56" fmla="*/ 1332 w 1440"/>
                    <a:gd name="T57" fmla="*/ 691 h 1770"/>
                    <a:gd name="T58" fmla="*/ 1281 w 1440"/>
                    <a:gd name="T59" fmla="*/ 530 h 1770"/>
                    <a:gd name="T60" fmla="*/ 1194 w 1440"/>
                    <a:gd name="T61" fmla="*/ 381 h 1770"/>
                    <a:gd name="T62" fmla="*/ 1080 w 1440"/>
                    <a:gd name="T63" fmla="*/ 254 h 1770"/>
                    <a:gd name="T64" fmla="*/ 941 w 1440"/>
                    <a:gd name="T65" fmla="*/ 154 h 1770"/>
                    <a:gd name="T66" fmla="*/ 785 w 1440"/>
                    <a:gd name="T67" fmla="*/ 85 h 1770"/>
                    <a:gd name="T68" fmla="*/ 812 w 1440"/>
                    <a:gd name="T69" fmla="*/ 0 h 177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Line 5">
                  <a:extLst>
                    <a:ext uri="{FF2B5EF4-FFF2-40B4-BE49-F238E27FC236}">
                      <a16:creationId xmlns:a16="http://schemas.microsoft.com/office/drawing/2014/main" id="{172A2AF3-12AF-EF43-AF55-8780800E78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2324" y="1620"/>
                  <a:ext cx="143" cy="258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Line 6">
                  <a:extLst>
                    <a:ext uri="{FF2B5EF4-FFF2-40B4-BE49-F238E27FC236}">
                      <a16:creationId xmlns:a16="http://schemas.microsoft.com/office/drawing/2014/main" id="{08982C60-9164-5943-AD0B-5151CFCD24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119" y="243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Line 7">
                  <a:extLst>
                    <a:ext uri="{FF2B5EF4-FFF2-40B4-BE49-F238E27FC236}">
                      <a16:creationId xmlns:a16="http://schemas.microsoft.com/office/drawing/2014/main" id="{28635A96-0677-DA4D-9A77-FC95C4BE27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3203" y="72"/>
                  <a:ext cx="50" cy="99"/>
                </a:xfrm>
                <a:prstGeom prst="line">
                  <a:avLst/>
                </a:prstGeom>
                <a:noFill/>
                <a:ln w="25400">
                  <a:solidFill>
                    <a:schemeClr val="bg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Freeform 8">
                  <a:extLst>
                    <a:ext uri="{FF2B5EF4-FFF2-40B4-BE49-F238E27FC236}">
                      <a16:creationId xmlns:a16="http://schemas.microsoft.com/office/drawing/2014/main" id="{724AEC41-7CA3-1742-9A18-F2FFDED92C3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83" y="1903"/>
                  <a:ext cx="841" cy="153"/>
                </a:xfrm>
                <a:custGeom>
                  <a:avLst/>
                  <a:gdLst>
                    <a:gd name="T0" fmla="*/ 3 w 841"/>
                    <a:gd name="T1" fmla="*/ 98 h 153"/>
                    <a:gd name="T2" fmla="*/ 20 w 841"/>
                    <a:gd name="T3" fmla="*/ 80 h 153"/>
                    <a:gd name="T4" fmla="*/ 44 w 841"/>
                    <a:gd name="T5" fmla="*/ 65 h 153"/>
                    <a:gd name="T6" fmla="*/ 89 w 841"/>
                    <a:gd name="T7" fmla="*/ 43 h 153"/>
                    <a:gd name="T8" fmla="*/ 140 w 841"/>
                    <a:gd name="T9" fmla="*/ 30 h 153"/>
                    <a:gd name="T10" fmla="*/ 188 w 841"/>
                    <a:gd name="T11" fmla="*/ 19 h 153"/>
                    <a:gd name="T12" fmla="*/ 253 w 841"/>
                    <a:gd name="T13" fmla="*/ 9 h 153"/>
                    <a:gd name="T14" fmla="*/ 314 w 841"/>
                    <a:gd name="T15" fmla="*/ 3 h 153"/>
                    <a:gd name="T16" fmla="*/ 386 w 841"/>
                    <a:gd name="T17" fmla="*/ 0 h 153"/>
                    <a:gd name="T18" fmla="*/ 475 w 841"/>
                    <a:gd name="T19" fmla="*/ 1 h 153"/>
                    <a:gd name="T20" fmla="*/ 567 w 841"/>
                    <a:gd name="T21" fmla="*/ 6 h 153"/>
                    <a:gd name="T22" fmla="*/ 632 w 841"/>
                    <a:gd name="T23" fmla="*/ 14 h 153"/>
                    <a:gd name="T24" fmla="*/ 700 w 841"/>
                    <a:gd name="T25" fmla="*/ 27 h 153"/>
                    <a:gd name="T26" fmla="*/ 765 w 841"/>
                    <a:gd name="T27" fmla="*/ 47 h 153"/>
                    <a:gd name="T28" fmla="*/ 799 w 841"/>
                    <a:gd name="T29" fmla="*/ 66 h 153"/>
                    <a:gd name="T30" fmla="*/ 820 w 841"/>
                    <a:gd name="T31" fmla="*/ 82 h 153"/>
                    <a:gd name="T32" fmla="*/ 840 w 841"/>
                    <a:gd name="T33" fmla="*/ 108 h 153"/>
                    <a:gd name="T34" fmla="*/ 806 w 841"/>
                    <a:gd name="T35" fmla="*/ 122 h 153"/>
                    <a:gd name="T36" fmla="*/ 748 w 841"/>
                    <a:gd name="T37" fmla="*/ 133 h 153"/>
                    <a:gd name="T38" fmla="*/ 676 w 841"/>
                    <a:gd name="T39" fmla="*/ 141 h 153"/>
                    <a:gd name="T40" fmla="*/ 608 w 841"/>
                    <a:gd name="T41" fmla="*/ 148 h 153"/>
                    <a:gd name="T42" fmla="*/ 526 w 841"/>
                    <a:gd name="T43" fmla="*/ 151 h 153"/>
                    <a:gd name="T44" fmla="*/ 437 w 841"/>
                    <a:gd name="T45" fmla="*/ 152 h 153"/>
                    <a:gd name="T46" fmla="*/ 352 w 841"/>
                    <a:gd name="T47" fmla="*/ 152 h 153"/>
                    <a:gd name="T48" fmla="*/ 263 w 841"/>
                    <a:gd name="T49" fmla="*/ 151 h 153"/>
                    <a:gd name="T50" fmla="*/ 164 w 841"/>
                    <a:gd name="T51" fmla="*/ 143 h 153"/>
                    <a:gd name="T52" fmla="*/ 85 w 841"/>
                    <a:gd name="T53" fmla="*/ 135 h 153"/>
                    <a:gd name="T54" fmla="*/ 20 w 841"/>
                    <a:gd name="T55" fmla="*/ 120 h 153"/>
                    <a:gd name="T56" fmla="*/ 0 w 841"/>
                    <a:gd name="T57" fmla="*/ 109 h 153"/>
                    <a:gd name="T58" fmla="*/ 3 w 841"/>
                    <a:gd name="T59" fmla="*/ 98 h 153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/>
                    </a:gs>
                    <a:gs pos="100000">
                      <a:schemeClr val="bg2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" name="Oval 10">
                <a:extLst>
                  <a:ext uri="{FF2B5EF4-FFF2-40B4-BE49-F238E27FC236}">
                    <a16:creationId xmlns:a16="http://schemas.microsoft.com/office/drawing/2014/main" id="{9D57ABC4-79EE-C043-9FF9-87900ED61B36}"/>
                  </a:ext>
                </a:extLst>
              </p:cNvPr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" name="Group 29">
                <a:extLst>
                  <a:ext uri="{FF2B5EF4-FFF2-40B4-BE49-F238E27FC236}">
                    <a16:creationId xmlns:a16="http://schemas.microsoft.com/office/drawing/2014/main" id="{26A17C00-31DC-EE4A-A3FE-F20E929E78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11" name="Freeform 11">
                  <a:extLst>
                    <a:ext uri="{FF2B5EF4-FFF2-40B4-BE49-F238E27FC236}">
                      <a16:creationId xmlns:a16="http://schemas.microsoft.com/office/drawing/2014/main" id="{4C425756-F166-3B45-ADB8-033A1DF2028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68" y="812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Freeform 12">
                  <a:extLst>
                    <a:ext uri="{FF2B5EF4-FFF2-40B4-BE49-F238E27FC236}">
                      <a16:creationId xmlns:a16="http://schemas.microsoft.com/office/drawing/2014/main" id="{17686511-D009-5640-AF0B-C056CBEEA04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92" y="843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Freeform 13">
                  <a:extLst>
                    <a:ext uri="{FF2B5EF4-FFF2-40B4-BE49-F238E27FC236}">
                      <a16:creationId xmlns:a16="http://schemas.microsoft.com/office/drawing/2014/main" id="{EA68D716-B9F6-2A4D-A9F1-6CDAF700D41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372" y="802"/>
                  <a:ext cx="51" cy="48"/>
                </a:xfrm>
                <a:custGeom>
                  <a:avLst/>
                  <a:gdLst>
                    <a:gd name="T0" fmla="*/ 50 w 51"/>
                    <a:gd name="T1" fmla="*/ 0 h 48"/>
                    <a:gd name="T2" fmla="*/ 31 w 51"/>
                    <a:gd name="T3" fmla="*/ 0 h 48"/>
                    <a:gd name="T4" fmla="*/ 20 w 51"/>
                    <a:gd name="T5" fmla="*/ 13 h 48"/>
                    <a:gd name="T6" fmla="*/ 13 w 51"/>
                    <a:gd name="T7" fmla="*/ 13 h 48"/>
                    <a:gd name="T8" fmla="*/ 7 w 51"/>
                    <a:gd name="T9" fmla="*/ 19 h 48"/>
                    <a:gd name="T10" fmla="*/ 0 w 51"/>
                    <a:gd name="T11" fmla="*/ 19 h 48"/>
                    <a:gd name="T12" fmla="*/ 0 w 51"/>
                    <a:gd name="T13" fmla="*/ 35 h 48"/>
                    <a:gd name="T14" fmla="*/ 12 w 51"/>
                    <a:gd name="T15" fmla="*/ 47 h 48"/>
                    <a:gd name="T16" fmla="*/ 41 w 51"/>
                    <a:gd name="T17" fmla="*/ 47 h 48"/>
                    <a:gd name="T18" fmla="*/ 50 w 51"/>
                    <a:gd name="T19" fmla="*/ 35 h 48"/>
                    <a:gd name="T20" fmla="*/ 50 w 51"/>
                    <a:gd name="T21" fmla="*/ 0 h 4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14">
                  <a:extLst>
                    <a:ext uri="{FF2B5EF4-FFF2-40B4-BE49-F238E27FC236}">
                      <a16:creationId xmlns:a16="http://schemas.microsoft.com/office/drawing/2014/main" id="{200F646C-0AF1-5842-B06C-E9A100150BE7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071" y="840"/>
                  <a:ext cx="451" cy="587"/>
                </a:xfrm>
                <a:custGeom>
                  <a:avLst/>
                  <a:gdLst>
                    <a:gd name="T0" fmla="*/ 107 w 451"/>
                    <a:gd name="T1" fmla="*/ 0 h 587"/>
                    <a:gd name="T2" fmla="*/ 99 w 451"/>
                    <a:gd name="T3" fmla="*/ 16 h 587"/>
                    <a:gd name="T4" fmla="*/ 64 w 451"/>
                    <a:gd name="T5" fmla="*/ 47 h 587"/>
                    <a:gd name="T6" fmla="*/ 56 w 451"/>
                    <a:gd name="T7" fmla="*/ 75 h 587"/>
                    <a:gd name="T8" fmla="*/ 30 w 451"/>
                    <a:gd name="T9" fmla="*/ 95 h 587"/>
                    <a:gd name="T10" fmla="*/ 12 w 451"/>
                    <a:gd name="T11" fmla="*/ 135 h 587"/>
                    <a:gd name="T12" fmla="*/ 12 w 451"/>
                    <a:gd name="T13" fmla="*/ 159 h 587"/>
                    <a:gd name="T14" fmla="*/ 0 w 451"/>
                    <a:gd name="T15" fmla="*/ 201 h 587"/>
                    <a:gd name="T16" fmla="*/ 16 w 451"/>
                    <a:gd name="T17" fmla="*/ 219 h 587"/>
                    <a:gd name="T18" fmla="*/ 56 w 451"/>
                    <a:gd name="T19" fmla="*/ 272 h 587"/>
                    <a:gd name="T20" fmla="*/ 68 w 451"/>
                    <a:gd name="T21" fmla="*/ 265 h 587"/>
                    <a:gd name="T22" fmla="*/ 139 w 451"/>
                    <a:gd name="T23" fmla="*/ 265 h 587"/>
                    <a:gd name="T24" fmla="*/ 172 w 451"/>
                    <a:gd name="T25" fmla="*/ 278 h 587"/>
                    <a:gd name="T26" fmla="*/ 169 w 451"/>
                    <a:gd name="T27" fmla="*/ 319 h 587"/>
                    <a:gd name="T28" fmla="*/ 193 w 451"/>
                    <a:gd name="T29" fmla="*/ 374 h 587"/>
                    <a:gd name="T30" fmla="*/ 191 w 451"/>
                    <a:gd name="T31" fmla="*/ 389 h 587"/>
                    <a:gd name="T32" fmla="*/ 201 w 451"/>
                    <a:gd name="T33" fmla="*/ 406 h 587"/>
                    <a:gd name="T34" fmla="*/ 186 w 451"/>
                    <a:gd name="T35" fmla="*/ 445 h 587"/>
                    <a:gd name="T36" fmla="*/ 204 w 451"/>
                    <a:gd name="T37" fmla="*/ 494 h 587"/>
                    <a:gd name="T38" fmla="*/ 214 w 451"/>
                    <a:gd name="T39" fmla="*/ 532 h 587"/>
                    <a:gd name="T40" fmla="*/ 226 w 451"/>
                    <a:gd name="T41" fmla="*/ 556 h 587"/>
                    <a:gd name="T42" fmla="*/ 239 w 451"/>
                    <a:gd name="T43" fmla="*/ 586 h 587"/>
                    <a:gd name="T44" fmla="*/ 263 w 451"/>
                    <a:gd name="T45" fmla="*/ 582 h 587"/>
                    <a:gd name="T46" fmla="*/ 302 w 451"/>
                    <a:gd name="T47" fmla="*/ 560 h 587"/>
                    <a:gd name="T48" fmla="*/ 320 w 451"/>
                    <a:gd name="T49" fmla="*/ 533 h 587"/>
                    <a:gd name="T50" fmla="*/ 319 w 451"/>
                    <a:gd name="T51" fmla="*/ 515 h 587"/>
                    <a:gd name="T52" fmla="*/ 342 w 451"/>
                    <a:gd name="T53" fmla="*/ 500 h 587"/>
                    <a:gd name="T54" fmla="*/ 338 w 451"/>
                    <a:gd name="T55" fmla="*/ 474 h 587"/>
                    <a:gd name="T56" fmla="*/ 373 w 451"/>
                    <a:gd name="T57" fmla="*/ 432 h 587"/>
                    <a:gd name="T58" fmla="*/ 378 w 451"/>
                    <a:gd name="T59" fmla="*/ 398 h 587"/>
                    <a:gd name="T60" fmla="*/ 369 w 451"/>
                    <a:gd name="T61" fmla="*/ 386 h 587"/>
                    <a:gd name="T62" fmla="*/ 373 w 451"/>
                    <a:gd name="T63" fmla="*/ 372 h 587"/>
                    <a:gd name="T64" fmla="*/ 365 w 451"/>
                    <a:gd name="T65" fmla="*/ 360 h 587"/>
                    <a:gd name="T66" fmla="*/ 391 w 451"/>
                    <a:gd name="T67" fmla="*/ 327 h 587"/>
                    <a:gd name="T68" fmla="*/ 391 w 451"/>
                    <a:gd name="T69" fmla="*/ 310 h 587"/>
                    <a:gd name="T70" fmla="*/ 427 w 451"/>
                    <a:gd name="T71" fmla="*/ 282 h 587"/>
                    <a:gd name="T72" fmla="*/ 450 w 451"/>
                    <a:gd name="T73" fmla="*/ 207 h 587"/>
                    <a:gd name="T74" fmla="*/ 417 w 451"/>
                    <a:gd name="T75" fmla="*/ 226 h 587"/>
                    <a:gd name="T76" fmla="*/ 388 w 451"/>
                    <a:gd name="T77" fmla="*/ 218 h 587"/>
                    <a:gd name="T78" fmla="*/ 392 w 451"/>
                    <a:gd name="T79" fmla="*/ 200 h 587"/>
                    <a:gd name="T80" fmla="*/ 363 w 451"/>
                    <a:gd name="T81" fmla="*/ 180 h 587"/>
                    <a:gd name="T82" fmla="*/ 349 w 451"/>
                    <a:gd name="T83" fmla="*/ 132 h 587"/>
                    <a:gd name="T84" fmla="*/ 321 w 451"/>
                    <a:gd name="T85" fmla="*/ 93 h 587"/>
                    <a:gd name="T86" fmla="*/ 321 w 451"/>
                    <a:gd name="T87" fmla="*/ 66 h 587"/>
                    <a:gd name="T88" fmla="*/ 306 w 451"/>
                    <a:gd name="T89" fmla="*/ 65 h 587"/>
                    <a:gd name="T90" fmla="*/ 296 w 451"/>
                    <a:gd name="T91" fmla="*/ 69 h 587"/>
                    <a:gd name="T92" fmla="*/ 254 w 451"/>
                    <a:gd name="T93" fmla="*/ 54 h 587"/>
                    <a:gd name="T94" fmla="*/ 243 w 451"/>
                    <a:gd name="T95" fmla="*/ 65 h 587"/>
                    <a:gd name="T96" fmla="*/ 234 w 451"/>
                    <a:gd name="T97" fmla="*/ 78 h 587"/>
                    <a:gd name="T98" fmla="*/ 211 w 451"/>
                    <a:gd name="T99" fmla="*/ 53 h 587"/>
                    <a:gd name="T100" fmla="*/ 189 w 451"/>
                    <a:gd name="T101" fmla="*/ 47 h 587"/>
                    <a:gd name="T102" fmla="*/ 187 w 451"/>
                    <a:gd name="T103" fmla="*/ 15 h 587"/>
                    <a:gd name="T104" fmla="*/ 155 w 451"/>
                    <a:gd name="T105" fmla="*/ 20 h 587"/>
                    <a:gd name="T106" fmla="*/ 135 w 451"/>
                    <a:gd name="T107" fmla="*/ 13 h 587"/>
                    <a:gd name="T108" fmla="*/ 107 w 451"/>
                    <a:gd name="T109" fmla="*/ 0 h 587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Freeform 15">
                  <a:extLst>
                    <a:ext uri="{FF2B5EF4-FFF2-40B4-BE49-F238E27FC236}">
                      <a16:creationId xmlns:a16="http://schemas.microsoft.com/office/drawing/2014/main" id="{35A1C200-BD72-A440-8212-23312D4212F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12" y="987"/>
                  <a:ext cx="17" cy="28"/>
                </a:xfrm>
                <a:custGeom>
                  <a:avLst/>
                  <a:gdLst>
                    <a:gd name="T0" fmla="*/ 7 w 17"/>
                    <a:gd name="T1" fmla="*/ 0 h 28"/>
                    <a:gd name="T2" fmla="*/ 9 w 17"/>
                    <a:gd name="T3" fmla="*/ 8 h 28"/>
                    <a:gd name="T4" fmla="*/ 7 w 17"/>
                    <a:gd name="T5" fmla="*/ 14 h 28"/>
                    <a:gd name="T6" fmla="*/ 7 w 17"/>
                    <a:gd name="T7" fmla="*/ 19 h 28"/>
                    <a:gd name="T8" fmla="*/ 16 w 17"/>
                    <a:gd name="T9" fmla="*/ 23 h 28"/>
                    <a:gd name="T10" fmla="*/ 16 w 17"/>
                    <a:gd name="T11" fmla="*/ 27 h 28"/>
                    <a:gd name="T12" fmla="*/ 9 w 17"/>
                    <a:gd name="T13" fmla="*/ 23 h 28"/>
                    <a:gd name="T14" fmla="*/ 3 w 17"/>
                    <a:gd name="T15" fmla="*/ 27 h 28"/>
                    <a:gd name="T16" fmla="*/ 0 w 17"/>
                    <a:gd name="T17" fmla="*/ 23 h 28"/>
                    <a:gd name="T18" fmla="*/ 3 w 17"/>
                    <a:gd name="T19" fmla="*/ 19 h 28"/>
                    <a:gd name="T20" fmla="*/ 0 w 17"/>
                    <a:gd name="T21" fmla="*/ 14 h 28"/>
                    <a:gd name="T22" fmla="*/ 3 w 17"/>
                    <a:gd name="T23" fmla="*/ 4 h 28"/>
                    <a:gd name="T24" fmla="*/ 7 w 17"/>
                    <a:gd name="T25" fmla="*/ 0 h 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" name="Freeform 16">
                  <a:extLst>
                    <a:ext uri="{FF2B5EF4-FFF2-40B4-BE49-F238E27FC236}">
                      <a16:creationId xmlns:a16="http://schemas.microsoft.com/office/drawing/2014/main" id="{583010FF-329B-134E-93F1-347C65AAC81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27" y="1109"/>
                  <a:ext cx="68" cy="97"/>
                </a:xfrm>
                <a:custGeom>
                  <a:avLst/>
                  <a:gdLst>
                    <a:gd name="T0" fmla="*/ 0 w 68"/>
                    <a:gd name="T1" fmla="*/ 48 h 97"/>
                    <a:gd name="T2" fmla="*/ 24 w 68"/>
                    <a:gd name="T3" fmla="*/ 48 h 97"/>
                    <a:gd name="T4" fmla="*/ 52 w 68"/>
                    <a:gd name="T5" fmla="*/ 0 h 97"/>
                    <a:gd name="T6" fmla="*/ 67 w 68"/>
                    <a:gd name="T7" fmla="*/ 28 h 97"/>
                    <a:gd name="T8" fmla="*/ 55 w 68"/>
                    <a:gd name="T9" fmla="*/ 96 h 97"/>
                    <a:gd name="T10" fmla="*/ 5 w 68"/>
                    <a:gd name="T11" fmla="*/ 80 h 97"/>
                    <a:gd name="T12" fmla="*/ 0 w 68"/>
                    <a:gd name="T13" fmla="*/ 48 h 9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Freeform 17">
                  <a:extLst>
                    <a:ext uri="{FF2B5EF4-FFF2-40B4-BE49-F238E27FC236}">
                      <a16:creationId xmlns:a16="http://schemas.microsoft.com/office/drawing/2014/main" id="{38680C52-2943-0A44-A79F-35DD1AF70A2D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62" y="1146"/>
                  <a:ext cx="117" cy="94"/>
                </a:xfrm>
                <a:custGeom>
                  <a:avLst/>
                  <a:gdLst>
                    <a:gd name="T0" fmla="*/ 7 w 117"/>
                    <a:gd name="T1" fmla="*/ 22 h 94"/>
                    <a:gd name="T2" fmla="*/ 0 w 117"/>
                    <a:gd name="T3" fmla="*/ 0 h 94"/>
                    <a:gd name="T4" fmla="*/ 39 w 117"/>
                    <a:gd name="T5" fmla="*/ 9 h 94"/>
                    <a:gd name="T6" fmla="*/ 95 w 117"/>
                    <a:gd name="T7" fmla="*/ 32 h 94"/>
                    <a:gd name="T8" fmla="*/ 95 w 117"/>
                    <a:gd name="T9" fmla="*/ 49 h 94"/>
                    <a:gd name="T10" fmla="*/ 116 w 117"/>
                    <a:gd name="T11" fmla="*/ 93 h 94"/>
                    <a:gd name="T12" fmla="*/ 73 w 117"/>
                    <a:gd name="T13" fmla="*/ 51 h 94"/>
                    <a:gd name="T14" fmla="*/ 44 w 117"/>
                    <a:gd name="T15" fmla="*/ 54 h 94"/>
                    <a:gd name="T16" fmla="*/ 7 w 117"/>
                    <a:gd name="T17" fmla="*/ 22 h 9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6FB2BA8-B2A8-A14C-BF08-830F7C4C6E4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384" y="1337"/>
                  <a:ext cx="79" cy="101"/>
                </a:xfrm>
                <a:custGeom>
                  <a:avLst/>
                  <a:gdLst>
                    <a:gd name="T0" fmla="*/ 48 w 79"/>
                    <a:gd name="T1" fmla="*/ 0 h 101"/>
                    <a:gd name="T2" fmla="*/ 78 w 79"/>
                    <a:gd name="T3" fmla="*/ 30 h 101"/>
                    <a:gd name="T4" fmla="*/ 16 w 79"/>
                    <a:gd name="T5" fmla="*/ 100 h 101"/>
                    <a:gd name="T6" fmla="*/ 0 w 79"/>
                    <a:gd name="T7" fmla="*/ 84 h 101"/>
                    <a:gd name="T8" fmla="*/ 45 w 79"/>
                    <a:gd name="T9" fmla="*/ 39 h 101"/>
                    <a:gd name="T10" fmla="*/ 48 w 79"/>
                    <a:gd name="T11" fmla="*/ 0 h 101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4DB0A989-8B09-6D4D-BB21-D06806CF4F68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11" y="651"/>
                  <a:ext cx="39" cy="66"/>
                </a:xfrm>
                <a:custGeom>
                  <a:avLst/>
                  <a:gdLst>
                    <a:gd name="T0" fmla="*/ 38 w 39"/>
                    <a:gd name="T1" fmla="*/ 51 h 66"/>
                    <a:gd name="T2" fmla="*/ 28 w 39"/>
                    <a:gd name="T3" fmla="*/ 43 h 66"/>
                    <a:gd name="T4" fmla="*/ 28 w 39"/>
                    <a:gd name="T5" fmla="*/ 14 h 66"/>
                    <a:gd name="T6" fmla="*/ 33 w 39"/>
                    <a:gd name="T7" fmla="*/ 8 h 66"/>
                    <a:gd name="T8" fmla="*/ 24 w 39"/>
                    <a:gd name="T9" fmla="*/ 8 h 66"/>
                    <a:gd name="T10" fmla="*/ 29 w 39"/>
                    <a:gd name="T11" fmla="*/ 0 h 66"/>
                    <a:gd name="T12" fmla="*/ 22 w 39"/>
                    <a:gd name="T13" fmla="*/ 0 h 66"/>
                    <a:gd name="T14" fmla="*/ 14 w 39"/>
                    <a:gd name="T15" fmla="*/ 9 h 66"/>
                    <a:gd name="T16" fmla="*/ 14 w 39"/>
                    <a:gd name="T17" fmla="*/ 27 h 66"/>
                    <a:gd name="T18" fmla="*/ 18 w 39"/>
                    <a:gd name="T19" fmla="*/ 31 h 66"/>
                    <a:gd name="T20" fmla="*/ 18 w 39"/>
                    <a:gd name="T21" fmla="*/ 39 h 66"/>
                    <a:gd name="T22" fmla="*/ 16 w 39"/>
                    <a:gd name="T23" fmla="*/ 39 h 66"/>
                    <a:gd name="T24" fmla="*/ 9 w 39"/>
                    <a:gd name="T25" fmla="*/ 46 h 66"/>
                    <a:gd name="T26" fmla="*/ 9 w 39"/>
                    <a:gd name="T27" fmla="*/ 53 h 66"/>
                    <a:gd name="T28" fmla="*/ 0 w 39"/>
                    <a:gd name="T29" fmla="*/ 65 h 66"/>
                    <a:gd name="T30" fmla="*/ 29 w 39"/>
                    <a:gd name="T31" fmla="*/ 65 h 66"/>
                    <a:gd name="T32" fmla="*/ 38 w 39"/>
                    <a:gd name="T33" fmla="*/ 51 h 6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Freeform 20">
                  <a:extLst>
                    <a:ext uri="{FF2B5EF4-FFF2-40B4-BE49-F238E27FC236}">
                      <a16:creationId xmlns:a16="http://schemas.microsoft.com/office/drawing/2014/main" id="{0B590B28-EF1E-E544-BC60-502F366D37DC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98" y="673"/>
                  <a:ext cx="21" cy="24"/>
                </a:xfrm>
                <a:custGeom>
                  <a:avLst/>
                  <a:gdLst>
                    <a:gd name="T0" fmla="*/ 17 w 21"/>
                    <a:gd name="T1" fmla="*/ 8 h 24"/>
                    <a:gd name="T2" fmla="*/ 20 w 21"/>
                    <a:gd name="T3" fmla="*/ 8 h 24"/>
                    <a:gd name="T4" fmla="*/ 20 w 21"/>
                    <a:gd name="T5" fmla="*/ 0 h 24"/>
                    <a:gd name="T6" fmla="*/ 13 w 21"/>
                    <a:gd name="T7" fmla="*/ 0 h 24"/>
                    <a:gd name="T8" fmla="*/ 0 w 21"/>
                    <a:gd name="T9" fmla="*/ 15 h 24"/>
                    <a:gd name="T10" fmla="*/ 0 w 21"/>
                    <a:gd name="T11" fmla="*/ 23 h 24"/>
                    <a:gd name="T12" fmla="*/ 12 w 21"/>
                    <a:gd name="T13" fmla="*/ 23 h 24"/>
                    <a:gd name="T14" fmla="*/ 17 w 21"/>
                    <a:gd name="T15" fmla="*/ 17 h 24"/>
                    <a:gd name="T16" fmla="*/ 17 w 21"/>
                    <a:gd name="T17" fmla="*/ 8 h 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Freeform 21">
                  <a:extLst>
                    <a:ext uri="{FF2B5EF4-FFF2-40B4-BE49-F238E27FC236}">
                      <a16:creationId xmlns:a16="http://schemas.microsoft.com/office/drawing/2014/main" id="{88D1A6BA-108B-B145-9A6B-88A98518267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167" y="634"/>
                  <a:ext cx="256" cy="216"/>
                </a:xfrm>
                <a:custGeom>
                  <a:avLst/>
                  <a:gdLst>
                    <a:gd name="T0" fmla="*/ 168 w 256"/>
                    <a:gd name="T1" fmla="*/ 15 h 216"/>
                    <a:gd name="T2" fmla="*/ 201 w 256"/>
                    <a:gd name="T3" fmla="*/ 20 h 216"/>
                    <a:gd name="T4" fmla="*/ 181 w 256"/>
                    <a:gd name="T5" fmla="*/ 28 h 216"/>
                    <a:gd name="T6" fmla="*/ 172 w 256"/>
                    <a:gd name="T7" fmla="*/ 41 h 216"/>
                    <a:gd name="T8" fmla="*/ 160 w 256"/>
                    <a:gd name="T9" fmla="*/ 70 h 216"/>
                    <a:gd name="T10" fmla="*/ 140 w 256"/>
                    <a:gd name="T11" fmla="*/ 72 h 216"/>
                    <a:gd name="T12" fmla="*/ 123 w 256"/>
                    <a:gd name="T13" fmla="*/ 69 h 216"/>
                    <a:gd name="T14" fmla="*/ 131 w 256"/>
                    <a:gd name="T15" fmla="*/ 55 h 216"/>
                    <a:gd name="T16" fmla="*/ 124 w 256"/>
                    <a:gd name="T17" fmla="*/ 37 h 216"/>
                    <a:gd name="T18" fmla="*/ 114 w 256"/>
                    <a:gd name="T19" fmla="*/ 69 h 216"/>
                    <a:gd name="T20" fmla="*/ 87 w 256"/>
                    <a:gd name="T21" fmla="*/ 84 h 216"/>
                    <a:gd name="T22" fmla="*/ 73 w 256"/>
                    <a:gd name="T23" fmla="*/ 94 h 216"/>
                    <a:gd name="T24" fmla="*/ 53 w 256"/>
                    <a:gd name="T25" fmla="*/ 108 h 216"/>
                    <a:gd name="T26" fmla="*/ 43 w 256"/>
                    <a:gd name="T27" fmla="*/ 143 h 216"/>
                    <a:gd name="T28" fmla="*/ 8 w 256"/>
                    <a:gd name="T29" fmla="*/ 130 h 216"/>
                    <a:gd name="T30" fmla="*/ 0 w 256"/>
                    <a:gd name="T31" fmla="*/ 156 h 216"/>
                    <a:gd name="T32" fmla="*/ 15 w 256"/>
                    <a:gd name="T33" fmla="*/ 194 h 216"/>
                    <a:gd name="T34" fmla="*/ 71 w 256"/>
                    <a:gd name="T35" fmla="*/ 153 h 216"/>
                    <a:gd name="T36" fmla="*/ 105 w 256"/>
                    <a:gd name="T37" fmla="*/ 145 h 216"/>
                    <a:gd name="T38" fmla="*/ 111 w 256"/>
                    <a:gd name="T39" fmla="*/ 161 h 216"/>
                    <a:gd name="T40" fmla="*/ 139 w 256"/>
                    <a:gd name="T41" fmla="*/ 201 h 216"/>
                    <a:gd name="T42" fmla="*/ 142 w 256"/>
                    <a:gd name="T43" fmla="*/ 189 h 216"/>
                    <a:gd name="T44" fmla="*/ 150 w 256"/>
                    <a:gd name="T45" fmla="*/ 189 h 216"/>
                    <a:gd name="T46" fmla="*/ 123 w 256"/>
                    <a:gd name="T47" fmla="*/ 152 h 216"/>
                    <a:gd name="T48" fmla="*/ 131 w 256"/>
                    <a:gd name="T49" fmla="*/ 139 h 216"/>
                    <a:gd name="T50" fmla="*/ 160 w 256"/>
                    <a:gd name="T51" fmla="*/ 178 h 216"/>
                    <a:gd name="T52" fmla="*/ 172 w 256"/>
                    <a:gd name="T53" fmla="*/ 202 h 216"/>
                    <a:gd name="T54" fmla="*/ 178 w 256"/>
                    <a:gd name="T55" fmla="*/ 215 h 216"/>
                    <a:gd name="T56" fmla="*/ 183 w 256"/>
                    <a:gd name="T57" fmla="*/ 191 h 216"/>
                    <a:gd name="T58" fmla="*/ 202 w 256"/>
                    <a:gd name="T59" fmla="*/ 182 h 216"/>
                    <a:gd name="T60" fmla="*/ 214 w 256"/>
                    <a:gd name="T61" fmla="*/ 177 h 216"/>
                    <a:gd name="T62" fmla="*/ 210 w 256"/>
                    <a:gd name="T63" fmla="*/ 158 h 216"/>
                    <a:gd name="T64" fmla="*/ 219 w 256"/>
                    <a:gd name="T65" fmla="*/ 126 h 216"/>
                    <a:gd name="T66" fmla="*/ 232 w 256"/>
                    <a:gd name="T67" fmla="*/ 130 h 216"/>
                    <a:gd name="T68" fmla="*/ 236 w 256"/>
                    <a:gd name="T69" fmla="*/ 145 h 216"/>
                    <a:gd name="T70" fmla="*/ 247 w 256"/>
                    <a:gd name="T71" fmla="*/ 137 h 216"/>
                    <a:gd name="T72" fmla="*/ 244 w 256"/>
                    <a:gd name="T73" fmla="*/ 134 h 216"/>
                    <a:gd name="T74" fmla="*/ 252 w 256"/>
                    <a:gd name="T75" fmla="*/ 114 h 216"/>
                    <a:gd name="T76" fmla="*/ 255 w 256"/>
                    <a:gd name="T77" fmla="*/ 137 h 216"/>
                    <a:gd name="T78" fmla="*/ 168 w 256"/>
                    <a:gd name="T79" fmla="*/ 0 h 21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" name="Freeform 22">
                  <a:extLst>
                    <a:ext uri="{FF2B5EF4-FFF2-40B4-BE49-F238E27FC236}">
                      <a16:creationId xmlns:a16="http://schemas.microsoft.com/office/drawing/2014/main" id="{82267A5F-23F3-FD4F-8644-FD871C47EC6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276" y="406"/>
                  <a:ext cx="1089" cy="769"/>
                </a:xfrm>
                <a:custGeom>
                  <a:avLst/>
                  <a:gdLst>
                    <a:gd name="T0" fmla="*/ 32 w 1089"/>
                    <a:gd name="T1" fmla="*/ 202 h 769"/>
                    <a:gd name="T2" fmla="*/ 99 w 1089"/>
                    <a:gd name="T3" fmla="*/ 134 h 769"/>
                    <a:gd name="T4" fmla="*/ 142 w 1089"/>
                    <a:gd name="T5" fmla="*/ 181 h 769"/>
                    <a:gd name="T6" fmla="*/ 118 w 1089"/>
                    <a:gd name="T7" fmla="*/ 179 h 769"/>
                    <a:gd name="T8" fmla="*/ 216 w 1089"/>
                    <a:gd name="T9" fmla="*/ 172 h 769"/>
                    <a:gd name="T10" fmla="*/ 240 w 1089"/>
                    <a:gd name="T11" fmla="*/ 110 h 769"/>
                    <a:gd name="T12" fmla="*/ 241 w 1089"/>
                    <a:gd name="T13" fmla="*/ 124 h 769"/>
                    <a:gd name="T14" fmla="*/ 223 w 1089"/>
                    <a:gd name="T15" fmla="*/ 172 h 769"/>
                    <a:gd name="T16" fmla="*/ 301 w 1089"/>
                    <a:gd name="T17" fmla="*/ 133 h 769"/>
                    <a:gd name="T18" fmla="*/ 460 w 1089"/>
                    <a:gd name="T19" fmla="*/ 23 h 769"/>
                    <a:gd name="T20" fmla="*/ 574 w 1089"/>
                    <a:gd name="T21" fmla="*/ 29 h 769"/>
                    <a:gd name="T22" fmla="*/ 701 w 1089"/>
                    <a:gd name="T23" fmla="*/ 15 h 769"/>
                    <a:gd name="T24" fmla="*/ 840 w 1089"/>
                    <a:gd name="T25" fmla="*/ 71 h 769"/>
                    <a:gd name="T26" fmla="*/ 1001 w 1089"/>
                    <a:gd name="T27" fmla="*/ 91 h 769"/>
                    <a:gd name="T28" fmla="*/ 1080 w 1089"/>
                    <a:gd name="T29" fmla="*/ 156 h 769"/>
                    <a:gd name="T30" fmla="*/ 1019 w 1089"/>
                    <a:gd name="T31" fmla="*/ 206 h 769"/>
                    <a:gd name="T32" fmla="*/ 985 w 1089"/>
                    <a:gd name="T33" fmla="*/ 270 h 769"/>
                    <a:gd name="T34" fmla="*/ 945 w 1089"/>
                    <a:gd name="T35" fmla="*/ 273 h 769"/>
                    <a:gd name="T36" fmla="*/ 958 w 1089"/>
                    <a:gd name="T37" fmla="*/ 184 h 769"/>
                    <a:gd name="T38" fmla="*/ 906 w 1089"/>
                    <a:gd name="T39" fmla="*/ 232 h 769"/>
                    <a:gd name="T40" fmla="*/ 868 w 1089"/>
                    <a:gd name="T41" fmla="*/ 273 h 769"/>
                    <a:gd name="T42" fmla="*/ 881 w 1089"/>
                    <a:gd name="T43" fmla="*/ 318 h 769"/>
                    <a:gd name="T44" fmla="*/ 837 w 1089"/>
                    <a:gd name="T45" fmla="*/ 385 h 769"/>
                    <a:gd name="T46" fmla="*/ 844 w 1089"/>
                    <a:gd name="T47" fmla="*/ 439 h 769"/>
                    <a:gd name="T48" fmla="*/ 839 w 1089"/>
                    <a:gd name="T49" fmla="*/ 413 h 769"/>
                    <a:gd name="T50" fmla="*/ 797 w 1089"/>
                    <a:gd name="T51" fmla="*/ 416 h 769"/>
                    <a:gd name="T52" fmla="*/ 828 w 1089"/>
                    <a:gd name="T53" fmla="*/ 496 h 769"/>
                    <a:gd name="T54" fmla="*/ 751 w 1089"/>
                    <a:gd name="T55" fmla="*/ 589 h 769"/>
                    <a:gd name="T56" fmla="*/ 730 w 1089"/>
                    <a:gd name="T57" fmla="*/ 615 h 769"/>
                    <a:gd name="T58" fmla="*/ 703 w 1089"/>
                    <a:gd name="T59" fmla="*/ 706 h 769"/>
                    <a:gd name="T60" fmla="*/ 665 w 1089"/>
                    <a:gd name="T61" fmla="*/ 708 h 769"/>
                    <a:gd name="T62" fmla="*/ 711 w 1089"/>
                    <a:gd name="T63" fmla="*/ 768 h 769"/>
                    <a:gd name="T64" fmla="*/ 634 w 1089"/>
                    <a:gd name="T65" fmla="*/ 626 h 769"/>
                    <a:gd name="T66" fmla="*/ 545 w 1089"/>
                    <a:gd name="T67" fmla="*/ 596 h 769"/>
                    <a:gd name="T68" fmla="*/ 503 w 1089"/>
                    <a:gd name="T69" fmla="*/ 689 h 769"/>
                    <a:gd name="T70" fmla="*/ 471 w 1089"/>
                    <a:gd name="T71" fmla="*/ 738 h 769"/>
                    <a:gd name="T72" fmla="*/ 416 w 1089"/>
                    <a:gd name="T73" fmla="*/ 592 h 769"/>
                    <a:gd name="T74" fmla="*/ 373 w 1089"/>
                    <a:gd name="T75" fmla="*/ 607 h 769"/>
                    <a:gd name="T76" fmla="*/ 336 w 1089"/>
                    <a:gd name="T77" fmla="*/ 545 h 769"/>
                    <a:gd name="T78" fmla="*/ 223 w 1089"/>
                    <a:gd name="T79" fmla="*/ 510 h 769"/>
                    <a:gd name="T80" fmla="*/ 263 w 1089"/>
                    <a:gd name="T81" fmla="*/ 577 h 769"/>
                    <a:gd name="T82" fmla="*/ 234 w 1089"/>
                    <a:gd name="T83" fmla="*/ 620 h 769"/>
                    <a:gd name="T84" fmla="*/ 190 w 1089"/>
                    <a:gd name="T85" fmla="*/ 605 h 769"/>
                    <a:gd name="T86" fmla="*/ 119 w 1089"/>
                    <a:gd name="T87" fmla="*/ 495 h 769"/>
                    <a:gd name="T88" fmla="*/ 149 w 1089"/>
                    <a:gd name="T89" fmla="*/ 432 h 769"/>
                    <a:gd name="T90" fmla="*/ 166 w 1089"/>
                    <a:gd name="T91" fmla="*/ 385 h 769"/>
                    <a:gd name="T92" fmla="*/ 149 w 1089"/>
                    <a:gd name="T93" fmla="*/ 226 h 769"/>
                    <a:gd name="T94" fmla="*/ 86 w 1089"/>
                    <a:gd name="T95" fmla="*/ 193 h 769"/>
                    <a:gd name="T96" fmla="*/ 55 w 1089"/>
                    <a:gd name="T97" fmla="*/ 210 h 769"/>
                    <a:gd name="T98" fmla="*/ 0 w 1089"/>
                    <a:gd name="T99" fmla="*/ 226 h 769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Freeform 23">
                  <a:extLst>
                    <a:ext uri="{FF2B5EF4-FFF2-40B4-BE49-F238E27FC236}">
                      <a16:creationId xmlns:a16="http://schemas.microsoft.com/office/drawing/2014/main" id="{01D37268-0CCF-5645-B2B3-AF21747A8A9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135" y="720"/>
                  <a:ext cx="94" cy="157"/>
                </a:xfrm>
                <a:custGeom>
                  <a:avLst/>
                  <a:gdLst>
                    <a:gd name="T0" fmla="*/ 63 w 94"/>
                    <a:gd name="T1" fmla="*/ 0 h 157"/>
                    <a:gd name="T2" fmla="*/ 63 w 94"/>
                    <a:gd name="T3" fmla="*/ 20 h 157"/>
                    <a:gd name="T4" fmla="*/ 55 w 94"/>
                    <a:gd name="T5" fmla="*/ 33 h 157"/>
                    <a:gd name="T6" fmla="*/ 57 w 94"/>
                    <a:gd name="T7" fmla="*/ 54 h 157"/>
                    <a:gd name="T8" fmla="*/ 47 w 94"/>
                    <a:gd name="T9" fmla="*/ 82 h 157"/>
                    <a:gd name="T10" fmla="*/ 31 w 94"/>
                    <a:gd name="T11" fmla="*/ 108 h 157"/>
                    <a:gd name="T12" fmla="*/ 7 w 94"/>
                    <a:gd name="T13" fmla="*/ 125 h 157"/>
                    <a:gd name="T14" fmla="*/ 0 w 94"/>
                    <a:gd name="T15" fmla="*/ 154 h 157"/>
                    <a:gd name="T16" fmla="*/ 10 w 94"/>
                    <a:gd name="T17" fmla="*/ 156 h 157"/>
                    <a:gd name="T18" fmla="*/ 10 w 94"/>
                    <a:gd name="T19" fmla="*/ 129 h 157"/>
                    <a:gd name="T20" fmla="*/ 44 w 94"/>
                    <a:gd name="T21" fmla="*/ 127 h 157"/>
                    <a:gd name="T22" fmla="*/ 69 w 94"/>
                    <a:gd name="T23" fmla="*/ 109 h 157"/>
                    <a:gd name="T24" fmla="*/ 69 w 94"/>
                    <a:gd name="T25" fmla="*/ 72 h 157"/>
                    <a:gd name="T26" fmla="*/ 77 w 94"/>
                    <a:gd name="T27" fmla="*/ 58 h 157"/>
                    <a:gd name="T28" fmla="*/ 64 w 94"/>
                    <a:gd name="T29" fmla="*/ 34 h 157"/>
                    <a:gd name="T30" fmla="*/ 82 w 94"/>
                    <a:gd name="T31" fmla="*/ 27 h 157"/>
                    <a:gd name="T32" fmla="*/ 93 w 94"/>
                    <a:gd name="T33" fmla="*/ 8 h 157"/>
                    <a:gd name="T34" fmla="*/ 69 w 94"/>
                    <a:gd name="T35" fmla="*/ 11 h 157"/>
                    <a:gd name="T36" fmla="*/ 63 w 94"/>
                    <a:gd name="T37" fmla="*/ 0 h 15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">
                  <a:extLst>
                    <a:ext uri="{FF2B5EF4-FFF2-40B4-BE49-F238E27FC236}">
                      <a16:creationId xmlns:a16="http://schemas.microsoft.com/office/drawing/2014/main" id="{2CA1B8DB-C1C9-D34D-8F9A-EE4D4000713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780" y="1139"/>
                  <a:ext cx="19" cy="36"/>
                </a:xfrm>
                <a:custGeom>
                  <a:avLst/>
                  <a:gdLst>
                    <a:gd name="T0" fmla="*/ 9 w 19"/>
                    <a:gd name="T1" fmla="*/ 0 h 36"/>
                    <a:gd name="T2" fmla="*/ 0 w 19"/>
                    <a:gd name="T3" fmla="*/ 16 h 36"/>
                    <a:gd name="T4" fmla="*/ 6 w 19"/>
                    <a:gd name="T5" fmla="*/ 35 h 36"/>
                    <a:gd name="T6" fmla="*/ 18 w 19"/>
                    <a:gd name="T7" fmla="*/ 21 h 36"/>
                    <a:gd name="T8" fmla="*/ 9 w 19"/>
                    <a:gd name="T9" fmla="*/ 0 h 3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5">
                  <a:extLst>
                    <a:ext uri="{FF2B5EF4-FFF2-40B4-BE49-F238E27FC236}">
                      <a16:creationId xmlns:a16="http://schemas.microsoft.com/office/drawing/2014/main" id="{F73A5468-9743-104C-962E-3F51591961A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923" y="1177"/>
                  <a:ext cx="220" cy="94"/>
                </a:xfrm>
                <a:custGeom>
                  <a:avLst/>
                  <a:gdLst>
                    <a:gd name="T0" fmla="*/ 0 w 220"/>
                    <a:gd name="T1" fmla="*/ 0 h 94"/>
                    <a:gd name="T2" fmla="*/ 33 w 220"/>
                    <a:gd name="T3" fmla="*/ 7 h 94"/>
                    <a:gd name="T4" fmla="*/ 82 w 220"/>
                    <a:gd name="T5" fmla="*/ 41 h 94"/>
                    <a:gd name="T6" fmla="*/ 75 w 220"/>
                    <a:gd name="T7" fmla="*/ 60 h 94"/>
                    <a:gd name="T8" fmla="*/ 115 w 220"/>
                    <a:gd name="T9" fmla="*/ 77 h 94"/>
                    <a:gd name="T10" fmla="*/ 219 w 220"/>
                    <a:gd name="T11" fmla="*/ 77 h 94"/>
                    <a:gd name="T12" fmla="*/ 106 w 220"/>
                    <a:gd name="T13" fmla="*/ 93 h 94"/>
                    <a:gd name="T14" fmla="*/ 75 w 220"/>
                    <a:gd name="T15" fmla="*/ 60 h 94"/>
                    <a:gd name="T16" fmla="*/ 46 w 220"/>
                    <a:gd name="T17" fmla="*/ 54 h 94"/>
                    <a:gd name="T18" fmla="*/ 0 w 220"/>
                    <a:gd name="T19" fmla="*/ 0 h 9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6">
                  <a:extLst>
                    <a:ext uri="{FF2B5EF4-FFF2-40B4-BE49-F238E27FC236}">
                      <a16:creationId xmlns:a16="http://schemas.microsoft.com/office/drawing/2014/main" id="{9F1B3CA9-77C3-D648-9AFC-38EB6E11417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098" y="1255"/>
                  <a:ext cx="236" cy="221"/>
                </a:xfrm>
                <a:custGeom>
                  <a:avLst/>
                  <a:gdLst>
                    <a:gd name="T0" fmla="*/ 190 w 236"/>
                    <a:gd name="T1" fmla="*/ 216 h 221"/>
                    <a:gd name="T2" fmla="*/ 179 w 236"/>
                    <a:gd name="T3" fmla="*/ 212 h 221"/>
                    <a:gd name="T4" fmla="*/ 154 w 236"/>
                    <a:gd name="T5" fmla="*/ 187 h 221"/>
                    <a:gd name="T6" fmla="*/ 130 w 236"/>
                    <a:gd name="T7" fmla="*/ 182 h 221"/>
                    <a:gd name="T8" fmla="*/ 124 w 236"/>
                    <a:gd name="T9" fmla="*/ 167 h 221"/>
                    <a:gd name="T10" fmla="*/ 110 w 236"/>
                    <a:gd name="T11" fmla="*/ 155 h 221"/>
                    <a:gd name="T12" fmla="*/ 87 w 236"/>
                    <a:gd name="T13" fmla="*/ 155 h 221"/>
                    <a:gd name="T14" fmla="*/ 62 w 236"/>
                    <a:gd name="T15" fmla="*/ 165 h 221"/>
                    <a:gd name="T16" fmla="*/ 40 w 236"/>
                    <a:gd name="T17" fmla="*/ 169 h 221"/>
                    <a:gd name="T18" fmla="*/ 15 w 236"/>
                    <a:gd name="T19" fmla="*/ 169 h 221"/>
                    <a:gd name="T20" fmla="*/ 14 w 236"/>
                    <a:gd name="T21" fmla="*/ 152 h 221"/>
                    <a:gd name="T22" fmla="*/ 5 w 236"/>
                    <a:gd name="T23" fmla="*/ 127 h 221"/>
                    <a:gd name="T24" fmla="*/ 3 w 236"/>
                    <a:gd name="T25" fmla="*/ 114 h 221"/>
                    <a:gd name="T26" fmla="*/ 3 w 236"/>
                    <a:gd name="T27" fmla="*/ 79 h 221"/>
                    <a:gd name="T28" fmla="*/ 44 w 236"/>
                    <a:gd name="T29" fmla="*/ 60 h 221"/>
                    <a:gd name="T30" fmla="*/ 48 w 236"/>
                    <a:gd name="T31" fmla="*/ 41 h 221"/>
                    <a:gd name="T32" fmla="*/ 57 w 236"/>
                    <a:gd name="T33" fmla="*/ 43 h 221"/>
                    <a:gd name="T34" fmla="*/ 77 w 236"/>
                    <a:gd name="T35" fmla="*/ 22 h 221"/>
                    <a:gd name="T36" fmla="*/ 98 w 236"/>
                    <a:gd name="T37" fmla="*/ 25 h 221"/>
                    <a:gd name="T38" fmla="*/ 113 w 236"/>
                    <a:gd name="T39" fmla="*/ 10 h 221"/>
                    <a:gd name="T40" fmla="*/ 125 w 236"/>
                    <a:gd name="T41" fmla="*/ 8 h 221"/>
                    <a:gd name="T42" fmla="*/ 145 w 236"/>
                    <a:gd name="T43" fmla="*/ 34 h 221"/>
                    <a:gd name="T44" fmla="*/ 163 w 236"/>
                    <a:gd name="T45" fmla="*/ 43 h 221"/>
                    <a:gd name="T46" fmla="*/ 165 w 236"/>
                    <a:gd name="T47" fmla="*/ 16 h 221"/>
                    <a:gd name="T48" fmla="*/ 172 w 236"/>
                    <a:gd name="T49" fmla="*/ 0 h 221"/>
                    <a:gd name="T50" fmla="*/ 185 w 236"/>
                    <a:gd name="T51" fmla="*/ 22 h 221"/>
                    <a:gd name="T52" fmla="*/ 196 w 236"/>
                    <a:gd name="T53" fmla="*/ 60 h 221"/>
                    <a:gd name="T54" fmla="*/ 219 w 236"/>
                    <a:gd name="T55" fmla="*/ 83 h 221"/>
                    <a:gd name="T56" fmla="*/ 232 w 236"/>
                    <a:gd name="T57" fmla="*/ 101 h 221"/>
                    <a:gd name="T58" fmla="*/ 235 w 236"/>
                    <a:gd name="T59" fmla="*/ 133 h 221"/>
                    <a:gd name="T60" fmla="*/ 221 w 236"/>
                    <a:gd name="T61" fmla="*/ 169 h 221"/>
                    <a:gd name="T62" fmla="*/ 217 w 236"/>
                    <a:gd name="T63" fmla="*/ 202 h 221"/>
                    <a:gd name="T64" fmla="*/ 196 w 236"/>
                    <a:gd name="T65" fmla="*/ 215 h 22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7">
                  <a:extLst>
                    <a:ext uri="{FF2B5EF4-FFF2-40B4-BE49-F238E27FC236}">
                      <a16:creationId xmlns:a16="http://schemas.microsoft.com/office/drawing/2014/main" id="{7B1D78E0-59DA-6B42-AE13-BF7FF9300D7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3286" y="1488"/>
                  <a:ext cx="18" cy="27"/>
                </a:xfrm>
                <a:custGeom>
                  <a:avLst/>
                  <a:gdLst>
                    <a:gd name="T0" fmla="*/ 9 w 18"/>
                    <a:gd name="T1" fmla="*/ 23 h 27"/>
                    <a:gd name="T2" fmla="*/ 3 w 18"/>
                    <a:gd name="T3" fmla="*/ 19 h 27"/>
                    <a:gd name="T4" fmla="*/ 3 w 18"/>
                    <a:gd name="T5" fmla="*/ 15 h 27"/>
                    <a:gd name="T6" fmla="*/ 3 w 18"/>
                    <a:gd name="T7" fmla="*/ 11 h 27"/>
                    <a:gd name="T8" fmla="*/ 2 w 18"/>
                    <a:gd name="T9" fmla="*/ 7 h 27"/>
                    <a:gd name="T10" fmla="*/ 0 w 18"/>
                    <a:gd name="T11" fmla="*/ 0 h 27"/>
                    <a:gd name="T12" fmla="*/ 3 w 18"/>
                    <a:gd name="T13" fmla="*/ 0 h 27"/>
                    <a:gd name="T14" fmla="*/ 9 w 18"/>
                    <a:gd name="T15" fmla="*/ 4 h 27"/>
                    <a:gd name="T16" fmla="*/ 12 w 18"/>
                    <a:gd name="T17" fmla="*/ 3 h 27"/>
                    <a:gd name="T18" fmla="*/ 13 w 18"/>
                    <a:gd name="T19" fmla="*/ 3 h 27"/>
                    <a:gd name="T20" fmla="*/ 17 w 18"/>
                    <a:gd name="T21" fmla="*/ 0 h 27"/>
                    <a:gd name="T22" fmla="*/ 17 w 18"/>
                    <a:gd name="T23" fmla="*/ 11 h 27"/>
                    <a:gd name="T24" fmla="*/ 15 w 18"/>
                    <a:gd name="T25" fmla="*/ 15 h 27"/>
                    <a:gd name="T26" fmla="*/ 13 w 18"/>
                    <a:gd name="T27" fmla="*/ 19 h 27"/>
                    <a:gd name="T28" fmla="*/ 13 w 18"/>
                    <a:gd name="T29" fmla="*/ 22 h 27"/>
                    <a:gd name="T30" fmla="*/ 12 w 18"/>
                    <a:gd name="T31" fmla="*/ 23 h 27"/>
                    <a:gd name="T32" fmla="*/ 12 w 18"/>
                    <a:gd name="T33" fmla="*/ 26 h 27"/>
                    <a:gd name="T34" fmla="*/ 9 w 18"/>
                    <a:gd name="T35" fmla="*/ 23 h 2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8">
                  <a:extLst>
                    <a:ext uri="{FF2B5EF4-FFF2-40B4-BE49-F238E27FC236}">
                      <a16:creationId xmlns:a16="http://schemas.microsoft.com/office/drawing/2014/main" id="{4CF61C84-3CB7-084E-93E8-4E5296E4DBF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2463" y="1235"/>
                  <a:ext cx="26" cy="106"/>
                </a:xfrm>
                <a:custGeom>
                  <a:avLst/>
                  <a:gdLst>
                    <a:gd name="T0" fmla="*/ 3 w 26"/>
                    <a:gd name="T1" fmla="*/ 37 h 106"/>
                    <a:gd name="T2" fmla="*/ 13 w 26"/>
                    <a:gd name="T3" fmla="*/ 28 h 106"/>
                    <a:gd name="T4" fmla="*/ 20 w 26"/>
                    <a:gd name="T5" fmla="*/ 0 h 106"/>
                    <a:gd name="T6" fmla="*/ 25 w 26"/>
                    <a:gd name="T7" fmla="*/ 42 h 106"/>
                    <a:gd name="T8" fmla="*/ 17 w 26"/>
                    <a:gd name="T9" fmla="*/ 94 h 106"/>
                    <a:gd name="T10" fmla="*/ 0 w 26"/>
                    <a:gd name="T11" fmla="*/ 105 h 106"/>
                    <a:gd name="T12" fmla="*/ 0 w 26"/>
                    <a:gd name="T13" fmla="*/ 80 h 106"/>
                    <a:gd name="T14" fmla="*/ 5 w 26"/>
                    <a:gd name="T15" fmla="*/ 64 h 106"/>
                    <a:gd name="T16" fmla="*/ 3 w 26"/>
                    <a:gd name="T17" fmla="*/ 37 h 1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4" name="Rectangle 34">
            <a:extLst>
              <a:ext uri="{FF2B5EF4-FFF2-40B4-BE49-F238E27FC236}">
                <a16:creationId xmlns:a16="http://schemas.microsoft.com/office/drawing/2014/main" id="{6BAAE408-0F0F-EA4E-8919-D2E0558B527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" name="Rectangle 35">
            <a:extLst>
              <a:ext uri="{FF2B5EF4-FFF2-40B4-BE49-F238E27FC236}">
                <a16:creationId xmlns:a16="http://schemas.microsoft.com/office/drawing/2014/main" id="{F4125330-95B6-BB4A-8BEF-E7B0FCB374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dirty="0"/>
            </a:lvl1pPr>
          </a:lstStyle>
          <a:p>
            <a:pPr>
              <a:defRPr/>
            </a:pPr>
            <a:r>
              <a:rPr lang="en-US"/>
              <a:t>© Copyright 2022 by Pearson Education, Inc. All Rights Reserved.</a:t>
            </a:r>
          </a:p>
        </p:txBody>
      </p:sp>
      <p:sp>
        <p:nvSpPr>
          <p:cNvPr id="36" name="Rectangle 36">
            <a:extLst>
              <a:ext uri="{FF2B5EF4-FFF2-40B4-BE49-F238E27FC236}">
                <a16:creationId xmlns:a16="http://schemas.microsoft.com/office/drawing/2014/main" id="{187AC256-B2B7-F448-AAE4-7CBDC9873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C8B6E2-1E48-B44A-8BE4-38E6C8AA63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8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A1EB52F3-A49B-5648-8210-D9C58A36A8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91A86FE8-A0CE-E849-90C2-473C4BFFF3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55CF04-A877-6B41-8627-335A215D07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16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36165041-E779-8949-BA06-D7C0C965D2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38DF4DC7-2803-7442-8CA7-3F60F14767B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27B02-834B-8F40-860D-39397B705C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50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D6853E65-3586-8242-B56B-D44C61ED1C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E136D0F8-1625-8944-96F0-E47604F58AB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07EA58-C1FD-4A49-AD32-E43B81902C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66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82FE508E-7D64-4044-817E-E9E0ED3945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4">
            <a:extLst>
              <a:ext uri="{FF2B5EF4-FFF2-40B4-BE49-F238E27FC236}">
                <a16:creationId xmlns:a16="http://schemas.microsoft.com/office/drawing/2014/main" id="{6282E4CA-1373-FE4E-8DDF-F194BD1E130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45DDF3-03B9-DE4F-9A18-E98BA756A9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2450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6F2B145D-D5DA-9B44-87BF-CBAA978ED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DFA3874C-ABA9-7540-9E1A-68530645689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BCBE2-A3D1-4D4B-9BDF-52E5F30D01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72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6B5EF74C-2BD9-7B41-98C9-32B207D541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4">
            <a:extLst>
              <a:ext uri="{FF2B5EF4-FFF2-40B4-BE49-F238E27FC236}">
                <a16:creationId xmlns:a16="http://schemas.microsoft.com/office/drawing/2014/main" id="{85C1EFC5-7EC8-7D49-89A7-D57D02EEF1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5164B-230C-104C-835E-8E06123464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52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>
            <a:extLst>
              <a:ext uri="{FF2B5EF4-FFF2-40B4-BE49-F238E27FC236}">
                <a16:creationId xmlns:a16="http://schemas.microsoft.com/office/drawing/2014/main" id="{61F769D0-0D1E-7F4C-B8FB-8DB040030D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F98C381F-39EE-3449-BB90-B299847F0E7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CFBFEB-F8DB-794B-81EF-021CDD2F56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7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>
            <a:extLst>
              <a:ext uri="{FF2B5EF4-FFF2-40B4-BE49-F238E27FC236}">
                <a16:creationId xmlns:a16="http://schemas.microsoft.com/office/drawing/2014/main" id="{1742851E-4A29-BB40-8D47-6165D1443A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4">
            <a:extLst>
              <a:ext uri="{FF2B5EF4-FFF2-40B4-BE49-F238E27FC236}">
                <a16:creationId xmlns:a16="http://schemas.microsoft.com/office/drawing/2014/main" id="{36CF6AB4-F9C6-0D49-8BF3-2C107CFF4F8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B316-E83B-2743-AB8A-5F0F0ADBF1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6610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B5219082-E861-064C-89BB-BC6BB78FE2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7A9859CA-6EEC-AC48-ACE2-F33B19AACD0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C751F-60B2-E143-9567-BC1A0C675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7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DA4EF036-5440-6D41-A8A6-2C51EAC71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4">
            <a:extLst>
              <a:ext uri="{FF2B5EF4-FFF2-40B4-BE49-F238E27FC236}">
                <a16:creationId xmlns:a16="http://schemas.microsoft.com/office/drawing/2014/main" id="{FF2BD29D-4062-EA4C-B799-321FD1352B2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6A6CAE-001A-754A-8642-46F220FD63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792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9">
            <a:extLst>
              <a:ext uri="{FF2B5EF4-FFF2-40B4-BE49-F238E27FC236}">
                <a16:creationId xmlns:a16="http://schemas.microsoft.com/office/drawing/2014/main" id="{F6126CEB-CB3C-084B-A3E7-D4C826175B50}"/>
              </a:ext>
            </a:extLst>
          </p:cNvPr>
          <p:cNvGrpSpPr>
            <a:grpSpLocks/>
          </p:cNvGrpSpPr>
          <p:nvPr/>
        </p:nvGrpSpPr>
        <p:grpSpPr bwMode="auto"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>
              <a:extLst>
                <a:ext uri="{FF2B5EF4-FFF2-40B4-BE49-F238E27FC236}">
                  <a16:creationId xmlns:a16="http://schemas.microsoft.com/office/drawing/2014/main" id="{06E4042A-6AC4-DD4A-9F96-79FABD3BF4F1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grpSp>
          <p:nvGrpSpPr>
            <p:cNvPr id="1033" name="Group 28">
              <a:extLst>
                <a:ext uri="{FF2B5EF4-FFF2-40B4-BE49-F238E27FC236}">
                  <a16:creationId xmlns:a16="http://schemas.microsoft.com/office/drawing/2014/main" id="{996D4E09-DC37-724C-AE19-E9CECB262B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>
                <a:extLst>
                  <a:ext uri="{FF2B5EF4-FFF2-40B4-BE49-F238E27FC236}">
                    <a16:creationId xmlns:a16="http://schemas.microsoft.com/office/drawing/2014/main" id="{EAF846A1-1EED-B646-B718-0FF2304EFB04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614" y="2790"/>
                <a:ext cx="1034" cy="1273"/>
              </a:xfrm>
              <a:custGeom>
                <a:avLst/>
                <a:gdLst>
                  <a:gd name="T0" fmla="*/ 646 w 1034"/>
                  <a:gd name="T1" fmla="*/ 23 h 1273"/>
                  <a:gd name="T2" fmla="*/ 765 w 1034"/>
                  <a:gd name="T3" fmla="*/ 92 h 1273"/>
                  <a:gd name="T4" fmla="*/ 866 w 1034"/>
                  <a:gd name="T5" fmla="*/ 184 h 1273"/>
                  <a:gd name="T6" fmla="*/ 944 w 1034"/>
                  <a:gd name="T7" fmla="*/ 294 h 1273"/>
                  <a:gd name="T8" fmla="*/ 1000 w 1034"/>
                  <a:gd name="T9" fmla="*/ 417 h 1273"/>
                  <a:gd name="T10" fmla="*/ 1030 w 1034"/>
                  <a:gd name="T11" fmla="*/ 550 h 1273"/>
                  <a:gd name="T12" fmla="*/ 1030 w 1034"/>
                  <a:gd name="T13" fmla="*/ 688 h 1273"/>
                  <a:gd name="T14" fmla="*/ 1000 w 1034"/>
                  <a:gd name="T15" fmla="*/ 821 h 1273"/>
                  <a:gd name="T16" fmla="*/ 944 w 1034"/>
                  <a:gd name="T17" fmla="*/ 944 h 1273"/>
                  <a:gd name="T18" fmla="*/ 866 w 1034"/>
                  <a:gd name="T19" fmla="*/ 1055 h 1273"/>
                  <a:gd name="T20" fmla="*/ 765 w 1034"/>
                  <a:gd name="T21" fmla="*/ 1148 h 1273"/>
                  <a:gd name="T22" fmla="*/ 646 w 1034"/>
                  <a:gd name="T23" fmla="*/ 1215 h 1273"/>
                  <a:gd name="T24" fmla="*/ 517 w 1034"/>
                  <a:gd name="T25" fmla="*/ 1257 h 1273"/>
                  <a:gd name="T26" fmla="*/ 382 w 1034"/>
                  <a:gd name="T27" fmla="*/ 1272 h 1273"/>
                  <a:gd name="T28" fmla="*/ 246 w 1034"/>
                  <a:gd name="T29" fmla="*/ 1257 h 1273"/>
                  <a:gd name="T30" fmla="*/ 118 w 1034"/>
                  <a:gd name="T31" fmla="*/ 1215 h 1273"/>
                  <a:gd name="T32" fmla="*/ 0 w 1034"/>
                  <a:gd name="T33" fmla="*/ 1148 h 1273"/>
                  <a:gd name="T34" fmla="*/ 89 w 1034"/>
                  <a:gd name="T35" fmla="*/ 1129 h 1273"/>
                  <a:gd name="T36" fmla="*/ 201 w 1034"/>
                  <a:gd name="T37" fmla="*/ 1179 h 1273"/>
                  <a:gd name="T38" fmla="*/ 320 w 1034"/>
                  <a:gd name="T39" fmla="*/ 1204 h 1273"/>
                  <a:gd name="T40" fmla="*/ 443 w 1034"/>
                  <a:gd name="T41" fmla="*/ 1204 h 1273"/>
                  <a:gd name="T42" fmla="*/ 563 w 1034"/>
                  <a:gd name="T43" fmla="*/ 1179 h 1273"/>
                  <a:gd name="T44" fmla="*/ 675 w 1034"/>
                  <a:gd name="T45" fmla="*/ 1129 h 1273"/>
                  <a:gd name="T46" fmla="*/ 775 w 1034"/>
                  <a:gd name="T47" fmla="*/ 1057 h 1273"/>
                  <a:gd name="T48" fmla="*/ 857 w 1034"/>
                  <a:gd name="T49" fmla="*/ 965 h 1273"/>
                  <a:gd name="T50" fmla="*/ 919 w 1034"/>
                  <a:gd name="T51" fmla="*/ 858 h 1273"/>
                  <a:gd name="T52" fmla="*/ 956 w 1034"/>
                  <a:gd name="T53" fmla="*/ 742 h 1273"/>
                  <a:gd name="T54" fmla="*/ 969 w 1034"/>
                  <a:gd name="T55" fmla="*/ 619 h 1273"/>
                  <a:gd name="T56" fmla="*/ 956 w 1034"/>
                  <a:gd name="T57" fmla="*/ 496 h 1273"/>
                  <a:gd name="T58" fmla="*/ 919 w 1034"/>
                  <a:gd name="T59" fmla="*/ 381 h 1273"/>
                  <a:gd name="T60" fmla="*/ 857 w 1034"/>
                  <a:gd name="T61" fmla="*/ 273 h 1273"/>
                  <a:gd name="T62" fmla="*/ 775 w 1034"/>
                  <a:gd name="T63" fmla="*/ 182 h 1273"/>
                  <a:gd name="T64" fmla="*/ 675 w 1034"/>
                  <a:gd name="T65" fmla="*/ 110 h 1273"/>
                  <a:gd name="T66" fmla="*/ 563 w 1034"/>
                  <a:gd name="T67" fmla="*/ 61 h 1273"/>
                  <a:gd name="T68" fmla="*/ 582 w 1034"/>
                  <a:gd name="T69" fmla="*/ 0 h 127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5" name="Line 4">
                <a:extLst>
                  <a:ext uri="{FF2B5EF4-FFF2-40B4-BE49-F238E27FC236}">
                    <a16:creationId xmlns:a16="http://schemas.microsoft.com/office/drawing/2014/main" id="{5975268F-3267-7C43-81E2-961F895582DB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4639" y="3863"/>
                <a:ext cx="103" cy="186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6" name="Line 5">
                <a:extLst>
                  <a:ext uri="{FF2B5EF4-FFF2-40B4-BE49-F238E27FC236}">
                    <a16:creationId xmlns:a16="http://schemas.microsoft.com/office/drawing/2014/main" id="{B74525A7-D3AF-4346-ADB6-AC905D8FB1BC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10" y="2874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7" name="Line 6">
                <a:extLst>
                  <a:ext uri="{FF2B5EF4-FFF2-40B4-BE49-F238E27FC236}">
                    <a16:creationId xmlns:a16="http://schemas.microsoft.com/office/drawing/2014/main" id="{640D096C-F41A-5F44-B1B1-6AEDA9895FBF}"/>
                  </a:ext>
                </a:extLst>
              </p:cNvPr>
              <p:cNvSpPr>
                <a:spLocks noChangeShapeType="1"/>
              </p:cNvSpPr>
              <p:nvPr/>
            </p:nvSpPr>
            <p:spPr bwMode="ltGray">
              <a:xfrm flipV="1">
                <a:off x="5270" y="2751"/>
                <a:ext cx="36" cy="71"/>
              </a:xfrm>
              <a:prstGeom prst="line">
                <a:avLst/>
              </a:prstGeom>
              <a:noFill/>
              <a:ln w="25400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8" name="Freeform 7">
                <a:extLst>
                  <a:ext uri="{FF2B5EF4-FFF2-40B4-BE49-F238E27FC236}">
                    <a16:creationId xmlns:a16="http://schemas.microsoft.com/office/drawing/2014/main" id="{510C4951-5D66-144E-9BAB-90F0356F1C1F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4753" y="4067"/>
                <a:ext cx="604" cy="110"/>
              </a:xfrm>
              <a:custGeom>
                <a:avLst/>
                <a:gdLst>
                  <a:gd name="T0" fmla="*/ 2 w 604"/>
                  <a:gd name="T1" fmla="*/ 70 h 110"/>
                  <a:gd name="T2" fmla="*/ 14 w 604"/>
                  <a:gd name="T3" fmla="*/ 57 h 110"/>
                  <a:gd name="T4" fmla="*/ 31 w 604"/>
                  <a:gd name="T5" fmla="*/ 46 h 110"/>
                  <a:gd name="T6" fmla="*/ 63 w 604"/>
                  <a:gd name="T7" fmla="*/ 30 h 110"/>
                  <a:gd name="T8" fmla="*/ 100 w 604"/>
                  <a:gd name="T9" fmla="*/ 21 h 110"/>
                  <a:gd name="T10" fmla="*/ 134 w 604"/>
                  <a:gd name="T11" fmla="*/ 13 h 110"/>
                  <a:gd name="T12" fmla="*/ 181 w 604"/>
                  <a:gd name="T13" fmla="*/ 6 h 110"/>
                  <a:gd name="T14" fmla="*/ 225 w 604"/>
                  <a:gd name="T15" fmla="*/ 2 h 110"/>
                  <a:gd name="T16" fmla="*/ 277 w 604"/>
                  <a:gd name="T17" fmla="*/ 0 h 110"/>
                  <a:gd name="T18" fmla="*/ 340 w 604"/>
                  <a:gd name="T19" fmla="*/ 0 h 110"/>
                  <a:gd name="T20" fmla="*/ 407 w 604"/>
                  <a:gd name="T21" fmla="*/ 4 h 110"/>
                  <a:gd name="T22" fmla="*/ 453 w 604"/>
                  <a:gd name="T23" fmla="*/ 10 h 110"/>
                  <a:gd name="T24" fmla="*/ 502 w 604"/>
                  <a:gd name="T25" fmla="*/ 19 h 110"/>
                  <a:gd name="T26" fmla="*/ 549 w 604"/>
                  <a:gd name="T27" fmla="*/ 33 h 110"/>
                  <a:gd name="T28" fmla="*/ 573 w 604"/>
                  <a:gd name="T29" fmla="*/ 47 h 110"/>
                  <a:gd name="T30" fmla="*/ 588 w 604"/>
                  <a:gd name="T31" fmla="*/ 58 h 110"/>
                  <a:gd name="T32" fmla="*/ 603 w 604"/>
                  <a:gd name="T33" fmla="*/ 77 h 110"/>
                  <a:gd name="T34" fmla="*/ 578 w 604"/>
                  <a:gd name="T35" fmla="*/ 87 h 110"/>
                  <a:gd name="T36" fmla="*/ 536 w 604"/>
                  <a:gd name="T37" fmla="*/ 95 h 110"/>
                  <a:gd name="T38" fmla="*/ 485 w 604"/>
                  <a:gd name="T39" fmla="*/ 101 h 110"/>
                  <a:gd name="T40" fmla="*/ 436 w 604"/>
                  <a:gd name="T41" fmla="*/ 106 h 110"/>
                  <a:gd name="T42" fmla="*/ 377 w 604"/>
                  <a:gd name="T43" fmla="*/ 108 h 110"/>
                  <a:gd name="T44" fmla="*/ 313 w 604"/>
                  <a:gd name="T45" fmla="*/ 109 h 110"/>
                  <a:gd name="T46" fmla="*/ 252 w 604"/>
                  <a:gd name="T47" fmla="*/ 109 h 110"/>
                  <a:gd name="T48" fmla="*/ 188 w 604"/>
                  <a:gd name="T49" fmla="*/ 108 h 110"/>
                  <a:gd name="T50" fmla="*/ 117 w 604"/>
                  <a:gd name="T51" fmla="*/ 102 h 110"/>
                  <a:gd name="T52" fmla="*/ 61 w 604"/>
                  <a:gd name="T53" fmla="*/ 96 h 110"/>
                  <a:gd name="T54" fmla="*/ 14 w 604"/>
                  <a:gd name="T55" fmla="*/ 86 h 110"/>
                  <a:gd name="T56" fmla="*/ 0 w 604"/>
                  <a:gd name="T57" fmla="*/ 78 h 110"/>
                  <a:gd name="T58" fmla="*/ 2 w 604"/>
                  <a:gd name="T59" fmla="*/ 7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Oval 8">
                <a:extLst>
                  <a:ext uri="{FF2B5EF4-FFF2-40B4-BE49-F238E27FC236}">
                    <a16:creationId xmlns:a16="http://schemas.microsoft.com/office/drawing/2014/main" id="{7906E1C4-1C43-2841-8141-A2B66D0F37B1}"/>
                  </a:ext>
                </a:extLst>
              </p:cNvPr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defRPr/>
                </a:pPr>
                <a:endParaRPr lang="en-US" altLang="en-US"/>
              </a:p>
            </p:txBody>
          </p:sp>
          <p:grpSp>
            <p:nvGrpSpPr>
              <p:cNvPr id="1040" name="Group 27">
                <a:extLst>
                  <a:ext uri="{FF2B5EF4-FFF2-40B4-BE49-F238E27FC236}">
                    <a16:creationId xmlns:a16="http://schemas.microsoft.com/office/drawing/2014/main" id="{D6B665E2-F60B-E947-B24D-3118314D60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>
                  <a:extLst>
                    <a:ext uri="{FF2B5EF4-FFF2-40B4-BE49-F238E27FC236}">
                      <a16:creationId xmlns:a16="http://schemas.microsoft.com/office/drawing/2014/main" id="{D2BD828B-6A87-BA4F-A054-7677F6E31A3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99" y="3283"/>
                  <a:ext cx="1" cy="17"/>
                </a:xfrm>
                <a:custGeom>
                  <a:avLst/>
                  <a:gdLst>
                    <a:gd name="T0" fmla="*/ 0 w 1"/>
                    <a:gd name="T1" fmla="*/ 0 h 17"/>
                    <a:gd name="T2" fmla="*/ 0 w 1"/>
                    <a:gd name="T3" fmla="*/ 16 h 17"/>
                    <a:gd name="T4" fmla="*/ 0 w 1"/>
                    <a:gd name="T5" fmla="*/ 16 h 17"/>
                    <a:gd name="T6" fmla="*/ 0 w 1"/>
                    <a:gd name="T7" fmla="*/ 6 h 17"/>
                    <a:gd name="T8" fmla="*/ 0 w 1"/>
                    <a:gd name="T9" fmla="*/ 0 h 1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2" name="Freeform 10">
                  <a:extLst>
                    <a:ext uri="{FF2B5EF4-FFF2-40B4-BE49-F238E27FC236}">
                      <a16:creationId xmlns:a16="http://schemas.microsoft.com/office/drawing/2014/main" id="{D6571907-A510-7F46-A182-F99548866042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16" y="3305"/>
                  <a:ext cx="17" cy="17"/>
                </a:xfrm>
                <a:custGeom>
                  <a:avLst/>
                  <a:gdLst>
                    <a:gd name="T0" fmla="*/ 0 w 17"/>
                    <a:gd name="T1" fmla="*/ 0 h 17"/>
                    <a:gd name="T2" fmla="*/ 16 w 17"/>
                    <a:gd name="T3" fmla="*/ 0 h 17"/>
                    <a:gd name="T4" fmla="*/ 16 w 17"/>
                    <a:gd name="T5" fmla="*/ 16 h 17"/>
                    <a:gd name="T6" fmla="*/ 0 w 17"/>
                    <a:gd name="T7" fmla="*/ 0 h 17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3" name="Freeform 11">
                  <a:extLst>
                    <a:ext uri="{FF2B5EF4-FFF2-40B4-BE49-F238E27FC236}">
                      <a16:creationId xmlns:a16="http://schemas.microsoft.com/office/drawing/2014/main" id="{CE536AD1-874F-A445-A963-76C22302D1E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74" y="3275"/>
                  <a:ext cx="37" cy="35"/>
                </a:xfrm>
                <a:custGeom>
                  <a:avLst/>
                  <a:gdLst>
                    <a:gd name="T0" fmla="*/ 36 w 37"/>
                    <a:gd name="T1" fmla="*/ 0 h 35"/>
                    <a:gd name="T2" fmla="*/ 22 w 37"/>
                    <a:gd name="T3" fmla="*/ 0 h 35"/>
                    <a:gd name="T4" fmla="*/ 14 w 37"/>
                    <a:gd name="T5" fmla="*/ 9 h 35"/>
                    <a:gd name="T6" fmla="*/ 9 w 37"/>
                    <a:gd name="T7" fmla="*/ 9 h 35"/>
                    <a:gd name="T8" fmla="*/ 5 w 37"/>
                    <a:gd name="T9" fmla="*/ 13 h 35"/>
                    <a:gd name="T10" fmla="*/ 0 w 37"/>
                    <a:gd name="T11" fmla="*/ 13 h 35"/>
                    <a:gd name="T12" fmla="*/ 0 w 37"/>
                    <a:gd name="T13" fmla="*/ 25 h 35"/>
                    <a:gd name="T14" fmla="*/ 8 w 37"/>
                    <a:gd name="T15" fmla="*/ 34 h 35"/>
                    <a:gd name="T16" fmla="*/ 29 w 37"/>
                    <a:gd name="T17" fmla="*/ 34 h 35"/>
                    <a:gd name="T18" fmla="*/ 36 w 37"/>
                    <a:gd name="T19" fmla="*/ 25 h 35"/>
                    <a:gd name="T20" fmla="*/ 36 w 37"/>
                    <a:gd name="T21" fmla="*/ 0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" name="Freeform 12">
                  <a:extLst>
                    <a:ext uri="{FF2B5EF4-FFF2-40B4-BE49-F238E27FC236}">
                      <a16:creationId xmlns:a16="http://schemas.microsoft.com/office/drawing/2014/main" id="{C0F06673-754F-3147-BE00-44CEA951AD0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458" y="3303"/>
                  <a:ext cx="324" cy="422"/>
                </a:xfrm>
                <a:custGeom>
                  <a:avLst/>
                  <a:gdLst>
                    <a:gd name="T0" fmla="*/ 76 w 324"/>
                    <a:gd name="T1" fmla="*/ 0 h 422"/>
                    <a:gd name="T2" fmla="*/ 71 w 324"/>
                    <a:gd name="T3" fmla="*/ 11 h 422"/>
                    <a:gd name="T4" fmla="*/ 45 w 324"/>
                    <a:gd name="T5" fmla="*/ 33 h 422"/>
                    <a:gd name="T6" fmla="*/ 40 w 324"/>
                    <a:gd name="T7" fmla="*/ 53 h 422"/>
                    <a:gd name="T8" fmla="*/ 21 w 324"/>
                    <a:gd name="T9" fmla="*/ 68 h 422"/>
                    <a:gd name="T10" fmla="*/ 8 w 324"/>
                    <a:gd name="T11" fmla="*/ 96 h 422"/>
                    <a:gd name="T12" fmla="*/ 8 w 324"/>
                    <a:gd name="T13" fmla="*/ 114 h 422"/>
                    <a:gd name="T14" fmla="*/ 0 w 324"/>
                    <a:gd name="T15" fmla="*/ 144 h 422"/>
                    <a:gd name="T16" fmla="*/ 11 w 324"/>
                    <a:gd name="T17" fmla="*/ 157 h 422"/>
                    <a:gd name="T18" fmla="*/ 40 w 324"/>
                    <a:gd name="T19" fmla="*/ 195 h 422"/>
                    <a:gd name="T20" fmla="*/ 48 w 324"/>
                    <a:gd name="T21" fmla="*/ 190 h 422"/>
                    <a:gd name="T22" fmla="*/ 99 w 324"/>
                    <a:gd name="T23" fmla="*/ 190 h 422"/>
                    <a:gd name="T24" fmla="*/ 123 w 324"/>
                    <a:gd name="T25" fmla="*/ 199 h 422"/>
                    <a:gd name="T26" fmla="*/ 121 w 324"/>
                    <a:gd name="T27" fmla="*/ 229 h 422"/>
                    <a:gd name="T28" fmla="*/ 138 w 324"/>
                    <a:gd name="T29" fmla="*/ 268 h 422"/>
                    <a:gd name="T30" fmla="*/ 137 w 324"/>
                    <a:gd name="T31" fmla="*/ 279 h 422"/>
                    <a:gd name="T32" fmla="*/ 144 w 324"/>
                    <a:gd name="T33" fmla="*/ 291 h 422"/>
                    <a:gd name="T34" fmla="*/ 133 w 324"/>
                    <a:gd name="T35" fmla="*/ 319 h 422"/>
                    <a:gd name="T36" fmla="*/ 146 w 324"/>
                    <a:gd name="T37" fmla="*/ 354 h 422"/>
                    <a:gd name="T38" fmla="*/ 153 w 324"/>
                    <a:gd name="T39" fmla="*/ 382 h 422"/>
                    <a:gd name="T40" fmla="*/ 162 w 324"/>
                    <a:gd name="T41" fmla="*/ 399 h 422"/>
                    <a:gd name="T42" fmla="*/ 171 w 324"/>
                    <a:gd name="T43" fmla="*/ 421 h 422"/>
                    <a:gd name="T44" fmla="*/ 188 w 324"/>
                    <a:gd name="T45" fmla="*/ 418 h 422"/>
                    <a:gd name="T46" fmla="*/ 216 w 324"/>
                    <a:gd name="T47" fmla="*/ 402 h 422"/>
                    <a:gd name="T48" fmla="*/ 229 w 324"/>
                    <a:gd name="T49" fmla="*/ 382 h 422"/>
                    <a:gd name="T50" fmla="*/ 228 w 324"/>
                    <a:gd name="T51" fmla="*/ 369 h 422"/>
                    <a:gd name="T52" fmla="*/ 245 w 324"/>
                    <a:gd name="T53" fmla="*/ 359 h 422"/>
                    <a:gd name="T54" fmla="*/ 242 w 324"/>
                    <a:gd name="T55" fmla="*/ 340 h 422"/>
                    <a:gd name="T56" fmla="*/ 267 w 324"/>
                    <a:gd name="T57" fmla="*/ 310 h 422"/>
                    <a:gd name="T58" fmla="*/ 271 w 324"/>
                    <a:gd name="T59" fmla="*/ 285 h 422"/>
                    <a:gd name="T60" fmla="*/ 264 w 324"/>
                    <a:gd name="T61" fmla="*/ 277 h 422"/>
                    <a:gd name="T62" fmla="*/ 267 w 324"/>
                    <a:gd name="T63" fmla="*/ 267 h 422"/>
                    <a:gd name="T64" fmla="*/ 261 w 324"/>
                    <a:gd name="T65" fmla="*/ 258 h 422"/>
                    <a:gd name="T66" fmla="*/ 280 w 324"/>
                    <a:gd name="T67" fmla="*/ 234 h 422"/>
                    <a:gd name="T68" fmla="*/ 280 w 324"/>
                    <a:gd name="T69" fmla="*/ 222 h 422"/>
                    <a:gd name="T70" fmla="*/ 306 w 324"/>
                    <a:gd name="T71" fmla="*/ 202 h 422"/>
                    <a:gd name="T72" fmla="*/ 323 w 324"/>
                    <a:gd name="T73" fmla="*/ 148 h 422"/>
                    <a:gd name="T74" fmla="*/ 299 w 324"/>
                    <a:gd name="T75" fmla="*/ 162 h 422"/>
                    <a:gd name="T76" fmla="*/ 278 w 324"/>
                    <a:gd name="T77" fmla="*/ 156 h 422"/>
                    <a:gd name="T78" fmla="*/ 281 w 324"/>
                    <a:gd name="T79" fmla="*/ 143 h 422"/>
                    <a:gd name="T80" fmla="*/ 260 w 324"/>
                    <a:gd name="T81" fmla="*/ 129 h 422"/>
                    <a:gd name="T82" fmla="*/ 250 w 324"/>
                    <a:gd name="T83" fmla="*/ 94 h 422"/>
                    <a:gd name="T84" fmla="*/ 230 w 324"/>
                    <a:gd name="T85" fmla="*/ 66 h 422"/>
                    <a:gd name="T86" fmla="*/ 230 w 324"/>
                    <a:gd name="T87" fmla="*/ 47 h 422"/>
                    <a:gd name="T88" fmla="*/ 219 w 324"/>
                    <a:gd name="T89" fmla="*/ 46 h 422"/>
                    <a:gd name="T90" fmla="*/ 212 w 324"/>
                    <a:gd name="T91" fmla="*/ 49 h 422"/>
                    <a:gd name="T92" fmla="*/ 182 w 324"/>
                    <a:gd name="T93" fmla="*/ 38 h 422"/>
                    <a:gd name="T94" fmla="*/ 174 w 324"/>
                    <a:gd name="T95" fmla="*/ 46 h 422"/>
                    <a:gd name="T96" fmla="*/ 167 w 324"/>
                    <a:gd name="T97" fmla="*/ 56 h 422"/>
                    <a:gd name="T98" fmla="*/ 151 w 324"/>
                    <a:gd name="T99" fmla="*/ 38 h 422"/>
                    <a:gd name="T100" fmla="*/ 135 w 324"/>
                    <a:gd name="T101" fmla="*/ 33 h 422"/>
                    <a:gd name="T102" fmla="*/ 134 w 324"/>
                    <a:gd name="T103" fmla="*/ 10 h 422"/>
                    <a:gd name="T104" fmla="*/ 111 w 324"/>
                    <a:gd name="T105" fmla="*/ 14 h 422"/>
                    <a:gd name="T106" fmla="*/ 96 w 324"/>
                    <a:gd name="T107" fmla="*/ 9 h 422"/>
                    <a:gd name="T108" fmla="*/ 76 w 324"/>
                    <a:gd name="T109" fmla="*/ 0 h 422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</a:gdLst>
                  <a:ahLst/>
                  <a:cxnLst>
                    <a:cxn ang="T110">
                      <a:pos x="T0" y="T1"/>
                    </a:cxn>
                    <a:cxn ang="T111">
                      <a:pos x="T2" y="T3"/>
                    </a:cxn>
                    <a:cxn ang="T112">
                      <a:pos x="T4" y="T5"/>
                    </a:cxn>
                    <a:cxn ang="T113">
                      <a:pos x="T6" y="T7"/>
                    </a:cxn>
                    <a:cxn ang="T114">
                      <a:pos x="T8" y="T9"/>
                    </a:cxn>
                    <a:cxn ang="T115">
                      <a:pos x="T10" y="T11"/>
                    </a:cxn>
                    <a:cxn ang="T116">
                      <a:pos x="T12" y="T13"/>
                    </a:cxn>
                    <a:cxn ang="T117">
                      <a:pos x="T14" y="T15"/>
                    </a:cxn>
                    <a:cxn ang="T118">
                      <a:pos x="T16" y="T17"/>
                    </a:cxn>
                    <a:cxn ang="T119">
                      <a:pos x="T18" y="T19"/>
                    </a:cxn>
                    <a:cxn ang="T120">
                      <a:pos x="T20" y="T21"/>
                    </a:cxn>
                    <a:cxn ang="T121">
                      <a:pos x="T22" y="T23"/>
                    </a:cxn>
                    <a:cxn ang="T122">
                      <a:pos x="T24" y="T25"/>
                    </a:cxn>
                    <a:cxn ang="T123">
                      <a:pos x="T26" y="T27"/>
                    </a:cxn>
                    <a:cxn ang="T124">
                      <a:pos x="T28" y="T29"/>
                    </a:cxn>
                    <a:cxn ang="T125">
                      <a:pos x="T30" y="T31"/>
                    </a:cxn>
                    <a:cxn ang="T126">
                      <a:pos x="T32" y="T33"/>
                    </a:cxn>
                    <a:cxn ang="T127">
                      <a:pos x="T34" y="T35"/>
                    </a:cxn>
                    <a:cxn ang="T128">
                      <a:pos x="T36" y="T37"/>
                    </a:cxn>
                    <a:cxn ang="T129">
                      <a:pos x="T38" y="T39"/>
                    </a:cxn>
                    <a:cxn ang="T130">
                      <a:pos x="T40" y="T41"/>
                    </a:cxn>
                    <a:cxn ang="T131">
                      <a:pos x="T42" y="T43"/>
                    </a:cxn>
                    <a:cxn ang="T132">
                      <a:pos x="T44" y="T45"/>
                    </a:cxn>
                    <a:cxn ang="T133">
                      <a:pos x="T46" y="T47"/>
                    </a:cxn>
                    <a:cxn ang="T134">
                      <a:pos x="T48" y="T49"/>
                    </a:cxn>
                    <a:cxn ang="T135">
                      <a:pos x="T50" y="T51"/>
                    </a:cxn>
                    <a:cxn ang="T136">
                      <a:pos x="T52" y="T53"/>
                    </a:cxn>
                    <a:cxn ang="T137">
                      <a:pos x="T54" y="T55"/>
                    </a:cxn>
                    <a:cxn ang="T138">
                      <a:pos x="T56" y="T57"/>
                    </a:cxn>
                    <a:cxn ang="T139">
                      <a:pos x="T58" y="T59"/>
                    </a:cxn>
                    <a:cxn ang="T140">
                      <a:pos x="T60" y="T61"/>
                    </a:cxn>
                    <a:cxn ang="T141">
                      <a:pos x="T62" y="T63"/>
                    </a:cxn>
                    <a:cxn ang="T142">
                      <a:pos x="T64" y="T65"/>
                    </a:cxn>
                    <a:cxn ang="T143">
                      <a:pos x="T66" y="T67"/>
                    </a:cxn>
                    <a:cxn ang="T144">
                      <a:pos x="T68" y="T69"/>
                    </a:cxn>
                    <a:cxn ang="T145">
                      <a:pos x="T70" y="T71"/>
                    </a:cxn>
                    <a:cxn ang="T146">
                      <a:pos x="T72" y="T73"/>
                    </a:cxn>
                    <a:cxn ang="T147">
                      <a:pos x="T74" y="T75"/>
                    </a:cxn>
                    <a:cxn ang="T148">
                      <a:pos x="T76" y="T77"/>
                    </a:cxn>
                    <a:cxn ang="T149">
                      <a:pos x="T78" y="T79"/>
                    </a:cxn>
                    <a:cxn ang="T150">
                      <a:pos x="T80" y="T81"/>
                    </a:cxn>
                    <a:cxn ang="T151">
                      <a:pos x="T82" y="T83"/>
                    </a:cxn>
                    <a:cxn ang="T152">
                      <a:pos x="T84" y="T85"/>
                    </a:cxn>
                    <a:cxn ang="T153">
                      <a:pos x="T86" y="T87"/>
                    </a:cxn>
                    <a:cxn ang="T154">
                      <a:pos x="T88" y="T89"/>
                    </a:cxn>
                    <a:cxn ang="T155">
                      <a:pos x="T90" y="T91"/>
                    </a:cxn>
                    <a:cxn ang="T156">
                      <a:pos x="T92" y="T93"/>
                    </a:cxn>
                    <a:cxn ang="T157">
                      <a:pos x="T94" y="T95"/>
                    </a:cxn>
                    <a:cxn ang="T158">
                      <a:pos x="T96" y="T97"/>
                    </a:cxn>
                    <a:cxn ang="T159">
                      <a:pos x="T98" y="T99"/>
                    </a:cxn>
                    <a:cxn ang="T160">
                      <a:pos x="T100" y="T101"/>
                    </a:cxn>
                    <a:cxn ang="T161">
                      <a:pos x="T102" y="T103"/>
                    </a:cxn>
                    <a:cxn ang="T162">
                      <a:pos x="T104" y="T105"/>
                    </a:cxn>
                    <a:cxn ang="T163">
                      <a:pos x="T106" y="T107"/>
                    </a:cxn>
                    <a:cxn ang="T164">
                      <a:pos x="T108" y="T109"/>
                    </a:cxn>
                  </a:cxnLst>
                  <a:rect l="0" t="0" r="r" b="b"/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5" name="Freeform 13">
                  <a:extLst>
                    <a:ext uri="{FF2B5EF4-FFF2-40B4-BE49-F238E27FC236}">
                      <a16:creationId xmlns:a16="http://schemas.microsoft.com/office/drawing/2014/main" id="{D792C38F-D961-2649-BF19-3B34309B6EA5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05" y="3408"/>
                  <a:ext cx="17" cy="21"/>
                </a:xfrm>
                <a:custGeom>
                  <a:avLst/>
                  <a:gdLst>
                    <a:gd name="T0" fmla="*/ 7 w 17"/>
                    <a:gd name="T1" fmla="*/ 0 h 21"/>
                    <a:gd name="T2" fmla="*/ 9 w 17"/>
                    <a:gd name="T3" fmla="*/ 5 h 21"/>
                    <a:gd name="T4" fmla="*/ 7 w 17"/>
                    <a:gd name="T5" fmla="*/ 10 h 21"/>
                    <a:gd name="T6" fmla="*/ 7 w 17"/>
                    <a:gd name="T7" fmla="*/ 14 h 21"/>
                    <a:gd name="T8" fmla="*/ 16 w 17"/>
                    <a:gd name="T9" fmla="*/ 17 h 21"/>
                    <a:gd name="T10" fmla="*/ 16 w 17"/>
                    <a:gd name="T11" fmla="*/ 20 h 21"/>
                    <a:gd name="T12" fmla="*/ 9 w 17"/>
                    <a:gd name="T13" fmla="*/ 17 h 21"/>
                    <a:gd name="T14" fmla="*/ 3 w 17"/>
                    <a:gd name="T15" fmla="*/ 20 h 21"/>
                    <a:gd name="T16" fmla="*/ 0 w 17"/>
                    <a:gd name="T17" fmla="*/ 17 h 21"/>
                    <a:gd name="T18" fmla="*/ 3 w 17"/>
                    <a:gd name="T19" fmla="*/ 14 h 21"/>
                    <a:gd name="T20" fmla="*/ 0 w 17"/>
                    <a:gd name="T21" fmla="*/ 10 h 21"/>
                    <a:gd name="T22" fmla="*/ 3 w 17"/>
                    <a:gd name="T23" fmla="*/ 2 h 21"/>
                    <a:gd name="T24" fmla="*/ 7 w 17"/>
                    <a:gd name="T25" fmla="*/ 0 h 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6" name="Freeform 14">
                  <a:extLst>
                    <a:ext uri="{FF2B5EF4-FFF2-40B4-BE49-F238E27FC236}">
                      <a16:creationId xmlns:a16="http://schemas.microsoft.com/office/drawing/2014/main" id="{C2512465-A1ED-8E44-A048-CDE2F539753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44" y="3496"/>
                  <a:ext cx="49" cy="70"/>
                </a:xfrm>
                <a:custGeom>
                  <a:avLst/>
                  <a:gdLst>
                    <a:gd name="T0" fmla="*/ 0 w 49"/>
                    <a:gd name="T1" fmla="*/ 34 h 70"/>
                    <a:gd name="T2" fmla="*/ 17 w 49"/>
                    <a:gd name="T3" fmla="*/ 34 h 70"/>
                    <a:gd name="T4" fmla="*/ 37 w 49"/>
                    <a:gd name="T5" fmla="*/ 0 h 70"/>
                    <a:gd name="T6" fmla="*/ 48 w 49"/>
                    <a:gd name="T7" fmla="*/ 20 h 70"/>
                    <a:gd name="T8" fmla="*/ 39 w 49"/>
                    <a:gd name="T9" fmla="*/ 69 h 70"/>
                    <a:gd name="T10" fmla="*/ 3 w 49"/>
                    <a:gd name="T11" fmla="*/ 57 h 70"/>
                    <a:gd name="T12" fmla="*/ 0 w 49"/>
                    <a:gd name="T13" fmla="*/ 34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7" name="Freeform 15">
                  <a:extLst>
                    <a:ext uri="{FF2B5EF4-FFF2-40B4-BE49-F238E27FC236}">
                      <a16:creationId xmlns:a16="http://schemas.microsoft.com/office/drawing/2014/main" id="{A5CE6B64-8F1E-D74C-8923-27B399722BA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41" y="3523"/>
                  <a:ext cx="84" cy="67"/>
                </a:xfrm>
                <a:custGeom>
                  <a:avLst/>
                  <a:gdLst>
                    <a:gd name="T0" fmla="*/ 5 w 84"/>
                    <a:gd name="T1" fmla="*/ 15 h 67"/>
                    <a:gd name="T2" fmla="*/ 0 w 84"/>
                    <a:gd name="T3" fmla="*/ 0 h 67"/>
                    <a:gd name="T4" fmla="*/ 27 w 84"/>
                    <a:gd name="T5" fmla="*/ 6 h 67"/>
                    <a:gd name="T6" fmla="*/ 67 w 84"/>
                    <a:gd name="T7" fmla="*/ 22 h 67"/>
                    <a:gd name="T8" fmla="*/ 67 w 84"/>
                    <a:gd name="T9" fmla="*/ 34 h 67"/>
                    <a:gd name="T10" fmla="*/ 83 w 84"/>
                    <a:gd name="T11" fmla="*/ 66 h 67"/>
                    <a:gd name="T12" fmla="*/ 52 w 84"/>
                    <a:gd name="T13" fmla="*/ 36 h 67"/>
                    <a:gd name="T14" fmla="*/ 31 w 84"/>
                    <a:gd name="T15" fmla="*/ 38 h 67"/>
                    <a:gd name="T16" fmla="*/ 5 w 84"/>
                    <a:gd name="T17" fmla="*/ 15 h 6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8" name="Freeform 16">
                  <a:extLst>
                    <a:ext uri="{FF2B5EF4-FFF2-40B4-BE49-F238E27FC236}">
                      <a16:creationId xmlns:a16="http://schemas.microsoft.com/office/drawing/2014/main" id="{A1EA6069-4C80-A741-8505-D6000FF48559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400" y="3660"/>
                  <a:ext cx="57" cy="73"/>
                </a:xfrm>
                <a:custGeom>
                  <a:avLst/>
                  <a:gdLst>
                    <a:gd name="T0" fmla="*/ 34 w 57"/>
                    <a:gd name="T1" fmla="*/ 0 h 73"/>
                    <a:gd name="T2" fmla="*/ 56 w 57"/>
                    <a:gd name="T3" fmla="*/ 21 h 73"/>
                    <a:gd name="T4" fmla="*/ 11 w 57"/>
                    <a:gd name="T5" fmla="*/ 72 h 73"/>
                    <a:gd name="T6" fmla="*/ 0 w 57"/>
                    <a:gd name="T7" fmla="*/ 60 h 73"/>
                    <a:gd name="T8" fmla="*/ 32 w 57"/>
                    <a:gd name="T9" fmla="*/ 28 h 73"/>
                    <a:gd name="T10" fmla="*/ 34 w 57"/>
                    <a:gd name="T11" fmla="*/ 0 h 7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9" name="Freeform 17">
                  <a:extLst>
                    <a:ext uri="{FF2B5EF4-FFF2-40B4-BE49-F238E27FC236}">
                      <a16:creationId xmlns:a16="http://schemas.microsoft.com/office/drawing/2014/main" id="{8F45A5CF-8EC7-DB4A-BA8C-13351D20AD91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58" y="3167"/>
                  <a:ext cx="29" cy="48"/>
                </a:xfrm>
                <a:custGeom>
                  <a:avLst/>
                  <a:gdLst>
                    <a:gd name="T0" fmla="*/ 28 w 29"/>
                    <a:gd name="T1" fmla="*/ 36 h 48"/>
                    <a:gd name="T2" fmla="*/ 20 w 29"/>
                    <a:gd name="T3" fmla="*/ 31 h 48"/>
                    <a:gd name="T4" fmla="*/ 20 w 29"/>
                    <a:gd name="T5" fmla="*/ 10 h 48"/>
                    <a:gd name="T6" fmla="*/ 24 w 29"/>
                    <a:gd name="T7" fmla="*/ 5 h 48"/>
                    <a:gd name="T8" fmla="*/ 17 w 29"/>
                    <a:gd name="T9" fmla="*/ 5 h 48"/>
                    <a:gd name="T10" fmla="*/ 21 w 29"/>
                    <a:gd name="T11" fmla="*/ 0 h 48"/>
                    <a:gd name="T12" fmla="*/ 16 w 29"/>
                    <a:gd name="T13" fmla="*/ 0 h 48"/>
                    <a:gd name="T14" fmla="*/ 10 w 29"/>
                    <a:gd name="T15" fmla="*/ 6 h 48"/>
                    <a:gd name="T16" fmla="*/ 10 w 29"/>
                    <a:gd name="T17" fmla="*/ 19 h 48"/>
                    <a:gd name="T18" fmla="*/ 13 w 29"/>
                    <a:gd name="T19" fmla="*/ 22 h 48"/>
                    <a:gd name="T20" fmla="*/ 13 w 29"/>
                    <a:gd name="T21" fmla="*/ 28 h 48"/>
                    <a:gd name="T22" fmla="*/ 11 w 29"/>
                    <a:gd name="T23" fmla="*/ 28 h 48"/>
                    <a:gd name="T24" fmla="*/ 6 w 29"/>
                    <a:gd name="T25" fmla="*/ 33 h 48"/>
                    <a:gd name="T26" fmla="*/ 6 w 29"/>
                    <a:gd name="T27" fmla="*/ 38 h 48"/>
                    <a:gd name="T28" fmla="*/ 0 w 29"/>
                    <a:gd name="T29" fmla="*/ 47 h 48"/>
                    <a:gd name="T30" fmla="*/ 21 w 29"/>
                    <a:gd name="T31" fmla="*/ 47 h 48"/>
                    <a:gd name="T32" fmla="*/ 28 w 29"/>
                    <a:gd name="T33" fmla="*/ 36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0" name="Freeform 18">
                  <a:extLst>
                    <a:ext uri="{FF2B5EF4-FFF2-40B4-BE49-F238E27FC236}">
                      <a16:creationId xmlns:a16="http://schemas.microsoft.com/office/drawing/2014/main" id="{E0393E95-DF71-E342-879F-D499EAFB00A6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49" y="3183"/>
                  <a:ext cx="17" cy="17"/>
                </a:xfrm>
                <a:custGeom>
                  <a:avLst/>
                  <a:gdLst>
                    <a:gd name="T0" fmla="*/ 13 w 17"/>
                    <a:gd name="T1" fmla="*/ 5 h 17"/>
                    <a:gd name="T2" fmla="*/ 16 w 17"/>
                    <a:gd name="T3" fmla="*/ 5 h 17"/>
                    <a:gd name="T4" fmla="*/ 16 w 17"/>
                    <a:gd name="T5" fmla="*/ 0 h 17"/>
                    <a:gd name="T6" fmla="*/ 10 w 17"/>
                    <a:gd name="T7" fmla="*/ 0 h 17"/>
                    <a:gd name="T8" fmla="*/ 0 w 17"/>
                    <a:gd name="T9" fmla="*/ 10 h 17"/>
                    <a:gd name="T10" fmla="*/ 0 w 17"/>
                    <a:gd name="T11" fmla="*/ 16 h 17"/>
                    <a:gd name="T12" fmla="*/ 9 w 17"/>
                    <a:gd name="T13" fmla="*/ 16 h 17"/>
                    <a:gd name="T14" fmla="*/ 13 w 17"/>
                    <a:gd name="T15" fmla="*/ 11 h 17"/>
                    <a:gd name="T16" fmla="*/ 13 w 17"/>
                    <a:gd name="T17" fmla="*/ 5 h 1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1" name="Freeform 19">
                  <a:extLst>
                    <a:ext uri="{FF2B5EF4-FFF2-40B4-BE49-F238E27FC236}">
                      <a16:creationId xmlns:a16="http://schemas.microsoft.com/office/drawing/2014/main" id="{F958AF6A-2FD0-274D-A6E6-4A608A4D0C5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527" y="3155"/>
                  <a:ext cx="184" cy="155"/>
                </a:xfrm>
                <a:custGeom>
                  <a:avLst/>
                  <a:gdLst>
                    <a:gd name="T0" fmla="*/ 120 w 184"/>
                    <a:gd name="T1" fmla="*/ 10 h 155"/>
                    <a:gd name="T2" fmla="*/ 144 w 184"/>
                    <a:gd name="T3" fmla="*/ 14 h 155"/>
                    <a:gd name="T4" fmla="*/ 129 w 184"/>
                    <a:gd name="T5" fmla="*/ 20 h 155"/>
                    <a:gd name="T6" fmla="*/ 123 w 184"/>
                    <a:gd name="T7" fmla="*/ 29 h 155"/>
                    <a:gd name="T8" fmla="*/ 114 w 184"/>
                    <a:gd name="T9" fmla="*/ 50 h 155"/>
                    <a:gd name="T10" fmla="*/ 100 w 184"/>
                    <a:gd name="T11" fmla="*/ 51 h 155"/>
                    <a:gd name="T12" fmla="*/ 88 w 184"/>
                    <a:gd name="T13" fmla="*/ 49 h 155"/>
                    <a:gd name="T14" fmla="*/ 94 w 184"/>
                    <a:gd name="T15" fmla="*/ 39 h 155"/>
                    <a:gd name="T16" fmla="*/ 88 w 184"/>
                    <a:gd name="T17" fmla="*/ 26 h 155"/>
                    <a:gd name="T18" fmla="*/ 81 w 184"/>
                    <a:gd name="T19" fmla="*/ 49 h 155"/>
                    <a:gd name="T20" fmla="*/ 62 w 184"/>
                    <a:gd name="T21" fmla="*/ 60 h 155"/>
                    <a:gd name="T22" fmla="*/ 52 w 184"/>
                    <a:gd name="T23" fmla="*/ 67 h 155"/>
                    <a:gd name="T24" fmla="*/ 38 w 184"/>
                    <a:gd name="T25" fmla="*/ 77 h 155"/>
                    <a:gd name="T26" fmla="*/ 30 w 184"/>
                    <a:gd name="T27" fmla="*/ 102 h 155"/>
                    <a:gd name="T28" fmla="*/ 5 w 184"/>
                    <a:gd name="T29" fmla="*/ 93 h 155"/>
                    <a:gd name="T30" fmla="*/ 0 w 184"/>
                    <a:gd name="T31" fmla="*/ 111 h 155"/>
                    <a:gd name="T32" fmla="*/ 10 w 184"/>
                    <a:gd name="T33" fmla="*/ 138 h 155"/>
                    <a:gd name="T34" fmla="*/ 50 w 184"/>
                    <a:gd name="T35" fmla="*/ 109 h 155"/>
                    <a:gd name="T36" fmla="*/ 75 w 184"/>
                    <a:gd name="T37" fmla="*/ 103 h 155"/>
                    <a:gd name="T38" fmla="*/ 79 w 184"/>
                    <a:gd name="T39" fmla="*/ 115 h 155"/>
                    <a:gd name="T40" fmla="*/ 99 w 184"/>
                    <a:gd name="T41" fmla="*/ 143 h 155"/>
                    <a:gd name="T42" fmla="*/ 101 w 184"/>
                    <a:gd name="T43" fmla="*/ 135 h 155"/>
                    <a:gd name="T44" fmla="*/ 107 w 184"/>
                    <a:gd name="T45" fmla="*/ 135 h 155"/>
                    <a:gd name="T46" fmla="*/ 88 w 184"/>
                    <a:gd name="T47" fmla="*/ 108 h 155"/>
                    <a:gd name="T48" fmla="*/ 94 w 184"/>
                    <a:gd name="T49" fmla="*/ 99 h 155"/>
                    <a:gd name="T50" fmla="*/ 114 w 184"/>
                    <a:gd name="T51" fmla="*/ 127 h 155"/>
                    <a:gd name="T52" fmla="*/ 123 w 184"/>
                    <a:gd name="T53" fmla="*/ 144 h 155"/>
                    <a:gd name="T54" fmla="*/ 127 w 184"/>
                    <a:gd name="T55" fmla="*/ 154 h 155"/>
                    <a:gd name="T56" fmla="*/ 131 w 184"/>
                    <a:gd name="T57" fmla="*/ 136 h 155"/>
                    <a:gd name="T58" fmla="*/ 144 w 184"/>
                    <a:gd name="T59" fmla="*/ 130 h 155"/>
                    <a:gd name="T60" fmla="*/ 153 w 184"/>
                    <a:gd name="T61" fmla="*/ 126 h 155"/>
                    <a:gd name="T62" fmla="*/ 150 w 184"/>
                    <a:gd name="T63" fmla="*/ 113 h 155"/>
                    <a:gd name="T64" fmla="*/ 157 w 184"/>
                    <a:gd name="T65" fmla="*/ 90 h 155"/>
                    <a:gd name="T66" fmla="*/ 166 w 184"/>
                    <a:gd name="T67" fmla="*/ 93 h 155"/>
                    <a:gd name="T68" fmla="*/ 169 w 184"/>
                    <a:gd name="T69" fmla="*/ 103 h 155"/>
                    <a:gd name="T70" fmla="*/ 177 w 184"/>
                    <a:gd name="T71" fmla="*/ 98 h 155"/>
                    <a:gd name="T72" fmla="*/ 175 w 184"/>
                    <a:gd name="T73" fmla="*/ 95 h 155"/>
                    <a:gd name="T74" fmla="*/ 180 w 184"/>
                    <a:gd name="T75" fmla="*/ 81 h 155"/>
                    <a:gd name="T76" fmla="*/ 183 w 184"/>
                    <a:gd name="T77" fmla="*/ 98 h 155"/>
                    <a:gd name="T78" fmla="*/ 120 w 184"/>
                    <a:gd name="T79" fmla="*/ 0 h 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2" name="Freeform 20">
                  <a:extLst>
                    <a:ext uri="{FF2B5EF4-FFF2-40B4-BE49-F238E27FC236}">
                      <a16:creationId xmlns:a16="http://schemas.microsoft.com/office/drawing/2014/main" id="{63A2A144-5670-CA48-976F-68A0F7700B43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605" y="2991"/>
                  <a:ext cx="782" cy="553"/>
                </a:xfrm>
                <a:custGeom>
                  <a:avLst/>
                  <a:gdLst>
                    <a:gd name="T0" fmla="*/ 22 w 782"/>
                    <a:gd name="T1" fmla="*/ 145 h 553"/>
                    <a:gd name="T2" fmla="*/ 71 w 782"/>
                    <a:gd name="T3" fmla="*/ 96 h 553"/>
                    <a:gd name="T4" fmla="*/ 101 w 782"/>
                    <a:gd name="T5" fmla="*/ 130 h 553"/>
                    <a:gd name="T6" fmla="*/ 84 w 782"/>
                    <a:gd name="T7" fmla="*/ 128 h 553"/>
                    <a:gd name="T8" fmla="*/ 155 w 782"/>
                    <a:gd name="T9" fmla="*/ 123 h 553"/>
                    <a:gd name="T10" fmla="*/ 172 w 782"/>
                    <a:gd name="T11" fmla="*/ 79 h 553"/>
                    <a:gd name="T12" fmla="*/ 172 w 782"/>
                    <a:gd name="T13" fmla="*/ 89 h 553"/>
                    <a:gd name="T14" fmla="*/ 160 w 782"/>
                    <a:gd name="T15" fmla="*/ 123 h 553"/>
                    <a:gd name="T16" fmla="*/ 216 w 782"/>
                    <a:gd name="T17" fmla="*/ 95 h 553"/>
                    <a:gd name="T18" fmla="*/ 330 w 782"/>
                    <a:gd name="T19" fmla="*/ 16 h 553"/>
                    <a:gd name="T20" fmla="*/ 412 w 782"/>
                    <a:gd name="T21" fmla="*/ 20 h 553"/>
                    <a:gd name="T22" fmla="*/ 503 w 782"/>
                    <a:gd name="T23" fmla="*/ 10 h 553"/>
                    <a:gd name="T24" fmla="*/ 602 w 782"/>
                    <a:gd name="T25" fmla="*/ 51 h 553"/>
                    <a:gd name="T26" fmla="*/ 718 w 782"/>
                    <a:gd name="T27" fmla="*/ 65 h 553"/>
                    <a:gd name="T28" fmla="*/ 775 w 782"/>
                    <a:gd name="T29" fmla="*/ 112 h 553"/>
                    <a:gd name="T30" fmla="*/ 731 w 782"/>
                    <a:gd name="T31" fmla="*/ 148 h 553"/>
                    <a:gd name="T32" fmla="*/ 707 w 782"/>
                    <a:gd name="T33" fmla="*/ 194 h 553"/>
                    <a:gd name="T34" fmla="*/ 678 w 782"/>
                    <a:gd name="T35" fmla="*/ 196 h 553"/>
                    <a:gd name="T36" fmla="*/ 687 w 782"/>
                    <a:gd name="T37" fmla="*/ 132 h 553"/>
                    <a:gd name="T38" fmla="*/ 650 w 782"/>
                    <a:gd name="T39" fmla="*/ 166 h 553"/>
                    <a:gd name="T40" fmla="*/ 623 w 782"/>
                    <a:gd name="T41" fmla="*/ 196 h 553"/>
                    <a:gd name="T42" fmla="*/ 632 w 782"/>
                    <a:gd name="T43" fmla="*/ 228 h 553"/>
                    <a:gd name="T44" fmla="*/ 600 w 782"/>
                    <a:gd name="T45" fmla="*/ 276 h 553"/>
                    <a:gd name="T46" fmla="*/ 605 w 782"/>
                    <a:gd name="T47" fmla="*/ 315 h 553"/>
                    <a:gd name="T48" fmla="*/ 602 w 782"/>
                    <a:gd name="T49" fmla="*/ 296 h 553"/>
                    <a:gd name="T50" fmla="*/ 572 w 782"/>
                    <a:gd name="T51" fmla="*/ 299 h 553"/>
                    <a:gd name="T52" fmla="*/ 594 w 782"/>
                    <a:gd name="T53" fmla="*/ 356 h 553"/>
                    <a:gd name="T54" fmla="*/ 539 w 782"/>
                    <a:gd name="T55" fmla="*/ 423 h 553"/>
                    <a:gd name="T56" fmla="*/ 524 w 782"/>
                    <a:gd name="T57" fmla="*/ 442 h 553"/>
                    <a:gd name="T58" fmla="*/ 504 w 782"/>
                    <a:gd name="T59" fmla="*/ 507 h 553"/>
                    <a:gd name="T60" fmla="*/ 477 w 782"/>
                    <a:gd name="T61" fmla="*/ 508 h 553"/>
                    <a:gd name="T62" fmla="*/ 510 w 782"/>
                    <a:gd name="T63" fmla="*/ 552 h 553"/>
                    <a:gd name="T64" fmla="*/ 455 w 782"/>
                    <a:gd name="T65" fmla="*/ 449 h 553"/>
                    <a:gd name="T66" fmla="*/ 391 w 782"/>
                    <a:gd name="T67" fmla="*/ 428 h 553"/>
                    <a:gd name="T68" fmla="*/ 361 w 782"/>
                    <a:gd name="T69" fmla="*/ 495 h 553"/>
                    <a:gd name="T70" fmla="*/ 338 w 782"/>
                    <a:gd name="T71" fmla="*/ 530 h 553"/>
                    <a:gd name="T72" fmla="*/ 298 w 782"/>
                    <a:gd name="T73" fmla="*/ 425 h 553"/>
                    <a:gd name="T74" fmla="*/ 267 w 782"/>
                    <a:gd name="T75" fmla="*/ 436 h 553"/>
                    <a:gd name="T76" fmla="*/ 241 w 782"/>
                    <a:gd name="T77" fmla="*/ 391 h 553"/>
                    <a:gd name="T78" fmla="*/ 160 w 782"/>
                    <a:gd name="T79" fmla="*/ 366 h 553"/>
                    <a:gd name="T80" fmla="*/ 188 w 782"/>
                    <a:gd name="T81" fmla="*/ 414 h 553"/>
                    <a:gd name="T82" fmla="*/ 167 w 782"/>
                    <a:gd name="T83" fmla="*/ 445 h 553"/>
                    <a:gd name="T84" fmla="*/ 136 w 782"/>
                    <a:gd name="T85" fmla="*/ 434 h 553"/>
                    <a:gd name="T86" fmla="*/ 85 w 782"/>
                    <a:gd name="T87" fmla="*/ 355 h 553"/>
                    <a:gd name="T88" fmla="*/ 106 w 782"/>
                    <a:gd name="T89" fmla="*/ 310 h 553"/>
                    <a:gd name="T90" fmla="*/ 119 w 782"/>
                    <a:gd name="T91" fmla="*/ 276 h 553"/>
                    <a:gd name="T92" fmla="*/ 106 w 782"/>
                    <a:gd name="T93" fmla="*/ 162 h 553"/>
                    <a:gd name="T94" fmla="*/ 61 w 782"/>
                    <a:gd name="T95" fmla="*/ 138 h 553"/>
                    <a:gd name="T96" fmla="*/ 39 w 782"/>
                    <a:gd name="T97" fmla="*/ 150 h 553"/>
                    <a:gd name="T98" fmla="*/ 0 w 782"/>
                    <a:gd name="T99" fmla="*/ 162 h 553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3" name="Freeform 21">
                  <a:extLst>
                    <a:ext uri="{FF2B5EF4-FFF2-40B4-BE49-F238E27FC236}">
                      <a16:creationId xmlns:a16="http://schemas.microsoft.com/office/drawing/2014/main" id="{FEE4122A-A146-FA4B-8D36-3B2CC145B4A4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221" y="3217"/>
                  <a:ext cx="68" cy="113"/>
                </a:xfrm>
                <a:custGeom>
                  <a:avLst/>
                  <a:gdLst>
                    <a:gd name="T0" fmla="*/ 45 w 68"/>
                    <a:gd name="T1" fmla="*/ 0 h 113"/>
                    <a:gd name="T2" fmla="*/ 45 w 68"/>
                    <a:gd name="T3" fmla="*/ 14 h 113"/>
                    <a:gd name="T4" fmla="*/ 39 w 68"/>
                    <a:gd name="T5" fmla="*/ 23 h 113"/>
                    <a:gd name="T6" fmla="*/ 41 w 68"/>
                    <a:gd name="T7" fmla="*/ 38 h 113"/>
                    <a:gd name="T8" fmla="*/ 33 w 68"/>
                    <a:gd name="T9" fmla="*/ 58 h 113"/>
                    <a:gd name="T10" fmla="*/ 22 w 68"/>
                    <a:gd name="T11" fmla="*/ 77 h 113"/>
                    <a:gd name="T12" fmla="*/ 5 w 68"/>
                    <a:gd name="T13" fmla="*/ 89 h 113"/>
                    <a:gd name="T14" fmla="*/ 0 w 68"/>
                    <a:gd name="T15" fmla="*/ 110 h 113"/>
                    <a:gd name="T16" fmla="*/ 7 w 68"/>
                    <a:gd name="T17" fmla="*/ 112 h 113"/>
                    <a:gd name="T18" fmla="*/ 7 w 68"/>
                    <a:gd name="T19" fmla="*/ 92 h 113"/>
                    <a:gd name="T20" fmla="*/ 31 w 68"/>
                    <a:gd name="T21" fmla="*/ 91 h 113"/>
                    <a:gd name="T22" fmla="*/ 49 w 68"/>
                    <a:gd name="T23" fmla="*/ 78 h 113"/>
                    <a:gd name="T24" fmla="*/ 49 w 68"/>
                    <a:gd name="T25" fmla="*/ 51 h 113"/>
                    <a:gd name="T26" fmla="*/ 55 w 68"/>
                    <a:gd name="T27" fmla="*/ 41 h 113"/>
                    <a:gd name="T28" fmla="*/ 46 w 68"/>
                    <a:gd name="T29" fmla="*/ 24 h 113"/>
                    <a:gd name="T30" fmla="*/ 59 w 68"/>
                    <a:gd name="T31" fmla="*/ 19 h 113"/>
                    <a:gd name="T32" fmla="*/ 67 w 68"/>
                    <a:gd name="T33" fmla="*/ 5 h 113"/>
                    <a:gd name="T34" fmla="*/ 49 w 68"/>
                    <a:gd name="T35" fmla="*/ 7 h 113"/>
                    <a:gd name="T36" fmla="*/ 45 w 68"/>
                    <a:gd name="T37" fmla="*/ 0 h 11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4" name="Freeform 22">
                  <a:extLst>
                    <a:ext uri="{FF2B5EF4-FFF2-40B4-BE49-F238E27FC236}">
                      <a16:creationId xmlns:a16="http://schemas.microsoft.com/office/drawing/2014/main" id="{60A09401-F2DB-F249-95A4-4F23DAC01120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967" y="3518"/>
                  <a:ext cx="17" cy="26"/>
                </a:xfrm>
                <a:custGeom>
                  <a:avLst/>
                  <a:gdLst>
                    <a:gd name="T0" fmla="*/ 8 w 17"/>
                    <a:gd name="T1" fmla="*/ 0 h 26"/>
                    <a:gd name="T2" fmla="*/ 0 w 17"/>
                    <a:gd name="T3" fmla="*/ 11 h 26"/>
                    <a:gd name="T4" fmla="*/ 5 w 17"/>
                    <a:gd name="T5" fmla="*/ 25 h 26"/>
                    <a:gd name="T6" fmla="*/ 16 w 17"/>
                    <a:gd name="T7" fmla="*/ 15 h 26"/>
                    <a:gd name="T8" fmla="*/ 8 w 17"/>
                    <a:gd name="T9" fmla="*/ 0 h 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5" name="Freeform 23">
                  <a:extLst>
                    <a:ext uri="{FF2B5EF4-FFF2-40B4-BE49-F238E27FC236}">
                      <a16:creationId xmlns:a16="http://schemas.microsoft.com/office/drawing/2014/main" id="{7946AE93-7734-B946-88E6-683893784DB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069" y="3545"/>
                  <a:ext cx="158" cy="68"/>
                </a:xfrm>
                <a:custGeom>
                  <a:avLst/>
                  <a:gdLst>
                    <a:gd name="T0" fmla="*/ 0 w 158"/>
                    <a:gd name="T1" fmla="*/ 0 h 68"/>
                    <a:gd name="T2" fmla="*/ 23 w 158"/>
                    <a:gd name="T3" fmla="*/ 5 h 68"/>
                    <a:gd name="T4" fmla="*/ 58 w 158"/>
                    <a:gd name="T5" fmla="*/ 29 h 68"/>
                    <a:gd name="T6" fmla="*/ 53 w 158"/>
                    <a:gd name="T7" fmla="*/ 43 h 68"/>
                    <a:gd name="T8" fmla="*/ 82 w 158"/>
                    <a:gd name="T9" fmla="*/ 55 h 68"/>
                    <a:gd name="T10" fmla="*/ 157 w 158"/>
                    <a:gd name="T11" fmla="*/ 55 h 68"/>
                    <a:gd name="T12" fmla="*/ 75 w 158"/>
                    <a:gd name="T13" fmla="*/ 67 h 68"/>
                    <a:gd name="T14" fmla="*/ 53 w 158"/>
                    <a:gd name="T15" fmla="*/ 43 h 68"/>
                    <a:gd name="T16" fmla="*/ 32 w 158"/>
                    <a:gd name="T17" fmla="*/ 38 h 68"/>
                    <a:gd name="T18" fmla="*/ 0 w 158"/>
                    <a:gd name="T19" fmla="*/ 0 h 68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" name="Freeform 24">
                  <a:extLst>
                    <a:ext uri="{FF2B5EF4-FFF2-40B4-BE49-F238E27FC236}">
                      <a16:creationId xmlns:a16="http://schemas.microsoft.com/office/drawing/2014/main" id="{DF884E23-D650-F742-BA42-DBA637A2FAFE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195" y="3601"/>
                  <a:ext cx="169" cy="159"/>
                </a:xfrm>
                <a:custGeom>
                  <a:avLst/>
                  <a:gdLst>
                    <a:gd name="T0" fmla="*/ 135 w 169"/>
                    <a:gd name="T1" fmla="*/ 155 h 159"/>
                    <a:gd name="T2" fmla="*/ 127 w 169"/>
                    <a:gd name="T3" fmla="*/ 152 h 159"/>
                    <a:gd name="T4" fmla="*/ 110 w 169"/>
                    <a:gd name="T5" fmla="*/ 134 h 159"/>
                    <a:gd name="T6" fmla="*/ 92 w 169"/>
                    <a:gd name="T7" fmla="*/ 130 h 159"/>
                    <a:gd name="T8" fmla="*/ 88 w 169"/>
                    <a:gd name="T9" fmla="*/ 119 h 159"/>
                    <a:gd name="T10" fmla="*/ 78 w 169"/>
                    <a:gd name="T11" fmla="*/ 111 h 159"/>
                    <a:gd name="T12" fmla="*/ 62 w 169"/>
                    <a:gd name="T13" fmla="*/ 111 h 159"/>
                    <a:gd name="T14" fmla="*/ 44 w 169"/>
                    <a:gd name="T15" fmla="*/ 118 h 159"/>
                    <a:gd name="T16" fmla="*/ 28 w 169"/>
                    <a:gd name="T17" fmla="*/ 121 h 159"/>
                    <a:gd name="T18" fmla="*/ 10 w 169"/>
                    <a:gd name="T19" fmla="*/ 121 h 159"/>
                    <a:gd name="T20" fmla="*/ 10 w 169"/>
                    <a:gd name="T21" fmla="*/ 109 h 159"/>
                    <a:gd name="T22" fmla="*/ 3 w 169"/>
                    <a:gd name="T23" fmla="*/ 91 h 159"/>
                    <a:gd name="T24" fmla="*/ 2 w 169"/>
                    <a:gd name="T25" fmla="*/ 81 h 159"/>
                    <a:gd name="T26" fmla="*/ 2 w 169"/>
                    <a:gd name="T27" fmla="*/ 56 h 159"/>
                    <a:gd name="T28" fmla="*/ 31 w 169"/>
                    <a:gd name="T29" fmla="*/ 43 h 159"/>
                    <a:gd name="T30" fmla="*/ 34 w 169"/>
                    <a:gd name="T31" fmla="*/ 29 h 159"/>
                    <a:gd name="T32" fmla="*/ 40 w 169"/>
                    <a:gd name="T33" fmla="*/ 30 h 159"/>
                    <a:gd name="T34" fmla="*/ 55 w 169"/>
                    <a:gd name="T35" fmla="*/ 15 h 159"/>
                    <a:gd name="T36" fmla="*/ 70 w 169"/>
                    <a:gd name="T37" fmla="*/ 17 h 159"/>
                    <a:gd name="T38" fmla="*/ 80 w 169"/>
                    <a:gd name="T39" fmla="*/ 7 h 159"/>
                    <a:gd name="T40" fmla="*/ 89 w 169"/>
                    <a:gd name="T41" fmla="*/ 5 h 159"/>
                    <a:gd name="T42" fmla="*/ 103 w 169"/>
                    <a:gd name="T43" fmla="*/ 24 h 159"/>
                    <a:gd name="T44" fmla="*/ 116 w 169"/>
                    <a:gd name="T45" fmla="*/ 30 h 159"/>
                    <a:gd name="T46" fmla="*/ 117 w 169"/>
                    <a:gd name="T47" fmla="*/ 11 h 159"/>
                    <a:gd name="T48" fmla="*/ 122 w 169"/>
                    <a:gd name="T49" fmla="*/ 0 h 159"/>
                    <a:gd name="T50" fmla="*/ 132 w 169"/>
                    <a:gd name="T51" fmla="*/ 15 h 159"/>
                    <a:gd name="T52" fmla="*/ 140 w 169"/>
                    <a:gd name="T53" fmla="*/ 43 h 159"/>
                    <a:gd name="T54" fmla="*/ 156 w 169"/>
                    <a:gd name="T55" fmla="*/ 59 h 159"/>
                    <a:gd name="T56" fmla="*/ 165 w 169"/>
                    <a:gd name="T57" fmla="*/ 72 h 159"/>
                    <a:gd name="T58" fmla="*/ 168 w 169"/>
                    <a:gd name="T59" fmla="*/ 95 h 159"/>
                    <a:gd name="T60" fmla="*/ 157 w 169"/>
                    <a:gd name="T61" fmla="*/ 121 h 159"/>
                    <a:gd name="T62" fmla="*/ 155 w 169"/>
                    <a:gd name="T63" fmla="*/ 145 h 159"/>
                    <a:gd name="T64" fmla="*/ 140 w 169"/>
                    <a:gd name="T65" fmla="*/ 154 h 159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7" name="Freeform 25">
                  <a:extLst>
                    <a:ext uri="{FF2B5EF4-FFF2-40B4-BE49-F238E27FC236}">
                      <a16:creationId xmlns:a16="http://schemas.microsoft.com/office/drawing/2014/main" id="{71DFE0C6-84D8-A54F-9CF9-07B0F672D7AB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5330" y="3768"/>
                  <a:ext cx="17" cy="20"/>
                </a:xfrm>
                <a:custGeom>
                  <a:avLst/>
                  <a:gdLst>
                    <a:gd name="T0" fmla="*/ 8 w 17"/>
                    <a:gd name="T1" fmla="*/ 16 h 20"/>
                    <a:gd name="T2" fmla="*/ 2 w 17"/>
                    <a:gd name="T3" fmla="*/ 13 h 20"/>
                    <a:gd name="T4" fmla="*/ 2 w 17"/>
                    <a:gd name="T5" fmla="*/ 10 h 20"/>
                    <a:gd name="T6" fmla="*/ 2 w 17"/>
                    <a:gd name="T7" fmla="*/ 8 h 20"/>
                    <a:gd name="T8" fmla="*/ 1 w 17"/>
                    <a:gd name="T9" fmla="*/ 5 h 20"/>
                    <a:gd name="T10" fmla="*/ 0 w 17"/>
                    <a:gd name="T11" fmla="*/ 0 h 20"/>
                    <a:gd name="T12" fmla="*/ 2 w 17"/>
                    <a:gd name="T13" fmla="*/ 0 h 20"/>
                    <a:gd name="T14" fmla="*/ 8 w 17"/>
                    <a:gd name="T15" fmla="*/ 2 h 20"/>
                    <a:gd name="T16" fmla="*/ 11 w 17"/>
                    <a:gd name="T17" fmla="*/ 2 h 20"/>
                    <a:gd name="T18" fmla="*/ 12 w 17"/>
                    <a:gd name="T19" fmla="*/ 2 h 20"/>
                    <a:gd name="T20" fmla="*/ 16 w 17"/>
                    <a:gd name="T21" fmla="*/ 0 h 20"/>
                    <a:gd name="T22" fmla="*/ 16 w 17"/>
                    <a:gd name="T23" fmla="*/ 8 h 20"/>
                    <a:gd name="T24" fmla="*/ 14 w 17"/>
                    <a:gd name="T25" fmla="*/ 10 h 20"/>
                    <a:gd name="T26" fmla="*/ 12 w 17"/>
                    <a:gd name="T27" fmla="*/ 13 h 20"/>
                    <a:gd name="T28" fmla="*/ 12 w 17"/>
                    <a:gd name="T29" fmla="*/ 16 h 20"/>
                    <a:gd name="T30" fmla="*/ 11 w 17"/>
                    <a:gd name="T31" fmla="*/ 16 h 20"/>
                    <a:gd name="T32" fmla="*/ 11 w 17"/>
                    <a:gd name="T33" fmla="*/ 19 h 20"/>
                    <a:gd name="T34" fmla="*/ 8 w 17"/>
                    <a:gd name="T35" fmla="*/ 16 h 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" name="Freeform 26">
                  <a:extLst>
                    <a:ext uri="{FF2B5EF4-FFF2-40B4-BE49-F238E27FC236}">
                      <a16:creationId xmlns:a16="http://schemas.microsoft.com/office/drawing/2014/main" id="{81288433-CDAF-534F-8686-D42EC12CF16F}"/>
                    </a:ext>
                  </a:extLst>
                </p:cNvPr>
                <p:cNvSpPr>
                  <a:spLocks/>
                </p:cNvSpPr>
                <p:nvPr/>
              </p:nvSpPr>
              <p:spPr bwMode="grayWhite">
                <a:xfrm>
                  <a:off x="4739" y="3587"/>
                  <a:ext cx="19" cy="76"/>
                </a:xfrm>
                <a:custGeom>
                  <a:avLst/>
                  <a:gdLst>
                    <a:gd name="T0" fmla="*/ 2 w 19"/>
                    <a:gd name="T1" fmla="*/ 26 h 76"/>
                    <a:gd name="T2" fmla="*/ 9 w 19"/>
                    <a:gd name="T3" fmla="*/ 20 h 76"/>
                    <a:gd name="T4" fmla="*/ 14 w 19"/>
                    <a:gd name="T5" fmla="*/ 0 h 76"/>
                    <a:gd name="T6" fmla="*/ 18 w 19"/>
                    <a:gd name="T7" fmla="*/ 30 h 76"/>
                    <a:gd name="T8" fmla="*/ 12 w 19"/>
                    <a:gd name="T9" fmla="*/ 67 h 76"/>
                    <a:gd name="T10" fmla="*/ 0 w 19"/>
                    <a:gd name="T11" fmla="*/ 75 h 76"/>
                    <a:gd name="T12" fmla="*/ 0 w 19"/>
                    <a:gd name="T13" fmla="*/ 57 h 76"/>
                    <a:gd name="T14" fmla="*/ 3 w 19"/>
                    <a:gd name="T15" fmla="*/ 45 h 76"/>
                    <a:gd name="T16" fmla="*/ 2 w 19"/>
                    <a:gd name="T17" fmla="*/ 26 h 7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27" name="Rectangle 30">
            <a:extLst>
              <a:ext uri="{FF2B5EF4-FFF2-40B4-BE49-F238E27FC236}">
                <a16:creationId xmlns:a16="http://schemas.microsoft.com/office/drawing/2014/main" id="{1C99306D-945B-5943-8A36-8592182C2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8575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1">
            <a:extLst>
              <a:ext uri="{FF2B5EF4-FFF2-40B4-BE49-F238E27FC236}">
                <a16:creationId xmlns:a16="http://schemas.microsoft.com/office/drawing/2014/main" id="{240F3F3E-C6FC-BC49-8418-B12F7E26B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573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56" name="Rectangle 32">
            <a:extLst>
              <a:ext uri="{FF2B5EF4-FFF2-40B4-BE49-F238E27FC236}">
                <a16:creationId xmlns:a16="http://schemas.microsoft.com/office/drawing/2014/main" id="{2914A409-A242-5742-8C8F-BEAC305C7EE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58" name="Rectangle 34">
            <a:extLst>
              <a:ext uri="{FF2B5EF4-FFF2-40B4-BE49-F238E27FC236}">
                <a16:creationId xmlns:a16="http://schemas.microsoft.com/office/drawing/2014/main" id="{775E19B9-FB29-FA46-BF3A-D226311105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EBC0144-EFD7-7042-AC1A-FE16073698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Rectangle 35">
            <a:extLst>
              <a:ext uri="{FF2B5EF4-FFF2-40B4-BE49-F238E27FC236}">
                <a16:creationId xmlns:a16="http://schemas.microsoft.com/office/drawing/2014/main" id="{BFBA7004-BD40-E84D-8E24-EF8590AF263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1000" dirty="0">
                <a:latin typeface="Arial" panose="020B0604020202020204" pitchFamily="34" charset="0"/>
              </a:rPr>
              <a:t>© Copyright 2022 by Pearson Education, Inc. All Rights Reserved.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SetDemo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SetListPerformanceTest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iangcpp.pearsoncmg.com/pyhtml/CountOccurrenceOfWord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angcpp.pearsoncmg.com/pyhtml/TupleDemo.html" TargetMode="External"/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winword%20TestSelectionSort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4">
            <a:extLst>
              <a:ext uri="{FF2B5EF4-FFF2-40B4-BE49-F238E27FC236}">
                <a16:creationId xmlns:a16="http://schemas.microsoft.com/office/drawing/2014/main" id="{81967171-2F61-2143-A9F0-AAE80627F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CA61E95-D1A1-C243-94F5-B5E6CF52A0A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702FE4F4-8DA5-C249-A09D-98FD77725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2209800"/>
          </a:xfrm>
          <a:noFill/>
        </p:spPr>
        <p:txBody>
          <a:bodyPr/>
          <a:lstStyle/>
          <a:p>
            <a:r>
              <a:rPr lang="en-US" altLang="en-US"/>
              <a:t>Chapter 14 </a:t>
            </a:r>
            <a:br>
              <a:rPr lang="en-US" altLang="en-US"/>
            </a:br>
            <a:r>
              <a:rPr lang="en-US" altLang="en-US"/>
              <a:t>Tuples, Sets, and Dictionaries</a:t>
            </a:r>
          </a:p>
        </p:txBody>
      </p:sp>
      <p:sp>
        <p:nvSpPr>
          <p:cNvPr id="4100" name="Rectangle 7">
            <a:extLst>
              <a:ext uri="{FF2B5EF4-FFF2-40B4-BE49-F238E27FC236}">
                <a16:creationId xmlns:a16="http://schemas.microsoft.com/office/drawing/2014/main" id="{AB9D9DBF-48F6-3044-AA83-3B7B6F995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9913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4">
            <a:extLst>
              <a:ext uri="{FF2B5EF4-FFF2-40B4-BE49-F238E27FC236}">
                <a16:creationId xmlns:a16="http://schemas.microsoft.com/office/drawing/2014/main" id="{42965E9E-805F-E341-971F-0C73F7F459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7F481-5E70-8842-AE7D-DAED3870E55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01744D4E-5F0E-E44B-BDE6-015B80361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Subset and Superset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1D959E2-B68B-554D-B474-BB852621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4, 5, 2, 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s1.issubset(s2) # s1 is a subset of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  <p:sp>
        <p:nvSpPr>
          <p:cNvPr id="17413" name="Rectangle 4">
            <a:extLst>
              <a:ext uri="{FF2B5EF4-FFF2-40B4-BE49-F238E27FC236}">
                <a16:creationId xmlns:a16="http://schemas.microsoft.com/office/drawing/2014/main" id="{0E7169E0-1AEE-A64B-9FC7-5942EF702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657600"/>
            <a:ext cx="8763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4, 5, 2, 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s2.issuperset(s1) # s2 is a superset of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>
            <a:extLst>
              <a:ext uri="{FF2B5EF4-FFF2-40B4-BE49-F238E27FC236}">
                <a16:creationId xmlns:a16="http://schemas.microsoft.com/office/drawing/2014/main" id="{0DCD66B3-0773-334E-AC72-9477E4218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BFBC0D-D098-F444-AFE8-9413B91CFA90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F406716-FCB6-784C-8B8F-E7FC97D716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Equality Test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5816EFD-00C6-3C40-83CB-407BEF2BE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5344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4, 2}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== s2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True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!=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3C11BFDE-78EC-9B45-8FB3-528D4BEC9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CC46C85-60D5-404F-AFA5-18FAFE3D8636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F7D5B5D6-A4CE-E84D-B82A-E2581E36F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Comparison Operators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66D3F56A-CE3E-F941-9848-183FE3DE4C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Note that it makes no sense to compare the sets using the conventional comparison operators (&gt;, &gt;=, &lt;=, &lt;), because the elements in a set are not ordered. However, these operators have special meaning when used for sets.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s1 &gt; s2 returns true is s1 is a proper superset of s2.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s1 &gt;= s2 returns true is s1 is a superset of s2.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s1 &lt; s2 returns true is s1 is a proper subset of s2.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/>
              <a:t>s1 &lt;= s2 returns true is s1 is a subset of s2.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>
            <a:extLst>
              <a:ext uri="{FF2B5EF4-FFF2-40B4-BE49-F238E27FC236}">
                <a16:creationId xmlns:a16="http://schemas.microsoft.com/office/drawing/2014/main" id="{B4746876-3B2B-574D-9968-ABCD30D2E9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645E1F-5F5E-CB4F-A3A4-0F2FE33CC2B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10AE393-23DF-DD41-AB6C-FD7D2C7E6C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 Operations (union, |)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0D142CE-43F1-C94D-9432-60FA54EF5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3,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s1.union(s2)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{1, 2, 3, 4,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|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{1, 2, 3, 4,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id="{B524B1C4-AE29-C540-A17F-60E8A65161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DD7DF-CBA1-304F-A4CA-EC7C1CC8D7E5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A3E2EA3-C8BD-BD4F-9922-AEED62D01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 Operations (intersection, &amp;)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AA17CB0-643B-384E-9CBA-481FB0B8D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3,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s1.intersection(s2)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&amp;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{1}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>
            <a:extLst>
              <a:ext uri="{FF2B5EF4-FFF2-40B4-BE49-F238E27FC236}">
                <a16:creationId xmlns:a16="http://schemas.microsoft.com/office/drawing/2014/main" id="{D3940D2F-0BB1-AD4E-A4B9-F99C047E52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DD11AB-CF5E-2940-907A-55181452AFC7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1E791252-0917-4642-BE9C-870F3F87E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 Operations (difference, -)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7FDF35F-3520-4040-9C4E-AC7565F5D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610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3,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s1.difference(s2)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{2, 4}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s1 -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{2, 4}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>
            <a:extLst>
              <a:ext uri="{FF2B5EF4-FFF2-40B4-BE49-F238E27FC236}">
                <a16:creationId xmlns:a16="http://schemas.microsoft.com/office/drawing/2014/main" id="{EBD68E97-646C-6842-AEF9-B7A519EE95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8B9212-8B05-7F40-80DC-A8CED501685F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91D3ADF-A9AE-7F45-8FAD-EED0E45DE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 Operations (symetric_difference, ^)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C6492FD-8EE8-C744-ABCE-3FBB305BB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0200"/>
            <a:ext cx="8610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s2 = {1, 3,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s1.symmetric_difference(s2)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{2, 3, 4,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^ s2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{2, 3, 4, 5}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06BE359D-CFB6-6D4F-8ECC-340C38A7D7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83D999-886E-4F46-891A-6377AE17E25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697E33A-0029-3246-8B1D-0FD9E5295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3B08773-D1C3-AA4F-8D70-B37A20E41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24581" name="Rectangle 12">
            <a:hlinkClick r:id="rId3"/>
            <a:extLst>
              <a:ext uri="{FF2B5EF4-FFF2-40B4-BE49-F238E27FC236}">
                <a16:creationId xmlns:a16="http://schemas.microsoft.com/office/drawing/2014/main" id="{42013149-9B86-CC46-8B26-FA6597693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5654675"/>
            <a:ext cx="20621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SetDemo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>
            <a:extLst>
              <a:ext uri="{FF2B5EF4-FFF2-40B4-BE49-F238E27FC236}">
                <a16:creationId xmlns:a16="http://schemas.microsoft.com/office/drawing/2014/main" id="{3CCF489B-183F-A84C-A46C-32BCDD00B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7CEC3A-03D4-274E-8BF7-5631A4AC598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B50718B-633A-044E-96F7-579859E0F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1143000"/>
          </a:xfrm>
        </p:spPr>
        <p:txBody>
          <a:bodyPr/>
          <a:lstStyle/>
          <a:p>
            <a:r>
              <a:rPr lang="en-US" altLang="en-US"/>
              <a:t>Comparing Performance of Sets and Lists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15D6D80-2DC0-304E-A60A-7D1842C9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endParaRPr lang="en-US" altLang="en-US"/>
          </a:p>
        </p:txBody>
      </p:sp>
      <p:sp>
        <p:nvSpPr>
          <p:cNvPr id="25605" name="Rectangle 12">
            <a:hlinkClick r:id="rId3"/>
            <a:extLst>
              <a:ext uri="{FF2B5EF4-FFF2-40B4-BE49-F238E27FC236}">
                <a16:creationId xmlns:a16="http://schemas.microsoft.com/office/drawing/2014/main" id="{9354A57E-2B55-294E-B710-ED9387247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57813"/>
            <a:ext cx="3200400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SetListPerformanceTest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id="{66500848-1AC4-7244-A55C-AF38A3A236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37A5AF4-0406-084D-BFE6-87E59C5D719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1C03A27B-B927-EF41-B351-6C54842B6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90550"/>
          </a:xfrm>
          <a:noFill/>
        </p:spPr>
        <p:txBody>
          <a:bodyPr/>
          <a:lstStyle/>
          <a:p>
            <a:r>
              <a:rPr lang="en-US" altLang="en-US" sz="4000"/>
              <a:t>Dictionary</a:t>
            </a:r>
            <a:endParaRPr lang="en-US" altLang="en-US" sz="4000" b="1"/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B0F8FE3-F0E1-A044-9630-E19753B953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  <a:noFill/>
        </p:spPr>
        <p:txBody>
          <a:bodyPr/>
          <a:lstStyle/>
          <a:p>
            <a:pPr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>
                <a:cs typeface="Times New Roman" panose="02020603050405020304" pitchFamily="18" charset="0"/>
              </a:rPr>
              <a:t>Why dictionary?</a:t>
            </a:r>
          </a:p>
          <a:p>
            <a:pPr>
              <a:spcAft>
                <a:spcPts val="1200"/>
              </a:spcAft>
              <a:buFont typeface="Monotype Sorts" pitchFamily="2" charset="2"/>
              <a:buNone/>
            </a:pPr>
            <a:r>
              <a:rPr lang="en-US" altLang="en-US"/>
              <a:t>Suppose your program stores a million students and frequently searches for a student using the social security number. An efficient data structure for this task is the </a:t>
            </a:r>
            <a:r>
              <a:rPr lang="en-US" altLang="en-US" i="1"/>
              <a:t>dictionary</a:t>
            </a:r>
            <a:r>
              <a:rPr lang="en-US" altLang="en-US"/>
              <a:t>. A dictionary is a collection that stores the elements along with the keys. The keys are like an indexer.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629DD917-62DB-B34C-A2F8-A838B7AF9D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AC7D25-8B39-924D-8929-D18105489BB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4408F20-12AC-8947-B521-A36AAEA00C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066800"/>
          </a:xfrm>
          <a:noFill/>
        </p:spPr>
        <p:txBody>
          <a:bodyPr/>
          <a:lstStyle/>
          <a:p>
            <a:r>
              <a:rPr lang="en-US" altLang="en-US"/>
              <a:t>Motivations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7FED82E-6564-B545-80DD-2DED3DD9A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4648200"/>
          </a:xfrm>
          <a:noFill/>
        </p:spPr>
        <p:txBody>
          <a:bodyPr/>
          <a:lstStyle/>
          <a:p>
            <a:pPr marL="0" indent="0">
              <a:lnSpc>
                <a:spcPct val="95000"/>
              </a:lnSpc>
              <a:buFont typeface="Monotype Sorts" pitchFamily="2" charset="2"/>
              <a:buNone/>
            </a:pPr>
            <a:r>
              <a:rPr lang="en-US" altLang="en-US"/>
              <a:t>The </a:t>
            </a:r>
            <a:r>
              <a:rPr lang="en-US" altLang="en-US" b="1"/>
              <a:t>No Fly List</a:t>
            </a:r>
            <a:r>
              <a:rPr lang="en-US" altLang="en-US"/>
              <a:t> is a list, created and maintained by the United States government's Terrorist Screening Center, of people who are not permitted to board a commercial aircraft for travel in or out of the United States. Suppose we need to write a program that checks whether a person is in the No Fly List. You can use a Python list to store the persons in the No Fly List. However, a more efficient data structure for this application is a set. </a:t>
            </a:r>
          </a:p>
        </p:txBody>
      </p:sp>
      <p:sp>
        <p:nvSpPr>
          <p:cNvPr id="6149" name="Rectangle 7">
            <a:extLst>
              <a:ext uri="{FF2B5EF4-FFF2-40B4-BE49-F238E27FC236}">
                <a16:creationId xmlns:a16="http://schemas.microsoft.com/office/drawing/2014/main" id="{0790B49D-E08C-234C-B7D8-C5DDF241BC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150" name="Rectangle 8">
            <a:extLst>
              <a:ext uri="{FF2B5EF4-FFF2-40B4-BE49-F238E27FC236}">
                <a16:creationId xmlns:a16="http://schemas.microsoft.com/office/drawing/2014/main" id="{CFDB4E8E-3575-464E-8DA7-938C8DC6F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6463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151" name="Rectangle 9">
            <a:extLst>
              <a:ext uri="{FF2B5EF4-FFF2-40B4-BE49-F238E27FC236}">
                <a16:creationId xmlns:a16="http://schemas.microsoft.com/office/drawing/2014/main" id="{5278EECB-EA0A-E24F-A2FA-D31423047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5338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6152" name="Rectangle 10">
            <a:extLst>
              <a:ext uri="{FF2B5EF4-FFF2-40B4-BE49-F238E27FC236}">
                <a16:creationId xmlns:a16="http://schemas.microsoft.com/office/drawing/2014/main" id="{5AC75597-0EEB-C143-9C62-A0513C739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6275"/>
            <a:ext cx="3365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b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  <a:endParaRPr lang="en-US" altLang="en-US" sz="2400"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id="{7CACDC20-8354-1D47-AD2B-57DFD07714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6813319-0CC1-304B-86CD-D5CB4B56FD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08A614C6-5F50-054E-813B-8563B5BD6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90550"/>
          </a:xfrm>
          <a:noFill/>
        </p:spPr>
        <p:txBody>
          <a:bodyPr/>
          <a:lstStyle/>
          <a:p>
            <a:r>
              <a:rPr lang="en-US" altLang="en-US" sz="4000"/>
              <a:t>Key/value pairs</a:t>
            </a:r>
            <a:endParaRPr lang="en-US" altLang="en-US" sz="4000" b="1"/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CECF470F-CFB6-1C4C-8A47-70DB6FBB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98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7E527410-A3EA-3A47-81FB-990442A27C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219200"/>
          <a:ext cx="8686800" cy="465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Picture" r:id="rId3" imgW="2209800" imgH="1181100" progId="Word.Picture.8">
                  <p:embed/>
                </p:oleObj>
              </mc:Choice>
              <mc:Fallback>
                <p:oleObj name="Picture" r:id="rId3" imgW="2209800" imgH="1181100" progId="Word.Picture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219200"/>
                        <a:ext cx="8686800" cy="465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id="{DB52F666-9DBA-624B-8B3C-F23FD5D9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02CB4D-0642-0C43-9D14-F2DA623C877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B1BDCF26-5D9B-5641-B0E9-ED7EFB0EB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Creating a Dictionary</a:t>
            </a:r>
            <a:endParaRPr lang="en-US" altLang="en-US" b="1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80C14472-F91B-8043-93A2-C5922E5D3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1676400"/>
          </a:xfrm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dictionary = {} # Create an empty dictionary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 sz="2800">
                <a:solidFill>
                  <a:schemeClr val="tx2"/>
                </a:solidFill>
              </a:rPr>
              <a:t>dictionary = {"john":40, "peter":45} # Create a dictionary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4">
            <a:extLst>
              <a:ext uri="{FF2B5EF4-FFF2-40B4-BE49-F238E27FC236}">
                <a16:creationId xmlns:a16="http://schemas.microsoft.com/office/drawing/2014/main" id="{F9E56956-7E00-374F-B394-352AB923CD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6B7BBC5-61B1-B44E-AD68-6272FA0B5D53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F9D34381-A577-1545-BEAF-F9B1B25E18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Adding/Modifying Entries</a:t>
            </a:r>
            <a:endParaRPr lang="en-US" altLang="en-US" b="1"/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D7627E5D-88AA-DE47-B79B-5443150C1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267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To add an entry to a dictionary, use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	dictionary[key] = value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/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For example,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	dictionary["susan"] = 50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8FDB5EDE-29FE-9943-84C2-7672C29955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7513A6-D4C3-F44C-9719-61221F8E085A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639D35AA-B542-6246-A08C-CF82B6587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Deleting Entries</a:t>
            </a:r>
            <a:endParaRPr lang="en-US" altLang="en-US" b="1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8EB04B66-D557-CC4C-A9CE-2CBFEEDB50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267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To delete an entry from a dictionary, use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	del dictionary[key] </a:t>
            </a:r>
          </a:p>
          <a:p>
            <a:pPr marL="0" indent="0">
              <a:buFont typeface="Monotype Sorts" pitchFamily="2" charset="2"/>
              <a:buNone/>
            </a:pPr>
            <a:endParaRPr lang="en-US" altLang="en-US"/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For example, 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	del dictionary["susan"]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id="{85DB5C63-8838-F746-B54C-967A99659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D9416A-6070-2341-8229-3CBECAF2583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2F5ABAF-0669-9C49-A9EE-35BB4E42E3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Looping Entries</a:t>
            </a:r>
            <a:endParaRPr lang="en-US" altLang="en-US" b="1"/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BE0EE876-38EE-014E-A778-FD3886906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2672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for key in dictionary:</a:t>
            </a:r>
          </a:p>
          <a:p>
            <a:pPr marL="0" indent="0">
              <a:buFont typeface="Monotype Sorts" pitchFamily="2" charset="2"/>
              <a:buNone/>
            </a:pPr>
            <a:r>
              <a:rPr lang="en-US" altLang="en-US"/>
              <a:t>    print(key + ":" + str(dictionary[key]))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9B86E394-4D69-5E4C-B350-142CC40EB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5176C5-F87C-7542-AB85-9CF350D6F72D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4FAE745-DC74-C241-A9FA-0FD358734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28750"/>
          </a:xfrm>
          <a:noFill/>
        </p:spPr>
        <p:txBody>
          <a:bodyPr/>
          <a:lstStyle/>
          <a:p>
            <a:r>
              <a:rPr lang="en-US" altLang="en-US"/>
              <a:t>The len and in operators</a:t>
            </a:r>
            <a:endParaRPr lang="en-US" altLang="en-US" b="1"/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EF870FF-5A26-F24C-9482-6351118FB1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534400" cy="1143000"/>
          </a:xfrm>
          <a:noFill/>
        </p:spPr>
        <p:txBody>
          <a:bodyPr/>
          <a:lstStyle/>
          <a:p>
            <a:pPr marL="0" indent="0">
              <a:buFont typeface="Monotype Sorts" pitchFamily="2" charset="2"/>
              <a:buNone/>
            </a:pPr>
            <a:r>
              <a:rPr lang="en-US" altLang="en-US"/>
              <a:t>len(dictionary) returns the number of the elements in the dictionary.</a:t>
            </a:r>
          </a:p>
        </p:txBody>
      </p:sp>
      <p:sp>
        <p:nvSpPr>
          <p:cNvPr id="32773" name="Rectangle 4">
            <a:extLst>
              <a:ext uri="{FF2B5EF4-FFF2-40B4-BE49-F238E27FC236}">
                <a16:creationId xmlns:a16="http://schemas.microsoft.com/office/drawing/2014/main" id="{D25FE46E-8F8F-0446-A75E-4503C9B9F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84582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&gt;&gt;&gt; dictionary = {"john":40, "peter":45}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&gt;&gt;&gt; "john" in dictionary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True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&gt;&gt;&gt; "johnson" in dictionary</a:t>
            </a:r>
          </a:p>
          <a:p>
            <a:pPr>
              <a:buFont typeface="Monotype Sorts" pitchFamily="2" charset="2"/>
              <a:buNone/>
            </a:pPr>
            <a:r>
              <a:rPr lang="en-US" altLang="en-US">
                <a:solidFill>
                  <a:schemeClr val="tx2"/>
                </a:solidFill>
              </a:rPr>
              <a:t>False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F3C5C8D-0E68-0A4C-BE47-8F7848EDE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B1DFAF-CC48-4D49-AFF5-608163993FF8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B31B6EEE-AEFC-C349-8703-87872F54B9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457200"/>
          </a:xfrm>
          <a:noFill/>
        </p:spPr>
        <p:txBody>
          <a:bodyPr/>
          <a:lstStyle/>
          <a:p>
            <a:r>
              <a:rPr lang="en-US" altLang="en-US" sz="4000"/>
              <a:t>The Dictionary Methods</a:t>
            </a:r>
            <a:endParaRPr lang="en-US" altLang="en-US" b="1"/>
          </a:p>
        </p:txBody>
      </p:sp>
      <p:sp>
        <p:nvSpPr>
          <p:cNvPr id="33796" name="Rectangle 6">
            <a:extLst>
              <a:ext uri="{FF2B5EF4-FFF2-40B4-BE49-F238E27FC236}">
                <a16:creationId xmlns:a16="http://schemas.microsoft.com/office/drawing/2014/main" id="{9DFC96A3-CE1E-8647-864B-A1834D9B3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7" name="Rectangle 8">
            <a:extLst>
              <a:ext uri="{FF2B5EF4-FFF2-40B4-BE49-F238E27FC236}">
                <a16:creationId xmlns:a16="http://schemas.microsoft.com/office/drawing/2014/main" id="{3A6213FB-3EC4-5B46-A1BA-D7F7E452F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graphicFrame>
        <p:nvGraphicFramePr>
          <p:cNvPr id="33798" name="Object 7">
            <a:extLst>
              <a:ext uri="{FF2B5EF4-FFF2-40B4-BE49-F238E27FC236}">
                <a16:creationId xmlns:a16="http://schemas.microsoft.com/office/drawing/2014/main" id="{43BF7C01-C03E-B249-86D7-3765E226E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8686800" cy="308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Picture" r:id="rId3" imgW="3124200" imgH="1117600" progId="Word.Picture.8">
                  <p:embed/>
                </p:oleObj>
              </mc:Choice>
              <mc:Fallback>
                <p:oleObj name="Picture" r:id="rId3" imgW="3124200" imgH="1117600" progId="Word.Picture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8686800" cy="308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>
            <a:extLst>
              <a:ext uri="{FF2B5EF4-FFF2-40B4-BE49-F238E27FC236}">
                <a16:creationId xmlns:a16="http://schemas.microsoft.com/office/drawing/2014/main" id="{1F4AC6E5-3014-D948-B442-846CA0226E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2C4225-4AC7-3C4A-96C1-1088F71520B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BAC48B3A-091B-8247-97CA-D219B3A75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53400" cy="533400"/>
          </a:xfrm>
          <a:noFill/>
        </p:spPr>
        <p:txBody>
          <a:bodyPr/>
          <a:lstStyle/>
          <a:p>
            <a:r>
              <a:rPr lang="en-US" altLang="en-US" sz="4000"/>
              <a:t>Case Studies: Occurrences of Words</a:t>
            </a:r>
          </a:p>
        </p:txBody>
      </p:sp>
      <p:sp>
        <p:nvSpPr>
          <p:cNvPr id="34820" name="Text Box 9">
            <a:extLst>
              <a:ext uri="{FF2B5EF4-FFF2-40B4-BE49-F238E27FC236}">
                <a16:creationId xmlns:a16="http://schemas.microsoft.com/office/drawing/2014/main" id="{48D89F2B-5C79-914E-9BC9-94A6703F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610600" cy="39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en-US" sz="2800"/>
              <a:t>This case study writes a program that counts the occurrences of words in a text file and displays the words and their occurrences in alphabetical order of words. The program uses a dictionary to store an entry consisting of a word and its count. For each word, check whether it is already a key in the dictionary. If not, add to the dictionary an entry with the word as the key and value </a:t>
            </a:r>
            <a:r>
              <a:rPr lang="en-US" altLang="en-US" sz="2800" u="sng"/>
              <a:t>1</a:t>
            </a:r>
            <a:r>
              <a:rPr lang="en-US" altLang="en-US" sz="2800"/>
              <a:t>. Otherwise, increase the value for the word (key) by </a:t>
            </a:r>
            <a:r>
              <a:rPr lang="en-US" altLang="en-US" sz="2800" u="sng"/>
              <a:t>1</a:t>
            </a:r>
            <a:r>
              <a:rPr lang="en-US" altLang="en-US" sz="2800"/>
              <a:t> in the dictionary. </a:t>
            </a:r>
          </a:p>
        </p:txBody>
      </p:sp>
      <p:sp>
        <p:nvSpPr>
          <p:cNvPr id="34821" name="Rectangle 12">
            <a:hlinkClick r:id="rId2"/>
            <a:extLst>
              <a:ext uri="{FF2B5EF4-FFF2-40B4-BE49-F238E27FC236}">
                <a16:creationId xmlns:a16="http://schemas.microsoft.com/office/drawing/2014/main" id="{067D2A61-AD04-C641-A993-8C7C173E6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9100" y="5486400"/>
            <a:ext cx="2976563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CountOccurrenceOfWords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C2F239D4-24AC-784D-B0A5-926FFE5C52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94B331-1980-1449-82DB-1351CD56E17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FA2461F-8D01-A446-ABDF-53C052C28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15400" cy="685800"/>
          </a:xfrm>
          <a:noFill/>
        </p:spPr>
        <p:txBody>
          <a:bodyPr/>
          <a:lstStyle/>
          <a:p>
            <a:r>
              <a:rPr lang="en-US" altLang="en-US"/>
              <a:t>Objectives</a:t>
            </a:r>
            <a:endParaRPr lang="en-US" altLang="en-US" b="1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2A9C915-1142-7B45-95C8-29E167BA7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5334000"/>
          </a:xfrm>
          <a:noFill/>
        </p:spPr>
        <p:txBody>
          <a:bodyPr/>
          <a:lstStyle/>
          <a:p>
            <a:pPr marL="458788" indent="-458788"/>
            <a:r>
              <a:rPr lang="en-US" altLang="en-US"/>
              <a:t>To use tuples as immutable lists (§14.2).</a:t>
            </a:r>
          </a:p>
          <a:p>
            <a:pPr marL="458788" indent="-458788"/>
            <a:r>
              <a:rPr lang="en-US" altLang="en-US"/>
              <a:t>To use sets for storing and fast accessing non-duplicate elements (§14.3).</a:t>
            </a:r>
          </a:p>
          <a:p>
            <a:pPr marL="458788" indent="-458788"/>
            <a:r>
              <a:rPr lang="en-US" altLang="en-US"/>
              <a:t>To understand the performance differences between sets and lists (§14.4).</a:t>
            </a:r>
          </a:p>
          <a:p>
            <a:pPr marL="458788" indent="-458788"/>
            <a:r>
              <a:rPr lang="en-US" altLang="en-US"/>
              <a:t>To store key/value pairs in a dictionary and access value using the key (§14.5).</a:t>
            </a:r>
          </a:p>
          <a:p>
            <a:pPr marL="458788" indent="-458788"/>
            <a:r>
              <a:rPr lang="en-US" altLang="en-US"/>
              <a:t>To use dictionaries to develop applications (§14.6).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>
            <a:extLst>
              <a:ext uri="{FF2B5EF4-FFF2-40B4-BE49-F238E27FC236}">
                <a16:creationId xmlns:a16="http://schemas.microsoft.com/office/drawing/2014/main" id="{D480B0F3-D801-8F48-81F4-CDABF0B884C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5F53E8B-C2A3-3A48-B0E5-64336681212C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847ACEF4-3331-E546-A4F8-3E638F5422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noFill/>
        </p:spPr>
        <p:txBody>
          <a:bodyPr/>
          <a:lstStyle/>
          <a:p>
            <a:r>
              <a:rPr lang="en-US" altLang="en-US"/>
              <a:t>Tuples</a:t>
            </a:r>
          </a:p>
        </p:txBody>
      </p:sp>
      <p:sp>
        <p:nvSpPr>
          <p:cNvPr id="9220" name="Text Box 9">
            <a:extLst>
              <a:ext uri="{FF2B5EF4-FFF2-40B4-BE49-F238E27FC236}">
                <a16:creationId xmlns:a16="http://schemas.microsoft.com/office/drawing/2014/main" id="{3EDC24EE-F05E-E440-9D00-F00F1EE0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7630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Tuples are like lists except they are immutable. Once they are created, their contents cannot be changed. 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lang="en-US" altLang="en-US"/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/>
              <a:t>If the contents of a list in your application do not change, you should use a tuple to prevent data from being modified accidentally. Furthermore, tuples are more efficient than lists. </a:t>
            </a:r>
          </a:p>
        </p:txBody>
      </p:sp>
      <p:sp>
        <p:nvSpPr>
          <p:cNvPr id="9221" name="Rectangle 14">
            <a:extLst>
              <a:ext uri="{FF2B5EF4-FFF2-40B4-BE49-F238E27FC236}">
                <a16:creationId xmlns:a16="http://schemas.microsoft.com/office/drawing/2014/main" id="{75E7D853-1BE7-6440-A168-446551F8D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>
            <a:extLst>
              <a:ext uri="{FF2B5EF4-FFF2-40B4-BE49-F238E27FC236}">
                <a16:creationId xmlns:a16="http://schemas.microsoft.com/office/drawing/2014/main" id="{C10AAD3F-B0F9-EE4E-BC58-01D00EFFB3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42D60C-38F3-D041-A79A-EF02FFCC591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3D366B7-25E5-D041-A566-F92F0491F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534400" cy="609600"/>
          </a:xfrm>
          <a:noFill/>
        </p:spPr>
        <p:txBody>
          <a:bodyPr/>
          <a:lstStyle/>
          <a:p>
            <a:r>
              <a:rPr lang="en-US" altLang="en-US"/>
              <a:t>Creating Tuples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CF41E22C-C62E-ED4D-B290-16ABDFB8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71600"/>
            <a:ext cx="86868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t1 = () # Create an empty tuple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t2 = (1, 3, 5) # Create a set with three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# Create a tuple from a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t3 = tuple([2 * x </a:t>
            </a:r>
            <a:r>
              <a:rPr lang="en-US" altLang="en-US" sz="2400" b="1">
                <a:solidFill>
                  <a:schemeClr val="tx2"/>
                </a:solidFill>
              </a:rPr>
              <a:t>for</a:t>
            </a:r>
            <a:r>
              <a:rPr lang="en-US" altLang="en-US" sz="2400">
                <a:solidFill>
                  <a:schemeClr val="tx2"/>
                </a:solidFill>
              </a:rPr>
              <a:t> x </a:t>
            </a:r>
            <a:r>
              <a:rPr lang="en-US" altLang="en-US" sz="2400" b="1">
                <a:solidFill>
                  <a:schemeClr val="tx2"/>
                </a:solidFill>
              </a:rPr>
              <a:t>in</a:t>
            </a:r>
            <a:r>
              <a:rPr lang="en-US" altLang="en-US" sz="2400">
                <a:solidFill>
                  <a:schemeClr val="tx2"/>
                </a:solidFill>
              </a:rPr>
              <a:t> range(1, 5)])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# Create a tuple from a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t4 = tuple("abac") # t4 is ['a', 'b', 'a', 'c'] </a:t>
            </a:r>
          </a:p>
        </p:txBody>
      </p:sp>
      <p:sp>
        <p:nvSpPr>
          <p:cNvPr id="11269" name="Rectangle 4">
            <a:extLst>
              <a:ext uri="{FF2B5EF4-FFF2-40B4-BE49-F238E27FC236}">
                <a16:creationId xmlns:a16="http://schemas.microsoft.com/office/drawing/2014/main" id="{30AD3C71-11EC-0846-93A4-84AA42EBF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1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>
            <a:extLst>
              <a:ext uri="{FF2B5EF4-FFF2-40B4-BE49-F238E27FC236}">
                <a16:creationId xmlns:a16="http://schemas.microsoft.com/office/drawing/2014/main" id="{66AD7AAF-0996-3C43-8CB5-BEC61F1B1E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D93756-1064-294F-8901-BAB30A7BEA4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27503E5-0B0A-D044-B7D3-3EB854002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Tuples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E79C5788-0DC7-8343-816E-8DB7EEE22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Tuples can be used like lists except they are immutable. </a:t>
            </a:r>
          </a:p>
        </p:txBody>
      </p:sp>
      <p:sp>
        <p:nvSpPr>
          <p:cNvPr id="13317" name="Rectangle 12">
            <a:hlinkClick r:id="rId3"/>
            <a:extLst>
              <a:ext uri="{FF2B5EF4-FFF2-40B4-BE49-F238E27FC236}">
                <a16:creationId xmlns:a16="http://schemas.microsoft.com/office/drawing/2014/main" id="{9ABBD0C8-FA2A-C54A-B588-F09445A0C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638" y="5654675"/>
            <a:ext cx="2062162" cy="3810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TupleDemo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>
            <a:extLst>
              <a:ext uri="{FF2B5EF4-FFF2-40B4-BE49-F238E27FC236}">
                <a16:creationId xmlns:a16="http://schemas.microsoft.com/office/drawing/2014/main" id="{30A32172-E1DD-E845-B1EE-C7711B9213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0E721-5B8C-4A4D-8733-29990BBD1E82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66CC6AE9-1FCB-174D-A52D-3E3734B4DB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Sets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9186838-8676-1343-A579-647507967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66800"/>
            <a:ext cx="8534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Monotype Sorts" pitchFamily="2" charset="2"/>
              <a:buNone/>
            </a:pPr>
            <a:r>
              <a:rPr lang="en-US" altLang="en-US"/>
              <a:t>Sets are like lists to store a collection of items. Unlike lists, the elements in a set are unique and are not placed in any particular ordered. If your application does not care about the order of the elements, using a set to store elements is more efficient than using lists. The syntax for sets is braces </a:t>
            </a:r>
            <a:r>
              <a:rPr lang="en-US" altLang="en-US" u="sng"/>
              <a:t>{}</a:t>
            </a:r>
            <a:r>
              <a:rPr lang="en-US" altLang="en-US"/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>
            <a:extLst>
              <a:ext uri="{FF2B5EF4-FFF2-40B4-BE49-F238E27FC236}">
                <a16:creationId xmlns:a16="http://schemas.microsoft.com/office/drawing/2014/main" id="{09722D3B-824E-B94D-88BD-B11A193A71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64D7C8E-8B48-BB4F-AD5E-B0A90176154E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3C9E974-1B0D-7D46-9998-4835EB1F7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Creating Sets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CF523EBA-E1D9-B74A-8E84-F0D226236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143000"/>
            <a:ext cx="8534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s1 = set() # Create an empty set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s2 = {1, 3, 5} # Create a set with three elements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s3 = set([1, 3, 5]) # Create a set from a tuple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# Create a set from a list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s4 = set([x * 2 </a:t>
            </a:r>
            <a:r>
              <a:rPr lang="en-US" altLang="en-US" sz="2400" b="1">
                <a:solidFill>
                  <a:schemeClr val="tx2"/>
                </a:solidFill>
              </a:rPr>
              <a:t>for</a:t>
            </a:r>
            <a:r>
              <a:rPr lang="en-US" altLang="en-US" sz="2400">
                <a:solidFill>
                  <a:schemeClr val="tx2"/>
                </a:solidFill>
              </a:rPr>
              <a:t> x </a:t>
            </a:r>
            <a:r>
              <a:rPr lang="en-US" altLang="en-US" sz="2400" b="1">
                <a:solidFill>
                  <a:schemeClr val="tx2"/>
                </a:solidFill>
              </a:rPr>
              <a:t>in</a:t>
            </a:r>
            <a:r>
              <a:rPr lang="en-US" altLang="en-US" sz="2400">
                <a:solidFill>
                  <a:schemeClr val="tx2"/>
                </a:solidFill>
              </a:rPr>
              <a:t> range(1, 10)])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# Create a set from a string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2"/>
                </a:solidFill>
              </a:rPr>
              <a:t>s5 = set("abac") # s5 is {'a', 'b', 'c'}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>
            <a:extLst>
              <a:ext uri="{FF2B5EF4-FFF2-40B4-BE49-F238E27FC236}">
                <a16:creationId xmlns:a16="http://schemas.microsoft.com/office/drawing/2014/main" id="{FD6649B3-3B06-3145-B0AA-CC550BF641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55C578-3DF1-4248-B7A7-93E5622C1799}" type="slidenum">
              <a:rPr lang="en-US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EDDFE8C-1DE8-E34C-A235-C16B4E4D61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609600"/>
          </a:xfrm>
        </p:spPr>
        <p:txBody>
          <a:bodyPr/>
          <a:lstStyle/>
          <a:p>
            <a:r>
              <a:rPr lang="en-US" altLang="en-US"/>
              <a:t>Manipulating and Accessing Sets</a:t>
            </a:r>
            <a:endParaRPr lang="en-US" altLang="en-US">
              <a:solidFill>
                <a:schemeClr val="tx1"/>
              </a:solidFill>
              <a:latin typeface="Book Antiqua" panose="02040602050305030304" pitchFamily="18" charset="0"/>
              <a:hlinkClick r:id="rId2" action="ppaction://program"/>
            </a:endParaRP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4CAD073-67D6-6E42-8A2F-F73F0A98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6106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F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 = {1, 2, 4}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s1.add(6)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{1, 2, 4, 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len(s1)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4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max(s1)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min(s1)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sum(s1)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13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3 in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False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s1.remove(4)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 s1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{1, 2, 6}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chemeClr val="tx2"/>
                </a:solidFill>
                <a:latin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3">
      <a:dk1>
        <a:srgbClr val="000000"/>
      </a:dk1>
      <a:lt1>
        <a:srgbClr val="FFFFFF"/>
      </a:lt1>
      <a:dk2>
        <a:srgbClr val="000000"/>
      </a:dk2>
      <a:lt2>
        <a:srgbClr val="5F5F5F"/>
      </a:lt2>
      <a:accent1>
        <a:srgbClr val="CBCBCB"/>
      </a:accent1>
      <a:accent2>
        <a:srgbClr val="969696"/>
      </a:accent2>
      <a:accent3>
        <a:srgbClr val="FFFFFF"/>
      </a:accent3>
      <a:accent4>
        <a:srgbClr val="000000"/>
      </a:accent4>
      <a:accent5>
        <a:srgbClr val="E2E2E2"/>
      </a:accent5>
      <a:accent6>
        <a:srgbClr val="878787"/>
      </a:accent6>
      <a:hlink>
        <a:srgbClr val="DDDDDD"/>
      </a:hlink>
      <a:folHlink>
        <a:srgbClr val="EAEAEA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20012</TotalTime>
  <Words>1324</Words>
  <Application>Microsoft Macintosh PowerPoint</Application>
  <PresentationFormat>On-screen Show (4:3)</PresentationFormat>
  <Paragraphs>195</Paragraphs>
  <Slides>27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Times New Roman</vt:lpstr>
      <vt:lpstr>Arial</vt:lpstr>
      <vt:lpstr>Monotype Sorts</vt:lpstr>
      <vt:lpstr>Courier New</vt:lpstr>
      <vt:lpstr>Book Antiqua</vt:lpstr>
      <vt:lpstr>International</vt:lpstr>
      <vt:lpstr>Microsoft Word Picture</vt:lpstr>
      <vt:lpstr>Chapter 14  Tuples, Sets, and Dictionaries</vt:lpstr>
      <vt:lpstr>Motivations</vt:lpstr>
      <vt:lpstr>Objectives</vt:lpstr>
      <vt:lpstr>Tuples</vt:lpstr>
      <vt:lpstr>Creating Tuples</vt:lpstr>
      <vt:lpstr>Tuples</vt:lpstr>
      <vt:lpstr>Sets</vt:lpstr>
      <vt:lpstr>Creating Sets</vt:lpstr>
      <vt:lpstr>Manipulating and Accessing Sets</vt:lpstr>
      <vt:lpstr>Subset and Superset</vt:lpstr>
      <vt:lpstr>Equality Test</vt:lpstr>
      <vt:lpstr>Comparison Operators</vt:lpstr>
      <vt:lpstr>Set Operations (union, |)</vt:lpstr>
      <vt:lpstr>Set Operations (intersection, &amp;)</vt:lpstr>
      <vt:lpstr>Set Operations (difference, -)</vt:lpstr>
      <vt:lpstr>Set Operations (symetric_difference, ^)</vt:lpstr>
      <vt:lpstr>Sets</vt:lpstr>
      <vt:lpstr>Comparing Performance of Sets and Lists</vt:lpstr>
      <vt:lpstr>Dictionary</vt:lpstr>
      <vt:lpstr>Key/value pairs</vt:lpstr>
      <vt:lpstr>Creating a Dictionary</vt:lpstr>
      <vt:lpstr>Adding/Modifying Entries</vt:lpstr>
      <vt:lpstr>Deleting Entries</vt:lpstr>
      <vt:lpstr>Looping Entries</vt:lpstr>
      <vt:lpstr>The len and in operators</vt:lpstr>
      <vt:lpstr>The Dictionary Methods</vt:lpstr>
      <vt:lpstr>Case Studies: Occurrences of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Exception Handling</dc:title>
  <dc:creator>Y. Daniel Liang</dc:creator>
  <cp:lastModifiedBy>yuksel aslandogan</cp:lastModifiedBy>
  <cp:revision>159</cp:revision>
  <dcterms:created xsi:type="dcterms:W3CDTF">1995-06-10T17:31:50Z</dcterms:created>
  <dcterms:modified xsi:type="dcterms:W3CDTF">2024-10-07T04:32:16Z</dcterms:modified>
</cp:coreProperties>
</file>