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52"/>
  </p:notesMasterIdLst>
  <p:handoutMasterIdLst>
    <p:handoutMasterId r:id="rId53"/>
  </p:handoutMasterIdLst>
  <p:sldIdLst>
    <p:sldId id="330" r:id="rId2"/>
    <p:sldId id="386" r:id="rId3"/>
    <p:sldId id="373" r:id="rId4"/>
    <p:sldId id="474" r:id="rId5"/>
    <p:sldId id="349" r:id="rId6"/>
    <p:sldId id="473" r:id="rId7"/>
    <p:sldId id="407" r:id="rId8"/>
    <p:sldId id="408" r:id="rId9"/>
    <p:sldId id="322" r:id="rId10"/>
    <p:sldId id="409" r:id="rId11"/>
    <p:sldId id="410" r:id="rId12"/>
    <p:sldId id="411" r:id="rId13"/>
    <p:sldId id="412" r:id="rId14"/>
    <p:sldId id="393" r:id="rId15"/>
    <p:sldId id="375" r:id="rId16"/>
    <p:sldId id="413" r:id="rId17"/>
    <p:sldId id="414" r:id="rId18"/>
    <p:sldId id="380" r:id="rId19"/>
    <p:sldId id="379" r:id="rId20"/>
    <p:sldId id="381" r:id="rId21"/>
    <p:sldId id="456" r:id="rId22"/>
    <p:sldId id="457" r:id="rId23"/>
    <p:sldId id="458" r:id="rId24"/>
    <p:sldId id="323" r:id="rId25"/>
    <p:sldId id="404" r:id="rId26"/>
    <p:sldId id="477" r:id="rId27"/>
    <p:sldId id="478" r:id="rId28"/>
    <p:sldId id="476" r:id="rId29"/>
    <p:sldId id="479" r:id="rId30"/>
    <p:sldId id="324" r:id="rId31"/>
    <p:sldId id="459" r:id="rId32"/>
    <p:sldId id="460" r:id="rId33"/>
    <p:sldId id="354" r:id="rId34"/>
    <p:sldId id="429" r:id="rId35"/>
    <p:sldId id="437" r:id="rId36"/>
    <p:sldId id="461" r:id="rId37"/>
    <p:sldId id="442" r:id="rId38"/>
    <p:sldId id="382" r:id="rId39"/>
    <p:sldId id="258" r:id="rId40"/>
    <p:sldId id="446" r:id="rId41"/>
    <p:sldId id="462" r:id="rId42"/>
    <p:sldId id="475" r:id="rId43"/>
    <p:sldId id="450" r:id="rId44"/>
    <p:sldId id="463" r:id="rId45"/>
    <p:sldId id="464" r:id="rId46"/>
    <p:sldId id="467" r:id="rId47"/>
    <p:sldId id="469" r:id="rId48"/>
    <p:sldId id="470" r:id="rId49"/>
    <p:sldId id="471" r:id="rId50"/>
    <p:sldId id="472" r:id="rId51"/>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10" autoAdjust="0"/>
    <p:restoredTop sz="94665" autoAdjust="0"/>
  </p:normalViewPr>
  <p:slideViewPr>
    <p:cSldViewPr>
      <p:cViewPr varScale="1">
        <p:scale>
          <a:sx n="128" d="100"/>
          <a:sy n="128" d="100"/>
        </p:scale>
        <p:origin x="1416" y="176"/>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84"/>
    </p:cViewPr>
  </p:sorterViewPr>
  <p:notesViewPr>
    <p:cSldViewPr>
      <p:cViewPr varScale="1">
        <p:scale>
          <a:sx n="68" d="100"/>
          <a:sy n="68" d="100"/>
        </p:scale>
        <p:origin x="2246"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CD0C14-C304-CE40-9B5D-8DCC613B7388}"/>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a:extLst>
              <a:ext uri="{FF2B5EF4-FFF2-40B4-BE49-F238E27FC236}">
                <a16:creationId xmlns:a16="http://schemas.microsoft.com/office/drawing/2014/main" id="{21082941-DC91-3149-897D-71AC628E2A1D}"/>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CFF1E607-57D4-A24C-A7C7-5A06992F3D85}" type="datetimeFigureOut">
              <a:rPr lang="en-US"/>
              <a:pPr>
                <a:defRPr/>
              </a:pPr>
              <a:t>9/29/24</a:t>
            </a:fld>
            <a:endParaRPr lang="en-US"/>
          </a:p>
        </p:txBody>
      </p:sp>
      <p:sp>
        <p:nvSpPr>
          <p:cNvPr id="4" name="Footer Placeholder 3">
            <a:extLst>
              <a:ext uri="{FF2B5EF4-FFF2-40B4-BE49-F238E27FC236}">
                <a16:creationId xmlns:a16="http://schemas.microsoft.com/office/drawing/2014/main" id="{266EE7EB-6672-E947-BB9A-FC9319094BF1}"/>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 name="Slide Number Placeholder 4">
            <a:extLst>
              <a:ext uri="{FF2B5EF4-FFF2-40B4-BE49-F238E27FC236}">
                <a16:creationId xmlns:a16="http://schemas.microsoft.com/office/drawing/2014/main" id="{80A318F7-6A7D-8A43-BDB1-6C95E7288112}"/>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2C337337-4C6D-014A-A1EA-830E847DCC4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C68849FE-8108-A445-B4C2-F64FB2108F0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6" name="Rectangle 3">
            <a:extLst>
              <a:ext uri="{FF2B5EF4-FFF2-40B4-BE49-F238E27FC236}">
                <a16:creationId xmlns:a16="http://schemas.microsoft.com/office/drawing/2014/main" id="{4A5E0702-BF82-6646-9D14-67248A18D486}"/>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12FEFA77-ADD7-DE49-A992-99083581B167}"/>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2" name="Rectangle 3">
            <a:extLst>
              <a:ext uri="{FF2B5EF4-FFF2-40B4-BE49-F238E27FC236}">
                <a16:creationId xmlns:a16="http://schemas.microsoft.com/office/drawing/2014/main" id="{EE83C22E-E67D-9C41-86B0-91785ECB740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2A6445D3-2A35-0847-B066-D27B3EB5A695}"/>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6322" name="Rectangle 3">
            <a:extLst>
              <a:ext uri="{FF2B5EF4-FFF2-40B4-BE49-F238E27FC236}">
                <a16:creationId xmlns:a16="http://schemas.microsoft.com/office/drawing/2014/main" id="{EC312398-00AF-4949-8A88-0FD55E41081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ABA6AD5E-0CBE-9D4B-A829-93572D2881A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8370" name="Rectangle 3">
            <a:extLst>
              <a:ext uri="{FF2B5EF4-FFF2-40B4-BE49-F238E27FC236}">
                <a16:creationId xmlns:a16="http://schemas.microsoft.com/office/drawing/2014/main" id="{EA5E8B39-578A-5A49-89EF-1E3F0A37434B}"/>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D6C14E04-075E-AD48-8A84-AA816444EED7}"/>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18" name="Rectangle 3">
            <a:extLst>
              <a:ext uri="{FF2B5EF4-FFF2-40B4-BE49-F238E27FC236}">
                <a16:creationId xmlns:a16="http://schemas.microsoft.com/office/drawing/2014/main" id="{A5E19976-C3CC-324A-AB32-1C251ABDE9D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63127A02-C1C5-0240-9BA6-13BF1F1E1ED3}"/>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4" name="Rectangle 3">
            <a:extLst>
              <a:ext uri="{FF2B5EF4-FFF2-40B4-BE49-F238E27FC236}">
                <a16:creationId xmlns:a16="http://schemas.microsoft.com/office/drawing/2014/main" id="{75703ACB-6A21-124D-9090-FE576434D924}"/>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1C7E043C-B98D-CC43-8D66-1B9AC805B81A}"/>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434" name="Rectangle 3">
            <a:extLst>
              <a:ext uri="{FF2B5EF4-FFF2-40B4-BE49-F238E27FC236}">
                <a16:creationId xmlns:a16="http://schemas.microsoft.com/office/drawing/2014/main" id="{270BD345-2A5E-D846-BA48-9ABDE7568374}"/>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09105A88-8E78-D348-8C35-4C6461E062DD}"/>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2" name="Rectangle 3">
            <a:extLst>
              <a:ext uri="{FF2B5EF4-FFF2-40B4-BE49-F238E27FC236}">
                <a16:creationId xmlns:a16="http://schemas.microsoft.com/office/drawing/2014/main" id="{55C63900-4A7D-0345-9B55-0A4078520431}"/>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99A1A785-AA4A-0149-80B1-3D7F7F64E25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0" name="Rectangle 3">
            <a:extLst>
              <a:ext uri="{FF2B5EF4-FFF2-40B4-BE49-F238E27FC236}">
                <a16:creationId xmlns:a16="http://schemas.microsoft.com/office/drawing/2014/main" id="{539F1FD1-84CD-6048-B355-1C3F298C2DF8}"/>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B403EB00-81F6-1A44-9B81-5517FA90B6F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78" name="Rectangle 3">
            <a:extLst>
              <a:ext uri="{FF2B5EF4-FFF2-40B4-BE49-F238E27FC236}">
                <a16:creationId xmlns:a16="http://schemas.microsoft.com/office/drawing/2014/main" id="{F458FA28-48D9-E342-BFBD-71CFBE1431A7}"/>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74CE716A-11FB-0E4E-8F15-5B4205281A7C}"/>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0" name="Rectangle 3">
            <a:extLst>
              <a:ext uri="{FF2B5EF4-FFF2-40B4-BE49-F238E27FC236}">
                <a16:creationId xmlns:a16="http://schemas.microsoft.com/office/drawing/2014/main" id="{4B78130F-61AA-2B4E-94F6-182E9A6051BB}"/>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108508FC-BC20-6C45-A8A8-21FAF0069EA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698" name="Rectangle 3">
            <a:extLst>
              <a:ext uri="{FF2B5EF4-FFF2-40B4-BE49-F238E27FC236}">
                <a16:creationId xmlns:a16="http://schemas.microsoft.com/office/drawing/2014/main" id="{D3B9BF72-F79D-0F4D-BF09-FCCE8C5C50E9}"/>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D9A3F552-D384-2240-ACA8-C89FB18A39A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3">
            <a:extLst>
              <a:ext uri="{FF2B5EF4-FFF2-40B4-BE49-F238E27FC236}">
                <a16:creationId xmlns:a16="http://schemas.microsoft.com/office/drawing/2014/main" id="{AEFB4946-F230-2B4C-8193-D4C2FC47D51B}"/>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B6265BFE-3421-C045-A07A-9EB044DDB332}"/>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4" name="Rectangle 3">
            <a:extLst>
              <a:ext uri="{FF2B5EF4-FFF2-40B4-BE49-F238E27FC236}">
                <a16:creationId xmlns:a16="http://schemas.microsoft.com/office/drawing/2014/main" id="{E3B6D328-05CF-7A40-A132-ABA680A28D67}"/>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42CB6EC3-02ED-FE45-9A2E-36DCF1E0783C}"/>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9983166B-835E-B14B-A4C0-0485AB58F7E4}"/>
                </a:ext>
              </a:extLst>
            </p:cNvPr>
            <p:cNvSpPr>
              <a:spLocks noChangeArrowheads="1"/>
            </p:cNvSpPr>
            <p:nvPr/>
          </p:nvSpPr>
          <p:spPr bwMode="hidden">
            <a:xfrm>
              <a:off x="0" y="2112"/>
              <a:ext cx="5759" cy="2207"/>
            </a:xfrm>
            <a:prstGeom prst="rect">
              <a:avLst/>
            </a:prstGeom>
            <a:solidFill>
              <a:schemeClr val="bg1"/>
            </a:soli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9AD7FAF8-DDD0-724E-9AD2-BDA52C0601EC}"/>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E9AB8050-E4DF-3747-A56E-B483BF829246}"/>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a:extLst>
                  <a:ext uri="{FF2B5EF4-FFF2-40B4-BE49-F238E27FC236}">
                    <a16:creationId xmlns:a16="http://schemas.microsoft.com/office/drawing/2014/main" id="{65C268AC-5C23-4448-BB09-46FE80992157}"/>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85051435-C3C9-FE41-8C19-E4460499EE9A}"/>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44BF582D-1D44-3F44-825B-69780FCECB99}"/>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1EB925B6-1B28-A047-BE1F-483AD9886172}"/>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66AB78A9-77F8-F44E-A271-767A373A3DEC}"/>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4F3A255E-2517-0648-89CA-68D3FB6613DF}"/>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93705790-2D10-F748-AD44-0A0D5778B689}"/>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552577C5-FCE6-E44F-9112-0A283906A77E}"/>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1ADF7E3A-F1EA-5944-9FC7-DEC7F29E77A1}"/>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A8CC3A11-4CE2-DF44-B13D-460F710A7641}"/>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6D66EF9D-CEBB-0743-9D25-504DE1C5FA8B}"/>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F3754D82-FA89-844A-B82C-929842F1FDEA}"/>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60D07F41-6887-F848-A40B-E1C9244D95D3}"/>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92471F0F-28F4-234D-9927-5D3C00BE33DA}"/>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4FFD21BC-4579-7E4B-B7B5-E7F76ED6B9F4}"/>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887879D5-8B64-2645-8A9A-01FC6DEDF621}"/>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515EBA3B-E375-9945-9B24-A054593BC900}"/>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866A4730-3008-5446-ADD8-3BAAC38C46B8}"/>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54FD298C-8010-0C40-808D-1E8E2D7978CA}"/>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B83C9F98-4F8D-8948-8CEE-03F2B8B4B61F}"/>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6B5ED75C-85FA-DE4B-A150-BDC74F31B142}"/>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F01CB1A8-E465-244E-BCF0-57446DCDD1CF}"/>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91EBCC1A-5A25-DC46-8390-FC8D06E5EF06}"/>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864148BA-973B-9D49-B016-1D8C444DDDD8}"/>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8978593E-3555-7649-BE3F-EBD292CCCFD6}"/>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6CF42EEB-68F5-DD48-B6B7-98ECC22C1AC9}"/>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844E5B4E-57F7-6E40-84FF-FDC4098DD2B3}"/>
              </a:ext>
            </a:extLst>
          </p:cNvPr>
          <p:cNvSpPr>
            <a:spLocks noGrp="1" noChangeArrowheads="1"/>
          </p:cNvSpPr>
          <p:nvPr>
            <p:ph type="dt" sz="quarter" idx="10"/>
          </p:nvPr>
        </p:nvSpPr>
        <p:spPr/>
        <p:txBody>
          <a:bodyPr/>
          <a:lstStyle>
            <a:lvl1pPr>
              <a:defRPr/>
            </a:lvl1pPr>
          </a:lstStyle>
          <a:p>
            <a:pPr>
              <a:defRPr/>
            </a:pPr>
            <a:fld id="{B3AA42EF-DB6A-1B47-8EBF-334E843DFD46}" type="datetime1">
              <a:rPr lang="en-US"/>
              <a:pPr>
                <a:defRPr/>
              </a:pPr>
              <a:t>9/29/24</a:t>
            </a:fld>
            <a:endParaRPr lang="en-US"/>
          </a:p>
        </p:txBody>
      </p:sp>
      <p:sp>
        <p:nvSpPr>
          <p:cNvPr id="35" name="Rectangle 35">
            <a:extLst>
              <a:ext uri="{FF2B5EF4-FFF2-40B4-BE49-F238E27FC236}">
                <a16:creationId xmlns:a16="http://schemas.microsoft.com/office/drawing/2014/main" id="{1684DF1A-7911-5B45-8035-0C1474E9B2D1}"/>
              </a:ext>
            </a:extLst>
          </p:cNvPr>
          <p:cNvSpPr>
            <a:spLocks noGrp="1" noChangeArrowheads="1"/>
          </p:cNvSpPr>
          <p:nvPr>
            <p:ph type="ftr" sz="quarter" idx="11"/>
          </p:nvPr>
        </p:nvSpPr>
        <p:spPr bwMode="auto">
          <a:xfrm>
            <a:off x="3124200" y="6400800"/>
            <a:ext cx="2895600" cy="457200"/>
          </a:xfrm>
          <a:prstGeom prst="rect">
            <a:avLst/>
          </a:prstGeom>
        </p:spPr>
        <p:txBody>
          <a:bodyPr vert="horz" wrap="none" lIns="92075" tIns="46038" rIns="92075" bIns="46038" numCol="1" anchor="ctr" anchorCtr="0" compatLnSpc="1">
            <a:prstTxWarp prst="textNoShape">
              <a:avLst/>
            </a:prstTxWarp>
          </a:bodyPr>
          <a:lstStyle>
            <a:lvl1pPr algn="ctr">
              <a:defRPr sz="1400"/>
            </a:lvl1pPr>
          </a:lstStyle>
          <a:p>
            <a:pPr>
              <a:defRPr/>
            </a:pPr>
            <a:r>
              <a:rPr lang="en-US"/>
              <a:t>© Copyright 2018 by Pearson Education, Inc. All Rights Reserved.</a:t>
            </a:r>
          </a:p>
        </p:txBody>
      </p:sp>
      <p:sp>
        <p:nvSpPr>
          <p:cNvPr id="36" name="Rectangle 36">
            <a:extLst>
              <a:ext uri="{FF2B5EF4-FFF2-40B4-BE49-F238E27FC236}">
                <a16:creationId xmlns:a16="http://schemas.microsoft.com/office/drawing/2014/main" id="{2D78C32F-4538-5548-923D-1E7D39EF9239}"/>
              </a:ext>
            </a:extLst>
          </p:cNvPr>
          <p:cNvSpPr>
            <a:spLocks noGrp="1" noChangeArrowheads="1"/>
          </p:cNvSpPr>
          <p:nvPr>
            <p:ph type="sldNum" sz="quarter" idx="12"/>
          </p:nvPr>
        </p:nvSpPr>
        <p:spPr>
          <a:xfrm>
            <a:off x="6553200" y="6400800"/>
            <a:ext cx="1905000" cy="457200"/>
          </a:xfrm>
        </p:spPr>
        <p:txBody>
          <a:bodyPr/>
          <a:lstStyle>
            <a:lvl1pPr>
              <a:defRPr/>
            </a:lvl1pPr>
          </a:lstStyle>
          <a:p>
            <a:pPr>
              <a:defRPr/>
            </a:pPr>
            <a:fld id="{D8818099-2722-D344-AA38-8B6B2DCD703F}" type="slidenum">
              <a:rPr lang="en-US" altLang="en-US"/>
              <a:pPr>
                <a:defRPr/>
              </a:pPr>
              <a:t>‹#›</a:t>
            </a:fld>
            <a:endParaRPr lang="en-US" altLang="en-US"/>
          </a:p>
        </p:txBody>
      </p:sp>
    </p:spTree>
    <p:extLst>
      <p:ext uri="{BB962C8B-B14F-4D97-AF65-F5344CB8AC3E}">
        <p14:creationId xmlns:p14="http://schemas.microsoft.com/office/powerpoint/2010/main" val="91885473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755AD23D-3E13-BA49-875F-FF98DCBBD6A8}"/>
              </a:ext>
            </a:extLst>
          </p:cNvPr>
          <p:cNvSpPr>
            <a:spLocks noGrp="1" noChangeArrowheads="1"/>
          </p:cNvSpPr>
          <p:nvPr>
            <p:ph type="dt" sz="half" idx="10"/>
          </p:nvPr>
        </p:nvSpPr>
        <p:spPr>
          <a:ln/>
        </p:spPr>
        <p:txBody>
          <a:bodyPr/>
          <a:lstStyle>
            <a:lvl1pPr>
              <a:defRPr/>
            </a:lvl1pPr>
          </a:lstStyle>
          <a:p>
            <a:pPr>
              <a:defRPr/>
            </a:pPr>
            <a:fld id="{99CD883F-CC38-D647-9A7B-61A6A7B90B56}" type="datetime1">
              <a:rPr lang="en-US"/>
              <a:pPr>
                <a:defRPr/>
              </a:pPr>
              <a:t>9/29/24</a:t>
            </a:fld>
            <a:endParaRPr lang="en-US"/>
          </a:p>
        </p:txBody>
      </p:sp>
      <p:sp>
        <p:nvSpPr>
          <p:cNvPr id="5" name="Rectangle 34">
            <a:extLst>
              <a:ext uri="{FF2B5EF4-FFF2-40B4-BE49-F238E27FC236}">
                <a16:creationId xmlns:a16="http://schemas.microsoft.com/office/drawing/2014/main" id="{B8B0F98C-9D8F-834C-B3AE-2FF800135F7E}"/>
              </a:ext>
            </a:extLst>
          </p:cNvPr>
          <p:cNvSpPr>
            <a:spLocks noGrp="1" noChangeArrowheads="1"/>
          </p:cNvSpPr>
          <p:nvPr>
            <p:ph type="sldNum" sz="quarter" idx="11"/>
          </p:nvPr>
        </p:nvSpPr>
        <p:spPr>
          <a:ln/>
        </p:spPr>
        <p:txBody>
          <a:bodyPr/>
          <a:lstStyle>
            <a:lvl1pPr>
              <a:defRPr/>
            </a:lvl1pPr>
          </a:lstStyle>
          <a:p>
            <a:pPr>
              <a:defRPr/>
            </a:pPr>
            <a:fld id="{F815FB7B-5825-4B45-A417-E740A8962537}" type="slidenum">
              <a:rPr lang="en-US" altLang="en-US"/>
              <a:pPr>
                <a:defRPr/>
              </a:pPr>
              <a:t>‹#›</a:t>
            </a:fld>
            <a:endParaRPr lang="en-US" altLang="en-US"/>
          </a:p>
        </p:txBody>
      </p:sp>
    </p:spTree>
    <p:extLst>
      <p:ext uri="{BB962C8B-B14F-4D97-AF65-F5344CB8AC3E}">
        <p14:creationId xmlns:p14="http://schemas.microsoft.com/office/powerpoint/2010/main" val="352614764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3D2FBECF-846D-D34E-9698-6D9DF1E58428}"/>
              </a:ext>
            </a:extLst>
          </p:cNvPr>
          <p:cNvSpPr>
            <a:spLocks noGrp="1" noChangeArrowheads="1"/>
          </p:cNvSpPr>
          <p:nvPr>
            <p:ph type="dt" sz="half" idx="10"/>
          </p:nvPr>
        </p:nvSpPr>
        <p:spPr>
          <a:ln/>
        </p:spPr>
        <p:txBody>
          <a:bodyPr/>
          <a:lstStyle>
            <a:lvl1pPr>
              <a:defRPr/>
            </a:lvl1pPr>
          </a:lstStyle>
          <a:p>
            <a:pPr>
              <a:defRPr/>
            </a:pPr>
            <a:fld id="{CE5866FC-4C32-6C45-8A5E-A03B981E3245}" type="datetime1">
              <a:rPr lang="en-US"/>
              <a:pPr>
                <a:defRPr/>
              </a:pPr>
              <a:t>9/29/24</a:t>
            </a:fld>
            <a:endParaRPr lang="en-US"/>
          </a:p>
        </p:txBody>
      </p:sp>
      <p:sp>
        <p:nvSpPr>
          <p:cNvPr id="5" name="Rectangle 34">
            <a:extLst>
              <a:ext uri="{FF2B5EF4-FFF2-40B4-BE49-F238E27FC236}">
                <a16:creationId xmlns:a16="http://schemas.microsoft.com/office/drawing/2014/main" id="{91ED6E18-4AB3-DA4C-9659-3D64959F6491}"/>
              </a:ext>
            </a:extLst>
          </p:cNvPr>
          <p:cNvSpPr>
            <a:spLocks noGrp="1" noChangeArrowheads="1"/>
          </p:cNvSpPr>
          <p:nvPr>
            <p:ph type="sldNum" sz="quarter" idx="11"/>
          </p:nvPr>
        </p:nvSpPr>
        <p:spPr>
          <a:ln/>
        </p:spPr>
        <p:txBody>
          <a:bodyPr/>
          <a:lstStyle>
            <a:lvl1pPr>
              <a:defRPr/>
            </a:lvl1pPr>
          </a:lstStyle>
          <a:p>
            <a:pPr>
              <a:defRPr/>
            </a:pPr>
            <a:fld id="{56C4BC44-1781-6E49-AD07-E6C38C079C44}" type="slidenum">
              <a:rPr lang="en-US" altLang="en-US"/>
              <a:pPr>
                <a:defRPr/>
              </a:pPr>
              <a:t>‹#›</a:t>
            </a:fld>
            <a:endParaRPr lang="en-US" altLang="en-US"/>
          </a:p>
        </p:txBody>
      </p:sp>
    </p:spTree>
    <p:extLst>
      <p:ext uri="{BB962C8B-B14F-4D97-AF65-F5344CB8AC3E}">
        <p14:creationId xmlns:p14="http://schemas.microsoft.com/office/powerpoint/2010/main" val="1563266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9974BB-1502-5D4D-ABE6-61A28DAF6FCD}"/>
              </a:ext>
            </a:extLst>
          </p:cNvPr>
          <p:cNvSpPr>
            <a:spLocks noGrp="1"/>
          </p:cNvSpPr>
          <p:nvPr>
            <p:ph type="dt" sz="half" idx="10"/>
          </p:nvPr>
        </p:nvSpPr>
        <p:spPr/>
        <p:txBody>
          <a:bodyPr/>
          <a:lstStyle>
            <a:lvl1pPr>
              <a:defRPr/>
            </a:lvl1pPr>
          </a:lstStyle>
          <a:p>
            <a:pPr>
              <a:defRPr/>
            </a:pPr>
            <a:fld id="{1B5CFCB7-E742-8E42-9061-B11B07DC43D4}" type="datetime1">
              <a:rPr lang="en-US"/>
              <a:pPr>
                <a:defRPr/>
              </a:pPr>
              <a:t>9/29/24</a:t>
            </a:fld>
            <a:endParaRPr lang="en-US"/>
          </a:p>
        </p:txBody>
      </p:sp>
      <p:sp>
        <p:nvSpPr>
          <p:cNvPr id="5" name="Slide Number Placeholder 4">
            <a:extLst>
              <a:ext uri="{FF2B5EF4-FFF2-40B4-BE49-F238E27FC236}">
                <a16:creationId xmlns:a16="http://schemas.microsoft.com/office/drawing/2014/main" id="{772E37BC-09B3-5348-8BD1-3D03AB923B18}"/>
              </a:ext>
            </a:extLst>
          </p:cNvPr>
          <p:cNvSpPr>
            <a:spLocks noGrp="1"/>
          </p:cNvSpPr>
          <p:nvPr>
            <p:ph type="sldNum" sz="quarter" idx="11"/>
          </p:nvPr>
        </p:nvSpPr>
        <p:spPr/>
        <p:txBody>
          <a:bodyPr/>
          <a:lstStyle>
            <a:lvl1pPr>
              <a:defRPr/>
            </a:lvl1pPr>
          </a:lstStyle>
          <a:p>
            <a:pPr>
              <a:defRPr/>
            </a:pPr>
            <a:fld id="{6028E4B1-2CDE-C74E-9C9A-44CE33261EF0}" type="slidenum">
              <a:rPr lang="en-US" altLang="en-US"/>
              <a:pPr>
                <a:defRPr/>
              </a:pPr>
              <a:t>‹#›</a:t>
            </a:fld>
            <a:endParaRPr lang="en-US" altLang="en-US"/>
          </a:p>
        </p:txBody>
      </p:sp>
    </p:spTree>
    <p:extLst>
      <p:ext uri="{BB962C8B-B14F-4D97-AF65-F5344CB8AC3E}">
        <p14:creationId xmlns:p14="http://schemas.microsoft.com/office/powerpoint/2010/main" val="1225764023"/>
      </p:ext>
    </p:extLst>
  </p:cSld>
  <p:clrMapOvr>
    <a:overrideClrMapping bg1="lt1" tx1="dk1" bg2="lt2" tx2="dk2" accent1="accent1" accent2="accent2" accent3="accent3" accent4="accent4" accent5="accent5" accent6="accent6" hlink="hlink" folHlink="folHlink"/>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2F59440B-2E6B-5E4A-A178-2A5655426D0F}"/>
              </a:ext>
            </a:extLst>
          </p:cNvPr>
          <p:cNvSpPr>
            <a:spLocks noGrp="1" noChangeArrowheads="1"/>
          </p:cNvSpPr>
          <p:nvPr>
            <p:ph type="dt" sz="half" idx="10"/>
          </p:nvPr>
        </p:nvSpPr>
        <p:spPr>
          <a:ln/>
        </p:spPr>
        <p:txBody>
          <a:bodyPr/>
          <a:lstStyle>
            <a:lvl1pPr>
              <a:defRPr/>
            </a:lvl1pPr>
          </a:lstStyle>
          <a:p>
            <a:pPr>
              <a:defRPr/>
            </a:pPr>
            <a:fld id="{B7F1E03F-1C0A-444A-B348-EFEA078FC6A8}" type="datetime1">
              <a:rPr lang="en-US"/>
              <a:pPr>
                <a:defRPr/>
              </a:pPr>
              <a:t>9/29/24</a:t>
            </a:fld>
            <a:endParaRPr lang="en-US"/>
          </a:p>
        </p:txBody>
      </p:sp>
      <p:sp>
        <p:nvSpPr>
          <p:cNvPr id="5" name="Rectangle 34">
            <a:extLst>
              <a:ext uri="{FF2B5EF4-FFF2-40B4-BE49-F238E27FC236}">
                <a16:creationId xmlns:a16="http://schemas.microsoft.com/office/drawing/2014/main" id="{1A1A1A0C-F7E8-3340-90D0-8A5AD5CDD3D9}"/>
              </a:ext>
            </a:extLst>
          </p:cNvPr>
          <p:cNvSpPr>
            <a:spLocks noGrp="1" noChangeArrowheads="1"/>
          </p:cNvSpPr>
          <p:nvPr>
            <p:ph type="sldNum" sz="quarter" idx="11"/>
          </p:nvPr>
        </p:nvSpPr>
        <p:spPr>
          <a:ln/>
        </p:spPr>
        <p:txBody>
          <a:bodyPr/>
          <a:lstStyle>
            <a:lvl1pPr>
              <a:defRPr/>
            </a:lvl1pPr>
          </a:lstStyle>
          <a:p>
            <a:pPr>
              <a:defRPr/>
            </a:pPr>
            <a:fld id="{0795375C-7703-914B-83E0-E3AB766D1DAE}" type="slidenum">
              <a:rPr lang="en-US" altLang="en-US"/>
              <a:pPr>
                <a:defRPr/>
              </a:pPr>
              <a:t>‹#›</a:t>
            </a:fld>
            <a:endParaRPr lang="en-US" altLang="en-US"/>
          </a:p>
        </p:txBody>
      </p:sp>
    </p:spTree>
    <p:extLst>
      <p:ext uri="{BB962C8B-B14F-4D97-AF65-F5344CB8AC3E}">
        <p14:creationId xmlns:p14="http://schemas.microsoft.com/office/powerpoint/2010/main" val="4879543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109844CB-E4DE-D740-AA7E-A5993DBB1080}"/>
              </a:ext>
            </a:extLst>
          </p:cNvPr>
          <p:cNvSpPr>
            <a:spLocks noGrp="1" noChangeArrowheads="1"/>
          </p:cNvSpPr>
          <p:nvPr>
            <p:ph type="dt" sz="half" idx="10"/>
          </p:nvPr>
        </p:nvSpPr>
        <p:spPr>
          <a:ln/>
        </p:spPr>
        <p:txBody>
          <a:bodyPr/>
          <a:lstStyle>
            <a:lvl1pPr>
              <a:defRPr/>
            </a:lvl1pPr>
          </a:lstStyle>
          <a:p>
            <a:pPr>
              <a:defRPr/>
            </a:pPr>
            <a:fld id="{F7515ED0-BAD3-C841-BC5A-DD4126BDAAAD}" type="datetime1">
              <a:rPr lang="en-US"/>
              <a:pPr>
                <a:defRPr/>
              </a:pPr>
              <a:t>9/29/24</a:t>
            </a:fld>
            <a:endParaRPr lang="en-US"/>
          </a:p>
        </p:txBody>
      </p:sp>
      <p:sp>
        <p:nvSpPr>
          <p:cNvPr id="6" name="Rectangle 34">
            <a:extLst>
              <a:ext uri="{FF2B5EF4-FFF2-40B4-BE49-F238E27FC236}">
                <a16:creationId xmlns:a16="http://schemas.microsoft.com/office/drawing/2014/main" id="{FB26D436-4A16-D248-8EEE-41FCB652172D}"/>
              </a:ext>
            </a:extLst>
          </p:cNvPr>
          <p:cNvSpPr>
            <a:spLocks noGrp="1" noChangeArrowheads="1"/>
          </p:cNvSpPr>
          <p:nvPr>
            <p:ph type="sldNum" sz="quarter" idx="11"/>
          </p:nvPr>
        </p:nvSpPr>
        <p:spPr>
          <a:ln/>
        </p:spPr>
        <p:txBody>
          <a:bodyPr/>
          <a:lstStyle>
            <a:lvl1pPr>
              <a:defRPr/>
            </a:lvl1pPr>
          </a:lstStyle>
          <a:p>
            <a:pPr>
              <a:defRPr/>
            </a:pPr>
            <a:fld id="{6D79DE1B-32C8-8F40-B402-30731A9BE39E}" type="slidenum">
              <a:rPr lang="en-US" altLang="en-US"/>
              <a:pPr>
                <a:defRPr/>
              </a:pPr>
              <a:t>‹#›</a:t>
            </a:fld>
            <a:endParaRPr lang="en-US" altLang="en-US"/>
          </a:p>
        </p:txBody>
      </p:sp>
    </p:spTree>
    <p:extLst>
      <p:ext uri="{BB962C8B-B14F-4D97-AF65-F5344CB8AC3E}">
        <p14:creationId xmlns:p14="http://schemas.microsoft.com/office/powerpoint/2010/main" val="38323285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F0057772-3397-C840-87DE-8D040EDE3DC1}"/>
              </a:ext>
            </a:extLst>
          </p:cNvPr>
          <p:cNvSpPr>
            <a:spLocks noGrp="1" noChangeArrowheads="1"/>
          </p:cNvSpPr>
          <p:nvPr>
            <p:ph type="dt" sz="half" idx="10"/>
          </p:nvPr>
        </p:nvSpPr>
        <p:spPr>
          <a:ln/>
        </p:spPr>
        <p:txBody>
          <a:bodyPr/>
          <a:lstStyle>
            <a:lvl1pPr>
              <a:defRPr/>
            </a:lvl1pPr>
          </a:lstStyle>
          <a:p>
            <a:pPr>
              <a:defRPr/>
            </a:pPr>
            <a:fld id="{248136D8-B173-3047-9811-EB0E36FFAFF9}" type="datetime1">
              <a:rPr lang="en-US"/>
              <a:pPr>
                <a:defRPr/>
              </a:pPr>
              <a:t>9/29/24</a:t>
            </a:fld>
            <a:endParaRPr lang="en-US"/>
          </a:p>
        </p:txBody>
      </p:sp>
      <p:sp>
        <p:nvSpPr>
          <p:cNvPr id="8" name="Rectangle 34">
            <a:extLst>
              <a:ext uri="{FF2B5EF4-FFF2-40B4-BE49-F238E27FC236}">
                <a16:creationId xmlns:a16="http://schemas.microsoft.com/office/drawing/2014/main" id="{91052B84-81FD-4E4E-820D-8344635B2EE6}"/>
              </a:ext>
            </a:extLst>
          </p:cNvPr>
          <p:cNvSpPr>
            <a:spLocks noGrp="1" noChangeArrowheads="1"/>
          </p:cNvSpPr>
          <p:nvPr>
            <p:ph type="sldNum" sz="quarter" idx="11"/>
          </p:nvPr>
        </p:nvSpPr>
        <p:spPr>
          <a:ln/>
        </p:spPr>
        <p:txBody>
          <a:bodyPr/>
          <a:lstStyle>
            <a:lvl1pPr>
              <a:defRPr/>
            </a:lvl1pPr>
          </a:lstStyle>
          <a:p>
            <a:pPr>
              <a:defRPr/>
            </a:pPr>
            <a:fld id="{00405A5A-DB77-B448-9B2D-A8EED52AA3D9}" type="slidenum">
              <a:rPr lang="en-US" altLang="en-US"/>
              <a:pPr>
                <a:defRPr/>
              </a:pPr>
              <a:t>‹#›</a:t>
            </a:fld>
            <a:endParaRPr lang="en-US" altLang="en-US"/>
          </a:p>
        </p:txBody>
      </p:sp>
    </p:spTree>
    <p:extLst>
      <p:ext uri="{BB962C8B-B14F-4D97-AF65-F5344CB8AC3E}">
        <p14:creationId xmlns:p14="http://schemas.microsoft.com/office/powerpoint/2010/main" val="309567358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AC0DD595-6878-3F49-92BC-CD70DDBA93B0}"/>
              </a:ext>
            </a:extLst>
          </p:cNvPr>
          <p:cNvSpPr>
            <a:spLocks noGrp="1" noChangeArrowheads="1"/>
          </p:cNvSpPr>
          <p:nvPr>
            <p:ph type="dt" sz="half" idx="10"/>
          </p:nvPr>
        </p:nvSpPr>
        <p:spPr>
          <a:ln/>
        </p:spPr>
        <p:txBody>
          <a:bodyPr/>
          <a:lstStyle>
            <a:lvl1pPr>
              <a:defRPr/>
            </a:lvl1pPr>
          </a:lstStyle>
          <a:p>
            <a:pPr>
              <a:defRPr/>
            </a:pPr>
            <a:fld id="{31723821-F1BB-8F48-9748-1A79E5F312F5}" type="datetime1">
              <a:rPr lang="en-US"/>
              <a:pPr>
                <a:defRPr/>
              </a:pPr>
              <a:t>9/29/24</a:t>
            </a:fld>
            <a:endParaRPr lang="en-US"/>
          </a:p>
        </p:txBody>
      </p:sp>
      <p:sp>
        <p:nvSpPr>
          <p:cNvPr id="4" name="Rectangle 34">
            <a:extLst>
              <a:ext uri="{FF2B5EF4-FFF2-40B4-BE49-F238E27FC236}">
                <a16:creationId xmlns:a16="http://schemas.microsoft.com/office/drawing/2014/main" id="{DBDC4885-E15C-484F-A361-54C16BAAC09C}"/>
              </a:ext>
            </a:extLst>
          </p:cNvPr>
          <p:cNvSpPr>
            <a:spLocks noGrp="1" noChangeArrowheads="1"/>
          </p:cNvSpPr>
          <p:nvPr>
            <p:ph type="sldNum" sz="quarter" idx="11"/>
          </p:nvPr>
        </p:nvSpPr>
        <p:spPr>
          <a:ln/>
        </p:spPr>
        <p:txBody>
          <a:bodyPr/>
          <a:lstStyle>
            <a:lvl1pPr>
              <a:defRPr/>
            </a:lvl1pPr>
          </a:lstStyle>
          <a:p>
            <a:pPr>
              <a:defRPr/>
            </a:pPr>
            <a:fld id="{6DE2B5FA-A0EF-1B42-AAEF-91272121A29C}" type="slidenum">
              <a:rPr lang="en-US" altLang="en-US"/>
              <a:pPr>
                <a:defRPr/>
              </a:pPr>
              <a:t>‹#›</a:t>
            </a:fld>
            <a:endParaRPr lang="en-US" altLang="en-US"/>
          </a:p>
        </p:txBody>
      </p:sp>
    </p:spTree>
    <p:extLst>
      <p:ext uri="{BB962C8B-B14F-4D97-AF65-F5344CB8AC3E}">
        <p14:creationId xmlns:p14="http://schemas.microsoft.com/office/powerpoint/2010/main" val="294632968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DC41E73D-8A8F-FD45-9E31-649CE6E5A677}"/>
              </a:ext>
            </a:extLst>
          </p:cNvPr>
          <p:cNvSpPr>
            <a:spLocks noGrp="1" noChangeArrowheads="1"/>
          </p:cNvSpPr>
          <p:nvPr>
            <p:ph type="dt" sz="half" idx="10"/>
          </p:nvPr>
        </p:nvSpPr>
        <p:spPr>
          <a:ln/>
        </p:spPr>
        <p:txBody>
          <a:bodyPr/>
          <a:lstStyle>
            <a:lvl1pPr>
              <a:defRPr/>
            </a:lvl1pPr>
          </a:lstStyle>
          <a:p>
            <a:pPr>
              <a:defRPr/>
            </a:pPr>
            <a:fld id="{9446C6FB-A49A-3F43-BAF1-4BDFF85CE642}" type="datetime1">
              <a:rPr lang="en-US"/>
              <a:pPr>
                <a:defRPr/>
              </a:pPr>
              <a:t>9/29/24</a:t>
            </a:fld>
            <a:endParaRPr lang="en-US"/>
          </a:p>
        </p:txBody>
      </p:sp>
      <p:sp>
        <p:nvSpPr>
          <p:cNvPr id="3" name="Rectangle 34">
            <a:extLst>
              <a:ext uri="{FF2B5EF4-FFF2-40B4-BE49-F238E27FC236}">
                <a16:creationId xmlns:a16="http://schemas.microsoft.com/office/drawing/2014/main" id="{023EE3C1-4C6D-F648-A205-9C4FC9D14E3F}"/>
              </a:ext>
            </a:extLst>
          </p:cNvPr>
          <p:cNvSpPr>
            <a:spLocks noGrp="1" noChangeArrowheads="1"/>
          </p:cNvSpPr>
          <p:nvPr>
            <p:ph type="sldNum" sz="quarter" idx="11"/>
          </p:nvPr>
        </p:nvSpPr>
        <p:spPr>
          <a:ln/>
        </p:spPr>
        <p:txBody>
          <a:bodyPr/>
          <a:lstStyle>
            <a:lvl1pPr>
              <a:defRPr/>
            </a:lvl1pPr>
          </a:lstStyle>
          <a:p>
            <a:pPr>
              <a:defRPr/>
            </a:pPr>
            <a:fld id="{9342194B-7E46-2A4E-975A-81B52D96FCC2}" type="slidenum">
              <a:rPr lang="en-US" altLang="en-US"/>
              <a:pPr>
                <a:defRPr/>
              </a:pPr>
              <a:t>‹#›</a:t>
            </a:fld>
            <a:endParaRPr lang="en-US" altLang="en-US"/>
          </a:p>
        </p:txBody>
      </p:sp>
    </p:spTree>
    <p:extLst>
      <p:ext uri="{BB962C8B-B14F-4D97-AF65-F5344CB8AC3E}">
        <p14:creationId xmlns:p14="http://schemas.microsoft.com/office/powerpoint/2010/main" val="70192999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1B6CA5BC-C6AE-1044-A36A-2DB3ADEDBDB5}"/>
              </a:ext>
            </a:extLst>
          </p:cNvPr>
          <p:cNvSpPr>
            <a:spLocks noGrp="1" noChangeArrowheads="1"/>
          </p:cNvSpPr>
          <p:nvPr>
            <p:ph type="dt" sz="half" idx="10"/>
          </p:nvPr>
        </p:nvSpPr>
        <p:spPr>
          <a:ln/>
        </p:spPr>
        <p:txBody>
          <a:bodyPr/>
          <a:lstStyle>
            <a:lvl1pPr>
              <a:defRPr/>
            </a:lvl1pPr>
          </a:lstStyle>
          <a:p>
            <a:pPr>
              <a:defRPr/>
            </a:pPr>
            <a:fld id="{C239099D-CE46-4648-BE8B-857503097440}" type="datetime1">
              <a:rPr lang="en-US"/>
              <a:pPr>
                <a:defRPr/>
              </a:pPr>
              <a:t>9/29/24</a:t>
            </a:fld>
            <a:endParaRPr lang="en-US"/>
          </a:p>
        </p:txBody>
      </p:sp>
      <p:sp>
        <p:nvSpPr>
          <p:cNvPr id="6" name="Rectangle 34">
            <a:extLst>
              <a:ext uri="{FF2B5EF4-FFF2-40B4-BE49-F238E27FC236}">
                <a16:creationId xmlns:a16="http://schemas.microsoft.com/office/drawing/2014/main" id="{6801072A-4F2F-B34E-9026-CB1A2E8060FD}"/>
              </a:ext>
            </a:extLst>
          </p:cNvPr>
          <p:cNvSpPr>
            <a:spLocks noGrp="1" noChangeArrowheads="1"/>
          </p:cNvSpPr>
          <p:nvPr>
            <p:ph type="sldNum" sz="quarter" idx="11"/>
          </p:nvPr>
        </p:nvSpPr>
        <p:spPr>
          <a:ln/>
        </p:spPr>
        <p:txBody>
          <a:bodyPr/>
          <a:lstStyle>
            <a:lvl1pPr>
              <a:defRPr/>
            </a:lvl1pPr>
          </a:lstStyle>
          <a:p>
            <a:pPr>
              <a:defRPr/>
            </a:pPr>
            <a:fld id="{A7D9786C-A7FA-F24C-AFFF-F7EB58168F7F}" type="slidenum">
              <a:rPr lang="en-US" altLang="en-US"/>
              <a:pPr>
                <a:defRPr/>
              </a:pPr>
              <a:t>‹#›</a:t>
            </a:fld>
            <a:endParaRPr lang="en-US" altLang="en-US"/>
          </a:p>
        </p:txBody>
      </p:sp>
    </p:spTree>
    <p:extLst>
      <p:ext uri="{BB962C8B-B14F-4D97-AF65-F5344CB8AC3E}">
        <p14:creationId xmlns:p14="http://schemas.microsoft.com/office/powerpoint/2010/main" val="122437842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2001711E-BE47-1344-BFD8-CCEC4FA0DF4F}"/>
              </a:ext>
            </a:extLst>
          </p:cNvPr>
          <p:cNvSpPr>
            <a:spLocks noGrp="1" noChangeArrowheads="1"/>
          </p:cNvSpPr>
          <p:nvPr>
            <p:ph type="dt" sz="half" idx="10"/>
          </p:nvPr>
        </p:nvSpPr>
        <p:spPr>
          <a:ln/>
        </p:spPr>
        <p:txBody>
          <a:bodyPr/>
          <a:lstStyle>
            <a:lvl1pPr>
              <a:defRPr/>
            </a:lvl1pPr>
          </a:lstStyle>
          <a:p>
            <a:pPr>
              <a:defRPr/>
            </a:pPr>
            <a:fld id="{566FC195-CDEF-F949-8BC7-EB4B5A5681CB}" type="datetime1">
              <a:rPr lang="en-US"/>
              <a:pPr>
                <a:defRPr/>
              </a:pPr>
              <a:t>9/29/24</a:t>
            </a:fld>
            <a:endParaRPr lang="en-US"/>
          </a:p>
        </p:txBody>
      </p:sp>
      <p:sp>
        <p:nvSpPr>
          <p:cNvPr id="6" name="Rectangle 34">
            <a:extLst>
              <a:ext uri="{FF2B5EF4-FFF2-40B4-BE49-F238E27FC236}">
                <a16:creationId xmlns:a16="http://schemas.microsoft.com/office/drawing/2014/main" id="{7BB69C51-762F-5F4B-9856-878B257EEBEC}"/>
              </a:ext>
            </a:extLst>
          </p:cNvPr>
          <p:cNvSpPr>
            <a:spLocks noGrp="1" noChangeArrowheads="1"/>
          </p:cNvSpPr>
          <p:nvPr>
            <p:ph type="sldNum" sz="quarter" idx="11"/>
          </p:nvPr>
        </p:nvSpPr>
        <p:spPr>
          <a:ln/>
        </p:spPr>
        <p:txBody>
          <a:bodyPr/>
          <a:lstStyle>
            <a:lvl1pPr>
              <a:defRPr/>
            </a:lvl1pPr>
          </a:lstStyle>
          <a:p>
            <a:pPr>
              <a:defRPr/>
            </a:pPr>
            <a:fld id="{A37AFE9B-C1FF-574B-886B-5829ED1BB359}" type="slidenum">
              <a:rPr lang="en-US" altLang="en-US"/>
              <a:pPr>
                <a:defRPr/>
              </a:pPr>
              <a:t>‹#›</a:t>
            </a:fld>
            <a:endParaRPr lang="en-US" altLang="en-US"/>
          </a:p>
        </p:txBody>
      </p:sp>
    </p:spTree>
    <p:extLst>
      <p:ext uri="{BB962C8B-B14F-4D97-AF65-F5344CB8AC3E}">
        <p14:creationId xmlns:p14="http://schemas.microsoft.com/office/powerpoint/2010/main" val="238053356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A5A48DF7-FFA1-7F44-900B-724EC7C1436D}"/>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A72D7534-EC14-9C4A-86DB-CB37C45E5E73}"/>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4ABD45D3-CE33-654B-8EFE-EA5A2DC5659F}"/>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5C7F0DA9-CF20-F149-88DC-F0977479664B}"/>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32A97EC6-7CC9-054C-8D0E-26B8E25F9D84}"/>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ABA2C03D-6764-7349-8F38-F03390F6AA58}"/>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6C287E59-3196-414C-A661-B7CC2279BD91}"/>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C8EDE3FF-9FD8-FE4A-9413-E7AFF4C80237}"/>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7F11297C-AF11-8E4A-BFC3-9BDE15BFEB0A}"/>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D9F78C9F-4861-1A4C-8285-CCA48CAF10FE}"/>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700105F6-C7FC-164B-82C4-353EE7C84D4A}"/>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D6F8DF46-0EFB-D740-9049-05B6D7C011FB}"/>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D5181B87-D6E0-784B-A0ED-11D3D6F6FB63}"/>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729391B3-BF33-EE48-B83C-B1C44654233A}"/>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10011DE4-6698-8441-82C3-B7EB22CF2364}"/>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0738F9E6-90BF-A846-9EC8-56F59447E5EB}"/>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F7951A80-0E70-2C4A-9B30-42D2FA30D182}"/>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45904EBD-F816-AC4A-981D-708325D0C13F}"/>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FD53B819-E27C-C349-9449-B03EC4DE9315}"/>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8F8845DD-9458-2A42-9681-436BBE0DCFF3}"/>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287D332A-0232-B04E-8929-A0B576950507}"/>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521AD8C9-6F90-2842-9455-8E719D1C0694}"/>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A51FCC79-C848-454A-A5DA-C1EB29D6B2AF}"/>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98AB1F02-9A12-A74B-84F0-23EA7FE730E1}"/>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5BC76EA4-6E8E-514A-8C75-ADC62859B45B}"/>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FC2E35C2-F511-5C41-A45B-D9C0E6F11AAE}"/>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B9AB0972-2B15-9A44-8340-691E9403D2E2}"/>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D4144C0B-919F-A14A-A98E-B8753EC39811}"/>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FD9D3932-4420-9641-A632-FA8D9B1BA752}"/>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A66801AB-6FD1-0147-B575-483573FE391A}"/>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9A815332-7E87-894D-B64E-652B20A86BE4}"/>
              </a:ext>
            </a:extLst>
          </p:cNvPr>
          <p:cNvSpPr>
            <a:spLocks noGrp="1" noChangeArrowheads="1"/>
          </p:cNvSpPr>
          <p:nvPr>
            <p:ph type="dt" sz="half" idx="2"/>
          </p:nvPr>
        </p:nvSpPr>
        <p:spPr bwMode="auto">
          <a:xfrm>
            <a:off x="685800" y="6400800"/>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defRPr sz="1400"/>
            </a:lvl1pPr>
          </a:lstStyle>
          <a:p>
            <a:pPr>
              <a:defRPr/>
            </a:pPr>
            <a:fld id="{922A66B8-500F-1D4C-90D5-5C9EA38CBBDA}" type="datetime1">
              <a:rPr lang="en-US"/>
              <a:pPr>
                <a:defRPr/>
              </a:pPr>
              <a:t>9/29/24</a:t>
            </a:fld>
            <a:endParaRPr lang="en-US"/>
          </a:p>
        </p:txBody>
      </p:sp>
      <p:sp>
        <p:nvSpPr>
          <p:cNvPr id="1058" name="Rectangle 34">
            <a:extLst>
              <a:ext uri="{FF2B5EF4-FFF2-40B4-BE49-F238E27FC236}">
                <a16:creationId xmlns:a16="http://schemas.microsoft.com/office/drawing/2014/main" id="{4969DADF-B0A9-4F4A-A5B3-0DBA71CF06E7}"/>
              </a:ext>
            </a:extLst>
          </p:cNvPr>
          <p:cNvSpPr>
            <a:spLocks noGrp="1" noChangeArrowheads="1"/>
          </p:cNvSpPr>
          <p:nvPr>
            <p:ph type="sldNum" sz="quarter" idx="4"/>
          </p:nvPr>
        </p:nvSpPr>
        <p:spPr bwMode="auto">
          <a:xfrm>
            <a:off x="6553200" y="6399213"/>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r">
              <a:defRPr sz="1400"/>
            </a:lvl1pPr>
          </a:lstStyle>
          <a:p>
            <a:pPr>
              <a:defRPr/>
            </a:pPr>
            <a:fld id="{C33EBAD3-F47C-0445-AF71-C6B6CE3F2913}" type="slidenum">
              <a:rPr lang="en-US" altLang="en-US"/>
              <a:pPr>
                <a:defRPr/>
              </a:pPr>
              <a:t>‹#›</a:t>
            </a:fld>
            <a:endParaRPr lang="en-US" altLang="en-US"/>
          </a:p>
        </p:txBody>
      </p:sp>
      <p:sp>
        <p:nvSpPr>
          <p:cNvPr id="1031" name="Rectangle 35">
            <a:extLst>
              <a:ext uri="{FF2B5EF4-FFF2-40B4-BE49-F238E27FC236}">
                <a16:creationId xmlns:a16="http://schemas.microsoft.com/office/drawing/2014/main" id="{09383975-7909-EB48-B549-E82FC6FF3A69}"/>
              </a:ext>
            </a:extLst>
          </p:cNvPr>
          <p:cNvSpPr>
            <a:spLocks noChangeArrowheads="1"/>
          </p:cNvSpPr>
          <p:nvPr/>
        </p:nvSpPr>
        <p:spPr bwMode="auto">
          <a:xfrm>
            <a:off x="1676400" y="6438900"/>
            <a:ext cx="5581650" cy="419100"/>
          </a:xfrm>
          <a:prstGeom prst="rect">
            <a:avLst/>
          </a:prstGeom>
          <a:noFill/>
          <a:ln>
            <a:noFill/>
          </a:ln>
          <a:effec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sz="1000" dirty="0">
                <a:latin typeface="Arial" panose="020B0604020202020204" pitchFamily="34" charset="0"/>
              </a:rPr>
              <a:t>© Copyright 2018 by Pearson Education, Inc. All Rights Reserved.</a:t>
            </a:r>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transition/>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1.e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2.emf"/><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3.emf"/><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5.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6.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liangcpp.pearsoncmg.com/pyhtml/Welcome.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liangcpp.pearsoncmg.com/pyhtml/WelcomeWithTHreeMessages.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liangcpp.pearsoncmg.com/pyhtml/ComputeExpression.html"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2.emf"/><Relationship Id="rId4" Type="http://schemas.openxmlformats.org/officeDocument/2006/relationships/oleObject" Target="../embeddings/oleObject11.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liangcpp.pearsoncmg.com/pyhtml/ColorShape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hyperlink" Target="https://liangcpp.pearsoncmg.com/pyhtml/LoanCalculator.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446EB5B-0BCB-124E-B118-45C2C86B2863}"/>
              </a:ext>
            </a:extLst>
          </p:cNvPr>
          <p:cNvSpPr>
            <a:spLocks noGrp="1" noChangeArrowheads="1"/>
          </p:cNvSpPr>
          <p:nvPr>
            <p:ph type="title"/>
          </p:nvPr>
        </p:nvSpPr>
        <p:spPr>
          <a:xfrm>
            <a:off x="685800" y="304800"/>
            <a:ext cx="7924800" cy="2438400"/>
          </a:xfrm>
        </p:spPr>
        <p:txBody>
          <a:bodyPr/>
          <a:lstStyle/>
          <a:p>
            <a:r>
              <a:rPr lang="en-US" altLang="en-US"/>
              <a:t>Chapter 1 </a:t>
            </a:r>
            <a:br>
              <a:rPr lang="en-US" altLang="en-US"/>
            </a:br>
            <a:r>
              <a:rPr lang="en-US" altLang="en-US"/>
              <a:t>Introduction to Computers, Programs, and Python</a:t>
            </a:r>
          </a:p>
        </p:txBody>
      </p:sp>
      <p:sp>
        <p:nvSpPr>
          <p:cNvPr id="15363" name="Slide Number Placeholder 4">
            <a:extLst>
              <a:ext uri="{FF2B5EF4-FFF2-40B4-BE49-F238E27FC236}">
                <a16:creationId xmlns:a16="http://schemas.microsoft.com/office/drawing/2014/main" id="{4C33C668-1D13-6045-875D-AAD62E4FC5C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F2520A6-6700-2140-BCA5-FF75FB801DF4}" type="slidenum">
              <a:rPr lang="en-US" altLang="en-US" sz="1400" smtClean="0"/>
              <a:pPr>
                <a:spcBef>
                  <a:spcPct val="0"/>
                </a:spcBef>
                <a:buClrTx/>
                <a:buSzTx/>
                <a:buFontTx/>
                <a:buNone/>
              </a:pPr>
              <a:t>1</a:t>
            </a:fld>
            <a:endParaRPr lang="en-US" altLang="en-US" sz="1400"/>
          </a:p>
        </p:txBody>
      </p:sp>
      <p:sp>
        <p:nvSpPr>
          <p:cNvPr id="15364" name="Rectangle 6">
            <a:extLst>
              <a:ext uri="{FF2B5EF4-FFF2-40B4-BE49-F238E27FC236}">
                <a16:creationId xmlns:a16="http://schemas.microsoft.com/office/drawing/2014/main" id="{04FBC6B9-9880-EB43-8491-32777A1FD346}"/>
              </a:ext>
            </a:extLst>
          </p:cNvPr>
          <p:cNvSpPr>
            <a:spLocks noChangeArrowheads="1"/>
          </p:cNvSpPr>
          <p:nvPr/>
        </p:nvSpPr>
        <p:spPr bwMode="auto">
          <a:xfrm>
            <a:off x="3052763"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Rectangle 1029">
            <a:extLst>
              <a:ext uri="{FF2B5EF4-FFF2-40B4-BE49-F238E27FC236}">
                <a16:creationId xmlns:a16="http://schemas.microsoft.com/office/drawing/2014/main" id="{9ED051C8-F9FF-5C40-8F9C-71A5E48B6D01}"/>
              </a:ext>
            </a:extLst>
          </p:cNvPr>
          <p:cNvSpPr>
            <a:spLocks noChangeArrowheads="1"/>
          </p:cNvSpPr>
          <p:nvPr/>
        </p:nvSpPr>
        <p:spPr bwMode="auto">
          <a:xfrm>
            <a:off x="0" y="2405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6" name="Rectangle 1031">
            <a:extLst>
              <a:ext uri="{FF2B5EF4-FFF2-40B4-BE49-F238E27FC236}">
                <a16:creationId xmlns:a16="http://schemas.microsoft.com/office/drawing/2014/main" id="{E9B7F163-EE52-924E-9025-DD137DBC45F1}"/>
              </a:ext>
            </a:extLst>
          </p:cNvPr>
          <p:cNvSpPr>
            <a:spLocks noChangeArrowheads="1"/>
          </p:cNvSpPr>
          <p:nvPr/>
        </p:nvSpPr>
        <p:spPr bwMode="auto">
          <a:xfrm>
            <a:off x="0" y="2263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1E28CE0-0C01-BD4A-88E4-BDF5889E012D}"/>
              </a:ext>
            </a:extLst>
          </p:cNvPr>
          <p:cNvSpPr>
            <a:spLocks noGrp="1" noChangeArrowheads="1"/>
          </p:cNvSpPr>
          <p:nvPr>
            <p:ph type="title"/>
          </p:nvPr>
        </p:nvSpPr>
        <p:spPr>
          <a:xfrm>
            <a:off x="685800" y="285750"/>
            <a:ext cx="7772400" cy="628650"/>
          </a:xfrm>
        </p:spPr>
        <p:txBody>
          <a:bodyPr/>
          <a:lstStyle/>
          <a:p>
            <a:r>
              <a:rPr lang="en-US" altLang="en-US" sz="4000"/>
              <a:t>Storage Devices</a:t>
            </a:r>
          </a:p>
        </p:txBody>
      </p:sp>
      <p:graphicFrame>
        <p:nvGraphicFramePr>
          <p:cNvPr id="26627" name="Object 8">
            <a:extLst>
              <a:ext uri="{FF2B5EF4-FFF2-40B4-BE49-F238E27FC236}">
                <a16:creationId xmlns:a16="http://schemas.microsoft.com/office/drawing/2014/main" id="{F8399312-73E0-D14F-BB73-6C4E336BD92F}"/>
              </a:ext>
            </a:extLst>
          </p:cNvPr>
          <p:cNvGraphicFramePr>
            <a:graphicFrameLocks noGrp="1" noChangeAspect="1"/>
          </p:cNvGraphicFramePr>
          <p:nvPr>
            <p:ph idx="1"/>
          </p:nvPr>
        </p:nvGraphicFramePr>
        <p:xfrm>
          <a:off x="2032000" y="3084513"/>
          <a:ext cx="5078413" cy="1260475"/>
        </p:xfrm>
        <a:graphic>
          <a:graphicData uri="http://schemas.openxmlformats.org/presentationml/2006/ole">
            <mc:AlternateContent xmlns:mc="http://schemas.openxmlformats.org/markup-compatibility/2006">
              <mc:Choice xmlns:v="urn:schemas-microsoft-com:vml" Requires="v">
                <p:oleObj spid="_x0000_s26636" name="Picture" r:id="rId4" imgW="30492700" imgH="7556500" progId="Word.Picture.8">
                  <p:embed/>
                </p:oleObj>
              </mc:Choice>
              <mc:Fallback>
                <p:oleObj name="Picture" r:id="rId4" imgW="30492700" imgH="7556500" progId="Word.Picture.8">
                  <p:embed/>
                  <p:pic>
                    <p:nvPicPr>
                      <p:cNvPr id="0" name="Object 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2000" y="3084513"/>
                        <a:ext cx="5078413" cy="126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6628" name="Slide Number Placeholder 4">
            <a:extLst>
              <a:ext uri="{FF2B5EF4-FFF2-40B4-BE49-F238E27FC236}">
                <a16:creationId xmlns:a16="http://schemas.microsoft.com/office/drawing/2014/main" id="{BA68D0A9-171B-1945-9D0B-59FFE8A9AF1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FE18AFC-9B02-364A-ACEF-C1B3442A3DCD}" type="slidenum">
              <a:rPr lang="en-US" altLang="en-US" sz="1400" smtClean="0"/>
              <a:pPr>
                <a:spcBef>
                  <a:spcPct val="0"/>
                </a:spcBef>
                <a:buClrTx/>
                <a:buSzTx/>
                <a:buFontTx/>
                <a:buNone/>
              </a:pPr>
              <a:t>10</a:t>
            </a:fld>
            <a:endParaRPr lang="en-US" altLang="en-US" sz="1400"/>
          </a:p>
        </p:txBody>
      </p:sp>
      <p:sp>
        <p:nvSpPr>
          <p:cNvPr id="26629" name="Rectangle 3">
            <a:extLst>
              <a:ext uri="{FF2B5EF4-FFF2-40B4-BE49-F238E27FC236}">
                <a16:creationId xmlns:a16="http://schemas.microsoft.com/office/drawing/2014/main" id="{4C62EB26-EF16-1E47-8C10-555F67872E22}"/>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0" name="Text Box 4">
            <a:extLst>
              <a:ext uri="{FF2B5EF4-FFF2-40B4-BE49-F238E27FC236}">
                <a16:creationId xmlns:a16="http://schemas.microsoft.com/office/drawing/2014/main" id="{463E3BC6-C4D1-DF4D-AAA6-8F2C7C672E4E}"/>
              </a:ext>
            </a:extLst>
          </p:cNvPr>
          <p:cNvSpPr txBox="1">
            <a:spLocks noChangeArrowheads="1"/>
          </p:cNvSpPr>
          <p:nvPr/>
        </p:nvSpPr>
        <p:spPr bwMode="auto">
          <a:xfrm>
            <a:off x="304800" y="1066800"/>
            <a:ext cx="8610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Courier New" panose="02070309020205020404" pitchFamily="49" charset="0"/>
              </a:rPr>
              <a:t>Memory is volatile, because information is lost when the power is off. Programs and data are permanently stored on storage devices and are moved to memory when the computer actually uses them. There are three main types of storage devices:Disk drives (hard disks and floppy disks), CD drives (CD-R and CD-RW), and Tape drives.</a:t>
            </a:r>
          </a:p>
        </p:txBody>
      </p:sp>
      <p:sp>
        <p:nvSpPr>
          <p:cNvPr id="26631" name="Rectangle 5">
            <a:extLst>
              <a:ext uri="{FF2B5EF4-FFF2-40B4-BE49-F238E27FC236}">
                <a16:creationId xmlns:a16="http://schemas.microsoft.com/office/drawing/2014/main" id="{97BE2442-C063-1D40-8705-4617A548CC59}"/>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2" name="Rectangle 6">
            <a:extLst>
              <a:ext uri="{FF2B5EF4-FFF2-40B4-BE49-F238E27FC236}">
                <a16:creationId xmlns:a16="http://schemas.microsoft.com/office/drawing/2014/main" id="{A03E66F4-A06F-1F48-9B82-15F715FF7CC9}"/>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1026">
            <a:extLst>
              <a:ext uri="{FF2B5EF4-FFF2-40B4-BE49-F238E27FC236}">
                <a16:creationId xmlns:a16="http://schemas.microsoft.com/office/drawing/2014/main" id="{8F83AB94-D997-6C45-838C-87632C00B0A1}"/>
              </a:ext>
            </a:extLst>
          </p:cNvPr>
          <p:cNvSpPr>
            <a:spLocks noGrp="1" noChangeArrowheads="1"/>
          </p:cNvSpPr>
          <p:nvPr>
            <p:ph type="title"/>
          </p:nvPr>
        </p:nvSpPr>
        <p:spPr>
          <a:xfrm>
            <a:off x="685800" y="285750"/>
            <a:ext cx="7772400" cy="552450"/>
          </a:xfrm>
        </p:spPr>
        <p:txBody>
          <a:bodyPr/>
          <a:lstStyle/>
          <a:p>
            <a:r>
              <a:rPr lang="en-US" altLang="en-US" sz="4000"/>
              <a:t>Output Devices: Monitor</a:t>
            </a:r>
          </a:p>
        </p:txBody>
      </p:sp>
      <p:graphicFrame>
        <p:nvGraphicFramePr>
          <p:cNvPr id="28675" name="Object 1032">
            <a:extLst>
              <a:ext uri="{FF2B5EF4-FFF2-40B4-BE49-F238E27FC236}">
                <a16:creationId xmlns:a16="http://schemas.microsoft.com/office/drawing/2014/main" id="{85401C6A-2391-D149-A994-63C4D2CC20B8}"/>
              </a:ext>
            </a:extLst>
          </p:cNvPr>
          <p:cNvGraphicFramePr>
            <a:graphicFrameLocks noGrp="1" noChangeAspect="1"/>
          </p:cNvGraphicFramePr>
          <p:nvPr>
            <p:ph idx="1"/>
          </p:nvPr>
        </p:nvGraphicFramePr>
        <p:xfrm>
          <a:off x="2032000" y="3084513"/>
          <a:ext cx="5078413" cy="1260475"/>
        </p:xfrm>
        <a:graphic>
          <a:graphicData uri="http://schemas.openxmlformats.org/presentationml/2006/ole">
            <mc:AlternateContent xmlns:mc="http://schemas.openxmlformats.org/markup-compatibility/2006">
              <mc:Choice xmlns:v="urn:schemas-microsoft-com:vml" Requires="v">
                <p:oleObj spid="_x0000_s28684" name="Picture" r:id="rId4" imgW="30492700" imgH="7556500" progId="Word.Picture.8">
                  <p:embed/>
                </p:oleObj>
              </mc:Choice>
              <mc:Fallback>
                <p:oleObj name="Picture" r:id="rId4" imgW="30492700" imgH="7556500" progId="Word.Picture.8">
                  <p:embed/>
                  <p:pic>
                    <p:nvPicPr>
                      <p:cNvPr id="0" name="Object 103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2000" y="3084513"/>
                        <a:ext cx="5078413" cy="126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8676" name="Slide Number Placeholder 4">
            <a:extLst>
              <a:ext uri="{FF2B5EF4-FFF2-40B4-BE49-F238E27FC236}">
                <a16:creationId xmlns:a16="http://schemas.microsoft.com/office/drawing/2014/main" id="{92888E1D-C291-3F40-BDDA-2DE32724CAD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4F76E0B-C05D-374B-AF1B-167D6CAE63FB}" type="slidenum">
              <a:rPr lang="en-US" altLang="en-US" sz="1400" smtClean="0"/>
              <a:pPr>
                <a:spcBef>
                  <a:spcPct val="0"/>
                </a:spcBef>
                <a:buClrTx/>
                <a:buSzTx/>
                <a:buFontTx/>
                <a:buNone/>
              </a:pPr>
              <a:t>11</a:t>
            </a:fld>
            <a:endParaRPr lang="en-US" altLang="en-US" sz="1400"/>
          </a:p>
        </p:txBody>
      </p:sp>
      <p:sp>
        <p:nvSpPr>
          <p:cNvPr id="28677" name="Rectangle 1027">
            <a:extLst>
              <a:ext uri="{FF2B5EF4-FFF2-40B4-BE49-F238E27FC236}">
                <a16:creationId xmlns:a16="http://schemas.microsoft.com/office/drawing/2014/main" id="{AD1EE594-2AB3-104B-B3F1-5D25359B879E}"/>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Text Box 1028">
            <a:extLst>
              <a:ext uri="{FF2B5EF4-FFF2-40B4-BE49-F238E27FC236}">
                <a16:creationId xmlns:a16="http://schemas.microsoft.com/office/drawing/2014/main" id="{FA8248EC-4A3B-4A42-89E2-BA8F52CAB08B}"/>
              </a:ext>
            </a:extLst>
          </p:cNvPr>
          <p:cNvSpPr txBox="1">
            <a:spLocks noChangeArrowheads="1"/>
          </p:cNvSpPr>
          <p:nvPr/>
        </p:nvSpPr>
        <p:spPr bwMode="auto">
          <a:xfrm>
            <a:off x="304800" y="1066800"/>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Courier New" panose="02070309020205020404" pitchFamily="49" charset="0"/>
              </a:rPr>
              <a:t>The monitor displays information (text and graphics). The resolution and dot pitch determine the quality of the display.</a:t>
            </a:r>
            <a:r>
              <a:rPr lang="en-US" altLang="en-US" sz="2400">
                <a:latin typeface="Courier New" panose="02070309020205020404" pitchFamily="49" charset="0"/>
                <a:cs typeface="Courier New" panose="02070309020205020404" pitchFamily="49" charset="0"/>
              </a:rPr>
              <a:t>  </a:t>
            </a:r>
          </a:p>
        </p:txBody>
      </p:sp>
      <p:sp>
        <p:nvSpPr>
          <p:cNvPr id="28679" name="Rectangle 1029">
            <a:extLst>
              <a:ext uri="{FF2B5EF4-FFF2-40B4-BE49-F238E27FC236}">
                <a16:creationId xmlns:a16="http://schemas.microsoft.com/office/drawing/2014/main" id="{A8282E9C-904D-C045-B783-C7568616ED78}"/>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0" name="Rectangle 1030">
            <a:extLst>
              <a:ext uri="{FF2B5EF4-FFF2-40B4-BE49-F238E27FC236}">
                <a16:creationId xmlns:a16="http://schemas.microsoft.com/office/drawing/2014/main" id="{D861A977-37F0-1A4C-B333-4A715FD5BA3C}"/>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1026">
            <a:extLst>
              <a:ext uri="{FF2B5EF4-FFF2-40B4-BE49-F238E27FC236}">
                <a16:creationId xmlns:a16="http://schemas.microsoft.com/office/drawing/2014/main" id="{DF442235-9E43-A541-AB2E-0EE0EBADCA25}"/>
              </a:ext>
            </a:extLst>
          </p:cNvPr>
          <p:cNvSpPr>
            <a:spLocks noGrp="1" noChangeArrowheads="1"/>
          </p:cNvSpPr>
          <p:nvPr>
            <p:ph type="title"/>
          </p:nvPr>
        </p:nvSpPr>
        <p:spPr>
          <a:xfrm>
            <a:off x="304800" y="304800"/>
            <a:ext cx="8534400" cy="457200"/>
          </a:xfrm>
        </p:spPr>
        <p:txBody>
          <a:bodyPr/>
          <a:lstStyle/>
          <a:p>
            <a:r>
              <a:rPr lang="en-US" altLang="en-US"/>
              <a:t>Monitor Resolution and Dot Pitch</a:t>
            </a:r>
          </a:p>
        </p:txBody>
      </p:sp>
      <p:sp>
        <p:nvSpPr>
          <p:cNvPr id="30723" name="Slide Number Placeholder 4">
            <a:extLst>
              <a:ext uri="{FF2B5EF4-FFF2-40B4-BE49-F238E27FC236}">
                <a16:creationId xmlns:a16="http://schemas.microsoft.com/office/drawing/2014/main" id="{36167517-A29A-664C-805C-3B8A06DB433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FACF94A-3023-924B-B8F2-9D07D750D3BB}" type="slidenum">
              <a:rPr lang="en-US" altLang="en-US" sz="1400" smtClean="0"/>
              <a:pPr>
                <a:spcBef>
                  <a:spcPct val="0"/>
                </a:spcBef>
                <a:buClrTx/>
                <a:buSzTx/>
                <a:buFontTx/>
                <a:buNone/>
              </a:pPr>
              <a:t>12</a:t>
            </a:fld>
            <a:endParaRPr lang="en-US" altLang="en-US" sz="1400"/>
          </a:p>
        </p:txBody>
      </p:sp>
      <p:sp>
        <p:nvSpPr>
          <p:cNvPr id="30724" name="Rectangle 1027">
            <a:extLst>
              <a:ext uri="{FF2B5EF4-FFF2-40B4-BE49-F238E27FC236}">
                <a16:creationId xmlns:a16="http://schemas.microsoft.com/office/drawing/2014/main" id="{ACC770F9-1367-CC4B-81A3-B314DFA57FA8}"/>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5" name="Text Box 1028">
            <a:extLst>
              <a:ext uri="{FF2B5EF4-FFF2-40B4-BE49-F238E27FC236}">
                <a16:creationId xmlns:a16="http://schemas.microsoft.com/office/drawing/2014/main" id="{504B4597-369A-8147-AEAA-6C3364D31531}"/>
              </a:ext>
            </a:extLst>
          </p:cNvPr>
          <p:cNvSpPr txBox="1">
            <a:spLocks noChangeArrowheads="1"/>
          </p:cNvSpPr>
          <p:nvPr/>
        </p:nvSpPr>
        <p:spPr bwMode="auto">
          <a:xfrm>
            <a:off x="1600200" y="1066800"/>
            <a:ext cx="75438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Courier New" panose="02070309020205020404" pitchFamily="49" charset="0"/>
              </a:rPr>
              <a:t>The </a:t>
            </a:r>
            <a:r>
              <a:rPr lang="en-US" altLang="en-US" sz="2400" i="1">
                <a:cs typeface="Courier New" panose="02070309020205020404" pitchFamily="49" charset="0"/>
              </a:rPr>
              <a:t>resolution</a:t>
            </a:r>
            <a:r>
              <a:rPr lang="en-US" altLang="en-US" sz="2400">
                <a:cs typeface="Courier New" panose="02070309020205020404" pitchFamily="49" charset="0"/>
              </a:rPr>
              <a:t> specifies the number of pixels per square inch. Pixels (short for “picture elements”) are tiny dots that form an image on the screen.  The resolution can be set manually.  The higher the resolution, the sharper and clearer the image is.  However, the image may be very small if you set high resolution on a small screen monitor. PC monitors are usually 15-inch, 17-inch, 19-inch, or 21-inch. For a 15-inch monitor, a comfortable resolution setting would be 640</a:t>
            </a:r>
            <a:r>
              <a:rPr lang="en-US" altLang="en-US" sz="2400">
                <a:cs typeface="Courier New" panose="02070309020205020404" pitchFamily="49" charset="0"/>
                <a:sym typeface="Symbol" pitchFamily="2" charset="2"/>
              </a:rPr>
              <a:t></a:t>
            </a:r>
            <a:r>
              <a:rPr lang="en-US" altLang="en-US" sz="2400">
                <a:cs typeface="Courier New" panose="02070309020205020404" pitchFamily="49" charset="0"/>
              </a:rPr>
              <a:t>480 (307,200 pixels).</a:t>
            </a:r>
          </a:p>
        </p:txBody>
      </p:sp>
      <p:sp>
        <p:nvSpPr>
          <p:cNvPr id="30726" name="Rectangle 1029">
            <a:extLst>
              <a:ext uri="{FF2B5EF4-FFF2-40B4-BE49-F238E27FC236}">
                <a16:creationId xmlns:a16="http://schemas.microsoft.com/office/drawing/2014/main" id="{B465067D-1FC0-1D4D-8979-FF07833CCDCF}"/>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7" name="Rectangle 1030">
            <a:extLst>
              <a:ext uri="{FF2B5EF4-FFF2-40B4-BE49-F238E27FC236}">
                <a16:creationId xmlns:a16="http://schemas.microsoft.com/office/drawing/2014/main" id="{02CA0522-0ED2-D64C-A076-7009424C0C7C}"/>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8" name="Text Box 1032">
            <a:extLst>
              <a:ext uri="{FF2B5EF4-FFF2-40B4-BE49-F238E27FC236}">
                <a16:creationId xmlns:a16="http://schemas.microsoft.com/office/drawing/2014/main" id="{36855835-EFF6-AD49-B9B4-91482501170F}"/>
              </a:ext>
            </a:extLst>
          </p:cNvPr>
          <p:cNvSpPr txBox="1">
            <a:spLocks noChangeArrowheads="1"/>
          </p:cNvSpPr>
          <p:nvPr/>
        </p:nvSpPr>
        <p:spPr bwMode="auto">
          <a:xfrm>
            <a:off x="152400" y="10668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i="1">
                <a:cs typeface="Courier New" panose="02070309020205020404" pitchFamily="49" charset="0"/>
              </a:rPr>
              <a:t>resolution</a:t>
            </a:r>
            <a:endParaRPr lang="en-US" altLang="en-US" sz="2400">
              <a:cs typeface="Courier New" panose="02070309020205020404" pitchFamily="49" charset="0"/>
            </a:endParaRPr>
          </a:p>
        </p:txBody>
      </p:sp>
      <p:sp>
        <p:nvSpPr>
          <p:cNvPr id="30729" name="Text Box 1033">
            <a:extLst>
              <a:ext uri="{FF2B5EF4-FFF2-40B4-BE49-F238E27FC236}">
                <a16:creationId xmlns:a16="http://schemas.microsoft.com/office/drawing/2014/main" id="{7973B880-D6F8-EC47-8781-D52B188143F6}"/>
              </a:ext>
            </a:extLst>
          </p:cNvPr>
          <p:cNvSpPr txBox="1">
            <a:spLocks noChangeArrowheads="1"/>
          </p:cNvSpPr>
          <p:nvPr/>
        </p:nvSpPr>
        <p:spPr bwMode="auto">
          <a:xfrm>
            <a:off x="1600200" y="4648200"/>
            <a:ext cx="7543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Courier New" panose="02070309020205020404" pitchFamily="49" charset="0"/>
              </a:rPr>
              <a:t>The </a:t>
            </a:r>
            <a:r>
              <a:rPr lang="en-US" altLang="en-US" sz="2400" i="1">
                <a:cs typeface="Courier New" panose="02070309020205020404" pitchFamily="49" charset="0"/>
              </a:rPr>
              <a:t>dot pitch</a:t>
            </a:r>
            <a:r>
              <a:rPr lang="en-US" altLang="en-US" sz="2400">
                <a:cs typeface="Courier New" panose="02070309020205020404" pitchFamily="49" charset="0"/>
              </a:rPr>
              <a:t> is the amount of space between pixels. The smaller the dot pitch, the better the display.</a:t>
            </a:r>
            <a:r>
              <a:rPr lang="en-US" altLang="en-US" sz="2400">
                <a:solidFill>
                  <a:schemeClr val="tx2"/>
                </a:solidFill>
                <a:latin typeface="Courier New" panose="02070309020205020404" pitchFamily="49" charset="0"/>
                <a:cs typeface="Courier New" panose="02070309020205020404" pitchFamily="49" charset="0"/>
              </a:rPr>
              <a:t> </a:t>
            </a:r>
          </a:p>
        </p:txBody>
      </p:sp>
      <p:sp>
        <p:nvSpPr>
          <p:cNvPr id="30730" name="Text Box 1034">
            <a:extLst>
              <a:ext uri="{FF2B5EF4-FFF2-40B4-BE49-F238E27FC236}">
                <a16:creationId xmlns:a16="http://schemas.microsoft.com/office/drawing/2014/main" id="{45167F55-883B-7D46-B3DC-D7A7688ADB8E}"/>
              </a:ext>
            </a:extLst>
          </p:cNvPr>
          <p:cNvSpPr txBox="1">
            <a:spLocks noChangeArrowheads="1"/>
          </p:cNvSpPr>
          <p:nvPr/>
        </p:nvSpPr>
        <p:spPr bwMode="auto">
          <a:xfrm>
            <a:off x="152400" y="4648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i="1">
                <a:cs typeface="Courier New" panose="02070309020205020404" pitchFamily="49" charset="0"/>
              </a:rPr>
              <a:t>dot pitch</a:t>
            </a:r>
            <a:endParaRPr lang="en-US" altLang="en-US" sz="2400">
              <a:cs typeface="Courier New" panose="02070309020205020404" pitchFamily="49"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1026">
            <a:extLst>
              <a:ext uri="{FF2B5EF4-FFF2-40B4-BE49-F238E27FC236}">
                <a16:creationId xmlns:a16="http://schemas.microsoft.com/office/drawing/2014/main" id="{47C70198-057C-C141-9102-9EC8D5D0E846}"/>
              </a:ext>
            </a:extLst>
          </p:cNvPr>
          <p:cNvSpPr>
            <a:spLocks noGrp="1" noChangeArrowheads="1"/>
          </p:cNvSpPr>
          <p:nvPr>
            <p:ph type="title"/>
          </p:nvPr>
        </p:nvSpPr>
        <p:spPr>
          <a:xfrm>
            <a:off x="685800" y="285750"/>
            <a:ext cx="7772400" cy="476250"/>
          </a:xfrm>
        </p:spPr>
        <p:txBody>
          <a:bodyPr/>
          <a:lstStyle/>
          <a:p>
            <a:r>
              <a:rPr lang="en-US" altLang="en-US" sz="4000"/>
              <a:t>Communication Devices</a:t>
            </a:r>
          </a:p>
        </p:txBody>
      </p:sp>
      <p:graphicFrame>
        <p:nvGraphicFramePr>
          <p:cNvPr id="32771" name="Object 1032">
            <a:extLst>
              <a:ext uri="{FF2B5EF4-FFF2-40B4-BE49-F238E27FC236}">
                <a16:creationId xmlns:a16="http://schemas.microsoft.com/office/drawing/2014/main" id="{58F5FA2C-315C-6F4A-B1CC-71A9A83812EF}"/>
              </a:ext>
            </a:extLst>
          </p:cNvPr>
          <p:cNvGraphicFramePr>
            <a:graphicFrameLocks noGrp="1" noChangeAspect="1"/>
          </p:cNvGraphicFramePr>
          <p:nvPr>
            <p:ph idx="1"/>
          </p:nvPr>
        </p:nvGraphicFramePr>
        <p:xfrm>
          <a:off x="2286000" y="4630738"/>
          <a:ext cx="5078413" cy="1260475"/>
        </p:xfrm>
        <a:graphic>
          <a:graphicData uri="http://schemas.openxmlformats.org/presentationml/2006/ole">
            <mc:AlternateContent xmlns:mc="http://schemas.openxmlformats.org/markup-compatibility/2006">
              <mc:Choice xmlns:v="urn:schemas-microsoft-com:vml" Requires="v">
                <p:oleObj spid="_x0000_s32780" name="Picture" r:id="rId4" imgW="30492700" imgH="7556500" progId="Word.Picture.8">
                  <p:embed/>
                </p:oleObj>
              </mc:Choice>
              <mc:Fallback>
                <p:oleObj name="Picture" r:id="rId4" imgW="30492700" imgH="7556500" progId="Word.Picture.8">
                  <p:embed/>
                  <p:pic>
                    <p:nvPicPr>
                      <p:cNvPr id="0" name="Object 103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4630738"/>
                        <a:ext cx="5078413" cy="126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2772" name="Slide Number Placeholder 4">
            <a:extLst>
              <a:ext uri="{FF2B5EF4-FFF2-40B4-BE49-F238E27FC236}">
                <a16:creationId xmlns:a16="http://schemas.microsoft.com/office/drawing/2014/main" id="{9528C24A-61EF-7E42-8A9D-1DD21F0142E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CF708EB-67B3-4E41-AD55-E44F896B314C}" type="slidenum">
              <a:rPr lang="en-US" altLang="en-US" sz="1400" smtClean="0"/>
              <a:pPr>
                <a:spcBef>
                  <a:spcPct val="0"/>
                </a:spcBef>
                <a:buClrTx/>
                <a:buSzTx/>
                <a:buFontTx/>
                <a:buNone/>
              </a:pPr>
              <a:t>13</a:t>
            </a:fld>
            <a:endParaRPr lang="en-US" altLang="en-US" sz="1400"/>
          </a:p>
        </p:txBody>
      </p:sp>
      <p:sp>
        <p:nvSpPr>
          <p:cNvPr id="32773" name="Rectangle 1027">
            <a:extLst>
              <a:ext uri="{FF2B5EF4-FFF2-40B4-BE49-F238E27FC236}">
                <a16:creationId xmlns:a16="http://schemas.microsoft.com/office/drawing/2014/main" id="{F930A9E8-BA6D-E54F-AE5F-C67AF779D1A4}"/>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4" name="Text Box 1028">
            <a:extLst>
              <a:ext uri="{FF2B5EF4-FFF2-40B4-BE49-F238E27FC236}">
                <a16:creationId xmlns:a16="http://schemas.microsoft.com/office/drawing/2014/main" id="{09DE3A68-5763-1544-B3C9-60E054AA87F9}"/>
              </a:ext>
            </a:extLst>
          </p:cNvPr>
          <p:cNvSpPr txBox="1">
            <a:spLocks noChangeArrowheads="1"/>
          </p:cNvSpPr>
          <p:nvPr/>
        </p:nvSpPr>
        <p:spPr bwMode="auto">
          <a:xfrm>
            <a:off x="304800" y="914400"/>
            <a:ext cx="8610600" cy="310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200">
                <a:cs typeface="Courier New" panose="02070309020205020404" pitchFamily="49" charset="0"/>
              </a:rPr>
              <a:t>A </a:t>
            </a:r>
            <a:r>
              <a:rPr lang="en-US" altLang="en-US" sz="2200" i="1">
                <a:solidFill>
                  <a:srgbClr val="FF7C80"/>
                </a:solidFill>
                <a:cs typeface="Courier New" panose="02070309020205020404" pitchFamily="49" charset="0"/>
              </a:rPr>
              <a:t>regular modem</a:t>
            </a:r>
            <a:r>
              <a:rPr lang="en-US" altLang="en-US" sz="2200">
                <a:cs typeface="Courier New" panose="02070309020205020404" pitchFamily="49" charset="0"/>
              </a:rPr>
              <a:t> uses a phone line and can transfer data in a speed up to 56,000 bps (bits per second). A </a:t>
            </a:r>
            <a:r>
              <a:rPr lang="en-US" altLang="en-US" sz="2200" i="1">
                <a:solidFill>
                  <a:srgbClr val="FF7C80"/>
                </a:solidFill>
                <a:cs typeface="Courier New" panose="02070309020205020404" pitchFamily="49" charset="0"/>
              </a:rPr>
              <a:t>DSL</a:t>
            </a:r>
            <a:r>
              <a:rPr lang="en-US" altLang="en-US" sz="2200">
                <a:cs typeface="Courier New" panose="02070309020205020404" pitchFamily="49" charset="0"/>
              </a:rPr>
              <a:t> (digital subscriber line) also uses a phone line and can transfer data in a speed 20 times faster than a regular modem. A </a:t>
            </a:r>
            <a:r>
              <a:rPr lang="en-US" altLang="en-US" sz="2200" i="1">
                <a:solidFill>
                  <a:srgbClr val="FF7C80"/>
                </a:solidFill>
                <a:cs typeface="Courier New" panose="02070309020205020404" pitchFamily="49" charset="0"/>
              </a:rPr>
              <a:t>cable modem</a:t>
            </a:r>
            <a:r>
              <a:rPr lang="en-US" altLang="en-US" sz="2200">
                <a:cs typeface="Courier New" panose="02070309020205020404" pitchFamily="49" charset="0"/>
              </a:rPr>
              <a:t> uses the TV cable line maintained by the cable company. A cable modem is as fast as a DSL. Network interface card (</a:t>
            </a:r>
            <a:r>
              <a:rPr lang="en-US" altLang="en-US" sz="2200" i="1">
                <a:solidFill>
                  <a:srgbClr val="FF7C80"/>
                </a:solidFill>
                <a:cs typeface="Courier New" panose="02070309020205020404" pitchFamily="49" charset="0"/>
              </a:rPr>
              <a:t>NIC</a:t>
            </a:r>
            <a:r>
              <a:rPr lang="en-US" altLang="en-US" sz="2200">
                <a:cs typeface="Courier New" panose="02070309020205020404" pitchFamily="49" charset="0"/>
              </a:rPr>
              <a:t>) is a device to connect a computer to a local area network (LAN). The LAN is commonly used in business, universities, and government organizations. A typical type of NIC, called </a:t>
            </a:r>
            <a:r>
              <a:rPr lang="en-US" altLang="en-US" sz="2200" i="1">
                <a:solidFill>
                  <a:srgbClr val="FF7C80"/>
                </a:solidFill>
                <a:cs typeface="Courier New" panose="02070309020205020404" pitchFamily="49" charset="0"/>
              </a:rPr>
              <a:t>10BaseT</a:t>
            </a:r>
            <a:r>
              <a:rPr lang="en-US" altLang="en-US" sz="2200">
                <a:cs typeface="Courier New" panose="02070309020205020404" pitchFamily="49" charset="0"/>
              </a:rPr>
              <a:t>, can transfer data at 10 mbps (million bits per second).</a:t>
            </a:r>
          </a:p>
        </p:txBody>
      </p:sp>
      <p:sp>
        <p:nvSpPr>
          <p:cNvPr id="32775" name="Rectangle 1029">
            <a:extLst>
              <a:ext uri="{FF2B5EF4-FFF2-40B4-BE49-F238E27FC236}">
                <a16:creationId xmlns:a16="http://schemas.microsoft.com/office/drawing/2014/main" id="{834CD9BF-1A96-CC4F-B193-0AF0E8098DBF}"/>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6" name="Rectangle 1030">
            <a:extLst>
              <a:ext uri="{FF2B5EF4-FFF2-40B4-BE49-F238E27FC236}">
                <a16:creationId xmlns:a16="http://schemas.microsoft.com/office/drawing/2014/main" id="{98D5720C-5D1D-3E4F-BA51-5C699137EB9D}"/>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1026">
            <a:extLst>
              <a:ext uri="{FF2B5EF4-FFF2-40B4-BE49-F238E27FC236}">
                <a16:creationId xmlns:a16="http://schemas.microsoft.com/office/drawing/2014/main" id="{FDAC1827-A634-8849-95EB-514EF8AA7A86}"/>
              </a:ext>
            </a:extLst>
          </p:cNvPr>
          <p:cNvSpPr>
            <a:spLocks noGrp="1" noChangeArrowheads="1"/>
          </p:cNvSpPr>
          <p:nvPr>
            <p:ph type="title"/>
          </p:nvPr>
        </p:nvSpPr>
        <p:spPr>
          <a:xfrm>
            <a:off x="685800" y="228600"/>
            <a:ext cx="7772400" cy="762000"/>
          </a:xfrm>
        </p:spPr>
        <p:txBody>
          <a:bodyPr/>
          <a:lstStyle/>
          <a:p>
            <a:r>
              <a:rPr lang="en-US" altLang="en-US"/>
              <a:t>Programs</a:t>
            </a:r>
          </a:p>
        </p:txBody>
      </p:sp>
      <p:sp>
        <p:nvSpPr>
          <p:cNvPr id="34819" name="Rectangle 1027">
            <a:extLst>
              <a:ext uri="{FF2B5EF4-FFF2-40B4-BE49-F238E27FC236}">
                <a16:creationId xmlns:a16="http://schemas.microsoft.com/office/drawing/2014/main" id="{1B8CE4A6-5902-EC4D-90A5-5D451A22D50A}"/>
              </a:ext>
            </a:extLst>
          </p:cNvPr>
          <p:cNvSpPr>
            <a:spLocks noGrp="1" noChangeArrowheads="1"/>
          </p:cNvSpPr>
          <p:nvPr>
            <p:ph idx="1"/>
          </p:nvPr>
        </p:nvSpPr>
        <p:spPr>
          <a:xfrm>
            <a:off x="228600" y="1371600"/>
            <a:ext cx="8686800" cy="4572000"/>
          </a:xfrm>
        </p:spPr>
        <p:txBody>
          <a:bodyPr/>
          <a:lstStyle/>
          <a:p>
            <a:pPr marL="0" indent="0">
              <a:buFont typeface="Monotype Sorts" pitchFamily="2" charset="2"/>
              <a:buNone/>
            </a:pPr>
            <a:r>
              <a:rPr lang="en-US" altLang="en-US" sz="2800">
                <a:cs typeface="Times New Roman" panose="02020603050405020304" pitchFamily="18" charset="0"/>
              </a:rPr>
              <a:t>Computer </a:t>
            </a:r>
            <a:r>
              <a:rPr lang="en-US" altLang="en-US" sz="2800" i="1">
                <a:cs typeface="Times New Roman" panose="02020603050405020304" pitchFamily="18" charset="0"/>
              </a:rPr>
              <a:t>programs</a:t>
            </a:r>
            <a:r>
              <a:rPr lang="en-US" altLang="en-US" sz="2800">
                <a:cs typeface="Times New Roman" panose="02020603050405020304" pitchFamily="18" charset="0"/>
              </a:rPr>
              <a:t>, known as </a:t>
            </a:r>
            <a:r>
              <a:rPr lang="en-US" altLang="en-US" sz="2800" i="1">
                <a:cs typeface="Times New Roman" panose="02020603050405020304" pitchFamily="18" charset="0"/>
              </a:rPr>
              <a:t>software</a:t>
            </a:r>
            <a:r>
              <a:rPr lang="en-US" altLang="en-US" sz="2800">
                <a:cs typeface="Times New Roman" panose="02020603050405020304" pitchFamily="18" charset="0"/>
              </a:rPr>
              <a:t>, are instructions to the computer.</a:t>
            </a:r>
          </a:p>
          <a:p>
            <a:pPr marL="0" indent="0">
              <a:buFont typeface="Monotype Sorts" pitchFamily="2" charset="2"/>
              <a:buNone/>
            </a:pPr>
            <a:r>
              <a:rPr lang="en-US" altLang="en-US" sz="2800"/>
              <a:t> </a:t>
            </a:r>
          </a:p>
          <a:p>
            <a:pPr marL="0" indent="0">
              <a:buFont typeface="Monotype Sorts" pitchFamily="2" charset="2"/>
              <a:buNone/>
            </a:pPr>
            <a:r>
              <a:rPr lang="en-US" altLang="en-US" sz="2800">
                <a:cs typeface="Times New Roman" panose="02020603050405020304" pitchFamily="18" charset="0"/>
              </a:rPr>
              <a:t>You tell a computer what to do through programs. Without programs, a computer is an empty machine. Computers do not understand human languages, so you need to use computer languages to communicate with them.</a:t>
            </a:r>
            <a:r>
              <a:rPr lang="en-US" altLang="en-US" sz="2800"/>
              <a:t> </a:t>
            </a:r>
          </a:p>
          <a:p>
            <a:pPr marL="0" indent="0">
              <a:buFont typeface="Monotype Sorts" pitchFamily="2" charset="2"/>
              <a:buNone/>
            </a:pPr>
            <a:endParaRPr lang="en-US" altLang="en-US" sz="2800"/>
          </a:p>
          <a:p>
            <a:pPr marL="0" indent="0">
              <a:buFont typeface="Monotype Sorts" pitchFamily="2" charset="2"/>
              <a:buNone/>
            </a:pPr>
            <a:r>
              <a:rPr lang="en-US" altLang="en-US" sz="2800"/>
              <a:t>Programs are written using programming languages.</a:t>
            </a:r>
          </a:p>
        </p:txBody>
      </p:sp>
      <p:sp>
        <p:nvSpPr>
          <p:cNvPr id="34820" name="Slide Number Placeholder 4">
            <a:extLst>
              <a:ext uri="{FF2B5EF4-FFF2-40B4-BE49-F238E27FC236}">
                <a16:creationId xmlns:a16="http://schemas.microsoft.com/office/drawing/2014/main" id="{FDBEA865-5003-744A-87BF-6D5FB9A79E6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6B8E626-E41C-8040-9B49-FDE5ACEAF83B}" type="slidenum">
              <a:rPr lang="en-US" altLang="en-US" sz="1400" smtClean="0"/>
              <a:pPr>
                <a:spcBef>
                  <a:spcPct val="0"/>
                </a:spcBef>
                <a:buClrTx/>
                <a:buSzTx/>
                <a:buFontTx/>
                <a:buNone/>
              </a:pPr>
              <a:t>14</a:t>
            </a:fld>
            <a:endParaRPr lang="en-US" altLang="en-US" sz="140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1026">
            <a:extLst>
              <a:ext uri="{FF2B5EF4-FFF2-40B4-BE49-F238E27FC236}">
                <a16:creationId xmlns:a16="http://schemas.microsoft.com/office/drawing/2014/main" id="{413832F6-26B8-514C-98E4-05559D03BDC2}"/>
              </a:ext>
            </a:extLst>
          </p:cNvPr>
          <p:cNvSpPr>
            <a:spLocks noGrp="1" noChangeArrowheads="1"/>
          </p:cNvSpPr>
          <p:nvPr>
            <p:ph type="title"/>
          </p:nvPr>
        </p:nvSpPr>
        <p:spPr>
          <a:xfrm>
            <a:off x="685800" y="228600"/>
            <a:ext cx="7772400" cy="533400"/>
          </a:xfrm>
        </p:spPr>
        <p:txBody>
          <a:bodyPr/>
          <a:lstStyle/>
          <a:p>
            <a:r>
              <a:rPr lang="en-US" altLang="en-US"/>
              <a:t>Programming Languages</a:t>
            </a:r>
          </a:p>
        </p:txBody>
      </p:sp>
      <p:sp>
        <p:nvSpPr>
          <p:cNvPr id="35843" name="Rectangle 1027">
            <a:extLst>
              <a:ext uri="{FF2B5EF4-FFF2-40B4-BE49-F238E27FC236}">
                <a16:creationId xmlns:a16="http://schemas.microsoft.com/office/drawing/2014/main" id="{3335A2B9-A1C8-9C4F-90D3-9E8755690366}"/>
              </a:ext>
            </a:extLst>
          </p:cNvPr>
          <p:cNvSpPr>
            <a:spLocks noGrp="1" noChangeArrowheads="1"/>
          </p:cNvSpPr>
          <p:nvPr>
            <p:ph idx="1"/>
          </p:nvPr>
        </p:nvSpPr>
        <p:spPr>
          <a:xfrm>
            <a:off x="228600" y="990600"/>
            <a:ext cx="8534400" cy="457200"/>
          </a:xfrm>
        </p:spPr>
        <p:txBody>
          <a:bodyPr/>
          <a:lstStyle/>
          <a:p>
            <a:pPr marL="0" indent="0">
              <a:buFont typeface="Monotype Sorts" pitchFamily="2" charset="2"/>
              <a:buNone/>
            </a:pPr>
            <a:r>
              <a:rPr lang="en-US" altLang="en-US" sz="2400">
                <a:solidFill>
                  <a:srgbClr val="FF0000"/>
                </a:solidFill>
              </a:rPr>
              <a:t>Machine Language</a:t>
            </a:r>
            <a:r>
              <a:rPr lang="en-US" altLang="en-US" sz="2400"/>
              <a:t>    Assembly Language      High-Level Language</a:t>
            </a:r>
          </a:p>
        </p:txBody>
      </p:sp>
      <p:sp>
        <p:nvSpPr>
          <p:cNvPr id="35844" name="Slide Number Placeholder 4">
            <a:extLst>
              <a:ext uri="{FF2B5EF4-FFF2-40B4-BE49-F238E27FC236}">
                <a16:creationId xmlns:a16="http://schemas.microsoft.com/office/drawing/2014/main" id="{7DE6210F-FBBD-D641-8628-C6A606CE60D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5F7219F-D1D3-C84A-ADAD-1BF1333D89BB}" type="slidenum">
              <a:rPr lang="en-US" altLang="en-US" sz="1400" smtClean="0"/>
              <a:pPr>
                <a:spcBef>
                  <a:spcPct val="0"/>
                </a:spcBef>
                <a:buClrTx/>
                <a:buSzTx/>
                <a:buFontTx/>
                <a:buNone/>
              </a:pPr>
              <a:t>15</a:t>
            </a:fld>
            <a:endParaRPr lang="en-US" altLang="en-US" sz="1400"/>
          </a:p>
        </p:txBody>
      </p:sp>
      <p:sp>
        <p:nvSpPr>
          <p:cNvPr id="35845" name="Rectangle 1028">
            <a:extLst>
              <a:ext uri="{FF2B5EF4-FFF2-40B4-BE49-F238E27FC236}">
                <a16:creationId xmlns:a16="http://schemas.microsoft.com/office/drawing/2014/main" id="{BFC7509C-3F36-614B-A17E-B22D7F7FE5DE}"/>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a:solidFill>
                  <a:schemeClr val="tx2"/>
                </a:solidFill>
              </a:rPr>
              <a:t>Machine language </a:t>
            </a:r>
            <a:r>
              <a:rPr lang="en-US" altLang="en-US">
                <a:solidFill>
                  <a:schemeClr val="tx2"/>
                </a:solidFill>
                <a:cs typeface="Times New Roman" panose="02020603050405020304" pitchFamily="18" charset="0"/>
              </a:rPr>
              <a:t>is a set of primitive instructions built into every computer. The instructions are in the form of binary code, so you have to enter binary codes for various instructions.</a:t>
            </a:r>
            <a:r>
              <a:rPr lang="en-US" altLang="en-US">
                <a:solidFill>
                  <a:schemeClr val="tx2"/>
                </a:solidFill>
              </a:rPr>
              <a:t> </a:t>
            </a:r>
            <a:r>
              <a:rPr lang="en-US" altLang="en-US">
                <a:solidFill>
                  <a:schemeClr val="tx2"/>
                </a:solidFill>
                <a:cs typeface="Times New Roman" panose="02020603050405020304" pitchFamily="18" charset="0"/>
              </a:rPr>
              <a:t>Programming with native machine language is a tedious process. Moreover the programs are highly difficult to read and modify. For example, to add two numbers, you might write an instruction in binary like this:</a:t>
            </a:r>
          </a:p>
          <a:p>
            <a:pPr algn="ctr">
              <a:lnSpc>
                <a:spcPct val="90000"/>
              </a:lnSpc>
              <a:spcBef>
                <a:spcPct val="0"/>
              </a:spcBef>
              <a:buClrTx/>
              <a:buSzTx/>
              <a:buFontTx/>
              <a:buNone/>
            </a:pPr>
            <a:r>
              <a:rPr lang="en-US" altLang="en-US">
                <a:solidFill>
                  <a:schemeClr val="tx2"/>
                </a:solidFill>
              </a:rPr>
              <a:t> </a:t>
            </a:r>
          </a:p>
          <a:p>
            <a:pPr lvl="1">
              <a:lnSpc>
                <a:spcPct val="90000"/>
              </a:lnSpc>
              <a:buFontTx/>
              <a:buNone/>
            </a:pPr>
            <a:r>
              <a:rPr lang="en-US" altLang="en-US">
                <a:solidFill>
                  <a:schemeClr val="tx2"/>
                </a:solidFill>
                <a:latin typeface="Courier New" panose="02070309020205020404" pitchFamily="49" charset="0"/>
                <a:cs typeface="Times New Roman" panose="02020603050405020304" pitchFamily="18" charset="0"/>
              </a:rPr>
              <a:t>1101101010011010</a:t>
            </a:r>
            <a:endParaRPr lang="en-US" altLang="en-US">
              <a:solidFill>
                <a:schemeClr val="tx2"/>
              </a:solidFill>
              <a:latin typeface="Courier New" panose="02070309020205020404" pitchFamily="49"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1026">
            <a:extLst>
              <a:ext uri="{FF2B5EF4-FFF2-40B4-BE49-F238E27FC236}">
                <a16:creationId xmlns:a16="http://schemas.microsoft.com/office/drawing/2014/main" id="{AF809E10-EBAE-F142-BB1D-6BF6303BC61E}"/>
              </a:ext>
            </a:extLst>
          </p:cNvPr>
          <p:cNvSpPr>
            <a:spLocks noGrp="1" noChangeArrowheads="1"/>
          </p:cNvSpPr>
          <p:nvPr>
            <p:ph type="title"/>
          </p:nvPr>
        </p:nvSpPr>
        <p:spPr>
          <a:xfrm>
            <a:off x="685800" y="228600"/>
            <a:ext cx="7772400" cy="533400"/>
          </a:xfrm>
        </p:spPr>
        <p:txBody>
          <a:bodyPr/>
          <a:lstStyle/>
          <a:p>
            <a:r>
              <a:rPr lang="en-US" altLang="en-US"/>
              <a:t>Programming Languages</a:t>
            </a:r>
          </a:p>
        </p:txBody>
      </p:sp>
      <p:sp>
        <p:nvSpPr>
          <p:cNvPr id="36867" name="Rectangle 1027">
            <a:extLst>
              <a:ext uri="{FF2B5EF4-FFF2-40B4-BE49-F238E27FC236}">
                <a16:creationId xmlns:a16="http://schemas.microsoft.com/office/drawing/2014/main" id="{3B5D21A6-8CB9-2849-93C5-BB1BA827D537}"/>
              </a:ext>
            </a:extLst>
          </p:cNvPr>
          <p:cNvSpPr>
            <a:spLocks noGrp="1" noChangeArrowheads="1"/>
          </p:cNvSpPr>
          <p:nvPr>
            <p:ph idx="1"/>
          </p:nvPr>
        </p:nvSpPr>
        <p:spPr>
          <a:xfrm>
            <a:off x="228600" y="990600"/>
            <a:ext cx="8534400" cy="457200"/>
          </a:xfrm>
        </p:spPr>
        <p:txBody>
          <a:bodyPr/>
          <a:lstStyle/>
          <a:p>
            <a:pPr marL="0" indent="0">
              <a:buFont typeface="Monotype Sorts" pitchFamily="2" charset="2"/>
              <a:buNone/>
            </a:pPr>
            <a:r>
              <a:rPr lang="en-US" altLang="en-US" sz="2400"/>
              <a:t>Machine Language    </a:t>
            </a:r>
            <a:r>
              <a:rPr lang="en-US" altLang="en-US" sz="2400">
                <a:solidFill>
                  <a:srgbClr val="FF0000"/>
                </a:solidFill>
              </a:rPr>
              <a:t>Assembly Language</a:t>
            </a:r>
            <a:r>
              <a:rPr lang="en-US" altLang="en-US" sz="2400"/>
              <a:t>      High-Level Language</a:t>
            </a:r>
          </a:p>
        </p:txBody>
      </p:sp>
      <p:sp>
        <p:nvSpPr>
          <p:cNvPr id="36868" name="Slide Number Placeholder 4">
            <a:extLst>
              <a:ext uri="{FF2B5EF4-FFF2-40B4-BE49-F238E27FC236}">
                <a16:creationId xmlns:a16="http://schemas.microsoft.com/office/drawing/2014/main" id="{F4EBEF26-48B6-414D-AA02-91E92659234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23FA9D7-DD4D-994E-AC34-C1C409237B6F}" type="slidenum">
              <a:rPr lang="en-US" altLang="en-US" sz="1400" smtClean="0"/>
              <a:pPr>
                <a:spcBef>
                  <a:spcPct val="0"/>
                </a:spcBef>
                <a:buClrTx/>
                <a:buSzTx/>
                <a:buFontTx/>
                <a:buNone/>
              </a:pPr>
              <a:t>16</a:t>
            </a:fld>
            <a:endParaRPr lang="en-US" altLang="en-US" sz="1400"/>
          </a:p>
        </p:txBody>
      </p:sp>
      <p:sp>
        <p:nvSpPr>
          <p:cNvPr id="36869" name="Rectangle 1028">
            <a:extLst>
              <a:ext uri="{FF2B5EF4-FFF2-40B4-BE49-F238E27FC236}">
                <a16:creationId xmlns:a16="http://schemas.microsoft.com/office/drawing/2014/main" id="{03BDA18C-D5CE-B148-9A8A-4819A05327FB}"/>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800">
                <a:solidFill>
                  <a:schemeClr val="tx2"/>
                </a:solidFill>
                <a:cs typeface="Times New Roman" panose="02020603050405020304" pitchFamily="18" charset="0"/>
              </a:rPr>
              <a:t>Assembly languages were developed to make programming easy. Since the computer cannot understand assembly language, however, a program called assembler is used to convert assembly language programs into machine code. For example, to add two numbers, you might write an instruction in assembly code like this:</a:t>
            </a:r>
          </a:p>
          <a:p>
            <a:pPr>
              <a:lnSpc>
                <a:spcPct val="90000"/>
              </a:lnSpc>
              <a:buFont typeface="Monotype Sorts" pitchFamily="2" charset="2"/>
              <a:buNone/>
            </a:pPr>
            <a:r>
              <a:rPr lang="en-US" altLang="en-US" sz="2800">
                <a:solidFill>
                  <a:schemeClr val="tx2"/>
                </a:solidFill>
                <a:cs typeface="Times New Roman" panose="02020603050405020304" pitchFamily="18" charset="0"/>
              </a:rPr>
              <a:t>      ADDF3 R1, R2, R3</a:t>
            </a:r>
          </a:p>
        </p:txBody>
      </p:sp>
      <p:graphicFrame>
        <p:nvGraphicFramePr>
          <p:cNvPr id="36870" name="Object 1029">
            <a:extLst>
              <a:ext uri="{FF2B5EF4-FFF2-40B4-BE49-F238E27FC236}">
                <a16:creationId xmlns:a16="http://schemas.microsoft.com/office/drawing/2014/main" id="{5A00E86D-37E7-464B-B947-E77328B80E64}"/>
              </a:ext>
            </a:extLst>
          </p:cNvPr>
          <p:cNvGraphicFramePr>
            <a:graphicFrameLocks noChangeAspect="1"/>
          </p:cNvGraphicFramePr>
          <p:nvPr/>
        </p:nvGraphicFramePr>
        <p:xfrm>
          <a:off x="2133600" y="4572000"/>
          <a:ext cx="6705600" cy="1778000"/>
        </p:xfrm>
        <a:graphic>
          <a:graphicData uri="http://schemas.openxmlformats.org/presentationml/2006/ole">
            <mc:AlternateContent xmlns:mc="http://schemas.openxmlformats.org/markup-compatibility/2006">
              <mc:Choice xmlns:v="urn:schemas-microsoft-com:vml" Requires="v">
                <p:oleObj spid="_x0000_s36874" r:id="rId3" imgW="29083000" imgH="7721600" progId="Word.Picture.8">
                  <p:embed/>
                </p:oleObj>
              </mc:Choice>
              <mc:Fallback>
                <p:oleObj r:id="rId3" imgW="29083000" imgH="7721600" progId="Word.Picture.8">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572000"/>
                        <a:ext cx="67056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1026">
            <a:extLst>
              <a:ext uri="{FF2B5EF4-FFF2-40B4-BE49-F238E27FC236}">
                <a16:creationId xmlns:a16="http://schemas.microsoft.com/office/drawing/2014/main" id="{AEEF61F5-7DEC-9C48-9991-D5EB53BA6268}"/>
              </a:ext>
            </a:extLst>
          </p:cNvPr>
          <p:cNvSpPr>
            <a:spLocks noGrp="1" noChangeArrowheads="1"/>
          </p:cNvSpPr>
          <p:nvPr>
            <p:ph type="title"/>
          </p:nvPr>
        </p:nvSpPr>
        <p:spPr>
          <a:xfrm>
            <a:off x="685800" y="228600"/>
            <a:ext cx="7772400" cy="533400"/>
          </a:xfrm>
        </p:spPr>
        <p:txBody>
          <a:bodyPr/>
          <a:lstStyle/>
          <a:p>
            <a:r>
              <a:rPr lang="en-US" altLang="en-US"/>
              <a:t>Programming Languages</a:t>
            </a:r>
          </a:p>
        </p:txBody>
      </p:sp>
      <p:sp>
        <p:nvSpPr>
          <p:cNvPr id="37891" name="Rectangle 1027">
            <a:extLst>
              <a:ext uri="{FF2B5EF4-FFF2-40B4-BE49-F238E27FC236}">
                <a16:creationId xmlns:a16="http://schemas.microsoft.com/office/drawing/2014/main" id="{333D7431-C2B3-F343-BEB8-9011B4504060}"/>
              </a:ext>
            </a:extLst>
          </p:cNvPr>
          <p:cNvSpPr>
            <a:spLocks noGrp="1" noChangeArrowheads="1"/>
          </p:cNvSpPr>
          <p:nvPr>
            <p:ph idx="1"/>
          </p:nvPr>
        </p:nvSpPr>
        <p:spPr>
          <a:xfrm>
            <a:off x="228600" y="990600"/>
            <a:ext cx="8534400" cy="457200"/>
          </a:xfrm>
        </p:spPr>
        <p:txBody>
          <a:bodyPr/>
          <a:lstStyle/>
          <a:p>
            <a:pPr marL="0" indent="0">
              <a:buFont typeface="Monotype Sorts" pitchFamily="2" charset="2"/>
              <a:buNone/>
            </a:pPr>
            <a:r>
              <a:rPr lang="en-US" altLang="en-US" sz="2400"/>
              <a:t>Machine Language    Assembly Language      </a:t>
            </a:r>
            <a:r>
              <a:rPr lang="en-US" altLang="en-US" sz="2400">
                <a:solidFill>
                  <a:srgbClr val="FF0000"/>
                </a:solidFill>
              </a:rPr>
              <a:t>High-Level Language</a:t>
            </a:r>
          </a:p>
        </p:txBody>
      </p:sp>
      <p:sp>
        <p:nvSpPr>
          <p:cNvPr id="37892" name="Slide Number Placeholder 4">
            <a:extLst>
              <a:ext uri="{FF2B5EF4-FFF2-40B4-BE49-F238E27FC236}">
                <a16:creationId xmlns:a16="http://schemas.microsoft.com/office/drawing/2014/main" id="{5F36145C-332D-7E43-997C-B2048B3D526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D02C7B5-7C30-9840-B4EC-C8ED9503F21B}" type="slidenum">
              <a:rPr lang="en-US" altLang="en-US" sz="1400" smtClean="0"/>
              <a:pPr>
                <a:spcBef>
                  <a:spcPct val="0"/>
                </a:spcBef>
                <a:buClrTx/>
                <a:buSzTx/>
                <a:buFontTx/>
                <a:buNone/>
              </a:pPr>
              <a:t>17</a:t>
            </a:fld>
            <a:endParaRPr lang="en-US" altLang="en-US" sz="1400"/>
          </a:p>
        </p:txBody>
      </p:sp>
      <p:sp>
        <p:nvSpPr>
          <p:cNvPr id="37893" name="Rectangle 1028">
            <a:extLst>
              <a:ext uri="{FF2B5EF4-FFF2-40B4-BE49-F238E27FC236}">
                <a16:creationId xmlns:a16="http://schemas.microsoft.com/office/drawing/2014/main" id="{71D7B41E-64B5-EE46-A6BF-497C690B212C}"/>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solidFill>
                  <a:schemeClr val="tx2"/>
                </a:solidFill>
                <a:cs typeface="Times New Roman" panose="02020603050405020304" pitchFamily="18" charset="0"/>
              </a:rPr>
              <a:t>The high-level languages are English-like and easy to learn and program. For example, the following is a high-level language statement that computes the area of a circle with radius 5:</a:t>
            </a:r>
          </a:p>
          <a:p>
            <a:pPr>
              <a:buFont typeface="Monotype Sorts" pitchFamily="2" charset="2"/>
              <a:buNone/>
            </a:pPr>
            <a:r>
              <a:rPr lang="en-US" altLang="en-US" sz="2800">
                <a:solidFill>
                  <a:schemeClr val="tx2"/>
                </a:solidFill>
                <a:cs typeface="Times New Roman" panose="02020603050405020304" pitchFamily="18" charset="0"/>
              </a:rPr>
              <a:t>         area = 5 * 5 * 3.1415</a:t>
            </a:r>
          </a:p>
          <a:p>
            <a:pPr>
              <a:buFont typeface="Monotype Sorts" pitchFamily="2" charset="2"/>
              <a:buNone/>
            </a:pPr>
            <a:endParaRPr lang="en-US" altLang="en-US" sz="2800">
              <a:solidFill>
                <a:schemeClr val="tx2"/>
              </a:solidFill>
              <a:cs typeface="Times New Roman" panose="02020603050405020304" pitchFamily="18"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1026">
            <a:extLst>
              <a:ext uri="{FF2B5EF4-FFF2-40B4-BE49-F238E27FC236}">
                <a16:creationId xmlns:a16="http://schemas.microsoft.com/office/drawing/2014/main" id="{340880D2-CE93-B54B-9A9E-08BFDB84B3D6}"/>
              </a:ext>
            </a:extLst>
          </p:cNvPr>
          <p:cNvSpPr>
            <a:spLocks noGrp="1" noChangeArrowheads="1"/>
          </p:cNvSpPr>
          <p:nvPr>
            <p:ph type="title"/>
          </p:nvPr>
        </p:nvSpPr>
        <p:spPr>
          <a:xfrm>
            <a:off x="685800" y="228600"/>
            <a:ext cx="7772400" cy="762000"/>
          </a:xfrm>
        </p:spPr>
        <p:txBody>
          <a:bodyPr/>
          <a:lstStyle/>
          <a:p>
            <a:r>
              <a:rPr lang="en-US" altLang="en-US"/>
              <a:t>Popular High-Level Languages</a:t>
            </a:r>
          </a:p>
        </p:txBody>
      </p:sp>
      <p:sp>
        <p:nvSpPr>
          <p:cNvPr id="38915" name="Rectangle 1027">
            <a:extLst>
              <a:ext uri="{FF2B5EF4-FFF2-40B4-BE49-F238E27FC236}">
                <a16:creationId xmlns:a16="http://schemas.microsoft.com/office/drawing/2014/main" id="{2E9E5273-B9B0-FD41-ADEE-C9D363C6690C}"/>
              </a:ext>
            </a:extLst>
          </p:cNvPr>
          <p:cNvSpPr>
            <a:spLocks noGrp="1" noChangeArrowheads="1"/>
          </p:cNvSpPr>
          <p:nvPr>
            <p:ph idx="1"/>
          </p:nvPr>
        </p:nvSpPr>
        <p:spPr>
          <a:xfrm>
            <a:off x="228600" y="1219200"/>
            <a:ext cx="8763000" cy="5181600"/>
          </a:xfrm>
        </p:spPr>
        <p:txBody>
          <a:bodyPr/>
          <a:lstStyle/>
          <a:p>
            <a:pPr marL="0" indent="0"/>
            <a:r>
              <a:rPr lang="en-US" altLang="en-US" sz="2400"/>
              <a:t>COBOL (COmmon Business Oriented Language)</a:t>
            </a:r>
          </a:p>
          <a:p>
            <a:pPr marL="0" indent="0"/>
            <a:r>
              <a:rPr lang="en-US" altLang="en-US" sz="2400"/>
              <a:t>FORTRAN (FORmula TRANslation) </a:t>
            </a:r>
          </a:p>
          <a:p>
            <a:pPr marL="0" indent="0"/>
            <a:r>
              <a:rPr lang="en-US" altLang="en-US" sz="2400"/>
              <a:t>Java (Developed by Sun, now part of Oracle)</a:t>
            </a:r>
          </a:p>
          <a:p>
            <a:pPr marL="0" indent="0"/>
            <a:r>
              <a:rPr lang="en-US" altLang="en-US" sz="2400"/>
              <a:t>BASIC (Beginner All-purpose Symbolic Instructional Code) </a:t>
            </a:r>
          </a:p>
          <a:p>
            <a:pPr marL="0" indent="0"/>
            <a:r>
              <a:rPr lang="en-US" altLang="en-US" sz="2400"/>
              <a:t>Pascal (named for Blaise Pascal) </a:t>
            </a:r>
          </a:p>
          <a:p>
            <a:pPr marL="0" indent="0"/>
            <a:r>
              <a:rPr lang="en-US" altLang="en-US" sz="2400"/>
              <a:t>Ada (named for Ada Lovelace) </a:t>
            </a:r>
          </a:p>
          <a:p>
            <a:pPr marL="0" indent="0"/>
            <a:r>
              <a:rPr lang="en-US" altLang="en-US" sz="2400">
                <a:latin typeface="Book Antiqua" panose="02040602050305030304" pitchFamily="18" charset="0"/>
                <a:cs typeface="Times New Roman" panose="02020603050405020304" pitchFamily="18" charset="0"/>
              </a:rPr>
              <a:t>C (whose developer designed B first)</a:t>
            </a:r>
            <a:r>
              <a:rPr lang="en-US" altLang="en-US" sz="2400"/>
              <a:t> </a:t>
            </a:r>
          </a:p>
          <a:p>
            <a:pPr marL="0" indent="0"/>
            <a:r>
              <a:rPr lang="en-US" altLang="en-US" sz="2400"/>
              <a:t>Visual Basic (Basic-like visual language developed by Microsoft) </a:t>
            </a:r>
          </a:p>
          <a:p>
            <a:pPr marL="0" indent="0"/>
            <a:r>
              <a:rPr lang="en-US" altLang="en-US" sz="2400"/>
              <a:t>Delphi (Pascal-like visual language developed by Borland) </a:t>
            </a:r>
          </a:p>
          <a:p>
            <a:pPr marL="0" indent="0"/>
            <a:r>
              <a:rPr lang="en-US" altLang="en-US" sz="2400"/>
              <a:t>C++ (an object-oriented language, based on C)</a:t>
            </a:r>
          </a:p>
          <a:p>
            <a:pPr marL="0" indent="0"/>
            <a:r>
              <a:rPr lang="en-US" altLang="en-US" sz="2400"/>
              <a:t>C# (a Python-like language developed by Microsoft)</a:t>
            </a:r>
          </a:p>
          <a:p>
            <a:pPr marL="0" indent="0"/>
            <a:r>
              <a:rPr lang="en-US" altLang="en-US" sz="2400"/>
              <a:t>Python (We use it in the book)</a:t>
            </a:r>
          </a:p>
        </p:txBody>
      </p:sp>
      <p:sp>
        <p:nvSpPr>
          <p:cNvPr id="38916" name="Slide Number Placeholder 4">
            <a:extLst>
              <a:ext uri="{FF2B5EF4-FFF2-40B4-BE49-F238E27FC236}">
                <a16:creationId xmlns:a16="http://schemas.microsoft.com/office/drawing/2014/main" id="{EF1CB80F-EA81-EB4C-9766-7225E7C7F8B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CAD08B0-3718-0143-B085-9B787AFEF866}" type="slidenum">
              <a:rPr lang="en-US" altLang="en-US" sz="1400" smtClean="0"/>
              <a:pPr>
                <a:spcBef>
                  <a:spcPct val="0"/>
                </a:spcBef>
                <a:buClrTx/>
                <a:buSzTx/>
                <a:buFontTx/>
                <a:buNone/>
              </a:pPr>
              <a:t>18</a:t>
            </a:fld>
            <a:endParaRPr lang="en-US" altLang="en-US" sz="140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1026">
            <a:extLst>
              <a:ext uri="{FF2B5EF4-FFF2-40B4-BE49-F238E27FC236}">
                <a16:creationId xmlns:a16="http://schemas.microsoft.com/office/drawing/2014/main" id="{58A5FB0B-7E0F-884A-AFAB-3FBB6E91B955}"/>
              </a:ext>
            </a:extLst>
          </p:cNvPr>
          <p:cNvSpPr>
            <a:spLocks noGrp="1" noChangeArrowheads="1"/>
          </p:cNvSpPr>
          <p:nvPr>
            <p:ph type="title"/>
          </p:nvPr>
        </p:nvSpPr>
        <p:spPr>
          <a:xfrm>
            <a:off x="685800" y="228600"/>
            <a:ext cx="7772400" cy="762000"/>
          </a:xfrm>
        </p:spPr>
        <p:txBody>
          <a:bodyPr/>
          <a:lstStyle/>
          <a:p>
            <a:r>
              <a:rPr lang="en-US" altLang="en-US"/>
              <a:t>Compiling Source Code</a:t>
            </a:r>
          </a:p>
        </p:txBody>
      </p:sp>
      <p:sp>
        <p:nvSpPr>
          <p:cNvPr id="39939" name="Rectangle 1027">
            <a:extLst>
              <a:ext uri="{FF2B5EF4-FFF2-40B4-BE49-F238E27FC236}">
                <a16:creationId xmlns:a16="http://schemas.microsoft.com/office/drawing/2014/main" id="{5CAB5D9D-7BA1-C04F-8C77-6FD74C7DC957}"/>
              </a:ext>
            </a:extLst>
          </p:cNvPr>
          <p:cNvSpPr>
            <a:spLocks noGrp="1" noChangeArrowheads="1"/>
          </p:cNvSpPr>
          <p:nvPr>
            <p:ph idx="1"/>
          </p:nvPr>
        </p:nvSpPr>
        <p:spPr>
          <a:xfrm>
            <a:off x="228600" y="1143000"/>
            <a:ext cx="8686800" cy="4038600"/>
          </a:xfrm>
        </p:spPr>
        <p:txBody>
          <a:bodyPr/>
          <a:lstStyle/>
          <a:p>
            <a:pPr marL="0" indent="0">
              <a:buFont typeface="Monotype Sorts" pitchFamily="2" charset="2"/>
              <a:buNone/>
            </a:pPr>
            <a:r>
              <a:rPr lang="en-US" altLang="en-US" sz="2800">
                <a:cs typeface="Times New Roman" panose="02020603050405020304" pitchFamily="18" charset="0"/>
              </a:rPr>
              <a:t>A program written in a high-level language is called a s</a:t>
            </a:r>
            <a:r>
              <a:rPr lang="en-US" altLang="en-US" sz="2800" i="1">
                <a:cs typeface="Times New Roman" panose="02020603050405020304" pitchFamily="18" charset="0"/>
              </a:rPr>
              <a:t>ource program</a:t>
            </a:r>
            <a:r>
              <a:rPr lang="en-US" altLang="en-US" sz="2800">
                <a:cs typeface="Times New Roman" panose="02020603050405020304" pitchFamily="18" charset="0"/>
              </a:rPr>
              <a:t>. Since a computer cannot understand a source program. Program called a </a:t>
            </a:r>
            <a:r>
              <a:rPr lang="en-US" altLang="en-US" sz="2800" i="1">
                <a:cs typeface="Times New Roman" panose="02020603050405020304" pitchFamily="18" charset="0"/>
              </a:rPr>
              <a:t>compiler</a:t>
            </a:r>
            <a:r>
              <a:rPr lang="en-US" altLang="en-US" sz="2800">
                <a:cs typeface="Times New Roman" panose="02020603050405020304" pitchFamily="18" charset="0"/>
              </a:rPr>
              <a:t> is used to translate the source program into a machine language program called an </a:t>
            </a:r>
            <a:r>
              <a:rPr lang="en-US" altLang="en-US" sz="2800" i="1">
                <a:cs typeface="Times New Roman" panose="02020603050405020304" pitchFamily="18" charset="0"/>
              </a:rPr>
              <a:t>object program</a:t>
            </a:r>
            <a:r>
              <a:rPr lang="en-US" altLang="en-US" sz="2800">
                <a:cs typeface="Times New Roman" panose="02020603050405020304" pitchFamily="18" charset="0"/>
              </a:rPr>
              <a:t>. The object program is often then linked with other supporting library code before the object can be executed on the machine.</a:t>
            </a:r>
            <a:endParaRPr lang="en-US" altLang="en-US" sz="2800"/>
          </a:p>
        </p:txBody>
      </p:sp>
      <p:sp>
        <p:nvSpPr>
          <p:cNvPr id="39940" name="Slide Number Placeholder 4">
            <a:extLst>
              <a:ext uri="{FF2B5EF4-FFF2-40B4-BE49-F238E27FC236}">
                <a16:creationId xmlns:a16="http://schemas.microsoft.com/office/drawing/2014/main" id="{A4724B1E-7172-DF48-8C93-34A11175B5E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067E154-9C5F-254A-87B3-BC19A680F511}" type="slidenum">
              <a:rPr lang="en-US" altLang="en-US" sz="1400" smtClean="0"/>
              <a:pPr>
                <a:spcBef>
                  <a:spcPct val="0"/>
                </a:spcBef>
                <a:buClrTx/>
                <a:buSzTx/>
                <a:buFontTx/>
                <a:buNone/>
              </a:pPr>
              <a:t>19</a:t>
            </a:fld>
            <a:endParaRPr lang="en-US" altLang="en-US" sz="1400"/>
          </a:p>
        </p:txBody>
      </p:sp>
      <p:sp>
        <p:nvSpPr>
          <p:cNvPr id="39941" name="Rectangle 1029">
            <a:extLst>
              <a:ext uri="{FF2B5EF4-FFF2-40B4-BE49-F238E27FC236}">
                <a16:creationId xmlns:a16="http://schemas.microsoft.com/office/drawing/2014/main" id="{1BCD5F31-D248-0C49-8CD9-296A6F252C55}"/>
              </a:ext>
            </a:extLst>
          </p:cNvPr>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2" name="Rectangle 1056">
            <a:extLst>
              <a:ext uri="{FF2B5EF4-FFF2-40B4-BE49-F238E27FC236}">
                <a16:creationId xmlns:a16="http://schemas.microsoft.com/office/drawing/2014/main" id="{841ACAFE-5B9F-8A46-82A7-4169232F1FAB}"/>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9943" name="Object 1055">
            <a:extLst>
              <a:ext uri="{FF2B5EF4-FFF2-40B4-BE49-F238E27FC236}">
                <a16:creationId xmlns:a16="http://schemas.microsoft.com/office/drawing/2014/main" id="{BE863574-CF5C-684C-9454-DC81AC6495FB}"/>
              </a:ext>
            </a:extLst>
          </p:cNvPr>
          <p:cNvGraphicFramePr>
            <a:graphicFrameLocks noChangeAspect="1"/>
          </p:cNvGraphicFramePr>
          <p:nvPr/>
        </p:nvGraphicFramePr>
        <p:xfrm>
          <a:off x="228600" y="4572000"/>
          <a:ext cx="8763000" cy="1501775"/>
        </p:xfrm>
        <a:graphic>
          <a:graphicData uri="http://schemas.openxmlformats.org/presentationml/2006/ole">
            <mc:AlternateContent xmlns:mc="http://schemas.openxmlformats.org/markup-compatibility/2006">
              <mc:Choice xmlns:v="urn:schemas-microsoft-com:vml" Requires="v">
                <p:oleObj spid="_x0000_s39947" name="Picture" r:id="rId3" imgW="9347200" imgH="1612900" progId="Word.Picture.8">
                  <p:embed/>
                </p:oleObj>
              </mc:Choice>
              <mc:Fallback>
                <p:oleObj name="Picture" r:id="rId3" imgW="9347200" imgH="1612900" progId="Word.Picture.8">
                  <p:embed/>
                  <p:pic>
                    <p:nvPicPr>
                      <p:cNvPr id="0" name="Object 10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572000"/>
                        <a:ext cx="87630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D90BD1A-8B7A-AA47-A298-63806123F794}"/>
              </a:ext>
            </a:extLst>
          </p:cNvPr>
          <p:cNvSpPr>
            <a:spLocks noGrp="1" noChangeArrowheads="1"/>
          </p:cNvSpPr>
          <p:nvPr>
            <p:ph type="title"/>
          </p:nvPr>
        </p:nvSpPr>
        <p:spPr>
          <a:xfrm>
            <a:off x="685800" y="304800"/>
            <a:ext cx="7772400" cy="838200"/>
          </a:xfrm>
        </p:spPr>
        <p:txBody>
          <a:bodyPr/>
          <a:lstStyle/>
          <a:p>
            <a:r>
              <a:rPr lang="en-US" altLang="en-US"/>
              <a:t>Objectives</a:t>
            </a:r>
          </a:p>
        </p:txBody>
      </p:sp>
      <p:sp>
        <p:nvSpPr>
          <p:cNvPr id="17411" name="Slide Number Placeholder 4">
            <a:extLst>
              <a:ext uri="{FF2B5EF4-FFF2-40B4-BE49-F238E27FC236}">
                <a16:creationId xmlns:a16="http://schemas.microsoft.com/office/drawing/2014/main" id="{E0646F86-1769-454A-BEC1-0D79EFDDE20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BE19010-705D-5D44-A928-87DF84BAE439}" type="slidenum">
              <a:rPr lang="en-US" altLang="en-US" sz="1400" smtClean="0"/>
              <a:pPr>
                <a:spcBef>
                  <a:spcPct val="0"/>
                </a:spcBef>
                <a:buClrTx/>
                <a:buSzTx/>
                <a:buFontTx/>
                <a:buNone/>
              </a:pPr>
              <a:t>2</a:t>
            </a:fld>
            <a:endParaRPr lang="en-US" altLang="en-US" sz="1400"/>
          </a:p>
        </p:txBody>
      </p:sp>
      <p:sp>
        <p:nvSpPr>
          <p:cNvPr id="17412" name="Rectangle 2">
            <a:extLst>
              <a:ext uri="{FF2B5EF4-FFF2-40B4-BE49-F238E27FC236}">
                <a16:creationId xmlns:a16="http://schemas.microsoft.com/office/drawing/2014/main" id="{0BD0B884-BFEA-5840-9873-9A4FBD0C4FB0}"/>
              </a:ext>
            </a:extLst>
          </p:cNvPr>
          <p:cNvSpPr>
            <a:spLocks noChangeArrowheads="1"/>
          </p:cNvSpPr>
          <p:nvPr/>
        </p:nvSpPr>
        <p:spPr bwMode="auto">
          <a:xfrm>
            <a:off x="228600" y="1219200"/>
            <a:ext cx="8610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r>
              <a:rPr lang="en-US" altLang="en-US" sz="2800"/>
              <a:t>To understand computer basics, programs, and operating systems (§§1.2-1.4). </a:t>
            </a:r>
          </a:p>
          <a:p>
            <a:r>
              <a:rPr lang="en-US" altLang="en-US" sz="2800"/>
              <a:t>To write and run a simple Python program (§1.5).</a:t>
            </a:r>
          </a:p>
          <a:p>
            <a:r>
              <a:rPr lang="en-US" altLang="en-US" sz="2800"/>
              <a:t>To explain the basic syntax of a Python program (§1.5).</a:t>
            </a:r>
          </a:p>
          <a:p>
            <a:r>
              <a:rPr lang="en-US" altLang="en-US" sz="2800"/>
              <a:t>To describe the history of Python (§1.6).</a:t>
            </a:r>
          </a:p>
          <a:p>
            <a:r>
              <a:rPr lang="en-US" altLang="en-US" sz="2800"/>
              <a:t>To explain the importance of, and provide examples of, proper programming style and documentation (§1.7).</a:t>
            </a:r>
          </a:p>
          <a:p>
            <a:r>
              <a:rPr lang="en-US" altLang="en-US" sz="2800"/>
              <a:t>To explain the differences between syntax errors, runtime errors, and logic errors (§1.8).</a:t>
            </a:r>
          </a:p>
          <a:p>
            <a:r>
              <a:rPr lang="en-US" altLang="en-US" sz="2800"/>
              <a:t>To create a basic graphics program using Turtle (§1.9).</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1026">
            <a:extLst>
              <a:ext uri="{FF2B5EF4-FFF2-40B4-BE49-F238E27FC236}">
                <a16:creationId xmlns:a16="http://schemas.microsoft.com/office/drawing/2014/main" id="{663101FB-AFDF-D641-99B8-444E5F79E87D}"/>
              </a:ext>
            </a:extLst>
          </p:cNvPr>
          <p:cNvSpPr>
            <a:spLocks noGrp="1" noChangeArrowheads="1"/>
          </p:cNvSpPr>
          <p:nvPr>
            <p:ph type="title"/>
          </p:nvPr>
        </p:nvSpPr>
        <p:spPr>
          <a:xfrm>
            <a:off x="685800" y="228600"/>
            <a:ext cx="7772400" cy="762000"/>
          </a:xfrm>
        </p:spPr>
        <p:txBody>
          <a:bodyPr/>
          <a:lstStyle/>
          <a:p>
            <a:r>
              <a:rPr lang="en-US" altLang="en-US"/>
              <a:t>Operating Systems</a:t>
            </a:r>
          </a:p>
        </p:txBody>
      </p:sp>
      <p:sp>
        <p:nvSpPr>
          <p:cNvPr id="40963" name="Rectangle 1027">
            <a:extLst>
              <a:ext uri="{FF2B5EF4-FFF2-40B4-BE49-F238E27FC236}">
                <a16:creationId xmlns:a16="http://schemas.microsoft.com/office/drawing/2014/main" id="{F85615B2-043C-6048-B9A1-BA29AD647C25}"/>
              </a:ext>
            </a:extLst>
          </p:cNvPr>
          <p:cNvSpPr>
            <a:spLocks noGrp="1" noChangeArrowheads="1"/>
          </p:cNvSpPr>
          <p:nvPr>
            <p:ph idx="1"/>
          </p:nvPr>
        </p:nvSpPr>
        <p:spPr>
          <a:xfrm>
            <a:off x="228600" y="1143000"/>
            <a:ext cx="4495800" cy="5334000"/>
          </a:xfrm>
        </p:spPr>
        <p:txBody>
          <a:bodyPr/>
          <a:lstStyle/>
          <a:p>
            <a:pPr marL="0" indent="0">
              <a:buFont typeface="Monotype Sorts" pitchFamily="2" charset="2"/>
              <a:buNone/>
            </a:pPr>
            <a:r>
              <a:rPr lang="en-US" altLang="en-US" sz="2800">
                <a:cs typeface="Times New Roman" panose="02020603050405020304" pitchFamily="18" charset="0"/>
              </a:rPr>
              <a:t>The </a:t>
            </a:r>
            <a:r>
              <a:rPr lang="en-US" altLang="en-US" sz="2800" i="1">
                <a:cs typeface="Times New Roman" panose="02020603050405020304" pitchFamily="18" charset="0"/>
              </a:rPr>
              <a:t>operating system</a:t>
            </a:r>
            <a:r>
              <a:rPr lang="en-US" altLang="en-US" sz="2800">
                <a:cs typeface="Times New Roman" panose="02020603050405020304" pitchFamily="18" charset="0"/>
              </a:rPr>
              <a:t> (OS) is a program that manages and controls a computer’s activities. You are probably using a Mac or Windows machine. Windows is currently the most popular PC operating system. Application programs such as an Internet browser and a word processor cannot run without an operating system. </a:t>
            </a:r>
          </a:p>
        </p:txBody>
      </p:sp>
      <p:sp>
        <p:nvSpPr>
          <p:cNvPr id="40964" name="Slide Number Placeholder 4">
            <a:extLst>
              <a:ext uri="{FF2B5EF4-FFF2-40B4-BE49-F238E27FC236}">
                <a16:creationId xmlns:a16="http://schemas.microsoft.com/office/drawing/2014/main" id="{BE87AEC7-E713-E640-ABF3-075325D9AE4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44EB908-47A0-004F-86C2-F5CBDA327DCE}" type="slidenum">
              <a:rPr lang="en-US" altLang="en-US" sz="1400" smtClean="0"/>
              <a:pPr>
                <a:spcBef>
                  <a:spcPct val="0"/>
                </a:spcBef>
                <a:buClrTx/>
                <a:buSzTx/>
                <a:buFontTx/>
                <a:buNone/>
              </a:pPr>
              <a:t>20</a:t>
            </a:fld>
            <a:endParaRPr lang="en-US" altLang="en-US" sz="1400"/>
          </a:p>
        </p:txBody>
      </p:sp>
      <p:sp>
        <p:nvSpPr>
          <p:cNvPr id="40965" name="Rectangle 1028">
            <a:extLst>
              <a:ext uri="{FF2B5EF4-FFF2-40B4-BE49-F238E27FC236}">
                <a16:creationId xmlns:a16="http://schemas.microsoft.com/office/drawing/2014/main" id="{EC33B655-20F8-F541-BA92-B96D049F1EEF}"/>
              </a:ext>
            </a:extLst>
          </p:cNvPr>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6" name="Rectangle 1031">
            <a:extLst>
              <a:ext uri="{FF2B5EF4-FFF2-40B4-BE49-F238E27FC236}">
                <a16:creationId xmlns:a16="http://schemas.microsoft.com/office/drawing/2014/main" id="{19C4376B-306B-DE44-A8CD-C401C6119E23}"/>
              </a:ext>
            </a:extLst>
          </p:cNvPr>
          <p:cNvSpPr>
            <a:spLocks noChangeArrowheads="1"/>
          </p:cNvSpPr>
          <p:nvPr/>
        </p:nvSpPr>
        <p:spPr bwMode="auto">
          <a:xfrm>
            <a:off x="3576638"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0967" name="Object 1030">
            <a:extLst>
              <a:ext uri="{FF2B5EF4-FFF2-40B4-BE49-F238E27FC236}">
                <a16:creationId xmlns:a16="http://schemas.microsoft.com/office/drawing/2014/main" id="{1EAC07FF-8732-304D-BC7F-942CA898440F}"/>
              </a:ext>
            </a:extLst>
          </p:cNvPr>
          <p:cNvGraphicFramePr>
            <a:graphicFrameLocks noChangeAspect="1"/>
          </p:cNvGraphicFramePr>
          <p:nvPr/>
        </p:nvGraphicFramePr>
        <p:xfrm>
          <a:off x="4876800" y="1371600"/>
          <a:ext cx="4267200" cy="3919538"/>
        </p:xfrm>
        <a:graphic>
          <a:graphicData uri="http://schemas.openxmlformats.org/presentationml/2006/ole">
            <mc:AlternateContent xmlns:mc="http://schemas.openxmlformats.org/markup-compatibility/2006">
              <mc:Choice xmlns:v="urn:schemas-microsoft-com:vml" Requires="v">
                <p:oleObj spid="_x0000_s40971" r:id="rId3" imgW="11963400" imgH="10985500" progId="Word.Picture.8">
                  <p:embed/>
                </p:oleObj>
              </mc:Choice>
              <mc:Fallback>
                <p:oleObj r:id="rId3" imgW="11963400" imgH="10985500" progId="Word.Picture.8">
                  <p:embed/>
                  <p:pic>
                    <p:nvPicPr>
                      <p:cNvPr id="0" name="Object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371600"/>
                        <a:ext cx="4267200" cy="391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37243A7-EC41-F647-BA7C-E2BBC1729CEC}"/>
              </a:ext>
            </a:extLst>
          </p:cNvPr>
          <p:cNvSpPr>
            <a:spLocks noGrp="1" noChangeArrowheads="1"/>
          </p:cNvSpPr>
          <p:nvPr>
            <p:ph type="title"/>
          </p:nvPr>
        </p:nvSpPr>
        <p:spPr>
          <a:xfrm>
            <a:off x="685800" y="228600"/>
            <a:ext cx="7772400" cy="533400"/>
          </a:xfrm>
        </p:spPr>
        <p:txBody>
          <a:bodyPr/>
          <a:lstStyle/>
          <a:p>
            <a:r>
              <a:rPr lang="en-US" altLang="en-US"/>
              <a:t>What is Python?</a:t>
            </a:r>
          </a:p>
        </p:txBody>
      </p:sp>
      <p:sp>
        <p:nvSpPr>
          <p:cNvPr id="41987" name="Rectangle 3">
            <a:extLst>
              <a:ext uri="{FF2B5EF4-FFF2-40B4-BE49-F238E27FC236}">
                <a16:creationId xmlns:a16="http://schemas.microsoft.com/office/drawing/2014/main" id="{DD2363FA-0F94-2F4F-B20A-5FBEF5097007}"/>
              </a:ext>
            </a:extLst>
          </p:cNvPr>
          <p:cNvSpPr>
            <a:spLocks noGrp="1" noChangeArrowheads="1"/>
          </p:cNvSpPr>
          <p:nvPr>
            <p:ph idx="1"/>
          </p:nvPr>
        </p:nvSpPr>
        <p:spPr>
          <a:xfrm>
            <a:off x="228600" y="990600"/>
            <a:ext cx="8534400" cy="457200"/>
          </a:xfrm>
        </p:spPr>
        <p:txBody>
          <a:bodyPr/>
          <a:lstStyle/>
          <a:p>
            <a:pPr marL="0" indent="0">
              <a:lnSpc>
                <a:spcPct val="80000"/>
              </a:lnSpc>
              <a:buFont typeface="Monotype Sorts" pitchFamily="2" charset="2"/>
              <a:buNone/>
            </a:pPr>
            <a:r>
              <a:rPr lang="en-US" altLang="en-US" sz="2800">
                <a:solidFill>
                  <a:srgbClr val="FF0000"/>
                </a:solidFill>
              </a:rPr>
              <a:t>General Purpose</a:t>
            </a:r>
            <a:r>
              <a:rPr lang="en-US" altLang="en-US" sz="2800"/>
              <a:t>    Interpreted      Object-Oriented</a:t>
            </a:r>
          </a:p>
        </p:txBody>
      </p:sp>
      <p:sp>
        <p:nvSpPr>
          <p:cNvPr id="41988" name="Slide Number Placeholder 4">
            <a:extLst>
              <a:ext uri="{FF2B5EF4-FFF2-40B4-BE49-F238E27FC236}">
                <a16:creationId xmlns:a16="http://schemas.microsoft.com/office/drawing/2014/main" id="{8407FCFC-700C-AD49-8DAC-9704DAC4656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740630F-BD90-5F41-B015-134C6EA4BF2D}" type="slidenum">
              <a:rPr lang="en-US" altLang="en-US" sz="1400" smtClean="0"/>
              <a:pPr>
                <a:spcBef>
                  <a:spcPct val="0"/>
                </a:spcBef>
                <a:buClrTx/>
                <a:buSzTx/>
                <a:buFontTx/>
                <a:buNone/>
              </a:pPr>
              <a:t>21</a:t>
            </a:fld>
            <a:endParaRPr lang="en-US" altLang="en-US" sz="1400"/>
          </a:p>
        </p:txBody>
      </p:sp>
      <p:sp>
        <p:nvSpPr>
          <p:cNvPr id="41989" name="Rectangle 4">
            <a:extLst>
              <a:ext uri="{FF2B5EF4-FFF2-40B4-BE49-F238E27FC236}">
                <a16:creationId xmlns:a16="http://schemas.microsoft.com/office/drawing/2014/main" id="{C74F948A-78FF-4A43-9F3D-E8742A95B14C}"/>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a:solidFill>
                  <a:schemeClr val="tx2"/>
                </a:solidFill>
                <a:cs typeface="Times New Roman" panose="02020603050405020304" pitchFamily="18" charset="0"/>
              </a:rPr>
              <a:t>Python is a general purpose programming language. That means you can use Python to write code for any programming tasks. Python are now used in Google search engine, in mission critical projects in NASA, in processing financial transactions at New York Stock Exchange.</a:t>
            </a:r>
          </a:p>
          <a:p>
            <a:pPr>
              <a:lnSpc>
                <a:spcPct val="90000"/>
              </a:lnSpc>
              <a:buFont typeface="Monotype Sorts" pitchFamily="2" charset="2"/>
              <a:buNone/>
            </a:pPr>
            <a:endParaRPr lang="en-US" altLang="en-US">
              <a:solidFill>
                <a:schemeClr val="tx2"/>
              </a:solidFill>
              <a:cs typeface="Times New Roman" panose="02020603050405020304" pitchFamily="18"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38A0AE0-E1EF-4D4C-B138-049DDB4B4345}"/>
              </a:ext>
            </a:extLst>
          </p:cNvPr>
          <p:cNvSpPr>
            <a:spLocks noGrp="1" noChangeArrowheads="1"/>
          </p:cNvSpPr>
          <p:nvPr>
            <p:ph type="title"/>
          </p:nvPr>
        </p:nvSpPr>
        <p:spPr>
          <a:xfrm>
            <a:off x="685800" y="228600"/>
            <a:ext cx="7772400" cy="533400"/>
          </a:xfrm>
        </p:spPr>
        <p:txBody>
          <a:bodyPr/>
          <a:lstStyle/>
          <a:p>
            <a:r>
              <a:rPr lang="en-US" altLang="en-US"/>
              <a:t>What is Python?</a:t>
            </a:r>
          </a:p>
        </p:txBody>
      </p:sp>
      <p:sp>
        <p:nvSpPr>
          <p:cNvPr id="43011" name="Rectangle 3">
            <a:extLst>
              <a:ext uri="{FF2B5EF4-FFF2-40B4-BE49-F238E27FC236}">
                <a16:creationId xmlns:a16="http://schemas.microsoft.com/office/drawing/2014/main" id="{33238A4A-80F2-1E4E-935C-979464972CB0}"/>
              </a:ext>
            </a:extLst>
          </p:cNvPr>
          <p:cNvSpPr>
            <a:spLocks noGrp="1" noChangeArrowheads="1"/>
          </p:cNvSpPr>
          <p:nvPr>
            <p:ph idx="1"/>
          </p:nvPr>
        </p:nvSpPr>
        <p:spPr>
          <a:xfrm>
            <a:off x="228600" y="990600"/>
            <a:ext cx="8534400" cy="457200"/>
          </a:xfrm>
        </p:spPr>
        <p:txBody>
          <a:bodyPr/>
          <a:lstStyle/>
          <a:p>
            <a:pPr marL="0" indent="0">
              <a:lnSpc>
                <a:spcPct val="80000"/>
              </a:lnSpc>
              <a:buFont typeface="Monotype Sorts" pitchFamily="2" charset="2"/>
              <a:buNone/>
            </a:pPr>
            <a:r>
              <a:rPr lang="en-US" altLang="en-US" sz="2800"/>
              <a:t>General Purpose    </a:t>
            </a:r>
            <a:r>
              <a:rPr lang="en-US" altLang="en-US" sz="2800">
                <a:solidFill>
                  <a:srgbClr val="FF0000"/>
                </a:solidFill>
              </a:rPr>
              <a:t>Interpreted</a:t>
            </a:r>
            <a:r>
              <a:rPr lang="en-US" altLang="en-US" sz="2800">
                <a:solidFill>
                  <a:schemeClr val="tx2"/>
                </a:solidFill>
              </a:rPr>
              <a:t> </a:t>
            </a:r>
            <a:r>
              <a:rPr lang="en-US" altLang="en-US" sz="2800"/>
              <a:t>      Object-Oriented</a:t>
            </a:r>
          </a:p>
        </p:txBody>
      </p:sp>
      <p:sp>
        <p:nvSpPr>
          <p:cNvPr id="43012" name="Slide Number Placeholder 4">
            <a:extLst>
              <a:ext uri="{FF2B5EF4-FFF2-40B4-BE49-F238E27FC236}">
                <a16:creationId xmlns:a16="http://schemas.microsoft.com/office/drawing/2014/main" id="{EE7BAFF7-1733-554E-B672-0C3FC3E6379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C5B2DDE-6227-7446-A4AD-0EC92201A8A4}" type="slidenum">
              <a:rPr lang="en-US" altLang="en-US" sz="1400" smtClean="0"/>
              <a:pPr>
                <a:spcBef>
                  <a:spcPct val="0"/>
                </a:spcBef>
                <a:buClrTx/>
                <a:buSzTx/>
                <a:buFontTx/>
                <a:buNone/>
              </a:pPr>
              <a:t>22</a:t>
            </a:fld>
            <a:endParaRPr lang="en-US" altLang="en-US" sz="1400"/>
          </a:p>
        </p:txBody>
      </p:sp>
      <p:sp>
        <p:nvSpPr>
          <p:cNvPr id="43013" name="Rectangle 4">
            <a:extLst>
              <a:ext uri="{FF2B5EF4-FFF2-40B4-BE49-F238E27FC236}">
                <a16:creationId xmlns:a16="http://schemas.microsoft.com/office/drawing/2014/main" id="{5366238C-B0B2-2145-93F5-F14D2329A6DA}"/>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a:solidFill>
                  <a:schemeClr val="tx2"/>
                </a:solidFill>
                <a:cs typeface="Times New Roman" panose="02020603050405020304" pitchFamily="18" charset="0"/>
              </a:rPr>
              <a:t>Python is interpreted, which means that python code is translated and executed by an interpreter one statement at a time. In a compiled language, the entire source code is compiled and then executed altogether.</a:t>
            </a:r>
          </a:p>
          <a:p>
            <a:pPr>
              <a:lnSpc>
                <a:spcPct val="90000"/>
              </a:lnSpc>
              <a:buFont typeface="Monotype Sorts" pitchFamily="2" charset="2"/>
              <a:buNone/>
            </a:pPr>
            <a:endParaRPr lang="en-US" altLang="en-US">
              <a:solidFill>
                <a:schemeClr val="tx2"/>
              </a:solidFill>
              <a:cs typeface="Times New Roman" panose="02020603050405020304" pitchFamily="18"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7340D4C-6121-A94E-B1C9-4A3A86407E1B}"/>
              </a:ext>
            </a:extLst>
          </p:cNvPr>
          <p:cNvSpPr>
            <a:spLocks noGrp="1" noChangeArrowheads="1"/>
          </p:cNvSpPr>
          <p:nvPr>
            <p:ph type="title"/>
          </p:nvPr>
        </p:nvSpPr>
        <p:spPr>
          <a:xfrm>
            <a:off x="685800" y="228600"/>
            <a:ext cx="7772400" cy="533400"/>
          </a:xfrm>
        </p:spPr>
        <p:txBody>
          <a:bodyPr/>
          <a:lstStyle/>
          <a:p>
            <a:r>
              <a:rPr lang="en-US" altLang="en-US"/>
              <a:t>What is Python?</a:t>
            </a:r>
          </a:p>
        </p:txBody>
      </p:sp>
      <p:sp>
        <p:nvSpPr>
          <p:cNvPr id="44035" name="Rectangle 3">
            <a:extLst>
              <a:ext uri="{FF2B5EF4-FFF2-40B4-BE49-F238E27FC236}">
                <a16:creationId xmlns:a16="http://schemas.microsoft.com/office/drawing/2014/main" id="{A4772415-F0C1-6C47-B2B5-C365842A05A7}"/>
              </a:ext>
            </a:extLst>
          </p:cNvPr>
          <p:cNvSpPr>
            <a:spLocks noGrp="1" noChangeArrowheads="1"/>
          </p:cNvSpPr>
          <p:nvPr>
            <p:ph idx="1"/>
          </p:nvPr>
        </p:nvSpPr>
        <p:spPr>
          <a:xfrm>
            <a:off x="228600" y="990600"/>
            <a:ext cx="8534400" cy="457200"/>
          </a:xfrm>
        </p:spPr>
        <p:txBody>
          <a:bodyPr/>
          <a:lstStyle/>
          <a:p>
            <a:pPr marL="0" indent="0">
              <a:lnSpc>
                <a:spcPct val="80000"/>
              </a:lnSpc>
              <a:buFont typeface="Monotype Sorts" pitchFamily="2" charset="2"/>
              <a:buNone/>
            </a:pPr>
            <a:r>
              <a:rPr lang="en-US" altLang="en-US" sz="2800"/>
              <a:t>General Purpose    Interpreted</a:t>
            </a:r>
            <a:r>
              <a:rPr lang="en-US" altLang="en-US" sz="2800">
                <a:solidFill>
                  <a:schemeClr val="tx2"/>
                </a:solidFill>
              </a:rPr>
              <a:t> </a:t>
            </a:r>
            <a:r>
              <a:rPr lang="en-US" altLang="en-US" sz="2800"/>
              <a:t>      </a:t>
            </a:r>
            <a:r>
              <a:rPr lang="en-US" altLang="en-US" sz="2800">
                <a:solidFill>
                  <a:srgbClr val="FF0000"/>
                </a:solidFill>
              </a:rPr>
              <a:t>Object-Oriented</a:t>
            </a:r>
          </a:p>
        </p:txBody>
      </p:sp>
      <p:sp>
        <p:nvSpPr>
          <p:cNvPr id="44036" name="Slide Number Placeholder 4">
            <a:extLst>
              <a:ext uri="{FF2B5EF4-FFF2-40B4-BE49-F238E27FC236}">
                <a16:creationId xmlns:a16="http://schemas.microsoft.com/office/drawing/2014/main" id="{3CC16790-7526-EC4C-9DAD-4F9BD5038D9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D7A5B74-5058-1F4A-A4C2-A27D2CABE2ED}" type="slidenum">
              <a:rPr lang="en-US" altLang="en-US" sz="1400" smtClean="0"/>
              <a:pPr>
                <a:spcBef>
                  <a:spcPct val="0"/>
                </a:spcBef>
                <a:buClrTx/>
                <a:buSzTx/>
                <a:buFontTx/>
                <a:buNone/>
              </a:pPr>
              <a:t>23</a:t>
            </a:fld>
            <a:endParaRPr lang="en-US" altLang="en-US" sz="1400"/>
          </a:p>
        </p:txBody>
      </p:sp>
      <p:sp>
        <p:nvSpPr>
          <p:cNvPr id="44037" name="Rectangle 4">
            <a:extLst>
              <a:ext uri="{FF2B5EF4-FFF2-40B4-BE49-F238E27FC236}">
                <a16:creationId xmlns:a16="http://schemas.microsoft.com/office/drawing/2014/main" id="{46A61C26-F740-0A4F-9378-CFE4F56F5B6D}"/>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a:solidFill>
                  <a:schemeClr val="tx2"/>
                </a:solidFill>
                <a:cs typeface="Times New Roman" panose="02020603050405020304" pitchFamily="18" charset="0"/>
              </a:rPr>
              <a:t>Python is an object-oriented programming language. Data in Python are objects created from classes. A class is essentially a type that defines the objects of the same kind with properties and methods for manipulating objects. Object-oriented programming is a powerful tool for developing reusable software.</a:t>
            </a:r>
          </a:p>
          <a:p>
            <a:pPr>
              <a:lnSpc>
                <a:spcPct val="90000"/>
              </a:lnSpc>
              <a:buFont typeface="Monotype Sorts" pitchFamily="2" charset="2"/>
              <a:buNone/>
            </a:pPr>
            <a:endParaRPr lang="en-US" altLang="en-US">
              <a:solidFill>
                <a:schemeClr val="tx2"/>
              </a:solidFill>
              <a:cs typeface="Times New Roman" panose="02020603050405020304" pitchFamily="18"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19EF870-EC53-8F4D-B5A6-B3B67EDFFA63}"/>
              </a:ext>
            </a:extLst>
          </p:cNvPr>
          <p:cNvSpPr>
            <a:spLocks noGrp="1" noChangeArrowheads="1"/>
          </p:cNvSpPr>
          <p:nvPr>
            <p:ph type="title"/>
          </p:nvPr>
        </p:nvSpPr>
        <p:spPr>
          <a:xfrm>
            <a:off x="685800" y="304800"/>
            <a:ext cx="7772400" cy="533400"/>
          </a:xfrm>
        </p:spPr>
        <p:txBody>
          <a:bodyPr/>
          <a:lstStyle/>
          <a:p>
            <a:r>
              <a:rPr lang="en-US" altLang="en-US"/>
              <a:t>Python’s History</a:t>
            </a:r>
          </a:p>
        </p:txBody>
      </p:sp>
      <p:sp>
        <p:nvSpPr>
          <p:cNvPr id="45059" name="Rectangle 3">
            <a:extLst>
              <a:ext uri="{FF2B5EF4-FFF2-40B4-BE49-F238E27FC236}">
                <a16:creationId xmlns:a16="http://schemas.microsoft.com/office/drawing/2014/main" id="{CC09C3EE-F9CA-014C-B14F-B4D9A7B732F3}"/>
              </a:ext>
            </a:extLst>
          </p:cNvPr>
          <p:cNvSpPr>
            <a:spLocks noGrp="1" noChangeArrowheads="1"/>
          </p:cNvSpPr>
          <p:nvPr>
            <p:ph idx="1"/>
          </p:nvPr>
        </p:nvSpPr>
        <p:spPr>
          <a:xfrm>
            <a:off x="304800" y="990600"/>
            <a:ext cx="8610600" cy="3886200"/>
          </a:xfrm>
        </p:spPr>
        <p:txBody>
          <a:bodyPr/>
          <a:lstStyle/>
          <a:p>
            <a:r>
              <a:rPr lang="en-US" altLang="en-US"/>
              <a:t>created by Guido van Rossum in Netherlands in 1990 </a:t>
            </a:r>
          </a:p>
          <a:p>
            <a:pPr>
              <a:spcBef>
                <a:spcPct val="50000"/>
              </a:spcBef>
            </a:pPr>
            <a:r>
              <a:rPr lang="en-US" altLang="en-US"/>
              <a:t>Open source</a:t>
            </a:r>
          </a:p>
        </p:txBody>
      </p:sp>
      <p:sp>
        <p:nvSpPr>
          <p:cNvPr id="45060" name="Slide Number Placeholder 4">
            <a:extLst>
              <a:ext uri="{FF2B5EF4-FFF2-40B4-BE49-F238E27FC236}">
                <a16:creationId xmlns:a16="http://schemas.microsoft.com/office/drawing/2014/main" id="{D643D860-13B7-A74D-94B9-689B82D82BF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7B6AA51-EE07-4A4E-8C85-E6940EF5A0B9}" type="slidenum">
              <a:rPr lang="en-US" altLang="en-US" sz="1400" smtClean="0"/>
              <a:pPr>
                <a:spcBef>
                  <a:spcPct val="0"/>
                </a:spcBef>
                <a:buClrTx/>
                <a:buSzTx/>
                <a:buFontTx/>
                <a:buNone/>
              </a:pPr>
              <a:t>24</a:t>
            </a:fld>
            <a:endParaRPr lang="en-US" altLang="en-US" sz="140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43B949B-4C6A-1B4C-BECE-BA32246D5633}"/>
              </a:ext>
            </a:extLst>
          </p:cNvPr>
          <p:cNvSpPr>
            <a:spLocks noGrp="1" noChangeArrowheads="1"/>
          </p:cNvSpPr>
          <p:nvPr>
            <p:ph type="title"/>
          </p:nvPr>
        </p:nvSpPr>
        <p:spPr>
          <a:xfrm>
            <a:off x="685800" y="228600"/>
            <a:ext cx="7772400" cy="533400"/>
          </a:xfrm>
        </p:spPr>
        <p:txBody>
          <a:bodyPr/>
          <a:lstStyle/>
          <a:p>
            <a:r>
              <a:rPr lang="en-US" altLang="en-US"/>
              <a:t>Python 2 vs. Python 3</a:t>
            </a:r>
          </a:p>
        </p:txBody>
      </p:sp>
      <p:sp>
        <p:nvSpPr>
          <p:cNvPr id="46083" name="Rectangle 3">
            <a:extLst>
              <a:ext uri="{FF2B5EF4-FFF2-40B4-BE49-F238E27FC236}">
                <a16:creationId xmlns:a16="http://schemas.microsoft.com/office/drawing/2014/main" id="{5EA48915-8C4F-C844-ADF0-827752DCC8B6}"/>
              </a:ext>
            </a:extLst>
          </p:cNvPr>
          <p:cNvSpPr>
            <a:spLocks noGrp="1" noChangeArrowheads="1"/>
          </p:cNvSpPr>
          <p:nvPr>
            <p:ph idx="1"/>
          </p:nvPr>
        </p:nvSpPr>
        <p:spPr>
          <a:xfrm>
            <a:off x="304800" y="990600"/>
            <a:ext cx="8610600" cy="5105400"/>
          </a:xfrm>
        </p:spPr>
        <p:txBody>
          <a:bodyPr/>
          <a:lstStyle/>
          <a:p>
            <a:pPr>
              <a:buFont typeface="Monotype Sorts" pitchFamily="2" charset="2"/>
              <a:buNone/>
            </a:pPr>
            <a:r>
              <a:rPr lang="en-US" altLang="en-US" sz="3600"/>
              <a:t>Python 3 is a newer version, but it is not backward compatible with Python 2. That means if you write a program using Python 2, it may not work on Python 3. </a:t>
            </a:r>
          </a:p>
        </p:txBody>
      </p:sp>
      <p:sp>
        <p:nvSpPr>
          <p:cNvPr id="46084" name="Slide Number Placeholder 4">
            <a:extLst>
              <a:ext uri="{FF2B5EF4-FFF2-40B4-BE49-F238E27FC236}">
                <a16:creationId xmlns:a16="http://schemas.microsoft.com/office/drawing/2014/main" id="{4BACDBA6-DB3E-4640-B044-7373FAA45E7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6C503A0-BB83-2246-8F0F-4A176BEBBCEC}" type="slidenum">
              <a:rPr lang="en-US" altLang="en-US" sz="1400" smtClean="0"/>
              <a:pPr>
                <a:spcBef>
                  <a:spcPct val="0"/>
                </a:spcBef>
                <a:buClrTx/>
                <a:buSzTx/>
                <a:buFontTx/>
                <a:buNone/>
              </a:pPr>
              <a:t>25</a:t>
            </a:fld>
            <a:endParaRPr lang="en-US" altLang="en-US" sz="140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F4878-EC80-C442-A6F3-F6E628901240}"/>
              </a:ext>
            </a:extLst>
          </p:cNvPr>
          <p:cNvSpPr>
            <a:spLocks noGrp="1"/>
          </p:cNvSpPr>
          <p:nvPr>
            <p:ph type="title"/>
          </p:nvPr>
        </p:nvSpPr>
        <p:spPr/>
        <p:txBody>
          <a:bodyPr/>
          <a:lstStyle/>
          <a:p>
            <a:r>
              <a:rPr lang="en-US" dirty="0"/>
              <a:t>Announcement by</a:t>
            </a:r>
          </a:p>
        </p:txBody>
      </p:sp>
      <p:sp>
        <p:nvSpPr>
          <p:cNvPr id="3" name="Content Placeholder 2">
            <a:extLst>
              <a:ext uri="{FF2B5EF4-FFF2-40B4-BE49-F238E27FC236}">
                <a16:creationId xmlns:a16="http://schemas.microsoft.com/office/drawing/2014/main" id="{F258A42A-CCD7-4144-BF15-3D15B0B9728A}"/>
              </a:ext>
            </a:extLst>
          </p:cNvPr>
          <p:cNvSpPr>
            <a:spLocks noGrp="1"/>
          </p:cNvSpPr>
          <p:nvPr>
            <p:ph idx="1"/>
          </p:nvPr>
        </p:nvSpPr>
        <p:spPr/>
        <p:txBody>
          <a:bodyPr/>
          <a:lstStyle/>
          <a:p>
            <a:r>
              <a:rPr lang="en-US" dirty="0"/>
              <a:t>Hannah -  Women in ECE</a:t>
            </a:r>
          </a:p>
          <a:p>
            <a:r>
              <a:rPr lang="en-US" dirty="0"/>
              <a:t>Instagram: </a:t>
            </a:r>
            <a:r>
              <a:rPr lang="en-US" dirty="0" err="1"/>
              <a:t>Wieceucsb</a:t>
            </a:r>
            <a:endParaRPr lang="en-US" dirty="0"/>
          </a:p>
          <a:p>
            <a:endParaRPr lang="en-US" dirty="0"/>
          </a:p>
        </p:txBody>
      </p:sp>
      <p:sp>
        <p:nvSpPr>
          <p:cNvPr id="4" name="Slide Number Placeholder 3">
            <a:extLst>
              <a:ext uri="{FF2B5EF4-FFF2-40B4-BE49-F238E27FC236}">
                <a16:creationId xmlns:a16="http://schemas.microsoft.com/office/drawing/2014/main" id="{EFCFD015-FA36-2641-B1AB-6D7A47C3583D}"/>
              </a:ext>
            </a:extLst>
          </p:cNvPr>
          <p:cNvSpPr>
            <a:spLocks noGrp="1"/>
          </p:cNvSpPr>
          <p:nvPr>
            <p:ph type="sldNum" sz="quarter" idx="11"/>
          </p:nvPr>
        </p:nvSpPr>
        <p:spPr/>
        <p:txBody>
          <a:bodyPr/>
          <a:lstStyle/>
          <a:p>
            <a:pPr>
              <a:defRPr/>
            </a:pPr>
            <a:fld id="{6028E4B1-2CDE-C74E-9C9A-44CE33261EF0}" type="slidenum">
              <a:rPr lang="en-US" altLang="en-US" smtClean="0"/>
              <a:pPr>
                <a:defRPr/>
              </a:pPr>
              <a:t>26</a:t>
            </a:fld>
            <a:endParaRPr lang="en-US" altLang="en-US"/>
          </a:p>
        </p:txBody>
      </p:sp>
    </p:spTree>
    <p:extLst>
      <p:ext uri="{BB962C8B-B14F-4D97-AF65-F5344CB8AC3E}">
        <p14:creationId xmlns:p14="http://schemas.microsoft.com/office/powerpoint/2010/main" val="112120993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8494-BC7A-514E-A8B4-8483508DC687}"/>
              </a:ext>
            </a:extLst>
          </p:cNvPr>
          <p:cNvSpPr>
            <a:spLocks noGrp="1"/>
          </p:cNvSpPr>
          <p:nvPr>
            <p:ph type="title"/>
          </p:nvPr>
        </p:nvSpPr>
        <p:spPr/>
        <p:txBody>
          <a:bodyPr/>
          <a:lstStyle/>
          <a:p>
            <a:r>
              <a:rPr lang="en-US" dirty="0"/>
              <a:t>Updates to Welcome doc</a:t>
            </a:r>
          </a:p>
        </p:txBody>
      </p:sp>
      <p:sp>
        <p:nvSpPr>
          <p:cNvPr id="3" name="Content Placeholder 2">
            <a:extLst>
              <a:ext uri="{FF2B5EF4-FFF2-40B4-BE49-F238E27FC236}">
                <a16:creationId xmlns:a16="http://schemas.microsoft.com/office/drawing/2014/main" id="{B26CF074-B58D-FE4D-A882-4DB1CF1F7E31}"/>
              </a:ext>
            </a:extLst>
          </p:cNvPr>
          <p:cNvSpPr>
            <a:spLocks noGrp="1"/>
          </p:cNvSpPr>
          <p:nvPr>
            <p:ph idx="1"/>
          </p:nvPr>
        </p:nvSpPr>
        <p:spPr/>
        <p:txBody>
          <a:bodyPr/>
          <a:lstStyle/>
          <a:p>
            <a:r>
              <a:rPr lang="en-US" dirty="0"/>
              <a:t>Syllabus related</a:t>
            </a:r>
          </a:p>
        </p:txBody>
      </p:sp>
      <p:sp>
        <p:nvSpPr>
          <p:cNvPr id="4" name="Slide Number Placeholder 3">
            <a:extLst>
              <a:ext uri="{FF2B5EF4-FFF2-40B4-BE49-F238E27FC236}">
                <a16:creationId xmlns:a16="http://schemas.microsoft.com/office/drawing/2014/main" id="{69A45EE7-383F-714D-BCF5-5405CDC7D375}"/>
              </a:ext>
            </a:extLst>
          </p:cNvPr>
          <p:cNvSpPr>
            <a:spLocks noGrp="1"/>
          </p:cNvSpPr>
          <p:nvPr>
            <p:ph type="sldNum" sz="quarter" idx="11"/>
          </p:nvPr>
        </p:nvSpPr>
        <p:spPr/>
        <p:txBody>
          <a:bodyPr/>
          <a:lstStyle/>
          <a:p>
            <a:pPr>
              <a:defRPr/>
            </a:pPr>
            <a:fld id="{6028E4B1-2CDE-C74E-9C9A-44CE33261EF0}" type="slidenum">
              <a:rPr lang="en-US" altLang="en-US" smtClean="0"/>
              <a:pPr>
                <a:defRPr/>
              </a:pPr>
              <a:t>27</a:t>
            </a:fld>
            <a:endParaRPr lang="en-US" altLang="en-US"/>
          </a:p>
        </p:txBody>
      </p:sp>
    </p:spTree>
    <p:extLst>
      <p:ext uri="{BB962C8B-B14F-4D97-AF65-F5344CB8AC3E}">
        <p14:creationId xmlns:p14="http://schemas.microsoft.com/office/powerpoint/2010/main" val="252042824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27A90-4B45-8247-811D-9758F93064F2}"/>
              </a:ext>
            </a:extLst>
          </p:cNvPr>
          <p:cNvSpPr>
            <a:spLocks noGrp="1"/>
          </p:cNvSpPr>
          <p:nvPr>
            <p:ph type="title"/>
          </p:nvPr>
        </p:nvSpPr>
        <p:spPr/>
        <p:txBody>
          <a:bodyPr/>
          <a:lstStyle/>
          <a:p>
            <a:r>
              <a:rPr lang="en-US" sz="4000" dirty="0"/>
              <a:t>Different Ways to Program in Python</a:t>
            </a:r>
          </a:p>
        </p:txBody>
      </p:sp>
      <p:sp>
        <p:nvSpPr>
          <p:cNvPr id="3" name="Content Placeholder 2">
            <a:extLst>
              <a:ext uri="{FF2B5EF4-FFF2-40B4-BE49-F238E27FC236}">
                <a16:creationId xmlns:a16="http://schemas.microsoft.com/office/drawing/2014/main" id="{8A288E6F-7184-8448-B51F-80ABEEEBCB43}"/>
              </a:ext>
            </a:extLst>
          </p:cNvPr>
          <p:cNvSpPr>
            <a:spLocks noGrp="1"/>
          </p:cNvSpPr>
          <p:nvPr>
            <p:ph idx="1"/>
          </p:nvPr>
        </p:nvSpPr>
        <p:spPr/>
        <p:txBody>
          <a:bodyPr/>
          <a:lstStyle/>
          <a:p>
            <a:r>
              <a:rPr lang="en-US" dirty="0"/>
              <a:t>IDLE</a:t>
            </a:r>
          </a:p>
          <a:p>
            <a:r>
              <a:rPr lang="en-US" dirty="0"/>
              <a:t>Online Python Interpreter (e.g. </a:t>
            </a:r>
            <a:r>
              <a:rPr lang="en-US" dirty="0" err="1"/>
              <a:t>Programiz</a:t>
            </a:r>
            <a:r>
              <a:rPr lang="en-US" dirty="0"/>
              <a:t>)</a:t>
            </a:r>
          </a:p>
          <a:p>
            <a:r>
              <a:rPr lang="en-US" dirty="0" err="1"/>
              <a:t>CoLab</a:t>
            </a:r>
            <a:endParaRPr lang="en-US" dirty="0"/>
          </a:p>
          <a:p>
            <a:r>
              <a:rPr lang="en-US" dirty="0"/>
              <a:t>Visual Studio Code</a:t>
            </a:r>
          </a:p>
          <a:p>
            <a:r>
              <a:rPr lang="en-US" dirty="0" err="1"/>
              <a:t>Pycharm</a:t>
            </a:r>
            <a:endParaRPr lang="en-US" dirty="0"/>
          </a:p>
          <a:p>
            <a:r>
              <a:rPr lang="en-US" dirty="0"/>
              <a:t>Spyder</a:t>
            </a:r>
          </a:p>
          <a:p>
            <a:r>
              <a:rPr lang="en-US" dirty="0" err="1"/>
              <a:t>Jupyter</a:t>
            </a:r>
            <a:r>
              <a:rPr lang="en-US" dirty="0"/>
              <a:t> Notebooks, </a:t>
            </a:r>
            <a:r>
              <a:rPr lang="en-US" dirty="0" err="1"/>
              <a:t>Jupyter</a:t>
            </a:r>
            <a:r>
              <a:rPr lang="en-US" dirty="0"/>
              <a:t> Lab</a:t>
            </a:r>
          </a:p>
          <a:p>
            <a:r>
              <a:rPr lang="en-US" dirty="0"/>
              <a:t>Anaconda</a:t>
            </a:r>
          </a:p>
          <a:p>
            <a:r>
              <a:rPr lang="en-US" dirty="0" err="1"/>
              <a:t>Repl.it</a:t>
            </a:r>
            <a:endParaRPr lang="en-US" dirty="0"/>
          </a:p>
        </p:txBody>
      </p:sp>
      <p:sp>
        <p:nvSpPr>
          <p:cNvPr id="4" name="Slide Number Placeholder 3">
            <a:extLst>
              <a:ext uri="{FF2B5EF4-FFF2-40B4-BE49-F238E27FC236}">
                <a16:creationId xmlns:a16="http://schemas.microsoft.com/office/drawing/2014/main" id="{BEBF08C4-475A-0640-BD45-82B8C12F1C99}"/>
              </a:ext>
            </a:extLst>
          </p:cNvPr>
          <p:cNvSpPr>
            <a:spLocks noGrp="1"/>
          </p:cNvSpPr>
          <p:nvPr>
            <p:ph type="sldNum" sz="quarter" idx="11"/>
          </p:nvPr>
        </p:nvSpPr>
        <p:spPr/>
        <p:txBody>
          <a:bodyPr/>
          <a:lstStyle/>
          <a:p>
            <a:pPr>
              <a:defRPr/>
            </a:pPr>
            <a:fld id="{6028E4B1-2CDE-C74E-9C9A-44CE33261EF0}" type="slidenum">
              <a:rPr lang="en-US" altLang="en-US" smtClean="0"/>
              <a:pPr>
                <a:defRPr/>
              </a:pPr>
              <a:t>28</a:t>
            </a:fld>
            <a:endParaRPr lang="en-US" altLang="en-US"/>
          </a:p>
        </p:txBody>
      </p:sp>
    </p:spTree>
    <p:extLst>
      <p:ext uri="{BB962C8B-B14F-4D97-AF65-F5344CB8AC3E}">
        <p14:creationId xmlns:p14="http://schemas.microsoft.com/office/powerpoint/2010/main" val="351023340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D7DAC-7582-D94E-AAD9-BCC77E8FC838}"/>
              </a:ext>
            </a:extLst>
          </p:cNvPr>
          <p:cNvSpPr>
            <a:spLocks noGrp="1"/>
          </p:cNvSpPr>
          <p:nvPr>
            <p:ph type="title"/>
          </p:nvPr>
        </p:nvSpPr>
        <p:spPr/>
        <p:txBody>
          <a:bodyPr/>
          <a:lstStyle/>
          <a:p>
            <a:r>
              <a:rPr lang="en-US" dirty="0"/>
              <a:t>Form questions</a:t>
            </a:r>
          </a:p>
        </p:txBody>
      </p:sp>
      <p:sp>
        <p:nvSpPr>
          <p:cNvPr id="3" name="Content Placeholder 2">
            <a:extLst>
              <a:ext uri="{FF2B5EF4-FFF2-40B4-BE49-F238E27FC236}">
                <a16:creationId xmlns:a16="http://schemas.microsoft.com/office/drawing/2014/main" id="{252C7414-2CB4-F543-BC0F-8A311E96711E}"/>
              </a:ext>
            </a:extLst>
          </p:cNvPr>
          <p:cNvSpPr>
            <a:spLocks noGrp="1"/>
          </p:cNvSpPr>
          <p:nvPr>
            <p:ph idx="1"/>
          </p:nvPr>
        </p:nvSpPr>
        <p:spPr/>
        <p:txBody>
          <a:bodyPr/>
          <a:lstStyle/>
          <a:p>
            <a:pPr marL="514350" indent="-514350">
              <a:buFont typeface="+mj-lt"/>
              <a:buAutoNum type="arabicPeriod"/>
            </a:pPr>
            <a:r>
              <a:rPr lang="en-US" dirty="0"/>
              <a:t>Why learn any programming language when you can use AI tools to generate code?</a:t>
            </a:r>
          </a:p>
          <a:p>
            <a:pPr marL="514350" indent="-514350">
              <a:buFont typeface="+mj-lt"/>
              <a:buAutoNum type="arabicPeriod"/>
            </a:pPr>
            <a:r>
              <a:rPr lang="en-US" dirty="0"/>
              <a:t>Mention three aspects of the Python language that you learned in last lecture on Monday.</a:t>
            </a:r>
          </a:p>
          <a:p>
            <a:pPr marL="514350" indent="-514350">
              <a:buFont typeface="+mj-lt"/>
              <a:buAutoNum type="arabicPeriod"/>
            </a:pPr>
            <a:r>
              <a:rPr lang="en-US" dirty="0"/>
              <a:t>Share an activity that helped you engage with the class material before.</a:t>
            </a:r>
          </a:p>
        </p:txBody>
      </p:sp>
      <p:sp>
        <p:nvSpPr>
          <p:cNvPr id="4" name="Slide Number Placeholder 3">
            <a:extLst>
              <a:ext uri="{FF2B5EF4-FFF2-40B4-BE49-F238E27FC236}">
                <a16:creationId xmlns:a16="http://schemas.microsoft.com/office/drawing/2014/main" id="{753526B7-BA76-6341-A632-671FF6BBAE52}"/>
              </a:ext>
            </a:extLst>
          </p:cNvPr>
          <p:cNvSpPr>
            <a:spLocks noGrp="1"/>
          </p:cNvSpPr>
          <p:nvPr>
            <p:ph type="sldNum" sz="quarter" idx="11"/>
          </p:nvPr>
        </p:nvSpPr>
        <p:spPr/>
        <p:txBody>
          <a:bodyPr/>
          <a:lstStyle/>
          <a:p>
            <a:pPr>
              <a:defRPr/>
            </a:pPr>
            <a:fld id="{6028E4B1-2CDE-C74E-9C9A-44CE33261EF0}" type="slidenum">
              <a:rPr lang="en-US" altLang="en-US" smtClean="0"/>
              <a:pPr>
                <a:defRPr/>
              </a:pPr>
              <a:t>29</a:t>
            </a:fld>
            <a:endParaRPr lang="en-US" altLang="en-US"/>
          </a:p>
        </p:txBody>
      </p:sp>
    </p:spTree>
    <p:extLst>
      <p:ext uri="{BB962C8B-B14F-4D97-AF65-F5344CB8AC3E}">
        <p14:creationId xmlns:p14="http://schemas.microsoft.com/office/powerpoint/2010/main" val="130147425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384041A-E1F1-B649-97AE-D241EBB29001}"/>
              </a:ext>
            </a:extLst>
          </p:cNvPr>
          <p:cNvSpPr>
            <a:spLocks noGrp="1" noChangeArrowheads="1"/>
          </p:cNvSpPr>
          <p:nvPr>
            <p:ph type="title"/>
          </p:nvPr>
        </p:nvSpPr>
        <p:spPr>
          <a:xfrm>
            <a:off x="685800" y="304800"/>
            <a:ext cx="7772400" cy="914400"/>
          </a:xfrm>
        </p:spPr>
        <p:txBody>
          <a:bodyPr/>
          <a:lstStyle/>
          <a:p>
            <a:r>
              <a:rPr lang="en-US" altLang="en-US"/>
              <a:t>What is a Computer?</a:t>
            </a:r>
          </a:p>
        </p:txBody>
      </p:sp>
      <p:sp>
        <p:nvSpPr>
          <p:cNvPr id="19459" name="Slide Number Placeholder 4">
            <a:extLst>
              <a:ext uri="{FF2B5EF4-FFF2-40B4-BE49-F238E27FC236}">
                <a16:creationId xmlns:a16="http://schemas.microsoft.com/office/drawing/2014/main" id="{ACD3FA2D-949F-FE46-8088-DFBF7828A1A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FF277FC-97EB-CE48-9092-77A099D3A189}" type="slidenum">
              <a:rPr lang="en-US" altLang="en-US" sz="1400" smtClean="0"/>
              <a:pPr>
                <a:spcBef>
                  <a:spcPct val="0"/>
                </a:spcBef>
                <a:buClrTx/>
                <a:buSzTx/>
                <a:buFontTx/>
                <a:buNone/>
              </a:pPr>
              <a:t>3</a:t>
            </a:fld>
            <a:endParaRPr lang="en-US" altLang="en-US" sz="1400"/>
          </a:p>
        </p:txBody>
      </p:sp>
      <p:sp>
        <p:nvSpPr>
          <p:cNvPr id="19460" name="Rectangle 6">
            <a:extLst>
              <a:ext uri="{FF2B5EF4-FFF2-40B4-BE49-F238E27FC236}">
                <a16:creationId xmlns:a16="http://schemas.microsoft.com/office/drawing/2014/main" id="{80E0DDA6-1811-3F4E-9EAF-CCF153AC6477}"/>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1" name="Text Box 7">
            <a:extLst>
              <a:ext uri="{FF2B5EF4-FFF2-40B4-BE49-F238E27FC236}">
                <a16:creationId xmlns:a16="http://schemas.microsoft.com/office/drawing/2014/main" id="{AD6D7C3B-A497-1942-8E5D-AE8CF1CD946C}"/>
              </a:ext>
            </a:extLst>
          </p:cNvPr>
          <p:cNvSpPr txBox="1">
            <a:spLocks noChangeArrowheads="1"/>
          </p:cNvSpPr>
          <p:nvPr/>
        </p:nvSpPr>
        <p:spPr bwMode="auto">
          <a:xfrm>
            <a:off x="304800" y="1447800"/>
            <a:ext cx="81534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Times New Roman" panose="02020603050405020304" pitchFamily="18" charset="0"/>
              </a:rPr>
              <a:t>A computer consists of a CPU, memory, hard disk, input/output devices, and communication devices</a:t>
            </a:r>
            <a:r>
              <a:rPr lang="en-US" altLang="en-US" sz="2400"/>
              <a:t>.</a:t>
            </a:r>
          </a:p>
        </p:txBody>
      </p:sp>
      <p:sp>
        <p:nvSpPr>
          <p:cNvPr id="19462" name="Rectangle 9">
            <a:extLst>
              <a:ext uri="{FF2B5EF4-FFF2-40B4-BE49-F238E27FC236}">
                <a16:creationId xmlns:a16="http://schemas.microsoft.com/office/drawing/2014/main" id="{F7AA32B8-7D13-3748-B196-80824787C07E}"/>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3" name="Rectangle 11">
            <a:extLst>
              <a:ext uri="{FF2B5EF4-FFF2-40B4-BE49-F238E27FC236}">
                <a16:creationId xmlns:a16="http://schemas.microsoft.com/office/drawing/2014/main" id="{081D391D-D6FE-4B4E-9904-69DDF29EAD69}"/>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4" name="Rectangle 1032">
            <a:extLst>
              <a:ext uri="{FF2B5EF4-FFF2-40B4-BE49-F238E27FC236}">
                <a16:creationId xmlns:a16="http://schemas.microsoft.com/office/drawing/2014/main" id="{B16AA665-0047-FC4F-8279-34C2858FAA0F}"/>
              </a:ext>
            </a:extLst>
          </p:cNvPr>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9465" name="Object 1031">
            <a:extLst>
              <a:ext uri="{FF2B5EF4-FFF2-40B4-BE49-F238E27FC236}">
                <a16:creationId xmlns:a16="http://schemas.microsoft.com/office/drawing/2014/main" id="{4E0C70F9-4048-FA4E-B622-5866A0EF10C2}"/>
              </a:ext>
            </a:extLst>
          </p:cNvPr>
          <p:cNvGraphicFramePr>
            <a:graphicFrameLocks noChangeAspect="1"/>
          </p:cNvGraphicFramePr>
          <p:nvPr/>
        </p:nvGraphicFramePr>
        <p:xfrm>
          <a:off x="152400" y="3352800"/>
          <a:ext cx="8839200" cy="2200275"/>
        </p:xfrm>
        <a:graphic>
          <a:graphicData uri="http://schemas.openxmlformats.org/presentationml/2006/ole">
            <mc:AlternateContent xmlns:mc="http://schemas.openxmlformats.org/markup-compatibility/2006">
              <mc:Choice xmlns:v="urn:schemas-microsoft-com:vml" Requires="v">
                <p:oleObj spid="_x0000_s19469" name="Picture" r:id="rId4" imgW="15265400" imgH="3784600" progId="Word.Picture.8">
                  <p:embed/>
                </p:oleObj>
              </mc:Choice>
              <mc:Fallback>
                <p:oleObj name="Picture" r:id="rId4" imgW="15265400" imgH="3784600" progId="Word.Picture.8">
                  <p:embed/>
                  <p:pic>
                    <p:nvPicPr>
                      <p:cNvPr id="0" name="Object 10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352800"/>
                        <a:ext cx="88392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9B21914-0FC6-5043-953D-B88DB2631C45}"/>
              </a:ext>
            </a:extLst>
          </p:cNvPr>
          <p:cNvSpPr>
            <a:spLocks noGrp="1" noChangeArrowheads="1"/>
          </p:cNvSpPr>
          <p:nvPr>
            <p:ph type="title"/>
          </p:nvPr>
        </p:nvSpPr>
        <p:spPr>
          <a:xfrm>
            <a:off x="685800" y="228600"/>
            <a:ext cx="7772400" cy="685800"/>
          </a:xfrm>
        </p:spPr>
        <p:txBody>
          <a:bodyPr/>
          <a:lstStyle/>
          <a:p>
            <a:r>
              <a:rPr lang="en-US" altLang="en-US"/>
              <a:t>Launch Python</a:t>
            </a:r>
          </a:p>
        </p:txBody>
      </p:sp>
      <p:sp>
        <p:nvSpPr>
          <p:cNvPr id="47107" name="Slide Number Placeholder 4">
            <a:extLst>
              <a:ext uri="{FF2B5EF4-FFF2-40B4-BE49-F238E27FC236}">
                <a16:creationId xmlns:a16="http://schemas.microsoft.com/office/drawing/2014/main" id="{59250CF2-3293-AA42-A18B-304A3F3FF5D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36AFE26-307F-5541-9D1C-69F70E66F19D}" type="slidenum">
              <a:rPr lang="en-US" altLang="en-US" sz="1400" smtClean="0"/>
              <a:pPr>
                <a:spcBef>
                  <a:spcPct val="0"/>
                </a:spcBef>
                <a:buClrTx/>
                <a:buSzTx/>
                <a:buFontTx/>
                <a:buNone/>
              </a:pPr>
              <a:t>30</a:t>
            </a:fld>
            <a:endParaRPr lang="en-US" altLang="en-US" sz="1400"/>
          </a:p>
        </p:txBody>
      </p:sp>
      <p:pic>
        <p:nvPicPr>
          <p:cNvPr id="47108" name="Picture 3">
            <a:extLst>
              <a:ext uri="{FF2B5EF4-FFF2-40B4-BE49-F238E27FC236}">
                <a16:creationId xmlns:a16="http://schemas.microsoft.com/office/drawing/2014/main" id="{DD81DCAB-C0C1-C946-8CFA-21911B6848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8610600" cy="250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54E388B4-C4DF-4F48-BCEF-33F458FA3EF8}"/>
              </a:ext>
            </a:extLst>
          </p:cNvPr>
          <p:cNvSpPr>
            <a:spLocks noGrp="1" noChangeArrowheads="1"/>
          </p:cNvSpPr>
          <p:nvPr>
            <p:ph type="title"/>
          </p:nvPr>
        </p:nvSpPr>
        <p:spPr>
          <a:xfrm>
            <a:off x="685800" y="228600"/>
            <a:ext cx="7772400" cy="685800"/>
          </a:xfrm>
        </p:spPr>
        <p:txBody>
          <a:bodyPr/>
          <a:lstStyle/>
          <a:p>
            <a:r>
              <a:rPr lang="en-US" altLang="en-US"/>
              <a:t>Launch Python IDLE</a:t>
            </a:r>
          </a:p>
        </p:txBody>
      </p:sp>
      <p:sp>
        <p:nvSpPr>
          <p:cNvPr id="48131" name="Slide Number Placeholder 4">
            <a:extLst>
              <a:ext uri="{FF2B5EF4-FFF2-40B4-BE49-F238E27FC236}">
                <a16:creationId xmlns:a16="http://schemas.microsoft.com/office/drawing/2014/main" id="{BABBB19C-78EB-BD45-88C4-FD8E6BA233B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6488181-6076-6B40-9A46-C4B8C66271FF}" type="slidenum">
              <a:rPr lang="en-US" altLang="en-US" sz="1400" smtClean="0"/>
              <a:pPr>
                <a:spcBef>
                  <a:spcPct val="0"/>
                </a:spcBef>
                <a:buClrTx/>
                <a:buSzTx/>
                <a:buFontTx/>
                <a:buNone/>
              </a:pPr>
              <a:t>31</a:t>
            </a:fld>
            <a:endParaRPr lang="en-US" altLang="en-US" sz="1400"/>
          </a:p>
        </p:txBody>
      </p:sp>
      <p:pic>
        <p:nvPicPr>
          <p:cNvPr id="48132" name="Picture 4">
            <a:extLst>
              <a:ext uri="{FF2B5EF4-FFF2-40B4-BE49-F238E27FC236}">
                <a16:creationId xmlns:a16="http://schemas.microsoft.com/office/drawing/2014/main" id="{35DDED49-8DA3-F940-ABA9-A019AA194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28800"/>
            <a:ext cx="8856663"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062A3A0-E530-7640-B412-04E0BC116A86}"/>
              </a:ext>
            </a:extLst>
          </p:cNvPr>
          <p:cNvSpPr>
            <a:spLocks noGrp="1" noChangeArrowheads="1"/>
          </p:cNvSpPr>
          <p:nvPr>
            <p:ph type="title"/>
          </p:nvPr>
        </p:nvSpPr>
        <p:spPr>
          <a:xfrm>
            <a:off x="685800" y="228600"/>
            <a:ext cx="7772400" cy="685800"/>
          </a:xfrm>
        </p:spPr>
        <p:txBody>
          <a:bodyPr/>
          <a:lstStyle/>
          <a:p>
            <a:r>
              <a:rPr lang="en-US" altLang="en-US"/>
              <a:t>Run Python Script</a:t>
            </a:r>
          </a:p>
        </p:txBody>
      </p:sp>
      <p:sp>
        <p:nvSpPr>
          <p:cNvPr id="49155" name="Slide Number Placeholder 4">
            <a:extLst>
              <a:ext uri="{FF2B5EF4-FFF2-40B4-BE49-F238E27FC236}">
                <a16:creationId xmlns:a16="http://schemas.microsoft.com/office/drawing/2014/main" id="{361CE419-0A45-4747-9B5C-193AFF008A6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CC6E8AE-27F0-6E45-BD15-9E1904877A1C}" type="slidenum">
              <a:rPr lang="en-US" altLang="en-US" sz="1400" smtClean="0"/>
              <a:pPr>
                <a:spcBef>
                  <a:spcPct val="0"/>
                </a:spcBef>
                <a:buClrTx/>
                <a:buSzTx/>
                <a:buFontTx/>
                <a:buNone/>
              </a:pPr>
              <a:t>32</a:t>
            </a:fld>
            <a:endParaRPr lang="en-US" altLang="en-US" sz="1400"/>
          </a:p>
        </p:txBody>
      </p:sp>
      <p:pic>
        <p:nvPicPr>
          <p:cNvPr id="49156" name="Picture 4">
            <a:extLst>
              <a:ext uri="{FF2B5EF4-FFF2-40B4-BE49-F238E27FC236}">
                <a16:creationId xmlns:a16="http://schemas.microsoft.com/office/drawing/2014/main" id="{6787162E-0AFB-8B41-9739-CD73A6AF3F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04988"/>
            <a:ext cx="8839200" cy="220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A7D4322B-8149-444A-8B11-D29F04DD782D}"/>
              </a:ext>
            </a:extLst>
          </p:cNvPr>
          <p:cNvSpPr>
            <a:spLocks noGrp="1" noChangeArrowheads="1"/>
          </p:cNvSpPr>
          <p:nvPr>
            <p:ph type="title"/>
          </p:nvPr>
        </p:nvSpPr>
        <p:spPr>
          <a:xfrm>
            <a:off x="685800" y="152400"/>
            <a:ext cx="7772400" cy="609600"/>
          </a:xfrm>
          <a:noFill/>
        </p:spPr>
        <p:txBody>
          <a:bodyPr/>
          <a:lstStyle/>
          <a:p>
            <a:r>
              <a:rPr lang="en-US" altLang="en-US"/>
              <a:t>A Simple Python Program</a:t>
            </a:r>
            <a:endParaRPr lang="en-US" altLang="en-US">
              <a:solidFill>
                <a:schemeClr val="tx1"/>
              </a:solidFill>
            </a:endParaRPr>
          </a:p>
        </p:txBody>
      </p:sp>
      <p:sp>
        <p:nvSpPr>
          <p:cNvPr id="50179" name="Rectangle 3">
            <a:extLst>
              <a:ext uri="{FF2B5EF4-FFF2-40B4-BE49-F238E27FC236}">
                <a16:creationId xmlns:a16="http://schemas.microsoft.com/office/drawing/2014/main" id="{25D7672A-CEDF-2448-BA8E-1A960DAA8107}"/>
              </a:ext>
            </a:extLst>
          </p:cNvPr>
          <p:cNvSpPr>
            <a:spLocks noGrp="1" noChangeArrowheads="1"/>
          </p:cNvSpPr>
          <p:nvPr>
            <p:ph idx="1"/>
          </p:nvPr>
        </p:nvSpPr>
        <p:spPr>
          <a:xfrm>
            <a:off x="457200" y="1752600"/>
            <a:ext cx="8305800" cy="1752600"/>
          </a:xfrm>
          <a:ln>
            <a:solidFill>
              <a:schemeClr val="bg2"/>
            </a:solidFill>
            <a:miter lim="800000"/>
            <a:headEnd/>
            <a:tailEnd/>
          </a:ln>
        </p:spPr>
        <p:txBody>
          <a:bodyPr/>
          <a:lstStyle/>
          <a:p>
            <a:pPr>
              <a:buFont typeface="Monotype Sorts" pitchFamily="2" charset="2"/>
              <a:buNone/>
            </a:pPr>
            <a:r>
              <a:rPr lang="en-US" altLang="en-US" sz="2400">
                <a:solidFill>
                  <a:schemeClr val="tx2"/>
                </a:solidFill>
                <a:latin typeface="Courier New" panose="02070309020205020404" pitchFamily="49" charset="0"/>
              </a:rPr>
              <a:t># Display two messages</a:t>
            </a:r>
          </a:p>
          <a:p>
            <a:pPr>
              <a:buFont typeface="Monotype Sorts" pitchFamily="2" charset="2"/>
              <a:buNone/>
            </a:pPr>
            <a:r>
              <a:rPr lang="en-US" altLang="en-US" sz="2400">
                <a:solidFill>
                  <a:schemeClr val="tx2"/>
                </a:solidFill>
                <a:latin typeface="Courier New" panose="02070309020205020404" pitchFamily="49" charset="0"/>
              </a:rPr>
              <a:t>print("Welcome to Python")</a:t>
            </a:r>
          </a:p>
          <a:p>
            <a:pPr>
              <a:buFont typeface="Monotype Sorts" pitchFamily="2" charset="2"/>
              <a:buNone/>
            </a:pPr>
            <a:r>
              <a:rPr lang="en-US" altLang="en-US" sz="2400">
                <a:solidFill>
                  <a:schemeClr val="tx2"/>
                </a:solidFill>
                <a:latin typeface="Courier New" panose="02070309020205020404" pitchFamily="49" charset="0"/>
              </a:rPr>
              <a:t>print("Python is fun")</a:t>
            </a:r>
          </a:p>
        </p:txBody>
      </p:sp>
      <p:sp>
        <p:nvSpPr>
          <p:cNvPr id="50180" name="Slide Number Placeholder 4">
            <a:extLst>
              <a:ext uri="{FF2B5EF4-FFF2-40B4-BE49-F238E27FC236}">
                <a16:creationId xmlns:a16="http://schemas.microsoft.com/office/drawing/2014/main" id="{CE7977F2-C207-594A-B706-9CA55CDF52D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4E5186B-D0C1-E24C-874E-566BE94A43E7}" type="slidenum">
              <a:rPr lang="en-US" altLang="en-US" sz="1400" smtClean="0"/>
              <a:pPr>
                <a:spcBef>
                  <a:spcPct val="0"/>
                </a:spcBef>
                <a:buClrTx/>
                <a:buSzTx/>
                <a:buFontTx/>
                <a:buNone/>
              </a:pPr>
              <a:t>33</a:t>
            </a:fld>
            <a:endParaRPr lang="en-US" altLang="en-US" sz="1400"/>
          </a:p>
        </p:txBody>
      </p:sp>
      <p:sp>
        <p:nvSpPr>
          <p:cNvPr id="50181" name="Text Box 10">
            <a:extLst>
              <a:ext uri="{FF2B5EF4-FFF2-40B4-BE49-F238E27FC236}">
                <a16:creationId xmlns:a16="http://schemas.microsoft.com/office/drawing/2014/main" id="{C46750DD-B261-3049-B6B6-D0E183464632}"/>
              </a:ext>
            </a:extLst>
          </p:cNvPr>
          <p:cNvSpPr txBox="1">
            <a:spLocks noChangeArrowheads="1"/>
          </p:cNvSpPr>
          <p:nvPr/>
        </p:nvSpPr>
        <p:spPr bwMode="auto">
          <a:xfrm>
            <a:off x="457200" y="990600"/>
            <a:ext cx="3505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3600">
                <a:solidFill>
                  <a:schemeClr val="tx2"/>
                </a:solidFill>
              </a:rPr>
              <a:t>Listing 1.1</a:t>
            </a:r>
            <a:endParaRPr lang="en-US" altLang="en-US" sz="2400"/>
          </a:p>
        </p:txBody>
      </p:sp>
      <p:sp>
        <p:nvSpPr>
          <p:cNvPr id="50182" name="Rectangle 1">
            <a:hlinkClick r:id="rId3"/>
            <a:extLst>
              <a:ext uri="{FF2B5EF4-FFF2-40B4-BE49-F238E27FC236}">
                <a16:creationId xmlns:a16="http://schemas.microsoft.com/office/drawing/2014/main" id="{0202B9BC-F0EE-9949-9A63-5E1A34F467E4}"/>
              </a:ext>
            </a:extLst>
          </p:cNvPr>
          <p:cNvSpPr>
            <a:spLocks noChangeArrowheads="1"/>
          </p:cNvSpPr>
          <p:nvPr/>
        </p:nvSpPr>
        <p:spPr bwMode="auto">
          <a:xfrm>
            <a:off x="806450" y="4573588"/>
            <a:ext cx="12795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Welcome</a:t>
            </a:r>
          </a:p>
        </p:txBody>
      </p:sp>
      <p:sp>
        <p:nvSpPr>
          <p:cNvPr id="20" name="Rectangle 11">
            <a:extLst>
              <a:ext uri="{FF2B5EF4-FFF2-40B4-BE49-F238E27FC236}">
                <a16:creationId xmlns:a16="http://schemas.microsoft.com/office/drawing/2014/main" id="{CA1EF2B4-E9C9-7B41-AAEA-917073E8C8EA}"/>
              </a:ext>
            </a:extLst>
          </p:cNvPr>
          <p:cNvSpPr>
            <a:spLocks noChangeArrowheads="1"/>
          </p:cNvSpPr>
          <p:nvPr/>
        </p:nvSpPr>
        <p:spPr bwMode="auto">
          <a:xfrm>
            <a:off x="2209800" y="4573588"/>
            <a:ext cx="6096000" cy="908050"/>
          </a:xfrm>
          <a:prstGeom prst="rect">
            <a:avLst/>
          </a:prstGeom>
          <a:solidFill>
            <a:schemeClr val="bg2">
              <a:lumMod val="20000"/>
              <a:lumOff val="80000"/>
            </a:schemeClr>
          </a:solidFill>
          <a:ln>
            <a:noFill/>
          </a:ln>
          <a:effectLst/>
        </p:spPr>
        <p:txBody>
          <a:bodyPr lIns="92075" tIns="46038" rIns="92075" bIns="46038"/>
          <a:lstStyle>
            <a:lvl1pPr marL="115888" indent="-115888">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defRPr/>
            </a:pPr>
            <a:r>
              <a:rPr lang="en-US" altLang="en-US" sz="2000" dirty="0"/>
              <a:t>Note: Clicking the green button displays the source code with interactive animation. You can also run the code in a browser. Internet connection is needed for this button.</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CCBEB8BE-59AD-7F4C-A2D2-58418EE2F065}"/>
              </a:ext>
            </a:extLst>
          </p:cNvPr>
          <p:cNvSpPr>
            <a:spLocks noGrp="1" noChangeArrowheads="1"/>
          </p:cNvSpPr>
          <p:nvPr>
            <p:ph type="title"/>
          </p:nvPr>
        </p:nvSpPr>
        <p:spPr>
          <a:xfrm>
            <a:off x="228600" y="228600"/>
            <a:ext cx="8534400" cy="609600"/>
          </a:xfrm>
        </p:spPr>
        <p:txBody>
          <a:bodyPr/>
          <a:lstStyle/>
          <a:p>
            <a:r>
              <a:rPr lang="en-US" altLang="en-US"/>
              <a:t>Creating and Editing Using Notepad</a:t>
            </a:r>
          </a:p>
        </p:txBody>
      </p:sp>
      <p:sp>
        <p:nvSpPr>
          <p:cNvPr id="52227" name="Rectangle 3">
            <a:extLst>
              <a:ext uri="{FF2B5EF4-FFF2-40B4-BE49-F238E27FC236}">
                <a16:creationId xmlns:a16="http://schemas.microsoft.com/office/drawing/2014/main" id="{029A322F-AE6C-D94F-BFDB-6F3CBE937CD7}"/>
              </a:ext>
            </a:extLst>
          </p:cNvPr>
          <p:cNvSpPr>
            <a:spLocks noGrp="1" noChangeArrowheads="1"/>
          </p:cNvSpPr>
          <p:nvPr>
            <p:ph idx="1"/>
          </p:nvPr>
        </p:nvSpPr>
        <p:spPr>
          <a:xfrm>
            <a:off x="228600" y="1066800"/>
            <a:ext cx="4724400" cy="1600200"/>
          </a:xfrm>
        </p:spPr>
        <p:txBody>
          <a:bodyPr/>
          <a:lstStyle/>
          <a:p>
            <a:pPr>
              <a:lnSpc>
                <a:spcPct val="90000"/>
              </a:lnSpc>
              <a:buFont typeface="Monotype Sorts" pitchFamily="2" charset="2"/>
              <a:buNone/>
            </a:pPr>
            <a:r>
              <a:rPr lang="en-US" altLang="en-US" sz="3000">
                <a:latin typeface="Palatino" pitchFamily="2" charset="77"/>
                <a:cs typeface="Times New Roman" panose="02020603050405020304" pitchFamily="18" charset="0"/>
              </a:rPr>
              <a:t>To use Notepad, type </a:t>
            </a:r>
          </a:p>
          <a:p>
            <a:pPr lvl="1">
              <a:lnSpc>
                <a:spcPct val="90000"/>
              </a:lnSpc>
              <a:buFontTx/>
              <a:buNone/>
            </a:pPr>
            <a:r>
              <a:rPr lang="en-US" altLang="en-US" sz="3000">
                <a:latin typeface="Palatino" pitchFamily="2" charset="77"/>
                <a:cs typeface="Times New Roman" panose="02020603050405020304" pitchFamily="18" charset="0"/>
              </a:rPr>
              <a:t>notepad Welcome.py </a:t>
            </a:r>
          </a:p>
          <a:p>
            <a:pPr>
              <a:lnSpc>
                <a:spcPct val="90000"/>
              </a:lnSpc>
              <a:buFont typeface="Monotype Sorts" pitchFamily="2" charset="2"/>
              <a:buNone/>
            </a:pPr>
            <a:r>
              <a:rPr lang="en-US" altLang="en-US" sz="3000">
                <a:latin typeface="Palatino" pitchFamily="2" charset="77"/>
                <a:cs typeface="Times New Roman" panose="02020603050405020304" pitchFamily="18" charset="0"/>
              </a:rPr>
              <a:t>from the DOS prompt.</a:t>
            </a:r>
          </a:p>
        </p:txBody>
      </p:sp>
      <p:sp>
        <p:nvSpPr>
          <p:cNvPr id="52228" name="Slide Number Placeholder 4">
            <a:extLst>
              <a:ext uri="{FF2B5EF4-FFF2-40B4-BE49-F238E27FC236}">
                <a16:creationId xmlns:a16="http://schemas.microsoft.com/office/drawing/2014/main" id="{19195CB0-77C4-FA4F-9639-96FED1AF4BA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DD4A87D-102F-BC4E-B280-8BE46B8C90FB}" type="slidenum">
              <a:rPr lang="en-US" altLang="en-US" sz="1400" smtClean="0"/>
              <a:pPr>
                <a:spcBef>
                  <a:spcPct val="0"/>
                </a:spcBef>
                <a:buClrTx/>
                <a:buSzTx/>
                <a:buFontTx/>
                <a:buNone/>
              </a:pPr>
              <a:t>34</a:t>
            </a:fld>
            <a:endParaRPr lang="en-US" altLang="en-US" sz="1400"/>
          </a:p>
        </p:txBody>
      </p:sp>
      <p:sp>
        <p:nvSpPr>
          <p:cNvPr id="52229" name="Line 7">
            <a:extLst>
              <a:ext uri="{FF2B5EF4-FFF2-40B4-BE49-F238E27FC236}">
                <a16:creationId xmlns:a16="http://schemas.microsoft.com/office/drawing/2014/main" id="{9948AD6A-392C-E545-9BCF-7D9399FBAC2A}"/>
              </a:ext>
            </a:extLst>
          </p:cNvPr>
          <p:cNvSpPr>
            <a:spLocks noChangeShapeType="1"/>
          </p:cNvSpPr>
          <p:nvPr/>
        </p:nvSpPr>
        <p:spPr bwMode="auto">
          <a:xfrm>
            <a:off x="2514600" y="1447800"/>
            <a:ext cx="1066800" cy="19812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0" name="Line 8">
            <a:extLst>
              <a:ext uri="{FF2B5EF4-FFF2-40B4-BE49-F238E27FC236}">
                <a16:creationId xmlns:a16="http://schemas.microsoft.com/office/drawing/2014/main" id="{557F69D7-7896-9643-90B1-92B416D6312E}"/>
              </a:ext>
            </a:extLst>
          </p:cNvPr>
          <p:cNvSpPr>
            <a:spLocks noChangeShapeType="1"/>
          </p:cNvSpPr>
          <p:nvPr/>
        </p:nvSpPr>
        <p:spPr bwMode="auto">
          <a:xfrm>
            <a:off x="4191000" y="1828800"/>
            <a:ext cx="3810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2231" name="Picture 9">
            <a:extLst>
              <a:ext uri="{FF2B5EF4-FFF2-40B4-BE49-F238E27FC236}">
                <a16:creationId xmlns:a16="http://schemas.microsoft.com/office/drawing/2014/main" id="{384A9BE2-0FDD-D846-948D-32EDA314B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276600"/>
            <a:ext cx="6477000" cy="264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32" name="Picture 10">
            <a:extLst>
              <a:ext uri="{FF2B5EF4-FFF2-40B4-BE49-F238E27FC236}">
                <a16:creationId xmlns:a16="http://schemas.microsoft.com/office/drawing/2014/main" id="{CE76CD75-89BD-9B46-9AEF-F240556B4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265238"/>
            <a:ext cx="4495800" cy="125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59B9335-2479-FC48-9922-63033C2B2831}"/>
              </a:ext>
            </a:extLst>
          </p:cNvPr>
          <p:cNvSpPr>
            <a:spLocks noGrp="1" noChangeArrowheads="1"/>
          </p:cNvSpPr>
          <p:nvPr>
            <p:ph type="title"/>
          </p:nvPr>
        </p:nvSpPr>
        <p:spPr>
          <a:xfrm>
            <a:off x="685800" y="457200"/>
            <a:ext cx="7772400" cy="533400"/>
          </a:xfrm>
          <a:noFill/>
        </p:spPr>
        <p:txBody>
          <a:bodyPr/>
          <a:lstStyle/>
          <a:p>
            <a:r>
              <a:rPr lang="en-US" altLang="en-US" sz="4300"/>
              <a:t>Trace a Program Execution</a:t>
            </a:r>
          </a:p>
        </p:txBody>
      </p:sp>
      <p:sp>
        <p:nvSpPr>
          <p:cNvPr id="53251" name="Slide Number Placeholder 4">
            <a:extLst>
              <a:ext uri="{FF2B5EF4-FFF2-40B4-BE49-F238E27FC236}">
                <a16:creationId xmlns:a16="http://schemas.microsoft.com/office/drawing/2014/main" id="{99CD3E55-B635-2348-B7DD-C859B6C860B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BDCAC8C-C14B-4942-85BB-AF36A513F75B}" type="slidenum">
              <a:rPr lang="en-US" altLang="en-US" sz="1400" smtClean="0"/>
              <a:pPr>
                <a:spcBef>
                  <a:spcPct val="0"/>
                </a:spcBef>
                <a:buClrTx/>
                <a:buSzTx/>
                <a:buFontTx/>
                <a:buNone/>
              </a:pPr>
              <a:t>35</a:t>
            </a:fld>
            <a:endParaRPr lang="en-US" altLang="en-US" sz="1400"/>
          </a:p>
        </p:txBody>
      </p:sp>
      <p:sp>
        <p:nvSpPr>
          <p:cNvPr id="53252" name="Rectangle 9">
            <a:extLst>
              <a:ext uri="{FF2B5EF4-FFF2-40B4-BE49-F238E27FC236}">
                <a16:creationId xmlns:a16="http://schemas.microsoft.com/office/drawing/2014/main" id="{F96AD573-1E8E-8F44-BB11-C4A5F6A24F39}"/>
              </a:ext>
            </a:extLst>
          </p:cNvPr>
          <p:cNvSpPr>
            <a:spLocks noChangeArrowheads="1"/>
          </p:cNvSpPr>
          <p:nvPr/>
        </p:nvSpPr>
        <p:spPr bwMode="auto">
          <a:xfrm>
            <a:off x="457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solidFill>
                  <a:schemeClr val="bg2"/>
                </a:solidFill>
                <a:latin typeface="Courier New" panose="02070309020205020404" pitchFamily="49" charset="0"/>
              </a:rPr>
              <a:t># Display two messages</a:t>
            </a:r>
          </a:p>
          <a:p>
            <a:pPr>
              <a:buFont typeface="Monotype Sorts" pitchFamily="2" charset="2"/>
              <a:buNone/>
            </a:pPr>
            <a:r>
              <a:rPr lang="en-US" altLang="en-US">
                <a:solidFill>
                  <a:schemeClr val="bg2"/>
                </a:solidFill>
                <a:latin typeface="Courier New" panose="02070309020205020404" pitchFamily="49" charset="0"/>
              </a:rPr>
              <a:t>print("Welcome to Python")</a:t>
            </a:r>
          </a:p>
          <a:p>
            <a:pPr>
              <a:buFont typeface="Monotype Sorts" pitchFamily="2" charset="2"/>
              <a:buNone/>
            </a:pPr>
            <a:r>
              <a:rPr lang="en-US" altLang="en-US">
                <a:solidFill>
                  <a:schemeClr val="bg2"/>
                </a:solidFill>
                <a:latin typeface="Courier New" panose="02070309020205020404" pitchFamily="49" charset="0"/>
              </a:rPr>
              <a:t>print("Python is fun")</a:t>
            </a:r>
          </a:p>
        </p:txBody>
      </p:sp>
      <p:sp>
        <p:nvSpPr>
          <p:cNvPr id="53253" name="Rectangle 6">
            <a:extLst>
              <a:ext uri="{FF2B5EF4-FFF2-40B4-BE49-F238E27FC236}">
                <a16:creationId xmlns:a16="http://schemas.microsoft.com/office/drawing/2014/main" id="{DA70BEE2-5674-8C49-BA32-1A7A722365B9}"/>
              </a:ext>
            </a:extLst>
          </p:cNvPr>
          <p:cNvSpPr>
            <a:spLocks noChangeArrowheads="1"/>
          </p:cNvSpPr>
          <p:nvPr/>
        </p:nvSpPr>
        <p:spPr bwMode="auto">
          <a:xfrm>
            <a:off x="533400" y="3048000"/>
            <a:ext cx="7086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4679" name="AutoShape 7">
            <a:extLst>
              <a:ext uri="{FF2B5EF4-FFF2-40B4-BE49-F238E27FC236}">
                <a16:creationId xmlns:a16="http://schemas.microsoft.com/office/drawing/2014/main" id="{B18EE865-2B57-0C40-A764-BEFF2572B927}"/>
              </a:ext>
            </a:extLst>
          </p:cNvPr>
          <p:cNvSpPr>
            <a:spLocks noChangeArrowheads="1"/>
          </p:cNvSpPr>
          <p:nvPr/>
        </p:nvSpPr>
        <p:spPr bwMode="auto">
          <a:xfrm>
            <a:off x="5943600" y="1219200"/>
            <a:ext cx="2490788" cy="615950"/>
          </a:xfrm>
          <a:prstGeom prst="wedgeRoundRectCallout">
            <a:avLst>
              <a:gd name="adj1" fmla="val -101944"/>
              <a:gd name="adj2" fmla="val 270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 a statement</a:t>
            </a:r>
          </a:p>
        </p:txBody>
      </p:sp>
      <p:sp>
        <p:nvSpPr>
          <p:cNvPr id="53255" name="Rectangle 8">
            <a:extLst>
              <a:ext uri="{FF2B5EF4-FFF2-40B4-BE49-F238E27FC236}">
                <a16:creationId xmlns:a16="http://schemas.microsoft.com/office/drawing/2014/main" id="{C9FC5FB1-1CE1-F843-8E14-DEF64F4D5C0A}"/>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20F0502020204030204" pitchFamily="34"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4679"/>
                                        </p:tgtEl>
                                        <p:attrNameLst>
                                          <p:attrName>style.visibility</p:attrName>
                                        </p:attrNameLst>
                                      </p:cBhvr>
                                      <p:to>
                                        <p:strVal val="visible"/>
                                      </p:to>
                                    </p:set>
                                    <p:anim calcmode="lin" valueType="num">
                                      <p:cBhvr additive="base">
                                        <p:cTn id="7" dur="500" fill="hold"/>
                                        <p:tgtEl>
                                          <p:spTgt spid="284679"/>
                                        </p:tgtEl>
                                        <p:attrNameLst>
                                          <p:attrName>ppt_x</p:attrName>
                                        </p:attrNameLst>
                                      </p:cBhvr>
                                      <p:tavLst>
                                        <p:tav tm="0">
                                          <p:val>
                                            <p:strVal val="0-#ppt_w/2"/>
                                          </p:val>
                                        </p:tav>
                                        <p:tav tm="100000">
                                          <p:val>
                                            <p:strVal val="#ppt_x"/>
                                          </p:val>
                                        </p:tav>
                                      </p:tavLst>
                                    </p:anim>
                                    <p:anim calcmode="lin" valueType="num">
                                      <p:cBhvr additive="base">
                                        <p:cTn id="8" dur="500" fill="hold"/>
                                        <p:tgtEl>
                                          <p:spTgt spid="2846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3">
            <a:extLst>
              <a:ext uri="{FF2B5EF4-FFF2-40B4-BE49-F238E27FC236}">
                <a16:creationId xmlns:a16="http://schemas.microsoft.com/office/drawing/2014/main" id="{8C4147DD-8084-0B48-8B19-004509F4EEEA}"/>
              </a:ext>
            </a:extLst>
          </p:cNvPr>
          <p:cNvSpPr>
            <a:spLocks noGrp="1" noChangeArrowheads="1"/>
          </p:cNvSpPr>
          <p:nvPr>
            <p:ph type="title"/>
          </p:nvPr>
        </p:nvSpPr>
        <p:spPr>
          <a:xfrm>
            <a:off x="685800" y="457200"/>
            <a:ext cx="7772400" cy="533400"/>
          </a:xfrm>
          <a:noFill/>
        </p:spPr>
        <p:txBody>
          <a:bodyPr/>
          <a:lstStyle/>
          <a:p>
            <a:r>
              <a:rPr lang="en-US" altLang="en-US" sz="4300"/>
              <a:t>Trace a Program Execution</a:t>
            </a:r>
          </a:p>
        </p:txBody>
      </p:sp>
      <p:sp>
        <p:nvSpPr>
          <p:cNvPr id="54275" name="Slide Number Placeholder 4">
            <a:extLst>
              <a:ext uri="{FF2B5EF4-FFF2-40B4-BE49-F238E27FC236}">
                <a16:creationId xmlns:a16="http://schemas.microsoft.com/office/drawing/2014/main" id="{CAEC7C8B-42D2-8640-B70A-943BBAF5783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B190AA9-A9EC-274D-8CBC-99A692522FF0}" type="slidenum">
              <a:rPr lang="en-US" altLang="en-US" sz="1400" smtClean="0"/>
              <a:pPr>
                <a:spcBef>
                  <a:spcPct val="0"/>
                </a:spcBef>
                <a:buClrTx/>
                <a:buSzTx/>
                <a:buFontTx/>
                <a:buNone/>
              </a:pPr>
              <a:t>36</a:t>
            </a:fld>
            <a:endParaRPr lang="en-US" altLang="en-US" sz="1400"/>
          </a:p>
        </p:txBody>
      </p:sp>
      <p:sp>
        <p:nvSpPr>
          <p:cNvPr id="54276" name="Rectangle 2">
            <a:extLst>
              <a:ext uri="{FF2B5EF4-FFF2-40B4-BE49-F238E27FC236}">
                <a16:creationId xmlns:a16="http://schemas.microsoft.com/office/drawing/2014/main" id="{79A1378A-8F55-FD4D-84D1-A84195A8653F}"/>
              </a:ext>
            </a:extLst>
          </p:cNvPr>
          <p:cNvSpPr>
            <a:spLocks noChangeArrowheads="1"/>
          </p:cNvSpPr>
          <p:nvPr/>
        </p:nvSpPr>
        <p:spPr bwMode="auto">
          <a:xfrm>
            <a:off x="457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solidFill>
                  <a:schemeClr val="tx2"/>
                </a:solidFill>
                <a:latin typeface="Courier New" panose="02070309020205020404" pitchFamily="49" charset="0"/>
              </a:rPr>
              <a:t># Display two messages</a:t>
            </a:r>
          </a:p>
          <a:p>
            <a:pPr>
              <a:buFont typeface="Monotype Sorts" pitchFamily="2" charset="2"/>
              <a:buNone/>
            </a:pPr>
            <a:r>
              <a:rPr lang="en-US" altLang="en-US">
                <a:solidFill>
                  <a:schemeClr val="tx2"/>
                </a:solidFill>
                <a:latin typeface="Courier New" panose="02070309020205020404" pitchFamily="49" charset="0"/>
              </a:rPr>
              <a:t>print("Welcome to Python")</a:t>
            </a:r>
          </a:p>
          <a:p>
            <a:pPr>
              <a:buFont typeface="Monotype Sorts" pitchFamily="2" charset="2"/>
              <a:buNone/>
            </a:pPr>
            <a:r>
              <a:rPr lang="en-US" altLang="en-US">
                <a:solidFill>
                  <a:schemeClr val="tx2"/>
                </a:solidFill>
                <a:latin typeface="Courier New" panose="02070309020205020404" pitchFamily="49" charset="0"/>
              </a:rPr>
              <a:t>print("Python is fun")</a:t>
            </a:r>
          </a:p>
        </p:txBody>
      </p:sp>
      <p:sp>
        <p:nvSpPr>
          <p:cNvPr id="54277" name="Rectangle 4">
            <a:extLst>
              <a:ext uri="{FF2B5EF4-FFF2-40B4-BE49-F238E27FC236}">
                <a16:creationId xmlns:a16="http://schemas.microsoft.com/office/drawing/2014/main" id="{FEE102F4-84D7-F949-B9DD-2BD48336839C}"/>
              </a:ext>
            </a:extLst>
          </p:cNvPr>
          <p:cNvSpPr>
            <a:spLocks noChangeArrowheads="1"/>
          </p:cNvSpPr>
          <p:nvPr/>
        </p:nvSpPr>
        <p:spPr bwMode="auto">
          <a:xfrm>
            <a:off x="533400" y="3657600"/>
            <a:ext cx="7086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5397" name="AutoShape 5">
            <a:extLst>
              <a:ext uri="{FF2B5EF4-FFF2-40B4-BE49-F238E27FC236}">
                <a16:creationId xmlns:a16="http://schemas.microsoft.com/office/drawing/2014/main" id="{3FD5D43C-F3F6-2C42-B733-A47C3DD3CB10}"/>
              </a:ext>
            </a:extLst>
          </p:cNvPr>
          <p:cNvSpPr>
            <a:spLocks noChangeArrowheads="1"/>
          </p:cNvSpPr>
          <p:nvPr/>
        </p:nvSpPr>
        <p:spPr bwMode="auto">
          <a:xfrm>
            <a:off x="5943600" y="1219200"/>
            <a:ext cx="2490788" cy="615950"/>
          </a:xfrm>
          <a:prstGeom prst="wedgeRoundRectCallout">
            <a:avLst>
              <a:gd name="adj1" fmla="val -88370"/>
              <a:gd name="adj2" fmla="val 34278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 a statement</a:t>
            </a:r>
          </a:p>
        </p:txBody>
      </p:sp>
      <p:sp>
        <p:nvSpPr>
          <p:cNvPr id="54279" name="Rectangle 6">
            <a:extLst>
              <a:ext uri="{FF2B5EF4-FFF2-40B4-BE49-F238E27FC236}">
                <a16:creationId xmlns:a16="http://schemas.microsoft.com/office/drawing/2014/main" id="{A3776B32-1289-FE4F-BF44-31C500D67B70}"/>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20F0502020204030204" pitchFamily="34"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5397"/>
                                        </p:tgtEl>
                                        <p:attrNameLst>
                                          <p:attrName>style.visibility</p:attrName>
                                        </p:attrNameLst>
                                      </p:cBhvr>
                                      <p:to>
                                        <p:strVal val="visible"/>
                                      </p:to>
                                    </p:set>
                                    <p:anim calcmode="lin" valueType="num">
                                      <p:cBhvr additive="base">
                                        <p:cTn id="7" dur="500" fill="hold"/>
                                        <p:tgtEl>
                                          <p:spTgt spid="315397"/>
                                        </p:tgtEl>
                                        <p:attrNameLst>
                                          <p:attrName>ppt_x</p:attrName>
                                        </p:attrNameLst>
                                      </p:cBhvr>
                                      <p:tavLst>
                                        <p:tav tm="0">
                                          <p:val>
                                            <p:strVal val="0-#ppt_w/2"/>
                                          </p:val>
                                        </p:tav>
                                        <p:tav tm="100000">
                                          <p:val>
                                            <p:strVal val="#ppt_x"/>
                                          </p:val>
                                        </p:tav>
                                      </p:tavLst>
                                    </p:anim>
                                    <p:anim calcmode="lin" valueType="num">
                                      <p:cBhvr additive="base">
                                        <p:cTn id="8" dur="500" fill="hold"/>
                                        <p:tgtEl>
                                          <p:spTgt spid="3153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50E3983E-6B4F-3445-AA7A-24C88C2FD3FE}"/>
              </a:ext>
            </a:extLst>
          </p:cNvPr>
          <p:cNvSpPr>
            <a:spLocks noGrp="1" noChangeArrowheads="1"/>
          </p:cNvSpPr>
          <p:nvPr>
            <p:ph type="title"/>
          </p:nvPr>
        </p:nvSpPr>
        <p:spPr>
          <a:xfrm>
            <a:off x="685800" y="152400"/>
            <a:ext cx="7772400" cy="609600"/>
          </a:xfrm>
          <a:noFill/>
        </p:spPr>
        <p:txBody>
          <a:bodyPr/>
          <a:lstStyle/>
          <a:p>
            <a:r>
              <a:rPr lang="en-US" altLang="en-US"/>
              <a:t>Two More Simple Examples</a:t>
            </a:r>
            <a:endParaRPr lang="en-US" altLang="en-US">
              <a:solidFill>
                <a:schemeClr val="tx1"/>
              </a:solidFill>
            </a:endParaRPr>
          </a:p>
        </p:txBody>
      </p:sp>
      <p:sp>
        <p:nvSpPr>
          <p:cNvPr id="55299" name="Slide Number Placeholder 4">
            <a:extLst>
              <a:ext uri="{FF2B5EF4-FFF2-40B4-BE49-F238E27FC236}">
                <a16:creationId xmlns:a16="http://schemas.microsoft.com/office/drawing/2014/main" id="{4014F2E0-45C1-F140-A27E-E7AC21CD0F7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996B2B4-DFD3-4441-A773-4C66FB825F99}" type="slidenum">
              <a:rPr lang="en-US" altLang="en-US" sz="1400" smtClean="0"/>
              <a:pPr>
                <a:spcBef>
                  <a:spcPct val="0"/>
                </a:spcBef>
                <a:buClrTx/>
                <a:buSzTx/>
                <a:buFontTx/>
                <a:buNone/>
              </a:pPr>
              <a:t>37</a:t>
            </a:fld>
            <a:endParaRPr lang="en-US" altLang="en-US" sz="1400"/>
          </a:p>
        </p:txBody>
      </p:sp>
      <p:sp>
        <p:nvSpPr>
          <p:cNvPr id="55300" name="Rectangle 1">
            <a:hlinkClick r:id="rId3"/>
            <a:extLst>
              <a:ext uri="{FF2B5EF4-FFF2-40B4-BE49-F238E27FC236}">
                <a16:creationId xmlns:a16="http://schemas.microsoft.com/office/drawing/2014/main" id="{3754ADCA-DDCA-494B-AC7A-07A9728851D2}"/>
              </a:ext>
            </a:extLst>
          </p:cNvPr>
          <p:cNvSpPr>
            <a:spLocks noChangeArrowheads="1"/>
          </p:cNvSpPr>
          <p:nvPr/>
        </p:nvSpPr>
        <p:spPr bwMode="auto">
          <a:xfrm>
            <a:off x="838200" y="1889125"/>
            <a:ext cx="376555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WelcomeWithThreeMessages</a:t>
            </a:r>
          </a:p>
        </p:txBody>
      </p:sp>
      <p:sp>
        <p:nvSpPr>
          <p:cNvPr id="55301" name="Rectangle 1">
            <a:hlinkClick r:id="rId4"/>
            <a:extLst>
              <a:ext uri="{FF2B5EF4-FFF2-40B4-BE49-F238E27FC236}">
                <a16:creationId xmlns:a16="http://schemas.microsoft.com/office/drawing/2014/main" id="{A9FE38F7-BD64-9242-95BE-A349976DCD10}"/>
              </a:ext>
            </a:extLst>
          </p:cNvPr>
          <p:cNvSpPr>
            <a:spLocks noChangeArrowheads="1"/>
          </p:cNvSpPr>
          <p:nvPr/>
        </p:nvSpPr>
        <p:spPr bwMode="auto">
          <a:xfrm>
            <a:off x="914400" y="3581400"/>
            <a:ext cx="376555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ComputeExpression</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727B2AED-8718-DD42-A5FF-388393A1F434}"/>
              </a:ext>
            </a:extLst>
          </p:cNvPr>
          <p:cNvSpPr>
            <a:spLocks noGrp="1" noChangeArrowheads="1"/>
          </p:cNvSpPr>
          <p:nvPr>
            <p:ph type="title"/>
          </p:nvPr>
        </p:nvSpPr>
        <p:spPr>
          <a:xfrm>
            <a:off x="1828800" y="152400"/>
            <a:ext cx="6172200" cy="1143000"/>
          </a:xfrm>
          <a:noFill/>
        </p:spPr>
        <p:txBody>
          <a:bodyPr/>
          <a:lstStyle/>
          <a:p>
            <a:r>
              <a:rPr lang="en-US" altLang="en-US"/>
              <a:t>Supplements on the Companion Website</a:t>
            </a:r>
            <a:endParaRPr lang="en-US" altLang="en-US">
              <a:solidFill>
                <a:schemeClr val="tx1"/>
              </a:solidFill>
            </a:endParaRPr>
          </a:p>
        </p:txBody>
      </p:sp>
      <p:sp>
        <p:nvSpPr>
          <p:cNvPr id="57347" name="Rectangle 3">
            <a:extLst>
              <a:ext uri="{FF2B5EF4-FFF2-40B4-BE49-F238E27FC236}">
                <a16:creationId xmlns:a16="http://schemas.microsoft.com/office/drawing/2014/main" id="{D707F41E-F1E8-454F-8C56-CE79C88C6251}"/>
              </a:ext>
            </a:extLst>
          </p:cNvPr>
          <p:cNvSpPr>
            <a:spLocks noGrp="1" noChangeArrowheads="1"/>
          </p:cNvSpPr>
          <p:nvPr>
            <p:ph idx="1"/>
          </p:nvPr>
        </p:nvSpPr>
        <p:spPr>
          <a:xfrm>
            <a:off x="457200" y="1600200"/>
            <a:ext cx="8382000" cy="4724400"/>
          </a:xfrm>
        </p:spPr>
        <p:txBody>
          <a:bodyPr/>
          <a:lstStyle/>
          <a:p>
            <a:r>
              <a:rPr lang="en-US" altLang="en-US" sz="3400"/>
              <a:t>See Supplement I.B for installing and configuring Python</a:t>
            </a:r>
          </a:p>
          <a:p>
            <a:r>
              <a:rPr lang="en-US" altLang="en-US" sz="3400"/>
              <a:t>See Supplement I.C for developing Python programs from Eclipse</a:t>
            </a:r>
          </a:p>
          <a:p>
            <a:pPr>
              <a:buFont typeface="Monotype Sorts" pitchFamily="2" charset="2"/>
              <a:buNone/>
            </a:pPr>
            <a:endParaRPr lang="en-US" altLang="en-US" sz="3400"/>
          </a:p>
          <a:p>
            <a:pPr>
              <a:buFont typeface="Monotype Sorts" pitchFamily="2" charset="2"/>
              <a:buNone/>
            </a:pPr>
            <a:r>
              <a:rPr lang="en-US" altLang="en-US" sz="3400"/>
              <a:t>www.cs.armstrong.edu/liang/py</a:t>
            </a:r>
          </a:p>
        </p:txBody>
      </p:sp>
      <p:sp>
        <p:nvSpPr>
          <p:cNvPr id="57348" name="Slide Number Placeholder 4">
            <a:extLst>
              <a:ext uri="{FF2B5EF4-FFF2-40B4-BE49-F238E27FC236}">
                <a16:creationId xmlns:a16="http://schemas.microsoft.com/office/drawing/2014/main" id="{55769D03-8922-1F44-9CB7-A9BD471EE86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F52EAD7-C7EA-A74D-9031-0404761D31E6}" type="slidenum">
              <a:rPr lang="en-US" altLang="en-US" sz="1400" smtClean="0"/>
              <a:pPr>
                <a:spcBef>
                  <a:spcPct val="0"/>
                </a:spcBef>
                <a:buClrTx/>
                <a:buSzTx/>
                <a:buFontTx/>
                <a:buNone/>
              </a:pPr>
              <a:t>38</a:t>
            </a:fld>
            <a:endParaRPr lang="en-US" altLang="en-US" sz="1400"/>
          </a:p>
        </p:txBody>
      </p:sp>
      <p:sp>
        <p:nvSpPr>
          <p:cNvPr id="57349" name="Rectangle 5">
            <a:extLst>
              <a:ext uri="{FF2B5EF4-FFF2-40B4-BE49-F238E27FC236}">
                <a16:creationId xmlns:a16="http://schemas.microsoft.com/office/drawing/2014/main" id="{0FBE3597-18AC-FC4C-8268-5F4641B862FD}"/>
              </a:ext>
            </a:extLst>
          </p:cNvPr>
          <p:cNvSpPr>
            <a:spLocks noChangeArrowheads="1"/>
          </p:cNvSpPr>
          <p:nvPr/>
        </p:nvSpPr>
        <p:spPr bwMode="auto">
          <a:xfrm>
            <a:off x="2381250" y="2233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50" name="Rectangle 2">
            <a:extLst>
              <a:ext uri="{FF2B5EF4-FFF2-40B4-BE49-F238E27FC236}">
                <a16:creationId xmlns:a16="http://schemas.microsoft.com/office/drawing/2014/main" id="{DC73AE0A-4F81-124A-BD7C-FD18675A6F1C}"/>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57AB3D25-E710-3C43-B0C1-ED9DB316B946}"/>
              </a:ext>
            </a:extLst>
          </p:cNvPr>
          <p:cNvSpPr>
            <a:spLocks noGrp="1" noChangeArrowheads="1"/>
          </p:cNvSpPr>
          <p:nvPr>
            <p:ph type="title"/>
          </p:nvPr>
        </p:nvSpPr>
        <p:spPr>
          <a:xfrm>
            <a:off x="685800" y="0"/>
            <a:ext cx="7772400" cy="1428750"/>
          </a:xfrm>
          <a:noFill/>
        </p:spPr>
        <p:txBody>
          <a:bodyPr/>
          <a:lstStyle/>
          <a:p>
            <a:r>
              <a:rPr lang="en-US" altLang="en-US"/>
              <a:t>Anatomy of a Python Program</a:t>
            </a:r>
            <a:endParaRPr lang="en-US" altLang="en-US">
              <a:solidFill>
                <a:schemeClr val="tx1"/>
              </a:solidFill>
            </a:endParaRPr>
          </a:p>
        </p:txBody>
      </p:sp>
      <p:sp>
        <p:nvSpPr>
          <p:cNvPr id="59395" name="Rectangle 3">
            <a:extLst>
              <a:ext uri="{FF2B5EF4-FFF2-40B4-BE49-F238E27FC236}">
                <a16:creationId xmlns:a16="http://schemas.microsoft.com/office/drawing/2014/main" id="{EC4ECC56-1FAE-704E-A57C-9A12F112D192}"/>
              </a:ext>
            </a:extLst>
          </p:cNvPr>
          <p:cNvSpPr>
            <a:spLocks noGrp="1" noChangeArrowheads="1"/>
          </p:cNvSpPr>
          <p:nvPr>
            <p:ph idx="1"/>
          </p:nvPr>
        </p:nvSpPr>
        <p:spPr>
          <a:xfrm>
            <a:off x="457200" y="1295400"/>
            <a:ext cx="8382000" cy="5029200"/>
          </a:xfrm>
        </p:spPr>
        <p:txBody>
          <a:bodyPr/>
          <a:lstStyle/>
          <a:p>
            <a:r>
              <a:rPr lang="en-US" altLang="en-US" sz="3400"/>
              <a:t>Statements</a:t>
            </a:r>
          </a:p>
          <a:p>
            <a:r>
              <a:rPr lang="en-US" altLang="en-US" sz="3400"/>
              <a:t>Comments</a:t>
            </a:r>
          </a:p>
          <a:p>
            <a:r>
              <a:rPr lang="en-US" altLang="en-US" sz="3400"/>
              <a:t>Indentation</a:t>
            </a:r>
          </a:p>
        </p:txBody>
      </p:sp>
      <p:sp>
        <p:nvSpPr>
          <p:cNvPr id="59396" name="Slide Number Placeholder 4">
            <a:extLst>
              <a:ext uri="{FF2B5EF4-FFF2-40B4-BE49-F238E27FC236}">
                <a16:creationId xmlns:a16="http://schemas.microsoft.com/office/drawing/2014/main" id="{30B963EE-CFBA-7041-BC41-A131498A1A7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3AE1007-1E8C-E641-91CF-80A722FDEF07}" type="slidenum">
              <a:rPr lang="en-US" altLang="en-US" sz="1400" smtClean="0"/>
              <a:pPr>
                <a:spcBef>
                  <a:spcPct val="0"/>
                </a:spcBef>
                <a:buClrTx/>
                <a:buSzTx/>
                <a:buFontTx/>
                <a:buNone/>
              </a:pPr>
              <a:t>39</a:t>
            </a:fld>
            <a:endParaRPr lang="en-US" altLang="en-US" sz="14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5">
            <a:extLst>
              <a:ext uri="{FF2B5EF4-FFF2-40B4-BE49-F238E27FC236}">
                <a16:creationId xmlns:a16="http://schemas.microsoft.com/office/drawing/2014/main" id="{4739FB62-AC06-F541-97A7-D6B52197097E}"/>
              </a:ext>
            </a:extLst>
          </p:cNvPr>
          <p:cNvSpPr>
            <a:spLocks noGrp="1" noChangeArrowheads="1"/>
          </p:cNvSpPr>
          <p:nvPr>
            <p:ph type="title"/>
          </p:nvPr>
        </p:nvSpPr>
        <p:spPr/>
        <p:txBody>
          <a:bodyPr/>
          <a:lstStyle/>
          <a:p>
            <a:r>
              <a:rPr lang="en-US" altLang="en-US"/>
              <a:t>Buses and Expansion Slots</a:t>
            </a:r>
          </a:p>
        </p:txBody>
      </p:sp>
      <p:pic>
        <p:nvPicPr>
          <p:cNvPr id="74754" name="Picture 2" descr="Figure 2-16: Buses and expansion slots.">
            <a:extLst>
              <a:ext uri="{FF2B5EF4-FFF2-40B4-BE49-F238E27FC236}">
                <a16:creationId xmlns:a16="http://schemas.microsoft.com/office/drawing/2014/main" id="{956F9F22-AC3B-CC4D-BCB5-97CE7C1201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038" y="3263900"/>
            <a:ext cx="1333500"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755" name="Picture 3" descr="Figure 2-16 shows buses and expansion slots. Buses transport data from one component to another.">
            <a:extLst>
              <a:ext uri="{FF2B5EF4-FFF2-40B4-BE49-F238E27FC236}">
                <a16:creationId xmlns:a16="http://schemas.microsoft.com/office/drawing/2014/main" id="{0C4DD9EF-DAE8-0D47-8EA4-C41D7F1DE1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1557338"/>
            <a:ext cx="4378325" cy="4754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4756" name="Slide Number Placeholder 4">
            <a:extLst>
              <a:ext uri="{FF2B5EF4-FFF2-40B4-BE49-F238E27FC236}">
                <a16:creationId xmlns:a16="http://schemas.microsoft.com/office/drawing/2014/main" id="{3AF69CFB-746D-0A40-8835-CC6EDD94B5A6}"/>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0627B2-D832-E84E-B979-6D5B107F32E4}" type="slidenum">
              <a:rPr lang="en-US" altLang="en-US" sz="1400" smtClean="0"/>
              <a:pPr/>
              <a:t>4</a:t>
            </a:fld>
            <a:endParaRPr lang="en-US" altLang="en-US" sz="140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3">
            <a:extLst>
              <a:ext uri="{FF2B5EF4-FFF2-40B4-BE49-F238E27FC236}">
                <a16:creationId xmlns:a16="http://schemas.microsoft.com/office/drawing/2014/main" id="{FA21FB70-5BB2-0C4D-8A44-D9B9128B792E}"/>
              </a:ext>
            </a:extLst>
          </p:cNvPr>
          <p:cNvSpPr>
            <a:spLocks noGrp="1" noChangeArrowheads="1"/>
          </p:cNvSpPr>
          <p:nvPr>
            <p:ph type="title"/>
          </p:nvPr>
        </p:nvSpPr>
        <p:spPr>
          <a:xfrm>
            <a:off x="685800" y="381000"/>
            <a:ext cx="7772400" cy="533400"/>
          </a:xfrm>
          <a:noFill/>
        </p:spPr>
        <p:txBody>
          <a:bodyPr/>
          <a:lstStyle/>
          <a:p>
            <a:r>
              <a:rPr lang="en-US" altLang="en-US" sz="4700"/>
              <a:t>Statement</a:t>
            </a:r>
          </a:p>
        </p:txBody>
      </p:sp>
      <p:sp>
        <p:nvSpPr>
          <p:cNvPr id="61443" name="Rectangle 6">
            <a:extLst>
              <a:ext uri="{FF2B5EF4-FFF2-40B4-BE49-F238E27FC236}">
                <a16:creationId xmlns:a16="http://schemas.microsoft.com/office/drawing/2014/main" id="{6C63BE41-5B43-3142-8958-150B4ADD8F73}"/>
              </a:ext>
            </a:extLst>
          </p:cNvPr>
          <p:cNvSpPr>
            <a:spLocks noGrp="1" noChangeArrowheads="1"/>
          </p:cNvSpPr>
          <p:nvPr>
            <p:ph idx="1"/>
          </p:nvPr>
        </p:nvSpPr>
        <p:spPr>
          <a:xfrm>
            <a:off x="381000" y="1066800"/>
            <a:ext cx="8382000" cy="1828800"/>
          </a:xfrm>
        </p:spPr>
        <p:txBody>
          <a:bodyPr/>
          <a:lstStyle/>
          <a:p>
            <a:pPr marL="0" indent="0">
              <a:buFont typeface="Monotype Sorts" pitchFamily="2" charset="2"/>
              <a:buNone/>
            </a:pPr>
            <a:r>
              <a:rPr lang="en-US" altLang="en-US" sz="2800"/>
              <a:t>A statement represents an action or a sequence of actions. The statement print("Welcome to Python") in the program in Listing 1.1 is a statement to display the greeting "Welcome to Python“.</a:t>
            </a:r>
          </a:p>
        </p:txBody>
      </p:sp>
      <p:sp>
        <p:nvSpPr>
          <p:cNvPr id="61444" name="Slide Number Placeholder 4">
            <a:extLst>
              <a:ext uri="{FF2B5EF4-FFF2-40B4-BE49-F238E27FC236}">
                <a16:creationId xmlns:a16="http://schemas.microsoft.com/office/drawing/2014/main" id="{5F548725-36DC-B842-9364-ECFC3F06357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A9249AA-6989-5849-8CB7-10F8CEA7D43C}" type="slidenum">
              <a:rPr lang="en-US" altLang="en-US" sz="1400" smtClean="0"/>
              <a:pPr>
                <a:spcBef>
                  <a:spcPct val="0"/>
                </a:spcBef>
                <a:buClrTx/>
                <a:buSzTx/>
                <a:buFontTx/>
                <a:buNone/>
              </a:pPr>
              <a:t>40</a:t>
            </a:fld>
            <a:endParaRPr lang="en-US" altLang="en-US" sz="1400"/>
          </a:p>
        </p:txBody>
      </p:sp>
      <p:sp>
        <p:nvSpPr>
          <p:cNvPr id="61445" name="Rectangle 2">
            <a:extLst>
              <a:ext uri="{FF2B5EF4-FFF2-40B4-BE49-F238E27FC236}">
                <a16:creationId xmlns:a16="http://schemas.microsoft.com/office/drawing/2014/main" id="{67DBA57C-80F8-584E-B83E-A3657D330E09}"/>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solidFill>
                  <a:schemeClr val="tx2"/>
                </a:solidFill>
                <a:latin typeface="Courier New" panose="02070309020205020404" pitchFamily="49" charset="0"/>
              </a:rPr>
              <a:t># Display two messages</a:t>
            </a:r>
          </a:p>
          <a:p>
            <a:pPr>
              <a:buFont typeface="Monotype Sorts" pitchFamily="2" charset="2"/>
              <a:buNone/>
            </a:pPr>
            <a:r>
              <a:rPr lang="en-US" altLang="en-US" sz="2400">
                <a:solidFill>
                  <a:schemeClr val="tx2"/>
                </a:solidFill>
                <a:latin typeface="Courier New" panose="02070309020205020404" pitchFamily="49" charset="0"/>
              </a:rPr>
              <a:t>print("Welcome to Python")</a:t>
            </a:r>
          </a:p>
          <a:p>
            <a:pPr>
              <a:buFont typeface="Monotype Sorts" pitchFamily="2" charset="2"/>
              <a:buNone/>
            </a:pPr>
            <a:r>
              <a:rPr lang="en-US" altLang="en-US" sz="2400">
                <a:solidFill>
                  <a:schemeClr val="tx2"/>
                </a:solidFill>
                <a:latin typeface="Courier New" panose="02070309020205020404" pitchFamily="49" charset="0"/>
              </a:rPr>
              <a:t>print("Python is fun")</a:t>
            </a:r>
          </a:p>
        </p:txBody>
      </p:sp>
      <p:sp>
        <p:nvSpPr>
          <p:cNvPr id="61446" name="Rectangle 4">
            <a:extLst>
              <a:ext uri="{FF2B5EF4-FFF2-40B4-BE49-F238E27FC236}">
                <a16:creationId xmlns:a16="http://schemas.microsoft.com/office/drawing/2014/main" id="{CA9820C0-6F04-AA48-BE80-7C7BECAD0CA8}"/>
              </a:ext>
            </a:extLst>
          </p:cNvPr>
          <p:cNvSpPr>
            <a:spLocks noChangeArrowheads="1"/>
          </p:cNvSpPr>
          <p:nvPr/>
        </p:nvSpPr>
        <p:spPr bwMode="auto">
          <a:xfrm>
            <a:off x="457200" y="4267200"/>
            <a:ext cx="72390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3">
            <a:extLst>
              <a:ext uri="{FF2B5EF4-FFF2-40B4-BE49-F238E27FC236}">
                <a16:creationId xmlns:a16="http://schemas.microsoft.com/office/drawing/2014/main" id="{F871E3DC-6509-C448-97DD-01BF6DE852E5}"/>
              </a:ext>
            </a:extLst>
          </p:cNvPr>
          <p:cNvSpPr>
            <a:spLocks noGrp="1" noChangeArrowheads="1"/>
          </p:cNvSpPr>
          <p:nvPr>
            <p:ph type="title"/>
          </p:nvPr>
        </p:nvSpPr>
        <p:spPr>
          <a:xfrm>
            <a:off x="685800" y="381000"/>
            <a:ext cx="7772400" cy="533400"/>
          </a:xfrm>
          <a:noFill/>
        </p:spPr>
        <p:txBody>
          <a:bodyPr/>
          <a:lstStyle/>
          <a:p>
            <a:r>
              <a:rPr lang="en-US" altLang="en-US" sz="4700"/>
              <a:t>Indentation</a:t>
            </a:r>
          </a:p>
        </p:txBody>
      </p:sp>
      <p:sp>
        <p:nvSpPr>
          <p:cNvPr id="62467" name="Rectangle 5">
            <a:extLst>
              <a:ext uri="{FF2B5EF4-FFF2-40B4-BE49-F238E27FC236}">
                <a16:creationId xmlns:a16="http://schemas.microsoft.com/office/drawing/2014/main" id="{38732EA6-5AAB-7C4D-AF54-A6F82EB11999}"/>
              </a:ext>
            </a:extLst>
          </p:cNvPr>
          <p:cNvSpPr>
            <a:spLocks noGrp="1" noChangeArrowheads="1"/>
          </p:cNvSpPr>
          <p:nvPr>
            <p:ph idx="1"/>
          </p:nvPr>
        </p:nvSpPr>
        <p:spPr>
          <a:xfrm>
            <a:off x="381000" y="1066800"/>
            <a:ext cx="8382000" cy="1828800"/>
          </a:xfrm>
        </p:spPr>
        <p:txBody>
          <a:bodyPr/>
          <a:lstStyle/>
          <a:p>
            <a:pPr marL="0" indent="0">
              <a:lnSpc>
                <a:spcPct val="80000"/>
              </a:lnSpc>
              <a:buFont typeface="Monotype Sorts" pitchFamily="2" charset="2"/>
              <a:buNone/>
            </a:pPr>
            <a:r>
              <a:rPr lang="en-US" altLang="en-US"/>
              <a:t>The indentation matters in Python. Note that the statements are entered from the first column in the new line. It would cause an error if the program is typed as follows:</a:t>
            </a:r>
          </a:p>
        </p:txBody>
      </p:sp>
      <p:sp>
        <p:nvSpPr>
          <p:cNvPr id="62468" name="Slide Number Placeholder 4">
            <a:extLst>
              <a:ext uri="{FF2B5EF4-FFF2-40B4-BE49-F238E27FC236}">
                <a16:creationId xmlns:a16="http://schemas.microsoft.com/office/drawing/2014/main" id="{66C9F7CE-A01D-6049-888B-403587D21A7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EB93ADA-E538-BC47-8C6D-5C6CBCDA954F}" type="slidenum">
              <a:rPr lang="en-US" altLang="en-US" sz="1400" smtClean="0"/>
              <a:pPr>
                <a:spcBef>
                  <a:spcPct val="0"/>
                </a:spcBef>
                <a:buClrTx/>
                <a:buSzTx/>
                <a:buFontTx/>
                <a:buNone/>
              </a:pPr>
              <a:t>41</a:t>
            </a:fld>
            <a:endParaRPr lang="en-US" altLang="en-US" sz="1400"/>
          </a:p>
        </p:txBody>
      </p:sp>
      <p:sp>
        <p:nvSpPr>
          <p:cNvPr id="62469" name="Rectangle 2">
            <a:extLst>
              <a:ext uri="{FF2B5EF4-FFF2-40B4-BE49-F238E27FC236}">
                <a16:creationId xmlns:a16="http://schemas.microsoft.com/office/drawing/2014/main" id="{B50B4E26-F0A7-374D-B661-0F7DB194A81C}"/>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solidFill>
                  <a:schemeClr val="tx2"/>
                </a:solidFill>
                <a:latin typeface="Courier New" panose="02070309020205020404" pitchFamily="49" charset="0"/>
              </a:rPr>
              <a:t># Display two messages</a:t>
            </a:r>
          </a:p>
          <a:p>
            <a:pPr>
              <a:buFont typeface="Monotype Sorts" pitchFamily="2" charset="2"/>
              <a:buNone/>
            </a:pPr>
            <a:r>
              <a:rPr lang="en-US" altLang="en-US" sz="2400">
                <a:solidFill>
                  <a:schemeClr val="tx2"/>
                </a:solidFill>
                <a:latin typeface="Courier New" panose="02070309020205020404" pitchFamily="49" charset="0"/>
              </a:rPr>
              <a:t> print("Welcome to Python")</a:t>
            </a:r>
          </a:p>
          <a:p>
            <a:pPr>
              <a:buFont typeface="Monotype Sorts" pitchFamily="2" charset="2"/>
              <a:buNone/>
            </a:pPr>
            <a:r>
              <a:rPr lang="en-US" altLang="en-US" sz="2400">
                <a:solidFill>
                  <a:schemeClr val="tx2"/>
                </a:solidFill>
                <a:latin typeface="Courier New" panose="02070309020205020404" pitchFamily="49" charset="0"/>
              </a:rPr>
              <a:t>print("Python is fun")</a:t>
            </a:r>
          </a:p>
        </p:txBody>
      </p:sp>
      <p:sp>
        <p:nvSpPr>
          <p:cNvPr id="62470" name="Rectangle 4">
            <a:extLst>
              <a:ext uri="{FF2B5EF4-FFF2-40B4-BE49-F238E27FC236}">
                <a16:creationId xmlns:a16="http://schemas.microsoft.com/office/drawing/2014/main" id="{6AD8779A-BF33-8E43-8B3C-0A29F3A64688}"/>
              </a:ext>
            </a:extLst>
          </p:cNvPr>
          <p:cNvSpPr>
            <a:spLocks noChangeArrowheads="1"/>
          </p:cNvSpPr>
          <p:nvPr/>
        </p:nvSpPr>
        <p:spPr bwMode="auto">
          <a:xfrm>
            <a:off x="609600" y="4267200"/>
            <a:ext cx="72390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CEB6-966E-DE4C-BAAD-7DBDF4F702FD}"/>
              </a:ext>
            </a:extLst>
          </p:cNvPr>
          <p:cNvSpPr>
            <a:spLocks noGrp="1"/>
          </p:cNvSpPr>
          <p:nvPr>
            <p:ph type="title"/>
          </p:nvPr>
        </p:nvSpPr>
        <p:spPr/>
        <p:txBody>
          <a:bodyPr/>
          <a:lstStyle/>
          <a:p>
            <a:r>
              <a:rPr lang="en-US" dirty="0"/>
              <a:t>Indentation</a:t>
            </a:r>
          </a:p>
        </p:txBody>
      </p:sp>
      <p:sp>
        <p:nvSpPr>
          <p:cNvPr id="3" name="Content Placeholder 2">
            <a:extLst>
              <a:ext uri="{FF2B5EF4-FFF2-40B4-BE49-F238E27FC236}">
                <a16:creationId xmlns:a16="http://schemas.microsoft.com/office/drawing/2014/main" id="{B0D70130-4656-B842-A79B-4CEE5CBA11A8}"/>
              </a:ext>
            </a:extLst>
          </p:cNvPr>
          <p:cNvSpPr>
            <a:spLocks noGrp="1"/>
          </p:cNvSpPr>
          <p:nvPr>
            <p:ph idx="1"/>
          </p:nvPr>
        </p:nvSpPr>
        <p:spPr/>
        <p:txBody>
          <a:bodyPr/>
          <a:lstStyle/>
          <a:p>
            <a:pPr marL="0" indent="0">
              <a:buNone/>
            </a:pPr>
            <a:r>
              <a:rPr lang="en-US" sz="2400" dirty="0"/>
              <a:t>#Four digit number reversal</a:t>
            </a:r>
          </a:p>
          <a:p>
            <a:pPr marL="0" indent="0">
              <a:buNone/>
            </a:pPr>
            <a:r>
              <a:rPr lang="en-US" sz="2400" dirty="0" err="1"/>
              <a:t>fdn</a:t>
            </a:r>
            <a:r>
              <a:rPr lang="en-US" sz="2400" dirty="0"/>
              <a:t> = input("Please enter a four digit number:")</a:t>
            </a:r>
          </a:p>
          <a:p>
            <a:pPr marL="0" indent="0">
              <a:buNone/>
            </a:pPr>
            <a:r>
              <a:rPr lang="en-US" sz="2400" dirty="0" err="1"/>
              <a:t>fdnr</a:t>
            </a:r>
            <a:r>
              <a:rPr lang="en-US" sz="2400" dirty="0"/>
              <a:t> = ""</a:t>
            </a:r>
          </a:p>
          <a:p>
            <a:pPr marL="0" indent="0">
              <a:buNone/>
            </a:pPr>
            <a:r>
              <a:rPr lang="en-US" sz="2400" dirty="0"/>
              <a:t>for </a:t>
            </a:r>
            <a:r>
              <a:rPr lang="en-US" sz="2400" dirty="0" err="1"/>
              <a:t>i</a:t>
            </a:r>
            <a:r>
              <a:rPr lang="en-US" sz="2400" dirty="0"/>
              <a:t> in range(0,len(</a:t>
            </a:r>
            <a:r>
              <a:rPr lang="en-US" sz="2400" dirty="0" err="1"/>
              <a:t>fdn</a:t>
            </a:r>
            <a:r>
              <a:rPr lang="en-US" sz="2400" dirty="0"/>
              <a:t>)):</a:t>
            </a:r>
          </a:p>
          <a:p>
            <a:pPr marL="0" indent="0">
              <a:buNone/>
            </a:pPr>
            <a:r>
              <a:rPr lang="en-US" sz="2400" dirty="0"/>
              <a:t>    </a:t>
            </a:r>
            <a:r>
              <a:rPr lang="en-US" sz="2400" dirty="0" err="1"/>
              <a:t>fdnr</a:t>
            </a:r>
            <a:r>
              <a:rPr lang="en-US" sz="2400" dirty="0"/>
              <a:t> += </a:t>
            </a:r>
            <a:r>
              <a:rPr lang="en-US" sz="2400" dirty="0" err="1"/>
              <a:t>fdn</a:t>
            </a:r>
            <a:r>
              <a:rPr lang="en-US" sz="2400" dirty="0"/>
              <a:t>[</a:t>
            </a:r>
            <a:r>
              <a:rPr lang="en-US" sz="2400" dirty="0" err="1"/>
              <a:t>len</a:t>
            </a:r>
            <a:r>
              <a:rPr lang="en-US" sz="2400" dirty="0"/>
              <a:t>(</a:t>
            </a:r>
            <a:r>
              <a:rPr lang="en-US" sz="2400" dirty="0" err="1"/>
              <a:t>fdn</a:t>
            </a:r>
            <a:r>
              <a:rPr lang="en-US" sz="2400" dirty="0"/>
              <a:t>)-i-1] </a:t>
            </a:r>
          </a:p>
          <a:p>
            <a:pPr marL="0" indent="0">
              <a:buNone/>
            </a:pPr>
            <a:endParaRPr lang="en-US" sz="2400" dirty="0"/>
          </a:p>
          <a:p>
            <a:pPr marL="0" indent="0">
              <a:buNone/>
            </a:pPr>
            <a:r>
              <a:rPr lang="en-US" sz="2400" dirty="0"/>
              <a:t>print(</a:t>
            </a:r>
            <a:r>
              <a:rPr lang="en-US" sz="2400" dirty="0" err="1"/>
              <a:t>fdnr</a:t>
            </a:r>
            <a:r>
              <a:rPr lang="en-US" sz="2400" dirty="0"/>
              <a:t>)</a:t>
            </a:r>
          </a:p>
        </p:txBody>
      </p:sp>
      <p:sp>
        <p:nvSpPr>
          <p:cNvPr id="4" name="Slide Number Placeholder 3">
            <a:extLst>
              <a:ext uri="{FF2B5EF4-FFF2-40B4-BE49-F238E27FC236}">
                <a16:creationId xmlns:a16="http://schemas.microsoft.com/office/drawing/2014/main" id="{30181AA9-C779-654B-BD79-EA4968F25260}"/>
              </a:ext>
            </a:extLst>
          </p:cNvPr>
          <p:cNvSpPr>
            <a:spLocks noGrp="1"/>
          </p:cNvSpPr>
          <p:nvPr>
            <p:ph type="sldNum" sz="quarter" idx="11"/>
          </p:nvPr>
        </p:nvSpPr>
        <p:spPr/>
        <p:txBody>
          <a:bodyPr/>
          <a:lstStyle/>
          <a:p>
            <a:pPr>
              <a:defRPr/>
            </a:pPr>
            <a:fld id="{6028E4B1-2CDE-C74E-9C9A-44CE33261EF0}" type="slidenum">
              <a:rPr lang="en-US" altLang="en-US" smtClean="0"/>
              <a:pPr>
                <a:defRPr/>
              </a:pPr>
              <a:t>42</a:t>
            </a:fld>
            <a:endParaRPr lang="en-US" altLang="en-US"/>
          </a:p>
        </p:txBody>
      </p:sp>
    </p:spTree>
    <p:extLst>
      <p:ext uri="{BB962C8B-B14F-4D97-AF65-F5344CB8AC3E}">
        <p14:creationId xmlns:p14="http://schemas.microsoft.com/office/powerpoint/2010/main" val="277652971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41633716-1952-AC49-9CA0-190CF7035528}"/>
              </a:ext>
            </a:extLst>
          </p:cNvPr>
          <p:cNvSpPr>
            <a:spLocks noGrp="1" noChangeArrowheads="1"/>
          </p:cNvSpPr>
          <p:nvPr>
            <p:ph type="title"/>
          </p:nvPr>
        </p:nvSpPr>
        <p:spPr>
          <a:xfrm>
            <a:off x="685800" y="152400"/>
            <a:ext cx="7772400" cy="609600"/>
          </a:xfrm>
          <a:noFill/>
        </p:spPr>
        <p:txBody>
          <a:bodyPr/>
          <a:lstStyle/>
          <a:p>
            <a:r>
              <a:rPr lang="en-US" altLang="en-US" sz="4000"/>
              <a:t>Special Symbols</a:t>
            </a:r>
            <a:endParaRPr lang="en-US" altLang="en-US" sz="4000">
              <a:solidFill>
                <a:schemeClr val="tx1"/>
              </a:solidFill>
            </a:endParaRPr>
          </a:p>
        </p:txBody>
      </p:sp>
      <p:sp>
        <p:nvSpPr>
          <p:cNvPr id="63491" name="Slide Number Placeholder 4">
            <a:extLst>
              <a:ext uri="{FF2B5EF4-FFF2-40B4-BE49-F238E27FC236}">
                <a16:creationId xmlns:a16="http://schemas.microsoft.com/office/drawing/2014/main" id="{F3658E87-E3F7-FD4B-84A5-05CFD080B8E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FF7B2B7-6309-9E42-AD92-C69BC18BF41A}" type="slidenum">
              <a:rPr lang="en-US" altLang="en-US" sz="1400" smtClean="0"/>
              <a:pPr>
                <a:spcBef>
                  <a:spcPct val="0"/>
                </a:spcBef>
                <a:buClrTx/>
                <a:buSzTx/>
                <a:buFontTx/>
                <a:buNone/>
              </a:pPr>
              <a:t>43</a:t>
            </a:fld>
            <a:endParaRPr lang="en-US" altLang="en-US" sz="1400"/>
          </a:p>
        </p:txBody>
      </p:sp>
      <p:sp>
        <p:nvSpPr>
          <p:cNvPr id="63492" name="Rectangle 6">
            <a:extLst>
              <a:ext uri="{FF2B5EF4-FFF2-40B4-BE49-F238E27FC236}">
                <a16:creationId xmlns:a16="http://schemas.microsoft.com/office/drawing/2014/main" id="{B299E455-A051-EC4B-AE42-20BD5C738B50}"/>
              </a:ext>
            </a:extLst>
          </p:cNvPr>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3493" name="Rectangle 10">
            <a:extLst>
              <a:ext uri="{FF2B5EF4-FFF2-40B4-BE49-F238E27FC236}">
                <a16:creationId xmlns:a16="http://schemas.microsoft.com/office/drawing/2014/main" id="{09E73926-A498-7146-8DB0-4E362D10DFEC}"/>
              </a:ext>
            </a:extLst>
          </p:cNvPr>
          <p:cNvSpPr>
            <a:spLocks noChangeArrowheads="1"/>
          </p:cNvSpPr>
          <p:nvPr/>
        </p:nvSpPr>
        <p:spPr bwMode="auto">
          <a:xfrm>
            <a:off x="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3494" name="Object 9">
            <a:extLst>
              <a:ext uri="{FF2B5EF4-FFF2-40B4-BE49-F238E27FC236}">
                <a16:creationId xmlns:a16="http://schemas.microsoft.com/office/drawing/2014/main" id="{CA3EBEB4-91DE-284F-9743-985BF816A5FD}"/>
              </a:ext>
            </a:extLst>
          </p:cNvPr>
          <p:cNvGraphicFramePr>
            <a:graphicFrameLocks noChangeAspect="1"/>
          </p:cNvGraphicFramePr>
          <p:nvPr/>
        </p:nvGraphicFramePr>
        <p:xfrm>
          <a:off x="152400" y="1295400"/>
          <a:ext cx="8763000" cy="2265363"/>
        </p:xfrm>
        <a:graphic>
          <a:graphicData uri="http://schemas.openxmlformats.org/presentationml/2006/ole">
            <mc:AlternateContent xmlns:mc="http://schemas.openxmlformats.org/markup-compatibility/2006">
              <mc:Choice xmlns:v="urn:schemas-microsoft-com:vml" Requires="v">
                <p:oleObj spid="_x0000_s63498" name="Picture" r:id="rId4" imgW="5270500" imgH="1358900" progId="Word.Picture.8">
                  <p:embed/>
                </p:oleObj>
              </mc:Choice>
              <mc:Fallback>
                <p:oleObj name="Picture" r:id="rId4" imgW="5270500" imgH="1358900" progId="Word.Picture.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295400"/>
                        <a:ext cx="8763000" cy="226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6298C3D8-4E69-6E41-AB86-619292DDDBFA}"/>
              </a:ext>
            </a:extLst>
          </p:cNvPr>
          <p:cNvSpPr>
            <a:spLocks noGrp="1" noChangeArrowheads="1"/>
          </p:cNvSpPr>
          <p:nvPr>
            <p:ph type="title"/>
          </p:nvPr>
        </p:nvSpPr>
        <p:spPr>
          <a:xfrm>
            <a:off x="685800" y="0"/>
            <a:ext cx="7772400" cy="1428750"/>
          </a:xfrm>
          <a:noFill/>
        </p:spPr>
        <p:txBody>
          <a:bodyPr/>
          <a:lstStyle/>
          <a:p>
            <a:r>
              <a:rPr lang="en-US" altLang="en-US"/>
              <a:t>Programming Style and Documentation</a:t>
            </a:r>
          </a:p>
        </p:txBody>
      </p:sp>
      <p:sp>
        <p:nvSpPr>
          <p:cNvPr id="65539" name="Rectangle 3">
            <a:extLst>
              <a:ext uri="{FF2B5EF4-FFF2-40B4-BE49-F238E27FC236}">
                <a16:creationId xmlns:a16="http://schemas.microsoft.com/office/drawing/2014/main" id="{63E12AAD-9F7A-9E4C-B636-64DDB92EDD30}"/>
              </a:ext>
            </a:extLst>
          </p:cNvPr>
          <p:cNvSpPr>
            <a:spLocks noGrp="1" noChangeArrowheads="1"/>
          </p:cNvSpPr>
          <p:nvPr>
            <p:ph idx="1"/>
          </p:nvPr>
        </p:nvSpPr>
        <p:spPr>
          <a:xfrm>
            <a:off x="901700" y="1657350"/>
            <a:ext cx="7269163" cy="3529013"/>
          </a:xfrm>
        </p:spPr>
        <p:txBody>
          <a:bodyPr/>
          <a:lstStyle/>
          <a:p>
            <a:pPr algn="just"/>
            <a:r>
              <a:rPr lang="en-US" altLang="en-US" sz="3600"/>
              <a:t>Appropriate Comments</a:t>
            </a:r>
          </a:p>
          <a:p>
            <a:r>
              <a:rPr lang="en-US" altLang="en-US" sz="3600"/>
              <a:t>Proper Indentation and Spacing Lines</a:t>
            </a:r>
          </a:p>
        </p:txBody>
      </p:sp>
      <p:sp>
        <p:nvSpPr>
          <p:cNvPr id="65540" name="Slide Number Placeholder 4">
            <a:extLst>
              <a:ext uri="{FF2B5EF4-FFF2-40B4-BE49-F238E27FC236}">
                <a16:creationId xmlns:a16="http://schemas.microsoft.com/office/drawing/2014/main" id="{C5E9FB8B-AA01-4A4D-AE4F-A8C8017A621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924B89F-05C3-DB4F-A5E7-C9AA21525B42}" type="slidenum">
              <a:rPr lang="en-US" altLang="en-US" sz="1400" smtClean="0"/>
              <a:pPr>
                <a:spcBef>
                  <a:spcPct val="0"/>
                </a:spcBef>
                <a:buClrTx/>
                <a:buSzTx/>
                <a:buFontTx/>
                <a:buNone/>
              </a:pPr>
              <a:t>44</a:t>
            </a:fld>
            <a:endParaRPr lang="en-US" altLang="en-US" sz="140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CB577EE3-59C3-DC42-A54A-F19CFAED3769}"/>
              </a:ext>
            </a:extLst>
          </p:cNvPr>
          <p:cNvSpPr>
            <a:spLocks noGrp="1" noChangeArrowheads="1"/>
          </p:cNvSpPr>
          <p:nvPr>
            <p:ph type="title"/>
          </p:nvPr>
        </p:nvSpPr>
        <p:spPr>
          <a:xfrm>
            <a:off x="685800" y="0"/>
            <a:ext cx="7772400" cy="1428750"/>
          </a:xfrm>
          <a:noFill/>
        </p:spPr>
        <p:txBody>
          <a:bodyPr/>
          <a:lstStyle/>
          <a:p>
            <a:r>
              <a:rPr lang="en-US" altLang="en-US"/>
              <a:t>Appropriate Comments</a:t>
            </a:r>
          </a:p>
        </p:txBody>
      </p:sp>
      <p:sp>
        <p:nvSpPr>
          <p:cNvPr id="66563" name="Rectangle 3">
            <a:extLst>
              <a:ext uri="{FF2B5EF4-FFF2-40B4-BE49-F238E27FC236}">
                <a16:creationId xmlns:a16="http://schemas.microsoft.com/office/drawing/2014/main" id="{5B43158C-81F6-A34B-B31E-BDDD068FC9FB}"/>
              </a:ext>
            </a:extLst>
          </p:cNvPr>
          <p:cNvSpPr>
            <a:spLocks noGrp="1" noChangeArrowheads="1"/>
          </p:cNvSpPr>
          <p:nvPr>
            <p:ph idx="1"/>
          </p:nvPr>
        </p:nvSpPr>
        <p:spPr>
          <a:xfrm>
            <a:off x="228600" y="1600200"/>
            <a:ext cx="8534400" cy="3886200"/>
          </a:xfrm>
        </p:spPr>
        <p:txBody>
          <a:bodyPr/>
          <a:lstStyle/>
          <a:p>
            <a:pPr marL="0" indent="0">
              <a:lnSpc>
                <a:spcPct val="90000"/>
              </a:lnSpc>
              <a:buFont typeface="Monotype Sorts" pitchFamily="2" charset="2"/>
              <a:buNone/>
            </a:pPr>
            <a:r>
              <a:rPr lang="en-US" altLang="en-US">
                <a:cs typeface="Times New Roman" panose="02020603050405020304" pitchFamily="18" charset="0"/>
              </a:rPr>
              <a:t>Include a summary at the beginning of the program to explain what the program does, its key features, its supporting data structures, and any unique techniques it uses. </a:t>
            </a:r>
          </a:p>
          <a:p>
            <a:pPr marL="0" indent="0" algn="just">
              <a:lnSpc>
                <a:spcPct val="90000"/>
              </a:lnSpc>
              <a:buFont typeface="Monotype Sorts" pitchFamily="2" charset="2"/>
              <a:buNone/>
            </a:pPr>
            <a:endParaRPr lang="en-US" altLang="en-US">
              <a:cs typeface="Times New Roman" panose="02020603050405020304" pitchFamily="18" charset="0"/>
            </a:endParaRPr>
          </a:p>
          <a:p>
            <a:pPr marL="0" indent="0">
              <a:lnSpc>
                <a:spcPct val="90000"/>
              </a:lnSpc>
              <a:buFont typeface="Monotype Sorts" pitchFamily="2" charset="2"/>
              <a:buNone/>
            </a:pPr>
            <a:r>
              <a:rPr lang="en-US" altLang="en-US">
                <a:cs typeface="Times New Roman" panose="02020603050405020304" pitchFamily="18" charset="0"/>
              </a:rPr>
              <a:t>Include your name, class section, instructor, date, and a brief description at the beginning of the program. </a:t>
            </a:r>
          </a:p>
        </p:txBody>
      </p:sp>
      <p:sp>
        <p:nvSpPr>
          <p:cNvPr id="66564" name="Slide Number Placeholder 4">
            <a:extLst>
              <a:ext uri="{FF2B5EF4-FFF2-40B4-BE49-F238E27FC236}">
                <a16:creationId xmlns:a16="http://schemas.microsoft.com/office/drawing/2014/main" id="{DCA7AE3E-0BC7-144B-BE2D-942E4A54649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1EEA20A-7BFC-6E4A-AF55-4C937AC0083E}" type="slidenum">
              <a:rPr lang="en-US" altLang="en-US" sz="1400" smtClean="0"/>
              <a:pPr>
                <a:spcBef>
                  <a:spcPct val="0"/>
                </a:spcBef>
                <a:buClrTx/>
                <a:buSzTx/>
                <a:buFontTx/>
                <a:buNone/>
              </a:pPr>
              <a:t>45</a:t>
            </a:fld>
            <a:endParaRPr lang="en-US" altLang="en-US" sz="140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3D8E1242-CC2F-F145-97A5-DEC42BA68716}"/>
              </a:ext>
            </a:extLst>
          </p:cNvPr>
          <p:cNvSpPr>
            <a:spLocks noGrp="1" noChangeArrowheads="1"/>
          </p:cNvSpPr>
          <p:nvPr>
            <p:ph type="title"/>
          </p:nvPr>
        </p:nvSpPr>
        <p:spPr>
          <a:xfrm>
            <a:off x="685800" y="0"/>
            <a:ext cx="7772400" cy="1428750"/>
          </a:xfrm>
          <a:noFill/>
        </p:spPr>
        <p:txBody>
          <a:bodyPr/>
          <a:lstStyle/>
          <a:p>
            <a:r>
              <a:rPr lang="en-US" altLang="en-US" sz="4000"/>
              <a:t>Proper Indentation and Spacing</a:t>
            </a:r>
            <a:endParaRPr lang="en-US" altLang="en-US"/>
          </a:p>
        </p:txBody>
      </p:sp>
      <p:sp>
        <p:nvSpPr>
          <p:cNvPr id="67587" name="Rectangle 3">
            <a:extLst>
              <a:ext uri="{FF2B5EF4-FFF2-40B4-BE49-F238E27FC236}">
                <a16:creationId xmlns:a16="http://schemas.microsoft.com/office/drawing/2014/main" id="{92A5ADF7-FD3D-E241-9073-00D7DF2E6484}"/>
              </a:ext>
            </a:extLst>
          </p:cNvPr>
          <p:cNvSpPr>
            <a:spLocks noGrp="1" noChangeArrowheads="1"/>
          </p:cNvSpPr>
          <p:nvPr>
            <p:ph idx="1"/>
          </p:nvPr>
        </p:nvSpPr>
        <p:spPr>
          <a:xfrm>
            <a:off x="685800" y="1371600"/>
            <a:ext cx="7924800" cy="4114800"/>
          </a:xfrm>
        </p:spPr>
        <p:txBody>
          <a:bodyPr/>
          <a:lstStyle/>
          <a:p>
            <a:pPr algn="just"/>
            <a:r>
              <a:rPr lang="en-US" altLang="en-US"/>
              <a:t>Indentation</a:t>
            </a:r>
            <a:endParaRPr lang="en-US" altLang="en-US">
              <a:latin typeface="Book Antiqua" panose="02040602050305030304" pitchFamily="18" charset="0"/>
            </a:endParaRPr>
          </a:p>
          <a:p>
            <a:pPr lvl="1"/>
            <a:r>
              <a:rPr lang="en-US" altLang="en-US"/>
              <a:t>Indent four spaces.</a:t>
            </a:r>
          </a:p>
          <a:p>
            <a:pPr lvl="1"/>
            <a:r>
              <a:rPr lang="en-US" altLang="en-US"/>
              <a:t>A consistent spacing style makes programs clear and easy to read, debug, and maintain. </a:t>
            </a:r>
            <a:endParaRPr lang="en-US" altLang="en-US">
              <a:latin typeface="Book Antiqua" panose="02040602050305030304" pitchFamily="18" charset="0"/>
            </a:endParaRPr>
          </a:p>
          <a:p>
            <a:pPr algn="just"/>
            <a:endParaRPr lang="en-US" altLang="en-US">
              <a:latin typeface="Book Antiqua" panose="02040602050305030304" pitchFamily="18" charset="0"/>
            </a:endParaRPr>
          </a:p>
          <a:p>
            <a:pPr algn="just">
              <a:spcBef>
                <a:spcPct val="0"/>
              </a:spcBef>
            </a:pPr>
            <a:r>
              <a:rPr lang="en-US" altLang="en-US"/>
              <a:t>Spacing </a:t>
            </a:r>
          </a:p>
          <a:p>
            <a:pPr lvl="1"/>
            <a:r>
              <a:rPr lang="en-US" altLang="en-US"/>
              <a:t>Use blank line to separate segments of the code.</a:t>
            </a:r>
          </a:p>
        </p:txBody>
      </p:sp>
      <p:sp>
        <p:nvSpPr>
          <p:cNvPr id="67588" name="Slide Number Placeholder 4">
            <a:extLst>
              <a:ext uri="{FF2B5EF4-FFF2-40B4-BE49-F238E27FC236}">
                <a16:creationId xmlns:a16="http://schemas.microsoft.com/office/drawing/2014/main" id="{2728ECCB-8937-BD4B-B733-2AF07A2591C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05F3DCD-0A7A-8442-8DC3-97FE4F746EA4}" type="slidenum">
              <a:rPr lang="en-US" altLang="en-US" sz="1400" smtClean="0"/>
              <a:pPr>
                <a:spcBef>
                  <a:spcPct val="0"/>
                </a:spcBef>
                <a:buClrTx/>
                <a:buSzTx/>
                <a:buFontTx/>
                <a:buNone/>
              </a:pPr>
              <a:t>46</a:t>
            </a:fld>
            <a:endParaRPr lang="en-US" altLang="en-US" sz="140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A8FE7BC-D321-A041-BED2-F1D2CB16848B}"/>
              </a:ext>
            </a:extLst>
          </p:cNvPr>
          <p:cNvSpPr>
            <a:spLocks noGrp="1" noChangeArrowheads="1"/>
          </p:cNvSpPr>
          <p:nvPr>
            <p:ph type="title"/>
          </p:nvPr>
        </p:nvSpPr>
        <p:spPr>
          <a:xfrm>
            <a:off x="685800" y="0"/>
            <a:ext cx="7772400" cy="1428750"/>
          </a:xfrm>
          <a:noFill/>
        </p:spPr>
        <p:txBody>
          <a:bodyPr/>
          <a:lstStyle/>
          <a:p>
            <a:r>
              <a:rPr lang="en-US" altLang="en-US"/>
              <a:t>Programming Errors</a:t>
            </a:r>
          </a:p>
        </p:txBody>
      </p:sp>
      <p:sp>
        <p:nvSpPr>
          <p:cNvPr id="68611" name="Rectangle 3">
            <a:extLst>
              <a:ext uri="{FF2B5EF4-FFF2-40B4-BE49-F238E27FC236}">
                <a16:creationId xmlns:a16="http://schemas.microsoft.com/office/drawing/2014/main" id="{CB1E61D7-0A22-714A-BE5C-1D7AF60BB9CA}"/>
              </a:ext>
            </a:extLst>
          </p:cNvPr>
          <p:cNvSpPr>
            <a:spLocks noGrp="1" noChangeArrowheads="1"/>
          </p:cNvSpPr>
          <p:nvPr>
            <p:ph idx="1"/>
          </p:nvPr>
        </p:nvSpPr>
        <p:spPr>
          <a:xfrm>
            <a:off x="685800" y="1371600"/>
            <a:ext cx="7696200" cy="4114800"/>
          </a:xfrm>
        </p:spPr>
        <p:txBody>
          <a:bodyPr/>
          <a:lstStyle/>
          <a:p>
            <a:pPr algn="just"/>
            <a:r>
              <a:rPr lang="en-US" altLang="en-US"/>
              <a:t>Syntax Errors</a:t>
            </a:r>
          </a:p>
          <a:p>
            <a:pPr lvl="1" algn="just"/>
            <a:r>
              <a:rPr lang="en-US" altLang="en-US"/>
              <a:t>Error in code construction</a:t>
            </a:r>
          </a:p>
          <a:p>
            <a:pPr algn="just"/>
            <a:r>
              <a:rPr lang="en-US" altLang="en-US"/>
              <a:t>Runtime Errors</a:t>
            </a:r>
          </a:p>
          <a:p>
            <a:pPr lvl="1" algn="just"/>
            <a:r>
              <a:rPr lang="en-US" altLang="en-US"/>
              <a:t>Causes the program to abort</a:t>
            </a:r>
          </a:p>
          <a:p>
            <a:pPr algn="just"/>
            <a:r>
              <a:rPr lang="en-US" altLang="en-US"/>
              <a:t>Logic Errors</a:t>
            </a:r>
          </a:p>
          <a:p>
            <a:pPr lvl="1" algn="just"/>
            <a:r>
              <a:rPr lang="en-US" altLang="en-US"/>
              <a:t>Produces incorrect result</a:t>
            </a:r>
          </a:p>
        </p:txBody>
      </p:sp>
      <p:sp>
        <p:nvSpPr>
          <p:cNvPr id="68612" name="Slide Number Placeholder 4">
            <a:extLst>
              <a:ext uri="{FF2B5EF4-FFF2-40B4-BE49-F238E27FC236}">
                <a16:creationId xmlns:a16="http://schemas.microsoft.com/office/drawing/2014/main" id="{4D3B0765-6EDF-1840-BDDA-0D1DD8EF3F6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3D5B323-D8AF-4E48-8001-33CF4131C1F5}" type="slidenum">
              <a:rPr lang="en-US" altLang="en-US" sz="1400" smtClean="0"/>
              <a:pPr>
                <a:spcBef>
                  <a:spcPct val="0"/>
                </a:spcBef>
                <a:buClrTx/>
                <a:buSzTx/>
                <a:buFontTx/>
                <a:buNone/>
              </a:pPr>
              <a:t>47</a:t>
            </a:fld>
            <a:endParaRPr lang="en-US" altLang="en-US" sz="140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0F400F5B-51AD-E346-80EB-F972CB404D38}"/>
              </a:ext>
            </a:extLst>
          </p:cNvPr>
          <p:cNvSpPr>
            <a:spLocks noGrp="1" noChangeArrowheads="1"/>
          </p:cNvSpPr>
          <p:nvPr>
            <p:ph type="title"/>
          </p:nvPr>
        </p:nvSpPr>
        <p:spPr>
          <a:xfrm>
            <a:off x="304800" y="228600"/>
            <a:ext cx="8686800" cy="609600"/>
          </a:xfrm>
        </p:spPr>
        <p:txBody>
          <a:bodyPr/>
          <a:lstStyle/>
          <a:p>
            <a:r>
              <a:rPr lang="en-US" altLang="en-US" sz="4000"/>
              <a:t>Getting Started with GUI Programming</a:t>
            </a:r>
          </a:p>
        </p:txBody>
      </p:sp>
      <p:sp>
        <p:nvSpPr>
          <p:cNvPr id="69635" name="Rectangle 3">
            <a:extLst>
              <a:ext uri="{FF2B5EF4-FFF2-40B4-BE49-F238E27FC236}">
                <a16:creationId xmlns:a16="http://schemas.microsoft.com/office/drawing/2014/main" id="{73C6BDA3-B51E-0E49-ACAB-3ADA26433A8F}"/>
              </a:ext>
            </a:extLst>
          </p:cNvPr>
          <p:cNvSpPr>
            <a:spLocks noGrp="1" noChangeArrowheads="1"/>
          </p:cNvSpPr>
          <p:nvPr>
            <p:ph idx="1"/>
          </p:nvPr>
        </p:nvSpPr>
        <p:spPr>
          <a:xfrm>
            <a:off x="228600" y="990600"/>
            <a:ext cx="8534400" cy="457200"/>
          </a:xfrm>
        </p:spPr>
        <p:txBody>
          <a:bodyPr/>
          <a:lstStyle/>
          <a:p>
            <a:pPr marL="0" indent="0">
              <a:buFont typeface="Monotype Sorts" pitchFamily="2" charset="2"/>
              <a:buNone/>
            </a:pPr>
            <a:r>
              <a:rPr lang="en-US" altLang="en-US" sz="2400">
                <a:solidFill>
                  <a:srgbClr val="FF0000"/>
                </a:solidFill>
              </a:rPr>
              <a:t>Why GUI?         </a:t>
            </a:r>
            <a:r>
              <a:rPr lang="en-US" altLang="en-US" sz="2400"/>
              <a:t>Turtle      Tkniter</a:t>
            </a:r>
          </a:p>
        </p:txBody>
      </p:sp>
      <p:sp>
        <p:nvSpPr>
          <p:cNvPr id="69636" name="Slide Number Placeholder 4">
            <a:extLst>
              <a:ext uri="{FF2B5EF4-FFF2-40B4-BE49-F238E27FC236}">
                <a16:creationId xmlns:a16="http://schemas.microsoft.com/office/drawing/2014/main" id="{FC604AAE-CEB9-8E43-892A-61D3F0F6991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97B3C5D-07C4-FB4B-AF6D-5939FE89C57E}" type="slidenum">
              <a:rPr lang="en-US" altLang="en-US" sz="1400" smtClean="0"/>
              <a:pPr>
                <a:spcBef>
                  <a:spcPct val="0"/>
                </a:spcBef>
                <a:buClrTx/>
                <a:buSzTx/>
                <a:buFontTx/>
                <a:buNone/>
              </a:pPr>
              <a:t>48</a:t>
            </a:fld>
            <a:endParaRPr lang="en-US" altLang="en-US" sz="1400"/>
          </a:p>
        </p:txBody>
      </p:sp>
      <p:sp>
        <p:nvSpPr>
          <p:cNvPr id="69637" name="Rectangle 4">
            <a:extLst>
              <a:ext uri="{FF2B5EF4-FFF2-40B4-BE49-F238E27FC236}">
                <a16:creationId xmlns:a16="http://schemas.microsoft.com/office/drawing/2014/main" id="{226644C6-401D-5A4A-B415-B9AA94902D18}"/>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a:solidFill>
                  <a:schemeClr val="tx2"/>
                </a:solidFill>
              </a:rPr>
              <a:t>GUI is a great pedagogical tool to motivate studetns and stimulate student interests in programming.</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7CFAB792-8A4E-2C46-B41F-1D958DBBD63F}"/>
              </a:ext>
            </a:extLst>
          </p:cNvPr>
          <p:cNvSpPr>
            <a:spLocks noGrp="1" noChangeArrowheads="1"/>
          </p:cNvSpPr>
          <p:nvPr>
            <p:ph type="title"/>
          </p:nvPr>
        </p:nvSpPr>
        <p:spPr>
          <a:xfrm>
            <a:off x="304800" y="228600"/>
            <a:ext cx="8686800" cy="609600"/>
          </a:xfrm>
        </p:spPr>
        <p:txBody>
          <a:bodyPr/>
          <a:lstStyle/>
          <a:p>
            <a:r>
              <a:rPr lang="en-US" altLang="en-US" sz="4000"/>
              <a:t>Getting Started with GUI Programming</a:t>
            </a:r>
          </a:p>
        </p:txBody>
      </p:sp>
      <p:sp>
        <p:nvSpPr>
          <p:cNvPr id="70659" name="Rectangle 3">
            <a:extLst>
              <a:ext uri="{FF2B5EF4-FFF2-40B4-BE49-F238E27FC236}">
                <a16:creationId xmlns:a16="http://schemas.microsoft.com/office/drawing/2014/main" id="{C55146A1-AE54-4441-972A-FA6007A44CC9}"/>
              </a:ext>
            </a:extLst>
          </p:cNvPr>
          <p:cNvSpPr>
            <a:spLocks noGrp="1" noChangeArrowheads="1"/>
          </p:cNvSpPr>
          <p:nvPr>
            <p:ph idx="1"/>
          </p:nvPr>
        </p:nvSpPr>
        <p:spPr>
          <a:xfrm>
            <a:off x="228600" y="990600"/>
            <a:ext cx="8534400" cy="457200"/>
          </a:xfrm>
        </p:spPr>
        <p:txBody>
          <a:bodyPr/>
          <a:lstStyle/>
          <a:p>
            <a:pPr marL="0" indent="0">
              <a:buFont typeface="Monotype Sorts" pitchFamily="2" charset="2"/>
              <a:buNone/>
            </a:pPr>
            <a:r>
              <a:rPr lang="en-US" altLang="en-US" sz="2400"/>
              <a:t>Why GUI?</a:t>
            </a:r>
            <a:r>
              <a:rPr lang="en-US" altLang="en-US" sz="2400">
                <a:solidFill>
                  <a:schemeClr val="tx2"/>
                </a:solidFill>
              </a:rPr>
              <a:t>     </a:t>
            </a:r>
            <a:r>
              <a:rPr lang="en-US" altLang="en-US" sz="2400"/>
              <a:t>    </a:t>
            </a:r>
            <a:r>
              <a:rPr lang="en-US" altLang="en-US" sz="2400">
                <a:solidFill>
                  <a:srgbClr val="FF0000"/>
                </a:solidFill>
              </a:rPr>
              <a:t>Turtle</a:t>
            </a:r>
            <a:r>
              <a:rPr lang="en-US" altLang="en-US" sz="2400"/>
              <a:t>      Tkniter</a:t>
            </a:r>
          </a:p>
        </p:txBody>
      </p:sp>
      <p:sp>
        <p:nvSpPr>
          <p:cNvPr id="70660" name="Slide Number Placeholder 4">
            <a:extLst>
              <a:ext uri="{FF2B5EF4-FFF2-40B4-BE49-F238E27FC236}">
                <a16:creationId xmlns:a16="http://schemas.microsoft.com/office/drawing/2014/main" id="{41C7C031-6052-934E-AE8C-1815083058A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1F411D2-44B2-114D-A02F-5C0A018E582A}" type="slidenum">
              <a:rPr lang="en-US" altLang="en-US" sz="1400" smtClean="0"/>
              <a:pPr>
                <a:spcBef>
                  <a:spcPct val="0"/>
                </a:spcBef>
                <a:buClrTx/>
                <a:buSzTx/>
                <a:buFontTx/>
                <a:buNone/>
              </a:pPr>
              <a:t>49</a:t>
            </a:fld>
            <a:endParaRPr lang="en-US" altLang="en-US" sz="1400"/>
          </a:p>
        </p:txBody>
      </p:sp>
      <p:sp>
        <p:nvSpPr>
          <p:cNvPr id="70661" name="Rectangle 4">
            <a:extLst>
              <a:ext uri="{FF2B5EF4-FFF2-40B4-BE49-F238E27FC236}">
                <a16:creationId xmlns:a16="http://schemas.microsoft.com/office/drawing/2014/main" id="{289130C8-3815-B643-A868-6AC2E0E8846C}"/>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a:solidFill>
                  <a:schemeClr val="tx2"/>
                </a:solidFill>
              </a:rPr>
              <a:t>A simple way to start graphics programming is to use Python built-in Turtle package. </a:t>
            </a:r>
          </a:p>
        </p:txBody>
      </p:sp>
      <p:sp>
        <p:nvSpPr>
          <p:cNvPr id="70662" name="Rectangle 1">
            <a:hlinkClick r:id="rId2"/>
            <a:extLst>
              <a:ext uri="{FF2B5EF4-FFF2-40B4-BE49-F238E27FC236}">
                <a16:creationId xmlns:a16="http://schemas.microsoft.com/office/drawing/2014/main" id="{A08ADAA4-ABF1-7F47-B1D9-A2BC872DE885}"/>
              </a:ext>
            </a:extLst>
          </p:cNvPr>
          <p:cNvSpPr>
            <a:spLocks noChangeArrowheads="1"/>
          </p:cNvSpPr>
          <p:nvPr/>
        </p:nvSpPr>
        <p:spPr bwMode="auto">
          <a:xfrm>
            <a:off x="2819400" y="3822700"/>
            <a:ext cx="2286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A Turtle Example</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BF5FAFC4-6641-4048-8A41-D67FAD805E25}"/>
              </a:ext>
            </a:extLst>
          </p:cNvPr>
          <p:cNvSpPr>
            <a:spLocks noGrp="1" noChangeArrowheads="1"/>
          </p:cNvSpPr>
          <p:nvPr>
            <p:ph type="title"/>
          </p:nvPr>
        </p:nvSpPr>
        <p:spPr/>
        <p:txBody>
          <a:bodyPr/>
          <a:lstStyle/>
          <a:p>
            <a:r>
              <a:rPr lang="en-US" altLang="en-US">
                <a:latin typeface="Ebrima" panose="02000000000000000000" pitchFamily="2" charset="0"/>
                <a:ea typeface="Ebrima" panose="02000000000000000000" pitchFamily="2" charset="0"/>
                <a:cs typeface="Ebrima" panose="02000000000000000000" pitchFamily="2" charset="0"/>
              </a:rPr>
              <a:t> Inside a Desktop System Unit</a:t>
            </a:r>
          </a:p>
        </p:txBody>
      </p:sp>
      <p:pic>
        <p:nvPicPr>
          <p:cNvPr id="75778" name="Picture 3" descr="Figure 2-7: Inside a desktop system unt.">
            <a:extLst>
              <a:ext uri="{FF2B5EF4-FFF2-40B4-BE49-F238E27FC236}">
                <a16:creationId xmlns:a16="http://schemas.microsoft.com/office/drawing/2014/main" id="{0BCD0EB9-CFD7-3348-8607-E51AB8A1E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1628775"/>
            <a:ext cx="1617662" cy="639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5779" name="Picture 2" descr="Figure 2-7 shows the inside a desktop system unit.">
            <a:extLst>
              <a:ext uri="{FF2B5EF4-FFF2-40B4-BE49-F238E27FC236}">
                <a16:creationId xmlns:a16="http://schemas.microsoft.com/office/drawing/2014/main" id="{EFA0216F-CB19-C74D-834B-0B849419E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5450" y="1781175"/>
            <a:ext cx="7331075"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780" name="Footer Placeholder 3">
            <a:extLst>
              <a:ext uri="{FF2B5EF4-FFF2-40B4-BE49-F238E27FC236}">
                <a16:creationId xmlns:a16="http://schemas.microsoft.com/office/drawing/2014/main" id="{920A59E7-E4CA-D14E-B50B-95BDD125B33B}"/>
              </a:ext>
            </a:extLst>
          </p:cNvPr>
          <p:cNvSpPr>
            <a:spLocks noGrp="1" noChangeArrowheads="1"/>
          </p:cNvSpPr>
          <p:nvPr>
            <p:ph type="ftr" sz="quarter" idx="4294967295"/>
          </p:nvPr>
        </p:nvSpPr>
        <p:spPr bwMode="auto">
          <a:xfrm>
            <a:off x="685800" y="64008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Ebrima" panose="02000000000000000000" pitchFamily="2" charset="0"/>
                <a:ea typeface="Ebrima" panose="02000000000000000000" pitchFamily="2" charset="0"/>
                <a:cs typeface="Ebrima" panose="02000000000000000000" pitchFamily="2" charset="0"/>
              </a:rPr>
              <a:t>© 2017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75781" name="Slide Number Placeholder 4">
            <a:extLst>
              <a:ext uri="{FF2B5EF4-FFF2-40B4-BE49-F238E27FC236}">
                <a16:creationId xmlns:a16="http://schemas.microsoft.com/office/drawing/2014/main" id="{6BFEEE18-169A-7946-A166-3325CF3CF967}"/>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033B7AB-6BC8-B64C-AF17-3706EA32BB67}" type="slidenum">
              <a:rPr lang="en-US" altLang="en-US" sz="1400" smtClean="0"/>
              <a:pPr/>
              <a:t>5</a:t>
            </a:fld>
            <a:endParaRPr lang="en-US" altLang="en-US" sz="140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6A426A78-546C-ED44-9ED2-3A23CC47E306}"/>
              </a:ext>
            </a:extLst>
          </p:cNvPr>
          <p:cNvSpPr>
            <a:spLocks noGrp="1" noChangeArrowheads="1"/>
          </p:cNvSpPr>
          <p:nvPr>
            <p:ph type="title"/>
          </p:nvPr>
        </p:nvSpPr>
        <p:spPr>
          <a:xfrm>
            <a:off x="304800" y="228600"/>
            <a:ext cx="8686800" cy="609600"/>
          </a:xfrm>
        </p:spPr>
        <p:txBody>
          <a:bodyPr/>
          <a:lstStyle/>
          <a:p>
            <a:r>
              <a:rPr lang="en-US" altLang="en-US" sz="4000"/>
              <a:t>Getting Started with GUI Programming</a:t>
            </a:r>
          </a:p>
        </p:txBody>
      </p:sp>
      <p:sp>
        <p:nvSpPr>
          <p:cNvPr id="71683" name="Rectangle 3">
            <a:extLst>
              <a:ext uri="{FF2B5EF4-FFF2-40B4-BE49-F238E27FC236}">
                <a16:creationId xmlns:a16="http://schemas.microsoft.com/office/drawing/2014/main" id="{E8A55748-98B4-2743-B012-71846A5D5689}"/>
              </a:ext>
            </a:extLst>
          </p:cNvPr>
          <p:cNvSpPr>
            <a:spLocks noGrp="1" noChangeArrowheads="1"/>
          </p:cNvSpPr>
          <p:nvPr>
            <p:ph idx="1"/>
          </p:nvPr>
        </p:nvSpPr>
        <p:spPr>
          <a:xfrm>
            <a:off x="228600" y="990600"/>
            <a:ext cx="8534400" cy="457200"/>
          </a:xfrm>
        </p:spPr>
        <p:txBody>
          <a:bodyPr/>
          <a:lstStyle/>
          <a:p>
            <a:pPr marL="0" indent="0">
              <a:buFont typeface="Monotype Sorts" pitchFamily="2" charset="2"/>
              <a:buNone/>
            </a:pPr>
            <a:r>
              <a:rPr lang="en-US" altLang="en-US" sz="2400"/>
              <a:t>Why GUI?</a:t>
            </a:r>
            <a:r>
              <a:rPr lang="en-US" altLang="en-US" sz="2400">
                <a:solidFill>
                  <a:schemeClr val="tx2"/>
                </a:solidFill>
              </a:rPr>
              <a:t>     </a:t>
            </a:r>
            <a:r>
              <a:rPr lang="en-US" altLang="en-US" sz="2400"/>
              <a:t>    Turtle      </a:t>
            </a:r>
            <a:r>
              <a:rPr lang="en-US" altLang="en-US" sz="2400">
                <a:solidFill>
                  <a:srgbClr val="FF0000"/>
                </a:solidFill>
              </a:rPr>
              <a:t>Tkniter</a:t>
            </a:r>
          </a:p>
        </p:txBody>
      </p:sp>
      <p:sp>
        <p:nvSpPr>
          <p:cNvPr id="71684" name="Slide Number Placeholder 4">
            <a:extLst>
              <a:ext uri="{FF2B5EF4-FFF2-40B4-BE49-F238E27FC236}">
                <a16:creationId xmlns:a16="http://schemas.microsoft.com/office/drawing/2014/main" id="{DE5D4A97-AC6D-034E-ABD9-7B2C629B771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8F22235-FFCA-4047-93A3-7D53AF640A56}" type="slidenum">
              <a:rPr lang="en-US" altLang="en-US" sz="1400" smtClean="0"/>
              <a:pPr>
                <a:spcBef>
                  <a:spcPct val="0"/>
                </a:spcBef>
                <a:buClrTx/>
                <a:buSzTx/>
                <a:buFontTx/>
                <a:buNone/>
              </a:pPr>
              <a:t>50</a:t>
            </a:fld>
            <a:endParaRPr lang="en-US" altLang="en-US" sz="1400"/>
          </a:p>
        </p:txBody>
      </p:sp>
      <p:sp>
        <p:nvSpPr>
          <p:cNvPr id="71685" name="Rectangle 4">
            <a:extLst>
              <a:ext uri="{FF2B5EF4-FFF2-40B4-BE49-F238E27FC236}">
                <a16:creationId xmlns:a16="http://schemas.microsoft.com/office/drawing/2014/main" id="{523301A0-C92F-5348-9824-F382FF41669E}"/>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a:solidFill>
                  <a:schemeClr val="tx2"/>
                </a:solidFill>
              </a:rPr>
              <a:t>Later in the book, we will also introduce Tkinter for developing comprehensive GUI applications.</a:t>
            </a:r>
          </a:p>
        </p:txBody>
      </p:sp>
      <p:sp>
        <p:nvSpPr>
          <p:cNvPr id="71686" name="Rectangle 1">
            <a:hlinkClick r:id="rId2"/>
            <a:extLst>
              <a:ext uri="{FF2B5EF4-FFF2-40B4-BE49-F238E27FC236}">
                <a16:creationId xmlns:a16="http://schemas.microsoft.com/office/drawing/2014/main" id="{C217903C-9B34-7F49-8621-DE75EBAC0E98}"/>
              </a:ext>
            </a:extLst>
          </p:cNvPr>
          <p:cNvSpPr>
            <a:spLocks noChangeArrowheads="1"/>
          </p:cNvSpPr>
          <p:nvPr/>
        </p:nvSpPr>
        <p:spPr bwMode="auto">
          <a:xfrm>
            <a:off x="3810000" y="4419600"/>
            <a:ext cx="23463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A Tkinter Example</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a:extLst>
              <a:ext uri="{FF2B5EF4-FFF2-40B4-BE49-F238E27FC236}">
                <a16:creationId xmlns:a16="http://schemas.microsoft.com/office/drawing/2014/main" id="{F47B8AEE-B336-844D-BB3D-2B15210F6BD2}"/>
              </a:ext>
            </a:extLst>
          </p:cNvPr>
          <p:cNvSpPr>
            <a:spLocks noGrp="1" noChangeArrowheads="1"/>
          </p:cNvSpPr>
          <p:nvPr>
            <p:ph type="title"/>
          </p:nvPr>
        </p:nvSpPr>
        <p:spPr/>
        <p:txBody>
          <a:bodyPr/>
          <a:lstStyle/>
          <a:p>
            <a:r>
              <a:rPr lang="en-US" altLang="en-US"/>
              <a:t> Inside a Tablet System Unit</a:t>
            </a:r>
          </a:p>
        </p:txBody>
      </p:sp>
      <p:pic>
        <p:nvPicPr>
          <p:cNvPr id="76802" name="Picture 3" descr="Figure 2-8: Inside a tablet system unit.">
            <a:extLst>
              <a:ext uri="{FF2B5EF4-FFF2-40B4-BE49-F238E27FC236}">
                <a16:creationId xmlns:a16="http://schemas.microsoft.com/office/drawing/2014/main" id="{9FF0F44F-051A-5941-92D2-1C5778137E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773238"/>
            <a:ext cx="1646237" cy="639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6803" name="Picture 2" descr="Figure 2-8 shows the inside a tablet system unit.">
            <a:extLst>
              <a:ext uri="{FF2B5EF4-FFF2-40B4-BE49-F238E27FC236}">
                <a16:creationId xmlns:a16="http://schemas.microsoft.com/office/drawing/2014/main" id="{23C2C5FE-982A-DD42-93F7-8BD33EFE62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1582738"/>
            <a:ext cx="521335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804" name="Footer Placeholder 2">
            <a:extLst>
              <a:ext uri="{FF2B5EF4-FFF2-40B4-BE49-F238E27FC236}">
                <a16:creationId xmlns:a16="http://schemas.microsoft.com/office/drawing/2014/main" id="{4C123794-91BF-6B4E-9BCC-6947B805CC34}"/>
              </a:ext>
            </a:extLst>
          </p:cNvPr>
          <p:cNvSpPr>
            <a:spLocks noGrp="1" noChangeArrowheads="1"/>
          </p:cNvSpPr>
          <p:nvPr>
            <p:ph type="ftr" sz="quarter" idx="4294967295"/>
          </p:nvPr>
        </p:nvSpPr>
        <p:spPr bwMode="auto">
          <a:xfrm>
            <a:off x="685800" y="64008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 2017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76805" name="Slide Number Placeholder 3">
            <a:extLst>
              <a:ext uri="{FF2B5EF4-FFF2-40B4-BE49-F238E27FC236}">
                <a16:creationId xmlns:a16="http://schemas.microsoft.com/office/drawing/2014/main" id="{CCF91D61-8EED-864D-9BD1-A7D8CE53B869}"/>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9774FFF-DEBC-3E40-8948-0EA6ABC11127}" type="slidenum">
              <a:rPr lang="en-US" altLang="en-US" sz="1400" smtClean="0"/>
              <a:pPr/>
              <a:t>6</a:t>
            </a:fld>
            <a:endParaRPr lang="en-US" altLang="en-US" sz="140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7E5B5394-79D9-5C4A-AF63-B89A5F059CD8}"/>
              </a:ext>
            </a:extLst>
          </p:cNvPr>
          <p:cNvSpPr>
            <a:spLocks noGrp="1" noChangeArrowheads="1"/>
          </p:cNvSpPr>
          <p:nvPr>
            <p:ph type="title"/>
          </p:nvPr>
        </p:nvSpPr>
        <p:spPr>
          <a:xfrm>
            <a:off x="685800" y="285750"/>
            <a:ext cx="7772400" cy="628650"/>
          </a:xfrm>
        </p:spPr>
        <p:txBody>
          <a:bodyPr/>
          <a:lstStyle/>
          <a:p>
            <a:r>
              <a:rPr lang="en-US" altLang="en-US" sz="4000"/>
              <a:t>CPU</a:t>
            </a:r>
          </a:p>
        </p:txBody>
      </p:sp>
      <p:graphicFrame>
        <p:nvGraphicFramePr>
          <p:cNvPr id="21507" name="Object 1032">
            <a:extLst>
              <a:ext uri="{FF2B5EF4-FFF2-40B4-BE49-F238E27FC236}">
                <a16:creationId xmlns:a16="http://schemas.microsoft.com/office/drawing/2014/main" id="{9767FD4C-6B5C-B244-B682-D1002D1FF9DB}"/>
              </a:ext>
            </a:extLst>
          </p:cNvPr>
          <p:cNvGraphicFramePr>
            <a:graphicFrameLocks noGrp="1" noChangeAspect="1"/>
          </p:cNvGraphicFramePr>
          <p:nvPr>
            <p:ph idx="1"/>
          </p:nvPr>
        </p:nvGraphicFramePr>
        <p:xfrm>
          <a:off x="306388" y="3657600"/>
          <a:ext cx="8455025" cy="2098675"/>
        </p:xfrm>
        <a:graphic>
          <a:graphicData uri="http://schemas.openxmlformats.org/presentationml/2006/ole">
            <mc:AlternateContent xmlns:mc="http://schemas.openxmlformats.org/markup-compatibility/2006">
              <mc:Choice xmlns:v="urn:schemas-microsoft-com:vml" Requires="v">
                <p:oleObj spid="_x0000_s21516" name="Picture" r:id="rId4" imgW="30492700" imgH="7556500" progId="Word.Picture.8">
                  <p:embed/>
                </p:oleObj>
              </mc:Choice>
              <mc:Fallback>
                <p:oleObj name="Picture" r:id="rId4" imgW="30492700" imgH="7556500" progId="Word.Picture.8">
                  <p:embed/>
                  <p:pic>
                    <p:nvPicPr>
                      <p:cNvPr id="0" name="Object 103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388" y="3657600"/>
                        <a:ext cx="8455025" cy="209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1508" name="Slide Number Placeholder 4">
            <a:extLst>
              <a:ext uri="{FF2B5EF4-FFF2-40B4-BE49-F238E27FC236}">
                <a16:creationId xmlns:a16="http://schemas.microsoft.com/office/drawing/2014/main" id="{0C55B9BD-A642-9F42-A096-CAD0A3C5FC5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BE72C3D-1DA0-9B4A-8F55-5B6CCC0BBCEA}" type="slidenum">
              <a:rPr lang="en-US" altLang="en-US" sz="1400" smtClean="0"/>
              <a:pPr>
                <a:spcBef>
                  <a:spcPct val="0"/>
                </a:spcBef>
                <a:buClrTx/>
                <a:buSzTx/>
                <a:buFontTx/>
                <a:buNone/>
              </a:pPr>
              <a:t>7</a:t>
            </a:fld>
            <a:endParaRPr lang="en-US" altLang="en-US" sz="1400"/>
          </a:p>
        </p:txBody>
      </p:sp>
      <p:sp>
        <p:nvSpPr>
          <p:cNvPr id="21509" name="Rectangle 1027">
            <a:extLst>
              <a:ext uri="{FF2B5EF4-FFF2-40B4-BE49-F238E27FC236}">
                <a16:creationId xmlns:a16="http://schemas.microsoft.com/office/drawing/2014/main" id="{376DCD9A-343B-8C4F-90AC-12DBBB035841}"/>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0" name="Text Box 1028">
            <a:extLst>
              <a:ext uri="{FF2B5EF4-FFF2-40B4-BE49-F238E27FC236}">
                <a16:creationId xmlns:a16="http://schemas.microsoft.com/office/drawing/2014/main" id="{3A2CA29E-ABD2-EA49-9F17-21545440C6AF}"/>
              </a:ext>
            </a:extLst>
          </p:cNvPr>
          <p:cNvSpPr txBox="1">
            <a:spLocks noChangeArrowheads="1"/>
          </p:cNvSpPr>
          <p:nvPr/>
        </p:nvSpPr>
        <p:spPr bwMode="auto">
          <a:xfrm>
            <a:off x="304800" y="1066800"/>
            <a:ext cx="861060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Courier New" panose="02070309020205020404" pitchFamily="49" charset="0"/>
              </a:rPr>
              <a:t>The central processing unit (CPU) is the brain of a computer. It retrieves instructions from memory and executes them. The CPU speed is measured in gigahertz (GHz), with 1 gigahertz equaling 1 billion pulses per second. The speed of the CPU has been improved continuously. If you buy a PC now, you can get an Intel 5 Core or 7 Core Processor at 3 gigahertz.</a:t>
            </a:r>
          </a:p>
        </p:txBody>
      </p:sp>
      <p:sp>
        <p:nvSpPr>
          <p:cNvPr id="21511" name="Rectangle 1029">
            <a:extLst>
              <a:ext uri="{FF2B5EF4-FFF2-40B4-BE49-F238E27FC236}">
                <a16:creationId xmlns:a16="http://schemas.microsoft.com/office/drawing/2014/main" id="{A03BDB42-7B62-C74D-BAC3-220D10D1CF61}"/>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2" name="Rectangle 1030">
            <a:extLst>
              <a:ext uri="{FF2B5EF4-FFF2-40B4-BE49-F238E27FC236}">
                <a16:creationId xmlns:a16="http://schemas.microsoft.com/office/drawing/2014/main" id="{7C5BCFC1-820B-114C-B87D-C9882809C31B}"/>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1026">
            <a:extLst>
              <a:ext uri="{FF2B5EF4-FFF2-40B4-BE49-F238E27FC236}">
                <a16:creationId xmlns:a16="http://schemas.microsoft.com/office/drawing/2014/main" id="{B3082CB0-C6B0-3F42-B40D-30E4E684F48F}"/>
              </a:ext>
            </a:extLst>
          </p:cNvPr>
          <p:cNvSpPr>
            <a:spLocks noGrp="1" noChangeArrowheads="1"/>
          </p:cNvSpPr>
          <p:nvPr>
            <p:ph type="title"/>
          </p:nvPr>
        </p:nvSpPr>
        <p:spPr>
          <a:xfrm>
            <a:off x="685800" y="285750"/>
            <a:ext cx="7772400" cy="628650"/>
          </a:xfrm>
        </p:spPr>
        <p:txBody>
          <a:bodyPr/>
          <a:lstStyle/>
          <a:p>
            <a:r>
              <a:rPr lang="en-US" altLang="en-US" sz="4000"/>
              <a:t>Memory</a:t>
            </a:r>
          </a:p>
        </p:txBody>
      </p:sp>
      <p:graphicFrame>
        <p:nvGraphicFramePr>
          <p:cNvPr id="23555" name="Object 1032">
            <a:extLst>
              <a:ext uri="{FF2B5EF4-FFF2-40B4-BE49-F238E27FC236}">
                <a16:creationId xmlns:a16="http://schemas.microsoft.com/office/drawing/2014/main" id="{8FB03749-F657-D04D-8229-F648DE5660F2}"/>
              </a:ext>
            </a:extLst>
          </p:cNvPr>
          <p:cNvGraphicFramePr>
            <a:graphicFrameLocks noGrp="1" noChangeAspect="1"/>
          </p:cNvGraphicFramePr>
          <p:nvPr>
            <p:ph idx="1"/>
          </p:nvPr>
        </p:nvGraphicFramePr>
        <p:xfrm>
          <a:off x="306388" y="3657600"/>
          <a:ext cx="8378825" cy="2079625"/>
        </p:xfrm>
        <a:graphic>
          <a:graphicData uri="http://schemas.openxmlformats.org/presentationml/2006/ole">
            <mc:AlternateContent xmlns:mc="http://schemas.openxmlformats.org/markup-compatibility/2006">
              <mc:Choice xmlns:v="urn:schemas-microsoft-com:vml" Requires="v">
                <p:oleObj spid="_x0000_s23564" name="Picture" r:id="rId4" imgW="30492700" imgH="7556500" progId="Word.Picture.8">
                  <p:embed/>
                </p:oleObj>
              </mc:Choice>
              <mc:Fallback>
                <p:oleObj name="Picture" r:id="rId4" imgW="30492700" imgH="7556500" progId="Word.Picture.8">
                  <p:embed/>
                  <p:pic>
                    <p:nvPicPr>
                      <p:cNvPr id="0" name="Object 103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388" y="3657600"/>
                        <a:ext cx="8378825" cy="207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3556" name="Slide Number Placeholder 4">
            <a:extLst>
              <a:ext uri="{FF2B5EF4-FFF2-40B4-BE49-F238E27FC236}">
                <a16:creationId xmlns:a16="http://schemas.microsoft.com/office/drawing/2014/main" id="{48655B12-2D86-DD47-8847-40126F10E4C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69E4AB9-4528-DE4C-BF99-7A536650C70B}" type="slidenum">
              <a:rPr lang="en-US" altLang="en-US" sz="1400" smtClean="0"/>
              <a:pPr>
                <a:spcBef>
                  <a:spcPct val="0"/>
                </a:spcBef>
                <a:buClrTx/>
                <a:buSzTx/>
                <a:buFontTx/>
                <a:buNone/>
              </a:pPr>
              <a:t>8</a:t>
            </a:fld>
            <a:endParaRPr lang="en-US" altLang="en-US" sz="1400"/>
          </a:p>
        </p:txBody>
      </p:sp>
      <p:sp>
        <p:nvSpPr>
          <p:cNvPr id="23557" name="Rectangle 1027">
            <a:extLst>
              <a:ext uri="{FF2B5EF4-FFF2-40B4-BE49-F238E27FC236}">
                <a16:creationId xmlns:a16="http://schemas.microsoft.com/office/drawing/2014/main" id="{99A88ED3-8998-4D43-9B56-134D9E4FE952}"/>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8" name="Text Box 1028">
            <a:extLst>
              <a:ext uri="{FF2B5EF4-FFF2-40B4-BE49-F238E27FC236}">
                <a16:creationId xmlns:a16="http://schemas.microsoft.com/office/drawing/2014/main" id="{12C3AFAD-C730-F34C-A733-F666B913E5AF}"/>
              </a:ext>
            </a:extLst>
          </p:cNvPr>
          <p:cNvSpPr txBox="1">
            <a:spLocks noChangeArrowheads="1"/>
          </p:cNvSpPr>
          <p:nvPr/>
        </p:nvSpPr>
        <p:spPr bwMode="auto">
          <a:xfrm>
            <a:off x="304800" y="1066800"/>
            <a:ext cx="8610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i="1">
                <a:cs typeface="Courier New" panose="02070309020205020404" pitchFamily="49" charset="0"/>
              </a:rPr>
              <a:t>Memory</a:t>
            </a:r>
            <a:r>
              <a:rPr lang="en-US" altLang="en-US" sz="2400">
                <a:cs typeface="Courier New" panose="02070309020205020404" pitchFamily="49" charset="0"/>
              </a:rPr>
              <a:t> is to store data and program instructions for CPU to execute. A memory unit is an ordered sequence of bytes, each holds eight bits. A program and its data must be brought to memory before they can be executed. A memory byte is never empty, but its initial content may be meaningless to your program. The current content of a memory byte is lost whenever new information is placed in it.</a:t>
            </a:r>
          </a:p>
        </p:txBody>
      </p:sp>
      <p:sp>
        <p:nvSpPr>
          <p:cNvPr id="23559" name="Rectangle 1029">
            <a:extLst>
              <a:ext uri="{FF2B5EF4-FFF2-40B4-BE49-F238E27FC236}">
                <a16:creationId xmlns:a16="http://schemas.microsoft.com/office/drawing/2014/main" id="{58B2E46B-FC48-274D-BAC1-D03FAF2DDC0F}"/>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0" name="Rectangle 1030">
            <a:extLst>
              <a:ext uri="{FF2B5EF4-FFF2-40B4-BE49-F238E27FC236}">
                <a16:creationId xmlns:a16="http://schemas.microsoft.com/office/drawing/2014/main" id="{73539957-764D-954B-B199-1F91CE6142B2}"/>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5FF6634-C44F-3445-B578-B327DA4ACE9E}"/>
              </a:ext>
            </a:extLst>
          </p:cNvPr>
          <p:cNvSpPr>
            <a:spLocks noGrp="1" noChangeArrowheads="1"/>
          </p:cNvSpPr>
          <p:nvPr>
            <p:ph type="title"/>
          </p:nvPr>
        </p:nvSpPr>
        <p:spPr>
          <a:xfrm>
            <a:off x="685800" y="228600"/>
            <a:ext cx="7772400" cy="762000"/>
          </a:xfrm>
        </p:spPr>
        <p:txBody>
          <a:bodyPr/>
          <a:lstStyle/>
          <a:p>
            <a:r>
              <a:rPr lang="en-US" altLang="en-US"/>
              <a:t>How Data is Stored?</a:t>
            </a:r>
          </a:p>
        </p:txBody>
      </p:sp>
      <p:sp>
        <p:nvSpPr>
          <p:cNvPr id="25603" name="Rectangle 3">
            <a:extLst>
              <a:ext uri="{FF2B5EF4-FFF2-40B4-BE49-F238E27FC236}">
                <a16:creationId xmlns:a16="http://schemas.microsoft.com/office/drawing/2014/main" id="{8B4AF07A-3C10-F144-954F-7B08925F68D6}"/>
              </a:ext>
            </a:extLst>
          </p:cNvPr>
          <p:cNvSpPr>
            <a:spLocks noGrp="1" noChangeArrowheads="1"/>
          </p:cNvSpPr>
          <p:nvPr>
            <p:ph idx="1"/>
          </p:nvPr>
        </p:nvSpPr>
        <p:spPr>
          <a:xfrm>
            <a:off x="228600" y="990600"/>
            <a:ext cx="4800600" cy="5257800"/>
          </a:xfrm>
        </p:spPr>
        <p:txBody>
          <a:bodyPr/>
          <a:lstStyle/>
          <a:p>
            <a:pPr marL="0" indent="0">
              <a:lnSpc>
                <a:spcPct val="90000"/>
              </a:lnSpc>
              <a:buFont typeface="Monotype Sorts" pitchFamily="2" charset="2"/>
              <a:buNone/>
            </a:pPr>
            <a:r>
              <a:rPr lang="en-US" altLang="en-US" sz="2000">
                <a:cs typeface="Times New Roman" panose="02020603050405020304" pitchFamily="18" charset="0"/>
              </a:rPr>
              <a:t>Data of various kinds, such as numbers, characters, and strings, are encoded as a series of bits (zeros and ones). Computers use zeros and ones because digital devices have two stable states, which are referred to as </a:t>
            </a:r>
            <a:r>
              <a:rPr lang="en-US" altLang="en-US" sz="2000" i="1">
                <a:cs typeface="Times New Roman" panose="02020603050405020304" pitchFamily="18" charset="0"/>
              </a:rPr>
              <a:t>zero</a:t>
            </a:r>
            <a:r>
              <a:rPr lang="en-US" altLang="en-US" sz="2000">
                <a:cs typeface="Times New Roman" panose="02020603050405020304" pitchFamily="18" charset="0"/>
              </a:rPr>
              <a:t> and </a:t>
            </a:r>
            <a:r>
              <a:rPr lang="en-US" altLang="en-US" sz="2000" i="1">
                <a:cs typeface="Times New Roman" panose="02020603050405020304" pitchFamily="18" charset="0"/>
              </a:rPr>
              <a:t>one</a:t>
            </a:r>
            <a:r>
              <a:rPr lang="en-US" altLang="en-US" sz="2000">
                <a:cs typeface="Times New Roman" panose="02020603050405020304" pitchFamily="18" charset="0"/>
              </a:rPr>
              <a:t> by convention. The programmers need not to be concerned about the encoding and decoding of data, which is performed automatically by the system based on the encoding scheme. The encoding scheme varies. For example, character ‘J’ is represented by 01001010 in one byte. A small number such as three can be stored in a single byte. If computer needs to store a large number that cannot fit into a single byte, it uses a number of adjacent bytes. No two data can share or split a same byte. A byte is the minimum storage unit.</a:t>
            </a:r>
          </a:p>
        </p:txBody>
      </p:sp>
      <p:sp>
        <p:nvSpPr>
          <p:cNvPr id="25604" name="Slide Number Placeholder 4">
            <a:extLst>
              <a:ext uri="{FF2B5EF4-FFF2-40B4-BE49-F238E27FC236}">
                <a16:creationId xmlns:a16="http://schemas.microsoft.com/office/drawing/2014/main" id="{CC7AF9CC-5969-734F-8ACC-12334A67C4B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1F1CE4F-4C13-8C4C-9D6A-EC3CAF8F3F8B}" type="slidenum">
              <a:rPr lang="en-US" altLang="en-US" sz="1400" smtClean="0"/>
              <a:pPr>
                <a:spcBef>
                  <a:spcPct val="0"/>
                </a:spcBef>
                <a:buClrTx/>
                <a:buSzTx/>
                <a:buFontTx/>
                <a:buNone/>
              </a:pPr>
              <a:t>9</a:t>
            </a:fld>
            <a:endParaRPr lang="en-US" altLang="en-US" sz="1400"/>
          </a:p>
        </p:txBody>
      </p:sp>
      <p:sp>
        <p:nvSpPr>
          <p:cNvPr id="25605" name="Rectangle 6">
            <a:extLst>
              <a:ext uri="{FF2B5EF4-FFF2-40B4-BE49-F238E27FC236}">
                <a16:creationId xmlns:a16="http://schemas.microsoft.com/office/drawing/2014/main" id="{F6A1E8EA-4A2E-D042-AEEE-B8321F6BA51B}"/>
              </a:ext>
            </a:extLst>
          </p:cNvPr>
          <p:cNvSpPr>
            <a:spLocks noChangeArrowheads="1"/>
          </p:cNvSpPr>
          <p:nvPr/>
        </p:nvSpPr>
        <p:spPr bwMode="auto">
          <a:xfrm>
            <a:off x="3162300" y="2371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5606" name="Object 5">
            <a:extLst>
              <a:ext uri="{FF2B5EF4-FFF2-40B4-BE49-F238E27FC236}">
                <a16:creationId xmlns:a16="http://schemas.microsoft.com/office/drawing/2014/main" id="{24177DEE-E011-9B4B-A149-D92AE26B8591}"/>
              </a:ext>
            </a:extLst>
          </p:cNvPr>
          <p:cNvGraphicFramePr>
            <a:graphicFrameLocks noChangeAspect="1"/>
          </p:cNvGraphicFramePr>
          <p:nvPr/>
        </p:nvGraphicFramePr>
        <p:xfrm>
          <a:off x="5029200" y="1828800"/>
          <a:ext cx="4114800" cy="3086100"/>
        </p:xfrm>
        <a:graphic>
          <a:graphicData uri="http://schemas.openxmlformats.org/presentationml/2006/ole">
            <mc:AlternateContent xmlns:mc="http://schemas.openxmlformats.org/markup-compatibility/2006">
              <mc:Choice xmlns:v="urn:schemas-microsoft-com:vml" Requires="v">
                <p:oleObj spid="_x0000_s25610" r:id="rId3" imgW="16929100" imgH="12687300" progId="Word.Picture.8">
                  <p:embed/>
                </p:oleObj>
              </mc:Choice>
              <mc:Fallback>
                <p:oleObj r:id="rId3" imgW="16929100" imgH="1268730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1828800"/>
                        <a:ext cx="41148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18275</TotalTime>
  <Words>2308</Words>
  <Application>Microsoft Macintosh PowerPoint</Application>
  <PresentationFormat>On-screen Show (4:3)</PresentationFormat>
  <Paragraphs>242</Paragraphs>
  <Slides>50</Slides>
  <Notes>14</Notes>
  <HiddenSlides>0</HiddenSlides>
  <MMClips>0</MMClips>
  <ScaleCrop>false</ScaleCrop>
  <HeadingPairs>
    <vt:vector size="10"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50</vt:i4>
      </vt:variant>
      <vt:variant>
        <vt:lpstr>Custom Shows</vt:lpstr>
      </vt:variant>
      <vt:variant>
        <vt:i4>1</vt:i4>
      </vt:variant>
    </vt:vector>
  </HeadingPairs>
  <TitlesOfParts>
    <vt:vector size="62" baseType="lpstr">
      <vt:lpstr>Arial</vt:lpstr>
      <vt:lpstr>Book Antiqua</vt:lpstr>
      <vt:lpstr>Courier New</vt:lpstr>
      <vt:lpstr>Ebrima</vt:lpstr>
      <vt:lpstr>Forte</vt:lpstr>
      <vt:lpstr>Monotype Sorts</vt:lpstr>
      <vt:lpstr>Palatino</vt:lpstr>
      <vt:lpstr>Times New Roman</vt:lpstr>
      <vt:lpstr>International</vt:lpstr>
      <vt:lpstr>Picture</vt:lpstr>
      <vt:lpstr>Word.Picture.8</vt:lpstr>
      <vt:lpstr>Chapter 1  Introduction to Computers, Programs, and Python</vt:lpstr>
      <vt:lpstr>Objectives</vt:lpstr>
      <vt:lpstr>What is a Computer?</vt:lpstr>
      <vt:lpstr>Buses and Expansion Slots</vt:lpstr>
      <vt:lpstr> Inside a Desktop System Unit</vt:lpstr>
      <vt:lpstr> Inside a Tablet System Unit</vt:lpstr>
      <vt:lpstr>CPU</vt:lpstr>
      <vt:lpstr>Memory</vt:lpstr>
      <vt:lpstr>How Data is Stored?</vt:lpstr>
      <vt:lpstr>Storage Devices</vt:lpstr>
      <vt:lpstr>Output Devices: Monitor</vt:lpstr>
      <vt:lpstr>Monitor Resolution and Dot Pitch</vt:lpstr>
      <vt:lpstr>Communication Devices</vt:lpstr>
      <vt:lpstr>Programs</vt:lpstr>
      <vt:lpstr>Programming Languages</vt:lpstr>
      <vt:lpstr>Programming Languages</vt:lpstr>
      <vt:lpstr>Programming Languages</vt:lpstr>
      <vt:lpstr>Popular High-Level Languages</vt:lpstr>
      <vt:lpstr>Compiling Source Code</vt:lpstr>
      <vt:lpstr>Operating Systems</vt:lpstr>
      <vt:lpstr>What is Python?</vt:lpstr>
      <vt:lpstr>What is Python?</vt:lpstr>
      <vt:lpstr>What is Python?</vt:lpstr>
      <vt:lpstr>Python’s History</vt:lpstr>
      <vt:lpstr>Python 2 vs. Python 3</vt:lpstr>
      <vt:lpstr>Announcement by</vt:lpstr>
      <vt:lpstr>Updates to Welcome doc</vt:lpstr>
      <vt:lpstr>Different Ways to Program in Python</vt:lpstr>
      <vt:lpstr>Form questions</vt:lpstr>
      <vt:lpstr>Launch Python</vt:lpstr>
      <vt:lpstr>Launch Python IDLE</vt:lpstr>
      <vt:lpstr>Run Python Script</vt:lpstr>
      <vt:lpstr>A Simple Python Program</vt:lpstr>
      <vt:lpstr>Creating and Editing Using Notepad</vt:lpstr>
      <vt:lpstr>Trace a Program Execution</vt:lpstr>
      <vt:lpstr>Trace a Program Execution</vt:lpstr>
      <vt:lpstr>Two More Simple Examples</vt:lpstr>
      <vt:lpstr>Supplements on the Companion Website</vt:lpstr>
      <vt:lpstr>Anatomy of a Python Program</vt:lpstr>
      <vt:lpstr>Statement</vt:lpstr>
      <vt:lpstr>Indentation</vt:lpstr>
      <vt:lpstr>Indentation</vt:lpstr>
      <vt:lpstr>Special Symbols</vt:lpstr>
      <vt:lpstr>Programming Style and Documentation</vt:lpstr>
      <vt:lpstr>Appropriate Comments</vt:lpstr>
      <vt:lpstr>Proper Indentation and Spacing</vt:lpstr>
      <vt:lpstr>Programming Errors</vt:lpstr>
      <vt:lpstr>Getting Started with GUI Programming</vt:lpstr>
      <vt:lpstr>Getting Started with GUI Programming</vt:lpstr>
      <vt:lpstr>Getting Started with GUI Programming</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yuksel aslandogan</cp:lastModifiedBy>
  <cp:revision>236</cp:revision>
  <cp:lastPrinted>1998-02-24T16:19:51Z</cp:lastPrinted>
  <dcterms:created xsi:type="dcterms:W3CDTF">1995-06-10T17:31:50Z</dcterms:created>
  <dcterms:modified xsi:type="dcterms:W3CDTF">2024-10-03T00:33:42Z</dcterms:modified>
</cp:coreProperties>
</file>