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43"/>
  </p:notesMasterIdLst>
  <p:sldIdLst>
    <p:sldId id="326" r:id="rId2"/>
    <p:sldId id="413" r:id="rId3"/>
    <p:sldId id="352" r:id="rId4"/>
    <p:sldId id="374" r:id="rId5"/>
    <p:sldId id="375" r:id="rId6"/>
    <p:sldId id="383" r:id="rId7"/>
    <p:sldId id="424" r:id="rId8"/>
    <p:sldId id="356" r:id="rId9"/>
    <p:sldId id="357" r:id="rId10"/>
    <p:sldId id="325" r:id="rId11"/>
    <p:sldId id="297" r:id="rId12"/>
    <p:sldId id="298" r:id="rId13"/>
    <p:sldId id="367" r:id="rId14"/>
    <p:sldId id="358" r:id="rId15"/>
    <p:sldId id="421" r:id="rId16"/>
    <p:sldId id="369" r:id="rId17"/>
    <p:sldId id="370" r:id="rId18"/>
    <p:sldId id="371" r:id="rId19"/>
    <p:sldId id="372" r:id="rId20"/>
    <p:sldId id="373" r:id="rId21"/>
    <p:sldId id="333" r:id="rId22"/>
    <p:sldId id="422" r:id="rId23"/>
    <p:sldId id="359" r:id="rId24"/>
    <p:sldId id="414" r:id="rId25"/>
    <p:sldId id="299" r:id="rId26"/>
    <p:sldId id="351" r:id="rId27"/>
    <p:sldId id="376" r:id="rId28"/>
    <p:sldId id="417" r:id="rId29"/>
    <p:sldId id="418" r:id="rId30"/>
    <p:sldId id="419" r:id="rId31"/>
    <p:sldId id="420" r:id="rId32"/>
    <p:sldId id="382" r:id="rId33"/>
    <p:sldId id="426" r:id="rId34"/>
    <p:sldId id="410" r:id="rId35"/>
    <p:sldId id="337" r:id="rId36"/>
    <p:sldId id="334" r:id="rId37"/>
    <p:sldId id="387" r:id="rId38"/>
    <p:sldId id="388" r:id="rId39"/>
    <p:sldId id="389" r:id="rId40"/>
    <p:sldId id="423" r:id="rId41"/>
    <p:sldId id="425" r:id="rId4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91" autoAdjust="0"/>
    <p:restoredTop sz="94694" autoAdjust="0"/>
  </p:normalViewPr>
  <p:slideViewPr>
    <p:cSldViewPr>
      <p:cViewPr>
        <p:scale>
          <a:sx n="140" d="100"/>
          <a:sy n="140" d="100"/>
        </p:scale>
        <p:origin x="144" y="-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A528E905-1A85-F74A-AECD-B7C35732BF6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2" name="Rectangle 3">
            <a:extLst>
              <a:ext uri="{FF2B5EF4-FFF2-40B4-BE49-F238E27FC236}">
                <a16:creationId xmlns:a16="http://schemas.microsoft.com/office/drawing/2014/main" id="{212C91C0-4418-D743-8EB8-DD9DFD02E7A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E84A5C7D-CCC0-1141-B1E7-CC6DF85591B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4" name="Rectangle 3">
            <a:extLst>
              <a:ext uri="{FF2B5EF4-FFF2-40B4-BE49-F238E27FC236}">
                <a16:creationId xmlns:a16="http://schemas.microsoft.com/office/drawing/2014/main" id="{BB24704F-81D4-B14D-BD5C-26FCE6D4F0F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AAF53A65-CD99-E440-B363-BB01B93658E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2" name="Rectangle 3">
            <a:extLst>
              <a:ext uri="{FF2B5EF4-FFF2-40B4-BE49-F238E27FC236}">
                <a16:creationId xmlns:a16="http://schemas.microsoft.com/office/drawing/2014/main" id="{AE8C65F6-1A16-9147-A20A-431F688A11E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D0BC377-7B65-804A-87F5-7BEC34EFBCF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0" name="Rectangle 3">
            <a:extLst>
              <a:ext uri="{FF2B5EF4-FFF2-40B4-BE49-F238E27FC236}">
                <a16:creationId xmlns:a16="http://schemas.microsoft.com/office/drawing/2014/main" id="{761D498D-30DF-2B43-A641-035DC73FB5F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33ECAB47-E1C8-8542-AAC1-4CA4FDE1C4C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8" name="Rectangle 3">
            <a:extLst>
              <a:ext uri="{FF2B5EF4-FFF2-40B4-BE49-F238E27FC236}">
                <a16:creationId xmlns:a16="http://schemas.microsoft.com/office/drawing/2014/main" id="{66AE9FA2-118C-2F44-AA3D-545E8B397C1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F1C91503-A6AE-F046-9F25-B5EB1E3D311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6" name="Rectangle 3">
            <a:extLst>
              <a:ext uri="{FF2B5EF4-FFF2-40B4-BE49-F238E27FC236}">
                <a16:creationId xmlns:a16="http://schemas.microsoft.com/office/drawing/2014/main" id="{FE7785CB-725B-8E4C-BCFE-82C024D8507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A8AF6772-8A69-6D4D-95BD-F8BA54B9B3E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3">
            <a:extLst>
              <a:ext uri="{FF2B5EF4-FFF2-40B4-BE49-F238E27FC236}">
                <a16:creationId xmlns:a16="http://schemas.microsoft.com/office/drawing/2014/main" id="{FEDC5B83-111C-904D-9CAF-64BCD9DD55B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C1FA992E-FD18-9A48-9E74-4CA48B7F60A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3">
            <a:extLst>
              <a:ext uri="{FF2B5EF4-FFF2-40B4-BE49-F238E27FC236}">
                <a16:creationId xmlns:a16="http://schemas.microsoft.com/office/drawing/2014/main" id="{0B25E79A-95E5-4D42-8500-6F597277390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4D91ACC6-348C-F548-A107-7576A79E95B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3">
            <a:extLst>
              <a:ext uri="{FF2B5EF4-FFF2-40B4-BE49-F238E27FC236}">
                <a16:creationId xmlns:a16="http://schemas.microsoft.com/office/drawing/2014/main" id="{84B62A0D-E81A-C248-A98E-A46CDA0AE13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ABED96B4-C9E5-0049-8EC7-DBF40235EA1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8" name="Rectangle 3">
            <a:extLst>
              <a:ext uri="{FF2B5EF4-FFF2-40B4-BE49-F238E27FC236}">
                <a16:creationId xmlns:a16="http://schemas.microsoft.com/office/drawing/2014/main" id="{7499F39A-C701-754C-A292-BDDB6F67B8C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B3F68D75-0B70-DC4A-B95A-233F25441FD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6" name="Rectangle 3">
            <a:extLst>
              <a:ext uri="{FF2B5EF4-FFF2-40B4-BE49-F238E27FC236}">
                <a16:creationId xmlns:a16="http://schemas.microsoft.com/office/drawing/2014/main" id="{5389BB4E-C123-6648-A710-3E62F766E0D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46838DD-A799-A149-9FDA-25BDB2F3E37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0" name="Rectangle 3">
            <a:extLst>
              <a:ext uri="{FF2B5EF4-FFF2-40B4-BE49-F238E27FC236}">
                <a16:creationId xmlns:a16="http://schemas.microsoft.com/office/drawing/2014/main" id="{76EC05AC-FDD9-D74F-A0D2-D30B7A5D565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3B95941B-61C1-FF47-92A4-30B18B96C8C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4" name="Rectangle 3">
            <a:extLst>
              <a:ext uri="{FF2B5EF4-FFF2-40B4-BE49-F238E27FC236}">
                <a16:creationId xmlns:a16="http://schemas.microsoft.com/office/drawing/2014/main" id="{E3BF53B5-F1F5-A846-A64A-66BE1CAB161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8318E597-122E-BA4D-803E-CB5C7B89AE8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3">
            <a:extLst>
              <a:ext uri="{FF2B5EF4-FFF2-40B4-BE49-F238E27FC236}">
                <a16:creationId xmlns:a16="http://schemas.microsoft.com/office/drawing/2014/main" id="{C90CF56E-8BBF-5949-BC57-0C2F9AAF0E0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8EC5CC6E-C631-2A44-8D2E-943B3DEE42D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3">
            <a:extLst>
              <a:ext uri="{FF2B5EF4-FFF2-40B4-BE49-F238E27FC236}">
                <a16:creationId xmlns:a16="http://schemas.microsoft.com/office/drawing/2014/main" id="{3C16EFB2-FE0C-AC49-83BB-141F4375810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8447B104-985E-A642-819A-AA2B977FB04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8" name="Rectangle 3">
            <a:extLst>
              <a:ext uri="{FF2B5EF4-FFF2-40B4-BE49-F238E27FC236}">
                <a16:creationId xmlns:a16="http://schemas.microsoft.com/office/drawing/2014/main" id="{8CC3B52C-1A5E-FF48-A658-D2EBEB3702A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AAD0AFA6-9B5B-4648-AB7E-642BAD6BF0B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6" name="Rectangle 3">
            <a:extLst>
              <a:ext uri="{FF2B5EF4-FFF2-40B4-BE49-F238E27FC236}">
                <a16:creationId xmlns:a16="http://schemas.microsoft.com/office/drawing/2014/main" id="{FBF08722-88FC-A143-9970-F187E928340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542217ED-384F-574C-AE04-BFF443381E7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3">
            <a:extLst>
              <a:ext uri="{FF2B5EF4-FFF2-40B4-BE49-F238E27FC236}">
                <a16:creationId xmlns:a16="http://schemas.microsoft.com/office/drawing/2014/main" id="{31FAD4D6-9B87-8A46-B4D4-A3441CFB082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5354334-16CC-EA42-A64E-0737772F908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2" name="Rectangle 3">
            <a:extLst>
              <a:ext uri="{FF2B5EF4-FFF2-40B4-BE49-F238E27FC236}">
                <a16:creationId xmlns:a16="http://schemas.microsoft.com/office/drawing/2014/main" id="{593E56B1-CCEA-6C41-8216-FD0714A10D7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64B5B61D-4A6B-F441-B6BC-2F6A0A219CA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0" name="Rectangle 3">
            <a:extLst>
              <a:ext uri="{FF2B5EF4-FFF2-40B4-BE49-F238E27FC236}">
                <a16:creationId xmlns:a16="http://schemas.microsoft.com/office/drawing/2014/main" id="{DAD74563-EE72-AA46-8E34-DDBB0B88183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02F98305-C867-574D-8308-667B3BF8C80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8" name="Rectangle 3">
            <a:extLst>
              <a:ext uri="{FF2B5EF4-FFF2-40B4-BE49-F238E27FC236}">
                <a16:creationId xmlns:a16="http://schemas.microsoft.com/office/drawing/2014/main" id="{DDD13F4C-CF30-7C46-A369-60D888D6A9C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1AC822F3-068D-854D-BA4A-90C5C21DBCD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6" name="Rectangle 3">
            <a:extLst>
              <a:ext uri="{FF2B5EF4-FFF2-40B4-BE49-F238E27FC236}">
                <a16:creationId xmlns:a16="http://schemas.microsoft.com/office/drawing/2014/main" id="{2D3EB411-757E-9E43-A44F-E3ABC5B30FC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0373F0-F9A6-D245-A323-9E5DD6C099B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58" name="Rectangle 3">
            <a:extLst>
              <a:ext uri="{FF2B5EF4-FFF2-40B4-BE49-F238E27FC236}">
                <a16:creationId xmlns:a16="http://schemas.microsoft.com/office/drawing/2014/main" id="{E0B17AF1-7793-6140-86A3-B686CB19BA2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9216B244-AADF-CA46-991E-DA5506AD0BE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4" name="Rectangle 3">
            <a:extLst>
              <a:ext uri="{FF2B5EF4-FFF2-40B4-BE49-F238E27FC236}">
                <a16:creationId xmlns:a16="http://schemas.microsoft.com/office/drawing/2014/main" id="{5401AB26-1C92-934E-990C-D1CF1C51796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4F624D03-0487-9B46-848E-6AF5EE33CD4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2" name="Rectangle 3">
            <a:extLst>
              <a:ext uri="{FF2B5EF4-FFF2-40B4-BE49-F238E27FC236}">
                <a16:creationId xmlns:a16="http://schemas.microsoft.com/office/drawing/2014/main" id="{CA301E8C-F844-A84E-8584-730D3DA7083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AAB79C7C-B25D-5547-BEC9-8A98A7BE43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0" name="Rectangle 3">
            <a:extLst>
              <a:ext uri="{FF2B5EF4-FFF2-40B4-BE49-F238E27FC236}">
                <a16:creationId xmlns:a16="http://schemas.microsoft.com/office/drawing/2014/main" id="{A5F77A81-6E95-6449-BCA5-307E6185C34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CC8A1F98-44B2-FF4E-B8E6-E01DBCA4658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8" name="Rectangle 3">
            <a:extLst>
              <a:ext uri="{FF2B5EF4-FFF2-40B4-BE49-F238E27FC236}">
                <a16:creationId xmlns:a16="http://schemas.microsoft.com/office/drawing/2014/main" id="{A4574ECF-5863-0042-8C8C-68E2E2D05F1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7D147658-6BB4-D34C-A4B3-DDEFD72EAD1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6" name="Rectangle 3">
            <a:extLst>
              <a:ext uri="{FF2B5EF4-FFF2-40B4-BE49-F238E27FC236}">
                <a16:creationId xmlns:a16="http://schemas.microsoft.com/office/drawing/2014/main" id="{FF9705E6-0A35-214A-81D3-40CE458EC0F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5B1B640D-3CAB-FD49-A6CF-5168C3E2B0D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4" name="Rectangle 3">
            <a:extLst>
              <a:ext uri="{FF2B5EF4-FFF2-40B4-BE49-F238E27FC236}">
                <a16:creationId xmlns:a16="http://schemas.microsoft.com/office/drawing/2014/main" id="{7C8C4621-4527-6B49-9D7A-BDB4E4DB7A7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8699171A-197A-F240-8670-43789A65384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2" name="Rectangle 3">
            <a:extLst>
              <a:ext uri="{FF2B5EF4-FFF2-40B4-BE49-F238E27FC236}">
                <a16:creationId xmlns:a16="http://schemas.microsoft.com/office/drawing/2014/main" id="{B20D4FF3-DFC5-F34A-9C1C-92484414E14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BB546F86-9852-8648-B017-D7588C51CCA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0" name="Rectangle 3">
            <a:extLst>
              <a:ext uri="{FF2B5EF4-FFF2-40B4-BE49-F238E27FC236}">
                <a16:creationId xmlns:a16="http://schemas.microsoft.com/office/drawing/2014/main" id="{B1C13EB3-24F5-A14A-8F6E-453C5271E79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213A4E14-C214-8244-AB20-6089900854A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Rectangle 3">
            <a:extLst>
              <a:ext uri="{FF2B5EF4-FFF2-40B4-BE49-F238E27FC236}">
                <a16:creationId xmlns:a16="http://schemas.microsoft.com/office/drawing/2014/main" id="{08F83E79-0D45-8543-99F7-BB355BF4AD9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BE36E51-C065-7C4D-A22B-171BFD707BE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6" name="Rectangle 3">
            <a:extLst>
              <a:ext uri="{FF2B5EF4-FFF2-40B4-BE49-F238E27FC236}">
                <a16:creationId xmlns:a16="http://schemas.microsoft.com/office/drawing/2014/main" id="{DDD5E881-2507-514A-9530-A21BC020DF9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7A4F182-F09B-1C48-9922-CFEA92CCB66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4" name="Rectangle 3">
            <a:extLst>
              <a:ext uri="{FF2B5EF4-FFF2-40B4-BE49-F238E27FC236}">
                <a16:creationId xmlns:a16="http://schemas.microsoft.com/office/drawing/2014/main" id="{C1A99108-6100-8E43-9FA6-DD077EAFB87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BA9994C-F323-784F-A9D3-D9335F010C2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2" name="Rectangle 3">
            <a:extLst>
              <a:ext uri="{FF2B5EF4-FFF2-40B4-BE49-F238E27FC236}">
                <a16:creationId xmlns:a16="http://schemas.microsoft.com/office/drawing/2014/main" id="{9209FB9E-85E9-914E-AF4D-E3CCB7D28A9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DAC5F4CB-FE12-C54D-9117-342F76788F2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0" name="Rectangle 3">
            <a:extLst>
              <a:ext uri="{FF2B5EF4-FFF2-40B4-BE49-F238E27FC236}">
                <a16:creationId xmlns:a16="http://schemas.microsoft.com/office/drawing/2014/main" id="{BDF1D921-CD77-A64D-92D9-D028BA7EDB2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9E7DD600-5313-6448-B54A-375DCAE803D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8" name="Rectangle 3">
            <a:extLst>
              <a:ext uri="{FF2B5EF4-FFF2-40B4-BE49-F238E27FC236}">
                <a16:creationId xmlns:a16="http://schemas.microsoft.com/office/drawing/2014/main" id="{137EFACB-A529-E747-842C-277B21497D3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86084A90-2041-6F4C-9D75-A2E6DF202AE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3">
            <a:extLst>
              <a:ext uri="{FF2B5EF4-FFF2-40B4-BE49-F238E27FC236}">
                <a16:creationId xmlns:a16="http://schemas.microsoft.com/office/drawing/2014/main" id="{90C2FA1D-7E9B-C54B-B085-FD7FD1C089D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B15FF5B-D9B1-6F42-9DB6-75934DD6C007}"/>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3E325F63-E599-EE4C-A4EE-BA228CDF86A5}"/>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85E33B2F-13ED-884C-80CB-7F516BEDAEFB}"/>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0C7890C8-6010-C644-BF32-59ADA03AB894}"/>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E1A8692-358D-3644-AC64-6669C698466B}"/>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60FDA1CD-7C89-A84E-987E-DDFB4847290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FF02C2B7-3D2E-2947-8D4A-0D4F8C3763B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7B99394C-4FCB-6D4B-861D-273E69F2792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E53C06C6-BBB1-9F41-8912-B87C22CBAAEE}"/>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2E4FE26B-5069-9D41-8AFB-E1F549882A70}"/>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5CBFDC05-79AF-1E45-9C82-E6CF04921D30}"/>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21AA0437-C444-B74E-9240-ECBEE56F34A3}"/>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27B19E7C-2FE7-4C4F-B7E1-C2E926AAFA02}"/>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F5A8FDE5-CC5C-3A41-89EC-752127C951BD}"/>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A054E746-5C11-F84E-85D0-00A56B90134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4771D3C-065C-FE47-A346-93EB39572F03}"/>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E7A79EFA-2720-504F-92AB-36764BDD157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32911307-4939-DA43-9F95-41363218E52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3D261E57-FF65-4343-B361-C1C04C6E7BD5}"/>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49315673-1B8D-B741-AD69-384D9F443929}"/>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C51448E-5012-FC41-B6CD-50963F2555F8}"/>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DC99913C-7303-1344-9E1A-386B82BFA6D8}"/>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86384051-0E72-FF43-A265-73E8D646238B}"/>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F1D65DB1-4C30-7D4D-AEE8-5E3C50BF37DE}"/>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660E1D59-FF8C-1B46-9EED-5BFBF29B564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5795AA9E-3C41-CC41-8568-90F1062BE4CB}"/>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10B636E0-1A0B-1C4C-A359-CC446DEA6009}"/>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7348AEC7-00E5-8045-A5CF-BD9727580145}"/>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77592F3F-F929-3F4D-A705-36FE0F0BAFB8}"/>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411ECBC7-9EAA-784A-8E2C-64582E7A4A4B}"/>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25BEC333-DC31-CF44-90E2-B3D68BD5169E}"/>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47B52E2-E352-C84D-B66F-610B006F1A49}"/>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BA9DCB18-ABB4-334D-98CD-FA29C6E086D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6244D6DE-E38F-5D46-A5B6-A71336AC68A7}" type="slidenum">
              <a:rPr lang="en-US" altLang="en-US"/>
              <a:pPr>
                <a:defRPr/>
              </a:pPr>
              <a:t>‹#›</a:t>
            </a:fld>
            <a:endParaRPr lang="en-US" altLang="en-US"/>
          </a:p>
        </p:txBody>
      </p:sp>
    </p:spTree>
    <p:extLst>
      <p:ext uri="{BB962C8B-B14F-4D97-AF65-F5344CB8AC3E}">
        <p14:creationId xmlns:p14="http://schemas.microsoft.com/office/powerpoint/2010/main" val="57368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4022637-662C-F448-B5B5-A5A564752A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40E4312-EFDC-1C46-8A09-E80AD758FCF8}"/>
              </a:ext>
            </a:extLst>
          </p:cNvPr>
          <p:cNvSpPr>
            <a:spLocks noGrp="1" noChangeArrowheads="1"/>
          </p:cNvSpPr>
          <p:nvPr>
            <p:ph type="sldNum" sz="quarter" idx="11"/>
          </p:nvPr>
        </p:nvSpPr>
        <p:spPr>
          <a:ln/>
        </p:spPr>
        <p:txBody>
          <a:bodyPr/>
          <a:lstStyle>
            <a:lvl1pPr>
              <a:defRPr/>
            </a:lvl1pPr>
          </a:lstStyle>
          <a:p>
            <a:pPr>
              <a:defRPr/>
            </a:pPr>
            <a:fld id="{C7BF8357-0030-5745-AC22-495B2C9A18EC}" type="slidenum">
              <a:rPr lang="en-US" altLang="en-US"/>
              <a:pPr>
                <a:defRPr/>
              </a:pPr>
              <a:t>‹#›</a:t>
            </a:fld>
            <a:endParaRPr lang="en-US" altLang="en-US"/>
          </a:p>
        </p:txBody>
      </p:sp>
    </p:spTree>
    <p:extLst>
      <p:ext uri="{BB962C8B-B14F-4D97-AF65-F5344CB8AC3E}">
        <p14:creationId xmlns:p14="http://schemas.microsoft.com/office/powerpoint/2010/main" val="327722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B5DA381-CF4A-DA49-92C5-E6E74A4404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AF08C4BA-C9A5-6B4A-A328-A57138C44498}"/>
              </a:ext>
            </a:extLst>
          </p:cNvPr>
          <p:cNvSpPr>
            <a:spLocks noGrp="1" noChangeArrowheads="1"/>
          </p:cNvSpPr>
          <p:nvPr>
            <p:ph type="sldNum" sz="quarter" idx="11"/>
          </p:nvPr>
        </p:nvSpPr>
        <p:spPr>
          <a:ln/>
        </p:spPr>
        <p:txBody>
          <a:bodyPr/>
          <a:lstStyle>
            <a:lvl1pPr>
              <a:defRPr/>
            </a:lvl1pPr>
          </a:lstStyle>
          <a:p>
            <a:pPr>
              <a:defRPr/>
            </a:pPr>
            <a:fld id="{440B4CE4-8EDD-EF42-83BB-689905D58CB5}" type="slidenum">
              <a:rPr lang="en-US" altLang="en-US"/>
              <a:pPr>
                <a:defRPr/>
              </a:pPr>
              <a:t>‹#›</a:t>
            </a:fld>
            <a:endParaRPr lang="en-US" altLang="en-US"/>
          </a:p>
        </p:txBody>
      </p:sp>
    </p:spTree>
    <p:extLst>
      <p:ext uri="{BB962C8B-B14F-4D97-AF65-F5344CB8AC3E}">
        <p14:creationId xmlns:p14="http://schemas.microsoft.com/office/powerpoint/2010/main" val="158214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326EE75-17F9-F24F-9326-CA34EDA114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4BD94DB6-8CAA-4E40-A39F-F35DCA0FF545}"/>
              </a:ext>
            </a:extLst>
          </p:cNvPr>
          <p:cNvSpPr>
            <a:spLocks noGrp="1" noChangeArrowheads="1"/>
          </p:cNvSpPr>
          <p:nvPr>
            <p:ph type="sldNum" sz="quarter" idx="11"/>
          </p:nvPr>
        </p:nvSpPr>
        <p:spPr>
          <a:ln/>
        </p:spPr>
        <p:txBody>
          <a:bodyPr/>
          <a:lstStyle>
            <a:lvl1pPr>
              <a:defRPr/>
            </a:lvl1pPr>
          </a:lstStyle>
          <a:p>
            <a:pPr>
              <a:defRPr/>
            </a:pPr>
            <a:fld id="{6023FB46-16BA-804C-B143-9F742F4E4198}" type="slidenum">
              <a:rPr lang="en-US" altLang="en-US"/>
              <a:pPr>
                <a:defRPr/>
              </a:pPr>
              <a:t>‹#›</a:t>
            </a:fld>
            <a:endParaRPr lang="en-US" altLang="en-US"/>
          </a:p>
        </p:txBody>
      </p:sp>
    </p:spTree>
    <p:extLst>
      <p:ext uri="{BB962C8B-B14F-4D97-AF65-F5344CB8AC3E}">
        <p14:creationId xmlns:p14="http://schemas.microsoft.com/office/powerpoint/2010/main" val="290764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48387253-7629-8347-BFC9-D136E9DE37E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A96CA00B-0D4E-1A4B-97FB-B330C19C0A5F}"/>
              </a:ext>
            </a:extLst>
          </p:cNvPr>
          <p:cNvSpPr>
            <a:spLocks noGrp="1" noChangeArrowheads="1"/>
          </p:cNvSpPr>
          <p:nvPr>
            <p:ph type="sldNum" sz="quarter" idx="11"/>
          </p:nvPr>
        </p:nvSpPr>
        <p:spPr>
          <a:ln/>
        </p:spPr>
        <p:txBody>
          <a:bodyPr/>
          <a:lstStyle>
            <a:lvl1pPr>
              <a:defRPr/>
            </a:lvl1pPr>
          </a:lstStyle>
          <a:p>
            <a:pPr>
              <a:defRPr/>
            </a:pPr>
            <a:fld id="{C70CB6D6-12B9-594F-9A22-2E1B71478C26}" type="slidenum">
              <a:rPr lang="en-US" altLang="en-US"/>
              <a:pPr>
                <a:defRPr/>
              </a:pPr>
              <a:t>‹#›</a:t>
            </a:fld>
            <a:endParaRPr lang="en-US" altLang="en-US"/>
          </a:p>
        </p:txBody>
      </p:sp>
    </p:spTree>
    <p:extLst>
      <p:ext uri="{BB962C8B-B14F-4D97-AF65-F5344CB8AC3E}">
        <p14:creationId xmlns:p14="http://schemas.microsoft.com/office/powerpoint/2010/main" val="142383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72ACA56F-EDC2-9F48-AE33-574F6372C44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C69081D-C1B1-3C49-A52B-77B41635F06C}"/>
              </a:ext>
            </a:extLst>
          </p:cNvPr>
          <p:cNvSpPr>
            <a:spLocks noGrp="1" noChangeArrowheads="1"/>
          </p:cNvSpPr>
          <p:nvPr>
            <p:ph type="sldNum" sz="quarter" idx="11"/>
          </p:nvPr>
        </p:nvSpPr>
        <p:spPr>
          <a:ln/>
        </p:spPr>
        <p:txBody>
          <a:bodyPr/>
          <a:lstStyle>
            <a:lvl1pPr>
              <a:defRPr/>
            </a:lvl1pPr>
          </a:lstStyle>
          <a:p>
            <a:pPr>
              <a:defRPr/>
            </a:pPr>
            <a:fld id="{1AA6D0AB-55D2-5F46-9D57-07AC8BBFAD64}" type="slidenum">
              <a:rPr lang="en-US" altLang="en-US"/>
              <a:pPr>
                <a:defRPr/>
              </a:pPr>
              <a:t>‹#›</a:t>
            </a:fld>
            <a:endParaRPr lang="en-US" altLang="en-US"/>
          </a:p>
        </p:txBody>
      </p:sp>
    </p:spTree>
    <p:extLst>
      <p:ext uri="{BB962C8B-B14F-4D97-AF65-F5344CB8AC3E}">
        <p14:creationId xmlns:p14="http://schemas.microsoft.com/office/powerpoint/2010/main" val="149622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5B931FB8-0672-4840-BEBB-8B6BF866AA4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471C94AB-CB25-A247-95A5-1703F8BCC688}"/>
              </a:ext>
            </a:extLst>
          </p:cNvPr>
          <p:cNvSpPr>
            <a:spLocks noGrp="1" noChangeArrowheads="1"/>
          </p:cNvSpPr>
          <p:nvPr>
            <p:ph type="sldNum" sz="quarter" idx="11"/>
          </p:nvPr>
        </p:nvSpPr>
        <p:spPr>
          <a:ln/>
        </p:spPr>
        <p:txBody>
          <a:bodyPr/>
          <a:lstStyle>
            <a:lvl1pPr>
              <a:defRPr/>
            </a:lvl1pPr>
          </a:lstStyle>
          <a:p>
            <a:pPr>
              <a:defRPr/>
            </a:pPr>
            <a:fld id="{570AAF1B-06D0-DB43-9556-5F2C5D543A94}" type="slidenum">
              <a:rPr lang="en-US" altLang="en-US"/>
              <a:pPr>
                <a:defRPr/>
              </a:pPr>
              <a:t>‹#›</a:t>
            </a:fld>
            <a:endParaRPr lang="en-US" altLang="en-US"/>
          </a:p>
        </p:txBody>
      </p:sp>
    </p:spTree>
    <p:extLst>
      <p:ext uri="{BB962C8B-B14F-4D97-AF65-F5344CB8AC3E}">
        <p14:creationId xmlns:p14="http://schemas.microsoft.com/office/powerpoint/2010/main" val="380816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CEE00E2C-1902-C14F-886A-45B08A0A7EE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833422C3-04E6-6243-9107-A9E443929DAD}"/>
              </a:ext>
            </a:extLst>
          </p:cNvPr>
          <p:cNvSpPr>
            <a:spLocks noGrp="1" noChangeArrowheads="1"/>
          </p:cNvSpPr>
          <p:nvPr>
            <p:ph type="sldNum" sz="quarter" idx="11"/>
          </p:nvPr>
        </p:nvSpPr>
        <p:spPr>
          <a:ln/>
        </p:spPr>
        <p:txBody>
          <a:bodyPr/>
          <a:lstStyle>
            <a:lvl1pPr>
              <a:defRPr/>
            </a:lvl1pPr>
          </a:lstStyle>
          <a:p>
            <a:pPr>
              <a:defRPr/>
            </a:pPr>
            <a:fld id="{7D599A25-8B58-8C40-9597-E080A45A3ADB}" type="slidenum">
              <a:rPr lang="en-US" altLang="en-US"/>
              <a:pPr>
                <a:defRPr/>
              </a:pPr>
              <a:t>‹#›</a:t>
            </a:fld>
            <a:endParaRPr lang="en-US" altLang="en-US"/>
          </a:p>
        </p:txBody>
      </p:sp>
    </p:spTree>
    <p:extLst>
      <p:ext uri="{BB962C8B-B14F-4D97-AF65-F5344CB8AC3E}">
        <p14:creationId xmlns:p14="http://schemas.microsoft.com/office/powerpoint/2010/main" val="204139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9B91D7FF-9663-4741-B814-00A2D227675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891E9F9D-48B8-D34D-9CD1-49BEFCC1830C}"/>
              </a:ext>
            </a:extLst>
          </p:cNvPr>
          <p:cNvSpPr>
            <a:spLocks noGrp="1" noChangeArrowheads="1"/>
          </p:cNvSpPr>
          <p:nvPr>
            <p:ph type="sldNum" sz="quarter" idx="11"/>
          </p:nvPr>
        </p:nvSpPr>
        <p:spPr>
          <a:ln/>
        </p:spPr>
        <p:txBody>
          <a:bodyPr/>
          <a:lstStyle>
            <a:lvl1pPr>
              <a:defRPr/>
            </a:lvl1pPr>
          </a:lstStyle>
          <a:p>
            <a:pPr>
              <a:defRPr/>
            </a:pPr>
            <a:fld id="{D16B675B-ADAC-514B-95AA-F35B33EBB28F}" type="slidenum">
              <a:rPr lang="en-US" altLang="en-US"/>
              <a:pPr>
                <a:defRPr/>
              </a:pPr>
              <a:t>‹#›</a:t>
            </a:fld>
            <a:endParaRPr lang="en-US" altLang="en-US"/>
          </a:p>
        </p:txBody>
      </p:sp>
    </p:spTree>
    <p:extLst>
      <p:ext uri="{BB962C8B-B14F-4D97-AF65-F5344CB8AC3E}">
        <p14:creationId xmlns:p14="http://schemas.microsoft.com/office/powerpoint/2010/main" val="207081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4FB453A-8DE5-BA43-90B0-1D2A276F0EE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A994DA04-141D-A143-A20F-BC0C147634AC}"/>
              </a:ext>
            </a:extLst>
          </p:cNvPr>
          <p:cNvSpPr>
            <a:spLocks noGrp="1" noChangeArrowheads="1"/>
          </p:cNvSpPr>
          <p:nvPr>
            <p:ph type="sldNum" sz="quarter" idx="11"/>
          </p:nvPr>
        </p:nvSpPr>
        <p:spPr>
          <a:ln/>
        </p:spPr>
        <p:txBody>
          <a:bodyPr/>
          <a:lstStyle>
            <a:lvl1pPr>
              <a:defRPr/>
            </a:lvl1pPr>
          </a:lstStyle>
          <a:p>
            <a:pPr>
              <a:defRPr/>
            </a:pPr>
            <a:fld id="{303DE027-DFF1-F945-96B7-3228AB40C317}" type="slidenum">
              <a:rPr lang="en-US" altLang="en-US"/>
              <a:pPr>
                <a:defRPr/>
              </a:pPr>
              <a:t>‹#›</a:t>
            </a:fld>
            <a:endParaRPr lang="en-US" altLang="en-US"/>
          </a:p>
        </p:txBody>
      </p:sp>
    </p:spTree>
    <p:extLst>
      <p:ext uri="{BB962C8B-B14F-4D97-AF65-F5344CB8AC3E}">
        <p14:creationId xmlns:p14="http://schemas.microsoft.com/office/powerpoint/2010/main" val="3673757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3C33986E-7915-614B-B7CF-077CFCD580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C02DA68-6B38-4D47-B2C8-4A42FB147474}"/>
              </a:ext>
            </a:extLst>
          </p:cNvPr>
          <p:cNvSpPr>
            <a:spLocks noGrp="1" noChangeArrowheads="1"/>
          </p:cNvSpPr>
          <p:nvPr>
            <p:ph type="sldNum" sz="quarter" idx="11"/>
          </p:nvPr>
        </p:nvSpPr>
        <p:spPr>
          <a:ln/>
        </p:spPr>
        <p:txBody>
          <a:bodyPr/>
          <a:lstStyle>
            <a:lvl1pPr>
              <a:defRPr/>
            </a:lvl1pPr>
          </a:lstStyle>
          <a:p>
            <a:pPr>
              <a:defRPr/>
            </a:pPr>
            <a:fld id="{7D792C27-391D-874B-8799-12E89762038A}" type="slidenum">
              <a:rPr lang="en-US" altLang="en-US"/>
              <a:pPr>
                <a:defRPr/>
              </a:pPr>
              <a:t>‹#›</a:t>
            </a:fld>
            <a:endParaRPr lang="en-US" altLang="en-US"/>
          </a:p>
        </p:txBody>
      </p:sp>
    </p:spTree>
    <p:extLst>
      <p:ext uri="{BB962C8B-B14F-4D97-AF65-F5344CB8AC3E}">
        <p14:creationId xmlns:p14="http://schemas.microsoft.com/office/powerpoint/2010/main" val="271062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7277D26B-18AA-9A49-A5EE-B14D82B58FDB}"/>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0026685A-F602-A743-AF11-FE0C305A708E}"/>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C13464B-82B8-604B-85BC-61EC3363233B}"/>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164F7D77-FAC7-A342-915B-B929DE3293F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672FCBA2-AE1B-5D45-838D-BD71F59762E6}"/>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697DB0AB-1DD6-9C4D-A185-1B36085825E0}"/>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6BBAD411-AFA1-1446-9A8A-05C6E2A899B3}"/>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28E8C6B2-1336-5E4B-BF3D-2ACE3B179890}"/>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91BDD11E-5490-544B-8454-A4287943A7D5}"/>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AC1EF1B3-30C2-D04C-8F92-AAECDC51CEDC}"/>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8E598CC4-E810-E44E-9690-5840A26F0425}"/>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D7F8DF56-8AC3-C245-ABCA-B8D82A4F9CC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E6586238-D1E6-7848-8C00-560B1CD4A994}"/>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EFC8017C-0F0E-3344-8687-965E69AF1244}"/>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E081D5A5-1177-4B45-AE1A-3E4C189AB79F}"/>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BF368B58-ED9D-CB48-BE5D-40DE8E3DD080}"/>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5D3F1D24-BEB7-4143-B2EB-FF10593E2B1B}"/>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83AC607-2687-9346-9F47-5F48F25801ED}"/>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3087B383-AF9C-2C4B-AC85-1DB7061AD1D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C5144ED6-DA58-314F-A202-C396E40EA388}"/>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3F63C942-BC29-554F-BEC7-96F25B565954}"/>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5269C9F6-CA82-A04E-80D4-98E3C54F9AB2}"/>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F248B572-0D22-6742-B652-BF3F6EA20058}"/>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D6716CFA-27DE-9F4C-BBCC-857A7C8D02F6}"/>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94F2038-E9C0-C14A-9810-2323146EFF4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F7718F0F-58B8-2B4D-B898-4C527D9BF2B7}"/>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F8D11767-341C-9943-8172-4E575CA3E1DB}"/>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3B106A62-4570-8B4D-BCA5-38900EC703AE}"/>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B2703083-37BC-C54F-BE33-BE81662DD73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78E017EA-8B31-CA47-9CE4-510E42ACBA5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86530B2C-2D09-8B41-B75C-0F8B48BE1A0D}"/>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F1A2FC16-7502-6C45-B2F7-6BE762A9305C}"/>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C36BE24C-89CA-304E-87F4-6EC860721C76}" type="slidenum">
              <a:rPr lang="en-US" altLang="en-US"/>
              <a:pPr>
                <a:defRPr/>
              </a:pPr>
              <a:t>‹#›</a:t>
            </a:fld>
            <a:endParaRPr lang="en-US" altLang="en-US"/>
          </a:p>
        </p:txBody>
      </p:sp>
      <p:sp>
        <p:nvSpPr>
          <p:cNvPr id="1031" name="Rectangle 35">
            <a:extLst>
              <a:ext uri="{FF2B5EF4-FFF2-40B4-BE49-F238E27FC236}">
                <a16:creationId xmlns:a16="http://schemas.microsoft.com/office/drawing/2014/main" id="{912584A5-609D-004E-BF4F-796B2D699C94}"/>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angcpp.pearsoncmg.com/pyhtml/SimpleIfDemo.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angcpp.pearsoncmg.com/pyhtml/SubtractionQuiz.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s://liangcpp.pearsoncmg.com/pyhtml/ChineseZodiac.html" TargetMode="External"/><Relationship Id="rId5" Type="http://schemas.openxmlformats.org/officeDocument/2006/relationships/image" Target="../media/image6.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hyperlink" Target="https://liangcpp.pearsoncmg.com/pyhtml/ComputeAndInterpretBMI.html" TargetMode="External"/><Relationship Id="rId5" Type="http://schemas.openxmlformats.org/officeDocument/2006/relationships/image" Target="../media/image9.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iangcpp.pearsoncmg.com/pyhtml/ComputeTax.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hyperlink" Target="https://liangcpp.pearsoncmg.com/pyhtml/TestBooleanOperator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iangcpp.pearsoncmg.com/pyhtml/LeapYear.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iangcpp.pearsoncmg.com/pyhtml/Lottery.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liangcpp.pearsoncmg.com/pyhtml/PointInCircle.html" TargetMode="External"/><Relationship Id="rId3" Type="http://schemas.openxmlformats.org/officeDocument/2006/relationships/notesSlide" Target="../notesSlides/notesSlide38.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angcpp.pearsoncmg.com/pyhtml/AdditionQuiz.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5">
            <a:extLst>
              <a:ext uri="{FF2B5EF4-FFF2-40B4-BE49-F238E27FC236}">
                <a16:creationId xmlns:a16="http://schemas.microsoft.com/office/drawing/2014/main" id="{EEAB3784-F246-3A45-8D7F-C1CE184F076C}"/>
              </a:ext>
            </a:extLst>
          </p:cNvPr>
          <p:cNvSpPr>
            <a:spLocks noGrp="1" noChangeArrowheads="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2018 by Pearson Education, Inc. All Rights Reserved.</a:t>
            </a:r>
          </a:p>
        </p:txBody>
      </p:sp>
      <p:sp>
        <p:nvSpPr>
          <p:cNvPr id="14338" name="Rectangle 36">
            <a:extLst>
              <a:ext uri="{FF2B5EF4-FFF2-40B4-BE49-F238E27FC236}">
                <a16:creationId xmlns:a16="http://schemas.microsoft.com/office/drawing/2014/main" id="{1DFE18C9-A916-F849-8F40-5C2BD0D5802B}"/>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28E6-BF54-8C42-8A65-BFD080E4B519}" type="slidenum">
              <a:rPr lang="en-US" altLang="en-US" sz="1400" smtClean="0"/>
              <a:pPr>
                <a:spcBef>
                  <a:spcPct val="0"/>
                </a:spcBef>
                <a:buClrTx/>
                <a:buSzTx/>
                <a:buFontTx/>
                <a:buNone/>
              </a:pPr>
              <a:t>1</a:t>
            </a:fld>
            <a:endParaRPr lang="en-US" altLang="en-US" sz="1400"/>
          </a:p>
        </p:txBody>
      </p:sp>
      <p:sp>
        <p:nvSpPr>
          <p:cNvPr id="14339" name="Rectangle 1026">
            <a:extLst>
              <a:ext uri="{FF2B5EF4-FFF2-40B4-BE49-F238E27FC236}">
                <a16:creationId xmlns:a16="http://schemas.microsoft.com/office/drawing/2014/main" id="{C026EDDB-6A26-354C-9CCE-6B4E2C5E5B7F}"/>
              </a:ext>
            </a:extLst>
          </p:cNvPr>
          <p:cNvSpPr>
            <a:spLocks noGrp="1" noChangeArrowheads="1"/>
          </p:cNvSpPr>
          <p:nvPr>
            <p:ph type="ctrTitle"/>
          </p:nvPr>
        </p:nvSpPr>
        <p:spPr>
          <a:xfrm>
            <a:off x="615950" y="701675"/>
            <a:ext cx="7772400" cy="838200"/>
          </a:xfrm>
        </p:spPr>
        <p:txBody>
          <a:bodyPr/>
          <a:lstStyle/>
          <a:p>
            <a:r>
              <a:rPr lang="en-US" altLang="en-US" sz="4000"/>
              <a:t>Chapter 3 Selections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E4B8087B-9B5A-7C4F-A03E-C24B1E3CCE9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9276FD-80B8-924D-9AE7-0F26C85B38F6}" type="slidenum">
              <a:rPr lang="en-US" altLang="en-US" sz="1400" smtClean="0"/>
              <a:pPr>
                <a:spcBef>
                  <a:spcPct val="0"/>
                </a:spcBef>
                <a:buClrTx/>
                <a:buSzTx/>
                <a:buFontTx/>
                <a:buNone/>
              </a:pPr>
              <a:t>10</a:t>
            </a:fld>
            <a:endParaRPr lang="en-US" altLang="en-US" sz="1400"/>
          </a:p>
        </p:txBody>
      </p:sp>
      <p:sp>
        <p:nvSpPr>
          <p:cNvPr id="30722" name="Rectangle 2">
            <a:extLst>
              <a:ext uri="{FF2B5EF4-FFF2-40B4-BE49-F238E27FC236}">
                <a16:creationId xmlns:a16="http://schemas.microsoft.com/office/drawing/2014/main" id="{38B0EC13-AFC4-9548-92BF-59B5B2C822A0}"/>
              </a:ext>
            </a:extLst>
          </p:cNvPr>
          <p:cNvSpPr>
            <a:spLocks noGrp="1" noChangeArrowheads="1"/>
          </p:cNvSpPr>
          <p:nvPr>
            <p:ph type="title"/>
          </p:nvPr>
        </p:nvSpPr>
        <p:spPr>
          <a:xfrm>
            <a:off x="685800" y="0"/>
            <a:ext cx="7772400" cy="1428750"/>
          </a:xfrm>
        </p:spPr>
        <p:txBody>
          <a:bodyPr/>
          <a:lstStyle/>
          <a:p>
            <a:r>
              <a:rPr lang="en-US" altLang="en-US"/>
              <a:t>Simple if Demo</a:t>
            </a:r>
          </a:p>
        </p:txBody>
      </p:sp>
      <p:sp>
        <p:nvSpPr>
          <p:cNvPr id="30723" name="Text Box 11">
            <a:extLst>
              <a:ext uri="{FF2B5EF4-FFF2-40B4-BE49-F238E27FC236}">
                <a16:creationId xmlns:a16="http://schemas.microsoft.com/office/drawing/2014/main" id="{EDE2D70E-3DF1-A642-BCA0-3BC6AB936AA4}"/>
              </a:ext>
            </a:extLst>
          </p:cNvPr>
          <p:cNvSpPr txBox="1">
            <a:spLocks noChangeArrowheads="1"/>
          </p:cNvSpPr>
          <p:nvPr/>
        </p:nvSpPr>
        <p:spPr bwMode="auto">
          <a:xfrm>
            <a:off x="577850" y="1816100"/>
            <a:ext cx="82565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Write a program that prompts the user to enter an integer. If the number is a multiple of 5, print </a:t>
            </a:r>
            <a:r>
              <a:rPr lang="en-US" altLang="en-US" sz="2400" dirty="0" err="1"/>
              <a:t>HiFive</a:t>
            </a:r>
            <a:r>
              <a:rPr lang="en-US" altLang="en-US" sz="2400" dirty="0"/>
              <a:t>. If the number is divisible by 2, print </a:t>
            </a:r>
            <a:r>
              <a:rPr lang="en-US" altLang="en-US" sz="2400" dirty="0" err="1"/>
              <a:t>HiEven</a:t>
            </a:r>
            <a:r>
              <a:rPr lang="en-US" altLang="en-US" sz="2400" dirty="0"/>
              <a:t>.</a:t>
            </a:r>
          </a:p>
          <a:p>
            <a:pPr>
              <a:spcBef>
                <a:spcPct val="50000"/>
              </a:spcBef>
              <a:buClrTx/>
              <a:buSzTx/>
              <a:buFontTx/>
              <a:buNone/>
            </a:pPr>
            <a:endParaRPr lang="en-US" altLang="en-US" sz="2400" dirty="0"/>
          </a:p>
          <a:p>
            <a:pPr>
              <a:spcBef>
                <a:spcPct val="50000"/>
              </a:spcBef>
              <a:buClrTx/>
              <a:buSzTx/>
              <a:buFontTx/>
              <a:buNone/>
            </a:pPr>
            <a:r>
              <a:rPr lang="en-US" altLang="en-US" sz="2400" dirty="0"/>
              <a:t>num % 5 == 0 </a:t>
            </a:r>
            <a:r>
              <a:rPr lang="en-US" altLang="en-US" sz="2400" dirty="0">
                <a:sym typeface="Wingdings" pitchFamily="2" charset="2"/>
              </a:rPr>
              <a:t> num is divisible by 5</a:t>
            </a:r>
            <a:endParaRPr lang="en-US" altLang="en-US" sz="2400" dirty="0"/>
          </a:p>
        </p:txBody>
      </p:sp>
      <p:sp>
        <p:nvSpPr>
          <p:cNvPr id="30724" name="Rectangle 8">
            <a:hlinkClick r:id="rId3"/>
            <a:extLst>
              <a:ext uri="{FF2B5EF4-FFF2-40B4-BE49-F238E27FC236}">
                <a16:creationId xmlns:a16="http://schemas.microsoft.com/office/drawing/2014/main" id="{7505BCE8-8B0C-0340-9B22-1B51ADC9C151}"/>
              </a:ext>
            </a:extLst>
          </p:cNvPr>
          <p:cNvSpPr>
            <a:spLocks noChangeArrowheads="1"/>
          </p:cNvSpPr>
          <p:nvPr/>
        </p:nvSpPr>
        <p:spPr bwMode="auto">
          <a:xfrm>
            <a:off x="4751388" y="482441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SimpleIfDemo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a:extLst>
              <a:ext uri="{FF2B5EF4-FFF2-40B4-BE49-F238E27FC236}">
                <a16:creationId xmlns:a16="http://schemas.microsoft.com/office/drawing/2014/main" id="{2BC6630B-4847-EC4D-BCF8-E5815B7FC7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0B8169-1556-434F-8BFB-5C349EE5ED01}" type="slidenum">
              <a:rPr lang="en-US" altLang="en-US" sz="1400" smtClean="0"/>
              <a:pPr>
                <a:spcBef>
                  <a:spcPct val="0"/>
                </a:spcBef>
                <a:buClrTx/>
                <a:buSzTx/>
                <a:buFontTx/>
                <a:buNone/>
              </a:pPr>
              <a:t>11</a:t>
            </a:fld>
            <a:endParaRPr lang="en-US" altLang="en-US" sz="1400"/>
          </a:p>
        </p:txBody>
      </p:sp>
      <p:sp>
        <p:nvSpPr>
          <p:cNvPr id="32770" name="Rectangle 2">
            <a:extLst>
              <a:ext uri="{FF2B5EF4-FFF2-40B4-BE49-F238E27FC236}">
                <a16:creationId xmlns:a16="http://schemas.microsoft.com/office/drawing/2014/main" id="{FCD598F4-79BD-7041-A865-AAC5F426C6D9}"/>
              </a:ext>
            </a:extLst>
          </p:cNvPr>
          <p:cNvSpPr>
            <a:spLocks noGrp="1" noChangeArrowheads="1"/>
          </p:cNvSpPr>
          <p:nvPr>
            <p:ph type="title"/>
          </p:nvPr>
        </p:nvSpPr>
        <p:spPr>
          <a:xfrm>
            <a:off x="685800" y="0"/>
            <a:ext cx="7772400" cy="1428750"/>
          </a:xfrm>
        </p:spPr>
        <p:txBody>
          <a:bodyPr/>
          <a:lstStyle/>
          <a:p>
            <a:r>
              <a:rPr lang="en-US" altLang="en-US"/>
              <a:t>The Two-way </a:t>
            </a:r>
            <a:r>
              <a:rPr lang="en-US" altLang="en-US" sz="4200">
                <a:latin typeface="Courier New" panose="02070309020205020404" pitchFamily="49" charset="0"/>
              </a:rPr>
              <a:t>if</a:t>
            </a:r>
            <a:r>
              <a:rPr lang="en-US" altLang="en-US"/>
              <a:t> Statement</a:t>
            </a:r>
            <a:endParaRPr lang="en-US" altLang="en-US">
              <a:solidFill>
                <a:schemeClr val="tx1"/>
              </a:solidFill>
            </a:endParaRPr>
          </a:p>
        </p:txBody>
      </p:sp>
      <p:sp>
        <p:nvSpPr>
          <p:cNvPr id="32771" name="Rectangle 3">
            <a:extLst>
              <a:ext uri="{FF2B5EF4-FFF2-40B4-BE49-F238E27FC236}">
                <a16:creationId xmlns:a16="http://schemas.microsoft.com/office/drawing/2014/main" id="{86C8C70A-56AF-AE45-8D7D-D1CC5351A516}"/>
              </a:ext>
            </a:extLst>
          </p:cNvPr>
          <p:cNvSpPr>
            <a:spLocks noGrp="1" noChangeArrowheads="1"/>
          </p:cNvSpPr>
          <p:nvPr>
            <p:ph type="body" idx="1"/>
          </p:nvPr>
        </p:nvSpPr>
        <p:spPr>
          <a:xfrm>
            <a:off x="533400" y="1295400"/>
            <a:ext cx="8001000" cy="2057400"/>
          </a:xfrm>
        </p:spPr>
        <p:txBody>
          <a:body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if</a:t>
            </a:r>
            <a:r>
              <a:rPr lang="en-US" altLang="en-US" sz="2800">
                <a:solidFill>
                  <a:schemeClr val="tx2"/>
                </a:solidFill>
                <a:latin typeface="Courier New" panose="02070309020205020404" pitchFamily="49" charset="0"/>
              </a:rPr>
              <a:t> boolean-expression: </a:t>
            </a:r>
          </a:p>
          <a:p>
            <a:pPr>
              <a:lnSpc>
                <a:spcPct val="90000"/>
              </a:lnSpc>
              <a:buFont typeface="Monotype Sorts" pitchFamily="2" charset="2"/>
              <a:buNone/>
            </a:pPr>
            <a:r>
              <a:rPr lang="en-US" altLang="en-US" sz="2800">
                <a:solidFill>
                  <a:schemeClr val="tx2"/>
                </a:solidFill>
                <a:latin typeface="Courier New" panose="02070309020205020404" pitchFamily="49" charset="0"/>
              </a:rPr>
              <a:t>    statement(s)-for-the-true-case</a:t>
            </a:r>
            <a:endParaRPr lang="en-US" altLang="en-US" sz="2800" b="1">
              <a:solidFill>
                <a:schemeClr val="tx2"/>
              </a:solidFill>
              <a:latin typeface="Courier New" panose="02070309020205020404" pitchFamily="49" charset="0"/>
            </a:endParaRPr>
          </a:p>
          <a:p>
            <a:pPr>
              <a:lnSpc>
                <a:spcPct val="90000"/>
              </a:lnSpc>
              <a:buFont typeface="Monotype Sorts" pitchFamily="2" charset="2"/>
              <a:buNone/>
            </a:pPr>
            <a:r>
              <a:rPr lang="en-US" altLang="en-US" sz="2800" b="1">
                <a:solidFill>
                  <a:schemeClr val="tx2"/>
                </a:solidFill>
                <a:latin typeface="Courier New" panose="02070309020205020404" pitchFamily="49" charset="0"/>
              </a:rPr>
              <a:t>else:</a:t>
            </a:r>
            <a:r>
              <a:rPr lang="en-US" altLang="en-US" sz="2800">
                <a:solidFill>
                  <a:schemeClr val="tx2"/>
                </a:solidFill>
                <a:latin typeface="Courier New" panose="02070309020205020404" pitchFamily="49" charset="0"/>
              </a:rPr>
              <a:t> </a:t>
            </a:r>
          </a:p>
          <a:p>
            <a:pPr>
              <a:lnSpc>
                <a:spcPct val="90000"/>
              </a:lnSpc>
              <a:buFont typeface="Monotype Sorts" pitchFamily="2" charset="2"/>
              <a:buNone/>
            </a:pPr>
            <a:r>
              <a:rPr lang="en-US" altLang="en-US" sz="2800">
                <a:solidFill>
                  <a:schemeClr val="tx2"/>
                </a:solidFill>
                <a:latin typeface="Courier New" panose="02070309020205020404" pitchFamily="49" charset="0"/>
              </a:rPr>
              <a:t>    statement(s)-for-the-false-case</a:t>
            </a:r>
            <a:endParaRPr lang="en-US" altLang="en-US" sz="1800">
              <a:solidFill>
                <a:schemeClr val="tx2"/>
              </a:solidFill>
              <a:latin typeface="Courier New" panose="02070309020205020404" pitchFamily="49" charset="0"/>
            </a:endParaRPr>
          </a:p>
        </p:txBody>
      </p:sp>
      <p:sp>
        <p:nvSpPr>
          <p:cNvPr id="32772" name="Rectangle 6">
            <a:extLst>
              <a:ext uri="{FF2B5EF4-FFF2-40B4-BE49-F238E27FC236}">
                <a16:creationId xmlns:a16="http://schemas.microsoft.com/office/drawing/2014/main" id="{1382A8D6-F3A6-B346-8F92-2A4B1534E0DC}"/>
              </a:ext>
            </a:extLst>
          </p:cNvPr>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8">
            <a:extLst>
              <a:ext uri="{FF2B5EF4-FFF2-40B4-BE49-F238E27FC236}">
                <a16:creationId xmlns:a16="http://schemas.microsoft.com/office/drawing/2014/main" id="{32E8DD55-2DAD-7144-97F8-0CCED57EEAB9}"/>
              </a:ext>
            </a:extLst>
          </p:cNvPr>
          <p:cNvSpPr>
            <a:spLocks noChangeArrowheads="1"/>
          </p:cNvSpPr>
          <p:nvPr/>
        </p:nvSpPr>
        <p:spPr bwMode="auto">
          <a:xfrm>
            <a:off x="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4" name="Object 7">
            <a:extLst>
              <a:ext uri="{FF2B5EF4-FFF2-40B4-BE49-F238E27FC236}">
                <a16:creationId xmlns:a16="http://schemas.microsoft.com/office/drawing/2014/main" id="{8318175D-AA3C-CE41-8E39-699919150DA3}"/>
              </a:ext>
            </a:extLst>
          </p:cNvPr>
          <p:cNvGraphicFramePr>
            <a:graphicFrameLocks noChangeAspect="1"/>
          </p:cNvGraphicFramePr>
          <p:nvPr/>
        </p:nvGraphicFramePr>
        <p:xfrm>
          <a:off x="693738" y="3467100"/>
          <a:ext cx="6875462" cy="2852738"/>
        </p:xfrm>
        <a:graphic>
          <a:graphicData uri="http://schemas.openxmlformats.org/presentationml/2006/ole">
            <mc:AlternateContent xmlns:mc="http://schemas.openxmlformats.org/markup-compatibility/2006">
              <mc:Choice xmlns:v="urn:schemas-microsoft-com:vml" Requires="v">
                <p:oleObj spid="_x0000_s32776" name="Picture" r:id="rId4" imgW="3479800" imgH="1447800" progId="Word.Picture.8">
                  <p:embed/>
                </p:oleObj>
              </mc:Choice>
              <mc:Fallback>
                <p:oleObj name="Picture" r:id="rId4" imgW="3479800" imgH="14478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38" y="3467100"/>
                        <a:ext cx="6875462"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a:extLst>
              <a:ext uri="{FF2B5EF4-FFF2-40B4-BE49-F238E27FC236}">
                <a16:creationId xmlns:a16="http://schemas.microsoft.com/office/drawing/2014/main" id="{135B6F68-8C36-B144-A1BC-6AC30B7AE98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967F9C-28C4-A04B-9C40-55BFDDEE027D}" type="slidenum">
              <a:rPr lang="en-US" altLang="en-US" sz="1400" smtClean="0"/>
              <a:pPr>
                <a:spcBef>
                  <a:spcPct val="0"/>
                </a:spcBef>
                <a:buClrTx/>
                <a:buSzTx/>
                <a:buFontTx/>
                <a:buNone/>
              </a:pPr>
              <a:t>12</a:t>
            </a:fld>
            <a:endParaRPr lang="en-US" altLang="en-US" sz="1400"/>
          </a:p>
        </p:txBody>
      </p:sp>
      <p:sp>
        <p:nvSpPr>
          <p:cNvPr id="34818" name="Rectangle 2">
            <a:extLst>
              <a:ext uri="{FF2B5EF4-FFF2-40B4-BE49-F238E27FC236}">
                <a16:creationId xmlns:a16="http://schemas.microsoft.com/office/drawing/2014/main" id="{ED9D61AF-3347-AA47-9106-2158CD451DCD}"/>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if...else</a:t>
            </a:r>
            <a:r>
              <a:rPr lang="en-US" altLang="en-US"/>
              <a:t> Example</a:t>
            </a:r>
          </a:p>
        </p:txBody>
      </p:sp>
      <p:sp>
        <p:nvSpPr>
          <p:cNvPr id="34819" name="Rectangle 3">
            <a:extLst>
              <a:ext uri="{FF2B5EF4-FFF2-40B4-BE49-F238E27FC236}">
                <a16:creationId xmlns:a16="http://schemas.microsoft.com/office/drawing/2014/main" id="{115652B6-D98E-D146-B73F-945BDB641E2F}"/>
              </a:ext>
            </a:extLst>
          </p:cNvPr>
          <p:cNvSpPr>
            <a:spLocks noGrp="1" noChangeArrowheads="1"/>
          </p:cNvSpPr>
          <p:nvPr>
            <p:ph type="body" idx="1"/>
          </p:nvPr>
        </p:nvSpPr>
        <p:spPr>
          <a:xfrm>
            <a:off x="193675" y="1371600"/>
            <a:ext cx="8718550" cy="4724400"/>
          </a:xfrm>
        </p:spPr>
        <p:txBody>
          <a:bodyPr/>
          <a:lstStyle/>
          <a:p>
            <a:pPr>
              <a:buFont typeface="Monotype Sorts" pitchFamily="2" charset="2"/>
              <a:buNone/>
            </a:pPr>
            <a:r>
              <a:rPr lang="en-US" altLang="en-US" sz="2500" b="1">
                <a:solidFill>
                  <a:schemeClr val="tx2"/>
                </a:solidFill>
              </a:rPr>
              <a:t>if</a:t>
            </a:r>
            <a:r>
              <a:rPr lang="en-US" altLang="en-US" sz="2500">
                <a:solidFill>
                  <a:schemeClr val="tx2"/>
                </a:solidFill>
              </a:rPr>
              <a:t> radius &gt;= 0:</a:t>
            </a:r>
          </a:p>
          <a:p>
            <a:pPr>
              <a:buFont typeface="Monotype Sorts" pitchFamily="2" charset="2"/>
              <a:buNone/>
            </a:pPr>
            <a:r>
              <a:rPr lang="en-US" altLang="en-US" sz="2500">
                <a:solidFill>
                  <a:schemeClr val="tx2"/>
                </a:solidFill>
              </a:rPr>
              <a:t>    area = radius * radius * math.pi</a:t>
            </a:r>
          </a:p>
          <a:p>
            <a:pPr>
              <a:buFont typeface="Monotype Sorts" pitchFamily="2" charset="2"/>
              <a:buNone/>
            </a:pPr>
            <a:r>
              <a:rPr lang="en-US" altLang="en-US" sz="2500">
                <a:solidFill>
                  <a:schemeClr val="tx2"/>
                </a:solidFill>
              </a:rPr>
              <a:t>    print("The area for the circle of radius", radius, "is", area)</a:t>
            </a:r>
            <a:endParaRPr lang="en-US" altLang="en-US" sz="2500" b="1">
              <a:solidFill>
                <a:schemeClr val="tx2"/>
              </a:solidFill>
            </a:endParaRPr>
          </a:p>
          <a:p>
            <a:pPr>
              <a:buFont typeface="Monotype Sorts" pitchFamily="2" charset="2"/>
              <a:buNone/>
            </a:pPr>
            <a:r>
              <a:rPr lang="en-US" altLang="en-US" sz="2500" b="1">
                <a:solidFill>
                  <a:schemeClr val="tx2"/>
                </a:solidFill>
              </a:rPr>
              <a:t>else:</a:t>
            </a:r>
            <a:r>
              <a:rPr lang="en-US" altLang="en-US" sz="2500">
                <a:solidFill>
                  <a:schemeClr val="tx2"/>
                </a:solidFill>
              </a:rPr>
              <a:t> </a:t>
            </a:r>
          </a:p>
          <a:p>
            <a:pPr>
              <a:buFont typeface="Monotype Sorts" pitchFamily="2" charset="2"/>
              <a:buNone/>
            </a:pPr>
            <a:r>
              <a:rPr lang="en-US" altLang="en-US" sz="2500">
                <a:solidFill>
                  <a:schemeClr val="tx2"/>
                </a:solidFill>
              </a:rPr>
              <a:t>    print("Negative input")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FA59B703-7911-DE42-8FF5-036EA13446E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D86223-722D-9848-93EC-339685B58B40}" type="slidenum">
              <a:rPr lang="en-US" altLang="en-US" sz="1400" smtClean="0"/>
              <a:pPr>
                <a:spcBef>
                  <a:spcPct val="0"/>
                </a:spcBef>
                <a:buClrTx/>
                <a:buSzTx/>
                <a:buFontTx/>
                <a:buNone/>
              </a:pPr>
              <a:t>13</a:t>
            </a:fld>
            <a:endParaRPr lang="en-US" altLang="en-US" sz="1400"/>
          </a:p>
        </p:txBody>
      </p:sp>
      <p:sp>
        <p:nvSpPr>
          <p:cNvPr id="36866" name="Rectangle 2">
            <a:extLst>
              <a:ext uri="{FF2B5EF4-FFF2-40B4-BE49-F238E27FC236}">
                <a16:creationId xmlns:a16="http://schemas.microsoft.com/office/drawing/2014/main" id="{82A8FC30-1D79-2548-83F4-564D4366435B}"/>
              </a:ext>
            </a:extLst>
          </p:cNvPr>
          <p:cNvSpPr>
            <a:spLocks noGrp="1" noChangeArrowheads="1"/>
          </p:cNvSpPr>
          <p:nvPr>
            <p:ph type="title"/>
          </p:nvPr>
        </p:nvSpPr>
        <p:spPr>
          <a:xfrm>
            <a:off x="193675" y="241300"/>
            <a:ext cx="8640763" cy="627063"/>
          </a:xfrm>
        </p:spPr>
        <p:txBody>
          <a:bodyPr/>
          <a:lstStyle/>
          <a:p>
            <a:r>
              <a:rPr lang="en-US" altLang="en-US" sz="3600"/>
              <a:t>Problem: An Improved Math Learning Tool</a:t>
            </a:r>
            <a:r>
              <a:rPr lang="en-US" altLang="en-US"/>
              <a:t> </a:t>
            </a:r>
          </a:p>
        </p:txBody>
      </p:sp>
      <p:sp>
        <p:nvSpPr>
          <p:cNvPr id="36867" name="Rectangle 3">
            <a:extLst>
              <a:ext uri="{FF2B5EF4-FFF2-40B4-BE49-F238E27FC236}">
                <a16:creationId xmlns:a16="http://schemas.microsoft.com/office/drawing/2014/main" id="{4B915F8C-3704-2148-B068-A2A7416CC694}"/>
              </a:ext>
            </a:extLst>
          </p:cNvPr>
          <p:cNvSpPr>
            <a:spLocks noGrp="1" noChangeArrowheads="1"/>
          </p:cNvSpPr>
          <p:nvPr>
            <p:ph type="body" idx="1"/>
          </p:nvPr>
        </p:nvSpPr>
        <p:spPr>
          <a:xfrm>
            <a:off x="228600" y="1066800"/>
            <a:ext cx="8683625" cy="4513263"/>
          </a:xfrm>
        </p:spPr>
        <p:txBody>
          <a:bodyPr/>
          <a:lstStyle/>
          <a:p>
            <a:pPr marL="0" indent="0">
              <a:lnSpc>
                <a:spcPct val="80000"/>
              </a:lnSpc>
              <a:buFont typeface="Monotype Sorts" pitchFamily="2" charset="2"/>
              <a:buNone/>
            </a:pPr>
            <a:r>
              <a:rPr lang="en-US" altLang="en-US" sz="3600"/>
              <a:t>This example creates a program to teach a first grade child how to learn subtractions. The program randomly generates two single-digit integers number1 and number2 with number1 &gt;= number2 and displays a question such as “What is 9 – 2?” to the student. After the student types the answer, the program displays a message to indicate whether the answer is correct.</a:t>
            </a:r>
          </a:p>
        </p:txBody>
      </p:sp>
      <p:sp>
        <p:nvSpPr>
          <p:cNvPr id="36868" name="Rectangle 7">
            <a:hlinkClick r:id="rId3"/>
            <a:extLst>
              <a:ext uri="{FF2B5EF4-FFF2-40B4-BE49-F238E27FC236}">
                <a16:creationId xmlns:a16="http://schemas.microsoft.com/office/drawing/2014/main" id="{E7292ED2-3080-5B44-8AAD-563CC7ECA535}"/>
              </a:ext>
            </a:extLst>
          </p:cNvPr>
          <p:cNvSpPr>
            <a:spLocks noChangeArrowheads="1"/>
          </p:cNvSpPr>
          <p:nvPr/>
        </p:nvSpPr>
        <p:spPr bwMode="auto">
          <a:xfrm>
            <a:off x="3649663" y="556895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SubtractionQuiz</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39F1249F-79CD-AC47-AAB1-48A4B089C8A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1CA761-BE8A-A240-BC6F-FE30E44997BB}" type="slidenum">
              <a:rPr lang="en-US" altLang="en-US" sz="1400" smtClean="0"/>
              <a:pPr>
                <a:spcBef>
                  <a:spcPct val="0"/>
                </a:spcBef>
                <a:buClrTx/>
                <a:buSzTx/>
                <a:buFontTx/>
                <a:buNone/>
              </a:pPr>
              <a:t>14</a:t>
            </a:fld>
            <a:endParaRPr lang="en-US" altLang="en-US" sz="1400"/>
          </a:p>
        </p:txBody>
      </p:sp>
      <p:sp>
        <p:nvSpPr>
          <p:cNvPr id="38914" name="Rectangle 2">
            <a:extLst>
              <a:ext uri="{FF2B5EF4-FFF2-40B4-BE49-F238E27FC236}">
                <a16:creationId xmlns:a16="http://schemas.microsoft.com/office/drawing/2014/main" id="{49812B79-72A4-344D-94A9-00237548D3A7}"/>
              </a:ext>
            </a:extLst>
          </p:cNvPr>
          <p:cNvSpPr>
            <a:spLocks noGrp="1" noChangeArrowheads="1"/>
          </p:cNvSpPr>
          <p:nvPr>
            <p:ph type="title"/>
          </p:nvPr>
        </p:nvSpPr>
        <p:spPr>
          <a:xfrm>
            <a:off x="615950" y="433388"/>
            <a:ext cx="8001000" cy="914400"/>
          </a:xfrm>
        </p:spPr>
        <p:txBody>
          <a:bodyPr/>
          <a:lstStyle/>
          <a:p>
            <a:r>
              <a:rPr lang="en-US" altLang="en-US"/>
              <a:t>Multiple Alternative if Statements</a:t>
            </a:r>
          </a:p>
        </p:txBody>
      </p:sp>
      <p:sp>
        <p:nvSpPr>
          <p:cNvPr id="38915" name="Rectangle 7">
            <a:extLst>
              <a:ext uri="{FF2B5EF4-FFF2-40B4-BE49-F238E27FC236}">
                <a16:creationId xmlns:a16="http://schemas.microsoft.com/office/drawing/2014/main" id="{AE77DE08-5527-6948-A513-5D0C4FC537FF}"/>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6" name="Rectangle 9">
            <a:extLst>
              <a:ext uri="{FF2B5EF4-FFF2-40B4-BE49-F238E27FC236}">
                <a16:creationId xmlns:a16="http://schemas.microsoft.com/office/drawing/2014/main" id="{6B2A2915-3E00-3241-BFAE-86232FE71ACB}"/>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11">
            <a:extLst>
              <a:ext uri="{FF2B5EF4-FFF2-40B4-BE49-F238E27FC236}">
                <a16:creationId xmlns:a16="http://schemas.microsoft.com/office/drawing/2014/main" id="{420020AF-84B1-CF44-B02B-95A7CB09EDC9}"/>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18" name="Object 10">
            <a:extLst>
              <a:ext uri="{FF2B5EF4-FFF2-40B4-BE49-F238E27FC236}">
                <a16:creationId xmlns:a16="http://schemas.microsoft.com/office/drawing/2014/main" id="{22770CF4-FF2B-BA47-B5DD-431C44544C27}"/>
              </a:ext>
            </a:extLst>
          </p:cNvPr>
          <p:cNvGraphicFramePr>
            <a:graphicFrameLocks noChangeAspect="1"/>
          </p:cNvGraphicFramePr>
          <p:nvPr/>
        </p:nvGraphicFramePr>
        <p:xfrm>
          <a:off x="3175" y="2282825"/>
          <a:ext cx="9137650" cy="3795713"/>
        </p:xfrm>
        <a:graphic>
          <a:graphicData uri="http://schemas.openxmlformats.org/presentationml/2006/ole">
            <mc:AlternateContent xmlns:mc="http://schemas.openxmlformats.org/markup-compatibility/2006">
              <mc:Choice xmlns:v="urn:schemas-microsoft-com:vml" Requires="v">
                <p:oleObj spid="_x0000_s38920" name="Picture" r:id="rId4" imgW="3187700" imgH="1320800" progId="Word.Picture.8">
                  <p:embed/>
                </p:oleObj>
              </mc:Choice>
              <mc:Fallback>
                <p:oleObj name="Picture" r:id="rId4" imgW="3187700" imgH="132080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2282825"/>
                        <a:ext cx="913765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4">
            <a:extLst>
              <a:ext uri="{FF2B5EF4-FFF2-40B4-BE49-F238E27FC236}">
                <a16:creationId xmlns:a16="http://schemas.microsoft.com/office/drawing/2014/main" id="{6BE10417-3DEE-1347-86DE-7CBA8B247F4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DBE6D7-EE59-EC45-9B52-630534058E83}" type="slidenum">
              <a:rPr lang="en-US" altLang="en-US" sz="1400" smtClean="0"/>
              <a:pPr>
                <a:spcBef>
                  <a:spcPct val="0"/>
                </a:spcBef>
                <a:buClrTx/>
                <a:buSzTx/>
                <a:buFontTx/>
                <a:buNone/>
              </a:pPr>
              <a:t>15</a:t>
            </a:fld>
            <a:endParaRPr lang="en-US" altLang="en-US" sz="1400"/>
          </a:p>
        </p:txBody>
      </p:sp>
      <p:sp>
        <p:nvSpPr>
          <p:cNvPr id="40962" name="Rectangle 2">
            <a:extLst>
              <a:ext uri="{FF2B5EF4-FFF2-40B4-BE49-F238E27FC236}">
                <a16:creationId xmlns:a16="http://schemas.microsoft.com/office/drawing/2014/main" id="{7D458940-4E6F-F140-AFFB-4299B4AE8886}"/>
              </a:ext>
            </a:extLst>
          </p:cNvPr>
          <p:cNvSpPr>
            <a:spLocks noGrp="1" noChangeArrowheads="1"/>
          </p:cNvSpPr>
          <p:nvPr>
            <p:ph type="title"/>
          </p:nvPr>
        </p:nvSpPr>
        <p:spPr>
          <a:xfrm>
            <a:off x="654050" y="279400"/>
            <a:ext cx="8001000" cy="652463"/>
          </a:xfrm>
        </p:spPr>
        <p:txBody>
          <a:bodyPr/>
          <a:lstStyle/>
          <a:p>
            <a:r>
              <a:rPr lang="en-US" altLang="en-US" sz="4000"/>
              <a:t>Flowchart</a:t>
            </a:r>
          </a:p>
        </p:txBody>
      </p:sp>
      <p:sp>
        <p:nvSpPr>
          <p:cNvPr id="40963" name="Rectangle 3">
            <a:extLst>
              <a:ext uri="{FF2B5EF4-FFF2-40B4-BE49-F238E27FC236}">
                <a16:creationId xmlns:a16="http://schemas.microsoft.com/office/drawing/2014/main" id="{79F40ED2-3907-1243-AD82-0C3CF36C2B00}"/>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4" name="Rectangle 4">
            <a:extLst>
              <a:ext uri="{FF2B5EF4-FFF2-40B4-BE49-F238E27FC236}">
                <a16:creationId xmlns:a16="http://schemas.microsoft.com/office/drawing/2014/main" id="{57ECFCDE-02A1-8342-B6F3-F76B1310BCB4}"/>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Rectangle 5">
            <a:extLst>
              <a:ext uri="{FF2B5EF4-FFF2-40B4-BE49-F238E27FC236}">
                <a16:creationId xmlns:a16="http://schemas.microsoft.com/office/drawing/2014/main" id="{7B03B3CD-BC68-6B42-8F83-E6C9E3061C23}"/>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8">
            <a:extLst>
              <a:ext uri="{FF2B5EF4-FFF2-40B4-BE49-F238E27FC236}">
                <a16:creationId xmlns:a16="http://schemas.microsoft.com/office/drawing/2014/main" id="{3227D504-BC08-154B-9D26-152ACB2B919D}"/>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67" name="Object 7">
            <a:extLst>
              <a:ext uri="{FF2B5EF4-FFF2-40B4-BE49-F238E27FC236}">
                <a16:creationId xmlns:a16="http://schemas.microsoft.com/office/drawing/2014/main" id="{8ED6583C-40CD-D946-9E66-B19850CD30C8}"/>
              </a:ext>
            </a:extLst>
          </p:cNvPr>
          <p:cNvGraphicFramePr>
            <a:graphicFrameLocks noChangeAspect="1"/>
          </p:cNvGraphicFramePr>
          <p:nvPr/>
        </p:nvGraphicFramePr>
        <p:xfrm>
          <a:off x="193675" y="1547813"/>
          <a:ext cx="8756650" cy="4454525"/>
        </p:xfrm>
        <a:graphic>
          <a:graphicData uri="http://schemas.openxmlformats.org/presentationml/2006/ole">
            <mc:AlternateContent xmlns:mc="http://schemas.openxmlformats.org/markup-compatibility/2006">
              <mc:Choice xmlns:v="urn:schemas-microsoft-com:vml" Requires="v">
                <p:oleObj spid="_x0000_s40969" name="Picture" r:id="rId4" imgW="4419600" imgH="2247900" progId="Word.Picture.8">
                  <p:embed/>
                </p:oleObj>
              </mc:Choice>
              <mc:Fallback>
                <p:oleObj name="Picture" r:id="rId4" imgW="4419600" imgH="22479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1547813"/>
                        <a:ext cx="875665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4">
            <a:extLst>
              <a:ext uri="{FF2B5EF4-FFF2-40B4-BE49-F238E27FC236}">
                <a16:creationId xmlns:a16="http://schemas.microsoft.com/office/drawing/2014/main" id="{3726F190-D476-C44F-A606-D865CC2886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EB7D15-3AC4-E64B-925B-BC81707520A6}" type="slidenum">
              <a:rPr lang="en-US" altLang="en-US" sz="1400" smtClean="0"/>
              <a:pPr>
                <a:spcBef>
                  <a:spcPct val="0"/>
                </a:spcBef>
                <a:buClrTx/>
                <a:buSzTx/>
                <a:buFontTx/>
                <a:buNone/>
              </a:pPr>
              <a:t>16</a:t>
            </a:fld>
            <a:endParaRPr lang="en-US" altLang="en-US" sz="1400"/>
          </a:p>
        </p:txBody>
      </p:sp>
      <p:sp>
        <p:nvSpPr>
          <p:cNvPr id="43010" name="Rectangle 2">
            <a:extLst>
              <a:ext uri="{FF2B5EF4-FFF2-40B4-BE49-F238E27FC236}">
                <a16:creationId xmlns:a16="http://schemas.microsoft.com/office/drawing/2014/main" id="{F5A6FCC4-EF74-5E4B-AEC5-226263FEC113}"/>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43011" name="Rectangle 3">
            <a:extLst>
              <a:ext uri="{FF2B5EF4-FFF2-40B4-BE49-F238E27FC236}">
                <a16:creationId xmlns:a16="http://schemas.microsoft.com/office/drawing/2014/main" id="{C078365F-DF45-D043-864D-7EA3B67CE476}"/>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2" name="Text Box 5">
            <a:extLst>
              <a:ext uri="{FF2B5EF4-FFF2-40B4-BE49-F238E27FC236}">
                <a16:creationId xmlns:a16="http://schemas.microsoft.com/office/drawing/2014/main" id="{D1745320-3C41-D748-A393-B8F66F69EACD}"/>
              </a:ext>
            </a:extLst>
          </p:cNvPr>
          <p:cNvSpPr txBox="1">
            <a:spLocks noChangeArrowheads="1"/>
          </p:cNvSpPr>
          <p:nvPr/>
        </p:nvSpPr>
        <p:spPr bwMode="auto">
          <a:xfrm>
            <a:off x="381000" y="1524000"/>
            <a:ext cx="46513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43013" name="AutoShape 6">
            <a:extLst>
              <a:ext uri="{FF2B5EF4-FFF2-40B4-BE49-F238E27FC236}">
                <a16:creationId xmlns:a16="http://schemas.microsoft.com/office/drawing/2014/main" id="{030B8DC2-7E9A-2948-8C13-E41314D4FA3F}"/>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43014" name="Rectangle 7">
            <a:extLst>
              <a:ext uri="{FF2B5EF4-FFF2-40B4-BE49-F238E27FC236}">
                <a16:creationId xmlns:a16="http://schemas.microsoft.com/office/drawing/2014/main" id="{CE4F82FB-A9F9-0D4D-95EF-66654C1E82EF}"/>
              </a:ext>
            </a:extLst>
          </p:cNvPr>
          <p:cNvSpPr>
            <a:spLocks noChangeArrowheads="1"/>
          </p:cNvSpPr>
          <p:nvPr/>
        </p:nvSpPr>
        <p:spPr bwMode="auto">
          <a:xfrm>
            <a:off x="461963" y="1585913"/>
            <a:ext cx="4306887"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5" name="AutoShape 8">
            <a:extLst>
              <a:ext uri="{FF2B5EF4-FFF2-40B4-BE49-F238E27FC236}">
                <a16:creationId xmlns:a16="http://schemas.microsoft.com/office/drawing/2014/main" id="{291ACF3A-BDB9-6E4E-BF44-4D8E6FFD49A8}"/>
              </a:ext>
            </a:extLst>
          </p:cNvPr>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43016" name="Rectangle 9">
            <a:extLst>
              <a:ext uri="{FF2B5EF4-FFF2-40B4-BE49-F238E27FC236}">
                <a16:creationId xmlns:a16="http://schemas.microsoft.com/office/drawing/2014/main" id="{6EB2A893-E0F2-9941-8EF8-F048A2A81DA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a:extLst>
              <a:ext uri="{FF2B5EF4-FFF2-40B4-BE49-F238E27FC236}">
                <a16:creationId xmlns:a16="http://schemas.microsoft.com/office/drawing/2014/main" id="{9F4226C0-8501-BA45-89CE-DF578445A58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66A28E-1A9E-B84C-B7F2-62F1BFBB7EAC}" type="slidenum">
              <a:rPr lang="en-US" altLang="en-US" sz="1400" smtClean="0"/>
              <a:pPr>
                <a:spcBef>
                  <a:spcPct val="0"/>
                </a:spcBef>
                <a:buClrTx/>
                <a:buSzTx/>
                <a:buFontTx/>
                <a:buNone/>
              </a:pPr>
              <a:t>17</a:t>
            </a:fld>
            <a:endParaRPr lang="en-US" altLang="en-US" sz="1400"/>
          </a:p>
        </p:txBody>
      </p:sp>
      <p:sp>
        <p:nvSpPr>
          <p:cNvPr id="45058" name="Rectangle 2">
            <a:extLst>
              <a:ext uri="{FF2B5EF4-FFF2-40B4-BE49-F238E27FC236}">
                <a16:creationId xmlns:a16="http://schemas.microsoft.com/office/drawing/2014/main" id="{6D119B97-C68D-5F48-B18B-9E84BD4438E6}"/>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45059" name="Rectangle 3">
            <a:extLst>
              <a:ext uri="{FF2B5EF4-FFF2-40B4-BE49-F238E27FC236}">
                <a16:creationId xmlns:a16="http://schemas.microsoft.com/office/drawing/2014/main" id="{D6B0396F-37E9-0747-AB3D-8BD9A64A687E}"/>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0" name="Text Box 4">
            <a:extLst>
              <a:ext uri="{FF2B5EF4-FFF2-40B4-BE49-F238E27FC236}">
                <a16:creationId xmlns:a16="http://schemas.microsoft.com/office/drawing/2014/main" id="{0FBBFF20-6E57-624E-BE1F-3D6D39BC7504}"/>
              </a:ext>
            </a:extLst>
          </p:cNvPr>
          <p:cNvSpPr txBox="1">
            <a:spLocks noChangeArrowheads="1"/>
          </p:cNvSpPr>
          <p:nvPr/>
        </p:nvSpPr>
        <p:spPr bwMode="auto">
          <a:xfrm>
            <a:off x="385763" y="1508125"/>
            <a:ext cx="38449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45061" name="AutoShape 5">
            <a:extLst>
              <a:ext uri="{FF2B5EF4-FFF2-40B4-BE49-F238E27FC236}">
                <a16:creationId xmlns:a16="http://schemas.microsoft.com/office/drawing/2014/main" id="{39E72445-DFC2-864E-B2ED-6520EB0ADA9A}"/>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45062" name="AutoShape 7">
            <a:extLst>
              <a:ext uri="{FF2B5EF4-FFF2-40B4-BE49-F238E27FC236}">
                <a16:creationId xmlns:a16="http://schemas.microsoft.com/office/drawing/2014/main" id="{DD7CA707-63AE-AF4A-B87D-45306A5BDBFA}"/>
              </a:ext>
            </a:extLst>
          </p:cNvPr>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45063" name="Rectangle 8">
            <a:extLst>
              <a:ext uri="{FF2B5EF4-FFF2-40B4-BE49-F238E27FC236}">
                <a16:creationId xmlns:a16="http://schemas.microsoft.com/office/drawing/2014/main" id="{24464F91-8BBC-1048-AE37-CB0D2A13301A}"/>
              </a:ext>
            </a:extLst>
          </p:cNvPr>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4" name="Rectangle 9">
            <a:extLst>
              <a:ext uri="{FF2B5EF4-FFF2-40B4-BE49-F238E27FC236}">
                <a16:creationId xmlns:a16="http://schemas.microsoft.com/office/drawing/2014/main" id="{45F3DA38-CB51-4D4B-9397-847D5D37CF4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a:extLst>
              <a:ext uri="{FF2B5EF4-FFF2-40B4-BE49-F238E27FC236}">
                <a16:creationId xmlns:a16="http://schemas.microsoft.com/office/drawing/2014/main" id="{EDD82DFA-E035-1F47-9619-FD4B0D60A77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73F859-369E-8041-85EA-333A8C4D6CF5}" type="slidenum">
              <a:rPr lang="en-US" altLang="en-US" sz="1400" smtClean="0"/>
              <a:pPr>
                <a:spcBef>
                  <a:spcPct val="0"/>
                </a:spcBef>
                <a:buClrTx/>
                <a:buSzTx/>
                <a:buFontTx/>
                <a:buNone/>
              </a:pPr>
              <a:t>18</a:t>
            </a:fld>
            <a:endParaRPr lang="en-US" altLang="en-US" sz="1400"/>
          </a:p>
        </p:txBody>
      </p:sp>
      <p:sp>
        <p:nvSpPr>
          <p:cNvPr id="47106" name="Rectangle 2">
            <a:extLst>
              <a:ext uri="{FF2B5EF4-FFF2-40B4-BE49-F238E27FC236}">
                <a16:creationId xmlns:a16="http://schemas.microsoft.com/office/drawing/2014/main" id="{F7F6CE0B-C886-C54D-A519-22739A7984A1}"/>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47107" name="Rectangle 3">
            <a:extLst>
              <a:ext uri="{FF2B5EF4-FFF2-40B4-BE49-F238E27FC236}">
                <a16:creationId xmlns:a16="http://schemas.microsoft.com/office/drawing/2014/main" id="{8F5A0562-5330-6F4E-93E7-7850C3CB534E}"/>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8" name="Text Box 4">
            <a:extLst>
              <a:ext uri="{FF2B5EF4-FFF2-40B4-BE49-F238E27FC236}">
                <a16:creationId xmlns:a16="http://schemas.microsoft.com/office/drawing/2014/main" id="{292B21EC-7D2A-1C47-AF47-DECFCBD13E58}"/>
              </a:ext>
            </a:extLst>
          </p:cNvPr>
          <p:cNvSpPr txBox="1">
            <a:spLocks noChangeArrowheads="1"/>
          </p:cNvSpPr>
          <p:nvPr/>
        </p:nvSpPr>
        <p:spPr bwMode="auto">
          <a:xfrm>
            <a:off x="381000" y="1524000"/>
            <a:ext cx="43449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if score &gt;= 90.0: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'A'</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elif score &gt;= 80.0: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'B'</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elif score &gt;= 70.0: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'C'</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elif score &gt;= 60.0: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'D'</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else:</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'F'</a:t>
            </a:r>
          </a:p>
        </p:txBody>
      </p:sp>
      <p:sp>
        <p:nvSpPr>
          <p:cNvPr id="47109" name="AutoShape 5">
            <a:extLst>
              <a:ext uri="{FF2B5EF4-FFF2-40B4-BE49-F238E27FC236}">
                <a16:creationId xmlns:a16="http://schemas.microsoft.com/office/drawing/2014/main" id="{33166842-1808-994F-826B-6A31112093A3}"/>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47110" name="AutoShape 7">
            <a:extLst>
              <a:ext uri="{FF2B5EF4-FFF2-40B4-BE49-F238E27FC236}">
                <a16:creationId xmlns:a16="http://schemas.microsoft.com/office/drawing/2014/main" id="{EC7DA441-D981-0841-8605-78BA176A72D2}"/>
              </a:ext>
            </a:extLst>
          </p:cNvPr>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true</a:t>
            </a:r>
          </a:p>
        </p:txBody>
      </p:sp>
      <p:sp>
        <p:nvSpPr>
          <p:cNvPr id="47111" name="Rectangle 8">
            <a:extLst>
              <a:ext uri="{FF2B5EF4-FFF2-40B4-BE49-F238E27FC236}">
                <a16:creationId xmlns:a16="http://schemas.microsoft.com/office/drawing/2014/main" id="{340279DA-B324-8248-AA53-C53D1641C3AC}"/>
              </a:ext>
            </a:extLst>
          </p:cNvPr>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2" name="Rectangle 9">
            <a:extLst>
              <a:ext uri="{FF2B5EF4-FFF2-40B4-BE49-F238E27FC236}">
                <a16:creationId xmlns:a16="http://schemas.microsoft.com/office/drawing/2014/main" id="{5FCCE7CB-7C4E-744B-95B1-0DD53AE30BC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4">
            <a:extLst>
              <a:ext uri="{FF2B5EF4-FFF2-40B4-BE49-F238E27FC236}">
                <a16:creationId xmlns:a16="http://schemas.microsoft.com/office/drawing/2014/main" id="{68C8FD21-76EC-9940-804A-C80CA724EA2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BF77E9-6DEE-864E-AC3C-2609886C05B3}" type="slidenum">
              <a:rPr lang="en-US" altLang="en-US" sz="1400" smtClean="0"/>
              <a:pPr>
                <a:spcBef>
                  <a:spcPct val="0"/>
                </a:spcBef>
                <a:buClrTx/>
                <a:buSzTx/>
                <a:buFontTx/>
                <a:buNone/>
              </a:pPr>
              <a:t>19</a:t>
            </a:fld>
            <a:endParaRPr lang="en-US" altLang="en-US" sz="1400"/>
          </a:p>
        </p:txBody>
      </p:sp>
      <p:sp>
        <p:nvSpPr>
          <p:cNvPr id="49154" name="Rectangle 2">
            <a:extLst>
              <a:ext uri="{FF2B5EF4-FFF2-40B4-BE49-F238E27FC236}">
                <a16:creationId xmlns:a16="http://schemas.microsoft.com/office/drawing/2014/main" id="{30DDE2EF-0A95-A441-99EA-3B0CE9CF90C0}"/>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49155" name="Rectangle 3">
            <a:extLst>
              <a:ext uri="{FF2B5EF4-FFF2-40B4-BE49-F238E27FC236}">
                <a16:creationId xmlns:a16="http://schemas.microsoft.com/office/drawing/2014/main" id="{982209AB-99E9-504C-829D-70CCCE7DD0D5}"/>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6" name="Text Box 4">
            <a:extLst>
              <a:ext uri="{FF2B5EF4-FFF2-40B4-BE49-F238E27FC236}">
                <a16:creationId xmlns:a16="http://schemas.microsoft.com/office/drawing/2014/main" id="{D18DC4D0-414E-4446-A203-35943680D687}"/>
              </a:ext>
            </a:extLst>
          </p:cNvPr>
          <p:cNvSpPr txBox="1">
            <a:spLocks noChangeArrowheads="1"/>
          </p:cNvSpPr>
          <p:nvPr/>
        </p:nvSpPr>
        <p:spPr bwMode="auto">
          <a:xfrm>
            <a:off x="381000" y="1524000"/>
            <a:ext cx="44211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49157" name="AutoShape 5">
            <a:extLst>
              <a:ext uri="{FF2B5EF4-FFF2-40B4-BE49-F238E27FC236}">
                <a16:creationId xmlns:a16="http://schemas.microsoft.com/office/drawing/2014/main" id="{C00894DF-5F35-614A-A160-97ADADD88A95}"/>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49158" name="AutoShape 6">
            <a:extLst>
              <a:ext uri="{FF2B5EF4-FFF2-40B4-BE49-F238E27FC236}">
                <a16:creationId xmlns:a16="http://schemas.microsoft.com/office/drawing/2014/main" id="{470D89E4-1EFB-3949-8EE3-6D9CA4D7DB6C}"/>
              </a:ext>
            </a:extLst>
          </p:cNvPr>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grade is C</a:t>
            </a:r>
          </a:p>
        </p:txBody>
      </p:sp>
      <p:sp>
        <p:nvSpPr>
          <p:cNvPr id="49159" name="Rectangle 7">
            <a:extLst>
              <a:ext uri="{FF2B5EF4-FFF2-40B4-BE49-F238E27FC236}">
                <a16:creationId xmlns:a16="http://schemas.microsoft.com/office/drawing/2014/main" id="{F8691145-F9B2-E34B-9299-12FA5F06E786}"/>
              </a:ext>
            </a:extLst>
          </p:cNvPr>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0" name="Rectangle 8">
            <a:extLst>
              <a:ext uri="{FF2B5EF4-FFF2-40B4-BE49-F238E27FC236}">
                <a16:creationId xmlns:a16="http://schemas.microsoft.com/office/drawing/2014/main" id="{3E0B8482-CC93-D14D-9989-2C1B77A0A16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a:extLst>
              <a:ext uri="{FF2B5EF4-FFF2-40B4-BE49-F238E27FC236}">
                <a16:creationId xmlns:a16="http://schemas.microsoft.com/office/drawing/2014/main" id="{2E0922E0-EB26-024E-A02F-C868F0B8906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5BA2EB-41FA-674A-9902-14D78899BBD5}" type="slidenum">
              <a:rPr lang="en-US" altLang="en-US" sz="1400" smtClean="0"/>
              <a:pPr>
                <a:spcBef>
                  <a:spcPct val="0"/>
                </a:spcBef>
                <a:buClrTx/>
                <a:buSzTx/>
                <a:buFontTx/>
                <a:buNone/>
              </a:pPr>
              <a:t>2</a:t>
            </a:fld>
            <a:endParaRPr lang="en-US" altLang="en-US" sz="1400"/>
          </a:p>
        </p:txBody>
      </p:sp>
      <p:sp>
        <p:nvSpPr>
          <p:cNvPr id="16386" name="Rectangle 2">
            <a:extLst>
              <a:ext uri="{FF2B5EF4-FFF2-40B4-BE49-F238E27FC236}">
                <a16:creationId xmlns:a16="http://schemas.microsoft.com/office/drawing/2014/main" id="{9C4228EC-E93A-E549-8DE0-401629C6ECEC}"/>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16387" name="Rectangle 3">
            <a:extLst>
              <a:ext uri="{FF2B5EF4-FFF2-40B4-BE49-F238E27FC236}">
                <a16:creationId xmlns:a16="http://schemas.microsoft.com/office/drawing/2014/main" id="{91A5F149-9B99-204D-AE60-727BB5520F98}"/>
              </a:ext>
            </a:extLst>
          </p:cNvPr>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a:t>If you input a negative value for radius in Listing 2.2, ComputeAreaWithConsoleInput.py, the program would print an invalid result. If the radius is negative, you don't want the program to compute the area. How can you deal with this situation?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4">
            <a:extLst>
              <a:ext uri="{FF2B5EF4-FFF2-40B4-BE49-F238E27FC236}">
                <a16:creationId xmlns:a16="http://schemas.microsoft.com/office/drawing/2014/main" id="{76E01F66-22E9-AE48-908E-9667F261675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799C92-0A1D-D348-9188-1B21B4AAD0F6}" type="slidenum">
              <a:rPr lang="en-US" altLang="en-US" sz="1400" smtClean="0"/>
              <a:pPr>
                <a:spcBef>
                  <a:spcPct val="0"/>
                </a:spcBef>
                <a:buClrTx/>
                <a:buSzTx/>
                <a:buFontTx/>
                <a:buNone/>
              </a:pPr>
              <a:t>20</a:t>
            </a:fld>
            <a:endParaRPr lang="en-US" altLang="en-US" sz="1400"/>
          </a:p>
        </p:txBody>
      </p:sp>
      <p:sp>
        <p:nvSpPr>
          <p:cNvPr id="51202" name="Rectangle 2">
            <a:extLst>
              <a:ext uri="{FF2B5EF4-FFF2-40B4-BE49-F238E27FC236}">
                <a16:creationId xmlns:a16="http://schemas.microsoft.com/office/drawing/2014/main" id="{9CD2BBD4-9F55-1F44-A570-B1757EB0C2F1}"/>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51203" name="Rectangle 3">
            <a:extLst>
              <a:ext uri="{FF2B5EF4-FFF2-40B4-BE49-F238E27FC236}">
                <a16:creationId xmlns:a16="http://schemas.microsoft.com/office/drawing/2014/main" id="{826D3594-898A-254D-BD1E-6F07A992A741}"/>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4" name="Text Box 4">
            <a:extLst>
              <a:ext uri="{FF2B5EF4-FFF2-40B4-BE49-F238E27FC236}">
                <a16:creationId xmlns:a16="http://schemas.microsoft.com/office/drawing/2014/main" id="{18198135-F7EC-7647-A98C-8219AE870FEF}"/>
              </a:ext>
            </a:extLst>
          </p:cNvPr>
          <p:cNvSpPr txBox="1">
            <a:spLocks noChangeArrowheads="1"/>
          </p:cNvSpPr>
          <p:nvPr/>
        </p:nvSpPr>
        <p:spPr bwMode="auto">
          <a:xfrm>
            <a:off x="381000" y="1524000"/>
            <a:ext cx="44211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51205" name="AutoShape 5">
            <a:extLst>
              <a:ext uri="{FF2B5EF4-FFF2-40B4-BE49-F238E27FC236}">
                <a16:creationId xmlns:a16="http://schemas.microsoft.com/office/drawing/2014/main" id="{DA80E262-4F8F-AC49-B526-8EC5ABCCE33D}"/>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51206" name="Rectangle 8">
            <a:extLst>
              <a:ext uri="{FF2B5EF4-FFF2-40B4-BE49-F238E27FC236}">
                <a16:creationId xmlns:a16="http://schemas.microsoft.com/office/drawing/2014/main" id="{AD95812E-BA20-6A41-A9F8-2C373B6142DA}"/>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Text Box 9">
            <a:extLst>
              <a:ext uri="{FF2B5EF4-FFF2-40B4-BE49-F238E27FC236}">
                <a16:creationId xmlns:a16="http://schemas.microsoft.com/office/drawing/2014/main" id="{91A8559A-2882-E64C-9EEC-FBF6BD3894F8}"/>
              </a:ext>
            </a:extLst>
          </p:cNvPr>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bg2"/>
              </a:solidFill>
            </a:endParaRPr>
          </a:p>
        </p:txBody>
      </p:sp>
      <p:sp>
        <p:nvSpPr>
          <p:cNvPr id="51208" name="Rectangle 10">
            <a:extLst>
              <a:ext uri="{FF2B5EF4-FFF2-40B4-BE49-F238E27FC236}">
                <a16:creationId xmlns:a16="http://schemas.microsoft.com/office/drawing/2014/main" id="{68756460-23C4-E446-A167-0FDD951905BB}"/>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9" name="AutoShape 6">
            <a:extLst>
              <a:ext uri="{FF2B5EF4-FFF2-40B4-BE49-F238E27FC236}">
                <a16:creationId xmlns:a16="http://schemas.microsoft.com/office/drawing/2014/main" id="{2EA4D594-C370-F447-9FEB-A3507E2B9BA2}"/>
              </a:ext>
            </a:extLst>
          </p:cNvPr>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if statement</a:t>
            </a:r>
          </a:p>
        </p:txBody>
      </p:sp>
      <p:sp>
        <p:nvSpPr>
          <p:cNvPr id="51210" name="Rectangle 11">
            <a:extLst>
              <a:ext uri="{FF2B5EF4-FFF2-40B4-BE49-F238E27FC236}">
                <a16:creationId xmlns:a16="http://schemas.microsoft.com/office/drawing/2014/main" id="{28D80A7F-3E73-8C45-8B20-891F3E41E60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a:extLst>
              <a:ext uri="{FF2B5EF4-FFF2-40B4-BE49-F238E27FC236}">
                <a16:creationId xmlns:a16="http://schemas.microsoft.com/office/drawing/2014/main" id="{6E82D9F0-0A25-ED45-927B-D2414A065F8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CBBC96-0627-384A-B091-13CD9675B35F}" type="slidenum">
              <a:rPr lang="en-US" altLang="en-US" sz="1400" smtClean="0"/>
              <a:pPr>
                <a:spcBef>
                  <a:spcPct val="0"/>
                </a:spcBef>
                <a:buClrTx/>
                <a:buSzTx/>
                <a:buFontTx/>
                <a:buNone/>
              </a:pPr>
              <a:t>21</a:t>
            </a:fld>
            <a:endParaRPr lang="en-US" altLang="en-US" sz="1400"/>
          </a:p>
        </p:txBody>
      </p:sp>
      <p:sp>
        <p:nvSpPr>
          <p:cNvPr id="53250" name="Rectangle 2">
            <a:extLst>
              <a:ext uri="{FF2B5EF4-FFF2-40B4-BE49-F238E27FC236}">
                <a16:creationId xmlns:a16="http://schemas.microsoft.com/office/drawing/2014/main" id="{FFF09E45-74B1-C140-B443-24AC0775CAA8}"/>
              </a:ext>
            </a:extLst>
          </p:cNvPr>
          <p:cNvSpPr>
            <a:spLocks noGrp="1" noChangeArrowheads="1"/>
          </p:cNvSpPr>
          <p:nvPr>
            <p:ph type="title"/>
          </p:nvPr>
        </p:nvSpPr>
        <p:spPr>
          <a:xfrm>
            <a:off x="685800" y="0"/>
            <a:ext cx="8001000" cy="914400"/>
          </a:xfrm>
        </p:spPr>
        <p:txBody>
          <a:bodyPr/>
          <a:lstStyle/>
          <a:p>
            <a:r>
              <a:rPr lang="en-US" altLang="en-US"/>
              <a:t>Example</a:t>
            </a:r>
          </a:p>
        </p:txBody>
      </p:sp>
      <p:sp>
        <p:nvSpPr>
          <p:cNvPr id="53251" name="Rectangle 3">
            <a:extLst>
              <a:ext uri="{FF2B5EF4-FFF2-40B4-BE49-F238E27FC236}">
                <a16:creationId xmlns:a16="http://schemas.microsoft.com/office/drawing/2014/main" id="{4900C41E-C01B-014B-90F7-32223FE2E00D}"/>
              </a:ext>
            </a:extLst>
          </p:cNvPr>
          <p:cNvSpPr>
            <a:spLocks noGrp="1" noChangeArrowheads="1"/>
          </p:cNvSpPr>
          <p:nvPr>
            <p:ph type="body" idx="1"/>
          </p:nvPr>
        </p:nvSpPr>
        <p:spPr>
          <a:xfrm>
            <a:off x="309563" y="990600"/>
            <a:ext cx="8529637" cy="2208213"/>
          </a:xfrm>
        </p:spPr>
        <p:txBody>
          <a:bodyPr/>
          <a:lstStyle/>
          <a:p>
            <a:pPr marL="0" indent="0">
              <a:lnSpc>
                <a:spcPct val="90000"/>
              </a:lnSpc>
              <a:spcBef>
                <a:spcPct val="0"/>
              </a:spcBef>
              <a:buFont typeface="Monotype Sorts" pitchFamily="2" charset="2"/>
              <a:buNone/>
            </a:pPr>
            <a:r>
              <a:rPr lang="en-US" altLang="en-US" sz="2800"/>
              <a:t>Now let us write a program to find out the Chinese Zodiac sign for a given year. The Chinese Zodiac sign is based on a 12-year cycle, each year being represented by an animal: rat, ox, tiger, rabbit, dragon, snake, horse, sheep, monkey, rooster, dog, and pig, in this cycle.</a:t>
            </a:r>
          </a:p>
        </p:txBody>
      </p:sp>
      <p:sp>
        <p:nvSpPr>
          <p:cNvPr id="53252" name="Rectangle 11">
            <a:extLst>
              <a:ext uri="{FF2B5EF4-FFF2-40B4-BE49-F238E27FC236}">
                <a16:creationId xmlns:a16="http://schemas.microsoft.com/office/drawing/2014/main" id="{E7AD6D47-068D-B348-9C91-341BD2D3218B}"/>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3" name="Rectangle 13">
            <a:extLst>
              <a:ext uri="{FF2B5EF4-FFF2-40B4-BE49-F238E27FC236}">
                <a16:creationId xmlns:a16="http://schemas.microsoft.com/office/drawing/2014/main" id="{68C6EA4A-B7F0-C040-968D-67F99B85A108}"/>
              </a:ext>
            </a:extLst>
          </p:cNvPr>
          <p:cNvSpPr>
            <a:spLocks noChangeArrowheads="1"/>
          </p:cNvSpPr>
          <p:nvPr/>
        </p:nvSpPr>
        <p:spPr bwMode="auto">
          <a:xfrm>
            <a:off x="0" y="259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54" name="Object 12">
            <a:extLst>
              <a:ext uri="{FF2B5EF4-FFF2-40B4-BE49-F238E27FC236}">
                <a16:creationId xmlns:a16="http://schemas.microsoft.com/office/drawing/2014/main" id="{1E99AC1C-B234-F144-9681-EB814890D517}"/>
              </a:ext>
            </a:extLst>
          </p:cNvPr>
          <p:cNvGraphicFramePr>
            <a:graphicFrameLocks noChangeAspect="1"/>
          </p:cNvGraphicFramePr>
          <p:nvPr/>
        </p:nvGraphicFramePr>
        <p:xfrm>
          <a:off x="193675" y="3198813"/>
          <a:ext cx="6605588" cy="3184525"/>
        </p:xfrm>
        <a:graphic>
          <a:graphicData uri="http://schemas.openxmlformats.org/presentationml/2006/ole">
            <mc:AlternateContent xmlns:mc="http://schemas.openxmlformats.org/markup-compatibility/2006">
              <mc:Choice xmlns:v="urn:schemas-microsoft-com:vml" Requires="v">
                <p:oleObj spid="_x0000_s53257" name="Picture" r:id="rId4" imgW="2501900" imgH="1206500" progId="Word.Picture.8">
                  <p:embed/>
                </p:oleObj>
              </mc:Choice>
              <mc:Fallback>
                <p:oleObj name="Picture" r:id="rId4" imgW="2501900" imgH="1206500" progId="Word.Picture.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3198813"/>
                        <a:ext cx="6605588"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5" name="Rectangle 10">
            <a:hlinkClick r:id="rId6"/>
            <a:extLst>
              <a:ext uri="{FF2B5EF4-FFF2-40B4-BE49-F238E27FC236}">
                <a16:creationId xmlns:a16="http://schemas.microsoft.com/office/drawing/2014/main" id="{23BBE148-E248-4342-B3C6-D3CCB2209E79}"/>
              </a:ext>
            </a:extLst>
          </p:cNvPr>
          <p:cNvSpPr>
            <a:spLocks noChangeArrowheads="1"/>
          </p:cNvSpPr>
          <p:nvPr/>
        </p:nvSpPr>
        <p:spPr bwMode="auto">
          <a:xfrm>
            <a:off x="6324600" y="518160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ChineseZodiac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4">
            <a:extLst>
              <a:ext uri="{FF2B5EF4-FFF2-40B4-BE49-F238E27FC236}">
                <a16:creationId xmlns:a16="http://schemas.microsoft.com/office/drawing/2014/main" id="{79F365D6-75CC-8249-B222-445A874E90A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A50949-D5C7-634C-8D23-DE7983F89F3B}" type="slidenum">
              <a:rPr lang="en-US" altLang="en-US" sz="1400" smtClean="0"/>
              <a:pPr>
                <a:spcBef>
                  <a:spcPct val="0"/>
                </a:spcBef>
                <a:buClrTx/>
                <a:buSzTx/>
                <a:buFontTx/>
                <a:buNone/>
              </a:pPr>
              <a:t>22</a:t>
            </a:fld>
            <a:endParaRPr lang="en-US" altLang="en-US" sz="1400"/>
          </a:p>
        </p:txBody>
      </p:sp>
      <p:sp>
        <p:nvSpPr>
          <p:cNvPr id="55298" name="Rectangle 2">
            <a:extLst>
              <a:ext uri="{FF2B5EF4-FFF2-40B4-BE49-F238E27FC236}">
                <a16:creationId xmlns:a16="http://schemas.microsoft.com/office/drawing/2014/main" id="{C11139C8-FF8C-7A4D-AF3C-1332C50C91E2}"/>
              </a:ext>
            </a:extLst>
          </p:cNvPr>
          <p:cNvSpPr>
            <a:spLocks noGrp="1" noChangeArrowheads="1"/>
          </p:cNvSpPr>
          <p:nvPr>
            <p:ph type="title"/>
          </p:nvPr>
        </p:nvSpPr>
        <p:spPr>
          <a:xfrm>
            <a:off x="685800" y="0"/>
            <a:ext cx="8001000" cy="914400"/>
          </a:xfrm>
        </p:spPr>
        <p:txBody>
          <a:bodyPr/>
          <a:lstStyle/>
          <a:p>
            <a:r>
              <a:rPr lang="en-US" altLang="en-US"/>
              <a:t>Common Errors</a:t>
            </a:r>
          </a:p>
        </p:txBody>
      </p:sp>
      <p:sp>
        <p:nvSpPr>
          <p:cNvPr id="55299" name="Rectangle 3">
            <a:extLst>
              <a:ext uri="{FF2B5EF4-FFF2-40B4-BE49-F238E27FC236}">
                <a16:creationId xmlns:a16="http://schemas.microsoft.com/office/drawing/2014/main" id="{0E2029BF-7616-4C47-AFAF-6FAA2C7A45A6}"/>
              </a:ext>
            </a:extLst>
          </p:cNvPr>
          <p:cNvSpPr>
            <a:spLocks noGrp="1" noChangeArrowheads="1"/>
          </p:cNvSpPr>
          <p:nvPr>
            <p:ph type="body" idx="1"/>
          </p:nvPr>
        </p:nvSpPr>
        <p:spPr>
          <a:xfrm>
            <a:off x="309563" y="990600"/>
            <a:ext cx="8529637" cy="1785938"/>
          </a:xfrm>
        </p:spPr>
        <p:txBody>
          <a:bodyPr/>
          <a:lstStyle/>
          <a:p>
            <a:pPr marL="0" indent="0">
              <a:spcBef>
                <a:spcPct val="0"/>
              </a:spcBef>
              <a:buFont typeface="Monotype Sorts" pitchFamily="2" charset="2"/>
              <a:buNone/>
            </a:pPr>
            <a:r>
              <a:rPr lang="en-US" altLang="en-US" sz="3600"/>
              <a:t>Most common errors in selection statements are caused by incorrect indentation. Consider the following code in (a) and (b).</a:t>
            </a:r>
          </a:p>
        </p:txBody>
      </p:sp>
      <p:sp>
        <p:nvSpPr>
          <p:cNvPr id="55300" name="Rectangle 4">
            <a:extLst>
              <a:ext uri="{FF2B5EF4-FFF2-40B4-BE49-F238E27FC236}">
                <a16:creationId xmlns:a16="http://schemas.microsoft.com/office/drawing/2014/main" id="{C9BBBCBF-09B2-6C49-BFC7-9B93E4D286B5}"/>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5301" name="Object 5">
            <a:extLst>
              <a:ext uri="{FF2B5EF4-FFF2-40B4-BE49-F238E27FC236}">
                <a16:creationId xmlns:a16="http://schemas.microsoft.com/office/drawing/2014/main" id="{D24DA47D-DEB0-C345-B124-8B2FF9928AD0}"/>
              </a:ext>
            </a:extLst>
          </p:cNvPr>
          <p:cNvGraphicFramePr>
            <a:graphicFrameLocks noChangeAspect="1"/>
          </p:cNvGraphicFramePr>
          <p:nvPr/>
        </p:nvGraphicFramePr>
        <p:xfrm>
          <a:off x="269875" y="3160713"/>
          <a:ext cx="8682038" cy="1527175"/>
        </p:xfrm>
        <a:graphic>
          <a:graphicData uri="http://schemas.openxmlformats.org/presentationml/2006/ole">
            <mc:AlternateContent xmlns:mc="http://schemas.openxmlformats.org/markup-compatibility/2006">
              <mc:Choice xmlns:v="urn:schemas-microsoft-com:vml" Requires="v">
                <p:oleObj spid="_x0000_s55303" name="Picture" r:id="rId4" imgW="3530600" imgH="635000" progId="Word.Picture.8">
                  <p:embed/>
                </p:oleObj>
              </mc:Choice>
              <mc:Fallback>
                <p:oleObj name="Picture" r:id="rId4" imgW="3530600" imgH="6350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3160713"/>
                        <a:ext cx="8682038"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7E454D1D-164D-5848-9308-9461BF4C848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C38C25-53A8-5440-9D3A-C8B0B1815FAC}" type="slidenum">
              <a:rPr lang="en-US" altLang="en-US" sz="1400" smtClean="0"/>
              <a:pPr>
                <a:spcBef>
                  <a:spcPct val="0"/>
                </a:spcBef>
                <a:buClrTx/>
                <a:buSzTx/>
                <a:buFontTx/>
                <a:buNone/>
              </a:pPr>
              <a:t>23</a:t>
            </a:fld>
            <a:endParaRPr lang="en-US" altLang="en-US" sz="1400"/>
          </a:p>
        </p:txBody>
      </p:sp>
      <p:sp>
        <p:nvSpPr>
          <p:cNvPr id="57346" name="Rectangle 2">
            <a:extLst>
              <a:ext uri="{FF2B5EF4-FFF2-40B4-BE49-F238E27FC236}">
                <a16:creationId xmlns:a16="http://schemas.microsoft.com/office/drawing/2014/main" id="{FF7E9966-B2D7-F644-A451-47830D72E118}"/>
              </a:ext>
            </a:extLst>
          </p:cNvPr>
          <p:cNvSpPr>
            <a:spLocks noGrp="1" noChangeArrowheads="1"/>
          </p:cNvSpPr>
          <p:nvPr>
            <p:ph type="title"/>
          </p:nvPr>
        </p:nvSpPr>
        <p:spPr>
          <a:xfrm>
            <a:off x="685800" y="0"/>
            <a:ext cx="8001000" cy="914400"/>
          </a:xfrm>
        </p:spPr>
        <p:txBody>
          <a:bodyPr/>
          <a:lstStyle/>
          <a:p>
            <a:r>
              <a:rPr lang="en-US" altLang="en-US"/>
              <a:t>TIP</a:t>
            </a:r>
          </a:p>
        </p:txBody>
      </p:sp>
      <p:sp>
        <p:nvSpPr>
          <p:cNvPr id="57347" name="Rectangle 6">
            <a:extLst>
              <a:ext uri="{FF2B5EF4-FFF2-40B4-BE49-F238E27FC236}">
                <a16:creationId xmlns:a16="http://schemas.microsoft.com/office/drawing/2014/main" id="{C7B82501-443D-E643-9F5D-8BE2195EF68C}"/>
              </a:ext>
            </a:extLst>
          </p:cNvPr>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48" name="Rectangle 8">
            <a:extLst>
              <a:ext uri="{FF2B5EF4-FFF2-40B4-BE49-F238E27FC236}">
                <a16:creationId xmlns:a16="http://schemas.microsoft.com/office/drawing/2014/main" id="{FBDE1B31-DC87-2B4A-BE02-455E5668DDB7}"/>
              </a:ext>
            </a:extLst>
          </p:cNvPr>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49" name="Object 7">
            <a:extLst>
              <a:ext uri="{FF2B5EF4-FFF2-40B4-BE49-F238E27FC236}">
                <a16:creationId xmlns:a16="http://schemas.microsoft.com/office/drawing/2014/main" id="{7F5DC6A8-7FB9-4C43-A28E-92B7FA888F07}"/>
              </a:ext>
            </a:extLst>
          </p:cNvPr>
          <p:cNvGraphicFramePr>
            <a:graphicFrameLocks noChangeAspect="1"/>
          </p:cNvGraphicFramePr>
          <p:nvPr/>
        </p:nvGraphicFramePr>
        <p:xfrm>
          <a:off x="190500" y="1435100"/>
          <a:ext cx="8764588" cy="1747838"/>
        </p:xfrm>
        <a:graphic>
          <a:graphicData uri="http://schemas.openxmlformats.org/presentationml/2006/ole">
            <mc:AlternateContent xmlns:mc="http://schemas.openxmlformats.org/markup-compatibility/2006">
              <mc:Choice xmlns:v="urn:schemas-microsoft-com:vml" Requires="v">
                <p:oleObj spid="_x0000_s57351" name="Picture" r:id="rId4" imgW="2692400" imgH="533400" progId="Word.Picture.8">
                  <p:embed/>
                </p:oleObj>
              </mc:Choice>
              <mc:Fallback>
                <p:oleObj name="Picture" r:id="rId4" imgW="2692400" imgH="5334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1435100"/>
                        <a:ext cx="8764588"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a:extLst>
              <a:ext uri="{FF2B5EF4-FFF2-40B4-BE49-F238E27FC236}">
                <a16:creationId xmlns:a16="http://schemas.microsoft.com/office/drawing/2014/main" id="{3C3196EB-6316-8349-9AAB-16038BCBEE8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C48DF7-E19C-E148-BD49-3A1D1B4A3DD6}" type="slidenum">
              <a:rPr lang="en-US" altLang="en-US" sz="1400" smtClean="0"/>
              <a:pPr>
                <a:spcBef>
                  <a:spcPct val="0"/>
                </a:spcBef>
                <a:buClrTx/>
                <a:buSzTx/>
                <a:buFontTx/>
                <a:buNone/>
              </a:pPr>
              <a:t>24</a:t>
            </a:fld>
            <a:endParaRPr lang="en-US" altLang="en-US" sz="1400"/>
          </a:p>
        </p:txBody>
      </p:sp>
      <p:sp>
        <p:nvSpPr>
          <p:cNvPr id="59394" name="Rectangle 2">
            <a:extLst>
              <a:ext uri="{FF2B5EF4-FFF2-40B4-BE49-F238E27FC236}">
                <a16:creationId xmlns:a16="http://schemas.microsoft.com/office/drawing/2014/main" id="{E73CB32D-B9D1-8745-9BC5-B84375E97484}"/>
              </a:ext>
            </a:extLst>
          </p:cNvPr>
          <p:cNvSpPr>
            <a:spLocks noGrp="1" noChangeArrowheads="1"/>
          </p:cNvSpPr>
          <p:nvPr>
            <p:ph type="title"/>
          </p:nvPr>
        </p:nvSpPr>
        <p:spPr>
          <a:xfrm>
            <a:off x="193675" y="241300"/>
            <a:ext cx="8640763" cy="460375"/>
          </a:xfrm>
        </p:spPr>
        <p:txBody>
          <a:bodyPr/>
          <a:lstStyle/>
          <a:p>
            <a:r>
              <a:rPr lang="en-US" altLang="en-US" sz="3600"/>
              <a:t>Problem: Body Mass Index</a:t>
            </a:r>
            <a:r>
              <a:rPr lang="en-US" altLang="en-US"/>
              <a:t> </a:t>
            </a:r>
          </a:p>
        </p:txBody>
      </p:sp>
      <p:sp>
        <p:nvSpPr>
          <p:cNvPr id="59395" name="Rectangle 3">
            <a:extLst>
              <a:ext uri="{FF2B5EF4-FFF2-40B4-BE49-F238E27FC236}">
                <a16:creationId xmlns:a16="http://schemas.microsoft.com/office/drawing/2014/main" id="{3180390F-8FF7-AF47-A489-9BF9CD499DA1}"/>
              </a:ext>
            </a:extLst>
          </p:cNvPr>
          <p:cNvSpPr>
            <a:spLocks noGrp="1" noChangeArrowheads="1"/>
          </p:cNvSpPr>
          <p:nvPr>
            <p:ph type="body" idx="1"/>
          </p:nvPr>
        </p:nvSpPr>
        <p:spPr>
          <a:xfrm>
            <a:off x="193675" y="931863"/>
            <a:ext cx="8718550" cy="2497137"/>
          </a:xfrm>
        </p:spPr>
        <p:txBody>
          <a:bodyPr/>
          <a:lstStyle/>
          <a:p>
            <a:pPr marL="0" indent="0">
              <a:buFont typeface="Monotype Sorts" pitchFamily="2" charset="2"/>
              <a:buNone/>
            </a:pPr>
            <a:r>
              <a:rPr lang="en-US" alt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59396" name="Rectangle 8">
            <a:extLst>
              <a:ext uri="{FF2B5EF4-FFF2-40B4-BE49-F238E27FC236}">
                <a16:creationId xmlns:a16="http://schemas.microsoft.com/office/drawing/2014/main" id="{2F79196D-0160-D544-AEEE-4A929012B770}"/>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7" name="Rectangle 10">
            <a:extLst>
              <a:ext uri="{FF2B5EF4-FFF2-40B4-BE49-F238E27FC236}">
                <a16:creationId xmlns:a16="http://schemas.microsoft.com/office/drawing/2014/main" id="{22101A6D-2860-7748-9FCA-A9DF73FC6348}"/>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8" name="Rectangle 12">
            <a:extLst>
              <a:ext uri="{FF2B5EF4-FFF2-40B4-BE49-F238E27FC236}">
                <a16:creationId xmlns:a16="http://schemas.microsoft.com/office/drawing/2014/main" id="{549DBD7D-CA14-F040-B573-EFF591DDD8C7}"/>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9399" name="Object 11">
            <a:extLst>
              <a:ext uri="{FF2B5EF4-FFF2-40B4-BE49-F238E27FC236}">
                <a16:creationId xmlns:a16="http://schemas.microsoft.com/office/drawing/2014/main" id="{E8E53120-BECF-5740-82AB-6FAAD08E097C}"/>
              </a:ext>
            </a:extLst>
          </p:cNvPr>
          <p:cNvGraphicFramePr>
            <a:graphicFrameLocks noChangeAspect="1"/>
          </p:cNvGraphicFramePr>
          <p:nvPr/>
        </p:nvGraphicFramePr>
        <p:xfrm>
          <a:off x="0" y="3775075"/>
          <a:ext cx="6221413" cy="2266950"/>
        </p:xfrm>
        <a:graphic>
          <a:graphicData uri="http://schemas.openxmlformats.org/presentationml/2006/ole">
            <mc:AlternateContent xmlns:mc="http://schemas.openxmlformats.org/markup-compatibility/2006">
              <mc:Choice xmlns:v="urn:schemas-microsoft-com:vml" Requires="v">
                <p:oleObj spid="_x0000_s59402" name="Picture" r:id="rId4" imgW="1752600" imgH="635000" progId="Word.Picture.8">
                  <p:embed/>
                </p:oleObj>
              </mc:Choice>
              <mc:Fallback>
                <p:oleObj name="Picture" r:id="rId4" imgW="1752600" imgH="635000"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75075"/>
                        <a:ext cx="6221413"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Rectangle 11">
            <a:hlinkClick r:id="rId6"/>
            <a:extLst>
              <a:ext uri="{FF2B5EF4-FFF2-40B4-BE49-F238E27FC236}">
                <a16:creationId xmlns:a16="http://schemas.microsoft.com/office/drawing/2014/main" id="{B60E4DC6-313F-B14E-BD36-DE758D09D224}"/>
              </a:ext>
            </a:extLst>
          </p:cNvPr>
          <p:cNvSpPr>
            <a:spLocks noChangeArrowheads="1"/>
          </p:cNvSpPr>
          <p:nvPr/>
        </p:nvSpPr>
        <p:spPr bwMode="auto">
          <a:xfrm>
            <a:off x="5378450" y="4883150"/>
            <a:ext cx="3187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ComputeAndInterpretBMI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a:extLst>
              <a:ext uri="{FF2B5EF4-FFF2-40B4-BE49-F238E27FC236}">
                <a16:creationId xmlns:a16="http://schemas.microsoft.com/office/drawing/2014/main" id="{EF6F5ED1-95A2-874B-A69E-22B728E225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007AFF-FEB6-C341-9106-B3AF3BDEFCB6}" type="slidenum">
              <a:rPr lang="en-US" altLang="en-US" sz="1400" smtClean="0"/>
              <a:pPr>
                <a:spcBef>
                  <a:spcPct val="0"/>
                </a:spcBef>
                <a:buClrTx/>
                <a:buSzTx/>
                <a:buFontTx/>
                <a:buNone/>
              </a:pPr>
              <a:t>25</a:t>
            </a:fld>
            <a:endParaRPr lang="en-US" altLang="en-US" sz="1400"/>
          </a:p>
        </p:txBody>
      </p:sp>
      <p:sp>
        <p:nvSpPr>
          <p:cNvPr id="61442" name="Rectangle 2">
            <a:extLst>
              <a:ext uri="{FF2B5EF4-FFF2-40B4-BE49-F238E27FC236}">
                <a16:creationId xmlns:a16="http://schemas.microsoft.com/office/drawing/2014/main" id="{D57F22DA-D196-4847-9814-FF7F5E64C20E}"/>
              </a:ext>
            </a:extLst>
          </p:cNvPr>
          <p:cNvSpPr>
            <a:spLocks noGrp="1" noChangeArrowheads="1"/>
          </p:cNvSpPr>
          <p:nvPr>
            <p:ph type="title"/>
          </p:nvPr>
        </p:nvSpPr>
        <p:spPr>
          <a:xfrm>
            <a:off x="685800" y="228600"/>
            <a:ext cx="7772400" cy="533400"/>
          </a:xfrm>
        </p:spPr>
        <p:txBody>
          <a:bodyPr/>
          <a:lstStyle/>
          <a:p>
            <a:r>
              <a:rPr lang="en-US" altLang="en-US"/>
              <a:t>Problem: Computing Taxes</a:t>
            </a:r>
          </a:p>
        </p:txBody>
      </p:sp>
      <p:sp>
        <p:nvSpPr>
          <p:cNvPr id="61443" name="Rectangle 3">
            <a:extLst>
              <a:ext uri="{FF2B5EF4-FFF2-40B4-BE49-F238E27FC236}">
                <a16:creationId xmlns:a16="http://schemas.microsoft.com/office/drawing/2014/main" id="{2BF42943-CD10-634C-898E-1928FBB30861}"/>
              </a:ext>
            </a:extLst>
          </p:cNvPr>
          <p:cNvSpPr>
            <a:spLocks noGrp="1" noChangeArrowheads="1"/>
          </p:cNvSpPr>
          <p:nvPr>
            <p:ph type="body" idx="1"/>
          </p:nvPr>
        </p:nvSpPr>
        <p:spPr>
          <a:xfrm>
            <a:off x="231775" y="1009650"/>
            <a:ext cx="8610600" cy="2590800"/>
          </a:xfrm>
        </p:spPr>
        <p:txBody>
          <a:bodyPr/>
          <a:lstStyle/>
          <a:p>
            <a:pPr marL="0" indent="0">
              <a:buFont typeface="Monotype Sorts" pitchFamily="2" charset="2"/>
              <a:buNone/>
            </a:pPr>
            <a:r>
              <a:rPr lang="en-US" altLang="en-US">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600"/>
          </a:p>
        </p:txBody>
      </p:sp>
      <p:sp>
        <p:nvSpPr>
          <p:cNvPr id="61444" name="Rectangle 91">
            <a:extLst>
              <a:ext uri="{FF2B5EF4-FFF2-40B4-BE49-F238E27FC236}">
                <a16:creationId xmlns:a16="http://schemas.microsoft.com/office/drawing/2014/main" id="{B94F9894-47D7-4146-B782-CCE6F8C2493C}"/>
              </a:ext>
            </a:extLst>
          </p:cNvPr>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9324" name="Group 172">
            <a:extLst>
              <a:ext uri="{FF2B5EF4-FFF2-40B4-BE49-F238E27FC236}">
                <a16:creationId xmlns:a16="http://schemas.microsoft.com/office/drawing/2014/main" id="{A34186E9-5440-FA45-8819-882185F1421A}"/>
              </a:ext>
            </a:extLst>
          </p:cNvPr>
          <p:cNvGraphicFramePr>
            <a:graphicFrameLocks noGrp="1"/>
          </p:cNvGraphicFramePr>
          <p:nvPr/>
        </p:nvGraphicFramePr>
        <p:xfrm>
          <a:off x="615950" y="3736975"/>
          <a:ext cx="7912100" cy="2689226"/>
        </p:xfrm>
        <a:graphic>
          <a:graphicData uri="http://schemas.openxmlformats.org/drawingml/2006/table">
            <a:tbl>
              <a:tblPr/>
              <a:tblGrid>
                <a:gridCol w="879475">
                  <a:extLst>
                    <a:ext uri="{9D8B030D-6E8A-4147-A177-3AD203B41FA5}">
                      <a16:colId xmlns:a16="http://schemas.microsoft.com/office/drawing/2014/main" val="20000"/>
                    </a:ext>
                  </a:extLst>
                </a:gridCol>
                <a:gridCol w="1757363">
                  <a:extLst>
                    <a:ext uri="{9D8B030D-6E8A-4147-A177-3AD203B41FA5}">
                      <a16:colId xmlns:a16="http://schemas.microsoft.com/office/drawing/2014/main" val="20001"/>
                    </a:ext>
                  </a:extLst>
                </a:gridCol>
                <a:gridCol w="1758950">
                  <a:extLst>
                    <a:ext uri="{9D8B030D-6E8A-4147-A177-3AD203B41FA5}">
                      <a16:colId xmlns:a16="http://schemas.microsoft.com/office/drawing/2014/main" val="20002"/>
                    </a:ext>
                  </a:extLst>
                </a:gridCol>
                <a:gridCol w="1757362">
                  <a:extLst>
                    <a:ext uri="{9D8B030D-6E8A-4147-A177-3AD203B41FA5}">
                      <a16:colId xmlns:a16="http://schemas.microsoft.com/office/drawing/2014/main" val="20003"/>
                    </a:ext>
                  </a:extLst>
                </a:gridCol>
                <a:gridCol w="1758950">
                  <a:extLst>
                    <a:ext uri="{9D8B030D-6E8A-4147-A177-3AD203B41FA5}">
                      <a16:colId xmlns:a16="http://schemas.microsoft.com/office/drawing/2014/main" val="20004"/>
                    </a:ext>
                  </a:extLst>
                </a:gridCol>
              </a:tblGrid>
              <a:tr h="685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Marginal Tax Rate</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Single</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Married Filing Jointly or Qualified Widow(er)</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Married Filing Separately</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Head of Household</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10%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$16,700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$11,950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15%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$8,351– $33,950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$16,701 – $67,900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$8,351 – $33,950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$11,951 – $45,500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$33,951 – $82,250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$67,901 – $137,050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$33,951 – $68,525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$45,501 – $117,450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28%</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$82,251 – $171,550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$137,051 – $208,850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$68,525 – $104,425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$117,451 – $190,200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33%</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$171,551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$208,851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$104,426 – $186,475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$190,201 -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35%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$186,476+</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a:extLst>
              <a:ext uri="{FF2B5EF4-FFF2-40B4-BE49-F238E27FC236}">
                <a16:creationId xmlns:a16="http://schemas.microsoft.com/office/drawing/2014/main" id="{ECDAE0ED-09F7-0747-9BC2-B3BF7B062CC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DA6514-A77A-A94A-AE33-CC67A6B799D2}" type="slidenum">
              <a:rPr lang="en-US" altLang="en-US" sz="1400" smtClean="0"/>
              <a:pPr>
                <a:spcBef>
                  <a:spcPct val="0"/>
                </a:spcBef>
                <a:buClrTx/>
                <a:buSzTx/>
                <a:buFontTx/>
                <a:buNone/>
              </a:pPr>
              <a:t>26</a:t>
            </a:fld>
            <a:endParaRPr lang="en-US" altLang="en-US" sz="1400"/>
          </a:p>
        </p:txBody>
      </p:sp>
      <p:sp>
        <p:nvSpPr>
          <p:cNvPr id="63490" name="Rectangle 2">
            <a:extLst>
              <a:ext uri="{FF2B5EF4-FFF2-40B4-BE49-F238E27FC236}">
                <a16:creationId xmlns:a16="http://schemas.microsoft.com/office/drawing/2014/main" id="{6C4587B9-B3D9-A148-A065-840A72989D7A}"/>
              </a:ext>
            </a:extLst>
          </p:cNvPr>
          <p:cNvSpPr>
            <a:spLocks noGrp="1" noChangeArrowheads="1"/>
          </p:cNvSpPr>
          <p:nvPr>
            <p:ph type="title"/>
          </p:nvPr>
        </p:nvSpPr>
        <p:spPr>
          <a:xfrm>
            <a:off x="228600" y="228600"/>
            <a:ext cx="8686800" cy="533400"/>
          </a:xfrm>
        </p:spPr>
        <p:txBody>
          <a:bodyPr/>
          <a:lstStyle/>
          <a:p>
            <a:r>
              <a:rPr lang="en-US" altLang="en-US"/>
              <a:t>Problem: Computing Taxes, cont.</a:t>
            </a:r>
          </a:p>
        </p:txBody>
      </p:sp>
      <p:sp>
        <p:nvSpPr>
          <p:cNvPr id="63491" name="Rectangle 8">
            <a:extLst>
              <a:ext uri="{FF2B5EF4-FFF2-40B4-BE49-F238E27FC236}">
                <a16:creationId xmlns:a16="http://schemas.microsoft.com/office/drawing/2014/main" id="{CC0A2829-5682-5045-8E58-CD256440EC7A}"/>
              </a:ext>
            </a:extLst>
          </p:cNvPr>
          <p:cNvSpPr>
            <a:spLocks noChangeArrowheads="1"/>
          </p:cNvSpPr>
          <p:nvPr/>
        </p:nvSpPr>
        <p:spPr bwMode="auto">
          <a:xfrm>
            <a:off x="1833563" y="2549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2" name="Rectangle 9">
            <a:extLst>
              <a:ext uri="{FF2B5EF4-FFF2-40B4-BE49-F238E27FC236}">
                <a16:creationId xmlns:a16="http://schemas.microsoft.com/office/drawing/2014/main" id="{C6F35366-E1EE-864B-8631-D0589E77953E}"/>
              </a:ext>
            </a:extLst>
          </p:cNvPr>
          <p:cNvSpPr>
            <a:spLocks noGrp="1" noChangeArrowheads="1"/>
          </p:cNvSpPr>
          <p:nvPr>
            <p:ph type="body" idx="1"/>
          </p:nvPr>
        </p:nvSpPr>
        <p:spPr>
          <a:xfrm>
            <a:off x="228600" y="1123950"/>
            <a:ext cx="8683625" cy="3917950"/>
          </a:xfrm>
          <a:noFill/>
        </p:spPr>
        <p:txBody>
          <a:bodyPr/>
          <a:lstStyle/>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if status == 0: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single filers</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elif status == 1: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married filing jointly</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elif status == 2: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married filing separately</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elif status == 3: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head of household</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else: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Display wrong status</a:t>
            </a:r>
          </a:p>
        </p:txBody>
      </p:sp>
      <p:sp>
        <p:nvSpPr>
          <p:cNvPr id="63493" name="Rectangle 8">
            <a:hlinkClick r:id="rId3"/>
            <a:extLst>
              <a:ext uri="{FF2B5EF4-FFF2-40B4-BE49-F238E27FC236}">
                <a16:creationId xmlns:a16="http://schemas.microsoft.com/office/drawing/2014/main" id="{367E3320-7414-0F4C-98C3-894776DEB03D}"/>
              </a:ext>
            </a:extLst>
          </p:cNvPr>
          <p:cNvSpPr>
            <a:spLocks noChangeArrowheads="1"/>
          </p:cNvSpPr>
          <p:nvPr/>
        </p:nvSpPr>
        <p:spPr bwMode="auto">
          <a:xfrm>
            <a:off x="5943600" y="506253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ComputeTax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a:extLst>
              <a:ext uri="{FF2B5EF4-FFF2-40B4-BE49-F238E27FC236}">
                <a16:creationId xmlns:a16="http://schemas.microsoft.com/office/drawing/2014/main" id="{55BC66ED-8D3E-0948-86EA-05A7305C0DE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01D94A-4D56-6F4B-B1E0-A9F56FC48C0A}" type="slidenum">
              <a:rPr lang="en-US" altLang="en-US" sz="1400" smtClean="0"/>
              <a:pPr>
                <a:spcBef>
                  <a:spcPct val="0"/>
                </a:spcBef>
                <a:buClrTx/>
                <a:buSzTx/>
                <a:buFontTx/>
                <a:buNone/>
              </a:pPr>
              <a:t>27</a:t>
            </a:fld>
            <a:endParaRPr lang="en-US" altLang="en-US" sz="1400"/>
          </a:p>
        </p:txBody>
      </p:sp>
      <p:sp>
        <p:nvSpPr>
          <p:cNvPr id="65538" name="Rectangle 2">
            <a:extLst>
              <a:ext uri="{FF2B5EF4-FFF2-40B4-BE49-F238E27FC236}">
                <a16:creationId xmlns:a16="http://schemas.microsoft.com/office/drawing/2014/main" id="{580384F5-4EA1-434A-B126-F2CC33F6EA90}"/>
              </a:ext>
            </a:extLst>
          </p:cNvPr>
          <p:cNvSpPr>
            <a:spLocks noGrp="1" noChangeArrowheads="1"/>
          </p:cNvSpPr>
          <p:nvPr>
            <p:ph type="title"/>
          </p:nvPr>
        </p:nvSpPr>
        <p:spPr>
          <a:xfrm>
            <a:off x="533400" y="0"/>
            <a:ext cx="7772400" cy="1371600"/>
          </a:xfrm>
          <a:noFill/>
        </p:spPr>
        <p:txBody>
          <a:bodyPr/>
          <a:lstStyle/>
          <a:p>
            <a:r>
              <a:rPr lang="en-US" altLang="en-US"/>
              <a:t>Logical Operators</a:t>
            </a:r>
          </a:p>
        </p:txBody>
      </p:sp>
      <p:sp>
        <p:nvSpPr>
          <p:cNvPr id="65539" name="Rectangle 5">
            <a:extLst>
              <a:ext uri="{FF2B5EF4-FFF2-40B4-BE49-F238E27FC236}">
                <a16:creationId xmlns:a16="http://schemas.microsoft.com/office/drawing/2014/main" id="{21810107-0D2E-D547-A222-CB4264FF2B1D}"/>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5540" name="Object 4">
            <a:extLst>
              <a:ext uri="{FF2B5EF4-FFF2-40B4-BE49-F238E27FC236}">
                <a16:creationId xmlns:a16="http://schemas.microsoft.com/office/drawing/2014/main" id="{806FE270-5A6C-6D49-856F-A852BAA1C9FC}"/>
              </a:ext>
            </a:extLst>
          </p:cNvPr>
          <p:cNvGraphicFramePr>
            <a:graphicFrameLocks noChangeAspect="1"/>
          </p:cNvGraphicFramePr>
          <p:nvPr/>
        </p:nvGraphicFramePr>
        <p:xfrm>
          <a:off x="501650" y="1508125"/>
          <a:ext cx="8102600" cy="2287588"/>
        </p:xfrm>
        <a:graphic>
          <a:graphicData uri="http://schemas.openxmlformats.org/presentationml/2006/ole">
            <mc:AlternateContent xmlns:mc="http://schemas.openxmlformats.org/markup-compatibility/2006">
              <mc:Choice xmlns:v="urn:schemas-microsoft-com:vml" Requires="v">
                <p:oleObj spid="_x0000_s65542" name="Picture" r:id="rId4" imgW="3238500" imgH="914400" progId="Word.Picture.8">
                  <p:embed/>
                </p:oleObj>
              </mc:Choice>
              <mc:Fallback>
                <p:oleObj name="Picture" r:id="rId4" imgW="3238500" imgH="9144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 y="1508125"/>
                        <a:ext cx="81026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a:extLst>
              <a:ext uri="{FF2B5EF4-FFF2-40B4-BE49-F238E27FC236}">
                <a16:creationId xmlns:a16="http://schemas.microsoft.com/office/drawing/2014/main" id="{BA9C31A1-57E2-884B-A923-282814CA3B1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F7E650-7CDE-8B44-94AE-C12C5FD9269F}" type="slidenum">
              <a:rPr lang="en-US" altLang="en-US" sz="1400" smtClean="0"/>
              <a:pPr>
                <a:spcBef>
                  <a:spcPct val="0"/>
                </a:spcBef>
                <a:buClrTx/>
                <a:buSzTx/>
                <a:buFontTx/>
                <a:buNone/>
              </a:pPr>
              <a:t>28</a:t>
            </a:fld>
            <a:endParaRPr lang="en-US" altLang="en-US" sz="1400"/>
          </a:p>
        </p:txBody>
      </p:sp>
      <p:sp>
        <p:nvSpPr>
          <p:cNvPr id="67586" name="Rectangle 2">
            <a:extLst>
              <a:ext uri="{FF2B5EF4-FFF2-40B4-BE49-F238E27FC236}">
                <a16:creationId xmlns:a16="http://schemas.microsoft.com/office/drawing/2014/main" id="{3681631B-45A6-AB4C-8B41-D05F069DC1F5}"/>
              </a:ext>
            </a:extLst>
          </p:cNvPr>
          <p:cNvSpPr>
            <a:spLocks noGrp="1" noChangeArrowheads="1"/>
          </p:cNvSpPr>
          <p:nvPr>
            <p:ph type="title"/>
          </p:nvPr>
        </p:nvSpPr>
        <p:spPr>
          <a:xfrm>
            <a:off x="533400" y="0"/>
            <a:ext cx="7772400" cy="1371600"/>
          </a:xfrm>
          <a:noFill/>
        </p:spPr>
        <p:txBody>
          <a:bodyPr/>
          <a:lstStyle/>
          <a:p>
            <a:r>
              <a:rPr lang="en-US" altLang="en-US"/>
              <a:t>Truth Table for Operator not</a:t>
            </a:r>
          </a:p>
        </p:txBody>
      </p:sp>
      <p:sp>
        <p:nvSpPr>
          <p:cNvPr id="67587" name="Rectangle 4">
            <a:extLst>
              <a:ext uri="{FF2B5EF4-FFF2-40B4-BE49-F238E27FC236}">
                <a16:creationId xmlns:a16="http://schemas.microsoft.com/office/drawing/2014/main" id="{43C33BCF-BA36-0149-A595-4AB6F88F5BE2}"/>
              </a:ext>
            </a:extLst>
          </p:cNvPr>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88" name="Rectangle 5">
            <a:extLst>
              <a:ext uri="{FF2B5EF4-FFF2-40B4-BE49-F238E27FC236}">
                <a16:creationId xmlns:a16="http://schemas.microsoft.com/office/drawing/2014/main" id="{7516E0ED-B51A-DF4D-BD00-857B818FCF79}"/>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89" name="Rectangle 6">
            <a:extLst>
              <a:ext uri="{FF2B5EF4-FFF2-40B4-BE49-F238E27FC236}">
                <a16:creationId xmlns:a16="http://schemas.microsoft.com/office/drawing/2014/main" id="{A4C8F6CC-6C8A-4B49-8A38-56B0FAFDC548}"/>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90" name="Rectangle 7">
            <a:extLst>
              <a:ext uri="{FF2B5EF4-FFF2-40B4-BE49-F238E27FC236}">
                <a16:creationId xmlns:a16="http://schemas.microsoft.com/office/drawing/2014/main" id="{5C97CFEC-CA02-814F-90E7-289EBCDCF44A}"/>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91" name="Rectangle 10">
            <a:extLst>
              <a:ext uri="{FF2B5EF4-FFF2-40B4-BE49-F238E27FC236}">
                <a16:creationId xmlns:a16="http://schemas.microsoft.com/office/drawing/2014/main" id="{47C52FA8-C4E2-1F4A-9FEC-A238C96D9E70}"/>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2" name="Object 9">
            <a:extLst>
              <a:ext uri="{FF2B5EF4-FFF2-40B4-BE49-F238E27FC236}">
                <a16:creationId xmlns:a16="http://schemas.microsoft.com/office/drawing/2014/main" id="{1D5A483D-ACDF-5445-91BB-9B3B9C27004A}"/>
              </a:ext>
            </a:extLst>
          </p:cNvPr>
          <p:cNvGraphicFramePr>
            <a:graphicFrameLocks noChangeAspect="1"/>
          </p:cNvGraphicFramePr>
          <p:nvPr/>
        </p:nvGraphicFramePr>
        <p:xfrm>
          <a:off x="146050" y="1470025"/>
          <a:ext cx="8885238" cy="1331913"/>
        </p:xfrm>
        <a:graphic>
          <a:graphicData uri="http://schemas.openxmlformats.org/presentationml/2006/ole">
            <mc:AlternateContent xmlns:mc="http://schemas.openxmlformats.org/markup-compatibility/2006">
              <mc:Choice xmlns:v="urn:schemas-microsoft-com:vml" Requires="v">
                <p:oleObj spid="_x0000_s67594" name="Picture" r:id="rId4" imgW="3949700" imgH="584200" progId="Word.Picture.8">
                  <p:embed/>
                </p:oleObj>
              </mc:Choice>
              <mc:Fallback>
                <p:oleObj name="Picture" r:id="rId4" imgW="3949700" imgH="5842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 y="1470025"/>
                        <a:ext cx="8885238"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4">
            <a:extLst>
              <a:ext uri="{FF2B5EF4-FFF2-40B4-BE49-F238E27FC236}">
                <a16:creationId xmlns:a16="http://schemas.microsoft.com/office/drawing/2014/main" id="{5472D386-E068-934B-96BC-352B985E18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670860-BE86-6441-9F42-CADEED836F94}" type="slidenum">
              <a:rPr lang="en-US" altLang="en-US" sz="1400" smtClean="0"/>
              <a:pPr>
                <a:spcBef>
                  <a:spcPct val="0"/>
                </a:spcBef>
                <a:buClrTx/>
                <a:buSzTx/>
                <a:buFontTx/>
                <a:buNone/>
              </a:pPr>
              <a:t>29</a:t>
            </a:fld>
            <a:endParaRPr lang="en-US" altLang="en-US" sz="1400"/>
          </a:p>
        </p:txBody>
      </p:sp>
      <p:sp>
        <p:nvSpPr>
          <p:cNvPr id="69634" name="Rectangle 2">
            <a:extLst>
              <a:ext uri="{FF2B5EF4-FFF2-40B4-BE49-F238E27FC236}">
                <a16:creationId xmlns:a16="http://schemas.microsoft.com/office/drawing/2014/main" id="{D8BBFEB0-300D-504B-86FA-FA5C972C1747}"/>
              </a:ext>
            </a:extLst>
          </p:cNvPr>
          <p:cNvSpPr>
            <a:spLocks noGrp="1" noChangeArrowheads="1"/>
          </p:cNvSpPr>
          <p:nvPr>
            <p:ph type="title"/>
          </p:nvPr>
        </p:nvSpPr>
        <p:spPr>
          <a:xfrm>
            <a:off x="533400" y="0"/>
            <a:ext cx="7772400" cy="1371600"/>
          </a:xfrm>
          <a:noFill/>
        </p:spPr>
        <p:txBody>
          <a:bodyPr/>
          <a:lstStyle/>
          <a:p>
            <a:r>
              <a:rPr lang="en-US" altLang="en-US"/>
              <a:t>Truth Table for Operator and</a:t>
            </a:r>
          </a:p>
        </p:txBody>
      </p:sp>
      <p:sp>
        <p:nvSpPr>
          <p:cNvPr id="69635" name="Rectangle 3">
            <a:extLst>
              <a:ext uri="{FF2B5EF4-FFF2-40B4-BE49-F238E27FC236}">
                <a16:creationId xmlns:a16="http://schemas.microsoft.com/office/drawing/2014/main" id="{1230219F-BD8B-DA4B-8B40-8284A93F684C}"/>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6" name="Rectangle 4">
            <a:extLst>
              <a:ext uri="{FF2B5EF4-FFF2-40B4-BE49-F238E27FC236}">
                <a16:creationId xmlns:a16="http://schemas.microsoft.com/office/drawing/2014/main" id="{5E1F4597-3F9B-7246-8076-657679FBC59B}"/>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7" name="Rectangle 5">
            <a:extLst>
              <a:ext uri="{FF2B5EF4-FFF2-40B4-BE49-F238E27FC236}">
                <a16:creationId xmlns:a16="http://schemas.microsoft.com/office/drawing/2014/main" id="{D8148536-EAB6-A745-AC74-37034A88EF7D}"/>
              </a:ext>
            </a:extLst>
          </p:cNvPr>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8" name="Rectangle 8">
            <a:extLst>
              <a:ext uri="{FF2B5EF4-FFF2-40B4-BE49-F238E27FC236}">
                <a16:creationId xmlns:a16="http://schemas.microsoft.com/office/drawing/2014/main" id="{02C88C6A-CE5A-8541-B525-4942C257B88A}"/>
              </a:ext>
            </a:extLst>
          </p:cNvPr>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a:extLst>
              <a:ext uri="{FF2B5EF4-FFF2-40B4-BE49-F238E27FC236}">
                <a16:creationId xmlns:a16="http://schemas.microsoft.com/office/drawing/2014/main" id="{2898A570-6BF5-E941-B3F6-DE82C0A070C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69640" name="Object 2">
            <a:extLst>
              <a:ext uri="{FF2B5EF4-FFF2-40B4-BE49-F238E27FC236}">
                <a16:creationId xmlns:a16="http://schemas.microsoft.com/office/drawing/2014/main" id="{DF02B1CC-AE76-844A-BDE3-D57749A5079A}"/>
              </a:ext>
            </a:extLst>
          </p:cNvPr>
          <p:cNvGraphicFramePr>
            <a:graphicFrameLocks noChangeAspect="1"/>
          </p:cNvGraphicFramePr>
          <p:nvPr/>
        </p:nvGraphicFramePr>
        <p:xfrm>
          <a:off x="-12700" y="1508125"/>
          <a:ext cx="9248775" cy="2343150"/>
        </p:xfrm>
        <a:graphic>
          <a:graphicData uri="http://schemas.openxmlformats.org/presentationml/2006/ole">
            <mc:AlternateContent xmlns:mc="http://schemas.openxmlformats.org/markup-compatibility/2006">
              <mc:Choice xmlns:v="urn:schemas-microsoft-com:vml" Requires="v">
                <p:oleObj spid="_x0000_s69642" name="Picture" r:id="rId4" imgW="32600900" imgH="8242300" progId="Word.Picture.8">
                  <p:embed/>
                </p:oleObj>
              </mc:Choice>
              <mc:Fallback>
                <p:oleObj name="Picture" r:id="rId4" imgW="32600900" imgH="82423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508125"/>
                        <a:ext cx="92487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5">
            <a:extLst>
              <a:ext uri="{FF2B5EF4-FFF2-40B4-BE49-F238E27FC236}">
                <a16:creationId xmlns:a16="http://schemas.microsoft.com/office/drawing/2014/main" id="{D9505111-33A3-674D-8356-315BE6A83C40}"/>
              </a:ext>
            </a:extLst>
          </p:cNvPr>
          <p:cNvSpPr>
            <a:spLocks noGrp="1" noChangeArrowheads="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2018 by Pearson Education, Inc. All Rights Reserved.</a:t>
            </a:r>
          </a:p>
        </p:txBody>
      </p:sp>
      <p:sp>
        <p:nvSpPr>
          <p:cNvPr id="18434" name="Rectangle 36">
            <a:extLst>
              <a:ext uri="{FF2B5EF4-FFF2-40B4-BE49-F238E27FC236}">
                <a16:creationId xmlns:a16="http://schemas.microsoft.com/office/drawing/2014/main" id="{7DC2055B-D3D3-A94E-8E43-DA461243D9AF}"/>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99D4E7-C89F-394E-A712-F4AB96AF34E3}" type="slidenum">
              <a:rPr lang="en-US" altLang="en-US" sz="1400" smtClean="0"/>
              <a:pPr>
                <a:spcBef>
                  <a:spcPct val="0"/>
                </a:spcBef>
                <a:buClrTx/>
                <a:buSzTx/>
                <a:buFontTx/>
                <a:buNone/>
              </a:pPr>
              <a:t>3</a:t>
            </a:fld>
            <a:endParaRPr lang="en-US" altLang="en-US" sz="1400"/>
          </a:p>
        </p:txBody>
      </p:sp>
      <p:sp>
        <p:nvSpPr>
          <p:cNvPr id="18435" name="Rectangle 2">
            <a:extLst>
              <a:ext uri="{FF2B5EF4-FFF2-40B4-BE49-F238E27FC236}">
                <a16:creationId xmlns:a16="http://schemas.microsoft.com/office/drawing/2014/main" id="{86DBB059-0505-2D43-8158-B3D00AEEBCAC}"/>
              </a:ext>
            </a:extLst>
          </p:cNvPr>
          <p:cNvSpPr>
            <a:spLocks noGrp="1" noChangeArrowheads="1"/>
          </p:cNvSpPr>
          <p:nvPr>
            <p:ph type="ctrTitle"/>
          </p:nvPr>
        </p:nvSpPr>
        <p:spPr>
          <a:xfrm>
            <a:off x="609600" y="228600"/>
            <a:ext cx="7772400" cy="457200"/>
          </a:xfrm>
        </p:spPr>
        <p:txBody>
          <a:bodyPr/>
          <a:lstStyle/>
          <a:p>
            <a:r>
              <a:rPr lang="en-US" altLang="en-US" sz="4000"/>
              <a:t>Objectives</a:t>
            </a:r>
          </a:p>
        </p:txBody>
      </p:sp>
      <p:sp>
        <p:nvSpPr>
          <p:cNvPr id="18436" name="Rectangle 3">
            <a:extLst>
              <a:ext uri="{FF2B5EF4-FFF2-40B4-BE49-F238E27FC236}">
                <a16:creationId xmlns:a16="http://schemas.microsoft.com/office/drawing/2014/main" id="{8F02725A-08C1-0C4D-96F6-F74432D0D4BF}"/>
              </a:ext>
            </a:extLst>
          </p:cNvPr>
          <p:cNvSpPr>
            <a:spLocks noChangeArrowheads="1"/>
          </p:cNvSpPr>
          <p:nvPr/>
        </p:nvSpPr>
        <p:spPr bwMode="auto">
          <a:xfrm>
            <a:off x="309563" y="931863"/>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1800"/>
              <a:t>To write Boolean expressions using relational operators (§3.2).</a:t>
            </a:r>
          </a:p>
          <a:p>
            <a:r>
              <a:rPr lang="en-US" altLang="en-US" sz="1800"/>
              <a:t>To generate random numbers using the </a:t>
            </a:r>
            <a:r>
              <a:rPr lang="en-US" altLang="en-US" sz="1800" b="1"/>
              <a:t>random.randint(a, b)</a:t>
            </a:r>
            <a:r>
              <a:rPr lang="en-US" altLang="en-US" sz="1800"/>
              <a:t>, </a:t>
            </a:r>
            <a:r>
              <a:rPr lang="en-US" altLang="en-US" sz="1800" b="1"/>
              <a:t>random.randrange(a, b)</a:t>
            </a:r>
            <a:r>
              <a:rPr lang="en-US" altLang="en-US" sz="1800"/>
              <a:t>, or </a:t>
            </a:r>
            <a:r>
              <a:rPr lang="en-US" altLang="en-US" sz="1800" b="1"/>
              <a:t>random.random()</a:t>
            </a:r>
            <a:r>
              <a:rPr lang="en-US" altLang="en-US" sz="1800"/>
              <a:t> functions (§3.3).</a:t>
            </a:r>
          </a:p>
          <a:p>
            <a:r>
              <a:rPr lang="en-US" altLang="en-US" sz="1800"/>
              <a:t>To program with Boolean expressions (</a:t>
            </a:r>
            <a:r>
              <a:rPr lang="en-US" altLang="en-US" sz="1800" b="1"/>
              <a:t>AdditionQuiz</a:t>
            </a:r>
            <a:r>
              <a:rPr lang="en-US" altLang="en-US" sz="1800"/>
              <a:t>) (§3.3).</a:t>
            </a:r>
          </a:p>
          <a:p>
            <a:r>
              <a:rPr lang="en-US" altLang="en-US" sz="1800"/>
              <a:t>To implement selection control using one-way </a:t>
            </a:r>
            <a:r>
              <a:rPr lang="en-US" altLang="en-US" sz="1800" b="1"/>
              <a:t>if</a:t>
            </a:r>
            <a:r>
              <a:rPr lang="en-US" altLang="en-US" sz="1800"/>
              <a:t> statements (§3.4).</a:t>
            </a:r>
          </a:p>
          <a:p>
            <a:r>
              <a:rPr lang="en-US" altLang="en-US" sz="1800"/>
              <a:t>To implement selection control using two-way </a:t>
            </a:r>
            <a:r>
              <a:rPr lang="en-US" altLang="en-US" sz="1800" b="1"/>
              <a:t>if-else</a:t>
            </a:r>
            <a:r>
              <a:rPr lang="en-US" altLang="en-US" sz="1800"/>
              <a:t> statements (§3.5).</a:t>
            </a:r>
          </a:p>
          <a:p>
            <a:r>
              <a:rPr lang="en-US" altLang="en-US" sz="1800"/>
              <a:t>To implement selection control with nested </a:t>
            </a:r>
            <a:r>
              <a:rPr lang="en-US" altLang="en-US" sz="1800" b="1"/>
              <a:t>if</a:t>
            </a:r>
            <a:r>
              <a:rPr lang="en-US" altLang="en-US" sz="1800"/>
              <a:t> and multi-way </a:t>
            </a:r>
            <a:r>
              <a:rPr lang="en-US" altLang="en-US" sz="1800" b="1"/>
              <a:t>if-elif-else</a:t>
            </a:r>
            <a:r>
              <a:rPr lang="en-US" altLang="en-US" sz="1800"/>
              <a:t> statements (§3.6).</a:t>
            </a:r>
          </a:p>
          <a:p>
            <a:r>
              <a:rPr lang="en-US" altLang="en-US" sz="1800"/>
              <a:t>To avoid common errors in </a:t>
            </a:r>
            <a:r>
              <a:rPr lang="en-US" altLang="en-US" sz="1800" b="1"/>
              <a:t>if</a:t>
            </a:r>
            <a:r>
              <a:rPr lang="en-US" altLang="en-US" sz="1800"/>
              <a:t> statements (§3.7).</a:t>
            </a:r>
          </a:p>
          <a:p>
            <a:r>
              <a:rPr lang="en-US" altLang="en-US" sz="1800"/>
              <a:t>To program with selection statements (§§3.8–3.9).</a:t>
            </a:r>
          </a:p>
          <a:p>
            <a:r>
              <a:rPr lang="en-US" altLang="en-US" sz="1800"/>
              <a:t>To combine conditions using logical operators (</a:t>
            </a:r>
            <a:r>
              <a:rPr lang="en-US" altLang="en-US" sz="1800" b="1"/>
              <a:t>and</a:t>
            </a:r>
            <a:r>
              <a:rPr lang="en-US" altLang="en-US" sz="1800"/>
              <a:t>, </a:t>
            </a:r>
            <a:r>
              <a:rPr lang="en-US" altLang="en-US" sz="1800" b="1"/>
              <a:t>or</a:t>
            </a:r>
            <a:r>
              <a:rPr lang="en-US" altLang="en-US" sz="1800"/>
              <a:t>, and </a:t>
            </a:r>
            <a:r>
              <a:rPr lang="en-US" altLang="en-US" sz="1800" b="1"/>
              <a:t>not</a:t>
            </a:r>
            <a:r>
              <a:rPr lang="en-US" altLang="en-US" sz="1800"/>
              <a:t>) (§3.10).</a:t>
            </a:r>
          </a:p>
          <a:p>
            <a:r>
              <a:rPr lang="en-US" altLang="en-US" sz="1800"/>
              <a:t>To use selection statements with combined conditions (</a:t>
            </a:r>
            <a:r>
              <a:rPr lang="en-US" altLang="en-US" sz="1800" b="1"/>
              <a:t>LeapYear</a:t>
            </a:r>
            <a:r>
              <a:rPr lang="en-US" altLang="en-US" sz="1800"/>
              <a:t>, </a:t>
            </a:r>
            <a:r>
              <a:rPr lang="en-US" altLang="en-US" sz="1800" b="1"/>
              <a:t>Lottery</a:t>
            </a:r>
            <a:r>
              <a:rPr lang="en-US" altLang="en-US" sz="1800"/>
              <a:t>) (§§3.11–3.12).</a:t>
            </a:r>
          </a:p>
          <a:p>
            <a:r>
              <a:rPr lang="en-US" altLang="en-US" sz="1800"/>
              <a:t>To write expressions that use the conditional expressions (§3.13). </a:t>
            </a:r>
          </a:p>
          <a:p>
            <a:r>
              <a:rPr lang="en-US" altLang="en-US" sz="1800"/>
              <a:t>To understand the rules governing operator precedence and associativity (§3.14). </a:t>
            </a:r>
          </a:p>
          <a:p>
            <a:r>
              <a:rPr lang="en-US" altLang="en-US" sz="1800"/>
              <a:t>To detect the location of an object (§3.15).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4">
            <a:extLst>
              <a:ext uri="{FF2B5EF4-FFF2-40B4-BE49-F238E27FC236}">
                <a16:creationId xmlns:a16="http://schemas.microsoft.com/office/drawing/2014/main" id="{682C6F65-7FDD-B948-BEF5-A2D04B25132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184BFD-0B5E-B74E-B998-8DF798E2892D}" type="slidenum">
              <a:rPr lang="en-US" altLang="en-US" sz="1400" smtClean="0"/>
              <a:pPr>
                <a:spcBef>
                  <a:spcPct val="0"/>
                </a:spcBef>
                <a:buClrTx/>
                <a:buSzTx/>
                <a:buFontTx/>
                <a:buNone/>
              </a:pPr>
              <a:t>30</a:t>
            </a:fld>
            <a:endParaRPr lang="en-US" altLang="en-US" sz="1400"/>
          </a:p>
        </p:txBody>
      </p:sp>
      <p:sp>
        <p:nvSpPr>
          <p:cNvPr id="71682" name="Rectangle 2">
            <a:extLst>
              <a:ext uri="{FF2B5EF4-FFF2-40B4-BE49-F238E27FC236}">
                <a16:creationId xmlns:a16="http://schemas.microsoft.com/office/drawing/2014/main" id="{42BF3EF5-A6F7-784D-B607-D2B6A268BC51}"/>
              </a:ext>
            </a:extLst>
          </p:cNvPr>
          <p:cNvSpPr>
            <a:spLocks noGrp="1" noChangeArrowheads="1"/>
          </p:cNvSpPr>
          <p:nvPr>
            <p:ph type="title"/>
          </p:nvPr>
        </p:nvSpPr>
        <p:spPr>
          <a:xfrm>
            <a:off x="533400" y="0"/>
            <a:ext cx="7772400" cy="1371600"/>
          </a:xfrm>
          <a:noFill/>
        </p:spPr>
        <p:txBody>
          <a:bodyPr/>
          <a:lstStyle/>
          <a:p>
            <a:r>
              <a:rPr lang="en-US" altLang="en-US"/>
              <a:t>Truth Table for Operator or</a:t>
            </a:r>
          </a:p>
        </p:txBody>
      </p:sp>
      <p:sp>
        <p:nvSpPr>
          <p:cNvPr id="71683" name="Rectangle 3">
            <a:extLst>
              <a:ext uri="{FF2B5EF4-FFF2-40B4-BE49-F238E27FC236}">
                <a16:creationId xmlns:a16="http://schemas.microsoft.com/office/drawing/2014/main" id="{D4B73CD1-DB55-E848-8157-F18280A7DBC3}"/>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4" name="Rectangle 4">
            <a:extLst>
              <a:ext uri="{FF2B5EF4-FFF2-40B4-BE49-F238E27FC236}">
                <a16:creationId xmlns:a16="http://schemas.microsoft.com/office/drawing/2014/main" id="{B6FCBA79-3F92-F94B-83BF-041DA36057D2}"/>
              </a:ext>
            </a:extLst>
          </p:cNvPr>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5" name="Rectangle 5">
            <a:extLst>
              <a:ext uri="{FF2B5EF4-FFF2-40B4-BE49-F238E27FC236}">
                <a16:creationId xmlns:a16="http://schemas.microsoft.com/office/drawing/2014/main" id="{F1657091-200B-194F-B217-651BD84EBCAE}"/>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8">
            <a:extLst>
              <a:ext uri="{FF2B5EF4-FFF2-40B4-BE49-F238E27FC236}">
                <a16:creationId xmlns:a16="http://schemas.microsoft.com/office/drawing/2014/main" id="{C08F9C89-A376-DA40-911E-54EC84176A25}"/>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a:extLst>
              <a:ext uri="{FF2B5EF4-FFF2-40B4-BE49-F238E27FC236}">
                <a16:creationId xmlns:a16="http://schemas.microsoft.com/office/drawing/2014/main" id="{0F7AE8C0-49C5-4F4A-BD1A-C4CB6D03E4C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71688" name="Object 2">
            <a:extLst>
              <a:ext uri="{FF2B5EF4-FFF2-40B4-BE49-F238E27FC236}">
                <a16:creationId xmlns:a16="http://schemas.microsoft.com/office/drawing/2014/main" id="{CABC1393-8CB6-6845-B35B-2DEF1CEB0105}"/>
              </a:ext>
            </a:extLst>
          </p:cNvPr>
          <p:cNvGraphicFramePr>
            <a:graphicFrameLocks noChangeAspect="1"/>
          </p:cNvGraphicFramePr>
          <p:nvPr/>
        </p:nvGraphicFramePr>
        <p:xfrm>
          <a:off x="12700" y="1585913"/>
          <a:ext cx="9283700" cy="2016125"/>
        </p:xfrm>
        <a:graphic>
          <a:graphicData uri="http://schemas.openxmlformats.org/presentationml/2006/ole">
            <mc:AlternateContent xmlns:mc="http://schemas.openxmlformats.org/markup-compatibility/2006">
              <mc:Choice xmlns:v="urn:schemas-microsoft-com:vml" Requires="v">
                <p:oleObj spid="_x0000_s71690" name="Picture" r:id="rId4" imgW="33832800" imgH="7315200" progId="Word.Picture.8">
                  <p:embed/>
                </p:oleObj>
              </mc:Choice>
              <mc:Fallback>
                <p:oleObj name="Picture" r:id="rId4" imgW="33832800" imgH="73152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585913"/>
                        <a:ext cx="92837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4">
            <a:extLst>
              <a:ext uri="{FF2B5EF4-FFF2-40B4-BE49-F238E27FC236}">
                <a16:creationId xmlns:a16="http://schemas.microsoft.com/office/drawing/2014/main" id="{D842A4E5-8B05-7E4E-A8E7-4FA3B52415D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C978A8-387D-2546-B4C4-212756059485}" type="slidenum">
              <a:rPr lang="en-US" altLang="en-US" sz="1400" smtClean="0"/>
              <a:pPr>
                <a:spcBef>
                  <a:spcPct val="0"/>
                </a:spcBef>
                <a:buClrTx/>
                <a:buSzTx/>
                <a:buFontTx/>
                <a:buNone/>
              </a:pPr>
              <a:t>31</a:t>
            </a:fld>
            <a:endParaRPr lang="en-US" altLang="en-US" sz="1400"/>
          </a:p>
        </p:txBody>
      </p:sp>
      <p:sp>
        <p:nvSpPr>
          <p:cNvPr id="73730" name="Rectangle 2">
            <a:extLst>
              <a:ext uri="{FF2B5EF4-FFF2-40B4-BE49-F238E27FC236}">
                <a16:creationId xmlns:a16="http://schemas.microsoft.com/office/drawing/2014/main" id="{3347D7F9-04F7-8749-AD50-B08AE2F42D0C}"/>
              </a:ext>
            </a:extLst>
          </p:cNvPr>
          <p:cNvSpPr>
            <a:spLocks noGrp="1" noChangeArrowheads="1"/>
          </p:cNvSpPr>
          <p:nvPr>
            <p:ph type="title"/>
          </p:nvPr>
        </p:nvSpPr>
        <p:spPr>
          <a:xfrm>
            <a:off x="533400" y="0"/>
            <a:ext cx="7772400" cy="1371600"/>
          </a:xfrm>
          <a:noFill/>
        </p:spPr>
        <p:txBody>
          <a:bodyPr/>
          <a:lstStyle/>
          <a:p>
            <a:r>
              <a:rPr lang="en-US" altLang="en-US"/>
              <a:t>Examples</a:t>
            </a:r>
          </a:p>
        </p:txBody>
      </p:sp>
      <p:sp>
        <p:nvSpPr>
          <p:cNvPr id="73731" name="Text Box 3">
            <a:extLst>
              <a:ext uri="{FF2B5EF4-FFF2-40B4-BE49-F238E27FC236}">
                <a16:creationId xmlns:a16="http://schemas.microsoft.com/office/drawing/2014/main" id="{3F5E0746-0B15-3D4C-B976-FF959ED36A8F}"/>
              </a:ext>
            </a:extLst>
          </p:cNvPr>
          <p:cNvSpPr txBox="1">
            <a:spLocks noChangeArrowheads="1"/>
          </p:cNvSpPr>
          <p:nvPr/>
        </p:nvSpPr>
        <p:spPr bwMode="auto">
          <a:xfrm>
            <a:off x="381000" y="1371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t>Here is a program that checks whether a number is divisible by 2 and 3, whether a number is divisible by 2 or 3, and whether a number is divisible by 2 or 3 but not both:</a:t>
            </a:r>
          </a:p>
        </p:txBody>
      </p:sp>
      <p:sp>
        <p:nvSpPr>
          <p:cNvPr id="73732" name="Rectangle 7">
            <a:hlinkClick r:id="rId3"/>
            <a:extLst>
              <a:ext uri="{FF2B5EF4-FFF2-40B4-BE49-F238E27FC236}">
                <a16:creationId xmlns:a16="http://schemas.microsoft.com/office/drawing/2014/main" id="{69FFC66F-28DF-AD44-9E96-307FCDCC2A28}"/>
              </a:ext>
            </a:extLst>
          </p:cNvPr>
          <p:cNvSpPr>
            <a:spLocks noChangeArrowheads="1"/>
          </p:cNvSpPr>
          <p:nvPr/>
        </p:nvSpPr>
        <p:spPr bwMode="auto">
          <a:xfrm>
            <a:off x="4094163" y="4097338"/>
            <a:ext cx="29352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TestBooleanOperators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4">
            <a:extLst>
              <a:ext uri="{FF2B5EF4-FFF2-40B4-BE49-F238E27FC236}">
                <a16:creationId xmlns:a16="http://schemas.microsoft.com/office/drawing/2014/main" id="{1F8632CC-6DD9-5F47-A3FB-4F86D719203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0A08069-024A-1B43-B693-3F1A9E26BC9B}" type="slidenum">
              <a:rPr lang="en-US" altLang="en-US" sz="1400" smtClean="0"/>
              <a:pPr>
                <a:spcBef>
                  <a:spcPct val="0"/>
                </a:spcBef>
                <a:buClrTx/>
                <a:buSzTx/>
                <a:buFontTx/>
                <a:buNone/>
              </a:pPr>
              <a:t>32</a:t>
            </a:fld>
            <a:endParaRPr lang="en-US" altLang="en-US" sz="1400"/>
          </a:p>
        </p:txBody>
      </p:sp>
      <p:sp>
        <p:nvSpPr>
          <p:cNvPr id="75778" name="Rectangle 2">
            <a:extLst>
              <a:ext uri="{FF2B5EF4-FFF2-40B4-BE49-F238E27FC236}">
                <a16:creationId xmlns:a16="http://schemas.microsoft.com/office/drawing/2014/main" id="{5B69CBFE-55A5-AA48-B8F3-4567B539A67A}"/>
              </a:ext>
            </a:extLst>
          </p:cNvPr>
          <p:cNvSpPr>
            <a:spLocks noGrp="1" noChangeArrowheads="1"/>
          </p:cNvSpPr>
          <p:nvPr>
            <p:ph type="title"/>
          </p:nvPr>
        </p:nvSpPr>
        <p:spPr>
          <a:xfrm>
            <a:off x="304800" y="304800"/>
            <a:ext cx="8458200" cy="838200"/>
          </a:xfrm>
        </p:spPr>
        <p:txBody>
          <a:bodyPr/>
          <a:lstStyle/>
          <a:p>
            <a:r>
              <a:rPr lang="en-US" altLang="en-US"/>
              <a:t>Problem: Determining </a:t>
            </a:r>
            <a:r>
              <a:rPr lang="en-US" altLang="en-US">
                <a:cs typeface="Times New Roman" panose="02020603050405020304" pitchFamily="18" charset="0"/>
              </a:rPr>
              <a:t>Leap Year?</a:t>
            </a:r>
            <a:endParaRPr lang="en-US" altLang="en-US"/>
          </a:p>
        </p:txBody>
      </p:sp>
      <p:sp>
        <p:nvSpPr>
          <p:cNvPr id="75779" name="Text Box 5">
            <a:extLst>
              <a:ext uri="{FF2B5EF4-FFF2-40B4-BE49-F238E27FC236}">
                <a16:creationId xmlns:a16="http://schemas.microsoft.com/office/drawing/2014/main" id="{2B8C2483-DFF5-AF45-A34F-FAEF572BAAE7}"/>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5780" name="Text Box 6">
            <a:extLst>
              <a:ext uri="{FF2B5EF4-FFF2-40B4-BE49-F238E27FC236}">
                <a16:creationId xmlns:a16="http://schemas.microsoft.com/office/drawing/2014/main" id="{62003EAF-0A96-454F-B9CE-202A27749A8F}"/>
              </a:ext>
            </a:extLst>
          </p:cNvPr>
          <p:cNvSpPr txBox="1">
            <a:spLocks noChangeArrowheads="1"/>
          </p:cNvSpPr>
          <p:nvPr/>
        </p:nvSpPr>
        <p:spPr bwMode="auto">
          <a:xfrm>
            <a:off x="152400" y="1447800"/>
            <a:ext cx="8991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a:t>
            </a:r>
            <a:r>
              <a:rPr lang="en-US" altLang="en-US">
                <a:cs typeface="Times New Roman" panose="02020603050405020304" pitchFamily="18" charset="0"/>
              </a:rPr>
              <a:t>first prompts the user to enter a year as an </a:t>
            </a:r>
            <a:r>
              <a:rPr lang="en-US" altLang="en-US" u="sng">
                <a:cs typeface="Times New Roman" panose="02020603050405020304" pitchFamily="18" charset="0"/>
              </a:rPr>
              <a:t>int</a:t>
            </a:r>
            <a:r>
              <a:rPr lang="en-US" altLang="en-US">
                <a:cs typeface="Times New Roman" panose="02020603050405020304" pitchFamily="18" charset="0"/>
              </a:rPr>
              <a:t> value and checks if it is a leap year.</a:t>
            </a:r>
          </a:p>
          <a:p>
            <a:pPr>
              <a:spcBef>
                <a:spcPct val="50000"/>
              </a:spcBef>
              <a:buClrTx/>
              <a:buSzTx/>
              <a:buFontTx/>
              <a:buNone/>
            </a:pPr>
            <a:r>
              <a:rPr lang="en-US" altLang="en-US">
                <a:cs typeface="Times New Roman" panose="02020603050405020304" pitchFamily="18" charset="0"/>
              </a:rPr>
              <a:t>A year is a leap year if it </a:t>
            </a:r>
            <a:r>
              <a:rPr lang="en-US" altLang="en-US">
                <a:solidFill>
                  <a:srgbClr val="FF5050"/>
                </a:solidFill>
                <a:cs typeface="Times New Roman" panose="02020603050405020304" pitchFamily="18" charset="0"/>
              </a:rPr>
              <a:t>is divisible by 4</a:t>
            </a:r>
            <a:r>
              <a:rPr lang="en-US" altLang="en-US">
                <a:cs typeface="Times New Roman" panose="02020603050405020304" pitchFamily="18" charset="0"/>
              </a:rPr>
              <a:t> but </a:t>
            </a:r>
            <a:r>
              <a:rPr lang="en-US" altLang="en-US">
                <a:solidFill>
                  <a:schemeClr val="accent1"/>
                </a:solidFill>
                <a:cs typeface="Times New Roman" panose="02020603050405020304" pitchFamily="18" charset="0"/>
              </a:rPr>
              <a:t>not by 100</a:t>
            </a:r>
            <a:r>
              <a:rPr lang="en-US" altLang="en-US">
                <a:cs typeface="Times New Roman" panose="02020603050405020304" pitchFamily="18" charset="0"/>
              </a:rPr>
              <a:t>, or it is </a:t>
            </a:r>
            <a:r>
              <a:rPr lang="en-US" altLang="en-US">
                <a:solidFill>
                  <a:schemeClr val="tx2"/>
                </a:solidFill>
                <a:cs typeface="Times New Roman" panose="02020603050405020304" pitchFamily="18" charset="0"/>
              </a:rPr>
              <a:t>divisible by 400</a:t>
            </a:r>
            <a:r>
              <a:rPr lang="en-US" altLang="en-US">
                <a:cs typeface="Times New Roman" panose="02020603050405020304" pitchFamily="18" charset="0"/>
              </a:rPr>
              <a:t>.</a:t>
            </a:r>
          </a:p>
          <a:p>
            <a:pPr>
              <a:spcBef>
                <a:spcPct val="50000"/>
              </a:spcBef>
              <a:buClrTx/>
              <a:buSzTx/>
              <a:buFontTx/>
              <a:buNone/>
            </a:pPr>
            <a:r>
              <a:rPr lang="en-US" altLang="en-US">
                <a:cs typeface="Times New Roman" panose="02020603050405020304" pitchFamily="18" charset="0"/>
              </a:rPr>
              <a:t> (</a:t>
            </a:r>
            <a:r>
              <a:rPr lang="en-US" altLang="en-US">
                <a:solidFill>
                  <a:srgbClr val="FF5050"/>
                </a:solidFill>
                <a:cs typeface="Times New Roman" panose="02020603050405020304" pitchFamily="18" charset="0"/>
              </a:rPr>
              <a:t>year % 4 == 0</a:t>
            </a:r>
            <a:r>
              <a:rPr lang="en-US" altLang="en-US">
                <a:cs typeface="Times New Roman" panose="02020603050405020304" pitchFamily="18" charset="0"/>
              </a:rPr>
              <a:t> and </a:t>
            </a:r>
            <a:r>
              <a:rPr lang="en-US" altLang="en-US">
                <a:solidFill>
                  <a:schemeClr val="accent1"/>
                </a:solidFill>
                <a:cs typeface="Times New Roman" panose="02020603050405020304" pitchFamily="18" charset="0"/>
              </a:rPr>
              <a:t>year % 100 != 0</a:t>
            </a:r>
            <a:r>
              <a:rPr lang="en-US" altLang="en-US">
                <a:cs typeface="Times New Roman" panose="02020603050405020304" pitchFamily="18" charset="0"/>
              </a:rPr>
              <a:t>) or (</a:t>
            </a:r>
            <a:r>
              <a:rPr lang="en-US" altLang="en-US">
                <a:solidFill>
                  <a:schemeClr val="tx2"/>
                </a:solidFill>
                <a:cs typeface="Times New Roman" panose="02020603050405020304" pitchFamily="18" charset="0"/>
              </a:rPr>
              <a:t>year % 400 == 0</a:t>
            </a:r>
            <a:r>
              <a:rPr lang="en-US" altLang="en-US">
                <a:cs typeface="Times New Roman" panose="02020603050405020304" pitchFamily="18" charset="0"/>
              </a:rPr>
              <a:t>)</a:t>
            </a:r>
            <a:endParaRPr lang="en-US" altLang="en-US"/>
          </a:p>
        </p:txBody>
      </p:sp>
      <p:sp>
        <p:nvSpPr>
          <p:cNvPr id="75781" name="Line 9">
            <a:extLst>
              <a:ext uri="{FF2B5EF4-FFF2-40B4-BE49-F238E27FC236}">
                <a16:creationId xmlns:a16="http://schemas.microsoft.com/office/drawing/2014/main" id="{BC3E3796-52DF-FF43-BE89-7718678EC26F}"/>
              </a:ext>
            </a:extLst>
          </p:cNvPr>
          <p:cNvSpPr>
            <a:spLocks noChangeShapeType="1"/>
          </p:cNvSpPr>
          <p:nvPr/>
        </p:nvSpPr>
        <p:spPr bwMode="auto">
          <a:xfrm>
            <a:off x="304800" y="4648200"/>
            <a:ext cx="533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2" name="Rectangle 9">
            <a:hlinkClick r:id="rId3"/>
            <a:extLst>
              <a:ext uri="{FF2B5EF4-FFF2-40B4-BE49-F238E27FC236}">
                <a16:creationId xmlns:a16="http://schemas.microsoft.com/office/drawing/2014/main" id="{8A16B446-AE6C-7646-952E-574072BD1577}"/>
              </a:ext>
            </a:extLst>
          </p:cNvPr>
          <p:cNvSpPr>
            <a:spLocks noChangeArrowheads="1"/>
          </p:cNvSpPr>
          <p:nvPr/>
        </p:nvSpPr>
        <p:spPr bwMode="auto">
          <a:xfrm>
            <a:off x="3841750" y="552450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LeapYear</a:t>
            </a:r>
          </a:p>
          <a:p>
            <a:pPr algn="ctr">
              <a:spcBef>
                <a:spcPct val="0"/>
              </a:spcBef>
              <a:buClrTx/>
              <a:buSzTx/>
              <a:buFontTx/>
              <a:buNone/>
            </a:pPr>
            <a:endParaRPr lang="en-US" altLang="en-US" sz="20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61D4-ADA8-274D-BE63-41795A1555BF}"/>
              </a:ext>
            </a:extLst>
          </p:cNvPr>
          <p:cNvSpPr>
            <a:spLocks noGrp="1"/>
          </p:cNvSpPr>
          <p:nvPr>
            <p:ph type="title"/>
          </p:nvPr>
        </p:nvSpPr>
        <p:spPr/>
        <p:txBody>
          <a:bodyPr/>
          <a:lstStyle/>
          <a:p>
            <a:r>
              <a:rPr lang="en-US" dirty="0"/>
              <a:t>Listing 3.8</a:t>
            </a:r>
          </a:p>
        </p:txBody>
      </p:sp>
      <p:sp>
        <p:nvSpPr>
          <p:cNvPr id="3" name="Content Placeholder 2">
            <a:extLst>
              <a:ext uri="{FF2B5EF4-FFF2-40B4-BE49-F238E27FC236}">
                <a16:creationId xmlns:a16="http://schemas.microsoft.com/office/drawing/2014/main" id="{4CA15A6B-63AB-FA4B-B194-9243F4FF6BBD}"/>
              </a:ext>
            </a:extLst>
          </p:cNvPr>
          <p:cNvSpPr>
            <a:spLocks noGrp="1"/>
          </p:cNvSpPr>
          <p:nvPr>
            <p:ph idx="1"/>
          </p:nvPr>
        </p:nvSpPr>
        <p:spPr/>
        <p:txBody>
          <a:bodyPr/>
          <a:lstStyle/>
          <a:p>
            <a:pPr marL="0" indent="0">
              <a:buNone/>
            </a:pPr>
            <a:r>
              <a:rPr lang="en-US" dirty="0"/>
              <a:t>year = int(input(</a:t>
            </a:r>
            <a:r>
              <a:rPr lang="en-US" dirty="0">
                <a:solidFill>
                  <a:srgbClr val="007D9F"/>
                </a:solidFill>
                <a:effectLst/>
              </a:rPr>
              <a:t>"Enter a year: "</a:t>
            </a:r>
            <a:r>
              <a:rPr lang="en-US" dirty="0"/>
              <a:t>))</a:t>
            </a:r>
          </a:p>
          <a:p>
            <a:pPr marL="0" indent="0">
              <a:buNone/>
            </a:pPr>
            <a:r>
              <a:rPr lang="en-US" dirty="0">
                <a:solidFill>
                  <a:srgbClr val="005500"/>
                </a:solidFill>
                <a:effectLst/>
              </a:rPr>
              <a:t># Check if the year is a leap year </a:t>
            </a:r>
          </a:p>
          <a:p>
            <a:pPr marL="0" indent="0">
              <a:buNone/>
            </a:pPr>
            <a:r>
              <a:rPr lang="en-US" dirty="0"/>
              <a:t>if (year % </a:t>
            </a:r>
            <a:r>
              <a:rPr lang="en-US" dirty="0">
                <a:solidFill>
                  <a:srgbClr val="007D9F"/>
                </a:solidFill>
                <a:effectLst/>
              </a:rPr>
              <a:t>4</a:t>
            </a:r>
            <a:r>
              <a:rPr lang="en-US" dirty="0"/>
              <a:t> == </a:t>
            </a:r>
            <a:r>
              <a:rPr lang="en-US" dirty="0">
                <a:solidFill>
                  <a:srgbClr val="007D9F"/>
                </a:solidFill>
                <a:effectLst/>
              </a:rPr>
              <a:t>0</a:t>
            </a:r>
            <a:r>
              <a:rPr lang="en-US" dirty="0"/>
              <a:t> </a:t>
            </a:r>
            <a:r>
              <a:rPr lang="en-US" b="1" dirty="0">
                <a:solidFill>
                  <a:srgbClr val="000FD6"/>
                </a:solidFill>
                <a:effectLst/>
              </a:rPr>
              <a:t>and</a:t>
            </a:r>
            <a:r>
              <a:rPr lang="en-US" dirty="0"/>
              <a:t> year % </a:t>
            </a:r>
            <a:r>
              <a:rPr lang="en-US" dirty="0">
                <a:solidFill>
                  <a:srgbClr val="007D9F"/>
                </a:solidFill>
                <a:effectLst/>
              </a:rPr>
              <a:t>100</a:t>
            </a:r>
            <a:r>
              <a:rPr lang="en-US" dirty="0"/>
              <a:t> != </a:t>
            </a:r>
            <a:r>
              <a:rPr lang="en-US" dirty="0">
                <a:solidFill>
                  <a:srgbClr val="007D9F"/>
                </a:solidFill>
                <a:effectLst/>
              </a:rPr>
              <a:t>0</a:t>
            </a:r>
            <a:r>
              <a:rPr lang="en-US" dirty="0"/>
              <a:t>) </a:t>
            </a:r>
            <a:r>
              <a:rPr lang="en-US" b="1" dirty="0">
                <a:solidFill>
                  <a:srgbClr val="000FD6"/>
                </a:solidFill>
                <a:effectLst/>
              </a:rPr>
              <a:t>or</a:t>
            </a:r>
            <a:r>
              <a:rPr lang="en-US" dirty="0"/>
              <a:t> (year % </a:t>
            </a:r>
            <a:r>
              <a:rPr lang="en-US" dirty="0">
                <a:solidFill>
                  <a:srgbClr val="007D9F"/>
                </a:solidFill>
                <a:effectLst/>
              </a:rPr>
              <a:t>400</a:t>
            </a:r>
            <a:r>
              <a:rPr lang="en-US" dirty="0"/>
              <a:t> == </a:t>
            </a:r>
            <a:r>
              <a:rPr lang="en-US" dirty="0">
                <a:solidFill>
                  <a:srgbClr val="007D9F"/>
                </a:solidFill>
                <a:effectLst/>
              </a:rPr>
              <a:t>0</a:t>
            </a:r>
            <a:r>
              <a:rPr lang="en-US" dirty="0"/>
              <a:t>)</a:t>
            </a:r>
            <a:r>
              <a:rPr lang="en-US" dirty="0">
                <a:solidFill>
                  <a:srgbClr val="005500"/>
                </a:solidFill>
                <a:effectLst/>
              </a:rPr>
              <a:t> :</a:t>
            </a:r>
          </a:p>
          <a:p>
            <a:pPr marL="0" indent="0">
              <a:buNone/>
            </a:pPr>
            <a:r>
              <a:rPr lang="en-US" dirty="0"/>
              <a:t>	print(year, </a:t>
            </a:r>
            <a:r>
              <a:rPr lang="en-US" dirty="0">
                <a:solidFill>
                  <a:srgbClr val="007D9F"/>
                </a:solidFill>
                <a:effectLst/>
              </a:rPr>
              <a:t>"is a leap year?"</a:t>
            </a:r>
            <a:r>
              <a:rPr lang="en-US" dirty="0"/>
              <a:t>, </a:t>
            </a:r>
            <a:r>
              <a:rPr lang="en-US" dirty="0" err="1"/>
              <a:t>isLeapYear</a:t>
            </a:r>
            <a:r>
              <a:rPr lang="en-US" dirty="0"/>
              <a:t>)</a:t>
            </a:r>
          </a:p>
        </p:txBody>
      </p:sp>
      <p:sp>
        <p:nvSpPr>
          <p:cNvPr id="4" name="Slide Number Placeholder 3">
            <a:extLst>
              <a:ext uri="{FF2B5EF4-FFF2-40B4-BE49-F238E27FC236}">
                <a16:creationId xmlns:a16="http://schemas.microsoft.com/office/drawing/2014/main" id="{BE81D15E-3FB7-9149-8B72-7B6A0B34ED02}"/>
              </a:ext>
            </a:extLst>
          </p:cNvPr>
          <p:cNvSpPr>
            <a:spLocks noGrp="1"/>
          </p:cNvSpPr>
          <p:nvPr>
            <p:ph type="sldNum" sz="quarter" idx="11"/>
          </p:nvPr>
        </p:nvSpPr>
        <p:spPr/>
        <p:txBody>
          <a:bodyPr/>
          <a:lstStyle/>
          <a:p>
            <a:pPr>
              <a:defRPr/>
            </a:pPr>
            <a:fld id="{6023FB46-16BA-804C-B143-9F742F4E4198}" type="slidenum">
              <a:rPr lang="en-US" altLang="en-US" smtClean="0"/>
              <a:pPr>
                <a:defRPr/>
              </a:pPr>
              <a:t>33</a:t>
            </a:fld>
            <a:endParaRPr lang="en-US" altLang="en-US"/>
          </a:p>
        </p:txBody>
      </p:sp>
    </p:spTree>
    <p:extLst>
      <p:ext uri="{BB962C8B-B14F-4D97-AF65-F5344CB8AC3E}">
        <p14:creationId xmlns:p14="http://schemas.microsoft.com/office/powerpoint/2010/main" val="699738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4">
            <a:extLst>
              <a:ext uri="{FF2B5EF4-FFF2-40B4-BE49-F238E27FC236}">
                <a16:creationId xmlns:a16="http://schemas.microsoft.com/office/drawing/2014/main" id="{79E2569F-ED9D-C241-A3A5-6A9E7B277B3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142121-B2C7-DB45-907F-B52D33F5888E}" type="slidenum">
              <a:rPr lang="en-US" altLang="en-US" sz="1400" smtClean="0"/>
              <a:pPr>
                <a:spcBef>
                  <a:spcPct val="0"/>
                </a:spcBef>
                <a:buClrTx/>
                <a:buSzTx/>
                <a:buFontTx/>
                <a:buNone/>
              </a:pPr>
              <a:t>34</a:t>
            </a:fld>
            <a:endParaRPr lang="en-US" altLang="en-US" sz="1400"/>
          </a:p>
        </p:txBody>
      </p:sp>
      <p:sp>
        <p:nvSpPr>
          <p:cNvPr id="77826" name="Rectangle 2">
            <a:extLst>
              <a:ext uri="{FF2B5EF4-FFF2-40B4-BE49-F238E27FC236}">
                <a16:creationId xmlns:a16="http://schemas.microsoft.com/office/drawing/2014/main" id="{4C6A4F48-9616-BD4C-B6B0-863BCDB17E58}"/>
              </a:ext>
            </a:extLst>
          </p:cNvPr>
          <p:cNvSpPr>
            <a:spLocks noGrp="1" noChangeArrowheads="1"/>
          </p:cNvSpPr>
          <p:nvPr>
            <p:ph type="title"/>
          </p:nvPr>
        </p:nvSpPr>
        <p:spPr>
          <a:xfrm>
            <a:off x="193675" y="241300"/>
            <a:ext cx="8640763" cy="460375"/>
          </a:xfrm>
        </p:spPr>
        <p:txBody>
          <a:bodyPr/>
          <a:lstStyle/>
          <a:p>
            <a:r>
              <a:rPr lang="en-US" altLang="en-US" sz="3600"/>
              <a:t>Problem: Lottery</a:t>
            </a:r>
            <a:r>
              <a:rPr lang="en-US" altLang="en-US"/>
              <a:t> </a:t>
            </a:r>
          </a:p>
        </p:txBody>
      </p:sp>
      <p:sp>
        <p:nvSpPr>
          <p:cNvPr id="77827" name="Rectangle 3">
            <a:extLst>
              <a:ext uri="{FF2B5EF4-FFF2-40B4-BE49-F238E27FC236}">
                <a16:creationId xmlns:a16="http://schemas.microsoft.com/office/drawing/2014/main" id="{EB9D23E8-99A6-154F-B212-0907064BF2A4}"/>
              </a:ext>
            </a:extLst>
          </p:cNvPr>
          <p:cNvSpPr>
            <a:spLocks noGrp="1" noChangeArrowheads="1"/>
          </p:cNvSpPr>
          <p:nvPr>
            <p:ph type="body" idx="1"/>
          </p:nvPr>
        </p:nvSpPr>
        <p:spPr>
          <a:xfrm>
            <a:off x="193675" y="855663"/>
            <a:ext cx="8683625" cy="1690687"/>
          </a:xfrm>
        </p:spPr>
        <p:txBody>
          <a:bodyPr/>
          <a:lstStyle/>
          <a:p>
            <a:pPr marL="0" indent="0">
              <a:buFont typeface="Monotype Sorts" pitchFamily="2" charset="2"/>
              <a:buNone/>
            </a:pPr>
            <a:r>
              <a:rPr lang="en-US" altLang="en-US" sz="2800"/>
              <a:t>Write a program that randomly generates a lottery between 0 and 99, prompts the user to enter a number in the same range, and determines whether the user wins according to the following rule:</a:t>
            </a:r>
          </a:p>
        </p:txBody>
      </p:sp>
      <p:sp>
        <p:nvSpPr>
          <p:cNvPr id="77828" name="Text Box 6">
            <a:extLst>
              <a:ext uri="{FF2B5EF4-FFF2-40B4-BE49-F238E27FC236}">
                <a16:creationId xmlns:a16="http://schemas.microsoft.com/office/drawing/2014/main" id="{62ACF063-7C17-A44F-82FF-F5DCA5422F3F}"/>
              </a:ext>
            </a:extLst>
          </p:cNvPr>
          <p:cNvSpPr txBox="1">
            <a:spLocks noChangeArrowheads="1"/>
          </p:cNvSpPr>
          <p:nvPr/>
        </p:nvSpPr>
        <p:spPr bwMode="auto">
          <a:xfrm>
            <a:off x="231775" y="2698750"/>
            <a:ext cx="83724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Char char="•"/>
            </a:pPr>
            <a:r>
              <a:rPr lang="en-US" altLang="en-US" sz="2800"/>
              <a:t>If the user input matches the lottery in exact order, the award is $10,000.</a:t>
            </a:r>
          </a:p>
          <a:p>
            <a:pPr>
              <a:spcBef>
                <a:spcPct val="0"/>
              </a:spcBef>
              <a:buClrTx/>
              <a:buSzTx/>
              <a:buFontTx/>
              <a:buChar char="•"/>
            </a:pPr>
            <a:r>
              <a:rPr lang="en-US" altLang="en-US" sz="2800"/>
              <a:t>If the user input matches the lottery, the award is $3,000.</a:t>
            </a:r>
          </a:p>
          <a:p>
            <a:pPr>
              <a:spcBef>
                <a:spcPct val="0"/>
              </a:spcBef>
              <a:buClrTx/>
              <a:buSzTx/>
              <a:buFontTx/>
              <a:buChar char="•"/>
            </a:pPr>
            <a:r>
              <a:rPr lang="en-US" altLang="en-US" sz="2800"/>
              <a:t>If one digit in the user input matches a digit in the lottery, the award is $1,000.</a:t>
            </a:r>
          </a:p>
        </p:txBody>
      </p:sp>
      <p:sp>
        <p:nvSpPr>
          <p:cNvPr id="77829" name="Rectangle 8">
            <a:hlinkClick r:id="rId3"/>
            <a:extLst>
              <a:ext uri="{FF2B5EF4-FFF2-40B4-BE49-F238E27FC236}">
                <a16:creationId xmlns:a16="http://schemas.microsoft.com/office/drawing/2014/main" id="{967A8DB1-3E92-BF41-9D0B-CB2F7B88DDC1}"/>
              </a:ext>
            </a:extLst>
          </p:cNvPr>
          <p:cNvSpPr>
            <a:spLocks noChangeArrowheads="1"/>
          </p:cNvSpPr>
          <p:nvPr/>
        </p:nvSpPr>
        <p:spPr bwMode="auto">
          <a:xfrm>
            <a:off x="3611563" y="569436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Lottery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4">
            <a:extLst>
              <a:ext uri="{FF2B5EF4-FFF2-40B4-BE49-F238E27FC236}">
                <a16:creationId xmlns:a16="http://schemas.microsoft.com/office/drawing/2014/main" id="{139EB8DD-A7D9-FB46-8200-D9D4870319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F9111D-FA71-EE45-9E55-5E3638FC68B1}" type="slidenum">
              <a:rPr lang="en-US" altLang="en-US" sz="1400" smtClean="0"/>
              <a:pPr>
                <a:spcBef>
                  <a:spcPct val="0"/>
                </a:spcBef>
                <a:buClrTx/>
                <a:buSzTx/>
                <a:buFontTx/>
                <a:buNone/>
              </a:pPr>
              <a:t>35</a:t>
            </a:fld>
            <a:endParaRPr lang="en-US" altLang="en-US" sz="1400"/>
          </a:p>
        </p:txBody>
      </p:sp>
      <p:sp>
        <p:nvSpPr>
          <p:cNvPr id="79874" name="Rectangle 2">
            <a:extLst>
              <a:ext uri="{FF2B5EF4-FFF2-40B4-BE49-F238E27FC236}">
                <a16:creationId xmlns:a16="http://schemas.microsoft.com/office/drawing/2014/main" id="{8E12CD92-6EBA-2344-A2AC-713F52558D53}"/>
              </a:ext>
            </a:extLst>
          </p:cNvPr>
          <p:cNvSpPr>
            <a:spLocks noGrp="1" noChangeArrowheads="1"/>
          </p:cNvSpPr>
          <p:nvPr>
            <p:ph type="title"/>
          </p:nvPr>
        </p:nvSpPr>
        <p:spPr>
          <a:xfrm>
            <a:off x="685800" y="228600"/>
            <a:ext cx="7772400" cy="609600"/>
          </a:xfrm>
        </p:spPr>
        <p:txBody>
          <a:bodyPr/>
          <a:lstStyle/>
          <a:p>
            <a:r>
              <a:rPr lang="en-US" altLang="en-US"/>
              <a:t>Conditional Expressions</a:t>
            </a:r>
            <a:endParaRPr lang="en-US" altLang="en-US" b="1">
              <a:latin typeface="Book Antiqua" panose="02040602050305030304" pitchFamily="18" charset="0"/>
            </a:endParaRPr>
          </a:p>
        </p:txBody>
      </p:sp>
      <p:sp>
        <p:nvSpPr>
          <p:cNvPr id="79875" name="Rectangle 3">
            <a:extLst>
              <a:ext uri="{FF2B5EF4-FFF2-40B4-BE49-F238E27FC236}">
                <a16:creationId xmlns:a16="http://schemas.microsoft.com/office/drawing/2014/main" id="{B88151C9-E537-D64D-BB96-24ED5040CAE5}"/>
              </a:ext>
            </a:extLst>
          </p:cNvPr>
          <p:cNvSpPr>
            <a:spLocks noGrp="1" noChangeArrowheads="1"/>
          </p:cNvSpPr>
          <p:nvPr>
            <p:ph type="body" idx="1"/>
          </p:nvPr>
        </p:nvSpPr>
        <p:spPr>
          <a:xfrm>
            <a:off x="304800" y="990600"/>
            <a:ext cx="8534400" cy="4703763"/>
          </a:xfrm>
        </p:spPr>
        <p:txBody>
          <a:bodyPr/>
          <a:lstStyle/>
          <a:p>
            <a:pPr>
              <a:buFont typeface="Monotype Sorts" pitchFamily="2" charset="2"/>
              <a:buNone/>
            </a:pPr>
            <a:r>
              <a:rPr lang="en-US" altLang="en-US" sz="2800" b="1"/>
              <a:t>if</a:t>
            </a:r>
            <a:r>
              <a:rPr lang="en-US" altLang="en-US" sz="2800"/>
              <a:t> x &gt; 0: </a:t>
            </a:r>
          </a:p>
          <a:p>
            <a:pPr>
              <a:buFont typeface="Monotype Sorts" pitchFamily="2" charset="2"/>
              <a:buNone/>
            </a:pPr>
            <a:r>
              <a:rPr lang="en-US" altLang="en-US" sz="2800"/>
              <a:t>    y = 1</a:t>
            </a:r>
            <a:endParaRPr lang="en-US" altLang="en-US" sz="2800" b="1"/>
          </a:p>
          <a:p>
            <a:pPr>
              <a:buFont typeface="Monotype Sorts" pitchFamily="2" charset="2"/>
              <a:buNone/>
            </a:pPr>
            <a:r>
              <a:rPr lang="en-US" altLang="en-US" sz="2800" b="1"/>
              <a:t>else: </a:t>
            </a:r>
            <a:endParaRPr lang="en-US" altLang="en-US" sz="2800"/>
          </a:p>
          <a:p>
            <a:pPr>
              <a:buFont typeface="Monotype Sorts" pitchFamily="2" charset="2"/>
              <a:buNone/>
            </a:pPr>
            <a:r>
              <a:rPr lang="en-US" altLang="en-US" sz="2800"/>
              <a:t>    y = -1</a:t>
            </a:r>
          </a:p>
          <a:p>
            <a:pPr>
              <a:buFont typeface="Monotype Sorts" pitchFamily="2" charset="2"/>
              <a:buNone/>
            </a:pPr>
            <a:endParaRPr lang="en-US" altLang="en-US" sz="2600"/>
          </a:p>
          <a:p>
            <a:pPr>
              <a:lnSpc>
                <a:spcPct val="90000"/>
              </a:lnSpc>
              <a:spcBef>
                <a:spcPct val="0"/>
              </a:spcBef>
              <a:buFont typeface="Monotype Sorts" pitchFamily="2" charset="2"/>
              <a:buNone/>
            </a:pPr>
            <a:r>
              <a:rPr lang="en-US" altLang="en-US" sz="3000"/>
              <a:t>is equivalent to</a:t>
            </a:r>
          </a:p>
          <a:p>
            <a:pPr>
              <a:lnSpc>
                <a:spcPct val="90000"/>
              </a:lnSpc>
              <a:spcBef>
                <a:spcPct val="0"/>
              </a:spcBef>
              <a:buFont typeface="Monotype Sorts" pitchFamily="2" charset="2"/>
              <a:buNone/>
            </a:pPr>
            <a:endParaRPr lang="en-US" altLang="en-US" sz="3000"/>
          </a:p>
          <a:p>
            <a:pPr>
              <a:lnSpc>
                <a:spcPct val="90000"/>
              </a:lnSpc>
              <a:spcBef>
                <a:spcPct val="0"/>
              </a:spcBef>
              <a:buFont typeface="Monotype Sorts" pitchFamily="2" charset="2"/>
              <a:buNone/>
            </a:pPr>
            <a:r>
              <a:rPr lang="en-US" altLang="en-US" sz="3000"/>
              <a:t>y = 1 if x &gt; 0 else -1</a:t>
            </a:r>
          </a:p>
          <a:p>
            <a:pPr>
              <a:lnSpc>
                <a:spcPct val="90000"/>
              </a:lnSpc>
              <a:spcBef>
                <a:spcPct val="0"/>
              </a:spcBef>
              <a:buFont typeface="Monotype Sorts" pitchFamily="2" charset="2"/>
              <a:buNone/>
            </a:pPr>
            <a:endParaRPr lang="en-US" altLang="en-US" sz="3000"/>
          </a:p>
          <a:p>
            <a:pPr>
              <a:lnSpc>
                <a:spcPct val="90000"/>
              </a:lnSpc>
              <a:spcBef>
                <a:spcPct val="0"/>
              </a:spcBef>
              <a:buFont typeface="Monotype Sorts" pitchFamily="2" charset="2"/>
              <a:buNone/>
            </a:pPr>
            <a:r>
              <a:rPr lang="en-US" altLang="en-US"/>
              <a:t>expression1 </a:t>
            </a:r>
            <a:r>
              <a:rPr lang="en-US" altLang="en-US" b="1"/>
              <a:t>if</a:t>
            </a:r>
            <a:r>
              <a:rPr lang="en-US" altLang="en-US"/>
              <a:t> boolean-expression </a:t>
            </a:r>
            <a:r>
              <a:rPr lang="en-US" altLang="en-US" b="1"/>
              <a:t>else</a:t>
            </a:r>
            <a:r>
              <a:rPr lang="en-US" altLang="en-US"/>
              <a:t> expression2</a:t>
            </a:r>
            <a:endParaRPr lang="en-US" altLang="en-US" sz="3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4">
            <a:extLst>
              <a:ext uri="{FF2B5EF4-FFF2-40B4-BE49-F238E27FC236}">
                <a16:creationId xmlns:a16="http://schemas.microsoft.com/office/drawing/2014/main" id="{8B478EE2-0715-3D44-A652-F934E4A821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F825BC-AAB6-D145-96B0-E041BD6B93BD}" type="slidenum">
              <a:rPr lang="en-US" altLang="en-US" sz="1400" smtClean="0"/>
              <a:pPr>
                <a:spcBef>
                  <a:spcPct val="0"/>
                </a:spcBef>
                <a:buClrTx/>
                <a:buSzTx/>
                <a:buFontTx/>
                <a:buNone/>
              </a:pPr>
              <a:t>36</a:t>
            </a:fld>
            <a:endParaRPr lang="en-US" altLang="en-US" sz="1400"/>
          </a:p>
        </p:txBody>
      </p:sp>
      <p:sp>
        <p:nvSpPr>
          <p:cNvPr id="81922" name="Rectangle 2">
            <a:extLst>
              <a:ext uri="{FF2B5EF4-FFF2-40B4-BE49-F238E27FC236}">
                <a16:creationId xmlns:a16="http://schemas.microsoft.com/office/drawing/2014/main" id="{BAE4057D-A777-7542-9B32-82D5A979F588}"/>
              </a:ext>
            </a:extLst>
          </p:cNvPr>
          <p:cNvSpPr>
            <a:spLocks noGrp="1" noChangeArrowheads="1"/>
          </p:cNvSpPr>
          <p:nvPr>
            <p:ph type="title"/>
          </p:nvPr>
        </p:nvSpPr>
        <p:spPr>
          <a:xfrm>
            <a:off x="685800" y="0"/>
            <a:ext cx="7772400" cy="1428750"/>
          </a:xfrm>
        </p:spPr>
        <p:txBody>
          <a:bodyPr/>
          <a:lstStyle/>
          <a:p>
            <a:r>
              <a:rPr lang="en-US" altLang="en-US"/>
              <a:t>Conditional Operator</a:t>
            </a:r>
            <a:endParaRPr lang="en-US" altLang="en-US" b="1">
              <a:latin typeface="Book Antiqua" panose="02040602050305030304" pitchFamily="18" charset="0"/>
            </a:endParaRPr>
          </a:p>
        </p:txBody>
      </p:sp>
      <p:sp>
        <p:nvSpPr>
          <p:cNvPr id="81923" name="Rectangle 3">
            <a:extLst>
              <a:ext uri="{FF2B5EF4-FFF2-40B4-BE49-F238E27FC236}">
                <a16:creationId xmlns:a16="http://schemas.microsoft.com/office/drawing/2014/main" id="{591DCAA0-402A-5B4C-90F7-5B3960C1FB32}"/>
              </a:ext>
            </a:extLst>
          </p:cNvPr>
          <p:cNvSpPr>
            <a:spLocks noGrp="1" noChangeArrowheads="1"/>
          </p:cNvSpPr>
          <p:nvPr>
            <p:ph type="body" idx="1"/>
          </p:nvPr>
        </p:nvSpPr>
        <p:spPr>
          <a:xfrm>
            <a:off x="228600" y="1524000"/>
            <a:ext cx="8915400" cy="4495800"/>
          </a:xfrm>
        </p:spPr>
        <p:txBody>
          <a:bodyPr/>
          <a:lstStyle/>
          <a:p>
            <a:pPr>
              <a:buFont typeface="Monotype Sorts" pitchFamily="2" charset="2"/>
              <a:buNone/>
            </a:pPr>
            <a:r>
              <a:rPr lang="en-US" altLang="en-US" b="1">
                <a:solidFill>
                  <a:schemeClr val="tx2"/>
                </a:solidFill>
                <a:latin typeface="Courier New" panose="02070309020205020404" pitchFamily="49" charset="0"/>
              </a:rPr>
              <a:t>if number % 2 == 0:</a:t>
            </a:r>
          </a:p>
          <a:p>
            <a:pPr>
              <a:buFont typeface="Monotype Sorts" pitchFamily="2" charset="2"/>
              <a:buNone/>
            </a:pPr>
            <a:r>
              <a:rPr lang="en-US" altLang="en-US" b="1">
                <a:solidFill>
                  <a:schemeClr val="tx2"/>
                </a:solidFill>
                <a:latin typeface="Courier New" panose="02070309020205020404" pitchFamily="49" charset="0"/>
              </a:rPr>
              <a:t>   print(number, "is even")</a:t>
            </a:r>
          </a:p>
          <a:p>
            <a:pPr>
              <a:spcBef>
                <a:spcPct val="0"/>
              </a:spcBef>
              <a:buFont typeface="Monotype Sorts" pitchFamily="2" charset="2"/>
              <a:buNone/>
            </a:pPr>
            <a:r>
              <a:rPr lang="en-US" altLang="en-US" b="1">
                <a:solidFill>
                  <a:schemeClr val="tx2"/>
                </a:solidFill>
                <a:latin typeface="Courier New" panose="02070309020205020404" pitchFamily="49" charset="0"/>
              </a:rPr>
              <a:t>else:</a:t>
            </a:r>
          </a:p>
          <a:p>
            <a:pPr>
              <a:spcBef>
                <a:spcPct val="0"/>
              </a:spcBef>
              <a:buFont typeface="Monotype Sorts" pitchFamily="2" charset="2"/>
              <a:buNone/>
            </a:pPr>
            <a:r>
              <a:rPr lang="en-US" altLang="en-US" b="1">
                <a:solidFill>
                  <a:schemeClr val="tx2"/>
                </a:solidFill>
                <a:latin typeface="Courier New" panose="02070309020205020404" pitchFamily="49" charset="0"/>
              </a:rPr>
              <a:t>   print(number, "is odd")</a:t>
            </a:r>
          </a:p>
          <a:p>
            <a:pPr>
              <a:spcBef>
                <a:spcPct val="0"/>
              </a:spcBef>
              <a:buFont typeface="Monotype Sorts" pitchFamily="2" charset="2"/>
              <a:buNone/>
            </a:pPr>
            <a:endParaRPr lang="en-US" altLang="en-US">
              <a:solidFill>
                <a:schemeClr val="tx2"/>
              </a:solidFill>
              <a:latin typeface="Courier New" panose="02070309020205020404" pitchFamily="49" charset="0"/>
            </a:endParaRPr>
          </a:p>
          <a:p>
            <a:pPr>
              <a:spcBef>
                <a:spcPct val="0"/>
              </a:spcBef>
              <a:buFont typeface="Monotype Sorts" pitchFamily="2" charset="2"/>
              <a:buNone/>
            </a:pPr>
            <a:endParaRPr lang="en-US" altLang="en-US">
              <a:solidFill>
                <a:schemeClr val="tx2"/>
              </a:solidFill>
              <a:latin typeface="Courier New" panose="02070309020205020404" pitchFamily="49" charset="0"/>
            </a:endParaRPr>
          </a:p>
          <a:p>
            <a:pPr>
              <a:spcBef>
                <a:spcPct val="0"/>
              </a:spcBef>
              <a:buFont typeface="Monotype Sorts" pitchFamily="2" charset="2"/>
              <a:buNone/>
            </a:pPr>
            <a:r>
              <a:rPr lang="en-US" altLang="en-US" sz="3600">
                <a:solidFill>
                  <a:schemeClr val="tx2"/>
                </a:solidFill>
              </a:rPr>
              <a:t>print(number, "is even" if (number % 2 == 0) else "is odd")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4">
            <a:extLst>
              <a:ext uri="{FF2B5EF4-FFF2-40B4-BE49-F238E27FC236}">
                <a16:creationId xmlns:a16="http://schemas.microsoft.com/office/drawing/2014/main" id="{28841341-61AC-A04D-B12F-8414DECE47B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8D805D-EFE4-8045-9ADC-9D4F4C5B951C}" type="slidenum">
              <a:rPr lang="en-US" altLang="en-US" sz="1400" smtClean="0"/>
              <a:pPr>
                <a:spcBef>
                  <a:spcPct val="0"/>
                </a:spcBef>
                <a:buClrTx/>
                <a:buSzTx/>
                <a:buFontTx/>
                <a:buNone/>
              </a:pPr>
              <a:t>37</a:t>
            </a:fld>
            <a:endParaRPr lang="en-US" altLang="en-US" sz="1400"/>
          </a:p>
        </p:txBody>
      </p:sp>
      <p:sp>
        <p:nvSpPr>
          <p:cNvPr id="83970" name="Rectangle 2">
            <a:extLst>
              <a:ext uri="{FF2B5EF4-FFF2-40B4-BE49-F238E27FC236}">
                <a16:creationId xmlns:a16="http://schemas.microsoft.com/office/drawing/2014/main" id="{A5A44749-4115-BF4B-9D9E-A198AA52EA8E}"/>
              </a:ext>
            </a:extLst>
          </p:cNvPr>
          <p:cNvSpPr>
            <a:spLocks noGrp="1" noChangeArrowheads="1"/>
          </p:cNvSpPr>
          <p:nvPr>
            <p:ph type="title"/>
          </p:nvPr>
        </p:nvSpPr>
        <p:spPr>
          <a:xfrm>
            <a:off x="685800" y="0"/>
            <a:ext cx="7772400" cy="1143000"/>
          </a:xfrm>
          <a:noFill/>
        </p:spPr>
        <p:txBody>
          <a:bodyPr/>
          <a:lstStyle/>
          <a:p>
            <a:r>
              <a:rPr lang="en-US" altLang="en-US"/>
              <a:t>Operator Precedence</a:t>
            </a:r>
          </a:p>
        </p:txBody>
      </p:sp>
      <p:sp>
        <p:nvSpPr>
          <p:cNvPr id="83971" name="Rectangle 3">
            <a:extLst>
              <a:ext uri="{FF2B5EF4-FFF2-40B4-BE49-F238E27FC236}">
                <a16:creationId xmlns:a16="http://schemas.microsoft.com/office/drawing/2014/main" id="{DD20A769-0083-5C48-A250-49B4600DA457}"/>
              </a:ext>
            </a:extLst>
          </p:cNvPr>
          <p:cNvSpPr>
            <a:spLocks noGrp="1" noChangeArrowheads="1"/>
          </p:cNvSpPr>
          <p:nvPr>
            <p:ph type="body" idx="1"/>
          </p:nvPr>
        </p:nvSpPr>
        <p:spPr>
          <a:xfrm>
            <a:off x="457200" y="1066800"/>
            <a:ext cx="8458200" cy="5257800"/>
          </a:xfrm>
          <a:noFill/>
        </p:spPr>
        <p:txBody>
          <a:bodyPr/>
          <a:lstStyle/>
          <a:p>
            <a:pPr algn="just"/>
            <a:r>
              <a:rPr lang="en-US" altLang="en-US" sz="2800"/>
              <a:t>+, - (unary, like -3)</a:t>
            </a:r>
          </a:p>
          <a:p>
            <a:pPr algn="just"/>
            <a:r>
              <a:rPr lang="en-US" altLang="en-US" sz="2800"/>
              <a:t>**</a:t>
            </a:r>
          </a:p>
          <a:p>
            <a:pPr algn="just"/>
            <a:r>
              <a:rPr lang="en-US" altLang="en-US" sz="2800"/>
              <a:t>not</a:t>
            </a:r>
          </a:p>
          <a:p>
            <a:pPr algn="just"/>
            <a:r>
              <a:rPr lang="en-US" altLang="en-US" sz="2800"/>
              <a:t>*, /, //, %</a:t>
            </a:r>
          </a:p>
          <a:p>
            <a:pPr algn="just"/>
            <a:r>
              <a:rPr lang="en-US" altLang="en-US" sz="2800"/>
              <a:t>+, -</a:t>
            </a:r>
          </a:p>
          <a:p>
            <a:pPr algn="just"/>
            <a:r>
              <a:rPr lang="en-US" altLang="en-US" sz="2800"/>
              <a:t>&lt;, &lt;=, &gt;, &gt;=</a:t>
            </a:r>
          </a:p>
          <a:p>
            <a:pPr algn="just"/>
            <a:r>
              <a:rPr lang="en-US" altLang="en-US" sz="2800"/>
              <a:t>==, != </a:t>
            </a:r>
          </a:p>
          <a:p>
            <a:pPr algn="just"/>
            <a:r>
              <a:rPr lang="en-US" altLang="en-US" sz="2800"/>
              <a:t>and </a:t>
            </a:r>
          </a:p>
          <a:p>
            <a:pPr algn="just"/>
            <a:r>
              <a:rPr lang="en-US" altLang="en-US" sz="2800"/>
              <a:t>or </a:t>
            </a:r>
          </a:p>
          <a:p>
            <a:pPr algn="just"/>
            <a:r>
              <a:rPr lang="en-US" altLang="en-US" sz="2800"/>
              <a:t>=, +=, -=, *=, /=, //=, %= (Assignment operator) 	</a:t>
            </a:r>
          </a:p>
        </p:txBody>
      </p:sp>
      <p:sp>
        <p:nvSpPr>
          <p:cNvPr id="83972" name="Rectangle 4">
            <a:extLst>
              <a:ext uri="{FF2B5EF4-FFF2-40B4-BE49-F238E27FC236}">
                <a16:creationId xmlns:a16="http://schemas.microsoft.com/office/drawing/2014/main" id="{E47B26D2-3446-5645-96ED-BDEA3A5A34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1371600" algn="l"/>
                <a:tab pos="3429000" algn="l"/>
                <a:tab pos="46863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371600" algn="l"/>
                <a:tab pos="3429000" algn="l"/>
                <a:tab pos="46863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371600" algn="l"/>
                <a:tab pos="3429000" algn="l"/>
                <a:tab pos="46863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371600" algn="l"/>
                <a:tab pos="3429000" algn="l"/>
                <a:tab pos="46863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371600" algn="l"/>
                <a:tab pos="3429000" algn="l"/>
                <a:tab pos="4686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3973" name="Rectangle 5">
            <a:extLst>
              <a:ext uri="{FF2B5EF4-FFF2-40B4-BE49-F238E27FC236}">
                <a16:creationId xmlns:a16="http://schemas.microsoft.com/office/drawing/2014/main" id="{8564233F-C889-E443-B9F8-FBC885D6A4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1371600" algn="l"/>
                <a:tab pos="3429000" algn="l"/>
                <a:tab pos="46863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371600" algn="l"/>
                <a:tab pos="3429000" algn="l"/>
                <a:tab pos="46863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371600" algn="l"/>
                <a:tab pos="3429000" algn="l"/>
                <a:tab pos="46863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371600" algn="l"/>
                <a:tab pos="3429000" algn="l"/>
                <a:tab pos="46863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371600" algn="l"/>
                <a:tab pos="3429000" algn="l"/>
                <a:tab pos="4686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3974" name="Rectangle 6">
            <a:extLst>
              <a:ext uri="{FF2B5EF4-FFF2-40B4-BE49-F238E27FC236}">
                <a16:creationId xmlns:a16="http://schemas.microsoft.com/office/drawing/2014/main" id="{C887A4FD-BF84-6E42-BB59-7C07DA6AAF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4290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4290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429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4290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429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3975" name="Rectangle 7">
            <a:extLst>
              <a:ext uri="{FF2B5EF4-FFF2-40B4-BE49-F238E27FC236}">
                <a16:creationId xmlns:a16="http://schemas.microsoft.com/office/drawing/2014/main" id="{6A87FD14-8114-5148-939F-963189F62A8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4290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4290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429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4290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429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3976" name="Rectangle 8">
            <a:extLst>
              <a:ext uri="{FF2B5EF4-FFF2-40B4-BE49-F238E27FC236}">
                <a16:creationId xmlns:a16="http://schemas.microsoft.com/office/drawing/2014/main" id="{B2B9D880-917F-F74D-853D-D25812B5D4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4290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4290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429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4290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429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4">
            <a:extLst>
              <a:ext uri="{FF2B5EF4-FFF2-40B4-BE49-F238E27FC236}">
                <a16:creationId xmlns:a16="http://schemas.microsoft.com/office/drawing/2014/main" id="{C4A09ED4-5EFA-EA4A-BFA8-9AE028966F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A59FAC-8461-1841-A68D-DFEF204A5B95}" type="slidenum">
              <a:rPr lang="en-US" altLang="en-US" sz="1400" smtClean="0"/>
              <a:pPr>
                <a:spcBef>
                  <a:spcPct val="0"/>
                </a:spcBef>
                <a:buClrTx/>
                <a:buSzTx/>
                <a:buFontTx/>
                <a:buNone/>
              </a:pPr>
              <a:t>38</a:t>
            </a:fld>
            <a:endParaRPr lang="en-US" altLang="en-US" sz="1400"/>
          </a:p>
        </p:txBody>
      </p:sp>
      <p:sp>
        <p:nvSpPr>
          <p:cNvPr id="86018" name="Rectangle 2">
            <a:extLst>
              <a:ext uri="{FF2B5EF4-FFF2-40B4-BE49-F238E27FC236}">
                <a16:creationId xmlns:a16="http://schemas.microsoft.com/office/drawing/2014/main" id="{98FE8883-5D95-574A-B648-1ED6510F2F08}"/>
              </a:ext>
            </a:extLst>
          </p:cNvPr>
          <p:cNvSpPr>
            <a:spLocks noGrp="1" noChangeArrowheads="1"/>
          </p:cNvSpPr>
          <p:nvPr>
            <p:ph type="title"/>
          </p:nvPr>
        </p:nvSpPr>
        <p:spPr>
          <a:xfrm>
            <a:off x="228600" y="228600"/>
            <a:ext cx="8915400" cy="609600"/>
          </a:xfrm>
          <a:noFill/>
        </p:spPr>
        <p:txBody>
          <a:bodyPr/>
          <a:lstStyle/>
          <a:p>
            <a:r>
              <a:rPr lang="en-US" altLang="en-US" sz="3200"/>
              <a:t>Operator Precedence and Associativity</a:t>
            </a:r>
          </a:p>
        </p:txBody>
      </p:sp>
      <p:sp>
        <p:nvSpPr>
          <p:cNvPr id="86019" name="Rectangle 3">
            <a:extLst>
              <a:ext uri="{FF2B5EF4-FFF2-40B4-BE49-F238E27FC236}">
                <a16:creationId xmlns:a16="http://schemas.microsoft.com/office/drawing/2014/main" id="{6B39D7AD-1B1D-C947-8D30-32E7FE099398}"/>
              </a:ext>
            </a:extLst>
          </p:cNvPr>
          <p:cNvSpPr>
            <a:spLocks noGrp="1" noChangeArrowheads="1"/>
          </p:cNvSpPr>
          <p:nvPr>
            <p:ph type="body" idx="1"/>
          </p:nvPr>
        </p:nvSpPr>
        <p:spPr>
          <a:xfrm>
            <a:off x="304800" y="1066800"/>
            <a:ext cx="8534400" cy="4572000"/>
          </a:xfrm>
          <a:noFill/>
        </p:spPr>
        <p:txBody>
          <a:bodyPr/>
          <a:lstStyle/>
          <a:p>
            <a:pPr marL="0" indent="0">
              <a:lnSpc>
                <a:spcPct val="90000"/>
              </a:lnSpc>
              <a:buFont typeface="Monotype Sorts" pitchFamily="2" charset="2"/>
              <a:buNone/>
            </a:pPr>
            <a:r>
              <a:rPr lang="en-US" altLang="en-US" sz="280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altLang="en-US" sz="2800">
              <a:cs typeface="Times New Roman" panose="02020603050405020304" pitchFamily="18" charset="0"/>
            </a:endParaRPr>
          </a:p>
          <a:p>
            <a:pPr marL="0" indent="0">
              <a:lnSpc>
                <a:spcPct val="90000"/>
              </a:lnSpc>
              <a:buFont typeface="Monotype Sorts" pitchFamily="2" charset="2"/>
              <a:buNone/>
            </a:pPr>
            <a:r>
              <a:rPr lang="en-US" altLang="en-US" sz="280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a:latin typeface="Courier New" panose="02070309020205020404" pitchFamily="49" charset="0"/>
                <a:cs typeface="Courier New" panose="02070309020205020404" pitchFamily="49" charset="0"/>
              </a:rPr>
              <a:t>  </a:t>
            </a:r>
          </a:p>
        </p:txBody>
      </p:sp>
      <p:sp>
        <p:nvSpPr>
          <p:cNvPr id="86020" name="Rectangle 4">
            <a:extLst>
              <a:ext uri="{FF2B5EF4-FFF2-40B4-BE49-F238E27FC236}">
                <a16:creationId xmlns:a16="http://schemas.microsoft.com/office/drawing/2014/main" id="{608A084B-D6E3-9843-8658-16D59DA8F5B5}"/>
              </a:ext>
            </a:extLst>
          </p:cNvPr>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4">
            <a:extLst>
              <a:ext uri="{FF2B5EF4-FFF2-40B4-BE49-F238E27FC236}">
                <a16:creationId xmlns:a16="http://schemas.microsoft.com/office/drawing/2014/main" id="{5FA762DD-31D0-2142-B4F4-6FDE3E0B8F7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893CBF-5C7A-5242-B9EA-97782C59DACE}" type="slidenum">
              <a:rPr lang="en-US" altLang="en-US" sz="1400" smtClean="0"/>
              <a:pPr>
                <a:spcBef>
                  <a:spcPct val="0"/>
                </a:spcBef>
                <a:buClrTx/>
                <a:buSzTx/>
                <a:buFontTx/>
                <a:buNone/>
              </a:pPr>
              <a:t>39</a:t>
            </a:fld>
            <a:endParaRPr lang="en-US" altLang="en-US" sz="1400"/>
          </a:p>
        </p:txBody>
      </p:sp>
      <p:sp>
        <p:nvSpPr>
          <p:cNvPr id="88066" name="Rectangle 2">
            <a:extLst>
              <a:ext uri="{FF2B5EF4-FFF2-40B4-BE49-F238E27FC236}">
                <a16:creationId xmlns:a16="http://schemas.microsoft.com/office/drawing/2014/main" id="{63FEEB19-6535-9A48-8F27-DB1455E5AAC2}"/>
              </a:ext>
            </a:extLst>
          </p:cNvPr>
          <p:cNvSpPr>
            <a:spLocks noGrp="1" noChangeArrowheads="1"/>
          </p:cNvSpPr>
          <p:nvPr>
            <p:ph type="title"/>
          </p:nvPr>
        </p:nvSpPr>
        <p:spPr>
          <a:xfrm>
            <a:off x="685800" y="0"/>
            <a:ext cx="7772400" cy="1143000"/>
          </a:xfrm>
          <a:noFill/>
        </p:spPr>
        <p:txBody>
          <a:bodyPr/>
          <a:lstStyle/>
          <a:p>
            <a:r>
              <a:rPr lang="en-US" altLang="en-US"/>
              <a:t>Operator Associativity</a:t>
            </a:r>
          </a:p>
        </p:txBody>
      </p:sp>
      <p:sp>
        <p:nvSpPr>
          <p:cNvPr id="88067" name="Rectangle 3">
            <a:extLst>
              <a:ext uri="{FF2B5EF4-FFF2-40B4-BE49-F238E27FC236}">
                <a16:creationId xmlns:a16="http://schemas.microsoft.com/office/drawing/2014/main" id="{AE970192-D736-334B-928F-3D740C4C8B82}"/>
              </a:ext>
            </a:extLst>
          </p:cNvPr>
          <p:cNvSpPr>
            <a:spLocks noGrp="1" noChangeArrowheads="1"/>
          </p:cNvSpPr>
          <p:nvPr>
            <p:ph type="body" idx="1"/>
          </p:nvPr>
        </p:nvSpPr>
        <p:spPr>
          <a:xfrm>
            <a:off x="152400" y="1219200"/>
            <a:ext cx="8763000" cy="4800600"/>
          </a:xfrm>
          <a:noFill/>
        </p:spPr>
        <p:txBody>
          <a:bodyPr/>
          <a:lstStyle/>
          <a:p>
            <a:pPr algn="just">
              <a:lnSpc>
                <a:spcPct val="90000"/>
              </a:lnSpc>
              <a:buFont typeface="Monotype Sorts" pitchFamily="2" charset="2"/>
              <a:buNone/>
            </a:pPr>
            <a:r>
              <a:rPr lang="en-US" altLang="en-US" sz="2800">
                <a:cs typeface="Times New Roman" panose="02020603050405020304" pitchFamily="18" charset="0"/>
              </a:rPr>
              <a:t>    </a:t>
            </a:r>
            <a:r>
              <a:rPr lang="en-US" altLang="en-US" sz="3300">
                <a:cs typeface="Times New Roman" panose="02020603050405020304" pitchFamily="18" charset="0"/>
              </a:rPr>
              <a:t>When two operators with the same precedence are evaluated, the </a:t>
            </a:r>
            <a:r>
              <a:rPr lang="en-US" altLang="en-US" sz="3300" i="1">
                <a:cs typeface="Times New Roman" panose="02020603050405020304" pitchFamily="18" charset="0"/>
              </a:rPr>
              <a:t>associativity</a:t>
            </a:r>
            <a:r>
              <a:rPr lang="en-US" altLang="en-US" sz="3300">
                <a:cs typeface="Times New Roman" panose="02020603050405020304" pitchFamily="18" charset="0"/>
              </a:rPr>
              <a:t> of the operators determines the order of evaluation. All binary operators except assignment operators are </a:t>
            </a:r>
            <a:r>
              <a:rPr lang="en-US" altLang="en-US" sz="3300" i="1">
                <a:cs typeface="Times New Roman" panose="02020603050405020304" pitchFamily="18" charset="0"/>
              </a:rPr>
              <a:t>left-associative</a:t>
            </a:r>
            <a:r>
              <a:rPr lang="en-US" altLang="en-US" sz="3300">
                <a:cs typeface="Times New Roman" panose="02020603050405020304" pitchFamily="18" charset="0"/>
              </a:rPr>
              <a:t>.</a:t>
            </a:r>
          </a:p>
          <a:p>
            <a:pPr algn="just">
              <a:lnSpc>
                <a:spcPct val="90000"/>
              </a:lnSpc>
              <a:buFont typeface="Monotype Sorts" pitchFamily="2" charset="2"/>
              <a:buNone/>
            </a:pPr>
            <a:r>
              <a:rPr lang="en-US" altLang="en-US" sz="3300">
                <a:cs typeface="Times New Roman" panose="02020603050405020304" pitchFamily="18" charset="0"/>
              </a:rPr>
              <a:t>    a – b + c – d is equivalent to  ((a – b) + c) – d </a:t>
            </a:r>
          </a:p>
          <a:p>
            <a:pPr algn="just">
              <a:lnSpc>
                <a:spcPct val="90000"/>
              </a:lnSpc>
              <a:buFont typeface="Monotype Sorts" pitchFamily="2" charset="2"/>
              <a:buNone/>
            </a:pPr>
            <a:r>
              <a:rPr lang="en-US" altLang="en-US" sz="3300">
                <a:cs typeface="Times New Roman" panose="02020603050405020304" pitchFamily="18" charset="0"/>
              </a:rPr>
              <a:t>    Assignment operators are </a:t>
            </a:r>
            <a:r>
              <a:rPr lang="en-US" altLang="en-US" sz="3300" i="1">
                <a:cs typeface="Times New Roman" panose="02020603050405020304" pitchFamily="18" charset="0"/>
              </a:rPr>
              <a:t>right-associative</a:t>
            </a:r>
            <a:r>
              <a:rPr lang="en-US" altLang="en-US" sz="3300">
                <a:cs typeface="Times New Roman" panose="02020603050405020304" pitchFamily="18" charset="0"/>
              </a:rPr>
              <a:t>. Therefore, the expression</a:t>
            </a:r>
          </a:p>
          <a:p>
            <a:pPr algn="just">
              <a:lnSpc>
                <a:spcPct val="90000"/>
              </a:lnSpc>
              <a:buFont typeface="Monotype Sorts" pitchFamily="2" charset="2"/>
              <a:buNone/>
            </a:pPr>
            <a:r>
              <a:rPr lang="en-US" altLang="en-US" sz="3300">
                <a:cs typeface="Times New Roman" panose="02020603050405020304" pitchFamily="18" charset="0"/>
              </a:rPr>
              <a:t>    a = b = c = 5 is equivalent to a = (b = (c = 5))</a:t>
            </a:r>
          </a:p>
          <a:p>
            <a:pPr algn="just">
              <a:lnSpc>
                <a:spcPct val="90000"/>
              </a:lnSpc>
              <a:buFont typeface="Monotype Sorts" pitchFamily="2" charset="2"/>
              <a:buNone/>
            </a:pPr>
            <a:endParaRPr lang="en-US" altLang="en-US" sz="330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a:extLst>
              <a:ext uri="{FF2B5EF4-FFF2-40B4-BE49-F238E27FC236}">
                <a16:creationId xmlns:a16="http://schemas.microsoft.com/office/drawing/2014/main" id="{1E94DCF6-C7B9-A347-86E3-556E8CC799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928F04-B8D9-9C47-8AB1-06F8B5241896}" type="slidenum">
              <a:rPr lang="en-US" altLang="en-US" sz="1400" smtClean="0"/>
              <a:pPr>
                <a:spcBef>
                  <a:spcPct val="0"/>
                </a:spcBef>
                <a:buClrTx/>
                <a:buSzTx/>
                <a:buFontTx/>
                <a:buNone/>
              </a:pPr>
              <a:t>4</a:t>
            </a:fld>
            <a:endParaRPr lang="en-US" altLang="en-US" sz="1400"/>
          </a:p>
        </p:txBody>
      </p:sp>
      <p:sp>
        <p:nvSpPr>
          <p:cNvPr id="20482" name="Rectangle 2">
            <a:extLst>
              <a:ext uri="{FF2B5EF4-FFF2-40B4-BE49-F238E27FC236}">
                <a16:creationId xmlns:a16="http://schemas.microsoft.com/office/drawing/2014/main" id="{3A12C5B7-2F6B-D940-B76F-2F0359C4BC55}"/>
              </a:ext>
            </a:extLst>
          </p:cNvPr>
          <p:cNvSpPr>
            <a:spLocks noGrp="1" noChangeArrowheads="1"/>
          </p:cNvSpPr>
          <p:nvPr>
            <p:ph type="title"/>
          </p:nvPr>
        </p:nvSpPr>
        <p:spPr>
          <a:xfrm>
            <a:off x="685800" y="304800"/>
            <a:ext cx="7772400" cy="533400"/>
          </a:xfrm>
          <a:noFill/>
        </p:spPr>
        <p:txBody>
          <a:bodyPr/>
          <a:lstStyle/>
          <a:p>
            <a:r>
              <a:rPr lang="en-US" altLang="en-US"/>
              <a:t>Boolean Data Types </a:t>
            </a:r>
          </a:p>
        </p:txBody>
      </p:sp>
      <p:sp>
        <p:nvSpPr>
          <p:cNvPr id="20483" name="Rectangle 3">
            <a:extLst>
              <a:ext uri="{FF2B5EF4-FFF2-40B4-BE49-F238E27FC236}">
                <a16:creationId xmlns:a16="http://schemas.microsoft.com/office/drawing/2014/main" id="{A07975A8-0787-D34B-961B-1A5C57645D0D}"/>
              </a:ext>
            </a:extLst>
          </p:cNvPr>
          <p:cNvSpPr>
            <a:spLocks noGrp="1" noChangeArrowheads="1"/>
          </p:cNvSpPr>
          <p:nvPr>
            <p:ph type="body" idx="1"/>
          </p:nvPr>
        </p:nvSpPr>
        <p:spPr>
          <a:xfrm>
            <a:off x="457200" y="1066800"/>
            <a:ext cx="8305800" cy="4051300"/>
          </a:xfrm>
          <a:noFill/>
        </p:spPr>
        <p:txBody>
          <a:bodyPr/>
          <a:lstStyle/>
          <a:p>
            <a:pPr marL="0" indent="0">
              <a:spcBef>
                <a:spcPct val="100000"/>
              </a:spcBef>
              <a:buFont typeface="Monotype Sorts" pitchFamily="2" charset="2"/>
              <a:buNone/>
            </a:pPr>
            <a:r>
              <a:rPr lang="en-US" altLang="en-US"/>
              <a:t>Often in a program you need to compare two values, such as whether i is greater than j. There are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altLang="en-US" sz="3000">
                <a:latin typeface="Courier New" panose="02070309020205020404" pitchFamily="49" charset="0"/>
              </a:rPr>
              <a:t>b = (1 &gt; 2)</a:t>
            </a:r>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4">
            <a:extLst>
              <a:ext uri="{FF2B5EF4-FFF2-40B4-BE49-F238E27FC236}">
                <a16:creationId xmlns:a16="http://schemas.microsoft.com/office/drawing/2014/main" id="{C562592E-E6D7-384C-A866-863F3EF41A4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E96A4D-B0F6-7C4F-BFD0-53CFC1A93341}" type="slidenum">
              <a:rPr lang="en-US" altLang="en-US" sz="1400" smtClean="0"/>
              <a:pPr>
                <a:spcBef>
                  <a:spcPct val="0"/>
                </a:spcBef>
                <a:buClrTx/>
                <a:buSzTx/>
                <a:buFontTx/>
                <a:buNone/>
              </a:pPr>
              <a:t>40</a:t>
            </a:fld>
            <a:endParaRPr lang="en-US" altLang="en-US" sz="1400"/>
          </a:p>
        </p:txBody>
      </p:sp>
      <p:sp>
        <p:nvSpPr>
          <p:cNvPr id="90114" name="Rectangle 2">
            <a:extLst>
              <a:ext uri="{FF2B5EF4-FFF2-40B4-BE49-F238E27FC236}">
                <a16:creationId xmlns:a16="http://schemas.microsoft.com/office/drawing/2014/main" id="{69453E99-EE53-9A41-9BBA-F07481D32AE0}"/>
              </a:ext>
            </a:extLst>
          </p:cNvPr>
          <p:cNvSpPr>
            <a:spLocks noGrp="1" noChangeArrowheads="1"/>
          </p:cNvSpPr>
          <p:nvPr>
            <p:ph type="title"/>
          </p:nvPr>
        </p:nvSpPr>
        <p:spPr>
          <a:xfrm>
            <a:off x="193675" y="241300"/>
            <a:ext cx="8640763" cy="627063"/>
          </a:xfrm>
        </p:spPr>
        <p:txBody>
          <a:bodyPr/>
          <a:lstStyle/>
          <a:p>
            <a:r>
              <a:rPr lang="en-US" altLang="en-US" sz="4000"/>
              <a:t>Turtle: Location of an Object</a:t>
            </a:r>
            <a:r>
              <a:rPr lang="en-US" altLang="en-US"/>
              <a:t>  </a:t>
            </a:r>
          </a:p>
        </p:txBody>
      </p:sp>
      <p:sp>
        <p:nvSpPr>
          <p:cNvPr id="90115" name="Rectangle 5">
            <a:extLst>
              <a:ext uri="{FF2B5EF4-FFF2-40B4-BE49-F238E27FC236}">
                <a16:creationId xmlns:a16="http://schemas.microsoft.com/office/drawing/2014/main" id="{39C98342-D1E7-1F47-9294-9630915101F0}"/>
              </a:ext>
            </a:extLst>
          </p:cNvPr>
          <p:cNvSpPr>
            <a:spLocks noGrp="1" noChangeArrowheads="1"/>
          </p:cNvSpPr>
          <p:nvPr>
            <p:ph type="body" idx="1"/>
          </p:nvPr>
        </p:nvSpPr>
        <p:spPr>
          <a:xfrm>
            <a:off x="228600" y="1066800"/>
            <a:ext cx="8610600" cy="1593850"/>
          </a:xfrm>
          <a:noFill/>
        </p:spPr>
        <p:txBody>
          <a:bodyPr/>
          <a:lstStyle/>
          <a:p>
            <a:pPr marL="0" indent="0">
              <a:buFont typeface="Monotype Sorts" pitchFamily="2" charset="2"/>
              <a:buNone/>
            </a:pPr>
            <a:r>
              <a:rPr lang="en-US" altLang="en-US"/>
              <a:t>Test whether a point is inside a circle. The program prompts the user to enter the center of a circle, the radius, and a point. </a:t>
            </a:r>
          </a:p>
        </p:txBody>
      </p:sp>
      <p:sp>
        <p:nvSpPr>
          <p:cNvPr id="90116" name="Rectangle 6">
            <a:extLst>
              <a:ext uri="{FF2B5EF4-FFF2-40B4-BE49-F238E27FC236}">
                <a16:creationId xmlns:a16="http://schemas.microsoft.com/office/drawing/2014/main" id="{26767CCD-DE79-1147-A399-83CA21EAE17B}"/>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0117" name="Rectangle 7">
            <a:extLst>
              <a:ext uri="{FF2B5EF4-FFF2-40B4-BE49-F238E27FC236}">
                <a16:creationId xmlns:a16="http://schemas.microsoft.com/office/drawing/2014/main" id="{3975473A-9D89-B245-8E3C-5F8BA87E27C6}"/>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0118" name="Picture 11">
            <a:extLst>
              <a:ext uri="{FF2B5EF4-FFF2-40B4-BE49-F238E27FC236}">
                <a16:creationId xmlns:a16="http://schemas.microsoft.com/office/drawing/2014/main" id="{94243D9E-3E44-1844-96A3-82DBBA9FD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4825"/>
            <a:ext cx="243205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9" name="Picture 10">
            <a:extLst>
              <a:ext uri="{FF2B5EF4-FFF2-40B4-BE49-F238E27FC236}">
                <a16:creationId xmlns:a16="http://schemas.microsoft.com/office/drawing/2014/main" id="{5C6645D8-582C-784A-ABE7-54BA6BCB21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900" y="3044825"/>
            <a:ext cx="253523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0120" name="Object 9">
            <a:extLst>
              <a:ext uri="{FF2B5EF4-FFF2-40B4-BE49-F238E27FC236}">
                <a16:creationId xmlns:a16="http://schemas.microsoft.com/office/drawing/2014/main" id="{74863937-97D1-4243-8BA1-F1690B37309A}"/>
              </a:ext>
            </a:extLst>
          </p:cNvPr>
          <p:cNvGraphicFramePr>
            <a:graphicFrameLocks noChangeAspect="1"/>
          </p:cNvGraphicFramePr>
          <p:nvPr/>
        </p:nvGraphicFramePr>
        <p:xfrm>
          <a:off x="5724525" y="3044825"/>
          <a:ext cx="2957513" cy="2217738"/>
        </p:xfrm>
        <a:graphic>
          <a:graphicData uri="http://schemas.openxmlformats.org/presentationml/2006/ole">
            <mc:AlternateContent xmlns:mc="http://schemas.openxmlformats.org/markup-compatibility/2006">
              <mc:Choice xmlns:v="urn:schemas-microsoft-com:vml" Requires="v">
                <p:oleObj spid="_x0000_s90127" name="Picture" r:id="rId6" imgW="1562100" imgH="1168400" progId="Word.Picture.8">
                  <p:embed/>
                </p:oleObj>
              </mc:Choice>
              <mc:Fallback>
                <p:oleObj name="Picture" r:id="rId6" imgW="1562100" imgH="1168400" progId="Word.Picture.8">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3044825"/>
                        <a:ext cx="295751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1" name="Rectangle 12">
            <a:extLst>
              <a:ext uri="{FF2B5EF4-FFF2-40B4-BE49-F238E27FC236}">
                <a16:creationId xmlns:a16="http://schemas.microsoft.com/office/drawing/2014/main" id="{E6BBA274-F1E4-954F-B516-65F82BF9FEC4}"/>
              </a:ext>
            </a:extLst>
          </p:cNvPr>
          <p:cNvSpPr>
            <a:spLocks noChangeArrowheads="1"/>
          </p:cNvSpPr>
          <p:nvPr/>
        </p:nvSpPr>
        <p:spPr bwMode="auto">
          <a:xfrm>
            <a:off x="0" y="90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0122" name="Rectangle 13">
            <a:extLst>
              <a:ext uri="{FF2B5EF4-FFF2-40B4-BE49-F238E27FC236}">
                <a16:creationId xmlns:a16="http://schemas.microsoft.com/office/drawing/2014/main" id="{BCEE9B71-EFC9-6342-9C24-0CE8A0913EB7}"/>
              </a:ext>
            </a:extLst>
          </p:cNvPr>
          <p:cNvSpPr>
            <a:spLocks noChangeArrowheads="1"/>
          </p:cNvSpPr>
          <p:nvPr/>
        </p:nvSpPr>
        <p:spPr bwMode="auto">
          <a:xfrm>
            <a:off x="0" y="228282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cs typeface="Times New Roman" panose="02020603050405020304" pitchFamily="18" charset="0"/>
              </a:rPr>
              <a:t>      </a:t>
            </a:r>
            <a:endParaRPr lang="en-US" altLang="en-US" sz="2400"/>
          </a:p>
        </p:txBody>
      </p:sp>
      <p:sp>
        <p:nvSpPr>
          <p:cNvPr id="90123" name="Rectangle 14">
            <a:extLst>
              <a:ext uri="{FF2B5EF4-FFF2-40B4-BE49-F238E27FC236}">
                <a16:creationId xmlns:a16="http://schemas.microsoft.com/office/drawing/2014/main" id="{8457BB32-6962-3B42-9AAB-56B652648F95}"/>
              </a:ext>
            </a:extLst>
          </p:cNvPr>
          <p:cNvSpPr>
            <a:spLocks noChangeArrowheads="1"/>
          </p:cNvSpPr>
          <p:nvPr/>
        </p:nvSpPr>
        <p:spPr bwMode="auto">
          <a:xfrm>
            <a:off x="0" y="38989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cs typeface="Times New Roman" panose="02020603050405020304" pitchFamily="18" charset="0"/>
              </a:rPr>
              <a:t> </a:t>
            </a:r>
            <a:endParaRPr lang="en-US" altLang="en-US" sz="2400"/>
          </a:p>
        </p:txBody>
      </p:sp>
      <p:sp>
        <p:nvSpPr>
          <p:cNvPr id="90124" name="Rectangle 15">
            <a:extLst>
              <a:ext uri="{FF2B5EF4-FFF2-40B4-BE49-F238E27FC236}">
                <a16:creationId xmlns:a16="http://schemas.microsoft.com/office/drawing/2014/main" id="{D5B57A1D-7CE8-4040-B718-9398A6844105}"/>
              </a:ext>
            </a:extLst>
          </p:cNvPr>
          <p:cNvSpPr>
            <a:spLocks noChangeArrowheads="1"/>
          </p:cNvSpPr>
          <p:nvPr/>
        </p:nvSpPr>
        <p:spPr bwMode="auto">
          <a:xfrm>
            <a:off x="0" y="5772150"/>
            <a:ext cx="2032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600"/>
              <a:t> </a:t>
            </a:r>
            <a:endParaRPr lang="en-US" altLang="en-US" sz="2400"/>
          </a:p>
        </p:txBody>
      </p:sp>
      <p:sp>
        <p:nvSpPr>
          <p:cNvPr id="90125" name="Rectangle 16">
            <a:hlinkClick r:id="rId8"/>
            <a:extLst>
              <a:ext uri="{FF2B5EF4-FFF2-40B4-BE49-F238E27FC236}">
                <a16:creationId xmlns:a16="http://schemas.microsoft.com/office/drawing/2014/main" id="{DF139572-3162-D044-BDA0-8C0918E0C762}"/>
              </a:ext>
            </a:extLst>
          </p:cNvPr>
          <p:cNvSpPr>
            <a:spLocks noChangeArrowheads="1"/>
          </p:cNvSpPr>
          <p:nvPr/>
        </p:nvSpPr>
        <p:spPr bwMode="auto">
          <a:xfrm>
            <a:off x="4151313" y="5902325"/>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PointInCircle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a:extLst>
              <a:ext uri="{FF2B5EF4-FFF2-40B4-BE49-F238E27FC236}">
                <a16:creationId xmlns:a16="http://schemas.microsoft.com/office/drawing/2014/main" id="{3A64FC39-9976-C644-B040-7EF9FA4EE3F8}"/>
              </a:ext>
            </a:extLst>
          </p:cNvPr>
          <p:cNvSpPr>
            <a:spLocks noGrp="1" noChangeArrowheads="1"/>
          </p:cNvSpPr>
          <p:nvPr>
            <p:ph idx="1"/>
          </p:nvPr>
        </p:nvSpPr>
        <p:spPr>
          <a:xfrm>
            <a:off x="685800" y="241300"/>
            <a:ext cx="7772400" cy="5530850"/>
          </a:xfrm>
        </p:spPr>
        <p:txBody>
          <a:bodyPr/>
          <a:lstStyle/>
          <a:p>
            <a:pPr marL="0" indent="0">
              <a:buFont typeface="Monotype Sorts" pitchFamily="2" charset="2"/>
              <a:buNone/>
            </a:pPr>
            <a:r>
              <a:rPr lang="en-US" altLang="en-US" sz="2000"/>
              <a:t>import turtle</a:t>
            </a:r>
          </a:p>
          <a:p>
            <a:pPr marL="0" indent="0">
              <a:buFont typeface="Monotype Sorts" pitchFamily="2" charset="2"/>
              <a:buNone/>
            </a:pPr>
            <a:r>
              <a:rPr lang="en-US" altLang="en-US" sz="2000"/>
              <a:t>x1 = float(input("Enter the center x-coordinate of a circle: "))</a:t>
            </a:r>
          </a:p>
          <a:p>
            <a:pPr marL="0" indent="0">
              <a:buFont typeface="Monotype Sorts" pitchFamily="2" charset="2"/>
              <a:buNone/>
            </a:pPr>
            <a:r>
              <a:rPr lang="en-US" altLang="en-US" sz="2000"/>
              <a:t>y1 = float(input("Enter the center y-coordinate of a circle: "))</a:t>
            </a:r>
          </a:p>
          <a:p>
            <a:pPr marL="0" indent="0">
              <a:buFont typeface="Monotype Sorts" pitchFamily="2" charset="2"/>
              <a:buNone/>
            </a:pPr>
            <a:r>
              <a:rPr lang="en-US" altLang="en-US" sz="2000"/>
              <a:t>radius = float(input("Enter the radius of the circle: "))</a:t>
            </a:r>
          </a:p>
          <a:p>
            <a:pPr marL="0" indent="0">
              <a:buFont typeface="Monotype Sorts" pitchFamily="2" charset="2"/>
              <a:buNone/>
            </a:pPr>
            <a:r>
              <a:rPr lang="en-US" altLang="en-US" sz="2000"/>
              <a:t>x2 = float(input("Enter a point x-coordinate: "))</a:t>
            </a:r>
          </a:p>
          <a:p>
            <a:pPr marL="0" indent="0">
              <a:buFont typeface="Monotype Sorts" pitchFamily="2" charset="2"/>
              <a:buNone/>
            </a:pPr>
            <a:r>
              <a:rPr lang="en-US" altLang="en-US" sz="2000"/>
              <a:t>y2 = float(input("Enter a point y-coordinate: "))</a:t>
            </a:r>
          </a:p>
          <a:p>
            <a:pPr marL="0" indent="0">
              <a:buFont typeface="Monotype Sorts" pitchFamily="2" charset="2"/>
              <a:buNone/>
            </a:pPr>
            <a:r>
              <a:rPr lang="en-US" altLang="en-US" sz="2000"/>
              <a:t># Draw the circle</a:t>
            </a:r>
          </a:p>
          <a:p>
            <a:pPr marL="0" indent="0">
              <a:buFont typeface="Monotype Sorts" pitchFamily="2" charset="2"/>
              <a:buNone/>
            </a:pPr>
            <a:r>
              <a:rPr lang="en-US" altLang="en-US" sz="2000"/>
              <a:t>turtle.penup() # Pull the pen up</a:t>
            </a:r>
          </a:p>
          <a:p>
            <a:pPr marL="0" indent="0">
              <a:buFont typeface="Monotype Sorts" pitchFamily="2" charset="2"/>
              <a:buNone/>
            </a:pPr>
            <a:r>
              <a:rPr lang="en-US" altLang="en-US" sz="2000"/>
              <a:t>turtle.goto(x1, y1 - radius)</a:t>
            </a:r>
          </a:p>
          <a:p>
            <a:pPr marL="0" indent="0">
              <a:buFont typeface="Monotype Sorts" pitchFamily="2" charset="2"/>
              <a:buNone/>
            </a:pPr>
            <a:r>
              <a:rPr lang="en-US" altLang="en-US" sz="2000"/>
              <a:t>turtle.pendown() # Pull the pen down</a:t>
            </a:r>
          </a:p>
          <a:p>
            <a:pPr marL="0" indent="0">
              <a:buFont typeface="Monotype Sorts" pitchFamily="2" charset="2"/>
              <a:buNone/>
            </a:pPr>
            <a:r>
              <a:rPr lang="en-US" altLang="en-US" sz="2000"/>
              <a:t>turtle.circle(radius)</a:t>
            </a:r>
          </a:p>
          <a:p>
            <a:pPr marL="0" indent="0">
              <a:buFont typeface="Monotype Sorts" pitchFamily="2" charset="2"/>
              <a:buNone/>
            </a:pPr>
            <a:r>
              <a:rPr lang="en-US" altLang="en-US" sz="2000"/>
              <a:t># Draw the point</a:t>
            </a:r>
          </a:p>
          <a:p>
            <a:pPr marL="0" indent="0">
              <a:buFont typeface="Monotype Sorts" pitchFamily="2" charset="2"/>
              <a:buNone/>
            </a:pPr>
            <a:r>
              <a:rPr lang="en-US" altLang="en-US" sz="2000"/>
              <a:t>turtle.penup() # Pull the pen up</a:t>
            </a:r>
          </a:p>
          <a:p>
            <a:pPr marL="0" indent="0">
              <a:buFont typeface="Monotype Sorts" pitchFamily="2" charset="2"/>
              <a:buNone/>
            </a:pPr>
            <a:r>
              <a:rPr lang="en-US" altLang="en-US" sz="2000"/>
              <a:t>turtle.goto(x2, y2)</a:t>
            </a:r>
          </a:p>
          <a:p>
            <a:pPr marL="0" indent="0">
              <a:buFont typeface="Monotype Sorts" pitchFamily="2" charset="2"/>
              <a:buNone/>
            </a:pPr>
            <a:r>
              <a:rPr lang="en-US" altLang="en-US" sz="2000"/>
              <a:t>turtle.pendown() # Pull the pen down</a:t>
            </a:r>
          </a:p>
          <a:p>
            <a:pPr marL="0" indent="0">
              <a:buFont typeface="Monotype Sorts" pitchFamily="2" charset="2"/>
              <a:buNone/>
            </a:pPr>
            <a:r>
              <a:rPr lang="en-US" altLang="en-US" sz="2000"/>
              <a:t>turtle.dot(6, "red")</a:t>
            </a:r>
          </a:p>
          <a:p>
            <a:pPr marL="0" indent="0">
              <a:buFont typeface="Monotype Sorts" pitchFamily="2" charset="2"/>
              <a:buNone/>
            </a:pPr>
            <a:r>
              <a:rPr lang="en-US" altLang="en-US" sz="2000"/>
              <a:t># Display the status</a:t>
            </a:r>
          </a:p>
          <a:p>
            <a:pPr marL="0" indent="0">
              <a:buFont typeface="Monotype Sorts" pitchFamily="2" charset="2"/>
              <a:buNone/>
            </a:pPr>
            <a:r>
              <a:rPr lang="en-US" altLang="en-US" sz="2000"/>
              <a:t>turtle.penup() # Pull the pen up</a:t>
            </a:r>
          </a:p>
          <a:p>
            <a:pPr marL="0" indent="0">
              <a:buFont typeface="Monotype Sorts" pitchFamily="2" charset="2"/>
              <a:buNone/>
            </a:pPr>
            <a:r>
              <a:rPr lang="en-US" altLang="en-US" sz="2000"/>
              <a:t>turtle.goto(x1 - 70, y1 - radius - 20)</a:t>
            </a:r>
          </a:p>
          <a:p>
            <a:pPr marL="0" indent="0">
              <a:buFont typeface="Monotype Sorts" pitchFamily="2" charset="2"/>
              <a:buNone/>
            </a:pPr>
            <a:r>
              <a:rPr lang="en-US" altLang="en-US" sz="2000"/>
              <a:t>turtle.pendown() </a:t>
            </a:r>
          </a:p>
          <a:p>
            <a:pPr marL="0" indent="0">
              <a:buFont typeface="Monotype Sorts" pitchFamily="2" charset="2"/>
              <a:buNone/>
            </a:pPr>
            <a:r>
              <a:rPr lang="en-US" altLang="en-US" sz="2000"/>
              <a:t>d = ((x2 - x1) * (x2 - x1) + (y2 - y1) * (y2 - y1)) ** 0.5</a:t>
            </a:r>
          </a:p>
          <a:p>
            <a:pPr marL="0" indent="0">
              <a:buFont typeface="Monotype Sorts" pitchFamily="2" charset="2"/>
              <a:buNone/>
            </a:pPr>
            <a:r>
              <a:rPr lang="en-US" altLang="en-US" sz="2000"/>
              <a:t>if (d &lt;= radius):</a:t>
            </a:r>
          </a:p>
          <a:p>
            <a:pPr marL="0" indent="0">
              <a:buFont typeface="Monotype Sorts" pitchFamily="2" charset="2"/>
              <a:buNone/>
            </a:pPr>
            <a:r>
              <a:rPr lang="en-US" altLang="en-US" sz="2000"/>
              <a:t>    turtle.write("The point is inside the circle", font=("Times", 12)) </a:t>
            </a:r>
          </a:p>
          <a:p>
            <a:pPr marL="0" indent="0">
              <a:buFont typeface="Monotype Sorts" pitchFamily="2" charset="2"/>
              <a:buNone/>
            </a:pPr>
            <a:r>
              <a:rPr lang="en-US" altLang="en-US" sz="2000"/>
              <a:t>else:    # d &gt; radius</a:t>
            </a:r>
          </a:p>
          <a:p>
            <a:pPr marL="0" indent="0">
              <a:buFont typeface="Monotype Sorts" pitchFamily="2" charset="2"/>
              <a:buNone/>
            </a:pPr>
            <a:r>
              <a:rPr lang="en-US" altLang="en-US" sz="2000"/>
              <a:t>    turtle.write("The point is outside the circle", font=("Times", 12)) </a:t>
            </a:r>
          </a:p>
          <a:p>
            <a:pPr marL="0" indent="0">
              <a:buFont typeface="Monotype Sorts" pitchFamily="2" charset="2"/>
              <a:buNone/>
            </a:pPr>
            <a:r>
              <a:rPr lang="en-US" altLang="en-US" sz="2000"/>
              <a:t>turtle.hideturtle()</a:t>
            </a:r>
          </a:p>
          <a:p>
            <a:pPr marL="0" indent="0">
              <a:buFont typeface="Monotype Sorts" pitchFamily="2" charset="2"/>
              <a:buNone/>
            </a:pPr>
            <a:r>
              <a:rPr lang="en-US" altLang="en-US" sz="2000"/>
              <a:t>turtle.done() </a:t>
            </a:r>
          </a:p>
        </p:txBody>
      </p:sp>
      <p:sp>
        <p:nvSpPr>
          <p:cNvPr id="94210" name="Slide Number Placeholder 3">
            <a:extLst>
              <a:ext uri="{FF2B5EF4-FFF2-40B4-BE49-F238E27FC236}">
                <a16:creationId xmlns:a16="http://schemas.microsoft.com/office/drawing/2014/main" id="{4B2ED3B2-5A99-F048-9661-729DFAD8D35C}"/>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20F16-CF6F-8C43-917F-BE297C55F883}" type="slidenum">
              <a:rPr lang="en-US" altLang="en-US" sz="1400" smtClean="0"/>
              <a:pPr/>
              <a:t>41</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D99276C3-CE18-1E4D-80B9-0C896CF5A7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F79E12-CCCF-2C4A-A102-06047FDDDB5F}" type="slidenum">
              <a:rPr lang="en-US" altLang="en-US" sz="1400" smtClean="0"/>
              <a:pPr>
                <a:spcBef>
                  <a:spcPct val="0"/>
                </a:spcBef>
                <a:buClrTx/>
                <a:buSzTx/>
                <a:buFontTx/>
                <a:buNone/>
              </a:pPr>
              <a:t>5</a:t>
            </a:fld>
            <a:endParaRPr lang="en-US" altLang="en-US" sz="1400"/>
          </a:p>
        </p:txBody>
      </p:sp>
      <p:sp>
        <p:nvSpPr>
          <p:cNvPr id="22530" name="Rectangle 2">
            <a:extLst>
              <a:ext uri="{FF2B5EF4-FFF2-40B4-BE49-F238E27FC236}">
                <a16:creationId xmlns:a16="http://schemas.microsoft.com/office/drawing/2014/main" id="{AE23E38E-BB7F-C249-A823-AE36E838497A}"/>
              </a:ext>
            </a:extLst>
          </p:cNvPr>
          <p:cNvSpPr>
            <a:spLocks noGrp="1" noChangeArrowheads="1"/>
          </p:cNvSpPr>
          <p:nvPr>
            <p:ph type="title"/>
          </p:nvPr>
        </p:nvSpPr>
        <p:spPr>
          <a:xfrm>
            <a:off x="533400" y="0"/>
            <a:ext cx="7772400" cy="1371600"/>
          </a:xfrm>
          <a:noFill/>
        </p:spPr>
        <p:txBody>
          <a:bodyPr/>
          <a:lstStyle/>
          <a:p>
            <a:r>
              <a:rPr lang="en-US" altLang="en-US"/>
              <a:t>Relational Operators</a:t>
            </a:r>
          </a:p>
        </p:txBody>
      </p:sp>
      <p:sp>
        <p:nvSpPr>
          <p:cNvPr id="22531" name="Text Box 3">
            <a:extLst>
              <a:ext uri="{FF2B5EF4-FFF2-40B4-BE49-F238E27FC236}">
                <a16:creationId xmlns:a16="http://schemas.microsoft.com/office/drawing/2014/main" id="{6A3D505C-37C5-6443-B84B-77C6CA8A7F59}"/>
              </a:ext>
            </a:extLst>
          </p:cNvPr>
          <p:cNvSpPr txBox="1">
            <a:spLocks noChangeArrowheads="1"/>
          </p:cNvSpPr>
          <p:nvPr/>
        </p:nvSpPr>
        <p:spPr bwMode="auto">
          <a:xfrm>
            <a:off x="914400" y="1371600"/>
            <a:ext cx="7467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i="1"/>
              <a:t>Operator 	Name	</a:t>
            </a:r>
          </a:p>
          <a:p>
            <a:pPr>
              <a:spcBef>
                <a:spcPct val="50000"/>
              </a:spcBef>
              <a:buClrTx/>
              <a:buSzTx/>
              <a:buFontTx/>
              <a:buNone/>
            </a:pPr>
            <a:r>
              <a:rPr lang="en-US" altLang="en-US" sz="3000">
                <a:latin typeface="Courier New" panose="02070309020205020404" pitchFamily="49" charset="0"/>
              </a:rPr>
              <a:t>&lt;</a:t>
            </a:r>
            <a:r>
              <a:rPr lang="en-US" altLang="en-US" sz="3000"/>
              <a:t>	less than	</a:t>
            </a:r>
          </a:p>
          <a:p>
            <a:pPr>
              <a:spcBef>
                <a:spcPct val="50000"/>
              </a:spcBef>
              <a:buClrTx/>
              <a:buSzTx/>
              <a:buFontTx/>
              <a:buNone/>
            </a:pPr>
            <a:r>
              <a:rPr lang="en-US" altLang="en-US" sz="3000">
                <a:latin typeface="Courier New" panose="02070309020205020404" pitchFamily="49" charset="0"/>
              </a:rPr>
              <a:t>&lt;=</a:t>
            </a:r>
            <a:r>
              <a:rPr lang="en-US" altLang="en-US" sz="3000"/>
              <a:t>	less than or equal to</a:t>
            </a:r>
          </a:p>
          <a:p>
            <a:pPr>
              <a:spcBef>
                <a:spcPct val="50000"/>
              </a:spcBef>
              <a:buClrTx/>
              <a:buSzTx/>
              <a:buFontTx/>
              <a:buNone/>
            </a:pPr>
            <a:r>
              <a:rPr lang="en-US" altLang="en-US" sz="3000">
                <a:latin typeface="Courier New" panose="02070309020205020404" pitchFamily="49" charset="0"/>
              </a:rPr>
              <a:t>&gt;</a:t>
            </a:r>
            <a:r>
              <a:rPr lang="en-US" altLang="en-US" sz="3000"/>
              <a:t>	greater than</a:t>
            </a:r>
          </a:p>
          <a:p>
            <a:pPr>
              <a:spcBef>
                <a:spcPct val="50000"/>
              </a:spcBef>
              <a:buClrTx/>
              <a:buSzTx/>
              <a:buFontTx/>
              <a:buNone/>
            </a:pPr>
            <a:r>
              <a:rPr lang="en-US" altLang="en-US" sz="3000">
                <a:latin typeface="Courier New" panose="02070309020205020404" pitchFamily="49" charset="0"/>
              </a:rPr>
              <a:t>&gt;=</a:t>
            </a:r>
            <a:r>
              <a:rPr lang="en-US" altLang="en-US" sz="3000"/>
              <a:t>	greater than or equal to</a:t>
            </a:r>
          </a:p>
          <a:p>
            <a:pPr>
              <a:spcBef>
                <a:spcPct val="50000"/>
              </a:spcBef>
              <a:buClrTx/>
              <a:buSzTx/>
              <a:buFontTx/>
              <a:buNone/>
            </a:pPr>
            <a:r>
              <a:rPr lang="en-US" altLang="en-US" sz="3000">
                <a:latin typeface="Courier New" panose="02070309020205020404" pitchFamily="49" charset="0"/>
              </a:rPr>
              <a:t>==</a:t>
            </a:r>
            <a:r>
              <a:rPr lang="en-US" altLang="en-US" sz="3000"/>
              <a:t>	equal to</a:t>
            </a:r>
          </a:p>
          <a:p>
            <a:pPr>
              <a:spcBef>
                <a:spcPct val="50000"/>
              </a:spcBef>
              <a:buClrTx/>
              <a:buSzTx/>
              <a:buFontTx/>
              <a:buNone/>
            </a:pPr>
            <a:r>
              <a:rPr lang="en-US" altLang="en-US" sz="3000">
                <a:latin typeface="Courier New" panose="02070309020205020404" pitchFamily="49" charset="0"/>
              </a:rPr>
              <a:t>!=	</a:t>
            </a:r>
            <a:r>
              <a:rPr lang="en-US" altLang="en-US" sz="3000"/>
              <a:t>not equal to</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a:extLst>
              <a:ext uri="{FF2B5EF4-FFF2-40B4-BE49-F238E27FC236}">
                <a16:creationId xmlns:a16="http://schemas.microsoft.com/office/drawing/2014/main" id="{E94AD6D7-15C2-9940-9F9B-7EC4F62193D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9C69B3-C046-5247-B971-442BF022954F}" type="slidenum">
              <a:rPr lang="en-US" altLang="en-US" sz="1400" smtClean="0"/>
              <a:pPr>
                <a:spcBef>
                  <a:spcPct val="0"/>
                </a:spcBef>
                <a:buClrTx/>
                <a:buSzTx/>
                <a:buFontTx/>
                <a:buNone/>
              </a:pPr>
              <a:t>6</a:t>
            </a:fld>
            <a:endParaRPr lang="en-US" altLang="en-US" sz="1400"/>
          </a:p>
        </p:txBody>
      </p:sp>
      <p:sp>
        <p:nvSpPr>
          <p:cNvPr id="24578" name="Rectangle 2">
            <a:extLst>
              <a:ext uri="{FF2B5EF4-FFF2-40B4-BE49-F238E27FC236}">
                <a16:creationId xmlns:a16="http://schemas.microsoft.com/office/drawing/2014/main" id="{46A3C7CD-9DCF-F94B-B5E8-183595C32DB8}"/>
              </a:ext>
            </a:extLst>
          </p:cNvPr>
          <p:cNvSpPr>
            <a:spLocks noGrp="1" noChangeArrowheads="1"/>
          </p:cNvSpPr>
          <p:nvPr>
            <p:ph type="title"/>
          </p:nvPr>
        </p:nvSpPr>
        <p:spPr>
          <a:xfrm>
            <a:off x="304800" y="304800"/>
            <a:ext cx="8458200" cy="838200"/>
          </a:xfrm>
        </p:spPr>
        <p:txBody>
          <a:bodyPr/>
          <a:lstStyle/>
          <a:p>
            <a:r>
              <a:rPr lang="en-US" altLang="en-US" sz="4000"/>
              <a:t>Problem: A Simple Math Learning Tool</a:t>
            </a:r>
          </a:p>
        </p:txBody>
      </p:sp>
      <p:sp>
        <p:nvSpPr>
          <p:cNvPr id="24579" name="Text Box 5">
            <a:extLst>
              <a:ext uri="{FF2B5EF4-FFF2-40B4-BE49-F238E27FC236}">
                <a16:creationId xmlns:a16="http://schemas.microsoft.com/office/drawing/2014/main" id="{D38456B7-FE5A-894D-9A5E-910DDE2B13A8}"/>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4580" name="Text Box 6">
            <a:extLst>
              <a:ext uri="{FF2B5EF4-FFF2-40B4-BE49-F238E27FC236}">
                <a16:creationId xmlns:a16="http://schemas.microsoft.com/office/drawing/2014/main" id="{FBED3F9C-C9FA-DC4F-821B-919D93AEA4E1}"/>
              </a:ext>
            </a:extLst>
          </p:cNvPr>
          <p:cNvSpPr txBox="1">
            <a:spLocks noChangeArrowheads="1"/>
          </p:cNvSpPr>
          <p:nvPr/>
        </p:nvSpPr>
        <p:spPr bwMode="auto">
          <a:xfrm>
            <a:off x="231775" y="1277938"/>
            <a:ext cx="8607425"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This example creates a program to let a first grader practice additions. The program randomly generates two single-digit integers number1 and number2 and displays a question such as “What is 7 + 9?” to the student. After the student types the answer, the program displays a message to indicate whether the answer is true or false.</a:t>
            </a:r>
          </a:p>
        </p:txBody>
      </p:sp>
      <p:sp>
        <p:nvSpPr>
          <p:cNvPr id="24581" name="Rectangle 9">
            <a:hlinkClick r:id="rId3"/>
            <a:extLst>
              <a:ext uri="{FF2B5EF4-FFF2-40B4-BE49-F238E27FC236}">
                <a16:creationId xmlns:a16="http://schemas.microsoft.com/office/drawing/2014/main" id="{5CE3F24D-06EC-3248-A790-94ED9B1A2468}"/>
              </a:ext>
            </a:extLst>
          </p:cNvPr>
          <p:cNvSpPr>
            <a:spLocks noChangeArrowheads="1"/>
          </p:cNvSpPr>
          <p:nvPr/>
        </p:nvSpPr>
        <p:spPr bwMode="auto">
          <a:xfrm>
            <a:off x="4610100" y="5349875"/>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AdditionQuiz</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2">
            <a:extLst>
              <a:ext uri="{FF2B5EF4-FFF2-40B4-BE49-F238E27FC236}">
                <a16:creationId xmlns:a16="http://schemas.microsoft.com/office/drawing/2014/main" id="{7C2472B0-6F36-734B-B33A-76E792F1FF9E}"/>
              </a:ext>
            </a:extLst>
          </p:cNvPr>
          <p:cNvSpPr>
            <a:spLocks noGrp="1" noChangeArrowheads="1"/>
          </p:cNvSpPr>
          <p:nvPr>
            <p:ph idx="1"/>
          </p:nvPr>
        </p:nvSpPr>
        <p:spPr>
          <a:xfrm>
            <a:off x="685800" y="317500"/>
            <a:ext cx="7772400" cy="5454650"/>
          </a:xfrm>
        </p:spPr>
        <p:txBody>
          <a:bodyPr/>
          <a:lstStyle/>
          <a:p>
            <a:pPr marL="0" indent="0">
              <a:buFont typeface="Monotype Sorts" pitchFamily="2" charset="2"/>
              <a:buNone/>
            </a:pPr>
            <a:r>
              <a:rPr lang="en-US" altLang="en-US" sz="2000" dirty="0"/>
              <a:t>import random </a:t>
            </a:r>
          </a:p>
          <a:p>
            <a:pPr marL="0" indent="0">
              <a:buFont typeface="Monotype Sorts" pitchFamily="2" charset="2"/>
              <a:buNone/>
            </a:pPr>
            <a:r>
              <a:rPr lang="en-US" altLang="en-US" sz="2000" dirty="0"/>
              <a:t># Generate random numbers</a:t>
            </a:r>
          </a:p>
          <a:p>
            <a:pPr marL="0" indent="0">
              <a:buFont typeface="Monotype Sorts" pitchFamily="2" charset="2"/>
              <a:buNone/>
            </a:pPr>
            <a:r>
              <a:rPr lang="en-US" altLang="en-US" sz="2000" dirty="0"/>
              <a:t>number1 = </a:t>
            </a:r>
            <a:r>
              <a:rPr lang="en-US" altLang="en-US" sz="2000" dirty="0" err="1"/>
              <a:t>random.randint</a:t>
            </a:r>
            <a:r>
              <a:rPr lang="en-US" altLang="en-US" sz="2000" dirty="0"/>
              <a:t>(0, 9)</a:t>
            </a:r>
          </a:p>
          <a:p>
            <a:pPr marL="0" indent="0">
              <a:buFont typeface="Monotype Sorts" pitchFamily="2" charset="2"/>
              <a:buNone/>
            </a:pPr>
            <a:r>
              <a:rPr lang="en-US" altLang="en-US" sz="2000" dirty="0"/>
              <a:t>number2 = </a:t>
            </a:r>
            <a:r>
              <a:rPr lang="en-US" altLang="en-US" sz="2000" dirty="0" err="1"/>
              <a:t>random.randint</a:t>
            </a:r>
            <a:r>
              <a:rPr lang="en-US" altLang="en-US" sz="2000" dirty="0"/>
              <a:t>(0, 9)</a:t>
            </a:r>
          </a:p>
          <a:p>
            <a:pPr marL="0" indent="0">
              <a:buFont typeface="Monotype Sorts" pitchFamily="2" charset="2"/>
              <a:buNone/>
            </a:pPr>
            <a:r>
              <a:rPr lang="en-US" altLang="en-US" sz="2000" dirty="0"/>
              <a:t># Prompt the user to enter an answer</a:t>
            </a:r>
          </a:p>
          <a:p>
            <a:pPr marL="0" indent="0">
              <a:buFont typeface="Monotype Sorts" pitchFamily="2" charset="2"/>
              <a:buNone/>
            </a:pPr>
            <a:r>
              <a:rPr lang="en-US" altLang="en-US" sz="2000" dirty="0"/>
              <a:t>answer = int(input("What is " + str(number1) + " + " </a:t>
            </a:r>
          </a:p>
          <a:p>
            <a:pPr marL="0" indent="0">
              <a:buFont typeface="Monotype Sorts" pitchFamily="2" charset="2"/>
              <a:buNone/>
            </a:pPr>
            <a:r>
              <a:rPr lang="en-US" altLang="en-US" sz="2000" dirty="0"/>
              <a:t>    + str(number2) + "? "))</a:t>
            </a:r>
          </a:p>
          <a:p>
            <a:pPr marL="0" indent="0">
              <a:buFont typeface="Monotype Sorts" pitchFamily="2" charset="2"/>
              <a:buNone/>
            </a:pPr>
            <a:r>
              <a:rPr lang="en-US" altLang="en-US" sz="2000" dirty="0"/>
              <a:t># Display result</a:t>
            </a:r>
          </a:p>
          <a:p>
            <a:pPr marL="0" indent="0">
              <a:buFont typeface="Monotype Sorts" pitchFamily="2" charset="2"/>
              <a:buNone/>
            </a:pPr>
            <a:r>
              <a:rPr lang="en-US" altLang="en-US" sz="2000" dirty="0"/>
              <a:t>if (number1 + number2 == answer):</a:t>
            </a:r>
          </a:p>
          <a:p>
            <a:pPr marL="0" indent="0">
              <a:buFont typeface="Monotype Sorts" pitchFamily="2" charset="2"/>
              <a:buNone/>
            </a:pPr>
            <a:r>
              <a:rPr lang="en-US" altLang="en-US" sz="2000" dirty="0"/>
              <a:t>    print("Correct! Good job!")</a:t>
            </a:r>
          </a:p>
          <a:p>
            <a:pPr marL="0" indent="0">
              <a:buFont typeface="Monotype Sorts" pitchFamily="2" charset="2"/>
              <a:buNone/>
            </a:pPr>
            <a:r>
              <a:rPr lang="en-US" altLang="en-US" sz="2000" dirty="0"/>
              <a:t>else:</a:t>
            </a:r>
          </a:p>
          <a:p>
            <a:pPr marL="0" indent="0">
              <a:buFont typeface="Monotype Sorts" pitchFamily="2" charset="2"/>
              <a:buNone/>
            </a:pPr>
            <a:r>
              <a:rPr lang="en-US" altLang="en-US" sz="2000" dirty="0"/>
              <a:t>    print("Incorrect. Try again!")</a:t>
            </a:r>
          </a:p>
          <a:p>
            <a:pPr marL="0" indent="0">
              <a:buFont typeface="Monotype Sorts" pitchFamily="2" charset="2"/>
              <a:buNone/>
            </a:pPr>
            <a:r>
              <a:rPr lang="en-US" altLang="en-US" sz="2000" dirty="0"/>
              <a:t>#print(number1, "+", number2, "=", answer, </a:t>
            </a:r>
          </a:p>
          <a:p>
            <a:pPr marL="0" indent="0">
              <a:buFont typeface="Monotype Sorts" pitchFamily="2" charset="2"/>
              <a:buNone/>
            </a:pPr>
            <a:r>
              <a:rPr lang="en-US" altLang="en-US" sz="2000" dirty="0"/>
              <a:t>#    "is", number1 + number2 == answer)</a:t>
            </a:r>
          </a:p>
          <a:p>
            <a:pPr marL="0" indent="0">
              <a:buFont typeface="Monotype Sorts" pitchFamily="2" charset="2"/>
              <a:buNone/>
            </a:pPr>
            <a:endParaRPr lang="en-US" altLang="en-US" sz="2000" dirty="0"/>
          </a:p>
        </p:txBody>
      </p:sp>
      <p:sp>
        <p:nvSpPr>
          <p:cNvPr id="93186" name="Slide Number Placeholder 3">
            <a:extLst>
              <a:ext uri="{FF2B5EF4-FFF2-40B4-BE49-F238E27FC236}">
                <a16:creationId xmlns:a16="http://schemas.microsoft.com/office/drawing/2014/main" id="{73AF0B65-06CB-C748-BB5D-FB52233D14A6}"/>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4BFDE3-F4A3-F745-BEFF-69AFED1576A4}" type="slidenum">
              <a:rPr lang="en-US" altLang="en-US" sz="1400" smtClean="0"/>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E3CC8935-A4D6-954A-B320-0E9DB36FDE8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598811-74E8-374F-A8CE-19C6A0813F01}" type="slidenum">
              <a:rPr lang="en-US" altLang="en-US" sz="1400" smtClean="0"/>
              <a:pPr>
                <a:spcBef>
                  <a:spcPct val="0"/>
                </a:spcBef>
                <a:buClrTx/>
                <a:buSzTx/>
                <a:buFontTx/>
                <a:buNone/>
              </a:pPr>
              <a:t>8</a:t>
            </a:fld>
            <a:endParaRPr lang="en-US" altLang="en-US" sz="1400"/>
          </a:p>
        </p:txBody>
      </p:sp>
      <p:sp>
        <p:nvSpPr>
          <p:cNvPr id="26626" name="Rectangle 2">
            <a:extLst>
              <a:ext uri="{FF2B5EF4-FFF2-40B4-BE49-F238E27FC236}">
                <a16:creationId xmlns:a16="http://schemas.microsoft.com/office/drawing/2014/main" id="{1AA6B07B-2CF5-D24F-9075-92CC92B1818C}"/>
              </a:ext>
            </a:extLst>
          </p:cNvPr>
          <p:cNvSpPr>
            <a:spLocks noGrp="1" noChangeArrowheads="1"/>
          </p:cNvSpPr>
          <p:nvPr>
            <p:ph type="title"/>
          </p:nvPr>
        </p:nvSpPr>
        <p:spPr>
          <a:xfrm>
            <a:off x="685800" y="152400"/>
            <a:ext cx="7772400" cy="533400"/>
          </a:xfrm>
        </p:spPr>
        <p:txBody>
          <a:bodyPr/>
          <a:lstStyle/>
          <a:p>
            <a:r>
              <a:rPr lang="en-US" altLang="en-US"/>
              <a:t>One-way </a:t>
            </a:r>
            <a:r>
              <a:rPr lang="en-US" altLang="en-US" sz="4200">
                <a:latin typeface="Courier New" panose="02070309020205020404" pitchFamily="49" charset="0"/>
              </a:rPr>
              <a:t>if</a:t>
            </a:r>
            <a:r>
              <a:rPr lang="en-US" altLang="en-US"/>
              <a:t> Statements</a:t>
            </a:r>
            <a:endParaRPr lang="en-US" altLang="en-US" sz="5400"/>
          </a:p>
        </p:txBody>
      </p:sp>
      <p:sp>
        <p:nvSpPr>
          <p:cNvPr id="26627" name="Rectangle 6">
            <a:extLst>
              <a:ext uri="{FF2B5EF4-FFF2-40B4-BE49-F238E27FC236}">
                <a16:creationId xmlns:a16="http://schemas.microsoft.com/office/drawing/2014/main" id="{6DB58E9E-61BB-6249-9E21-6F3E05095A3A}"/>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8" name="Rectangle 7">
            <a:extLst>
              <a:ext uri="{FF2B5EF4-FFF2-40B4-BE49-F238E27FC236}">
                <a16:creationId xmlns:a16="http://schemas.microsoft.com/office/drawing/2014/main" id="{699A6E39-DD06-EB46-B1CA-DD5EB188AF22}"/>
              </a:ext>
            </a:extLst>
          </p:cNvPr>
          <p:cNvSpPr>
            <a:spLocks noGrp="1" noChangeArrowheads="1"/>
          </p:cNvSpPr>
          <p:nvPr>
            <p:ph type="body" idx="1"/>
          </p:nvPr>
        </p:nvSpPr>
        <p:spPr>
          <a:xfrm>
            <a:off x="155575" y="1355725"/>
            <a:ext cx="3886200" cy="914400"/>
          </a:xfrm>
          <a:noFill/>
        </p:spPr>
        <p:txBody>
          <a:bodyPr/>
          <a:lstStyle/>
          <a:p>
            <a:pPr>
              <a:lnSpc>
                <a:spcPct val="90000"/>
              </a:lnSpc>
              <a:buFont typeface="Monotype Sorts" pitchFamily="2" charset="2"/>
              <a:buNone/>
            </a:pPr>
            <a:r>
              <a:rPr lang="en-US" altLang="en-US" sz="2400"/>
              <a:t>if boolean-expression: </a:t>
            </a:r>
          </a:p>
          <a:p>
            <a:pPr>
              <a:lnSpc>
                <a:spcPct val="90000"/>
              </a:lnSpc>
              <a:spcBef>
                <a:spcPct val="0"/>
              </a:spcBef>
              <a:buFont typeface="Monotype Sorts" pitchFamily="2" charset="2"/>
              <a:buNone/>
            </a:pPr>
            <a:r>
              <a:rPr lang="en-US" altLang="en-US" sz="2400"/>
              <a:t>    statement(s)</a:t>
            </a:r>
          </a:p>
        </p:txBody>
      </p:sp>
      <p:sp>
        <p:nvSpPr>
          <p:cNvPr id="26629" name="Rectangle 9">
            <a:extLst>
              <a:ext uri="{FF2B5EF4-FFF2-40B4-BE49-F238E27FC236}">
                <a16:creationId xmlns:a16="http://schemas.microsoft.com/office/drawing/2014/main" id="{1EC47CBE-014B-0F4A-970E-5EDAA6087910}"/>
              </a:ext>
            </a:extLst>
          </p:cNvPr>
          <p:cNvSpPr>
            <a:spLocks noChangeArrowheads="1"/>
          </p:cNvSpPr>
          <p:nvPr/>
        </p:nvSpPr>
        <p:spPr bwMode="auto">
          <a:xfrm>
            <a:off x="3305175" y="1009650"/>
            <a:ext cx="5686425"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t>if</a:t>
            </a:r>
            <a:r>
              <a:rPr lang="en-US" altLang="en-US" sz="2400"/>
              <a:t> radius &gt;= 0:</a:t>
            </a:r>
          </a:p>
          <a:p>
            <a:pPr>
              <a:buFont typeface="Monotype Sorts" pitchFamily="2" charset="2"/>
              <a:buNone/>
            </a:pPr>
            <a:r>
              <a:rPr lang="en-US" altLang="en-US" sz="2400"/>
              <a:t>    area = radius * radius * 3.14159</a:t>
            </a:r>
          </a:p>
          <a:p>
            <a:pPr>
              <a:buFont typeface="Monotype Sorts" pitchFamily="2" charset="2"/>
              <a:buNone/>
            </a:pPr>
            <a:r>
              <a:rPr lang="en-US" altLang="en-US" sz="2400"/>
              <a:t>    print("The area for the circle of radius“,</a:t>
            </a:r>
          </a:p>
          <a:p>
            <a:pPr>
              <a:buFont typeface="Monotype Sorts" pitchFamily="2" charset="2"/>
              <a:buNone/>
            </a:pPr>
            <a:r>
              <a:rPr lang="en-US" altLang="en-US" sz="2400"/>
              <a:t>           radius, "is“, area)</a:t>
            </a:r>
          </a:p>
        </p:txBody>
      </p:sp>
      <p:graphicFrame>
        <p:nvGraphicFramePr>
          <p:cNvPr id="26630" name="Object 14">
            <a:extLst>
              <a:ext uri="{FF2B5EF4-FFF2-40B4-BE49-F238E27FC236}">
                <a16:creationId xmlns:a16="http://schemas.microsoft.com/office/drawing/2014/main" id="{53AA3E95-F8B6-2747-8C88-7D074EA014EC}"/>
              </a:ext>
            </a:extLst>
          </p:cNvPr>
          <p:cNvGraphicFramePr>
            <a:graphicFrameLocks noChangeAspect="1"/>
          </p:cNvGraphicFramePr>
          <p:nvPr/>
        </p:nvGraphicFramePr>
        <p:xfrm>
          <a:off x="639763" y="2968625"/>
          <a:ext cx="6099175" cy="3208338"/>
        </p:xfrm>
        <a:graphic>
          <a:graphicData uri="http://schemas.openxmlformats.org/presentationml/2006/ole">
            <mc:AlternateContent xmlns:mc="http://schemas.openxmlformats.org/markup-compatibility/2006">
              <mc:Choice xmlns:v="urn:schemas-microsoft-com:vml" Requires="v">
                <p:oleObj spid="_x0000_s26634" name="Picture" r:id="rId4" imgW="61772800" imgH="32575500" progId="Word.Picture.8">
                  <p:embed/>
                </p:oleObj>
              </mc:Choice>
              <mc:Fallback>
                <p:oleObj name="Picture" r:id="rId4" imgW="61772800" imgH="32575500" progId="Word.Picture.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3" y="2968625"/>
                        <a:ext cx="6099175"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Line 10">
            <a:extLst>
              <a:ext uri="{FF2B5EF4-FFF2-40B4-BE49-F238E27FC236}">
                <a16:creationId xmlns:a16="http://schemas.microsoft.com/office/drawing/2014/main" id="{5712F031-B581-4A4D-9510-F537D3D05854}"/>
              </a:ext>
            </a:extLst>
          </p:cNvPr>
          <p:cNvSpPr>
            <a:spLocks noChangeShapeType="1"/>
          </p:cNvSpPr>
          <p:nvPr/>
        </p:nvSpPr>
        <p:spPr bwMode="auto">
          <a:xfrm>
            <a:off x="1268413" y="2122488"/>
            <a:ext cx="500062"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16">
            <a:extLst>
              <a:ext uri="{FF2B5EF4-FFF2-40B4-BE49-F238E27FC236}">
                <a16:creationId xmlns:a16="http://schemas.microsoft.com/office/drawing/2014/main" id="{20A453AD-C394-F14E-8348-6E7C69419D20}"/>
              </a:ext>
            </a:extLst>
          </p:cNvPr>
          <p:cNvSpPr>
            <a:spLocks noChangeShapeType="1"/>
          </p:cNvSpPr>
          <p:nvPr/>
        </p:nvSpPr>
        <p:spPr bwMode="auto">
          <a:xfrm>
            <a:off x="3689350" y="2506663"/>
            <a:ext cx="500063"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a:extLst>
              <a:ext uri="{FF2B5EF4-FFF2-40B4-BE49-F238E27FC236}">
                <a16:creationId xmlns:a16="http://schemas.microsoft.com/office/drawing/2014/main" id="{A1129A58-7FF9-7A4F-9E63-A4E7565C83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D8C0E4-ACD3-1948-81CF-CAE7DB26B878}" type="slidenum">
              <a:rPr lang="en-US" altLang="en-US" sz="1400" smtClean="0"/>
              <a:pPr>
                <a:spcBef>
                  <a:spcPct val="0"/>
                </a:spcBef>
                <a:buClrTx/>
                <a:buSzTx/>
                <a:buFontTx/>
                <a:buNone/>
              </a:pPr>
              <a:t>9</a:t>
            </a:fld>
            <a:endParaRPr lang="en-US" altLang="en-US" sz="1400"/>
          </a:p>
        </p:txBody>
      </p:sp>
      <p:sp>
        <p:nvSpPr>
          <p:cNvPr id="28674" name="Rectangle 2">
            <a:extLst>
              <a:ext uri="{FF2B5EF4-FFF2-40B4-BE49-F238E27FC236}">
                <a16:creationId xmlns:a16="http://schemas.microsoft.com/office/drawing/2014/main" id="{EAC4BDD6-320C-DD4E-9E6B-CAF3094BDE6F}"/>
              </a:ext>
            </a:extLst>
          </p:cNvPr>
          <p:cNvSpPr>
            <a:spLocks noGrp="1" noChangeArrowheads="1"/>
          </p:cNvSpPr>
          <p:nvPr>
            <p:ph type="title"/>
          </p:nvPr>
        </p:nvSpPr>
        <p:spPr>
          <a:xfrm>
            <a:off x="685800" y="304800"/>
            <a:ext cx="7772400" cy="533400"/>
          </a:xfrm>
        </p:spPr>
        <p:txBody>
          <a:bodyPr/>
          <a:lstStyle/>
          <a:p>
            <a:r>
              <a:rPr lang="en-US" altLang="en-US"/>
              <a:t>Note</a:t>
            </a:r>
            <a:endParaRPr lang="en-US" altLang="en-US" sz="5400"/>
          </a:p>
        </p:txBody>
      </p:sp>
      <p:sp>
        <p:nvSpPr>
          <p:cNvPr id="28675" name="Rectangle 3">
            <a:extLst>
              <a:ext uri="{FF2B5EF4-FFF2-40B4-BE49-F238E27FC236}">
                <a16:creationId xmlns:a16="http://schemas.microsoft.com/office/drawing/2014/main" id="{A7FF96E2-A8F6-6349-825F-214691F27772}"/>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6" name="Rectangle 10">
            <a:extLst>
              <a:ext uri="{FF2B5EF4-FFF2-40B4-BE49-F238E27FC236}">
                <a16:creationId xmlns:a16="http://schemas.microsoft.com/office/drawing/2014/main" id="{6A116324-8ABC-EC46-B1C2-4B477DE5B2EE}"/>
              </a:ext>
            </a:extLst>
          </p:cNvPr>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13">
            <a:extLst>
              <a:ext uri="{FF2B5EF4-FFF2-40B4-BE49-F238E27FC236}">
                <a16:creationId xmlns:a16="http://schemas.microsoft.com/office/drawing/2014/main" id="{4F92D081-FAE1-1249-AC33-33D7A6BFC53D}"/>
              </a:ext>
            </a:extLst>
          </p:cNvPr>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5">
            <a:extLst>
              <a:ext uri="{FF2B5EF4-FFF2-40B4-BE49-F238E27FC236}">
                <a16:creationId xmlns:a16="http://schemas.microsoft.com/office/drawing/2014/main" id="{39C3100B-AFFE-D04C-A134-88E5819B6F01}"/>
              </a:ext>
            </a:extLst>
          </p:cNvPr>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17">
            <a:extLst>
              <a:ext uri="{FF2B5EF4-FFF2-40B4-BE49-F238E27FC236}">
                <a16:creationId xmlns:a16="http://schemas.microsoft.com/office/drawing/2014/main" id="{AB445F51-51C6-D543-8E80-E3F5C79D84A7}"/>
              </a:ext>
            </a:extLst>
          </p:cNvPr>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80" name="Object 16">
            <a:extLst>
              <a:ext uri="{FF2B5EF4-FFF2-40B4-BE49-F238E27FC236}">
                <a16:creationId xmlns:a16="http://schemas.microsoft.com/office/drawing/2014/main" id="{3B568264-7EBD-F94C-8BAA-8C6A6D292D91}"/>
              </a:ext>
            </a:extLst>
          </p:cNvPr>
          <p:cNvGraphicFramePr>
            <a:graphicFrameLocks noChangeAspect="1"/>
          </p:cNvGraphicFramePr>
          <p:nvPr/>
        </p:nvGraphicFramePr>
        <p:xfrm>
          <a:off x="231775" y="1409700"/>
          <a:ext cx="8794750" cy="1143000"/>
        </p:xfrm>
        <a:graphic>
          <a:graphicData uri="http://schemas.openxmlformats.org/presentationml/2006/ole">
            <mc:AlternateContent xmlns:mc="http://schemas.openxmlformats.org/markup-compatibility/2006">
              <mc:Choice xmlns:v="urn:schemas-microsoft-com:vml" Requires="v">
                <p:oleObj spid="_x0000_s28682" name="Picture" r:id="rId4" imgW="3657600" imgH="469900" progId="Word.Picture.8">
                  <p:embed/>
                </p:oleObj>
              </mc:Choice>
              <mc:Fallback>
                <p:oleObj name="Picture" r:id="rId4" imgW="3657600" imgH="469900" progId="Word.Picture.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409700"/>
                        <a:ext cx="8794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12937</TotalTime>
  <Words>2397</Words>
  <Application>Microsoft Macintosh PowerPoint</Application>
  <PresentationFormat>On-screen Show (4:3)</PresentationFormat>
  <Paragraphs>340</Paragraphs>
  <Slides>41</Slides>
  <Notes>38</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ariant>
        <vt:lpstr>Custom Shows</vt:lpstr>
      </vt:variant>
      <vt:variant>
        <vt:i4>1</vt:i4>
      </vt:variant>
    </vt:vector>
  </HeadingPairs>
  <TitlesOfParts>
    <vt:vector size="50" baseType="lpstr">
      <vt:lpstr>Arial</vt:lpstr>
      <vt:lpstr>Book Antiqua</vt:lpstr>
      <vt:lpstr>Courier New</vt:lpstr>
      <vt:lpstr>Forte</vt:lpstr>
      <vt:lpstr>Monotype Sorts</vt:lpstr>
      <vt:lpstr>Times New Roman</vt:lpstr>
      <vt:lpstr>International</vt:lpstr>
      <vt:lpstr>Picture</vt:lpstr>
      <vt:lpstr>Chapter 3 Selections</vt:lpstr>
      <vt:lpstr>Motivations</vt:lpstr>
      <vt:lpstr>Objectives</vt:lpstr>
      <vt:lpstr>Boolean Data Types </vt:lpstr>
      <vt:lpstr>Relational Operators</vt:lpstr>
      <vt:lpstr>Problem: A Simple Math Learning Tool</vt:lpstr>
      <vt:lpstr>PowerPoint Presentation</vt:lpstr>
      <vt:lpstr>One-way if Statements</vt:lpstr>
      <vt:lpstr>Note</vt:lpstr>
      <vt:lpstr>Simple if Demo</vt:lpstr>
      <vt:lpstr>The Two-way if Statement</vt:lpstr>
      <vt:lpstr>if...else Example</vt:lpstr>
      <vt:lpstr>Problem: An Improved Math Learning Tool </vt:lpstr>
      <vt:lpstr>Multiple Alternative if Statements</vt:lpstr>
      <vt:lpstr>Flowchart</vt:lpstr>
      <vt:lpstr>Trace if-else statement</vt:lpstr>
      <vt:lpstr>Trace if-else statement</vt:lpstr>
      <vt:lpstr>Trace if-else statement</vt:lpstr>
      <vt:lpstr>Trace if-else statement</vt:lpstr>
      <vt:lpstr>Trace if-else statement</vt:lpstr>
      <vt:lpstr>Example</vt:lpstr>
      <vt:lpstr>Common Errors</vt:lpstr>
      <vt:lpstr>TIP</vt:lpstr>
      <vt:lpstr>Problem: Body Mass Index </vt:lpstr>
      <vt:lpstr>Problem: Computing Taxes</vt:lpstr>
      <vt:lpstr>Problem: Computing Taxes, cont.</vt:lpstr>
      <vt:lpstr>Logical Operators</vt:lpstr>
      <vt:lpstr>Truth Table for Operator not</vt:lpstr>
      <vt:lpstr>Truth Table for Operator and</vt:lpstr>
      <vt:lpstr>Truth Table for Operator or</vt:lpstr>
      <vt:lpstr>Examples</vt:lpstr>
      <vt:lpstr>Problem: Determining Leap Year?</vt:lpstr>
      <vt:lpstr>Listing 3.8</vt:lpstr>
      <vt:lpstr>Problem: Lottery </vt:lpstr>
      <vt:lpstr>Conditional Expressions</vt:lpstr>
      <vt:lpstr>Conditional Operator</vt:lpstr>
      <vt:lpstr>Operator Precedence</vt:lpstr>
      <vt:lpstr>Operator Precedence and Associativity</vt:lpstr>
      <vt:lpstr>Operator Associativity</vt:lpstr>
      <vt:lpstr>Turtle: Location of an Object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yuksel aslandogan</cp:lastModifiedBy>
  <cp:revision>261</cp:revision>
  <cp:lastPrinted>2022-02-07T00:23:27Z</cp:lastPrinted>
  <dcterms:created xsi:type="dcterms:W3CDTF">1995-06-10T17:31:50Z</dcterms:created>
  <dcterms:modified xsi:type="dcterms:W3CDTF">2022-09-29T13:28:38Z</dcterms:modified>
</cp:coreProperties>
</file>