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525" r:id="rId3"/>
    <p:sldId id="530" r:id="rId4"/>
    <p:sldId id="647" r:id="rId5"/>
    <p:sldId id="662" r:id="rId6"/>
    <p:sldId id="649" r:id="rId7"/>
    <p:sldId id="658" r:id="rId8"/>
    <p:sldId id="651" r:id="rId9"/>
    <p:sldId id="652" r:id="rId10"/>
    <p:sldId id="653" r:id="rId11"/>
    <p:sldId id="659" r:id="rId12"/>
    <p:sldId id="654" r:id="rId13"/>
    <p:sldId id="502" r:id="rId14"/>
    <p:sldId id="664" r:id="rId15"/>
    <p:sldId id="648" r:id="rId16"/>
    <p:sldId id="663" r:id="rId17"/>
    <p:sldId id="544" r:id="rId18"/>
    <p:sldId id="665" r:id="rId19"/>
    <p:sldId id="619" r:id="rId20"/>
    <p:sldId id="620" r:id="rId21"/>
    <p:sldId id="621" r:id="rId22"/>
    <p:sldId id="622" r:id="rId23"/>
    <p:sldId id="612" r:id="rId24"/>
    <p:sldId id="666" r:id="rId25"/>
    <p:sldId id="667" r:id="rId26"/>
    <p:sldId id="551" r:id="rId27"/>
    <p:sldId id="656" r:id="rId28"/>
    <p:sldId id="668" r:id="rId29"/>
    <p:sldId id="669" r:id="rId30"/>
    <p:sldId id="657" r:id="rId31"/>
    <p:sldId id="670" r:id="rId32"/>
    <p:sldId id="67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6" autoAdjust="0"/>
    <p:restoredTop sz="94752" autoAdjust="0"/>
  </p:normalViewPr>
  <p:slideViewPr>
    <p:cSldViewPr>
      <p:cViewPr varScale="1">
        <p:scale>
          <a:sx n="112" d="100"/>
          <a:sy n="112" d="100"/>
        </p:scale>
        <p:origin x="616" y="200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2474CAB-2C85-49A9-9CA4-84A9375716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3B01DA9-0689-4EC7-BDFF-D509DB8674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A73DD0-6DC8-5144-9962-8A97513132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13BCD9-2908-497C-B136-E6991C1C5E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7C96C8-FE83-4F13-856F-F5F7F2A438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2DC6933-2093-434D-98D7-0653FE3A8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92BB7207-1EE8-B846-BD15-C00DC99463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7629F9A9-975C-3345-8F5E-902628FA13A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468A902-A680-314C-846B-FAC0189D80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0C1E19B7-BC39-8845-B638-92ED444A9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010F7FB-5AE0-E443-B5C2-72B58B34994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5572F0FB-B6BD-9C4D-9DC8-0D395AACCF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636A5B68-85B8-7147-80D5-49A2A393CAF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99AA9D8F-AA5C-CE43-A392-1BE14A418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16A89D7F-D2B9-DF44-A914-0744FDE3B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15FB9206-893E-C440-81C0-A5E8D0F95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3F977719-1DB0-4E4C-A763-22457DFB6BB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EF4DA994-FFF5-BE41-ACBA-5D1CE253584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00E99FDF-9150-C246-BE66-E629A87CB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F845FF9-BE1F-4648-B1C6-225EA2924A2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69547D1-FAA5-E441-B1B6-A0D21248BCA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E141897B-2BC7-9E46-96EF-415C18E6D2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DDBDE3A6-766E-9845-A192-56B6A0EB2D4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75F2985C-6A33-C64B-AA2F-1CD6F34CC51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B36C48C3-D892-8941-B85E-E081DBEEB27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A0B23925-3243-384C-8BCA-08311BD749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29D13697-1991-BD49-8E06-CF144BB5E8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51EFAD75-C473-9645-B81F-F7E18551341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0F8862A1-B71E-DB4F-9BF7-6AC6ACE234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797B2B56-D449-034A-B9E9-0066855F28E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65E67610-C99F-2E43-831A-2B37233D18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84CB100E-C834-7F4F-8288-F813E3AEF2A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4C0F7D59-90E5-3542-85BC-966453002F9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B29776-C215-D447-805A-EF86623A607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58D4CEC4-A4A1-1B42-A00D-8DDA9280B8E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A2E53692-E535-7A4F-91A5-F4C98FE8F1E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4E4CB2F4-0B8C-2941-8E6C-5432F13C45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FDC10D40-7795-EB48-8988-26D49009EA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2018 by Pearson Education, Inc. All Rights Reserved.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E295EFCC-CF69-4F43-98D9-A72B3C1543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245D35BF-3B22-D442-B452-F6AE0E78EA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9FE480-3E89-0C49-8293-22DB2D009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4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40D1562-F58A-5841-A25B-DC55DAF6A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E1847CE-BF0A-3040-A498-F2522B53D9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BB60A-2E3A-D24A-819E-794D17E0C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0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B18E968-352D-0E4E-AAD9-D7589657D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5EECCDD-2692-EB40-90CF-03A918E9D5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25FCC-2A27-0A47-9FCB-0918C5F48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5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C736912-1909-BE40-AFA2-976BA32ACD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788BE12-7601-3945-91AA-32AB53E9A1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9DF6B-DB73-1045-98BF-352B9AB80E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2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336B7B9-3554-7B4E-B4B8-EF12E6B39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6C87076-7779-C04F-9678-FB253E8E2A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884E6-3A69-0448-9D6A-C1BF18BE4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81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6DFCF20-DABD-9844-BEA2-58D635FCF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2CC1DC7-5DAA-A540-86E2-5DE9AB5334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4EF8E-9F9F-9A41-A1C7-9D761E908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0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BB344EF-B68B-E44A-BC00-B487C3CF4C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73782408-B90F-4C4B-909F-399CADE041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DA820-F74B-F549-B5F3-2E61B8FC08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5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FB6C43E7-604F-9643-A5BD-795D61760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AE239D3D-D08C-0A4B-8B31-28020EFFAF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7B265-CE48-DA41-B266-F18E88602B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4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5A7EB857-B4DA-7F46-A7D3-C4C3B9D41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A30259A3-EB10-7147-8259-58865ED07D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ECF8B-8DFB-0A44-BE5E-67102C91DF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6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8F39355-80D8-A543-91F6-6EBF056AA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D60E4D3-30EA-A245-BF2C-3A7D862CCB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FE6D8-06BE-8348-96B7-1A49A40DB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37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8F45083-5AE5-A349-8254-6B6EF654D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9985ED35-28A2-3E43-AEB4-2403C91655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00838-F780-3C4B-9B73-5842B0E5F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535B181B-F710-B548-A6D4-2CA970B63325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ABF7DE20-63B8-449F-910A-C4CFE03FC6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25CD01C5-23D4-0744-9021-86176F9BC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4B02BA2C-47C1-F142-B1A8-895C035A7CE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B163E681-30D3-E745-9EFD-298CAD04473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EDDF251A-57B8-F246-95A7-9A4791814B2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48267B40-9F61-B94C-A30E-2E9F0303CE2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04815D34-98EE-6E4B-9F92-B0E01F0B2CC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F5B752C3-07EC-4394-A2FC-D3BCE04FF375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132A94F6-F086-954F-81BE-4DB279B3A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D867AC9A-9DB1-2D44-9A1A-3953296AE6A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B563DE4C-B729-5D48-A063-148ADF602C3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84A60DB0-46F1-8845-82F1-DB0BD4A6098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E9492722-A13C-4D48-AC86-0DD148755E6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2A688D25-BC38-214E-8C52-3674027776A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710C47BA-E3F9-7944-8900-A7D4C8A2790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6D96F319-2089-5B49-8B82-18816C8F41C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F2EAD51D-B7E1-8D45-B63D-D96063D8CCD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9457634A-6A4E-4149-B8DA-75B1B6F9643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69FC145E-D900-6D47-9CF7-6CE66E2596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343BBACB-21AE-3048-8EA0-287DAC660C9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31BD33E9-2160-2A42-B69E-5063735960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83FB797D-FB34-B44E-83F4-C5E155CD7BE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C60237F7-3238-6D42-AEA0-C0CF0B10A06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C740BACB-F09B-C048-B498-BFA863EF282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C33713BA-179B-D94D-912B-25F2BB2E8A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D4B4D709-F0F4-634B-BCFF-812956DFAFC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53422DA1-0DC2-B347-BC8A-621A5D01BC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2D89FBFF-5DF9-2049-AED4-3984F3471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E8973967-DA61-004F-B896-1A95E0D67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CB1EC076-1D75-44FC-9C46-3DE818DEC6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9768E6BD-B81E-457C-9BE6-39E099E9E7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B3B5DF-25AC-3B4C-9F4F-F8FC9090DA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9377AA0B-3AFE-4F35-8337-927DC16F01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assTwoDimensionalLi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GradeExam.html" TargetMode="External"/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example.pearsoncmg.com/dsanimation/ClosestPaireBook.html" TargetMode="External"/><Relationship Id="rId3" Type="http://schemas.openxmlformats.org/officeDocument/2006/relationships/oleObject" Target="../embeddings/oleObject5.bin"/><Relationship Id="rId7" Type="http://schemas.openxmlformats.org/officeDocument/2006/relationships/hyperlink" Target="https://liangcpp.pearsoncmg.com/pyhtml/FindNearestPoint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cs.armstrong.edu/liang/animation/web/Sudoku.html" TargetMode="External"/><Relationship Id="rId5" Type="http://schemas.openxmlformats.org/officeDocument/2006/relationships/hyperlink" Target="https://liveexample.pearsoncmg.com/dsanimation/Sudoku.html" TargetMode="Externa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TestCheckSudokuSolution.html" TargetMode="External"/><Relationship Id="rId3" Type="http://schemas.openxmlformats.org/officeDocument/2006/relationships/oleObject" Target="../embeddings/oleObject12.bin"/><Relationship Id="rId7" Type="http://schemas.openxmlformats.org/officeDocument/2006/relationships/hyperlink" Target="https://liangcpp.pearsoncmg.com/pyhtml/CheckSudokuSolutio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Weather.html" TargetMode="External"/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uessBirthdayUsingLi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A81A3F44-329A-354A-A80E-F2346C945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EC9CE-9A11-754E-9B8F-D0327627A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9E2DBEA-BE1C-A843-B2B7-4366C6D25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Chapter 8 </a:t>
            </a:r>
            <a:br>
              <a:rPr lang="en-US" altLang="en-US" sz="4000"/>
            </a:br>
            <a:r>
              <a:rPr lang="en-US" altLang="en-US" sz="4000"/>
              <a:t>Lists for Multi-dimensional Data</a:t>
            </a: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C3B1D814-4F78-C648-89DD-08EF120D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1B45C2BF-81E6-574F-8ABF-244C765CB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327C06-3C75-E94C-9E91-66DAF8FFB4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738291-A217-DC44-9D29-2AD855FD0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elements by column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160C93D-DF90-E74C-B4E2-6164627C6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total = 0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column in range(0, len(matrix[0])):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for row in range(0, len(matrix)):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total += matrix[row][column]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print("Sum for column " + str(column) + " is " + str(total))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0B1367F-9B3B-2746-B726-E2963CDF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DD74E68C-AD49-F44D-A281-4A11039A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B1488585-0BE1-B349-AA2D-EF747FE19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0C097-0AEF-6A4F-A30F-CD52E253EE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920C59C-4A13-ED49-90AC-F0FC4D4E4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 dirty="0">
                <a:cs typeface="Times New Roman" panose="02020603050405020304" pitchFamily="18" charset="0"/>
              </a:rPr>
              <a:t>Which row has the largest sum</a:t>
            </a:r>
            <a:endParaRPr lang="en-US" altLang="en-US" sz="4500" dirty="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A592458-7DF8-714F-9E3C-CB5045C3C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93825"/>
            <a:ext cx="8718550" cy="44926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maxRow = sum(matrix[0]) # Get sum of the first row in maxRow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indexOfMaxRow = 0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range(1, len(matrix)):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if sum(matrix[row]) &gt; maxRow: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maxRow = sum(matrix[row])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indexOfMaxRow = row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print("Row " + str(indexOfMaxRow)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71331AB0-00DA-C045-B1D9-3AC4A4A0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B19AE087-B74C-4946-A5C0-C481D0FA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31E96A29-BC5E-6144-9DDD-F8CBFE1BD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F5B843-71AA-3D47-AC04-D6506BFDD2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E1E6BB9-24C9-0A47-B331-3AF8DF37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Random shuffling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BDA5875-F977-6045-969D-A6777E612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55725"/>
            <a:ext cx="8718550" cy="50688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import random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range(0, len(matrix)):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	for column in range(0, len(matrix[row])): </a:t>
            </a:r>
            <a:endParaRPr lang="fr-FR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en-US" sz="2400">
                <a:solidFill>
                  <a:schemeClr val="tx2"/>
                </a:solidFill>
              </a:rPr>
              <a:t>         i = random.randrange(0, len(matrix))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en-US" sz="2400">
                <a:solidFill>
                  <a:schemeClr val="tx2"/>
                </a:solidFill>
              </a:rPr>
              <a:t>         j = random.randrange(0, len(matrix[row]))</a:t>
            </a: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# Swap matrix[row][column] with matrix[i][j]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matrix[row][column], matrix[i][j] = \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    matrix[i][j], matrix[row][column]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print(matrix)    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4A198670-8B6B-F546-B2B5-05A063E3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9AB6B5FC-CF67-D74E-ACE9-7E794A3F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2885A9CF-070B-8340-9478-954BA06AF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169BA1-5897-FD4A-ACFD-219EC94E01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34F8A70-28B2-7344-BFBE-BAF5A182B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81000"/>
            <a:ext cx="8756650" cy="1371600"/>
          </a:xfrm>
        </p:spPr>
        <p:txBody>
          <a:bodyPr/>
          <a:lstStyle/>
          <a:p>
            <a:r>
              <a:rPr lang="en-US" altLang="en-US"/>
              <a:t>Passing Tow-Dimensional Lists to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8BD37240-E3DF-5746-BFEA-5A5C0ECA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7">
            <a:hlinkClick r:id="rId3"/>
            <a:extLst>
              <a:ext uri="{FF2B5EF4-FFF2-40B4-BE49-F238E27FC236}">
                <a16:creationId xmlns:a16="http://schemas.microsoft.com/office/drawing/2014/main" id="{CADB3608-8611-EB49-B7B3-CCF3C4F1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5257800"/>
            <a:ext cx="28765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PassTwoDimensionalList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1150D-637E-9649-8F23-E5A2959E4C40}"/>
              </a:ext>
            </a:extLst>
          </p:cNvPr>
          <p:cNvSpPr txBox="1"/>
          <p:nvPr/>
        </p:nvSpPr>
        <p:spPr>
          <a:xfrm>
            <a:off x="846715" y="2814520"/>
            <a:ext cx="679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pass a two dimensional list to a function just like you pass a one dimensional list. You can also return a two dimensional list from a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4856-C75E-3D42-8D39-B971FBD7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87765"/>
            <a:ext cx="8302775" cy="668247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# </a:t>
            </a:r>
            <a:r>
              <a:rPr lang="en-US" sz="1600" b="1" dirty="0" err="1"/>
              <a:t>LiveExample</a:t>
            </a:r>
            <a:r>
              <a:rPr lang="en-US" sz="1600" b="1" dirty="0"/>
              <a:t> 8.1 </a:t>
            </a:r>
            <a:r>
              <a:rPr lang="en-US" sz="1600" b="1" dirty="0" err="1"/>
              <a:t>PassTwoDimensional</a:t>
            </a:r>
            <a:r>
              <a:rPr lang="en-US" sz="1600" b="1" dirty="0"/>
              <a:t> </a:t>
            </a:r>
            <a:r>
              <a:rPr lang="en-US" sz="1600" b="1" dirty="0" err="1"/>
              <a:t>List.py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getMatrix</a:t>
            </a:r>
            <a:r>
              <a:rPr lang="en-US" sz="1600" dirty="0"/>
              <a:t>(): </a:t>
            </a:r>
          </a:p>
          <a:p>
            <a:pPr marL="0" indent="0">
              <a:buNone/>
            </a:pPr>
            <a:r>
              <a:rPr lang="en-US" sz="1600" dirty="0"/>
              <a:t>    matrix = [] # Create an empty list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numberOfRows</a:t>
            </a:r>
            <a:r>
              <a:rPr lang="en-US" sz="1600" dirty="0"/>
              <a:t> = int(input("Enter the number of rows: "))</a:t>
            </a:r>
          </a:p>
          <a:p>
            <a:pPr marL="0" indent="0">
              <a:buNone/>
            </a:pPr>
            <a:r>
              <a:rPr lang="en-US" sz="1600" dirty="0"/>
              <a:t>    for row in range(</a:t>
            </a:r>
            <a:r>
              <a:rPr lang="en-US" sz="1600" dirty="0" err="1"/>
              <a:t>numberOfRows</a:t>
            </a:r>
            <a:r>
              <a:rPr lang="en-US" sz="1600" dirty="0"/>
              <a:t>): </a:t>
            </a:r>
          </a:p>
          <a:p>
            <a:pPr marL="0" indent="0">
              <a:buNone/>
            </a:pPr>
            <a:r>
              <a:rPr lang="en-US" sz="1600" dirty="0"/>
              <a:t>        s = input("Enter row " + str(row) + ": ")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matrix.append</a:t>
            </a:r>
            <a:r>
              <a:rPr lang="en-US" sz="1600" dirty="0"/>
              <a:t>([float(x) for x in </a:t>
            </a:r>
            <a:r>
              <a:rPr lang="en-US" sz="1600" dirty="0" err="1"/>
              <a:t>s.split</a:t>
            </a:r>
            <a:r>
              <a:rPr lang="en-US" sz="1600" dirty="0"/>
              <a:t>()])  </a:t>
            </a:r>
          </a:p>
          <a:p>
            <a:pPr marL="0" indent="0">
              <a:buNone/>
            </a:pPr>
            <a:r>
              <a:rPr lang="en-US" sz="1600" dirty="0"/>
              <a:t>    return matrix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accumulate(m):</a:t>
            </a:r>
          </a:p>
          <a:p>
            <a:pPr marL="0" indent="0">
              <a:buNone/>
            </a:pPr>
            <a:r>
              <a:rPr lang="en-US" sz="1600" dirty="0"/>
              <a:t>    total = 0</a:t>
            </a:r>
          </a:p>
          <a:p>
            <a:pPr marL="0" indent="0">
              <a:buNone/>
            </a:pPr>
            <a:r>
              <a:rPr lang="en-US" sz="1600" dirty="0"/>
              <a:t>    for row in m:</a:t>
            </a:r>
          </a:p>
          <a:p>
            <a:pPr marL="0" indent="0">
              <a:buNone/>
            </a:pPr>
            <a:r>
              <a:rPr lang="en-US" sz="1600" dirty="0"/>
              <a:t>        total += sum(row) # Get the total in the row</a:t>
            </a:r>
          </a:p>
          <a:p>
            <a:pPr marL="0" indent="0">
              <a:buNone/>
            </a:pPr>
            <a:r>
              <a:rPr lang="en-US" sz="1600" dirty="0"/>
              <a:t>    return total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m = </a:t>
            </a:r>
            <a:r>
              <a:rPr lang="en-US" sz="1600" dirty="0" err="1"/>
              <a:t>getMatrix</a:t>
            </a:r>
            <a:r>
              <a:rPr lang="en-US" sz="1600" dirty="0"/>
              <a:t>() # Get a list</a:t>
            </a:r>
          </a:p>
          <a:p>
            <a:pPr marL="0" indent="0">
              <a:buNone/>
            </a:pPr>
            <a:r>
              <a:rPr lang="en-US" sz="1600" dirty="0"/>
              <a:t>    print(m)</a:t>
            </a:r>
          </a:p>
          <a:p>
            <a:pPr marL="0" indent="0">
              <a:buNone/>
            </a:pPr>
            <a:r>
              <a:rPr lang="en-US" sz="1600" dirty="0"/>
              <a:t>    # Display sum of elements</a:t>
            </a:r>
          </a:p>
          <a:p>
            <a:pPr marL="0" indent="0">
              <a:buNone/>
            </a:pPr>
            <a:r>
              <a:rPr lang="en-US" sz="1600" dirty="0"/>
              <a:t>    print("\</a:t>
            </a:r>
            <a:r>
              <a:rPr lang="en-US" sz="1600" dirty="0" err="1"/>
              <a:t>nSum</a:t>
            </a:r>
            <a:r>
              <a:rPr lang="en-US" sz="1600" dirty="0"/>
              <a:t> of all elements is", accumulate(m))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main() # Invoke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7046A-DD00-9445-8191-799DBAA837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E04AFBF4-36CD-234A-ACA8-F13B1AFA0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1AC92-2AEB-A342-BAF0-F0B41F90D4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184F75-F350-724B-98E7-60C1C2A9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395288"/>
            <a:ext cx="7772400" cy="1371600"/>
          </a:xfrm>
        </p:spPr>
        <p:txBody>
          <a:bodyPr/>
          <a:lstStyle/>
          <a:p>
            <a:r>
              <a:rPr lang="en-US" altLang="en-US"/>
              <a:t>Problem: Grading Multiple-Choice Test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A78414D-C273-CB48-B29E-117E31C19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1600" y="1905000"/>
            <a:ext cx="3810000" cy="1524000"/>
          </a:xfrm>
        </p:spPr>
        <p:txBody>
          <a:bodyPr/>
          <a:lstStyle/>
          <a:p>
            <a:r>
              <a:rPr lang="en-US" altLang="en-US" sz="2800"/>
              <a:t>Objective: </a:t>
            </a:r>
            <a:r>
              <a:rPr lang="en-US" altLang="en-US" sz="2800">
                <a:cs typeface="Times New Roman" panose="02020603050405020304" pitchFamily="18" charset="0"/>
              </a:rPr>
              <a:t>write a program that grades multiple-choice test</a:t>
            </a:r>
            <a:r>
              <a:rPr lang="en-US" altLang="en-US" sz="340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C3B04158-5907-4945-B794-4584008C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52A524A2-F758-B148-8BDE-0DDA2182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66700" y="2200275"/>
          <a:ext cx="5334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4" imgW="19202400" imgH="10972800" progId="Word.Picture.8">
                  <p:embed/>
                </p:oleObj>
              </mc:Choice>
              <mc:Fallback>
                <p:oleObj r:id="rId4" imgW="19202400" imgH="10972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6700" y="2200275"/>
                        <a:ext cx="533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>
            <a:extLst>
              <a:ext uri="{FF2B5EF4-FFF2-40B4-BE49-F238E27FC236}">
                <a16:creationId xmlns:a16="http://schemas.microsoft.com/office/drawing/2014/main" id="{741B10D0-7355-904D-B4D3-07174DB3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6" name="Object 7">
            <a:extLst>
              <a:ext uri="{FF2B5EF4-FFF2-40B4-BE49-F238E27FC236}">
                <a16:creationId xmlns:a16="http://schemas.microsoft.com/office/drawing/2014/main" id="{D75EB40D-453D-FC4C-BC3B-94F135483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657600"/>
          <a:ext cx="4191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6" imgW="14630400" imgH="5486400" progId="Word.Picture.8">
                  <p:embed/>
                </p:oleObj>
              </mc:Choice>
              <mc:Fallback>
                <p:oleObj r:id="rId6" imgW="14630400" imgH="54864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41910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1">
            <a:hlinkClick r:id="rId8"/>
            <a:extLst>
              <a:ext uri="{FF2B5EF4-FFF2-40B4-BE49-F238E27FC236}">
                <a16:creationId xmlns:a16="http://schemas.microsoft.com/office/drawing/2014/main" id="{BB169186-A7A6-314A-B95C-483E1C4D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5715000"/>
            <a:ext cx="28749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GradeExam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7D53-2FA1-2748-9A5A-692C8AEC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5" y="87765"/>
            <a:ext cx="8833150" cy="676864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# Live Example 8.2 </a:t>
            </a:r>
            <a:r>
              <a:rPr lang="en-US" sz="1600" b="1" dirty="0" err="1"/>
              <a:t>GradeExam.py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# Students' answers to the questions</a:t>
            </a:r>
          </a:p>
          <a:p>
            <a:pPr marL="0" indent="0">
              <a:buNone/>
            </a:pPr>
            <a:r>
              <a:rPr lang="en-US" sz="1600" dirty="0"/>
              <a:t>    answers = [</a:t>
            </a:r>
          </a:p>
          <a:p>
            <a:pPr marL="0" indent="0">
              <a:buNone/>
            </a:pPr>
            <a:r>
              <a:rPr lang="en-US" sz="1600" dirty="0"/>
              <a:t>      ['A', 'B', 'A', 'C', 'C', 'D', 'E', 'E', 'A', 'D'],</a:t>
            </a:r>
          </a:p>
          <a:p>
            <a:pPr marL="0" indent="0">
              <a:buNone/>
            </a:pPr>
            <a:r>
              <a:rPr lang="en-US" sz="1600" dirty="0"/>
              <a:t>      ['D', 'B', 'A', 'B', 'C', 'A', 'E', 'E', 'A', 'D'],</a:t>
            </a:r>
          </a:p>
          <a:p>
            <a:pPr marL="0" indent="0">
              <a:buNone/>
            </a:pPr>
            <a:r>
              <a:rPr lang="en-US" sz="1600" dirty="0"/>
              <a:t>      ['E', 'D', 'D', 'A', 'C', 'B', 'E', 'E', 'A', 'D'],</a:t>
            </a:r>
          </a:p>
          <a:p>
            <a:pPr marL="0" indent="0">
              <a:buNone/>
            </a:pPr>
            <a:r>
              <a:rPr lang="en-US" sz="1600" dirty="0"/>
              <a:t>      ['C', 'B', 'A', 'E', 'D', 'C', 'E', 'E', 'A', 'D'],</a:t>
            </a:r>
          </a:p>
          <a:p>
            <a:pPr marL="0" indent="0">
              <a:buNone/>
            </a:pPr>
            <a:r>
              <a:rPr lang="en-US" sz="1600" dirty="0"/>
              <a:t>      ['A', 'B', 'D', 'C', 'C', 'D', 'E', 'E', 'A', 'D'],</a:t>
            </a:r>
          </a:p>
          <a:p>
            <a:pPr marL="0" indent="0">
              <a:buNone/>
            </a:pPr>
            <a:r>
              <a:rPr lang="en-US" sz="1600" dirty="0"/>
              <a:t>      ['B', 'B', 'E', 'C', 'C', 'D', 'E', 'E', 'A', 'D'],</a:t>
            </a:r>
          </a:p>
          <a:p>
            <a:pPr marL="0" indent="0">
              <a:buNone/>
            </a:pPr>
            <a:r>
              <a:rPr lang="en-US" sz="1600" dirty="0"/>
              <a:t>      ['B', 'B', 'A', 'C', 'C', 'D', 'E', 'E', 'A', 'D'],</a:t>
            </a:r>
          </a:p>
          <a:p>
            <a:pPr marL="0" indent="0">
              <a:buNone/>
            </a:pPr>
            <a:r>
              <a:rPr lang="en-US" sz="1600" dirty="0"/>
              <a:t>      ['E', 'B', 'E', 'C', 'C', 'D', 'E', 'E', 'A', 'D']]  </a:t>
            </a:r>
          </a:p>
          <a:p>
            <a:pPr marL="0" indent="0">
              <a:buNone/>
            </a:pPr>
            <a:r>
              <a:rPr lang="en-US" sz="1600" dirty="0"/>
              <a:t>    # Key to the questions</a:t>
            </a:r>
          </a:p>
          <a:p>
            <a:pPr marL="0" indent="0">
              <a:buNone/>
            </a:pPr>
            <a:r>
              <a:rPr lang="en-US" sz="1600" dirty="0"/>
              <a:t>    keys = ['D', 'B', 'D', 'C', 'C', 'D', 'A', 'E', 'A', 'D']</a:t>
            </a:r>
          </a:p>
          <a:p>
            <a:pPr marL="0" indent="0">
              <a:buNone/>
            </a:pPr>
            <a:r>
              <a:rPr lang="en-US" sz="1600" dirty="0"/>
              <a:t>    # Grade all answers</a:t>
            </a:r>
          </a:p>
          <a:p>
            <a:pPr marL="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len</a:t>
            </a:r>
            <a:r>
              <a:rPr lang="en-US" sz="1600" dirty="0"/>
              <a:t>(answers)):</a:t>
            </a:r>
          </a:p>
          <a:p>
            <a:pPr marL="0" indent="0">
              <a:buNone/>
            </a:pPr>
            <a:r>
              <a:rPr lang="en-US" sz="1600" dirty="0"/>
              <a:t>        # Grade one student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correctCount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for j in range(</a:t>
            </a:r>
            <a:r>
              <a:rPr lang="en-US" sz="1600" dirty="0" err="1"/>
              <a:t>len</a:t>
            </a:r>
            <a:r>
              <a:rPr lang="en-US" sz="1600" dirty="0"/>
              <a:t>(answers[</a:t>
            </a:r>
            <a:r>
              <a:rPr lang="en-US" sz="1600" dirty="0" err="1"/>
              <a:t>i</a:t>
            </a:r>
            <a:r>
              <a:rPr lang="en-US" sz="1600" dirty="0"/>
              <a:t>])): </a:t>
            </a:r>
          </a:p>
          <a:p>
            <a:pPr marL="0" indent="0">
              <a:buNone/>
            </a:pPr>
            <a:r>
              <a:rPr lang="en-US" sz="1600" dirty="0"/>
              <a:t>            if answers[</a:t>
            </a:r>
            <a:r>
              <a:rPr lang="en-US" sz="1600" dirty="0" err="1"/>
              <a:t>i</a:t>
            </a:r>
            <a:r>
              <a:rPr lang="en-US" sz="1600" dirty="0"/>
              <a:t>][j] == keys[j]: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correctCount</a:t>
            </a:r>
            <a:r>
              <a:rPr lang="en-US" sz="1600" dirty="0"/>
              <a:t> += 1</a:t>
            </a:r>
          </a:p>
          <a:p>
            <a:pPr marL="0" indent="0">
              <a:buNone/>
            </a:pPr>
            <a:r>
              <a:rPr lang="en-US" sz="1600" dirty="0"/>
              <a:t>        print("Student", </a:t>
            </a:r>
            <a:r>
              <a:rPr lang="en-US" sz="1600" dirty="0" err="1"/>
              <a:t>i</a:t>
            </a:r>
            <a:r>
              <a:rPr lang="en-US" sz="1600" dirty="0"/>
              <a:t>, "'s correct count is", </a:t>
            </a:r>
            <a:r>
              <a:rPr lang="en-US" sz="1600" dirty="0" err="1"/>
              <a:t>correctCount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9D80-3C2C-4B43-82AE-F55F55FBB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35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405EBAF9-167F-7345-8268-475F70452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860668-1864-3743-B5AC-EF353FB7BA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4AF1E1F-927B-9940-B396-D48A5A7F3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Problem: Finding Two Points Nearest to Each Other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8436" name="Rectangle 8">
            <a:extLst>
              <a:ext uri="{FF2B5EF4-FFF2-40B4-BE49-F238E27FC236}">
                <a16:creationId xmlns:a16="http://schemas.microsoft.com/office/drawing/2014/main" id="{E70472E8-280A-E441-BA9E-18590CD5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id="{B58A196E-A855-A947-AA18-FCA2109CC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1585913"/>
          <a:ext cx="6221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3" imgW="21196300" imgH="12712700" progId="Word.Picture.8">
                  <p:embed/>
                </p:oleObj>
              </mc:Choice>
              <mc:Fallback>
                <p:oleObj r:id="rId3" imgW="21196300" imgH="127127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585913"/>
                        <a:ext cx="6221413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9">
            <a:extLst>
              <a:ext uri="{FF2B5EF4-FFF2-40B4-BE49-F238E27FC236}">
                <a16:creationId xmlns:a16="http://schemas.microsoft.com/office/drawing/2014/main" id="{7DA92EAC-768A-2A4E-BFC7-4A057DB6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Rectangle 12">
            <a:extLst>
              <a:ext uri="{FF2B5EF4-FFF2-40B4-BE49-F238E27FC236}">
                <a16:creationId xmlns:a16="http://schemas.microsoft.com/office/drawing/2014/main" id="{D78414AE-85C4-4644-A221-8DABBF45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40" name="Object 11">
            <a:extLst>
              <a:ext uri="{FF2B5EF4-FFF2-40B4-BE49-F238E27FC236}">
                <a16:creationId xmlns:a16="http://schemas.microsoft.com/office/drawing/2014/main" id="{237B9D37-611F-B94F-9668-210A73092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5150" y="1585913"/>
          <a:ext cx="18923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5" imgW="5105400" imgH="9055100" progId="Word.Picture.8">
                  <p:embed/>
                </p:oleObj>
              </mc:Choice>
              <mc:Fallback>
                <p:oleObj r:id="rId5" imgW="5105400" imgH="90551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585913"/>
                        <a:ext cx="18923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3">
            <a:extLst>
              <a:ext uri="{FF2B5EF4-FFF2-40B4-BE49-F238E27FC236}">
                <a16:creationId xmlns:a16="http://schemas.microsoft.com/office/drawing/2014/main" id="{6A8012BB-27BE-2748-AAB2-1C3F938A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Rectangle 12">
            <a:hlinkClick r:id="rId7"/>
            <a:extLst>
              <a:ext uri="{FF2B5EF4-FFF2-40B4-BE49-F238E27FC236}">
                <a16:creationId xmlns:a16="http://schemas.microsoft.com/office/drawing/2014/main" id="{2BE5C9D1-7C35-9146-97CB-590E3DE3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8749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FindNearestPoints</a:t>
            </a:r>
          </a:p>
        </p:txBody>
      </p:sp>
      <p:sp>
        <p:nvSpPr>
          <p:cNvPr id="18443" name="Rectangle 3">
            <a:extLst>
              <a:ext uri="{FF2B5EF4-FFF2-40B4-BE49-F238E27FC236}">
                <a16:creationId xmlns:a16="http://schemas.microsoft.com/office/drawing/2014/main" id="{F8E3B9B2-8F59-FD41-8F1B-1261937E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5192713"/>
            <a:ext cx="372427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https://liveexample.pearsoncmg.com/dsanimation/ClosestPaireBook.html</a:t>
            </a:r>
          </a:p>
        </p:txBody>
      </p:sp>
      <p:sp>
        <p:nvSpPr>
          <p:cNvPr id="18444" name="AutoShape 19">
            <a:hlinkClick r:id="rId8" highlightClick="1"/>
            <a:extLst>
              <a:ext uri="{FF2B5EF4-FFF2-40B4-BE49-F238E27FC236}">
                <a16:creationId xmlns:a16="http://schemas.microsoft.com/office/drawing/2014/main" id="{EB2B0DD7-EA6F-8A4D-B954-DC2B1402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5830888"/>
            <a:ext cx="517525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B024-45CC-5A45-9566-A5722F4B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0" y="241385"/>
            <a:ext cx="8756340" cy="66150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# </a:t>
            </a:r>
            <a:r>
              <a:rPr lang="en-US" sz="1600" b="1" dirty="0" err="1"/>
              <a:t>LiveExample</a:t>
            </a:r>
            <a:r>
              <a:rPr lang="en-US" sz="1600" b="1" dirty="0"/>
              <a:t> 8.4 </a:t>
            </a:r>
            <a:r>
              <a:rPr lang="en-US" sz="1600" b="1" dirty="0" err="1"/>
              <a:t>FindNearestPoints.py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NearestPoints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numberOfPoints</a:t>
            </a:r>
            <a:r>
              <a:rPr lang="en-US" sz="1600" dirty="0"/>
              <a:t> = int(input("Enter the number of points: "))</a:t>
            </a:r>
          </a:p>
          <a:p>
            <a:pPr marL="0" indent="0">
              <a:buNone/>
            </a:pPr>
            <a:r>
              <a:rPr lang="en-US" sz="1600" dirty="0"/>
              <a:t>    # Create a list to store points</a:t>
            </a:r>
          </a:p>
          <a:p>
            <a:pPr marL="0" indent="0">
              <a:buNone/>
            </a:pPr>
            <a:r>
              <a:rPr lang="en-US" sz="1600" dirty="0"/>
              <a:t>    points = []</a:t>
            </a:r>
          </a:p>
          <a:p>
            <a:pPr marL="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numberOfPoints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s = input("Enter x- and y-coordinates of point"</a:t>
            </a:r>
          </a:p>
          <a:p>
            <a:pPr marL="0" indent="0">
              <a:buNone/>
            </a:pPr>
            <a:r>
              <a:rPr lang="en-US" sz="1600" dirty="0"/>
              <a:t>                + str(</a:t>
            </a:r>
            <a:r>
              <a:rPr lang="en-US" sz="1600" dirty="0" err="1"/>
              <a:t>i</a:t>
            </a:r>
            <a:r>
              <a:rPr lang="en-US" sz="1600" dirty="0"/>
              <a:t>) + ": ")</a:t>
            </a:r>
          </a:p>
          <a:p>
            <a:pPr marL="0" indent="0">
              <a:buNone/>
            </a:pPr>
            <a:r>
              <a:rPr lang="en-US" sz="1600" dirty="0"/>
              <a:t>        point = [float(x) for x in </a:t>
            </a:r>
            <a:r>
              <a:rPr lang="en-US" sz="1600" dirty="0" err="1"/>
              <a:t>s.split</a:t>
            </a:r>
            <a:r>
              <a:rPr lang="en-US" sz="1600" dirty="0"/>
              <a:t>()]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points.append</a:t>
            </a:r>
            <a:r>
              <a:rPr lang="en-US" sz="1600" dirty="0"/>
              <a:t>(point)</a:t>
            </a:r>
          </a:p>
          <a:p>
            <a:pPr marL="0" indent="0">
              <a:buNone/>
            </a:pPr>
            <a:r>
              <a:rPr lang="en-US" sz="1600" dirty="0"/>
              <a:t>    # p1 and p2 are the indices in the points list</a:t>
            </a:r>
          </a:p>
          <a:p>
            <a:pPr marL="0" indent="0">
              <a:buNone/>
            </a:pPr>
            <a:r>
              <a:rPr lang="en-US" sz="1600" dirty="0"/>
              <a:t>    p1, p2 = </a:t>
            </a:r>
            <a:r>
              <a:rPr lang="en-US" sz="1600" dirty="0" err="1"/>
              <a:t>NearestPoints.nearestPoints</a:t>
            </a:r>
            <a:r>
              <a:rPr lang="en-US" sz="1600" dirty="0"/>
              <a:t>(points)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# Display result</a:t>
            </a:r>
          </a:p>
          <a:p>
            <a:pPr marL="0" indent="0">
              <a:buNone/>
            </a:pPr>
            <a:r>
              <a:rPr lang="en-US" sz="1600" dirty="0"/>
              <a:t>    print("The closest two points are (" +</a:t>
            </a:r>
          </a:p>
          <a:p>
            <a:pPr marL="0" indent="0">
              <a:buNone/>
            </a:pPr>
            <a:r>
              <a:rPr lang="en-US" sz="1600" dirty="0"/>
              <a:t>        str(points[p1][0]) + ", " + str(points[p1][1]) + ") and (" +</a:t>
            </a:r>
          </a:p>
          <a:p>
            <a:pPr marL="0" indent="0">
              <a:buNone/>
            </a:pPr>
            <a:r>
              <a:rPr lang="en-US" sz="1600" dirty="0"/>
              <a:t>        str(points[p2][0]) + ", " + str(points[p2][1]) + ")")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F970-0902-0444-B031-289B969A1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37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797550D-AF21-9B4D-84AF-E1EE27C71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513D90-77E8-204B-9D56-94FFD24BD7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EBE7A92-AF3B-2F48-83A8-1B823DE60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en-US"/>
              <a:t>What is Sudoku?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345F48A-DE7B-374E-A40B-75D065DD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49E1C78B-0289-BD40-9637-D9E310A6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FBC5AEB0-762F-374A-B695-BC2D9E14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2A5BC2C8-972C-3342-95FE-0A0FB8EEB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>
            <a:extLst>
              <a:ext uri="{FF2B5EF4-FFF2-40B4-BE49-F238E27FC236}">
                <a16:creationId xmlns:a16="http://schemas.microsoft.com/office/drawing/2014/main" id="{48E6896D-31A7-B244-B279-B1685D1E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3">
            <a:hlinkClick r:id="rId5"/>
            <a:extLst>
              <a:ext uri="{FF2B5EF4-FFF2-40B4-BE49-F238E27FC236}">
                <a16:creationId xmlns:a16="http://schemas.microsoft.com/office/drawing/2014/main" id="{97DA6672-A809-9A4F-A481-A1879832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1751013"/>
            <a:ext cx="51466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https://liveexample.pearsoncmg.com/dsanimation/Sudoku.html</a:t>
            </a:r>
          </a:p>
        </p:txBody>
      </p:sp>
      <p:sp>
        <p:nvSpPr>
          <p:cNvPr id="19466" name="AutoShape 19">
            <a:hlinkClick r:id="rId6" highlightClick="1"/>
            <a:extLst>
              <a:ext uri="{FF2B5EF4-FFF2-40B4-BE49-F238E27FC236}">
                <a16:creationId xmlns:a16="http://schemas.microsoft.com/office/drawing/2014/main" id="{CF5E1CFB-94F1-7C47-AE83-F47BA916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2698750"/>
            <a:ext cx="517525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71597277-C975-8C44-B2F8-2F4B1F7ED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3BD7E-BA93-D140-A7E6-4F6C4AF4E4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6439560-A72E-A346-A13D-536F63120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F19884A4-1D4C-E345-85FC-CD57881E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772D57E9-EC59-E046-A5C7-845FDB8A4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817563"/>
          <a:ext cx="79883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29502100" imgH="13474700" progId="Word.Picture.8">
                  <p:embed/>
                </p:oleObj>
              </mc:Choice>
              <mc:Fallback>
                <p:oleObj r:id="rId3" imgW="29502100" imgH="13474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817563"/>
                        <a:ext cx="79883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E042A284-C815-9D44-B39A-78CEA51A3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6175" y="4389438"/>
            <a:ext cx="3956050" cy="24685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distances = [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[0, 983, 787, 714, 1375, 967, 1087],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[983, 0, 214, 1102, 1763, 1723, 1842],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[787, 214, 0, 888, 1549, 1548, 1627],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[714, 1102, 888, 0, 661, 781, 810],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[1375, 1763, 1549, 661, 0, 1426, 1187],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[967, 1723, 1548, 781, 1426, 0, 239],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[1087, 1842, 1627, 810, 1187, 239, 0]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]</a:t>
            </a:r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512A528-8F9F-5D4D-8147-A7CE3B152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9EAFA6-98F0-0F45-813D-D69FB6FB8A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EC800EF-FA1D-C547-9C7E-B1859207F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row contains the numbers 1 to 9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423E4AC-4F1A-4C46-9ADC-B2975633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E558A017-01AA-4144-B0F5-42E7C66D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4A37E6FE-EF62-C84E-8B31-1E601D7D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B3B8EB26-DF41-9549-80BC-E2BF5FAD7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7">
            <a:extLst>
              <a:ext uri="{FF2B5EF4-FFF2-40B4-BE49-F238E27FC236}">
                <a16:creationId xmlns:a16="http://schemas.microsoft.com/office/drawing/2014/main" id="{EC3CC24D-097C-F043-9991-29CB1C72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9" name="Object 8">
            <a:extLst>
              <a:ext uri="{FF2B5EF4-FFF2-40B4-BE49-F238E27FC236}">
                <a16:creationId xmlns:a16="http://schemas.microsoft.com/office/drawing/2014/main" id="{0A024A3F-26C2-FE46-9DAB-C0366628522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725988" y="1585913"/>
          <a:ext cx="33369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Picture" r:id="rId5" imgW="2451100" imgH="2489200" progId="Word.Picture.8">
                  <p:embed/>
                </p:oleObj>
              </mc:Choice>
              <mc:Fallback>
                <p:oleObj name="Picture" r:id="rId5" imgW="2451100" imgH="24892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85913"/>
                        <a:ext cx="333692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61" name="Group 9">
            <a:extLst>
              <a:ext uri="{FF2B5EF4-FFF2-40B4-BE49-F238E27FC236}">
                <a16:creationId xmlns:a16="http://schemas.microsoft.com/office/drawing/2014/main" id="{0BD6F3DE-9E25-0448-AED0-9F7A51DC9EA8}"/>
              </a:ext>
            </a:extLst>
          </p:cNvPr>
          <p:cNvGrpSpPr>
            <a:grpSpLocks/>
          </p:cNvGrpSpPr>
          <p:nvPr/>
        </p:nvGrpSpPr>
        <p:grpSpPr bwMode="auto">
          <a:xfrm>
            <a:off x="4341813" y="1930400"/>
            <a:ext cx="3916362" cy="2689225"/>
            <a:chOff x="2735" y="1216"/>
            <a:chExt cx="2467" cy="1694"/>
          </a:xfrm>
        </p:grpSpPr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D95347EC-7DB0-7C45-B25C-65FBE3446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1216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1">
              <a:extLst>
                <a:ext uri="{FF2B5EF4-FFF2-40B4-BE49-F238E27FC236}">
                  <a16:creationId xmlns:a16="http://schemas.microsoft.com/office/drawing/2014/main" id="{76EED05B-EAF9-3848-9405-CBB46C5DC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14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2">
              <a:extLst>
                <a:ext uri="{FF2B5EF4-FFF2-40B4-BE49-F238E27FC236}">
                  <a16:creationId xmlns:a16="http://schemas.microsoft.com/office/drawing/2014/main" id="{50D0F54A-5120-B244-8C7C-9FFA954CA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3">
              <a:extLst>
                <a:ext uri="{FF2B5EF4-FFF2-40B4-BE49-F238E27FC236}">
                  <a16:creationId xmlns:a16="http://schemas.microsoft.com/office/drawing/2014/main" id="{F3162D38-E0B8-D049-95AE-4EC651350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822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4">
              <a:extLst>
                <a:ext uri="{FF2B5EF4-FFF2-40B4-BE49-F238E27FC236}">
                  <a16:creationId xmlns:a16="http://schemas.microsoft.com/office/drawing/2014/main" id="{3D36039C-2560-EC4D-ABC3-EB2CB0E5E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063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>
              <a:extLst>
                <a:ext uri="{FF2B5EF4-FFF2-40B4-BE49-F238E27FC236}">
                  <a16:creationId xmlns:a16="http://schemas.microsoft.com/office/drawing/2014/main" id="{71E88A0F-27F3-C44C-9C62-556BAC5A4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257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>
              <a:extLst>
                <a:ext uri="{FF2B5EF4-FFF2-40B4-BE49-F238E27FC236}">
                  <a16:creationId xmlns:a16="http://schemas.microsoft.com/office/drawing/2014/main" id="{AF28FEE8-644C-1346-8714-3E65F1449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475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>
              <a:extLst>
                <a:ext uri="{FF2B5EF4-FFF2-40B4-BE49-F238E27FC236}">
                  <a16:creationId xmlns:a16="http://schemas.microsoft.com/office/drawing/2014/main" id="{E851409B-68CF-E949-9F12-AB04FF455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669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0D70ADB3-7B60-C14F-BB16-C2F567396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9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03C99173-3EBB-7C4E-998F-ADFFBE428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3CDF5-7CAD-DB4C-856A-0C7827C396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38C1B34-8F65-4D4B-8FBA-07FFC0E2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>
                <a:solidFill>
                  <a:schemeClr val="tx1"/>
                </a:solidFill>
              </a:rPr>
              <a:t>Every column contains the numbers 1 to 9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193497C-6E88-5848-922E-1880B4AE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D89E1A9-3227-6F40-9DAF-9F6722C5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13107CD6-DB76-9543-9310-3D9CA92F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9A635C8B-F66E-0149-84E3-7AC5C15F8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>
            <a:extLst>
              <a:ext uri="{FF2B5EF4-FFF2-40B4-BE49-F238E27FC236}">
                <a16:creationId xmlns:a16="http://schemas.microsoft.com/office/drawing/2014/main" id="{03068285-2554-1849-B6C8-17E60250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AutoShape 8">
            <a:extLst>
              <a:ext uri="{FF2B5EF4-FFF2-40B4-BE49-F238E27FC236}">
                <a16:creationId xmlns:a16="http://schemas.microsoft.com/office/drawing/2014/main" id="{2D8A2269-67F6-7A4F-A75A-8E942D8C5F5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A4D93803-41E0-F644-B965-9B7AD4CB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1515" name="Group 10">
            <a:extLst>
              <a:ext uri="{FF2B5EF4-FFF2-40B4-BE49-F238E27FC236}">
                <a16:creationId xmlns:a16="http://schemas.microsoft.com/office/drawing/2014/main" id="{D1CF0010-2BDB-1443-A79D-2559A2A1D2B6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1731" name="Rectangle 11">
              <a:extLst>
                <a:ext uri="{FF2B5EF4-FFF2-40B4-BE49-F238E27FC236}">
                  <a16:creationId xmlns:a16="http://schemas.microsoft.com/office/drawing/2014/main" id="{7E97DC2B-0EB0-0948-B233-16AACA555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732" name="Rectangle 12">
              <a:extLst>
                <a:ext uri="{FF2B5EF4-FFF2-40B4-BE49-F238E27FC236}">
                  <a16:creationId xmlns:a16="http://schemas.microsoft.com/office/drawing/2014/main" id="{19F4339E-3402-BA4F-B0E7-B898A9795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B8B3AF66-BCF5-0F4A-9AAD-B5C75571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40242AE3-1CE3-9E47-BB12-6F41C447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02B27B9C-F5CE-8D41-A145-11C5FFA4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B238F48B-F060-2C43-954F-3C957597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27E9DFB0-5EAC-7546-9746-D996C451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E47CF37A-BE73-2643-8CD6-35771BCA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43BD5D00-18DF-D548-AA00-5337822F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82C30BC4-29D9-6C4F-813C-B24001F5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24" name="Rectangle 21">
            <a:extLst>
              <a:ext uri="{FF2B5EF4-FFF2-40B4-BE49-F238E27FC236}">
                <a16:creationId xmlns:a16="http://schemas.microsoft.com/office/drawing/2014/main" id="{A3DA79FE-4011-364A-9628-2212881D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25" name="Rectangle 22">
            <a:extLst>
              <a:ext uri="{FF2B5EF4-FFF2-40B4-BE49-F238E27FC236}">
                <a16:creationId xmlns:a16="http://schemas.microsoft.com/office/drawing/2014/main" id="{CD072310-DCFF-5B46-B077-30420C45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526" name="Rectangle 23">
            <a:extLst>
              <a:ext uri="{FF2B5EF4-FFF2-40B4-BE49-F238E27FC236}">
                <a16:creationId xmlns:a16="http://schemas.microsoft.com/office/drawing/2014/main" id="{C078534F-5F7E-A546-9DE5-2C1768F8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1527" name="Rectangle 24">
            <a:extLst>
              <a:ext uri="{FF2B5EF4-FFF2-40B4-BE49-F238E27FC236}">
                <a16:creationId xmlns:a16="http://schemas.microsoft.com/office/drawing/2014/main" id="{A342E6C4-2C04-6042-BB3E-51B99CAE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528" name="Rectangle 25">
            <a:extLst>
              <a:ext uri="{FF2B5EF4-FFF2-40B4-BE49-F238E27FC236}">
                <a16:creationId xmlns:a16="http://schemas.microsoft.com/office/drawing/2014/main" id="{E1B4D953-B61E-9F46-9168-8065A985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1529" name="Rectangle 26">
            <a:extLst>
              <a:ext uri="{FF2B5EF4-FFF2-40B4-BE49-F238E27FC236}">
                <a16:creationId xmlns:a16="http://schemas.microsoft.com/office/drawing/2014/main" id="{22321194-11C1-D647-8A75-5606AC8A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30" name="Rectangle 27">
            <a:extLst>
              <a:ext uri="{FF2B5EF4-FFF2-40B4-BE49-F238E27FC236}">
                <a16:creationId xmlns:a16="http://schemas.microsoft.com/office/drawing/2014/main" id="{0E4EFB98-22C9-0543-9FB6-F66EC09D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531" name="Rectangle 28">
            <a:extLst>
              <a:ext uri="{FF2B5EF4-FFF2-40B4-BE49-F238E27FC236}">
                <a16:creationId xmlns:a16="http://schemas.microsoft.com/office/drawing/2014/main" id="{530D105E-1069-D542-B064-4BE6BC5E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32" name="Rectangle 29">
            <a:extLst>
              <a:ext uri="{FF2B5EF4-FFF2-40B4-BE49-F238E27FC236}">
                <a16:creationId xmlns:a16="http://schemas.microsoft.com/office/drawing/2014/main" id="{01F2DA55-5000-3147-8904-75BCC01CA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33" name="Rectangle 30">
            <a:extLst>
              <a:ext uri="{FF2B5EF4-FFF2-40B4-BE49-F238E27FC236}">
                <a16:creationId xmlns:a16="http://schemas.microsoft.com/office/drawing/2014/main" id="{E95F3616-1DF9-6C45-806F-C62472A25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34" name="Rectangle 31">
            <a:extLst>
              <a:ext uri="{FF2B5EF4-FFF2-40B4-BE49-F238E27FC236}">
                <a16:creationId xmlns:a16="http://schemas.microsoft.com/office/drawing/2014/main" id="{5469055B-2BF5-EF42-ACA2-F4561AE0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35" name="Rectangle 32">
            <a:extLst>
              <a:ext uri="{FF2B5EF4-FFF2-40B4-BE49-F238E27FC236}">
                <a16:creationId xmlns:a16="http://schemas.microsoft.com/office/drawing/2014/main" id="{25B2A8F1-9928-D441-824F-362F4AD3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36" name="Rectangle 33">
            <a:extLst>
              <a:ext uri="{FF2B5EF4-FFF2-40B4-BE49-F238E27FC236}">
                <a16:creationId xmlns:a16="http://schemas.microsoft.com/office/drawing/2014/main" id="{C0501488-B20D-B94D-BB7D-E7283BAE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7" name="Rectangle 34">
            <a:extLst>
              <a:ext uri="{FF2B5EF4-FFF2-40B4-BE49-F238E27FC236}">
                <a16:creationId xmlns:a16="http://schemas.microsoft.com/office/drawing/2014/main" id="{88F99E24-18CE-A94A-98FF-008A4795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8" name="Rectangle 35">
            <a:extLst>
              <a:ext uri="{FF2B5EF4-FFF2-40B4-BE49-F238E27FC236}">
                <a16:creationId xmlns:a16="http://schemas.microsoft.com/office/drawing/2014/main" id="{B93168C9-B6C1-7F46-BDF0-8BEA4380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9" name="Rectangle 36">
            <a:extLst>
              <a:ext uri="{FF2B5EF4-FFF2-40B4-BE49-F238E27FC236}">
                <a16:creationId xmlns:a16="http://schemas.microsoft.com/office/drawing/2014/main" id="{78CB81EF-516E-114E-863C-A59B754A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40" name="Rectangle 37">
            <a:extLst>
              <a:ext uri="{FF2B5EF4-FFF2-40B4-BE49-F238E27FC236}">
                <a16:creationId xmlns:a16="http://schemas.microsoft.com/office/drawing/2014/main" id="{71C850A0-B095-AF44-A1BA-DD38456B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41" name="Rectangle 38">
            <a:extLst>
              <a:ext uri="{FF2B5EF4-FFF2-40B4-BE49-F238E27FC236}">
                <a16:creationId xmlns:a16="http://schemas.microsoft.com/office/drawing/2014/main" id="{1DB6FEF6-5BAF-FA40-8C35-87A95D6F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1542" name="Rectangle 39">
            <a:extLst>
              <a:ext uri="{FF2B5EF4-FFF2-40B4-BE49-F238E27FC236}">
                <a16:creationId xmlns:a16="http://schemas.microsoft.com/office/drawing/2014/main" id="{29A7790D-E8CE-694A-BB0A-9BD48592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43" name="Rectangle 40">
            <a:extLst>
              <a:ext uri="{FF2B5EF4-FFF2-40B4-BE49-F238E27FC236}">
                <a16:creationId xmlns:a16="http://schemas.microsoft.com/office/drawing/2014/main" id="{78F19657-87B9-184E-8AA9-E86A3BE2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44" name="Rectangle 41">
            <a:extLst>
              <a:ext uri="{FF2B5EF4-FFF2-40B4-BE49-F238E27FC236}">
                <a16:creationId xmlns:a16="http://schemas.microsoft.com/office/drawing/2014/main" id="{E5424E67-64DD-3844-B51F-3971B18D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45" name="Rectangle 42">
            <a:extLst>
              <a:ext uri="{FF2B5EF4-FFF2-40B4-BE49-F238E27FC236}">
                <a16:creationId xmlns:a16="http://schemas.microsoft.com/office/drawing/2014/main" id="{BC510B08-7CB1-B146-A2AE-600022B3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1546" name="Rectangle 43">
            <a:extLst>
              <a:ext uri="{FF2B5EF4-FFF2-40B4-BE49-F238E27FC236}">
                <a16:creationId xmlns:a16="http://schemas.microsoft.com/office/drawing/2014/main" id="{C5EF1DB8-5B86-6641-A974-C053D71F9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47" name="Rectangle 44">
            <a:extLst>
              <a:ext uri="{FF2B5EF4-FFF2-40B4-BE49-F238E27FC236}">
                <a16:creationId xmlns:a16="http://schemas.microsoft.com/office/drawing/2014/main" id="{38100404-440A-A445-949E-CAA69E10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548" name="Rectangle 45">
            <a:extLst>
              <a:ext uri="{FF2B5EF4-FFF2-40B4-BE49-F238E27FC236}">
                <a16:creationId xmlns:a16="http://schemas.microsoft.com/office/drawing/2014/main" id="{9C93B2CE-8A13-EB42-802B-9594F790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49" name="Rectangle 46">
            <a:extLst>
              <a:ext uri="{FF2B5EF4-FFF2-40B4-BE49-F238E27FC236}">
                <a16:creationId xmlns:a16="http://schemas.microsoft.com/office/drawing/2014/main" id="{E4CD755D-1C52-1F48-979D-6115758A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50" name="Rectangle 47">
            <a:extLst>
              <a:ext uri="{FF2B5EF4-FFF2-40B4-BE49-F238E27FC236}">
                <a16:creationId xmlns:a16="http://schemas.microsoft.com/office/drawing/2014/main" id="{3C6408AE-B64B-AC4E-B6EF-26B24BB7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51" name="Rectangle 48">
            <a:extLst>
              <a:ext uri="{FF2B5EF4-FFF2-40B4-BE49-F238E27FC236}">
                <a16:creationId xmlns:a16="http://schemas.microsoft.com/office/drawing/2014/main" id="{2FAA5424-D108-D44E-ABD8-7FD311E0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552" name="Rectangle 49">
            <a:extLst>
              <a:ext uri="{FF2B5EF4-FFF2-40B4-BE49-F238E27FC236}">
                <a16:creationId xmlns:a16="http://schemas.microsoft.com/office/drawing/2014/main" id="{4D8D1360-CD70-044E-BD3B-DD92EFAD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53" name="Rectangle 50">
            <a:extLst>
              <a:ext uri="{FF2B5EF4-FFF2-40B4-BE49-F238E27FC236}">
                <a16:creationId xmlns:a16="http://schemas.microsoft.com/office/drawing/2014/main" id="{87C07482-180D-4447-9E4A-44CA0E2A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4" name="Rectangle 51">
            <a:extLst>
              <a:ext uri="{FF2B5EF4-FFF2-40B4-BE49-F238E27FC236}">
                <a16:creationId xmlns:a16="http://schemas.microsoft.com/office/drawing/2014/main" id="{D67327DF-88DC-1145-8536-870176C4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5" name="Rectangle 52">
            <a:extLst>
              <a:ext uri="{FF2B5EF4-FFF2-40B4-BE49-F238E27FC236}">
                <a16:creationId xmlns:a16="http://schemas.microsoft.com/office/drawing/2014/main" id="{26BCA2F5-AC23-254A-B0FC-149DCDC2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6" name="Rectangle 53">
            <a:extLst>
              <a:ext uri="{FF2B5EF4-FFF2-40B4-BE49-F238E27FC236}">
                <a16:creationId xmlns:a16="http://schemas.microsoft.com/office/drawing/2014/main" id="{ED8200C1-9C03-FD4B-9348-4194F5CA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7" name="Rectangle 54">
            <a:extLst>
              <a:ext uri="{FF2B5EF4-FFF2-40B4-BE49-F238E27FC236}">
                <a16:creationId xmlns:a16="http://schemas.microsoft.com/office/drawing/2014/main" id="{8C174442-DF52-0B45-AF42-9529C0E0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8" name="Rectangle 55">
            <a:extLst>
              <a:ext uri="{FF2B5EF4-FFF2-40B4-BE49-F238E27FC236}">
                <a16:creationId xmlns:a16="http://schemas.microsoft.com/office/drawing/2014/main" id="{5069357A-2A14-7C48-B00D-49A5AED3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9" name="Rectangle 56">
            <a:extLst>
              <a:ext uri="{FF2B5EF4-FFF2-40B4-BE49-F238E27FC236}">
                <a16:creationId xmlns:a16="http://schemas.microsoft.com/office/drawing/2014/main" id="{BE104119-9690-D44B-8A63-72221A7D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60" name="Rectangle 57">
            <a:extLst>
              <a:ext uri="{FF2B5EF4-FFF2-40B4-BE49-F238E27FC236}">
                <a16:creationId xmlns:a16="http://schemas.microsoft.com/office/drawing/2014/main" id="{656271FB-32D2-944B-89B3-4A963D24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61" name="Rectangle 58">
            <a:extLst>
              <a:ext uri="{FF2B5EF4-FFF2-40B4-BE49-F238E27FC236}">
                <a16:creationId xmlns:a16="http://schemas.microsoft.com/office/drawing/2014/main" id="{4117B61F-86AC-D749-9A30-5ABC84CD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62" name="Rectangle 59">
            <a:extLst>
              <a:ext uri="{FF2B5EF4-FFF2-40B4-BE49-F238E27FC236}">
                <a16:creationId xmlns:a16="http://schemas.microsoft.com/office/drawing/2014/main" id="{19F94718-EDA4-2744-8F3D-38006647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1563" name="Rectangle 60">
            <a:extLst>
              <a:ext uri="{FF2B5EF4-FFF2-40B4-BE49-F238E27FC236}">
                <a16:creationId xmlns:a16="http://schemas.microsoft.com/office/drawing/2014/main" id="{A8E8A316-FCA0-B341-A690-F964BCCC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564" name="Rectangle 61">
            <a:extLst>
              <a:ext uri="{FF2B5EF4-FFF2-40B4-BE49-F238E27FC236}">
                <a16:creationId xmlns:a16="http://schemas.microsoft.com/office/drawing/2014/main" id="{F4A06558-2458-B14F-9F75-87DD04E9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65" name="Rectangle 62">
            <a:extLst>
              <a:ext uri="{FF2B5EF4-FFF2-40B4-BE49-F238E27FC236}">
                <a16:creationId xmlns:a16="http://schemas.microsoft.com/office/drawing/2014/main" id="{4890A9E9-8022-CA48-ABB1-67A8EAF5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66" name="Rectangle 63">
            <a:extLst>
              <a:ext uri="{FF2B5EF4-FFF2-40B4-BE49-F238E27FC236}">
                <a16:creationId xmlns:a16="http://schemas.microsoft.com/office/drawing/2014/main" id="{8E174E58-C1BC-4D40-AC1A-46710A76B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67" name="Rectangle 64">
            <a:extLst>
              <a:ext uri="{FF2B5EF4-FFF2-40B4-BE49-F238E27FC236}">
                <a16:creationId xmlns:a16="http://schemas.microsoft.com/office/drawing/2014/main" id="{E16F002C-F846-BF4C-A6A6-FC686368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68" name="Rectangle 65">
            <a:extLst>
              <a:ext uri="{FF2B5EF4-FFF2-40B4-BE49-F238E27FC236}">
                <a16:creationId xmlns:a16="http://schemas.microsoft.com/office/drawing/2014/main" id="{1AB34F0B-6A22-E247-B624-3C663CC4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69" name="Rectangle 66">
            <a:extLst>
              <a:ext uri="{FF2B5EF4-FFF2-40B4-BE49-F238E27FC236}">
                <a16:creationId xmlns:a16="http://schemas.microsoft.com/office/drawing/2014/main" id="{15E97565-6BE5-7444-9B22-25413D46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570" name="Rectangle 67">
            <a:extLst>
              <a:ext uri="{FF2B5EF4-FFF2-40B4-BE49-F238E27FC236}">
                <a16:creationId xmlns:a16="http://schemas.microsoft.com/office/drawing/2014/main" id="{1CB34419-58E1-2D4A-B419-F7CA59A4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1571" name="Rectangle 68">
            <a:extLst>
              <a:ext uri="{FF2B5EF4-FFF2-40B4-BE49-F238E27FC236}">
                <a16:creationId xmlns:a16="http://schemas.microsoft.com/office/drawing/2014/main" id="{55339C64-72AD-6548-A945-09D78B2B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72" name="Rectangle 69">
            <a:extLst>
              <a:ext uri="{FF2B5EF4-FFF2-40B4-BE49-F238E27FC236}">
                <a16:creationId xmlns:a16="http://schemas.microsoft.com/office/drawing/2014/main" id="{2BB26BF8-FC2A-B646-95A5-FADFE2C0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73" name="Rectangle 70">
            <a:extLst>
              <a:ext uri="{FF2B5EF4-FFF2-40B4-BE49-F238E27FC236}">
                <a16:creationId xmlns:a16="http://schemas.microsoft.com/office/drawing/2014/main" id="{A92F870A-62C9-004C-AC87-FCB384C65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4" name="Rectangle 71">
            <a:extLst>
              <a:ext uri="{FF2B5EF4-FFF2-40B4-BE49-F238E27FC236}">
                <a16:creationId xmlns:a16="http://schemas.microsoft.com/office/drawing/2014/main" id="{D5D5DCAF-B4CD-804A-8E91-3F0251FB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5" name="Rectangle 72">
            <a:extLst>
              <a:ext uri="{FF2B5EF4-FFF2-40B4-BE49-F238E27FC236}">
                <a16:creationId xmlns:a16="http://schemas.microsoft.com/office/drawing/2014/main" id="{F7DD309A-2E4A-C144-80C7-0C31D623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6" name="Rectangle 73">
            <a:extLst>
              <a:ext uri="{FF2B5EF4-FFF2-40B4-BE49-F238E27FC236}">
                <a16:creationId xmlns:a16="http://schemas.microsoft.com/office/drawing/2014/main" id="{954897FD-964D-3C4B-B6E1-C0C31FDB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7" name="Rectangle 74">
            <a:extLst>
              <a:ext uri="{FF2B5EF4-FFF2-40B4-BE49-F238E27FC236}">
                <a16:creationId xmlns:a16="http://schemas.microsoft.com/office/drawing/2014/main" id="{A3CE2AD4-9B3D-C64B-AEB2-37489F25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8" name="Rectangle 75">
            <a:extLst>
              <a:ext uri="{FF2B5EF4-FFF2-40B4-BE49-F238E27FC236}">
                <a16:creationId xmlns:a16="http://schemas.microsoft.com/office/drawing/2014/main" id="{45F2B8C3-7FF1-F14B-9F91-AB8471AF4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9" name="Rectangle 76">
            <a:extLst>
              <a:ext uri="{FF2B5EF4-FFF2-40B4-BE49-F238E27FC236}">
                <a16:creationId xmlns:a16="http://schemas.microsoft.com/office/drawing/2014/main" id="{F1BD7B52-7CF7-D540-9443-48359A56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1580" name="Rectangle 77">
            <a:extLst>
              <a:ext uri="{FF2B5EF4-FFF2-40B4-BE49-F238E27FC236}">
                <a16:creationId xmlns:a16="http://schemas.microsoft.com/office/drawing/2014/main" id="{55C3DF6B-2482-B242-8588-274E7BC9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581" name="Rectangle 78">
            <a:extLst>
              <a:ext uri="{FF2B5EF4-FFF2-40B4-BE49-F238E27FC236}">
                <a16:creationId xmlns:a16="http://schemas.microsoft.com/office/drawing/2014/main" id="{EC56012A-A677-8444-BEE3-824154BC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82" name="Rectangle 79">
            <a:extLst>
              <a:ext uri="{FF2B5EF4-FFF2-40B4-BE49-F238E27FC236}">
                <a16:creationId xmlns:a16="http://schemas.microsoft.com/office/drawing/2014/main" id="{0DD15C1F-3223-2840-9829-36B6D980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583" name="Rectangle 80">
            <a:extLst>
              <a:ext uri="{FF2B5EF4-FFF2-40B4-BE49-F238E27FC236}">
                <a16:creationId xmlns:a16="http://schemas.microsoft.com/office/drawing/2014/main" id="{DACD53A6-32AC-AE41-A3EC-CA7908BB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84" name="Rectangle 81">
            <a:extLst>
              <a:ext uri="{FF2B5EF4-FFF2-40B4-BE49-F238E27FC236}">
                <a16:creationId xmlns:a16="http://schemas.microsoft.com/office/drawing/2014/main" id="{7CAF6978-3382-8949-A903-A16E9BEA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85" name="Rectangle 82">
            <a:extLst>
              <a:ext uri="{FF2B5EF4-FFF2-40B4-BE49-F238E27FC236}">
                <a16:creationId xmlns:a16="http://schemas.microsoft.com/office/drawing/2014/main" id="{1AD1EED6-A7D9-8941-94E1-7DBB8129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1586" name="Rectangle 83">
            <a:extLst>
              <a:ext uri="{FF2B5EF4-FFF2-40B4-BE49-F238E27FC236}">
                <a16:creationId xmlns:a16="http://schemas.microsoft.com/office/drawing/2014/main" id="{5241D2C0-4156-654E-ACF7-F6F8A6A0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87" name="Rectangle 84">
            <a:extLst>
              <a:ext uri="{FF2B5EF4-FFF2-40B4-BE49-F238E27FC236}">
                <a16:creationId xmlns:a16="http://schemas.microsoft.com/office/drawing/2014/main" id="{604C2A61-F3F5-C84F-995C-7E6A2A6C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88" name="Rectangle 85">
            <a:extLst>
              <a:ext uri="{FF2B5EF4-FFF2-40B4-BE49-F238E27FC236}">
                <a16:creationId xmlns:a16="http://schemas.microsoft.com/office/drawing/2014/main" id="{28CD7455-80D7-954F-AA40-3668B44C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89" name="Rectangle 86">
            <a:extLst>
              <a:ext uri="{FF2B5EF4-FFF2-40B4-BE49-F238E27FC236}">
                <a16:creationId xmlns:a16="http://schemas.microsoft.com/office/drawing/2014/main" id="{A1C5F27D-F0DD-D046-B3AC-A65283C2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90" name="Rectangle 87">
            <a:extLst>
              <a:ext uri="{FF2B5EF4-FFF2-40B4-BE49-F238E27FC236}">
                <a16:creationId xmlns:a16="http://schemas.microsoft.com/office/drawing/2014/main" id="{C920CD0C-4EC3-3749-8260-5F55BBD7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91" name="Rectangle 88">
            <a:extLst>
              <a:ext uri="{FF2B5EF4-FFF2-40B4-BE49-F238E27FC236}">
                <a16:creationId xmlns:a16="http://schemas.microsoft.com/office/drawing/2014/main" id="{54B5BB3C-3463-914B-9264-805EFAC5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92" name="Rectangle 89">
            <a:extLst>
              <a:ext uri="{FF2B5EF4-FFF2-40B4-BE49-F238E27FC236}">
                <a16:creationId xmlns:a16="http://schemas.microsoft.com/office/drawing/2014/main" id="{2610F4C8-CEA1-974D-9945-20F2F66D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1593" name="Rectangle 90">
            <a:extLst>
              <a:ext uri="{FF2B5EF4-FFF2-40B4-BE49-F238E27FC236}">
                <a16:creationId xmlns:a16="http://schemas.microsoft.com/office/drawing/2014/main" id="{74F159AC-6CB4-714B-B9F6-784F23DB9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94" name="Rectangle 91">
            <a:extLst>
              <a:ext uri="{FF2B5EF4-FFF2-40B4-BE49-F238E27FC236}">
                <a16:creationId xmlns:a16="http://schemas.microsoft.com/office/drawing/2014/main" id="{AC6A5E45-4C69-7D4C-BD48-23A2D6EF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5" name="Rectangle 92">
            <a:extLst>
              <a:ext uri="{FF2B5EF4-FFF2-40B4-BE49-F238E27FC236}">
                <a16:creationId xmlns:a16="http://schemas.microsoft.com/office/drawing/2014/main" id="{9B83EDC0-F359-044E-A923-F59309E0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6" name="Rectangle 93">
            <a:extLst>
              <a:ext uri="{FF2B5EF4-FFF2-40B4-BE49-F238E27FC236}">
                <a16:creationId xmlns:a16="http://schemas.microsoft.com/office/drawing/2014/main" id="{6992D2EC-9094-7448-9E1A-135A8C04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7" name="Rectangle 94">
            <a:extLst>
              <a:ext uri="{FF2B5EF4-FFF2-40B4-BE49-F238E27FC236}">
                <a16:creationId xmlns:a16="http://schemas.microsoft.com/office/drawing/2014/main" id="{1B8E4DF9-A174-F14E-B46C-28AA84B5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8" name="Rectangle 95">
            <a:extLst>
              <a:ext uri="{FF2B5EF4-FFF2-40B4-BE49-F238E27FC236}">
                <a16:creationId xmlns:a16="http://schemas.microsoft.com/office/drawing/2014/main" id="{83A829DB-49FA-C94C-B059-476AB4E9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9" name="Rectangle 96">
            <a:extLst>
              <a:ext uri="{FF2B5EF4-FFF2-40B4-BE49-F238E27FC236}">
                <a16:creationId xmlns:a16="http://schemas.microsoft.com/office/drawing/2014/main" id="{951C41BB-DFAE-6344-9156-363654AC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1600" name="Rectangle 97">
            <a:extLst>
              <a:ext uri="{FF2B5EF4-FFF2-40B4-BE49-F238E27FC236}">
                <a16:creationId xmlns:a16="http://schemas.microsoft.com/office/drawing/2014/main" id="{D7B844FA-AA81-2846-93FB-74051DB6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01" name="Rectangle 98">
            <a:extLst>
              <a:ext uri="{FF2B5EF4-FFF2-40B4-BE49-F238E27FC236}">
                <a16:creationId xmlns:a16="http://schemas.microsoft.com/office/drawing/2014/main" id="{CB4F1F4F-36B4-6846-910D-8048B5E1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02" name="Rectangle 99">
            <a:extLst>
              <a:ext uri="{FF2B5EF4-FFF2-40B4-BE49-F238E27FC236}">
                <a16:creationId xmlns:a16="http://schemas.microsoft.com/office/drawing/2014/main" id="{EFB037B9-42B7-D84C-B75F-9D3985A0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03" name="Rectangle 100">
            <a:extLst>
              <a:ext uri="{FF2B5EF4-FFF2-40B4-BE49-F238E27FC236}">
                <a16:creationId xmlns:a16="http://schemas.microsoft.com/office/drawing/2014/main" id="{63B2223C-DB04-4B46-9776-9A0442AA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1604" name="Rectangle 101">
            <a:extLst>
              <a:ext uri="{FF2B5EF4-FFF2-40B4-BE49-F238E27FC236}">
                <a16:creationId xmlns:a16="http://schemas.microsoft.com/office/drawing/2014/main" id="{A597D77F-BCDC-1D42-B96D-1D7B29FA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05" name="Rectangle 102">
            <a:extLst>
              <a:ext uri="{FF2B5EF4-FFF2-40B4-BE49-F238E27FC236}">
                <a16:creationId xmlns:a16="http://schemas.microsoft.com/office/drawing/2014/main" id="{B8249AB7-0FF6-7946-AFC4-D2B5822D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1606" name="Rectangle 103">
            <a:extLst>
              <a:ext uri="{FF2B5EF4-FFF2-40B4-BE49-F238E27FC236}">
                <a16:creationId xmlns:a16="http://schemas.microsoft.com/office/drawing/2014/main" id="{4522F8E4-AE95-6C4D-B9A7-3A1DDACE2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07" name="Rectangle 104">
            <a:extLst>
              <a:ext uri="{FF2B5EF4-FFF2-40B4-BE49-F238E27FC236}">
                <a16:creationId xmlns:a16="http://schemas.microsoft.com/office/drawing/2014/main" id="{C9BF9430-8A13-B740-A8B7-14CA719D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08" name="Rectangle 105">
            <a:extLst>
              <a:ext uri="{FF2B5EF4-FFF2-40B4-BE49-F238E27FC236}">
                <a16:creationId xmlns:a16="http://schemas.microsoft.com/office/drawing/2014/main" id="{822C44D8-9066-5845-B395-20B51E8E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09" name="Rectangle 106">
            <a:extLst>
              <a:ext uri="{FF2B5EF4-FFF2-40B4-BE49-F238E27FC236}">
                <a16:creationId xmlns:a16="http://schemas.microsoft.com/office/drawing/2014/main" id="{95D874EC-68A7-084A-A039-2566C540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10" name="Rectangle 107">
            <a:extLst>
              <a:ext uri="{FF2B5EF4-FFF2-40B4-BE49-F238E27FC236}">
                <a16:creationId xmlns:a16="http://schemas.microsoft.com/office/drawing/2014/main" id="{9182A3EA-C3B9-0E4F-918E-C8FCE245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1611" name="Rectangle 108">
            <a:extLst>
              <a:ext uri="{FF2B5EF4-FFF2-40B4-BE49-F238E27FC236}">
                <a16:creationId xmlns:a16="http://schemas.microsoft.com/office/drawing/2014/main" id="{9899C74A-7EBD-094E-9DD2-A0B758D8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12" name="Rectangle 109">
            <a:extLst>
              <a:ext uri="{FF2B5EF4-FFF2-40B4-BE49-F238E27FC236}">
                <a16:creationId xmlns:a16="http://schemas.microsoft.com/office/drawing/2014/main" id="{30987FFC-7175-4A4A-837F-971291A3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3" name="Rectangle 110">
            <a:extLst>
              <a:ext uri="{FF2B5EF4-FFF2-40B4-BE49-F238E27FC236}">
                <a16:creationId xmlns:a16="http://schemas.microsoft.com/office/drawing/2014/main" id="{3EDF95A7-6DD8-144F-BB67-83E4F3C9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4" name="Rectangle 111">
            <a:extLst>
              <a:ext uri="{FF2B5EF4-FFF2-40B4-BE49-F238E27FC236}">
                <a16:creationId xmlns:a16="http://schemas.microsoft.com/office/drawing/2014/main" id="{1E9DB84C-B635-9849-A829-AB9616A5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5" name="Rectangle 112">
            <a:extLst>
              <a:ext uri="{FF2B5EF4-FFF2-40B4-BE49-F238E27FC236}">
                <a16:creationId xmlns:a16="http://schemas.microsoft.com/office/drawing/2014/main" id="{7E3E6BE6-05E8-9B44-864C-FEE701F6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6" name="Rectangle 113">
            <a:extLst>
              <a:ext uri="{FF2B5EF4-FFF2-40B4-BE49-F238E27FC236}">
                <a16:creationId xmlns:a16="http://schemas.microsoft.com/office/drawing/2014/main" id="{9AF12051-05E3-BF42-9FC8-9A88AF8D1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7" name="Rectangle 114">
            <a:extLst>
              <a:ext uri="{FF2B5EF4-FFF2-40B4-BE49-F238E27FC236}">
                <a16:creationId xmlns:a16="http://schemas.microsoft.com/office/drawing/2014/main" id="{F00BFF70-2DED-9148-AD39-0DD0D1E2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8" name="Rectangle 115">
            <a:extLst>
              <a:ext uri="{FF2B5EF4-FFF2-40B4-BE49-F238E27FC236}">
                <a16:creationId xmlns:a16="http://schemas.microsoft.com/office/drawing/2014/main" id="{85721C15-BC1F-724A-B6DE-E232D9F6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1619" name="Rectangle 116">
            <a:extLst>
              <a:ext uri="{FF2B5EF4-FFF2-40B4-BE49-F238E27FC236}">
                <a16:creationId xmlns:a16="http://schemas.microsoft.com/office/drawing/2014/main" id="{A07B2C17-8A78-884B-88AB-8957CB1F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20" name="Rectangle 117">
            <a:extLst>
              <a:ext uri="{FF2B5EF4-FFF2-40B4-BE49-F238E27FC236}">
                <a16:creationId xmlns:a16="http://schemas.microsoft.com/office/drawing/2014/main" id="{004CE5A8-2141-B248-99F2-1C963AE9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1" name="Rectangle 118">
            <a:extLst>
              <a:ext uri="{FF2B5EF4-FFF2-40B4-BE49-F238E27FC236}">
                <a16:creationId xmlns:a16="http://schemas.microsoft.com/office/drawing/2014/main" id="{79A0A9CF-66B0-BE41-82D9-381DBF7F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22" name="Rectangle 119">
            <a:extLst>
              <a:ext uri="{FF2B5EF4-FFF2-40B4-BE49-F238E27FC236}">
                <a16:creationId xmlns:a16="http://schemas.microsoft.com/office/drawing/2014/main" id="{6F7E60C1-FD71-C94D-BCC4-8B7D0987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23" name="Rectangle 120">
            <a:extLst>
              <a:ext uri="{FF2B5EF4-FFF2-40B4-BE49-F238E27FC236}">
                <a16:creationId xmlns:a16="http://schemas.microsoft.com/office/drawing/2014/main" id="{9C105A03-C42C-C542-8620-8FD6234CD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24" name="Rectangle 121">
            <a:extLst>
              <a:ext uri="{FF2B5EF4-FFF2-40B4-BE49-F238E27FC236}">
                <a16:creationId xmlns:a16="http://schemas.microsoft.com/office/drawing/2014/main" id="{20F7BC8C-79EF-3C4B-80EF-21FB169A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1625" name="Rectangle 122">
            <a:extLst>
              <a:ext uri="{FF2B5EF4-FFF2-40B4-BE49-F238E27FC236}">
                <a16:creationId xmlns:a16="http://schemas.microsoft.com/office/drawing/2014/main" id="{9025E06E-3987-0F4E-9103-EF11DE01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26" name="Rectangle 123">
            <a:extLst>
              <a:ext uri="{FF2B5EF4-FFF2-40B4-BE49-F238E27FC236}">
                <a16:creationId xmlns:a16="http://schemas.microsoft.com/office/drawing/2014/main" id="{D0A6E0EC-EC66-1E4D-B9E4-80ADD945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7" name="Rectangle 124">
            <a:extLst>
              <a:ext uri="{FF2B5EF4-FFF2-40B4-BE49-F238E27FC236}">
                <a16:creationId xmlns:a16="http://schemas.microsoft.com/office/drawing/2014/main" id="{C4F367D3-029F-DA40-A35C-828BBACE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28" name="Rectangle 125">
            <a:extLst>
              <a:ext uri="{FF2B5EF4-FFF2-40B4-BE49-F238E27FC236}">
                <a16:creationId xmlns:a16="http://schemas.microsoft.com/office/drawing/2014/main" id="{B1DEB654-06F0-B64C-8A5A-317BF6E3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9" name="Rectangle 126">
            <a:extLst>
              <a:ext uri="{FF2B5EF4-FFF2-40B4-BE49-F238E27FC236}">
                <a16:creationId xmlns:a16="http://schemas.microsoft.com/office/drawing/2014/main" id="{944EA5BC-7301-9D49-835C-373DC8D5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30" name="Rectangle 127">
            <a:extLst>
              <a:ext uri="{FF2B5EF4-FFF2-40B4-BE49-F238E27FC236}">
                <a16:creationId xmlns:a16="http://schemas.microsoft.com/office/drawing/2014/main" id="{7259E6A8-D1B5-CD41-AE30-239EFF61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1631" name="Rectangle 128">
            <a:extLst>
              <a:ext uri="{FF2B5EF4-FFF2-40B4-BE49-F238E27FC236}">
                <a16:creationId xmlns:a16="http://schemas.microsoft.com/office/drawing/2014/main" id="{8DA86ABC-2C90-B741-88F6-470ADB90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32" name="Rectangle 129">
            <a:extLst>
              <a:ext uri="{FF2B5EF4-FFF2-40B4-BE49-F238E27FC236}">
                <a16:creationId xmlns:a16="http://schemas.microsoft.com/office/drawing/2014/main" id="{C0AED5E3-1C11-584F-A18B-77B35D39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3" name="Rectangle 130">
            <a:extLst>
              <a:ext uri="{FF2B5EF4-FFF2-40B4-BE49-F238E27FC236}">
                <a16:creationId xmlns:a16="http://schemas.microsoft.com/office/drawing/2014/main" id="{91C26F65-D237-8348-B19F-51F3AD24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4" name="Rectangle 131">
            <a:extLst>
              <a:ext uri="{FF2B5EF4-FFF2-40B4-BE49-F238E27FC236}">
                <a16:creationId xmlns:a16="http://schemas.microsoft.com/office/drawing/2014/main" id="{EE675E21-F97E-D641-A763-89A46143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5" name="Rectangle 132">
            <a:extLst>
              <a:ext uri="{FF2B5EF4-FFF2-40B4-BE49-F238E27FC236}">
                <a16:creationId xmlns:a16="http://schemas.microsoft.com/office/drawing/2014/main" id="{B5E43DEE-95B6-FF40-AAED-AAEA9C8D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6" name="Rectangle 133">
            <a:extLst>
              <a:ext uri="{FF2B5EF4-FFF2-40B4-BE49-F238E27FC236}">
                <a16:creationId xmlns:a16="http://schemas.microsoft.com/office/drawing/2014/main" id="{B0EABC6F-5ADC-3B46-9A71-93D3D2D9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7" name="Rectangle 134">
            <a:extLst>
              <a:ext uri="{FF2B5EF4-FFF2-40B4-BE49-F238E27FC236}">
                <a16:creationId xmlns:a16="http://schemas.microsoft.com/office/drawing/2014/main" id="{2696B33D-B357-FF42-A932-C20591F8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8" name="Rectangle 135">
            <a:extLst>
              <a:ext uri="{FF2B5EF4-FFF2-40B4-BE49-F238E27FC236}">
                <a16:creationId xmlns:a16="http://schemas.microsoft.com/office/drawing/2014/main" id="{137C2717-9C71-2648-9332-9220FC98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9" name="Rectangle 136">
            <a:extLst>
              <a:ext uri="{FF2B5EF4-FFF2-40B4-BE49-F238E27FC236}">
                <a16:creationId xmlns:a16="http://schemas.microsoft.com/office/drawing/2014/main" id="{373AE00C-47EB-8E40-A489-518B521C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0" name="Rectangle 137">
            <a:extLst>
              <a:ext uri="{FF2B5EF4-FFF2-40B4-BE49-F238E27FC236}">
                <a16:creationId xmlns:a16="http://schemas.microsoft.com/office/drawing/2014/main" id="{8CB2BF00-575B-9442-9745-B183DBE0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41" name="Rectangle 138">
            <a:extLst>
              <a:ext uri="{FF2B5EF4-FFF2-40B4-BE49-F238E27FC236}">
                <a16:creationId xmlns:a16="http://schemas.microsoft.com/office/drawing/2014/main" id="{788645D3-BBD7-5047-A559-DA08859A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42" name="Rectangle 139">
            <a:extLst>
              <a:ext uri="{FF2B5EF4-FFF2-40B4-BE49-F238E27FC236}">
                <a16:creationId xmlns:a16="http://schemas.microsoft.com/office/drawing/2014/main" id="{08907C6C-277F-3847-AEF3-D1BE232A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1643" name="Rectangle 140">
            <a:extLst>
              <a:ext uri="{FF2B5EF4-FFF2-40B4-BE49-F238E27FC236}">
                <a16:creationId xmlns:a16="http://schemas.microsoft.com/office/drawing/2014/main" id="{277790E1-F89D-E344-95D9-C68F5F57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44" name="Rectangle 141">
            <a:extLst>
              <a:ext uri="{FF2B5EF4-FFF2-40B4-BE49-F238E27FC236}">
                <a16:creationId xmlns:a16="http://schemas.microsoft.com/office/drawing/2014/main" id="{FBC1574C-7178-F745-BC58-31D897DF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45" name="Rectangle 142">
            <a:extLst>
              <a:ext uri="{FF2B5EF4-FFF2-40B4-BE49-F238E27FC236}">
                <a16:creationId xmlns:a16="http://schemas.microsoft.com/office/drawing/2014/main" id="{413CFBC1-546B-4B45-95F5-6B0BD647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46" name="Rectangle 143">
            <a:extLst>
              <a:ext uri="{FF2B5EF4-FFF2-40B4-BE49-F238E27FC236}">
                <a16:creationId xmlns:a16="http://schemas.microsoft.com/office/drawing/2014/main" id="{03A3CA45-C3FB-E542-8B3D-7E1A784E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47" name="Rectangle 144">
            <a:extLst>
              <a:ext uri="{FF2B5EF4-FFF2-40B4-BE49-F238E27FC236}">
                <a16:creationId xmlns:a16="http://schemas.microsoft.com/office/drawing/2014/main" id="{3B508541-5BDD-FA4C-8C05-D9A4D998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48" name="Rectangle 145">
            <a:extLst>
              <a:ext uri="{FF2B5EF4-FFF2-40B4-BE49-F238E27FC236}">
                <a16:creationId xmlns:a16="http://schemas.microsoft.com/office/drawing/2014/main" id="{D560EA31-2D5F-314E-AA40-9B4594FA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49" name="Rectangle 146">
            <a:extLst>
              <a:ext uri="{FF2B5EF4-FFF2-40B4-BE49-F238E27FC236}">
                <a16:creationId xmlns:a16="http://schemas.microsoft.com/office/drawing/2014/main" id="{CA118B63-A90B-9E41-8D87-50E7165B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50" name="Rectangle 147">
            <a:extLst>
              <a:ext uri="{FF2B5EF4-FFF2-40B4-BE49-F238E27FC236}">
                <a16:creationId xmlns:a16="http://schemas.microsoft.com/office/drawing/2014/main" id="{98FD7309-1512-3C48-98DB-351CA02C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51" name="Rectangle 148">
            <a:extLst>
              <a:ext uri="{FF2B5EF4-FFF2-40B4-BE49-F238E27FC236}">
                <a16:creationId xmlns:a16="http://schemas.microsoft.com/office/drawing/2014/main" id="{C9C1E27A-A711-E54E-97E0-02E75D89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52" name="Rectangle 149">
            <a:extLst>
              <a:ext uri="{FF2B5EF4-FFF2-40B4-BE49-F238E27FC236}">
                <a16:creationId xmlns:a16="http://schemas.microsoft.com/office/drawing/2014/main" id="{CC44F552-7AC2-544F-A717-1C94D8A8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53" name="Rectangle 150">
            <a:extLst>
              <a:ext uri="{FF2B5EF4-FFF2-40B4-BE49-F238E27FC236}">
                <a16:creationId xmlns:a16="http://schemas.microsoft.com/office/drawing/2014/main" id="{DB96F715-454E-9941-B5A4-6F8CEADF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54" name="Rectangle 151">
            <a:extLst>
              <a:ext uri="{FF2B5EF4-FFF2-40B4-BE49-F238E27FC236}">
                <a16:creationId xmlns:a16="http://schemas.microsoft.com/office/drawing/2014/main" id="{50EA93E8-7A0C-CE45-A859-C1AE797D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55" name="Rectangle 152">
            <a:extLst>
              <a:ext uri="{FF2B5EF4-FFF2-40B4-BE49-F238E27FC236}">
                <a16:creationId xmlns:a16="http://schemas.microsoft.com/office/drawing/2014/main" id="{653E83B9-339C-C340-A4BB-DBAE26D8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56" name="Rectangle 153">
            <a:extLst>
              <a:ext uri="{FF2B5EF4-FFF2-40B4-BE49-F238E27FC236}">
                <a16:creationId xmlns:a16="http://schemas.microsoft.com/office/drawing/2014/main" id="{512EE6DD-6C42-BE46-A5F9-3B2E8545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57" name="Rectangle 154">
            <a:extLst>
              <a:ext uri="{FF2B5EF4-FFF2-40B4-BE49-F238E27FC236}">
                <a16:creationId xmlns:a16="http://schemas.microsoft.com/office/drawing/2014/main" id="{17E38B9C-8789-C44B-AD0D-DC2BC124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58" name="Rectangle 155">
            <a:extLst>
              <a:ext uri="{FF2B5EF4-FFF2-40B4-BE49-F238E27FC236}">
                <a16:creationId xmlns:a16="http://schemas.microsoft.com/office/drawing/2014/main" id="{B38A93AE-905A-A845-9092-2267E9B4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59" name="Rectangle 156">
            <a:extLst>
              <a:ext uri="{FF2B5EF4-FFF2-40B4-BE49-F238E27FC236}">
                <a16:creationId xmlns:a16="http://schemas.microsoft.com/office/drawing/2014/main" id="{5C812D68-B273-3349-8215-27FDD877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0" name="Rectangle 157">
            <a:extLst>
              <a:ext uri="{FF2B5EF4-FFF2-40B4-BE49-F238E27FC236}">
                <a16:creationId xmlns:a16="http://schemas.microsoft.com/office/drawing/2014/main" id="{EDB6C44C-E622-604F-A2EE-C28E539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1" name="Rectangle 158">
            <a:extLst>
              <a:ext uri="{FF2B5EF4-FFF2-40B4-BE49-F238E27FC236}">
                <a16:creationId xmlns:a16="http://schemas.microsoft.com/office/drawing/2014/main" id="{C1C74E25-193A-2346-B5AA-F536D636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2" name="Rectangle 159">
            <a:extLst>
              <a:ext uri="{FF2B5EF4-FFF2-40B4-BE49-F238E27FC236}">
                <a16:creationId xmlns:a16="http://schemas.microsoft.com/office/drawing/2014/main" id="{A2CABEDA-0186-8640-9944-873E86F1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63" name="Rectangle 160">
            <a:extLst>
              <a:ext uri="{FF2B5EF4-FFF2-40B4-BE49-F238E27FC236}">
                <a16:creationId xmlns:a16="http://schemas.microsoft.com/office/drawing/2014/main" id="{C93B5BC9-731B-D647-8B46-1BE70A43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64" name="Rectangle 161">
            <a:extLst>
              <a:ext uri="{FF2B5EF4-FFF2-40B4-BE49-F238E27FC236}">
                <a16:creationId xmlns:a16="http://schemas.microsoft.com/office/drawing/2014/main" id="{67C4440B-1472-EE4D-A641-920B0B6E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65" name="Rectangle 162">
            <a:extLst>
              <a:ext uri="{FF2B5EF4-FFF2-40B4-BE49-F238E27FC236}">
                <a16:creationId xmlns:a16="http://schemas.microsoft.com/office/drawing/2014/main" id="{94CA4E86-759A-2942-8326-C3E9B5E2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66" name="Rectangle 163">
            <a:extLst>
              <a:ext uri="{FF2B5EF4-FFF2-40B4-BE49-F238E27FC236}">
                <a16:creationId xmlns:a16="http://schemas.microsoft.com/office/drawing/2014/main" id="{37FC5D22-E8FA-9540-87F8-B0217DA4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67" name="Rectangle 164">
            <a:extLst>
              <a:ext uri="{FF2B5EF4-FFF2-40B4-BE49-F238E27FC236}">
                <a16:creationId xmlns:a16="http://schemas.microsoft.com/office/drawing/2014/main" id="{9AA2630D-1014-6846-BD2A-6605CF99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68" name="Rectangle 165">
            <a:extLst>
              <a:ext uri="{FF2B5EF4-FFF2-40B4-BE49-F238E27FC236}">
                <a16:creationId xmlns:a16="http://schemas.microsoft.com/office/drawing/2014/main" id="{F9AA4F82-CDED-0E4A-8BA8-E0FB3274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1669" name="Rectangle 166">
            <a:extLst>
              <a:ext uri="{FF2B5EF4-FFF2-40B4-BE49-F238E27FC236}">
                <a16:creationId xmlns:a16="http://schemas.microsoft.com/office/drawing/2014/main" id="{3ED7B25B-F490-CC4D-B16F-711ACD9C7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70" name="Rectangle 167">
            <a:extLst>
              <a:ext uri="{FF2B5EF4-FFF2-40B4-BE49-F238E27FC236}">
                <a16:creationId xmlns:a16="http://schemas.microsoft.com/office/drawing/2014/main" id="{1A5BB0BC-DBCE-F942-88E0-7507200B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71" name="Rectangle 168">
            <a:extLst>
              <a:ext uri="{FF2B5EF4-FFF2-40B4-BE49-F238E27FC236}">
                <a16:creationId xmlns:a16="http://schemas.microsoft.com/office/drawing/2014/main" id="{E9EA4AC9-6DD4-0B43-AD5A-D2ADEBAE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72" name="Rectangle 169">
            <a:extLst>
              <a:ext uri="{FF2B5EF4-FFF2-40B4-BE49-F238E27FC236}">
                <a16:creationId xmlns:a16="http://schemas.microsoft.com/office/drawing/2014/main" id="{83748C6E-2953-3140-9BA9-79E1E180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73" name="Rectangle 170">
            <a:extLst>
              <a:ext uri="{FF2B5EF4-FFF2-40B4-BE49-F238E27FC236}">
                <a16:creationId xmlns:a16="http://schemas.microsoft.com/office/drawing/2014/main" id="{B6657780-3801-494C-9793-02DD627D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1674" name="Rectangle 171">
            <a:extLst>
              <a:ext uri="{FF2B5EF4-FFF2-40B4-BE49-F238E27FC236}">
                <a16:creationId xmlns:a16="http://schemas.microsoft.com/office/drawing/2014/main" id="{A9E3A228-DDE1-A04D-9BCE-727293A1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75" name="Rectangle 172">
            <a:extLst>
              <a:ext uri="{FF2B5EF4-FFF2-40B4-BE49-F238E27FC236}">
                <a16:creationId xmlns:a16="http://schemas.microsoft.com/office/drawing/2014/main" id="{264CF129-126B-7742-8595-6EEBF525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6" name="Rectangle 173">
            <a:extLst>
              <a:ext uri="{FF2B5EF4-FFF2-40B4-BE49-F238E27FC236}">
                <a16:creationId xmlns:a16="http://schemas.microsoft.com/office/drawing/2014/main" id="{6453644E-491C-3B44-8930-C0FBA91A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7" name="Rectangle 174">
            <a:extLst>
              <a:ext uri="{FF2B5EF4-FFF2-40B4-BE49-F238E27FC236}">
                <a16:creationId xmlns:a16="http://schemas.microsoft.com/office/drawing/2014/main" id="{28D6F9DA-5840-CC44-B1D5-3DCA9245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8" name="Rectangle 175">
            <a:extLst>
              <a:ext uri="{FF2B5EF4-FFF2-40B4-BE49-F238E27FC236}">
                <a16:creationId xmlns:a16="http://schemas.microsoft.com/office/drawing/2014/main" id="{0E04E71D-FCC5-BF44-AE03-682E65CC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9" name="Rectangle 176">
            <a:extLst>
              <a:ext uri="{FF2B5EF4-FFF2-40B4-BE49-F238E27FC236}">
                <a16:creationId xmlns:a16="http://schemas.microsoft.com/office/drawing/2014/main" id="{D7F8D271-6819-ED4F-A0BB-920478A0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0" name="Rectangle 177">
            <a:extLst>
              <a:ext uri="{FF2B5EF4-FFF2-40B4-BE49-F238E27FC236}">
                <a16:creationId xmlns:a16="http://schemas.microsoft.com/office/drawing/2014/main" id="{2CE837AA-BC14-FA43-A85A-2706DA33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1" name="Rectangle 178">
            <a:extLst>
              <a:ext uri="{FF2B5EF4-FFF2-40B4-BE49-F238E27FC236}">
                <a16:creationId xmlns:a16="http://schemas.microsoft.com/office/drawing/2014/main" id="{125BA41B-13F6-924E-B241-3BE6BAB3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82" name="Rectangle 179">
            <a:extLst>
              <a:ext uri="{FF2B5EF4-FFF2-40B4-BE49-F238E27FC236}">
                <a16:creationId xmlns:a16="http://schemas.microsoft.com/office/drawing/2014/main" id="{867034D0-39E1-C54F-AA37-19941F26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83" name="Rectangle 180">
            <a:extLst>
              <a:ext uri="{FF2B5EF4-FFF2-40B4-BE49-F238E27FC236}">
                <a16:creationId xmlns:a16="http://schemas.microsoft.com/office/drawing/2014/main" id="{05CBBCC8-907D-4949-8C04-B08AE95F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84" name="Rectangle 181">
            <a:extLst>
              <a:ext uri="{FF2B5EF4-FFF2-40B4-BE49-F238E27FC236}">
                <a16:creationId xmlns:a16="http://schemas.microsoft.com/office/drawing/2014/main" id="{4532424F-6643-BC4E-B426-82BDAE9A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85" name="Rectangle 182">
            <a:extLst>
              <a:ext uri="{FF2B5EF4-FFF2-40B4-BE49-F238E27FC236}">
                <a16:creationId xmlns:a16="http://schemas.microsoft.com/office/drawing/2014/main" id="{6B30A612-0227-E242-9AD6-1857EC32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86" name="Rectangle 183">
            <a:extLst>
              <a:ext uri="{FF2B5EF4-FFF2-40B4-BE49-F238E27FC236}">
                <a16:creationId xmlns:a16="http://schemas.microsoft.com/office/drawing/2014/main" id="{3A8678FE-5CA0-1642-8455-3A443BEE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87" name="Rectangle 184">
            <a:extLst>
              <a:ext uri="{FF2B5EF4-FFF2-40B4-BE49-F238E27FC236}">
                <a16:creationId xmlns:a16="http://schemas.microsoft.com/office/drawing/2014/main" id="{40951015-54C0-EF41-A718-29986EBE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88" name="Rectangle 185">
            <a:extLst>
              <a:ext uri="{FF2B5EF4-FFF2-40B4-BE49-F238E27FC236}">
                <a16:creationId xmlns:a16="http://schemas.microsoft.com/office/drawing/2014/main" id="{89DFEE8D-746D-F94D-814A-FF82D0B7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89" name="Rectangle 186">
            <a:extLst>
              <a:ext uri="{FF2B5EF4-FFF2-40B4-BE49-F238E27FC236}">
                <a16:creationId xmlns:a16="http://schemas.microsoft.com/office/drawing/2014/main" id="{F07689BC-CDBC-CF4B-9506-9E547388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90" name="Rectangle 187">
            <a:extLst>
              <a:ext uri="{FF2B5EF4-FFF2-40B4-BE49-F238E27FC236}">
                <a16:creationId xmlns:a16="http://schemas.microsoft.com/office/drawing/2014/main" id="{E8641CEB-806B-1140-AB4D-8B3874FC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1691" name="Rectangle 188">
            <a:extLst>
              <a:ext uri="{FF2B5EF4-FFF2-40B4-BE49-F238E27FC236}">
                <a16:creationId xmlns:a16="http://schemas.microsoft.com/office/drawing/2014/main" id="{A763273B-E516-B04A-825D-DF6234EB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92" name="Rectangle 189">
            <a:extLst>
              <a:ext uri="{FF2B5EF4-FFF2-40B4-BE49-F238E27FC236}">
                <a16:creationId xmlns:a16="http://schemas.microsoft.com/office/drawing/2014/main" id="{5470EC27-EC7D-4345-B124-33B8C185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93" name="Rectangle 190">
            <a:extLst>
              <a:ext uri="{FF2B5EF4-FFF2-40B4-BE49-F238E27FC236}">
                <a16:creationId xmlns:a16="http://schemas.microsoft.com/office/drawing/2014/main" id="{3AB2C8D3-8D91-FE4D-BF96-BA17EF0A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94" name="Rectangle 191">
            <a:extLst>
              <a:ext uri="{FF2B5EF4-FFF2-40B4-BE49-F238E27FC236}">
                <a16:creationId xmlns:a16="http://schemas.microsoft.com/office/drawing/2014/main" id="{CCD024BB-6FEC-E345-81A3-89617148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1695" name="Rectangle 192">
            <a:extLst>
              <a:ext uri="{FF2B5EF4-FFF2-40B4-BE49-F238E27FC236}">
                <a16:creationId xmlns:a16="http://schemas.microsoft.com/office/drawing/2014/main" id="{E194D2F0-F0E1-4D4F-995B-1642ABD5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96" name="Line 193">
            <a:extLst>
              <a:ext uri="{FF2B5EF4-FFF2-40B4-BE49-F238E27FC236}">
                <a16:creationId xmlns:a16="http://schemas.microsoft.com/office/drawing/2014/main" id="{94FDD566-7437-324E-AB57-00BDBD3F7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7" name="Line 194">
            <a:extLst>
              <a:ext uri="{FF2B5EF4-FFF2-40B4-BE49-F238E27FC236}">
                <a16:creationId xmlns:a16="http://schemas.microsoft.com/office/drawing/2014/main" id="{68FA5D22-E853-7145-8B3F-11D200A7E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8" name="Line 195">
            <a:extLst>
              <a:ext uri="{FF2B5EF4-FFF2-40B4-BE49-F238E27FC236}">
                <a16:creationId xmlns:a16="http://schemas.microsoft.com/office/drawing/2014/main" id="{888B1ECD-6E2F-1A4A-879A-2DC363257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9" name="Line 196">
            <a:extLst>
              <a:ext uri="{FF2B5EF4-FFF2-40B4-BE49-F238E27FC236}">
                <a16:creationId xmlns:a16="http://schemas.microsoft.com/office/drawing/2014/main" id="{1F8D5659-B3D1-E645-BCD5-B282FB0D9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0" name="Line 197">
            <a:extLst>
              <a:ext uri="{FF2B5EF4-FFF2-40B4-BE49-F238E27FC236}">
                <a16:creationId xmlns:a16="http://schemas.microsoft.com/office/drawing/2014/main" id="{D29E2F06-0337-6F4A-994E-7E2B7B9D4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1" name="Line 198">
            <a:extLst>
              <a:ext uri="{FF2B5EF4-FFF2-40B4-BE49-F238E27FC236}">
                <a16:creationId xmlns:a16="http://schemas.microsoft.com/office/drawing/2014/main" id="{30325618-6C72-0F41-8B18-B0A4FFA19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2" name="Line 199">
            <a:extLst>
              <a:ext uri="{FF2B5EF4-FFF2-40B4-BE49-F238E27FC236}">
                <a16:creationId xmlns:a16="http://schemas.microsoft.com/office/drawing/2014/main" id="{47F4205C-1B54-044C-964C-5C56B7DFB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3" name="Line 200">
            <a:extLst>
              <a:ext uri="{FF2B5EF4-FFF2-40B4-BE49-F238E27FC236}">
                <a16:creationId xmlns:a16="http://schemas.microsoft.com/office/drawing/2014/main" id="{2B079D2E-B607-3D45-A668-55EC54C8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4" name="Line 201">
            <a:extLst>
              <a:ext uri="{FF2B5EF4-FFF2-40B4-BE49-F238E27FC236}">
                <a16:creationId xmlns:a16="http://schemas.microsoft.com/office/drawing/2014/main" id="{4C4D6AC9-5FDD-9045-A142-59FE1ED14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5" name="Line 202">
            <a:extLst>
              <a:ext uri="{FF2B5EF4-FFF2-40B4-BE49-F238E27FC236}">
                <a16:creationId xmlns:a16="http://schemas.microsoft.com/office/drawing/2014/main" id="{5D8B4C44-3B0D-3245-87EA-CD92A804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6" name="Line 203">
            <a:extLst>
              <a:ext uri="{FF2B5EF4-FFF2-40B4-BE49-F238E27FC236}">
                <a16:creationId xmlns:a16="http://schemas.microsoft.com/office/drawing/2014/main" id="{3CE61597-B96A-D543-9140-B9AD745CC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7" name="Line 204">
            <a:extLst>
              <a:ext uri="{FF2B5EF4-FFF2-40B4-BE49-F238E27FC236}">
                <a16:creationId xmlns:a16="http://schemas.microsoft.com/office/drawing/2014/main" id="{7CB776B0-953A-F549-BF32-287B6DF43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8" name="Line 205">
            <a:extLst>
              <a:ext uri="{FF2B5EF4-FFF2-40B4-BE49-F238E27FC236}">
                <a16:creationId xmlns:a16="http://schemas.microsoft.com/office/drawing/2014/main" id="{44F7B615-12EA-1249-81AA-0D5D8E339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Line 206">
            <a:extLst>
              <a:ext uri="{FF2B5EF4-FFF2-40B4-BE49-F238E27FC236}">
                <a16:creationId xmlns:a16="http://schemas.microsoft.com/office/drawing/2014/main" id="{F530B604-F1E0-1541-B60E-46E014ABE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" name="Line 207">
            <a:extLst>
              <a:ext uri="{FF2B5EF4-FFF2-40B4-BE49-F238E27FC236}">
                <a16:creationId xmlns:a16="http://schemas.microsoft.com/office/drawing/2014/main" id="{E4FF8A65-F5E2-FE46-8FB6-DCE6667C0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" name="Line 208">
            <a:extLst>
              <a:ext uri="{FF2B5EF4-FFF2-40B4-BE49-F238E27FC236}">
                <a16:creationId xmlns:a16="http://schemas.microsoft.com/office/drawing/2014/main" id="{552A6A3A-69CC-7843-9CDC-F66F1EE48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" name="Line 209">
            <a:extLst>
              <a:ext uri="{FF2B5EF4-FFF2-40B4-BE49-F238E27FC236}">
                <a16:creationId xmlns:a16="http://schemas.microsoft.com/office/drawing/2014/main" id="{404431FA-AED4-864E-8868-29FCBCCAB9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" name="Line 210">
            <a:extLst>
              <a:ext uri="{FF2B5EF4-FFF2-40B4-BE49-F238E27FC236}">
                <a16:creationId xmlns:a16="http://schemas.microsoft.com/office/drawing/2014/main" id="{0DC8BAA3-85BE-184C-BB36-36B280AFD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4" name="Line 211">
            <a:extLst>
              <a:ext uri="{FF2B5EF4-FFF2-40B4-BE49-F238E27FC236}">
                <a16:creationId xmlns:a16="http://schemas.microsoft.com/office/drawing/2014/main" id="{842B4C35-7568-0C4B-BF22-3B5727661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" name="Line 212">
            <a:extLst>
              <a:ext uri="{FF2B5EF4-FFF2-40B4-BE49-F238E27FC236}">
                <a16:creationId xmlns:a16="http://schemas.microsoft.com/office/drawing/2014/main" id="{FCC32B27-F9B4-D94A-AD42-94278F784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" name="Line 213">
            <a:extLst>
              <a:ext uri="{FF2B5EF4-FFF2-40B4-BE49-F238E27FC236}">
                <a16:creationId xmlns:a16="http://schemas.microsoft.com/office/drawing/2014/main" id="{E3462EB9-46F3-4548-8788-5130A588D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7" name="Line 214">
            <a:extLst>
              <a:ext uri="{FF2B5EF4-FFF2-40B4-BE49-F238E27FC236}">
                <a16:creationId xmlns:a16="http://schemas.microsoft.com/office/drawing/2014/main" id="{FBA1F642-836C-F84A-9BFF-66F95E212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8" name="Line 215">
            <a:extLst>
              <a:ext uri="{FF2B5EF4-FFF2-40B4-BE49-F238E27FC236}">
                <a16:creationId xmlns:a16="http://schemas.microsoft.com/office/drawing/2014/main" id="{5CCB197A-4E6B-2548-90DC-DE3A242039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9" name="Line 216">
            <a:extLst>
              <a:ext uri="{FF2B5EF4-FFF2-40B4-BE49-F238E27FC236}">
                <a16:creationId xmlns:a16="http://schemas.microsoft.com/office/drawing/2014/main" id="{D836C4AF-B0A8-2F40-9D36-DB85C2A38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0" name="Line 217">
            <a:extLst>
              <a:ext uri="{FF2B5EF4-FFF2-40B4-BE49-F238E27FC236}">
                <a16:creationId xmlns:a16="http://schemas.microsoft.com/office/drawing/2014/main" id="{9260A66A-BFA4-1F4D-8E4D-6739B877A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8794" name="Group 218">
            <a:extLst>
              <a:ext uri="{FF2B5EF4-FFF2-40B4-BE49-F238E27FC236}">
                <a16:creationId xmlns:a16="http://schemas.microsoft.com/office/drawing/2014/main" id="{10E8B8B1-19C7-6E4D-89BC-3AD2363A6596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1585913"/>
            <a:ext cx="2649537" cy="3417887"/>
            <a:chOff x="3195" y="999"/>
            <a:chExt cx="1669" cy="2153"/>
          </a:xfrm>
        </p:grpSpPr>
        <p:sp>
          <p:nvSpPr>
            <p:cNvPr id="21722" name="Line 219">
              <a:extLst>
                <a:ext uri="{FF2B5EF4-FFF2-40B4-BE49-F238E27FC236}">
                  <a16:creationId xmlns:a16="http://schemas.microsoft.com/office/drawing/2014/main" id="{776BEA61-512A-9845-AF32-AA837E79C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3" name="Line 220">
              <a:extLst>
                <a:ext uri="{FF2B5EF4-FFF2-40B4-BE49-F238E27FC236}">
                  <a16:creationId xmlns:a16="http://schemas.microsoft.com/office/drawing/2014/main" id="{28739E10-F768-724D-9827-65001176D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4" name="Line 221">
              <a:extLst>
                <a:ext uri="{FF2B5EF4-FFF2-40B4-BE49-F238E27FC236}">
                  <a16:creationId xmlns:a16="http://schemas.microsoft.com/office/drawing/2014/main" id="{5D054E48-784D-7545-9071-E5A4EDBE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5" name="Line 222">
              <a:extLst>
                <a:ext uri="{FF2B5EF4-FFF2-40B4-BE49-F238E27FC236}">
                  <a16:creationId xmlns:a16="http://schemas.microsoft.com/office/drawing/2014/main" id="{27614B34-2AD4-7045-B1F7-324CE606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6" name="Line 223">
              <a:extLst>
                <a:ext uri="{FF2B5EF4-FFF2-40B4-BE49-F238E27FC236}">
                  <a16:creationId xmlns:a16="http://schemas.microsoft.com/office/drawing/2014/main" id="{AD4F01D5-EB6B-DE4F-8206-17AFAFDD0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7" name="Line 224">
              <a:extLst>
                <a:ext uri="{FF2B5EF4-FFF2-40B4-BE49-F238E27FC236}">
                  <a16:creationId xmlns:a16="http://schemas.microsoft.com/office/drawing/2014/main" id="{C1C9D6BE-C8BE-2C4F-A0D6-BA5B419D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8" name="Line 225">
              <a:extLst>
                <a:ext uri="{FF2B5EF4-FFF2-40B4-BE49-F238E27FC236}">
                  <a16:creationId xmlns:a16="http://schemas.microsoft.com/office/drawing/2014/main" id="{9E3A9FD8-30EC-6649-BBDC-A0803B9D6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9" name="Line 226">
              <a:extLst>
                <a:ext uri="{FF2B5EF4-FFF2-40B4-BE49-F238E27FC236}">
                  <a16:creationId xmlns:a16="http://schemas.microsoft.com/office/drawing/2014/main" id="{2838964A-5137-E942-8FFD-FCFF3FC4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0" name="Line 227">
              <a:extLst>
                <a:ext uri="{FF2B5EF4-FFF2-40B4-BE49-F238E27FC236}">
                  <a16:creationId xmlns:a16="http://schemas.microsoft.com/office/drawing/2014/main" id="{047FAC46-BA82-A84A-A582-2DC214571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D2DA9CA9-1A48-AF43-AC4A-DA5CBCBDD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5DC1B-A73E-4347-AF65-BA547CEFD0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BC93664-6CF2-6F46-BCE1-85A299BC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285750"/>
            <a:ext cx="8142287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3×3 box contains the numbers 1 to 9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6714A66-E0E5-EF4F-8A35-D27407158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61C1A950-1522-BE47-B26A-DE3BEC85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BEAEF7BB-DD8F-B147-B07F-C9CA350C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277EBAF0-CF87-C841-AF22-05E01398B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>
            <a:extLst>
              <a:ext uri="{FF2B5EF4-FFF2-40B4-BE49-F238E27FC236}">
                <a16:creationId xmlns:a16="http://schemas.microsoft.com/office/drawing/2014/main" id="{8E6551AF-5500-F14B-9F22-2A01116B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963C7C39-6D8D-8941-9C69-8A143991B05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837624A3-623C-2B43-80F5-D0AE5701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2539" name="Group 10">
            <a:extLst>
              <a:ext uri="{FF2B5EF4-FFF2-40B4-BE49-F238E27FC236}">
                <a16:creationId xmlns:a16="http://schemas.microsoft.com/office/drawing/2014/main" id="{F107F062-AB25-1B41-8840-AF0336295875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2754" name="Rectangle 11">
              <a:extLst>
                <a:ext uri="{FF2B5EF4-FFF2-40B4-BE49-F238E27FC236}">
                  <a16:creationId xmlns:a16="http://schemas.microsoft.com/office/drawing/2014/main" id="{B84545A2-AE86-7F44-ADA9-22B2EF78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755" name="Rectangle 12">
              <a:extLst>
                <a:ext uri="{FF2B5EF4-FFF2-40B4-BE49-F238E27FC236}">
                  <a16:creationId xmlns:a16="http://schemas.microsoft.com/office/drawing/2014/main" id="{ACB0D2A6-9EFF-5C49-8A08-0F1D12FE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4C3DAAA7-BBA9-0342-9C54-EACC7E13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51B4A6A3-8AB6-3E44-8FCD-E8852221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837560E9-A59D-D44A-81FF-A0B173C5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B9914828-0B72-5544-9C04-8DFEC028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4" name="Rectangle 17">
            <a:extLst>
              <a:ext uri="{FF2B5EF4-FFF2-40B4-BE49-F238E27FC236}">
                <a16:creationId xmlns:a16="http://schemas.microsoft.com/office/drawing/2014/main" id="{05F9A291-9BD6-0E47-A0C0-6368D8CF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5" name="Rectangle 18">
            <a:extLst>
              <a:ext uri="{FF2B5EF4-FFF2-40B4-BE49-F238E27FC236}">
                <a16:creationId xmlns:a16="http://schemas.microsoft.com/office/drawing/2014/main" id="{4CF0D4FB-7D8E-5E46-9459-1B5A01D9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6" name="Rectangle 19">
            <a:extLst>
              <a:ext uri="{FF2B5EF4-FFF2-40B4-BE49-F238E27FC236}">
                <a16:creationId xmlns:a16="http://schemas.microsoft.com/office/drawing/2014/main" id="{FA1CE48B-183A-2047-9CB3-28D0901A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2547" name="Rectangle 20">
            <a:extLst>
              <a:ext uri="{FF2B5EF4-FFF2-40B4-BE49-F238E27FC236}">
                <a16:creationId xmlns:a16="http://schemas.microsoft.com/office/drawing/2014/main" id="{157AB143-A585-8F44-A2F5-C47F2661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48" name="Rectangle 21">
            <a:extLst>
              <a:ext uri="{FF2B5EF4-FFF2-40B4-BE49-F238E27FC236}">
                <a16:creationId xmlns:a16="http://schemas.microsoft.com/office/drawing/2014/main" id="{A443C6B3-7601-724D-B70C-8FD5CAF5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3D2482AA-5407-F84A-AA84-AAF33681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550" name="Rectangle 23">
            <a:extLst>
              <a:ext uri="{FF2B5EF4-FFF2-40B4-BE49-F238E27FC236}">
                <a16:creationId xmlns:a16="http://schemas.microsoft.com/office/drawing/2014/main" id="{47F50156-6EA8-484D-9A6A-52AAF137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2551" name="Rectangle 24">
            <a:extLst>
              <a:ext uri="{FF2B5EF4-FFF2-40B4-BE49-F238E27FC236}">
                <a16:creationId xmlns:a16="http://schemas.microsoft.com/office/drawing/2014/main" id="{4888481A-0071-C849-A7A7-A797F49B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552" name="Rectangle 25">
            <a:extLst>
              <a:ext uri="{FF2B5EF4-FFF2-40B4-BE49-F238E27FC236}">
                <a16:creationId xmlns:a16="http://schemas.microsoft.com/office/drawing/2014/main" id="{606E433D-84C5-194B-8EB7-75073034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2553" name="Rectangle 26">
            <a:extLst>
              <a:ext uri="{FF2B5EF4-FFF2-40B4-BE49-F238E27FC236}">
                <a16:creationId xmlns:a16="http://schemas.microsoft.com/office/drawing/2014/main" id="{D79A37CC-A4AC-4E4F-9ED4-8A46B8FB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54" name="Rectangle 27">
            <a:extLst>
              <a:ext uri="{FF2B5EF4-FFF2-40B4-BE49-F238E27FC236}">
                <a16:creationId xmlns:a16="http://schemas.microsoft.com/office/drawing/2014/main" id="{1A6BC818-639C-B241-AFF1-F806CFBBA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555" name="Rectangle 28">
            <a:extLst>
              <a:ext uri="{FF2B5EF4-FFF2-40B4-BE49-F238E27FC236}">
                <a16:creationId xmlns:a16="http://schemas.microsoft.com/office/drawing/2014/main" id="{9311E6FF-D4DD-7C4A-B45B-641F62F8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56" name="Rectangle 29">
            <a:extLst>
              <a:ext uri="{FF2B5EF4-FFF2-40B4-BE49-F238E27FC236}">
                <a16:creationId xmlns:a16="http://schemas.microsoft.com/office/drawing/2014/main" id="{EFBBAE61-3ED2-AB46-9BD5-B39AABB2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557" name="Rectangle 30">
            <a:extLst>
              <a:ext uri="{FF2B5EF4-FFF2-40B4-BE49-F238E27FC236}">
                <a16:creationId xmlns:a16="http://schemas.microsoft.com/office/drawing/2014/main" id="{C130C69E-C57A-054A-B65A-2258E430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58" name="Rectangle 31">
            <a:extLst>
              <a:ext uri="{FF2B5EF4-FFF2-40B4-BE49-F238E27FC236}">
                <a16:creationId xmlns:a16="http://schemas.microsoft.com/office/drawing/2014/main" id="{847D593C-8D24-B340-9D09-256F2800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59" name="Rectangle 32">
            <a:extLst>
              <a:ext uri="{FF2B5EF4-FFF2-40B4-BE49-F238E27FC236}">
                <a16:creationId xmlns:a16="http://schemas.microsoft.com/office/drawing/2014/main" id="{113233DB-A1DD-F848-9DA4-FE63B295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60" name="Rectangle 33">
            <a:extLst>
              <a:ext uri="{FF2B5EF4-FFF2-40B4-BE49-F238E27FC236}">
                <a16:creationId xmlns:a16="http://schemas.microsoft.com/office/drawing/2014/main" id="{8F51E9DF-476A-0945-8C64-F21F78F6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1" name="Rectangle 34">
            <a:extLst>
              <a:ext uri="{FF2B5EF4-FFF2-40B4-BE49-F238E27FC236}">
                <a16:creationId xmlns:a16="http://schemas.microsoft.com/office/drawing/2014/main" id="{FA8178DC-3660-AF42-AAC4-A9A86488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2" name="Rectangle 35">
            <a:extLst>
              <a:ext uri="{FF2B5EF4-FFF2-40B4-BE49-F238E27FC236}">
                <a16:creationId xmlns:a16="http://schemas.microsoft.com/office/drawing/2014/main" id="{E8167173-62AD-B34D-8382-033796D2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3" name="Rectangle 36">
            <a:extLst>
              <a:ext uri="{FF2B5EF4-FFF2-40B4-BE49-F238E27FC236}">
                <a16:creationId xmlns:a16="http://schemas.microsoft.com/office/drawing/2014/main" id="{478ED635-71B2-D44F-A721-590F0D88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4" name="Rectangle 37">
            <a:extLst>
              <a:ext uri="{FF2B5EF4-FFF2-40B4-BE49-F238E27FC236}">
                <a16:creationId xmlns:a16="http://schemas.microsoft.com/office/drawing/2014/main" id="{2A7854D6-4B5F-8540-8AE4-7688F5B9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5" name="Rectangle 38">
            <a:extLst>
              <a:ext uri="{FF2B5EF4-FFF2-40B4-BE49-F238E27FC236}">
                <a16:creationId xmlns:a16="http://schemas.microsoft.com/office/drawing/2014/main" id="{BFA4C8DA-AD4E-A04A-B774-A5452B39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2566" name="Rectangle 39">
            <a:extLst>
              <a:ext uri="{FF2B5EF4-FFF2-40B4-BE49-F238E27FC236}">
                <a16:creationId xmlns:a16="http://schemas.microsoft.com/office/drawing/2014/main" id="{9AE9B15F-9030-404F-BAD3-5B212BB4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567" name="Rectangle 40">
            <a:extLst>
              <a:ext uri="{FF2B5EF4-FFF2-40B4-BE49-F238E27FC236}">
                <a16:creationId xmlns:a16="http://schemas.microsoft.com/office/drawing/2014/main" id="{D80C2E8D-9D12-F546-9A84-B2067C6F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68" name="Rectangle 41">
            <a:extLst>
              <a:ext uri="{FF2B5EF4-FFF2-40B4-BE49-F238E27FC236}">
                <a16:creationId xmlns:a16="http://schemas.microsoft.com/office/drawing/2014/main" id="{166BD639-E8C0-0648-BA69-C63BB184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69" name="Rectangle 42">
            <a:extLst>
              <a:ext uri="{FF2B5EF4-FFF2-40B4-BE49-F238E27FC236}">
                <a16:creationId xmlns:a16="http://schemas.microsoft.com/office/drawing/2014/main" id="{7F78FF28-1DE7-2040-A47D-1463336B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2570" name="Rectangle 43">
            <a:extLst>
              <a:ext uri="{FF2B5EF4-FFF2-40B4-BE49-F238E27FC236}">
                <a16:creationId xmlns:a16="http://schemas.microsoft.com/office/drawing/2014/main" id="{E796B0C8-1C4F-2543-8ACB-F2ABE900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71" name="Rectangle 44">
            <a:extLst>
              <a:ext uri="{FF2B5EF4-FFF2-40B4-BE49-F238E27FC236}">
                <a16:creationId xmlns:a16="http://schemas.microsoft.com/office/drawing/2014/main" id="{880B4E77-B0C8-B942-9C09-3306AEB9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572" name="Rectangle 45">
            <a:extLst>
              <a:ext uri="{FF2B5EF4-FFF2-40B4-BE49-F238E27FC236}">
                <a16:creationId xmlns:a16="http://schemas.microsoft.com/office/drawing/2014/main" id="{52D0DD95-6E00-014F-9C77-E4A9017C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73" name="Rectangle 46">
            <a:extLst>
              <a:ext uri="{FF2B5EF4-FFF2-40B4-BE49-F238E27FC236}">
                <a16:creationId xmlns:a16="http://schemas.microsoft.com/office/drawing/2014/main" id="{FC2FDE5F-1412-8B45-B7A4-19C5ED09B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74" name="Rectangle 47">
            <a:extLst>
              <a:ext uri="{FF2B5EF4-FFF2-40B4-BE49-F238E27FC236}">
                <a16:creationId xmlns:a16="http://schemas.microsoft.com/office/drawing/2014/main" id="{EFE88A0F-AB9C-B747-B18D-B1679016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75" name="Rectangle 48">
            <a:extLst>
              <a:ext uri="{FF2B5EF4-FFF2-40B4-BE49-F238E27FC236}">
                <a16:creationId xmlns:a16="http://schemas.microsoft.com/office/drawing/2014/main" id="{B2DA5E04-2185-8E42-8E26-CB041948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576" name="Rectangle 49">
            <a:extLst>
              <a:ext uri="{FF2B5EF4-FFF2-40B4-BE49-F238E27FC236}">
                <a16:creationId xmlns:a16="http://schemas.microsoft.com/office/drawing/2014/main" id="{837FA2ED-E3A9-2A42-9264-8F461027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77" name="Rectangle 50">
            <a:extLst>
              <a:ext uri="{FF2B5EF4-FFF2-40B4-BE49-F238E27FC236}">
                <a16:creationId xmlns:a16="http://schemas.microsoft.com/office/drawing/2014/main" id="{AE1E3CD4-DAB6-D645-813B-50085BF4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78" name="Rectangle 51">
            <a:extLst>
              <a:ext uri="{FF2B5EF4-FFF2-40B4-BE49-F238E27FC236}">
                <a16:creationId xmlns:a16="http://schemas.microsoft.com/office/drawing/2014/main" id="{19EA7866-528F-5149-810C-8546CD07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79" name="Rectangle 52">
            <a:extLst>
              <a:ext uri="{FF2B5EF4-FFF2-40B4-BE49-F238E27FC236}">
                <a16:creationId xmlns:a16="http://schemas.microsoft.com/office/drawing/2014/main" id="{803D7943-5755-984A-8ED0-6242C80EF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0" name="Rectangle 53">
            <a:extLst>
              <a:ext uri="{FF2B5EF4-FFF2-40B4-BE49-F238E27FC236}">
                <a16:creationId xmlns:a16="http://schemas.microsoft.com/office/drawing/2014/main" id="{8B45358E-6C29-B746-B2E5-24BCDCE1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1" name="Rectangle 54">
            <a:extLst>
              <a:ext uri="{FF2B5EF4-FFF2-40B4-BE49-F238E27FC236}">
                <a16:creationId xmlns:a16="http://schemas.microsoft.com/office/drawing/2014/main" id="{C5390812-DC07-1740-829A-9BA9B543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2" name="Rectangle 55">
            <a:extLst>
              <a:ext uri="{FF2B5EF4-FFF2-40B4-BE49-F238E27FC236}">
                <a16:creationId xmlns:a16="http://schemas.microsoft.com/office/drawing/2014/main" id="{77AAC368-B0B4-C14A-86D1-55C98522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3" name="Rectangle 56">
            <a:extLst>
              <a:ext uri="{FF2B5EF4-FFF2-40B4-BE49-F238E27FC236}">
                <a16:creationId xmlns:a16="http://schemas.microsoft.com/office/drawing/2014/main" id="{C8BE5806-1A75-BA44-9E27-B79133A6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84" name="Rectangle 57">
            <a:extLst>
              <a:ext uri="{FF2B5EF4-FFF2-40B4-BE49-F238E27FC236}">
                <a16:creationId xmlns:a16="http://schemas.microsoft.com/office/drawing/2014/main" id="{9A15741D-7D06-6D4F-B8A4-ADEE499E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85" name="Rectangle 58">
            <a:extLst>
              <a:ext uri="{FF2B5EF4-FFF2-40B4-BE49-F238E27FC236}">
                <a16:creationId xmlns:a16="http://schemas.microsoft.com/office/drawing/2014/main" id="{A11FAFFA-7A60-B140-AEF0-DE30BE2D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586" name="Rectangle 59">
            <a:extLst>
              <a:ext uri="{FF2B5EF4-FFF2-40B4-BE49-F238E27FC236}">
                <a16:creationId xmlns:a16="http://schemas.microsoft.com/office/drawing/2014/main" id="{4066694D-2964-D14E-8A46-75D58D16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2587" name="Rectangle 60">
            <a:extLst>
              <a:ext uri="{FF2B5EF4-FFF2-40B4-BE49-F238E27FC236}">
                <a16:creationId xmlns:a16="http://schemas.microsoft.com/office/drawing/2014/main" id="{A52F9176-8C4C-8741-9006-681F634C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588" name="Rectangle 61">
            <a:extLst>
              <a:ext uri="{FF2B5EF4-FFF2-40B4-BE49-F238E27FC236}">
                <a16:creationId xmlns:a16="http://schemas.microsoft.com/office/drawing/2014/main" id="{9ACF8AF4-F83E-2546-837E-12B652A3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89" name="Rectangle 62">
            <a:extLst>
              <a:ext uri="{FF2B5EF4-FFF2-40B4-BE49-F238E27FC236}">
                <a16:creationId xmlns:a16="http://schemas.microsoft.com/office/drawing/2014/main" id="{5B46C2A1-4976-C341-B751-7281BDEC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90" name="Rectangle 63">
            <a:extLst>
              <a:ext uri="{FF2B5EF4-FFF2-40B4-BE49-F238E27FC236}">
                <a16:creationId xmlns:a16="http://schemas.microsoft.com/office/drawing/2014/main" id="{1B9582C5-50BB-B241-9A1C-382757B5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91" name="Rectangle 64">
            <a:extLst>
              <a:ext uri="{FF2B5EF4-FFF2-40B4-BE49-F238E27FC236}">
                <a16:creationId xmlns:a16="http://schemas.microsoft.com/office/drawing/2014/main" id="{55E73794-BD6D-A54C-BCF8-146CD8CC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92" name="Rectangle 65">
            <a:extLst>
              <a:ext uri="{FF2B5EF4-FFF2-40B4-BE49-F238E27FC236}">
                <a16:creationId xmlns:a16="http://schemas.microsoft.com/office/drawing/2014/main" id="{1421AA81-A292-694E-B718-985CD059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93" name="Rectangle 66">
            <a:extLst>
              <a:ext uri="{FF2B5EF4-FFF2-40B4-BE49-F238E27FC236}">
                <a16:creationId xmlns:a16="http://schemas.microsoft.com/office/drawing/2014/main" id="{A7FF9EDC-C70E-5D48-A438-69F4F3D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594" name="Rectangle 67">
            <a:extLst>
              <a:ext uri="{FF2B5EF4-FFF2-40B4-BE49-F238E27FC236}">
                <a16:creationId xmlns:a16="http://schemas.microsoft.com/office/drawing/2014/main" id="{5EE043DB-C021-D747-8A13-3014B591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2595" name="Rectangle 68">
            <a:extLst>
              <a:ext uri="{FF2B5EF4-FFF2-40B4-BE49-F238E27FC236}">
                <a16:creationId xmlns:a16="http://schemas.microsoft.com/office/drawing/2014/main" id="{97310FDB-23F5-0B42-A1E9-6AF75B2B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596" name="Rectangle 69">
            <a:extLst>
              <a:ext uri="{FF2B5EF4-FFF2-40B4-BE49-F238E27FC236}">
                <a16:creationId xmlns:a16="http://schemas.microsoft.com/office/drawing/2014/main" id="{6E5A0595-5C4F-BD4D-92DD-4FB6B807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97" name="Rectangle 70">
            <a:extLst>
              <a:ext uri="{FF2B5EF4-FFF2-40B4-BE49-F238E27FC236}">
                <a16:creationId xmlns:a16="http://schemas.microsoft.com/office/drawing/2014/main" id="{5B981312-A92F-F648-A6F3-69F8FCF5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98" name="Rectangle 71">
            <a:extLst>
              <a:ext uri="{FF2B5EF4-FFF2-40B4-BE49-F238E27FC236}">
                <a16:creationId xmlns:a16="http://schemas.microsoft.com/office/drawing/2014/main" id="{0A05F06C-4795-6641-B80F-A570B2003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99" name="Rectangle 72">
            <a:extLst>
              <a:ext uri="{FF2B5EF4-FFF2-40B4-BE49-F238E27FC236}">
                <a16:creationId xmlns:a16="http://schemas.microsoft.com/office/drawing/2014/main" id="{15C34C5B-E235-564D-AF73-FA20D023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0" name="Rectangle 73">
            <a:extLst>
              <a:ext uri="{FF2B5EF4-FFF2-40B4-BE49-F238E27FC236}">
                <a16:creationId xmlns:a16="http://schemas.microsoft.com/office/drawing/2014/main" id="{F72F47FA-2AB1-9149-9BC3-2AAC1749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1" name="Rectangle 74">
            <a:extLst>
              <a:ext uri="{FF2B5EF4-FFF2-40B4-BE49-F238E27FC236}">
                <a16:creationId xmlns:a16="http://schemas.microsoft.com/office/drawing/2014/main" id="{D5A69DAD-893C-F54D-854A-10D4284A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2" name="Rectangle 75">
            <a:extLst>
              <a:ext uri="{FF2B5EF4-FFF2-40B4-BE49-F238E27FC236}">
                <a16:creationId xmlns:a16="http://schemas.microsoft.com/office/drawing/2014/main" id="{D9FA2E78-0C96-8649-806F-EEE2B48B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3" name="Rectangle 76">
            <a:extLst>
              <a:ext uri="{FF2B5EF4-FFF2-40B4-BE49-F238E27FC236}">
                <a16:creationId xmlns:a16="http://schemas.microsoft.com/office/drawing/2014/main" id="{9F4F3730-E1BB-DC45-95EE-5F440C7E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2604" name="Rectangle 77">
            <a:extLst>
              <a:ext uri="{FF2B5EF4-FFF2-40B4-BE49-F238E27FC236}">
                <a16:creationId xmlns:a16="http://schemas.microsoft.com/office/drawing/2014/main" id="{F1161547-01E1-DF4C-8F08-D96E141E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05" name="Rectangle 78">
            <a:extLst>
              <a:ext uri="{FF2B5EF4-FFF2-40B4-BE49-F238E27FC236}">
                <a16:creationId xmlns:a16="http://schemas.microsoft.com/office/drawing/2014/main" id="{65AE67F7-7AD8-B048-8A0B-6C543D5E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06" name="Rectangle 79">
            <a:extLst>
              <a:ext uri="{FF2B5EF4-FFF2-40B4-BE49-F238E27FC236}">
                <a16:creationId xmlns:a16="http://schemas.microsoft.com/office/drawing/2014/main" id="{101A51DE-5B84-C84B-BEAB-E3BFBC0C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07" name="Rectangle 80">
            <a:extLst>
              <a:ext uri="{FF2B5EF4-FFF2-40B4-BE49-F238E27FC236}">
                <a16:creationId xmlns:a16="http://schemas.microsoft.com/office/drawing/2014/main" id="{FF2C3D7E-66D9-C84C-837E-51EE2653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08" name="Rectangle 81">
            <a:extLst>
              <a:ext uri="{FF2B5EF4-FFF2-40B4-BE49-F238E27FC236}">
                <a16:creationId xmlns:a16="http://schemas.microsoft.com/office/drawing/2014/main" id="{DED3FAD7-53AF-FC41-BDF5-922DF8AC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09" name="Rectangle 82">
            <a:extLst>
              <a:ext uri="{FF2B5EF4-FFF2-40B4-BE49-F238E27FC236}">
                <a16:creationId xmlns:a16="http://schemas.microsoft.com/office/drawing/2014/main" id="{C27F8A5F-5E2A-3B4E-8C30-99E222C5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2610" name="Rectangle 83">
            <a:extLst>
              <a:ext uri="{FF2B5EF4-FFF2-40B4-BE49-F238E27FC236}">
                <a16:creationId xmlns:a16="http://schemas.microsoft.com/office/drawing/2014/main" id="{7783A1A2-C606-4D41-B87D-26140FF8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11" name="Rectangle 84">
            <a:extLst>
              <a:ext uri="{FF2B5EF4-FFF2-40B4-BE49-F238E27FC236}">
                <a16:creationId xmlns:a16="http://schemas.microsoft.com/office/drawing/2014/main" id="{5E4F515B-7C71-0E43-824B-2069BB8B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12" name="Rectangle 85">
            <a:extLst>
              <a:ext uri="{FF2B5EF4-FFF2-40B4-BE49-F238E27FC236}">
                <a16:creationId xmlns:a16="http://schemas.microsoft.com/office/drawing/2014/main" id="{5109FA55-AE0C-0B43-BFA1-F987E061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13" name="Rectangle 86">
            <a:extLst>
              <a:ext uri="{FF2B5EF4-FFF2-40B4-BE49-F238E27FC236}">
                <a16:creationId xmlns:a16="http://schemas.microsoft.com/office/drawing/2014/main" id="{D5E37E6D-8D54-4343-AB22-7F3BDE0E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14" name="Rectangle 87">
            <a:extLst>
              <a:ext uri="{FF2B5EF4-FFF2-40B4-BE49-F238E27FC236}">
                <a16:creationId xmlns:a16="http://schemas.microsoft.com/office/drawing/2014/main" id="{25D2FD39-FA21-D940-86D7-99C13FDB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15" name="Rectangle 88">
            <a:extLst>
              <a:ext uri="{FF2B5EF4-FFF2-40B4-BE49-F238E27FC236}">
                <a16:creationId xmlns:a16="http://schemas.microsoft.com/office/drawing/2014/main" id="{F03F6D1D-E7AB-004E-8A31-33B0BD55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16" name="Rectangle 89">
            <a:extLst>
              <a:ext uri="{FF2B5EF4-FFF2-40B4-BE49-F238E27FC236}">
                <a16:creationId xmlns:a16="http://schemas.microsoft.com/office/drawing/2014/main" id="{6E20F712-5208-7B4A-88BF-4A4F621C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2617" name="Rectangle 90">
            <a:extLst>
              <a:ext uri="{FF2B5EF4-FFF2-40B4-BE49-F238E27FC236}">
                <a16:creationId xmlns:a16="http://schemas.microsoft.com/office/drawing/2014/main" id="{06593A50-D641-DB43-86FB-7E653C3B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18" name="Rectangle 91">
            <a:extLst>
              <a:ext uri="{FF2B5EF4-FFF2-40B4-BE49-F238E27FC236}">
                <a16:creationId xmlns:a16="http://schemas.microsoft.com/office/drawing/2014/main" id="{767E8AE1-21DB-2345-BA84-04D222F9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19" name="Rectangle 92">
            <a:extLst>
              <a:ext uri="{FF2B5EF4-FFF2-40B4-BE49-F238E27FC236}">
                <a16:creationId xmlns:a16="http://schemas.microsoft.com/office/drawing/2014/main" id="{CE36814D-78B6-554D-B91F-642EEB61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0" name="Rectangle 93">
            <a:extLst>
              <a:ext uri="{FF2B5EF4-FFF2-40B4-BE49-F238E27FC236}">
                <a16:creationId xmlns:a16="http://schemas.microsoft.com/office/drawing/2014/main" id="{F196DCC6-7C06-0B4B-B35D-BBDC8109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1" name="Rectangle 94">
            <a:extLst>
              <a:ext uri="{FF2B5EF4-FFF2-40B4-BE49-F238E27FC236}">
                <a16:creationId xmlns:a16="http://schemas.microsoft.com/office/drawing/2014/main" id="{AC8B4192-C0C5-C14F-8727-D4B2F2D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2" name="Rectangle 95">
            <a:extLst>
              <a:ext uri="{FF2B5EF4-FFF2-40B4-BE49-F238E27FC236}">
                <a16:creationId xmlns:a16="http://schemas.microsoft.com/office/drawing/2014/main" id="{9CF01F51-5B24-FC42-BC72-C78780C5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3" name="Rectangle 96">
            <a:extLst>
              <a:ext uri="{FF2B5EF4-FFF2-40B4-BE49-F238E27FC236}">
                <a16:creationId xmlns:a16="http://schemas.microsoft.com/office/drawing/2014/main" id="{FBBDD3E1-B234-2848-8863-2E80B50C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2624" name="Rectangle 97">
            <a:extLst>
              <a:ext uri="{FF2B5EF4-FFF2-40B4-BE49-F238E27FC236}">
                <a16:creationId xmlns:a16="http://schemas.microsoft.com/office/drawing/2014/main" id="{F03B0E32-531D-7244-BA9A-DC21B91B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25" name="Rectangle 98">
            <a:extLst>
              <a:ext uri="{FF2B5EF4-FFF2-40B4-BE49-F238E27FC236}">
                <a16:creationId xmlns:a16="http://schemas.microsoft.com/office/drawing/2014/main" id="{435D321B-DCE4-4B45-842A-27604556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26" name="Rectangle 99">
            <a:extLst>
              <a:ext uri="{FF2B5EF4-FFF2-40B4-BE49-F238E27FC236}">
                <a16:creationId xmlns:a16="http://schemas.microsoft.com/office/drawing/2014/main" id="{036B5FD5-EB51-A64B-8684-AF1A0662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627" name="Rectangle 100">
            <a:extLst>
              <a:ext uri="{FF2B5EF4-FFF2-40B4-BE49-F238E27FC236}">
                <a16:creationId xmlns:a16="http://schemas.microsoft.com/office/drawing/2014/main" id="{EFE82B76-C747-3146-83B9-E0B023DA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2628" name="Rectangle 101">
            <a:extLst>
              <a:ext uri="{FF2B5EF4-FFF2-40B4-BE49-F238E27FC236}">
                <a16:creationId xmlns:a16="http://schemas.microsoft.com/office/drawing/2014/main" id="{63D6F29A-0DDF-6145-938F-643A1746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29" name="Rectangle 102">
            <a:extLst>
              <a:ext uri="{FF2B5EF4-FFF2-40B4-BE49-F238E27FC236}">
                <a16:creationId xmlns:a16="http://schemas.microsoft.com/office/drawing/2014/main" id="{ED3D4EEB-D2B9-8148-A5DB-8DF0AF75C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2630" name="Rectangle 103">
            <a:extLst>
              <a:ext uri="{FF2B5EF4-FFF2-40B4-BE49-F238E27FC236}">
                <a16:creationId xmlns:a16="http://schemas.microsoft.com/office/drawing/2014/main" id="{91EDE020-1B8D-7143-B1C4-294426A4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31" name="Rectangle 104">
            <a:extLst>
              <a:ext uri="{FF2B5EF4-FFF2-40B4-BE49-F238E27FC236}">
                <a16:creationId xmlns:a16="http://schemas.microsoft.com/office/drawing/2014/main" id="{2DA7F390-5345-8D48-929A-0A1CFDCD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32" name="Rectangle 105">
            <a:extLst>
              <a:ext uri="{FF2B5EF4-FFF2-40B4-BE49-F238E27FC236}">
                <a16:creationId xmlns:a16="http://schemas.microsoft.com/office/drawing/2014/main" id="{C317028C-8086-7449-8651-D76AD27D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33" name="Rectangle 106">
            <a:extLst>
              <a:ext uri="{FF2B5EF4-FFF2-40B4-BE49-F238E27FC236}">
                <a16:creationId xmlns:a16="http://schemas.microsoft.com/office/drawing/2014/main" id="{120D19C3-347F-3241-8023-EFDC0B8F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34" name="Rectangle 107">
            <a:extLst>
              <a:ext uri="{FF2B5EF4-FFF2-40B4-BE49-F238E27FC236}">
                <a16:creationId xmlns:a16="http://schemas.microsoft.com/office/drawing/2014/main" id="{28D6A0C0-E440-D347-A846-B99D89A4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2635" name="Rectangle 108">
            <a:extLst>
              <a:ext uri="{FF2B5EF4-FFF2-40B4-BE49-F238E27FC236}">
                <a16:creationId xmlns:a16="http://schemas.microsoft.com/office/drawing/2014/main" id="{66E6FA51-C62C-2E41-8518-020F4164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36" name="Rectangle 109">
            <a:extLst>
              <a:ext uri="{FF2B5EF4-FFF2-40B4-BE49-F238E27FC236}">
                <a16:creationId xmlns:a16="http://schemas.microsoft.com/office/drawing/2014/main" id="{481962A3-F01D-F240-AE47-ED61E52F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7" name="Rectangle 110">
            <a:extLst>
              <a:ext uri="{FF2B5EF4-FFF2-40B4-BE49-F238E27FC236}">
                <a16:creationId xmlns:a16="http://schemas.microsoft.com/office/drawing/2014/main" id="{8C202983-9CF5-0B40-826B-AC8A8D48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8" name="Rectangle 111">
            <a:extLst>
              <a:ext uri="{FF2B5EF4-FFF2-40B4-BE49-F238E27FC236}">
                <a16:creationId xmlns:a16="http://schemas.microsoft.com/office/drawing/2014/main" id="{46CD10B7-4949-6447-BE86-C1719918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9" name="Rectangle 112">
            <a:extLst>
              <a:ext uri="{FF2B5EF4-FFF2-40B4-BE49-F238E27FC236}">
                <a16:creationId xmlns:a16="http://schemas.microsoft.com/office/drawing/2014/main" id="{C5D61B3B-AD34-804A-892E-2D98871A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0" name="Rectangle 113">
            <a:extLst>
              <a:ext uri="{FF2B5EF4-FFF2-40B4-BE49-F238E27FC236}">
                <a16:creationId xmlns:a16="http://schemas.microsoft.com/office/drawing/2014/main" id="{BF2B7641-E7F4-6B4B-96C1-D9967103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1" name="Rectangle 114">
            <a:extLst>
              <a:ext uri="{FF2B5EF4-FFF2-40B4-BE49-F238E27FC236}">
                <a16:creationId xmlns:a16="http://schemas.microsoft.com/office/drawing/2014/main" id="{D1FD7DC6-E111-CA48-B95F-41DE9918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2" name="Rectangle 115">
            <a:extLst>
              <a:ext uri="{FF2B5EF4-FFF2-40B4-BE49-F238E27FC236}">
                <a16:creationId xmlns:a16="http://schemas.microsoft.com/office/drawing/2014/main" id="{C48F896C-9160-8A43-9B73-D34BC70F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2643" name="Rectangle 116">
            <a:extLst>
              <a:ext uri="{FF2B5EF4-FFF2-40B4-BE49-F238E27FC236}">
                <a16:creationId xmlns:a16="http://schemas.microsoft.com/office/drawing/2014/main" id="{FD80D415-5807-A34E-889F-53015A09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44" name="Rectangle 117">
            <a:extLst>
              <a:ext uri="{FF2B5EF4-FFF2-40B4-BE49-F238E27FC236}">
                <a16:creationId xmlns:a16="http://schemas.microsoft.com/office/drawing/2014/main" id="{F0D8B86C-64D8-4345-8CEB-A9F30AD2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45" name="Rectangle 118">
            <a:extLst>
              <a:ext uri="{FF2B5EF4-FFF2-40B4-BE49-F238E27FC236}">
                <a16:creationId xmlns:a16="http://schemas.microsoft.com/office/drawing/2014/main" id="{54383B9D-A876-2843-8E89-F20329A9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46" name="Rectangle 119">
            <a:extLst>
              <a:ext uri="{FF2B5EF4-FFF2-40B4-BE49-F238E27FC236}">
                <a16:creationId xmlns:a16="http://schemas.microsoft.com/office/drawing/2014/main" id="{ADF2E18F-95DF-6E4A-922C-40A4B035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47" name="Rectangle 120">
            <a:extLst>
              <a:ext uri="{FF2B5EF4-FFF2-40B4-BE49-F238E27FC236}">
                <a16:creationId xmlns:a16="http://schemas.microsoft.com/office/drawing/2014/main" id="{40BEEAEF-E105-DC4E-BABB-E02D246E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48" name="Rectangle 121">
            <a:extLst>
              <a:ext uri="{FF2B5EF4-FFF2-40B4-BE49-F238E27FC236}">
                <a16:creationId xmlns:a16="http://schemas.microsoft.com/office/drawing/2014/main" id="{FD32F9CF-1BA5-DB42-8F0C-D073A0E2D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2649" name="Rectangle 122">
            <a:extLst>
              <a:ext uri="{FF2B5EF4-FFF2-40B4-BE49-F238E27FC236}">
                <a16:creationId xmlns:a16="http://schemas.microsoft.com/office/drawing/2014/main" id="{EA3DE213-A753-2247-9909-8C73BBEB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50" name="Rectangle 123">
            <a:extLst>
              <a:ext uri="{FF2B5EF4-FFF2-40B4-BE49-F238E27FC236}">
                <a16:creationId xmlns:a16="http://schemas.microsoft.com/office/drawing/2014/main" id="{8A4B3217-5D7B-D343-8B8B-9517D5E5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51" name="Rectangle 124">
            <a:extLst>
              <a:ext uri="{FF2B5EF4-FFF2-40B4-BE49-F238E27FC236}">
                <a16:creationId xmlns:a16="http://schemas.microsoft.com/office/drawing/2014/main" id="{9A84A8FF-EF50-D74F-A751-F4519947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52" name="Rectangle 125">
            <a:extLst>
              <a:ext uri="{FF2B5EF4-FFF2-40B4-BE49-F238E27FC236}">
                <a16:creationId xmlns:a16="http://schemas.microsoft.com/office/drawing/2014/main" id="{8312FE75-DBCD-104F-8544-F1776ABD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53" name="Rectangle 126">
            <a:extLst>
              <a:ext uri="{FF2B5EF4-FFF2-40B4-BE49-F238E27FC236}">
                <a16:creationId xmlns:a16="http://schemas.microsoft.com/office/drawing/2014/main" id="{358CACD4-5146-6E4E-9250-9D3FEF3D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54" name="Rectangle 127">
            <a:extLst>
              <a:ext uri="{FF2B5EF4-FFF2-40B4-BE49-F238E27FC236}">
                <a16:creationId xmlns:a16="http://schemas.microsoft.com/office/drawing/2014/main" id="{93FA850E-2C15-4F4B-BB7F-FAD130B1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2655" name="Rectangle 128">
            <a:extLst>
              <a:ext uri="{FF2B5EF4-FFF2-40B4-BE49-F238E27FC236}">
                <a16:creationId xmlns:a16="http://schemas.microsoft.com/office/drawing/2014/main" id="{47648765-4229-194E-B061-94BA51B4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56" name="Rectangle 129">
            <a:extLst>
              <a:ext uri="{FF2B5EF4-FFF2-40B4-BE49-F238E27FC236}">
                <a16:creationId xmlns:a16="http://schemas.microsoft.com/office/drawing/2014/main" id="{1980FCE3-83A0-0540-BC91-82B0FB54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7" name="Rectangle 130">
            <a:extLst>
              <a:ext uri="{FF2B5EF4-FFF2-40B4-BE49-F238E27FC236}">
                <a16:creationId xmlns:a16="http://schemas.microsoft.com/office/drawing/2014/main" id="{C9AB85B2-2BD1-C747-9A53-CB6C2C6C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8" name="Rectangle 131">
            <a:extLst>
              <a:ext uri="{FF2B5EF4-FFF2-40B4-BE49-F238E27FC236}">
                <a16:creationId xmlns:a16="http://schemas.microsoft.com/office/drawing/2014/main" id="{4A915B49-BDB7-F240-9BF5-0BAEA499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9" name="Rectangle 132">
            <a:extLst>
              <a:ext uri="{FF2B5EF4-FFF2-40B4-BE49-F238E27FC236}">
                <a16:creationId xmlns:a16="http://schemas.microsoft.com/office/drawing/2014/main" id="{0792C172-5566-A248-A1A7-538406F2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0" name="Rectangle 133">
            <a:extLst>
              <a:ext uri="{FF2B5EF4-FFF2-40B4-BE49-F238E27FC236}">
                <a16:creationId xmlns:a16="http://schemas.microsoft.com/office/drawing/2014/main" id="{2DC93E7A-45E8-6947-954B-9DFFEE8A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1" name="Rectangle 134">
            <a:extLst>
              <a:ext uri="{FF2B5EF4-FFF2-40B4-BE49-F238E27FC236}">
                <a16:creationId xmlns:a16="http://schemas.microsoft.com/office/drawing/2014/main" id="{3F5E298B-3ABC-784B-B1D5-C672B6D7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2" name="Rectangle 135">
            <a:extLst>
              <a:ext uri="{FF2B5EF4-FFF2-40B4-BE49-F238E27FC236}">
                <a16:creationId xmlns:a16="http://schemas.microsoft.com/office/drawing/2014/main" id="{79BBC765-7F40-8049-9FAD-B23ACEE5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3" name="Rectangle 136">
            <a:extLst>
              <a:ext uri="{FF2B5EF4-FFF2-40B4-BE49-F238E27FC236}">
                <a16:creationId xmlns:a16="http://schemas.microsoft.com/office/drawing/2014/main" id="{B5F40EFE-8551-944B-9DBB-E95A7810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4" name="Rectangle 137">
            <a:extLst>
              <a:ext uri="{FF2B5EF4-FFF2-40B4-BE49-F238E27FC236}">
                <a16:creationId xmlns:a16="http://schemas.microsoft.com/office/drawing/2014/main" id="{6FB5EB9B-C055-6249-A724-5B4D6C50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665" name="Rectangle 138">
            <a:extLst>
              <a:ext uri="{FF2B5EF4-FFF2-40B4-BE49-F238E27FC236}">
                <a16:creationId xmlns:a16="http://schemas.microsoft.com/office/drawing/2014/main" id="{3F544440-1D3E-1548-B657-C269DDDD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66" name="Rectangle 139">
            <a:extLst>
              <a:ext uri="{FF2B5EF4-FFF2-40B4-BE49-F238E27FC236}">
                <a16:creationId xmlns:a16="http://schemas.microsoft.com/office/drawing/2014/main" id="{563C174A-4B25-6A4C-B9E5-7A4FD02D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2667" name="Rectangle 140">
            <a:extLst>
              <a:ext uri="{FF2B5EF4-FFF2-40B4-BE49-F238E27FC236}">
                <a16:creationId xmlns:a16="http://schemas.microsoft.com/office/drawing/2014/main" id="{E56D3FBF-A7E3-084C-9B39-F956C4F5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68" name="Rectangle 141">
            <a:extLst>
              <a:ext uri="{FF2B5EF4-FFF2-40B4-BE49-F238E27FC236}">
                <a16:creationId xmlns:a16="http://schemas.microsoft.com/office/drawing/2014/main" id="{7A2A0B03-BF35-9047-BCEE-ED9C0B88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69" name="Rectangle 142">
            <a:extLst>
              <a:ext uri="{FF2B5EF4-FFF2-40B4-BE49-F238E27FC236}">
                <a16:creationId xmlns:a16="http://schemas.microsoft.com/office/drawing/2014/main" id="{CD5CEDBC-F30F-8D40-B976-C271A450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70" name="Rectangle 143">
            <a:extLst>
              <a:ext uri="{FF2B5EF4-FFF2-40B4-BE49-F238E27FC236}">
                <a16:creationId xmlns:a16="http://schemas.microsoft.com/office/drawing/2014/main" id="{4FBD9177-B74E-E54A-ABF3-67F2874E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1" name="Rectangle 144">
            <a:extLst>
              <a:ext uri="{FF2B5EF4-FFF2-40B4-BE49-F238E27FC236}">
                <a16:creationId xmlns:a16="http://schemas.microsoft.com/office/drawing/2014/main" id="{5F808914-01C4-B840-B7C3-15B527FE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72" name="Rectangle 145">
            <a:extLst>
              <a:ext uri="{FF2B5EF4-FFF2-40B4-BE49-F238E27FC236}">
                <a16:creationId xmlns:a16="http://schemas.microsoft.com/office/drawing/2014/main" id="{9EFEE209-831A-164B-9EB4-AEF593F6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73" name="Rectangle 146">
            <a:extLst>
              <a:ext uri="{FF2B5EF4-FFF2-40B4-BE49-F238E27FC236}">
                <a16:creationId xmlns:a16="http://schemas.microsoft.com/office/drawing/2014/main" id="{A070787F-DC8B-0146-B593-DCBC481F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74" name="Rectangle 147">
            <a:extLst>
              <a:ext uri="{FF2B5EF4-FFF2-40B4-BE49-F238E27FC236}">
                <a16:creationId xmlns:a16="http://schemas.microsoft.com/office/drawing/2014/main" id="{1DBBF317-8224-CF43-8B06-E784179A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5" name="Rectangle 148">
            <a:extLst>
              <a:ext uri="{FF2B5EF4-FFF2-40B4-BE49-F238E27FC236}">
                <a16:creationId xmlns:a16="http://schemas.microsoft.com/office/drawing/2014/main" id="{E2060962-F941-F046-9422-C48E89B3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76" name="Rectangle 149">
            <a:extLst>
              <a:ext uri="{FF2B5EF4-FFF2-40B4-BE49-F238E27FC236}">
                <a16:creationId xmlns:a16="http://schemas.microsoft.com/office/drawing/2014/main" id="{F6FF6F95-4EDF-944B-8018-2BC363A0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77" name="Rectangle 150">
            <a:extLst>
              <a:ext uri="{FF2B5EF4-FFF2-40B4-BE49-F238E27FC236}">
                <a16:creationId xmlns:a16="http://schemas.microsoft.com/office/drawing/2014/main" id="{613746B9-9FE2-C044-9405-A9F6BEA2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78" name="Rectangle 151">
            <a:extLst>
              <a:ext uri="{FF2B5EF4-FFF2-40B4-BE49-F238E27FC236}">
                <a16:creationId xmlns:a16="http://schemas.microsoft.com/office/drawing/2014/main" id="{7F4651E3-58E7-734D-B8F2-DE9F0F2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9" name="Rectangle 152">
            <a:extLst>
              <a:ext uri="{FF2B5EF4-FFF2-40B4-BE49-F238E27FC236}">
                <a16:creationId xmlns:a16="http://schemas.microsoft.com/office/drawing/2014/main" id="{91C4585B-F348-5C42-8176-A5F9C3E3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80" name="Rectangle 153">
            <a:extLst>
              <a:ext uri="{FF2B5EF4-FFF2-40B4-BE49-F238E27FC236}">
                <a16:creationId xmlns:a16="http://schemas.microsoft.com/office/drawing/2014/main" id="{C5E3A994-3C1F-C84D-8FA1-51C52B80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81" name="Rectangle 154">
            <a:extLst>
              <a:ext uri="{FF2B5EF4-FFF2-40B4-BE49-F238E27FC236}">
                <a16:creationId xmlns:a16="http://schemas.microsoft.com/office/drawing/2014/main" id="{609D7FE1-B40F-F942-9754-CF80E61D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2" name="Rectangle 155">
            <a:extLst>
              <a:ext uri="{FF2B5EF4-FFF2-40B4-BE49-F238E27FC236}">
                <a16:creationId xmlns:a16="http://schemas.microsoft.com/office/drawing/2014/main" id="{E173C9E0-FE38-3148-A3A6-207FCE2D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3" name="Rectangle 156">
            <a:extLst>
              <a:ext uri="{FF2B5EF4-FFF2-40B4-BE49-F238E27FC236}">
                <a16:creationId xmlns:a16="http://schemas.microsoft.com/office/drawing/2014/main" id="{98656CCD-33A9-2041-82FE-C692494E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4" name="Rectangle 157">
            <a:extLst>
              <a:ext uri="{FF2B5EF4-FFF2-40B4-BE49-F238E27FC236}">
                <a16:creationId xmlns:a16="http://schemas.microsoft.com/office/drawing/2014/main" id="{F132D823-0DD4-3646-8144-C80106EB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5" name="Rectangle 158">
            <a:extLst>
              <a:ext uri="{FF2B5EF4-FFF2-40B4-BE49-F238E27FC236}">
                <a16:creationId xmlns:a16="http://schemas.microsoft.com/office/drawing/2014/main" id="{4921B9E8-7CB4-4649-85DC-C2368BE9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6" name="Rectangle 159">
            <a:extLst>
              <a:ext uri="{FF2B5EF4-FFF2-40B4-BE49-F238E27FC236}">
                <a16:creationId xmlns:a16="http://schemas.microsoft.com/office/drawing/2014/main" id="{E31F84CE-477C-A848-8C5E-30C6D969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687" name="Rectangle 160">
            <a:extLst>
              <a:ext uri="{FF2B5EF4-FFF2-40B4-BE49-F238E27FC236}">
                <a16:creationId xmlns:a16="http://schemas.microsoft.com/office/drawing/2014/main" id="{6290C64D-044B-3243-A89C-D9CC4FBE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88" name="Rectangle 161">
            <a:extLst>
              <a:ext uri="{FF2B5EF4-FFF2-40B4-BE49-F238E27FC236}">
                <a16:creationId xmlns:a16="http://schemas.microsoft.com/office/drawing/2014/main" id="{60919DF9-B23E-BE4B-8BFF-2677A551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89" name="Rectangle 162">
            <a:extLst>
              <a:ext uri="{FF2B5EF4-FFF2-40B4-BE49-F238E27FC236}">
                <a16:creationId xmlns:a16="http://schemas.microsoft.com/office/drawing/2014/main" id="{387822E6-8122-9044-98D5-0A581DD6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90" name="Rectangle 163">
            <a:extLst>
              <a:ext uri="{FF2B5EF4-FFF2-40B4-BE49-F238E27FC236}">
                <a16:creationId xmlns:a16="http://schemas.microsoft.com/office/drawing/2014/main" id="{EB8BADFB-8245-374E-9C10-EC1EA536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91" name="Rectangle 164">
            <a:extLst>
              <a:ext uri="{FF2B5EF4-FFF2-40B4-BE49-F238E27FC236}">
                <a16:creationId xmlns:a16="http://schemas.microsoft.com/office/drawing/2014/main" id="{BD6709F5-554F-ED48-8F5D-4B951FCB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92" name="Rectangle 165">
            <a:extLst>
              <a:ext uri="{FF2B5EF4-FFF2-40B4-BE49-F238E27FC236}">
                <a16:creationId xmlns:a16="http://schemas.microsoft.com/office/drawing/2014/main" id="{FC6F3CA1-16F1-FF4F-A105-6276420D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2693" name="Rectangle 166">
            <a:extLst>
              <a:ext uri="{FF2B5EF4-FFF2-40B4-BE49-F238E27FC236}">
                <a16:creationId xmlns:a16="http://schemas.microsoft.com/office/drawing/2014/main" id="{AC54B225-08AC-0A48-BC88-F9AB08DAD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94" name="Rectangle 167">
            <a:extLst>
              <a:ext uri="{FF2B5EF4-FFF2-40B4-BE49-F238E27FC236}">
                <a16:creationId xmlns:a16="http://schemas.microsoft.com/office/drawing/2014/main" id="{844F37D8-0129-DD43-AA04-BC65BA79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695" name="Rectangle 168">
            <a:extLst>
              <a:ext uri="{FF2B5EF4-FFF2-40B4-BE49-F238E27FC236}">
                <a16:creationId xmlns:a16="http://schemas.microsoft.com/office/drawing/2014/main" id="{A5FDAC0F-226C-244D-ACC7-A724CD0B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96" name="Rectangle 169">
            <a:extLst>
              <a:ext uri="{FF2B5EF4-FFF2-40B4-BE49-F238E27FC236}">
                <a16:creationId xmlns:a16="http://schemas.microsoft.com/office/drawing/2014/main" id="{C9739A1E-22CF-684F-ABA0-C73CC7EF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97" name="Rectangle 170">
            <a:extLst>
              <a:ext uri="{FF2B5EF4-FFF2-40B4-BE49-F238E27FC236}">
                <a16:creationId xmlns:a16="http://schemas.microsoft.com/office/drawing/2014/main" id="{212710ED-39CE-894C-86A3-48FA4A79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2698" name="Rectangle 171">
            <a:extLst>
              <a:ext uri="{FF2B5EF4-FFF2-40B4-BE49-F238E27FC236}">
                <a16:creationId xmlns:a16="http://schemas.microsoft.com/office/drawing/2014/main" id="{CBB5B60F-0B66-8144-BAA9-27BFC851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99" name="Rectangle 172">
            <a:extLst>
              <a:ext uri="{FF2B5EF4-FFF2-40B4-BE49-F238E27FC236}">
                <a16:creationId xmlns:a16="http://schemas.microsoft.com/office/drawing/2014/main" id="{6649326B-42DC-D245-85C3-68CF3233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0" name="Rectangle 173">
            <a:extLst>
              <a:ext uri="{FF2B5EF4-FFF2-40B4-BE49-F238E27FC236}">
                <a16:creationId xmlns:a16="http://schemas.microsoft.com/office/drawing/2014/main" id="{05CA9693-2B7E-5C41-81C1-E0DC5B49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1" name="Rectangle 174">
            <a:extLst>
              <a:ext uri="{FF2B5EF4-FFF2-40B4-BE49-F238E27FC236}">
                <a16:creationId xmlns:a16="http://schemas.microsoft.com/office/drawing/2014/main" id="{6F468332-3C63-B649-BA8C-3B88C04D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2" name="Rectangle 175">
            <a:extLst>
              <a:ext uri="{FF2B5EF4-FFF2-40B4-BE49-F238E27FC236}">
                <a16:creationId xmlns:a16="http://schemas.microsoft.com/office/drawing/2014/main" id="{92F9CFF2-2885-3C4E-8F03-2921BE4F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3" name="Rectangle 176">
            <a:extLst>
              <a:ext uri="{FF2B5EF4-FFF2-40B4-BE49-F238E27FC236}">
                <a16:creationId xmlns:a16="http://schemas.microsoft.com/office/drawing/2014/main" id="{32E47BBB-E897-3544-80EE-D4A1FDE2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4" name="Rectangle 177">
            <a:extLst>
              <a:ext uri="{FF2B5EF4-FFF2-40B4-BE49-F238E27FC236}">
                <a16:creationId xmlns:a16="http://schemas.microsoft.com/office/drawing/2014/main" id="{46C83DFC-D831-1645-8647-6BD0715C3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5" name="Rectangle 178">
            <a:extLst>
              <a:ext uri="{FF2B5EF4-FFF2-40B4-BE49-F238E27FC236}">
                <a16:creationId xmlns:a16="http://schemas.microsoft.com/office/drawing/2014/main" id="{89CC4C03-7579-9846-BCD4-4CAC7B6B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706" name="Rectangle 179">
            <a:extLst>
              <a:ext uri="{FF2B5EF4-FFF2-40B4-BE49-F238E27FC236}">
                <a16:creationId xmlns:a16="http://schemas.microsoft.com/office/drawing/2014/main" id="{52501C7E-020B-4243-B895-0C7A2DB5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707" name="Rectangle 180">
            <a:extLst>
              <a:ext uri="{FF2B5EF4-FFF2-40B4-BE49-F238E27FC236}">
                <a16:creationId xmlns:a16="http://schemas.microsoft.com/office/drawing/2014/main" id="{507C6711-251E-8F41-9957-FA3BE407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08" name="Rectangle 181">
            <a:extLst>
              <a:ext uri="{FF2B5EF4-FFF2-40B4-BE49-F238E27FC236}">
                <a16:creationId xmlns:a16="http://schemas.microsoft.com/office/drawing/2014/main" id="{C73825E5-42A9-BF4A-90B9-2FE659BE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709" name="Rectangle 182">
            <a:extLst>
              <a:ext uri="{FF2B5EF4-FFF2-40B4-BE49-F238E27FC236}">
                <a16:creationId xmlns:a16="http://schemas.microsoft.com/office/drawing/2014/main" id="{B2CE14D5-E35F-2B42-9832-4B4C8433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0" name="Rectangle 183">
            <a:extLst>
              <a:ext uri="{FF2B5EF4-FFF2-40B4-BE49-F238E27FC236}">
                <a16:creationId xmlns:a16="http://schemas.microsoft.com/office/drawing/2014/main" id="{6F8469FA-3196-A840-8C16-5DF7A75E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711" name="Rectangle 184">
            <a:extLst>
              <a:ext uri="{FF2B5EF4-FFF2-40B4-BE49-F238E27FC236}">
                <a16:creationId xmlns:a16="http://schemas.microsoft.com/office/drawing/2014/main" id="{B29D9FAE-4A61-1348-A264-32F9637D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712" name="Rectangle 185">
            <a:extLst>
              <a:ext uri="{FF2B5EF4-FFF2-40B4-BE49-F238E27FC236}">
                <a16:creationId xmlns:a16="http://schemas.microsoft.com/office/drawing/2014/main" id="{60FA16D7-A082-4548-BEA7-454C55D6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713" name="Rectangle 186">
            <a:extLst>
              <a:ext uri="{FF2B5EF4-FFF2-40B4-BE49-F238E27FC236}">
                <a16:creationId xmlns:a16="http://schemas.microsoft.com/office/drawing/2014/main" id="{55F084A9-1E0F-AB4A-9363-97387FBD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4" name="Rectangle 187">
            <a:extLst>
              <a:ext uri="{FF2B5EF4-FFF2-40B4-BE49-F238E27FC236}">
                <a16:creationId xmlns:a16="http://schemas.microsoft.com/office/drawing/2014/main" id="{F674C900-2198-6446-9204-7143055C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2715" name="Rectangle 188">
            <a:extLst>
              <a:ext uri="{FF2B5EF4-FFF2-40B4-BE49-F238E27FC236}">
                <a16:creationId xmlns:a16="http://schemas.microsoft.com/office/drawing/2014/main" id="{1EF7C4EB-53A8-0843-99B0-1760905C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716" name="Rectangle 189">
            <a:extLst>
              <a:ext uri="{FF2B5EF4-FFF2-40B4-BE49-F238E27FC236}">
                <a16:creationId xmlns:a16="http://schemas.microsoft.com/office/drawing/2014/main" id="{C1E45A1B-9BB9-324F-B97B-EC628DA9A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7" name="Rectangle 190">
            <a:extLst>
              <a:ext uri="{FF2B5EF4-FFF2-40B4-BE49-F238E27FC236}">
                <a16:creationId xmlns:a16="http://schemas.microsoft.com/office/drawing/2014/main" id="{6D6806F4-7469-9547-BC7C-8B5962E2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718" name="Rectangle 191">
            <a:extLst>
              <a:ext uri="{FF2B5EF4-FFF2-40B4-BE49-F238E27FC236}">
                <a16:creationId xmlns:a16="http://schemas.microsoft.com/office/drawing/2014/main" id="{A7DC51DF-074A-9A48-BF4A-3F93728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2719" name="Rectangle 192">
            <a:extLst>
              <a:ext uri="{FF2B5EF4-FFF2-40B4-BE49-F238E27FC236}">
                <a16:creationId xmlns:a16="http://schemas.microsoft.com/office/drawing/2014/main" id="{B5B9C0B8-C868-2745-AF88-3B529DA4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720" name="Line 193">
            <a:extLst>
              <a:ext uri="{FF2B5EF4-FFF2-40B4-BE49-F238E27FC236}">
                <a16:creationId xmlns:a16="http://schemas.microsoft.com/office/drawing/2014/main" id="{DE5D3D61-D4DE-394C-8180-A92539A22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1" name="Line 194">
            <a:extLst>
              <a:ext uri="{FF2B5EF4-FFF2-40B4-BE49-F238E27FC236}">
                <a16:creationId xmlns:a16="http://schemas.microsoft.com/office/drawing/2014/main" id="{C9D3B782-06F0-2340-8015-26E0171F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2" name="Line 195">
            <a:extLst>
              <a:ext uri="{FF2B5EF4-FFF2-40B4-BE49-F238E27FC236}">
                <a16:creationId xmlns:a16="http://schemas.microsoft.com/office/drawing/2014/main" id="{3395F624-12D3-1844-8C9B-5F96974E0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3" name="Line 196">
            <a:extLst>
              <a:ext uri="{FF2B5EF4-FFF2-40B4-BE49-F238E27FC236}">
                <a16:creationId xmlns:a16="http://schemas.microsoft.com/office/drawing/2014/main" id="{D4B0FA45-3805-2844-8BC0-734763982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4" name="Line 197">
            <a:extLst>
              <a:ext uri="{FF2B5EF4-FFF2-40B4-BE49-F238E27FC236}">
                <a16:creationId xmlns:a16="http://schemas.microsoft.com/office/drawing/2014/main" id="{7B12E525-E909-E042-8C05-E86F5F7BD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5" name="Line 198">
            <a:extLst>
              <a:ext uri="{FF2B5EF4-FFF2-40B4-BE49-F238E27FC236}">
                <a16:creationId xmlns:a16="http://schemas.microsoft.com/office/drawing/2014/main" id="{5FC5C205-9EDA-7B4C-9A73-775A3B18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6" name="Line 199">
            <a:extLst>
              <a:ext uri="{FF2B5EF4-FFF2-40B4-BE49-F238E27FC236}">
                <a16:creationId xmlns:a16="http://schemas.microsoft.com/office/drawing/2014/main" id="{17F42F4D-124B-AE41-B4E3-A819BCA4B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7" name="Line 200">
            <a:extLst>
              <a:ext uri="{FF2B5EF4-FFF2-40B4-BE49-F238E27FC236}">
                <a16:creationId xmlns:a16="http://schemas.microsoft.com/office/drawing/2014/main" id="{789B5015-6B4E-ED47-89C5-115AFDC84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8" name="Line 201">
            <a:extLst>
              <a:ext uri="{FF2B5EF4-FFF2-40B4-BE49-F238E27FC236}">
                <a16:creationId xmlns:a16="http://schemas.microsoft.com/office/drawing/2014/main" id="{6D76D849-9979-9040-9878-BA78E2A6E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9" name="Line 202">
            <a:extLst>
              <a:ext uri="{FF2B5EF4-FFF2-40B4-BE49-F238E27FC236}">
                <a16:creationId xmlns:a16="http://schemas.microsoft.com/office/drawing/2014/main" id="{EA219AB2-0FEF-504A-A60B-521300C52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0" name="Line 203">
            <a:extLst>
              <a:ext uri="{FF2B5EF4-FFF2-40B4-BE49-F238E27FC236}">
                <a16:creationId xmlns:a16="http://schemas.microsoft.com/office/drawing/2014/main" id="{E546E0D3-EEC5-2C42-9B35-BB01B7468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1" name="Line 204">
            <a:extLst>
              <a:ext uri="{FF2B5EF4-FFF2-40B4-BE49-F238E27FC236}">
                <a16:creationId xmlns:a16="http://schemas.microsoft.com/office/drawing/2014/main" id="{8A40338E-5BF4-1C44-9D45-A26228F0A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2" name="Line 205">
            <a:extLst>
              <a:ext uri="{FF2B5EF4-FFF2-40B4-BE49-F238E27FC236}">
                <a16:creationId xmlns:a16="http://schemas.microsoft.com/office/drawing/2014/main" id="{EE73776A-B3B3-AC4E-BA14-605C3ED92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" name="Line 206">
            <a:extLst>
              <a:ext uri="{FF2B5EF4-FFF2-40B4-BE49-F238E27FC236}">
                <a16:creationId xmlns:a16="http://schemas.microsoft.com/office/drawing/2014/main" id="{DA917F3C-E421-6847-9481-9DDC63DE2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" name="Line 207">
            <a:extLst>
              <a:ext uri="{FF2B5EF4-FFF2-40B4-BE49-F238E27FC236}">
                <a16:creationId xmlns:a16="http://schemas.microsoft.com/office/drawing/2014/main" id="{4AD17247-D8E9-F34A-BF55-E3AA936F0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5" name="Line 208">
            <a:extLst>
              <a:ext uri="{FF2B5EF4-FFF2-40B4-BE49-F238E27FC236}">
                <a16:creationId xmlns:a16="http://schemas.microsoft.com/office/drawing/2014/main" id="{E81F406A-76A6-F142-AE48-C471FD85C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" name="Line 209">
            <a:extLst>
              <a:ext uri="{FF2B5EF4-FFF2-40B4-BE49-F238E27FC236}">
                <a16:creationId xmlns:a16="http://schemas.microsoft.com/office/drawing/2014/main" id="{02A4C566-4A91-614C-9D17-6944D7025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7" name="Line 210">
            <a:extLst>
              <a:ext uri="{FF2B5EF4-FFF2-40B4-BE49-F238E27FC236}">
                <a16:creationId xmlns:a16="http://schemas.microsoft.com/office/drawing/2014/main" id="{B597E04E-E98B-6D4E-A71B-88467E201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8" name="Line 211">
            <a:extLst>
              <a:ext uri="{FF2B5EF4-FFF2-40B4-BE49-F238E27FC236}">
                <a16:creationId xmlns:a16="http://schemas.microsoft.com/office/drawing/2014/main" id="{134E9394-96A7-F645-9419-B5E16558A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9" name="Line 212">
            <a:extLst>
              <a:ext uri="{FF2B5EF4-FFF2-40B4-BE49-F238E27FC236}">
                <a16:creationId xmlns:a16="http://schemas.microsoft.com/office/drawing/2014/main" id="{917E2E49-FECB-3640-A583-EFC5F8E73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0" name="Line 213">
            <a:extLst>
              <a:ext uri="{FF2B5EF4-FFF2-40B4-BE49-F238E27FC236}">
                <a16:creationId xmlns:a16="http://schemas.microsoft.com/office/drawing/2014/main" id="{D21B68A7-C65F-8744-B154-50C5D6BC1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1" name="Line 214">
            <a:extLst>
              <a:ext uri="{FF2B5EF4-FFF2-40B4-BE49-F238E27FC236}">
                <a16:creationId xmlns:a16="http://schemas.microsoft.com/office/drawing/2014/main" id="{5567D3E2-E7C8-D14A-9B71-33807F646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2" name="Line 215">
            <a:extLst>
              <a:ext uri="{FF2B5EF4-FFF2-40B4-BE49-F238E27FC236}">
                <a16:creationId xmlns:a16="http://schemas.microsoft.com/office/drawing/2014/main" id="{64180170-29DC-EA48-8441-656E2C2A5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3" name="Line 216">
            <a:extLst>
              <a:ext uri="{FF2B5EF4-FFF2-40B4-BE49-F238E27FC236}">
                <a16:creationId xmlns:a16="http://schemas.microsoft.com/office/drawing/2014/main" id="{CEB2856F-DFA8-1444-911A-E622CCAF37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4" name="Line 217">
            <a:extLst>
              <a:ext uri="{FF2B5EF4-FFF2-40B4-BE49-F238E27FC236}">
                <a16:creationId xmlns:a16="http://schemas.microsoft.com/office/drawing/2014/main" id="{6745E638-FD33-DE4A-AF6C-05D80F7F8B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8" name="Rectangle 218">
            <a:extLst>
              <a:ext uri="{FF2B5EF4-FFF2-40B4-BE49-F238E27FC236}">
                <a16:creationId xmlns:a16="http://schemas.microsoft.com/office/drawing/2014/main" id="{E7E1F2A1-4152-0642-B69D-2F86BA0BF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19" name="Rectangle 219">
            <a:extLst>
              <a:ext uri="{FF2B5EF4-FFF2-40B4-BE49-F238E27FC236}">
                <a16:creationId xmlns:a16="http://schemas.microsoft.com/office/drawing/2014/main" id="{482E479F-7EE3-F140-8498-CE5CEA75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1778000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0" name="Rectangle 220">
            <a:extLst>
              <a:ext uri="{FF2B5EF4-FFF2-40B4-BE49-F238E27FC236}">
                <a16:creationId xmlns:a16="http://schemas.microsoft.com/office/drawing/2014/main" id="{A4FDB223-4BFA-984F-9042-62A17AA5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1" name="Rectangle 221">
            <a:extLst>
              <a:ext uri="{FF2B5EF4-FFF2-40B4-BE49-F238E27FC236}">
                <a16:creationId xmlns:a16="http://schemas.microsoft.com/office/drawing/2014/main" id="{C349595B-D735-964C-B22C-0C92A9A37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2" name="Rectangle 222">
            <a:extLst>
              <a:ext uri="{FF2B5EF4-FFF2-40B4-BE49-F238E27FC236}">
                <a16:creationId xmlns:a16="http://schemas.microsoft.com/office/drawing/2014/main" id="{7DD55C9A-7C5B-194A-B8B7-22D75766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776538"/>
            <a:ext cx="960437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3" name="Rectangle 223">
            <a:extLst>
              <a:ext uri="{FF2B5EF4-FFF2-40B4-BE49-F238E27FC236}">
                <a16:creationId xmlns:a16="http://schemas.microsoft.com/office/drawing/2014/main" id="{0AAA3A61-102C-624E-8E12-74DD3B2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4" name="Rectangle 224">
            <a:extLst>
              <a:ext uri="{FF2B5EF4-FFF2-40B4-BE49-F238E27FC236}">
                <a16:creationId xmlns:a16="http://schemas.microsoft.com/office/drawing/2014/main" id="{0EEFD61A-97EC-5346-ACAB-F6A02E3E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5" name="Rectangle 225">
            <a:extLst>
              <a:ext uri="{FF2B5EF4-FFF2-40B4-BE49-F238E27FC236}">
                <a16:creationId xmlns:a16="http://schemas.microsoft.com/office/drawing/2014/main" id="{0D16A753-F5B4-9747-9AB0-9B00C866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813175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6" name="Rectangle 226">
            <a:extLst>
              <a:ext uri="{FF2B5EF4-FFF2-40B4-BE49-F238E27FC236}">
                <a16:creationId xmlns:a16="http://schemas.microsoft.com/office/drawing/2014/main" id="{5D8A293E-A7C9-E849-B9FA-14C6D735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8" grpId="0" animBg="1"/>
      <p:bldP spid="409819" grpId="0" animBg="1"/>
      <p:bldP spid="409820" grpId="0" animBg="1"/>
      <p:bldP spid="409821" grpId="0" animBg="1"/>
      <p:bldP spid="409822" grpId="0" animBg="1"/>
      <p:bldP spid="409823" grpId="0" animBg="1"/>
      <p:bldP spid="409824" grpId="0" animBg="1"/>
      <p:bldP spid="409825" grpId="0" animBg="1"/>
      <p:bldP spid="4098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59448FF-DCAD-FE4F-A0EC-B68075C7B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03144-E02A-CE4B-94CC-888F58A6C5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7502DB9-D103-1540-B339-9BDCCD6DB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94750" cy="857250"/>
          </a:xfrm>
        </p:spPr>
        <p:txBody>
          <a:bodyPr/>
          <a:lstStyle/>
          <a:p>
            <a:r>
              <a:rPr lang="en-US" altLang="en-US" sz="4000"/>
              <a:t>Checking Whether a Solution Is Correct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646E8AFD-1C19-914C-8888-C5AC417B9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F02BBCEC-3F92-D64B-BDB8-625B948F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51C8E58C-0ACA-6B49-B270-013D0411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35CF087E-C141-6448-9D2E-2B37055A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277938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77938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9">
            <a:extLst>
              <a:ext uri="{FF2B5EF4-FFF2-40B4-BE49-F238E27FC236}">
                <a16:creationId xmlns:a16="http://schemas.microsoft.com/office/drawing/2014/main" id="{01B68C14-EE18-B24E-9EED-A9EB591D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1" name="Object 10">
            <a:extLst>
              <a:ext uri="{FF2B5EF4-FFF2-40B4-BE49-F238E27FC236}">
                <a16:creationId xmlns:a16="http://schemas.microsoft.com/office/drawing/2014/main" id="{E58295F1-A7E2-7244-836E-F392DED35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277938"/>
          <a:ext cx="32893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Picture" r:id="rId5" imgW="2451100" imgH="2489200" progId="Word.Picture.8">
                  <p:embed/>
                </p:oleObj>
              </mc:Choice>
              <mc:Fallback>
                <p:oleObj name="Picture" r:id="rId5" imgW="2451100" imgH="24892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77938"/>
                        <a:ext cx="32893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4">
            <a:hlinkClick r:id="rId7"/>
            <a:extLst>
              <a:ext uri="{FF2B5EF4-FFF2-40B4-BE49-F238E27FC236}">
                <a16:creationId xmlns:a16="http://schemas.microsoft.com/office/drawing/2014/main" id="{F08950FE-CEFE-E840-A7B9-EA44FCB7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197475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CheckSudokuSolution</a:t>
            </a:r>
          </a:p>
        </p:txBody>
      </p:sp>
      <p:sp>
        <p:nvSpPr>
          <p:cNvPr id="23563" name="Rectangle 15">
            <a:hlinkClick r:id="rId8"/>
            <a:extLst>
              <a:ext uri="{FF2B5EF4-FFF2-40B4-BE49-F238E27FC236}">
                <a16:creationId xmlns:a16="http://schemas.microsoft.com/office/drawing/2014/main" id="{5DC14AED-A4F3-F244-B7CE-A20DAA69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818188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TestCheckSudokuSolution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64575"/>
            <a:ext cx="8602720" cy="656725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#</a:t>
            </a:r>
            <a:r>
              <a:rPr lang="en-US" sz="1600" b="1" dirty="0" err="1"/>
              <a:t>LiveExample</a:t>
            </a:r>
            <a:r>
              <a:rPr lang="en-US" sz="1600" b="1" dirty="0"/>
              <a:t> 8.5 </a:t>
            </a:r>
            <a:r>
              <a:rPr lang="en-US" sz="1600" b="1" dirty="0" err="1"/>
              <a:t>TestCheckSudokuSolution.py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CheckSudokuSolution</a:t>
            </a:r>
            <a:r>
              <a:rPr lang="en-US" sz="1600" dirty="0"/>
              <a:t> import </a:t>
            </a:r>
            <a:r>
              <a:rPr lang="en-US" sz="1600" dirty="0" err="1"/>
              <a:t>isValid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# Read a Sudoku solution</a:t>
            </a:r>
          </a:p>
          <a:p>
            <a:pPr marL="0" indent="0">
              <a:buNone/>
            </a:pPr>
            <a:r>
              <a:rPr lang="en-US" sz="1600" dirty="0"/>
              <a:t>    grid = </a:t>
            </a:r>
            <a:r>
              <a:rPr lang="en-US" sz="1600" dirty="0" err="1"/>
              <a:t>readASolution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    if </a:t>
            </a:r>
            <a:r>
              <a:rPr lang="en-US" sz="1600" dirty="0" err="1"/>
              <a:t>isValid</a:t>
            </a:r>
            <a:r>
              <a:rPr lang="en-US" sz="1600" dirty="0"/>
              <a:t>(grid):</a:t>
            </a:r>
          </a:p>
          <a:p>
            <a:pPr marL="0" indent="0">
              <a:buNone/>
            </a:pPr>
            <a:r>
              <a:rPr lang="en-US" sz="1600" dirty="0"/>
              <a:t>        print("Valid solution")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print("Invalid solution")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# Read a Sudoku solution from the console </a:t>
            </a:r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readASolution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print("Enter a Sudoku puzzle solution:")</a:t>
            </a:r>
          </a:p>
          <a:p>
            <a:pPr marL="0" indent="0">
              <a:buNone/>
            </a:pPr>
            <a:r>
              <a:rPr lang="en-US" sz="1600" dirty="0"/>
              <a:t>    grid = []</a:t>
            </a:r>
          </a:p>
          <a:p>
            <a:pPr marL="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range(9):</a:t>
            </a:r>
          </a:p>
          <a:p>
            <a:pPr marL="0" indent="0">
              <a:buNone/>
            </a:pPr>
            <a:r>
              <a:rPr lang="en-US" sz="1600" dirty="0"/>
              <a:t>        line = input().strip().split()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grid.append</a:t>
            </a:r>
            <a:r>
              <a:rPr lang="en-US" sz="1600" dirty="0"/>
              <a:t>([int(x) for x in line])</a:t>
            </a:r>
          </a:p>
          <a:p>
            <a:pPr marL="0" indent="0">
              <a:buNone/>
            </a:pPr>
            <a:r>
              <a:rPr lang="en-US" sz="1600" dirty="0"/>
              <a:t>    return grid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main() # Call the main function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64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"/>
            <a:ext cx="8602720" cy="673183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# Listing 8.6 </a:t>
            </a:r>
            <a:r>
              <a:rPr lang="en-US" sz="1400" b="1" dirty="0" err="1"/>
              <a:t>CheckSudokuSolution.py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# Check whether a solution is valid </a:t>
            </a:r>
          </a:p>
          <a:p>
            <a:pPr marL="0" indent="0">
              <a:buNone/>
            </a:pPr>
            <a:r>
              <a:rPr lang="en-US" sz="1400" dirty="0"/>
              <a:t>def </a:t>
            </a:r>
            <a:r>
              <a:rPr lang="en-US" sz="1400" dirty="0" err="1"/>
              <a:t>isValid</a:t>
            </a:r>
            <a:r>
              <a:rPr lang="en-US" sz="1400" dirty="0"/>
              <a:t>(grid):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range(9):</a:t>
            </a:r>
          </a:p>
          <a:p>
            <a:pPr marL="0" indent="0">
              <a:buNone/>
            </a:pPr>
            <a:r>
              <a:rPr lang="en-US" sz="1400" dirty="0"/>
              <a:t>        for j in range(9):</a:t>
            </a:r>
          </a:p>
          <a:p>
            <a:pPr marL="0" indent="0">
              <a:buNone/>
            </a:pPr>
            <a:r>
              <a:rPr lang="en-US" sz="1400" dirty="0"/>
              <a:t>            if grid[</a:t>
            </a:r>
            <a:r>
              <a:rPr lang="en-US" sz="1400" dirty="0" err="1"/>
              <a:t>i</a:t>
            </a:r>
            <a:r>
              <a:rPr lang="en-US" sz="1400" dirty="0"/>
              <a:t>][j] &lt; 1 or grid[</a:t>
            </a:r>
            <a:r>
              <a:rPr lang="en-US" sz="1400" dirty="0" err="1"/>
              <a:t>i</a:t>
            </a:r>
            <a:r>
              <a:rPr lang="en-US" sz="1400" dirty="0"/>
              <a:t>][j] &gt; 9 \</a:t>
            </a:r>
          </a:p>
          <a:p>
            <a:pPr marL="0" indent="0">
              <a:buNone/>
            </a:pPr>
            <a:r>
              <a:rPr lang="en-US" sz="1400" dirty="0"/>
              <a:t>               or not </a:t>
            </a:r>
            <a:r>
              <a:rPr lang="en-US" sz="1400" dirty="0" err="1"/>
              <a:t>isValidAt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, j, grid):</a:t>
            </a:r>
          </a:p>
          <a:p>
            <a:pPr marL="0" indent="0">
              <a:buNone/>
            </a:pPr>
            <a:r>
              <a:rPr lang="en-US" sz="1400" dirty="0"/>
              <a:t>                return False</a:t>
            </a:r>
          </a:p>
          <a:p>
            <a:pPr marL="0" indent="0">
              <a:buNone/>
            </a:pPr>
            <a:r>
              <a:rPr lang="en-US" sz="1400" dirty="0"/>
              <a:t>    return True # The fixed cells are valid</a:t>
            </a:r>
          </a:p>
          <a:p>
            <a:pPr marL="0" indent="0">
              <a:buNone/>
            </a:pPr>
            <a:r>
              <a:rPr lang="en-US" sz="1400" dirty="0"/>
              <a:t># Check whether grid[</a:t>
            </a:r>
            <a:r>
              <a:rPr lang="en-US" sz="1400" dirty="0" err="1"/>
              <a:t>i</a:t>
            </a:r>
            <a:r>
              <a:rPr lang="en-US" sz="1400" dirty="0"/>
              <a:t>][j] is valid in the grid </a:t>
            </a:r>
          </a:p>
          <a:p>
            <a:pPr marL="0" indent="0">
              <a:buNone/>
            </a:pPr>
            <a:r>
              <a:rPr lang="en-US" sz="1400" dirty="0"/>
              <a:t>def </a:t>
            </a:r>
            <a:r>
              <a:rPr lang="en-US" sz="1400" dirty="0" err="1"/>
              <a:t>isValidAt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, j, grid):</a:t>
            </a:r>
          </a:p>
          <a:p>
            <a:pPr marL="0" indent="0">
              <a:buNone/>
            </a:pPr>
            <a:r>
              <a:rPr lang="en-US" sz="1400" dirty="0"/>
              <a:t>    # Check whether grid[</a:t>
            </a:r>
            <a:r>
              <a:rPr lang="en-US" sz="1400" dirty="0" err="1"/>
              <a:t>i</a:t>
            </a:r>
            <a:r>
              <a:rPr lang="en-US" sz="1400" dirty="0"/>
              <a:t>][j] is valid at the i's row</a:t>
            </a:r>
          </a:p>
          <a:p>
            <a:pPr marL="0" indent="0">
              <a:buNone/>
            </a:pPr>
            <a:r>
              <a:rPr lang="en-US" sz="1400" dirty="0"/>
              <a:t>    for column in range(9):</a:t>
            </a:r>
          </a:p>
          <a:p>
            <a:pPr marL="0" indent="0">
              <a:buNone/>
            </a:pPr>
            <a:r>
              <a:rPr lang="en-US" sz="1400" dirty="0"/>
              <a:t>        if column != j and grid[</a:t>
            </a:r>
            <a:r>
              <a:rPr lang="en-US" sz="1400" dirty="0" err="1"/>
              <a:t>i</a:t>
            </a:r>
            <a:r>
              <a:rPr lang="en-US" sz="1400" dirty="0"/>
              <a:t>][column] == grid[</a:t>
            </a:r>
            <a:r>
              <a:rPr lang="en-US" sz="1400" dirty="0" err="1"/>
              <a:t>i</a:t>
            </a:r>
            <a:r>
              <a:rPr lang="en-US" sz="1400" dirty="0"/>
              <a:t>][j]:</a:t>
            </a:r>
          </a:p>
          <a:p>
            <a:pPr marL="0" indent="0">
              <a:buNone/>
            </a:pPr>
            <a:r>
              <a:rPr lang="en-US" sz="1400" dirty="0"/>
              <a:t>            return False</a:t>
            </a:r>
          </a:p>
          <a:p>
            <a:pPr marL="0" indent="0">
              <a:buNone/>
            </a:pPr>
            <a:r>
              <a:rPr lang="en-US" sz="1400" dirty="0"/>
              <a:t>    # Check whether grid[</a:t>
            </a:r>
            <a:r>
              <a:rPr lang="en-US" sz="1400" dirty="0" err="1"/>
              <a:t>i</a:t>
            </a:r>
            <a:r>
              <a:rPr lang="en-US" sz="1400" dirty="0"/>
              <a:t>][j] is valid at the j's column</a:t>
            </a:r>
          </a:p>
          <a:p>
            <a:pPr marL="0" indent="0">
              <a:buNone/>
            </a:pPr>
            <a:r>
              <a:rPr lang="en-US" sz="1400" dirty="0"/>
              <a:t>    for row in range(9):</a:t>
            </a:r>
          </a:p>
          <a:p>
            <a:pPr marL="0" indent="0">
              <a:buNone/>
            </a:pPr>
            <a:r>
              <a:rPr lang="en-US" sz="1400" dirty="0"/>
              <a:t>        if row != </a:t>
            </a:r>
            <a:r>
              <a:rPr lang="en-US" sz="1400" dirty="0" err="1"/>
              <a:t>i</a:t>
            </a:r>
            <a:r>
              <a:rPr lang="en-US" sz="1400" dirty="0"/>
              <a:t> and grid[row][j] == grid[</a:t>
            </a:r>
            <a:r>
              <a:rPr lang="en-US" sz="1400" dirty="0" err="1"/>
              <a:t>i</a:t>
            </a:r>
            <a:r>
              <a:rPr lang="en-US" sz="1400" dirty="0"/>
              <a:t>][j]:</a:t>
            </a:r>
          </a:p>
          <a:p>
            <a:pPr marL="0" indent="0">
              <a:buNone/>
            </a:pPr>
            <a:r>
              <a:rPr lang="en-US" sz="1400" dirty="0"/>
              <a:t>            return False</a:t>
            </a:r>
          </a:p>
          <a:p>
            <a:pPr marL="0" indent="0">
              <a:buNone/>
            </a:pPr>
            <a:r>
              <a:rPr lang="en-US" sz="1400" dirty="0"/>
              <a:t>    # Check whether grid[</a:t>
            </a:r>
            <a:r>
              <a:rPr lang="en-US" sz="1400" dirty="0" err="1"/>
              <a:t>i</a:t>
            </a:r>
            <a:r>
              <a:rPr lang="en-US" sz="1400" dirty="0"/>
              <a:t>][j] is valid in the 3 by 3 box</a:t>
            </a:r>
          </a:p>
          <a:p>
            <a:pPr marL="0" indent="0">
              <a:buNone/>
            </a:pPr>
            <a:r>
              <a:rPr lang="en-US" sz="1400" dirty="0"/>
              <a:t>    for row in range((</a:t>
            </a:r>
            <a:r>
              <a:rPr lang="en-US" sz="1400" dirty="0" err="1"/>
              <a:t>i</a:t>
            </a:r>
            <a:r>
              <a:rPr lang="en-US" sz="1400" dirty="0"/>
              <a:t> // 3) * 3, (</a:t>
            </a:r>
            <a:r>
              <a:rPr lang="en-US" sz="1400" dirty="0" err="1"/>
              <a:t>i</a:t>
            </a:r>
            <a:r>
              <a:rPr lang="en-US" sz="1400" dirty="0"/>
              <a:t> // 3) * 3 + 3):</a:t>
            </a:r>
          </a:p>
          <a:p>
            <a:pPr marL="0" indent="0">
              <a:buNone/>
            </a:pPr>
            <a:r>
              <a:rPr lang="en-US" sz="1400" dirty="0"/>
              <a:t>          for col in range((j // 3) * 3, (j // 3) * 3 + 3):</a:t>
            </a:r>
          </a:p>
          <a:p>
            <a:pPr marL="0" indent="0">
              <a:buNone/>
            </a:pPr>
            <a:r>
              <a:rPr lang="en-US" sz="1400" dirty="0"/>
              <a:t>             if (not(row == </a:t>
            </a:r>
            <a:r>
              <a:rPr lang="en-US" sz="1400" dirty="0" err="1"/>
              <a:t>i</a:t>
            </a:r>
            <a:r>
              <a:rPr lang="en-US" sz="1400" dirty="0"/>
              <a:t> and col == j) and \</a:t>
            </a:r>
          </a:p>
          <a:p>
            <a:pPr marL="0" indent="0">
              <a:buNone/>
            </a:pPr>
            <a:r>
              <a:rPr lang="en-US" sz="1400" dirty="0"/>
              <a:t>                    grid[row][col] == grid[</a:t>
            </a:r>
            <a:r>
              <a:rPr lang="en-US" sz="1400" dirty="0" err="1"/>
              <a:t>i</a:t>
            </a:r>
            <a:r>
              <a:rPr lang="en-US" sz="1400" dirty="0"/>
              <a:t>][j]:</a:t>
            </a:r>
          </a:p>
          <a:p>
            <a:pPr marL="0" indent="0">
              <a:buNone/>
            </a:pPr>
            <a:r>
              <a:rPr lang="en-US" sz="1400" dirty="0"/>
              <a:t>                 return False</a:t>
            </a:r>
          </a:p>
          <a:p>
            <a:pPr marL="0" indent="0">
              <a:buNone/>
            </a:pPr>
            <a:r>
              <a:rPr lang="en-US" sz="1400" dirty="0"/>
              <a:t>    return True # The current value at grid[</a:t>
            </a:r>
            <a:r>
              <a:rPr lang="en-US" sz="1400" dirty="0" err="1"/>
              <a:t>i</a:t>
            </a:r>
            <a:r>
              <a:rPr lang="en-US" sz="1400" dirty="0"/>
              <a:t>][j] is valid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70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8AD5A77-7FDC-CD42-9CBE-DF59C7828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01290-7F2D-9848-9E06-F3B7ACC6CB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616AADC-1E7E-DE45-8BFE-DCE7D1E02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Multidimensional lists</a:t>
            </a:r>
            <a:endParaRPr lang="en-US" altLang="en-US" b="1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A2100FE-2A74-F246-9343-FA8F769EC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75" y="971550"/>
            <a:ext cx="8870950" cy="353218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scores = [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[[9.5, 20.5], [9.0, 22.5], [15, 33.5], [13, 21.5], [15,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[[4.5, 21.5], [9.0, 22.5], [15, 34.5], [12, 20.5], [14, 9.5]],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[[6.5, 30.5], [9.4, 10.5], [11, 33.5], [11, 23.5], [10,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[[6.5, 23.5], [9.4, 32.5], [13, 34.5], [11, 20.5], [16, 9.5]],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[[8.5, 26.5], [9.4, 52.5], [13, 36.5], [13, 24.5], [16,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[[9.5, 20.5], [9.4, 42.5], [13, 31.5], [12, 20.5], [16, 6.5]]]</a:t>
            </a:r>
            <a:endParaRPr lang="en-US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33F812C9-DEE6-4D41-B44A-560C61DA5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4695825"/>
          <a:ext cx="8450263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Picture" r:id="rId3" imgW="6413500" imgH="1320800" progId="Word.Picture.8">
                  <p:embed/>
                </p:oleObj>
              </mc:Choice>
              <mc:Fallback>
                <p:oleObj name="Picture" r:id="rId3" imgW="6413500" imgH="1320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695825"/>
                        <a:ext cx="8450263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0CF97A5E-FDA1-854C-BBE0-1E6A61708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5670F-CFC5-0440-B962-7A7C34644A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3C577C-8D75-A540-A3E4-1745C310C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4100"/>
              <a:t>Problem: Weather Information</a:t>
            </a:r>
            <a:endParaRPr lang="en-US" altLang="en-US" sz="4800">
              <a:hlinkClick r:id="rId3" action="ppaction://program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C0DC1D2-5582-6548-A752-F07D595FA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874125" cy="3302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000"/>
              <a:t>Suppose a meteorology station records the temperature and humidity at each hour of every day and stores the data for the past ten days in a text file named weather.txt. Each line of the file consists of four numbers that indicate the day, hour, temperature, and humidity. Your task is to write a program that calculates the average daily temperature and humidity for the 10 days. 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A055418C-2127-7541-8F03-E9004DB5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637E2D05-DB1A-A74A-AF73-F078D091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3AFB7552-19F7-024A-96CB-B65D3933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ED044A6F-AC22-5140-94AA-A78996C09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4198938"/>
          <a:ext cx="330358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Picture" r:id="rId4" imgW="2743200" imgH="1498600" progId="Word.Picture.8">
                  <p:embed/>
                </p:oleObj>
              </mc:Choice>
              <mc:Fallback>
                <p:oleObj name="Picture" r:id="rId4" imgW="2743200" imgH="14986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198938"/>
                        <a:ext cx="3303588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1">
            <a:extLst>
              <a:ext uri="{FF2B5EF4-FFF2-40B4-BE49-F238E27FC236}">
                <a16:creationId xmlns:a16="http://schemas.microsoft.com/office/drawing/2014/main" id="{C5D70F9C-AC1D-2C4A-A792-BAD4B060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F4072188-ED85-4449-9259-26BA3814A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7825" y="4198938"/>
          <a:ext cx="31877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Picture" r:id="rId6" imgW="2743200" imgH="1498600" progId="Word.Picture.8">
                  <p:embed/>
                </p:oleObj>
              </mc:Choice>
              <mc:Fallback>
                <p:oleObj name="Picture" r:id="rId6" imgW="2743200" imgH="14986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198938"/>
                        <a:ext cx="31877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4">
            <a:hlinkClick r:id="rId8"/>
            <a:extLst>
              <a:ext uri="{FF2B5EF4-FFF2-40B4-BE49-F238E27FC236}">
                <a16:creationId xmlns:a16="http://schemas.microsoft.com/office/drawing/2014/main" id="{B1AFD78C-CCA2-CB45-BC17-50F8CCB1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903913"/>
            <a:ext cx="1169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Weather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"/>
            <a:ext cx="8602720" cy="673183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LiveExample</a:t>
            </a:r>
            <a:r>
              <a:rPr lang="en-US" sz="1600" dirty="0"/>
              <a:t> 8.7 </a:t>
            </a:r>
            <a:r>
              <a:rPr lang="en-US" sz="1600" dirty="0" err="1"/>
              <a:t>Weather.py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NUMBER_OF_DAYS = 10</a:t>
            </a:r>
          </a:p>
          <a:p>
            <a:pPr marL="0" indent="0">
              <a:buNone/>
            </a:pPr>
            <a:r>
              <a:rPr lang="en-US" sz="1600" dirty="0"/>
              <a:t>    NUMBER_OF_HOURS = 24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# Initialize data</a:t>
            </a:r>
          </a:p>
          <a:p>
            <a:pPr marL="0" indent="0">
              <a:buNone/>
            </a:pPr>
            <a:r>
              <a:rPr lang="en-US" sz="1600" dirty="0"/>
              <a:t>    data = [] </a:t>
            </a:r>
          </a:p>
          <a:p>
            <a:pPr marL="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range(NUMBER_OF_DAYS):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data.append</a:t>
            </a:r>
            <a:r>
              <a:rPr lang="en-US" sz="1600" dirty="0"/>
              <a:t>([])</a:t>
            </a:r>
          </a:p>
          <a:p>
            <a:pPr marL="0" indent="0">
              <a:buNone/>
            </a:pPr>
            <a:r>
              <a:rPr lang="en-US" sz="1600" dirty="0"/>
              <a:t>        for j in range(NUMBER_OF_HOURS):</a:t>
            </a:r>
          </a:p>
          <a:p>
            <a:pPr marL="0" indent="0">
              <a:buNone/>
            </a:pPr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].append([])</a:t>
            </a:r>
          </a:p>
          <a:p>
            <a:pPr marL="0" indent="0">
              <a:buNone/>
            </a:pPr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][j].append(0) # Temperature value</a:t>
            </a:r>
          </a:p>
          <a:p>
            <a:pPr marL="0" indent="0">
              <a:buNone/>
            </a:pPr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][j].append(0) # Humidity value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# Read input using input redirection from a file</a:t>
            </a:r>
          </a:p>
          <a:p>
            <a:pPr marL="0" indent="0">
              <a:buNone/>
            </a:pPr>
            <a:r>
              <a:rPr lang="en-US" sz="1600" dirty="0"/>
              <a:t>    for k in range(NUMBER_OF_DAYS * NUMBER_OF_HOURS):</a:t>
            </a:r>
          </a:p>
          <a:p>
            <a:pPr marL="0" indent="0">
              <a:buNone/>
            </a:pPr>
            <a:r>
              <a:rPr lang="en-US" sz="1600" dirty="0"/>
              <a:t>        line = input().strip().split()</a:t>
            </a:r>
          </a:p>
          <a:p>
            <a:pPr marL="0" indent="0">
              <a:buNone/>
            </a:pPr>
            <a:r>
              <a:rPr lang="en-US" sz="1600" dirty="0"/>
              <a:t>        day = int(line[0]) </a:t>
            </a:r>
          </a:p>
          <a:p>
            <a:pPr marL="0" indent="0">
              <a:buNone/>
            </a:pPr>
            <a:r>
              <a:rPr lang="en-US" sz="1600" dirty="0"/>
              <a:t>        hour = int(line[1]) </a:t>
            </a:r>
          </a:p>
          <a:p>
            <a:pPr marL="0" indent="0">
              <a:buNone/>
            </a:pPr>
            <a:r>
              <a:rPr lang="en-US" sz="1600" dirty="0"/>
              <a:t>        temperature = float(line[2]) </a:t>
            </a:r>
          </a:p>
          <a:p>
            <a:pPr marL="0" indent="0">
              <a:buNone/>
            </a:pPr>
            <a:r>
              <a:rPr lang="en-US" sz="1600" dirty="0"/>
              <a:t>        humidity = float(line[3]) </a:t>
            </a:r>
          </a:p>
          <a:p>
            <a:pPr marL="0" indent="0">
              <a:buNone/>
            </a:pPr>
            <a:r>
              <a:rPr lang="en-US" sz="1600" dirty="0"/>
              <a:t>        data[day - 1][hour - 1][0] = temperature</a:t>
            </a:r>
          </a:p>
          <a:p>
            <a:pPr marL="0" indent="0">
              <a:buNone/>
            </a:pPr>
            <a:r>
              <a:rPr lang="en-US" sz="1600" dirty="0"/>
              <a:t>        data[day - 1][hour - 1][1] = humidity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65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"/>
            <a:ext cx="8602720" cy="673183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# Find the average daily temperature and humidity</a:t>
            </a:r>
          </a:p>
          <a:p>
            <a:pPr marL="0" indent="0">
              <a:buNone/>
            </a:pPr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in range(NUMBER_OF_DAYS):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dailyTemperatureTotal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dailyHumidityTotal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dirty="0"/>
              <a:t>        for j in range(NUMBER_OF_HOURS):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dailyTemperatureTotal</a:t>
            </a:r>
            <a:r>
              <a:rPr lang="en-US" sz="1800" dirty="0"/>
              <a:t> += data[</a:t>
            </a:r>
            <a:r>
              <a:rPr lang="en-US" sz="1800" dirty="0" err="1"/>
              <a:t>i</a:t>
            </a:r>
            <a:r>
              <a:rPr lang="en-US" sz="1800" dirty="0"/>
              <a:t>][j][0]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dailyHumidityTotal</a:t>
            </a:r>
            <a:r>
              <a:rPr lang="en-US" sz="1800" dirty="0"/>
              <a:t> += data[</a:t>
            </a:r>
            <a:r>
              <a:rPr lang="en-US" sz="1800" dirty="0" err="1"/>
              <a:t>i</a:t>
            </a:r>
            <a:r>
              <a:rPr lang="en-US" sz="1800" dirty="0"/>
              <a:t>][j][1]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# Display result</a:t>
            </a:r>
          </a:p>
          <a:p>
            <a:pPr marL="0" indent="0">
              <a:buNone/>
            </a:pPr>
            <a:r>
              <a:rPr lang="en-US" sz="1800" dirty="0"/>
              <a:t>        print("Day " + str(</a:t>
            </a:r>
            <a:r>
              <a:rPr lang="en-US" sz="1800" dirty="0" err="1"/>
              <a:t>i</a:t>
            </a:r>
            <a:r>
              <a:rPr lang="en-US" sz="1800" dirty="0"/>
              <a:t> + 1) + "'s average temperature is " </a:t>
            </a:r>
          </a:p>
          <a:p>
            <a:pPr marL="0" indent="0">
              <a:buNone/>
            </a:pPr>
            <a:r>
              <a:rPr lang="en-US" sz="1800" dirty="0"/>
              <a:t>            + str(</a:t>
            </a:r>
            <a:r>
              <a:rPr lang="en-US" sz="1800" dirty="0" err="1"/>
              <a:t>dailyTemperatureTotal</a:t>
            </a:r>
            <a:r>
              <a:rPr lang="en-US" sz="1800" dirty="0"/>
              <a:t> / NUMBER_OF_HOURS))</a:t>
            </a:r>
          </a:p>
          <a:p>
            <a:pPr marL="0" indent="0">
              <a:buNone/>
            </a:pPr>
            <a:r>
              <a:rPr lang="en-US" sz="1800" dirty="0"/>
              <a:t>        print("Day " + str(</a:t>
            </a:r>
            <a:r>
              <a:rPr lang="en-US" sz="1800" dirty="0" err="1"/>
              <a:t>i</a:t>
            </a:r>
            <a:r>
              <a:rPr lang="en-US" sz="1800" dirty="0"/>
              <a:t> + 1) + "'s average humidity is " </a:t>
            </a:r>
          </a:p>
          <a:p>
            <a:pPr marL="0" indent="0">
              <a:buNone/>
            </a:pPr>
            <a:r>
              <a:rPr lang="en-US" sz="1800" dirty="0"/>
              <a:t>            + str(</a:t>
            </a:r>
            <a:r>
              <a:rPr lang="en-US" sz="1800" dirty="0" err="1"/>
              <a:t>dailyHumidityTotal</a:t>
            </a:r>
            <a:r>
              <a:rPr lang="en-US" sz="1800" dirty="0"/>
              <a:t> / NUMBER_OF_HOURS))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03F40788-98F5-4840-82F2-2BD545CA8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C1C52-CC72-AF46-BA75-4EB88BD6C7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BAD8A26-2585-9A43-8A65-54F22429E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3075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C0C123-01A5-5E44-851D-29D61070F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55663"/>
            <a:ext cx="8874125" cy="5545137"/>
          </a:xfrm>
          <a:noFill/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300"/>
              <a:t>To give examples of representing data using two-dimensional lists (§8.1).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access elements in a two-dimensional list using row and column indexes (§8.2).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program common operations for two-dimensional lists (displaying lists, summing all elements, finding min and max elements, and random shuffling) (§8.2).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pass two-dimensional lists to functions (§8.3).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write a program for grading multiple-choice questions using two-dimensional lists (§8.4).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solve the closest-pair problem using two-dimensional lists (§§8.5-8.6).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check a Sudoku solution using two-dimensional lists (§§8.7-8.8).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use multidimensional lists (§8.9).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AF400FAD-C6BE-094E-B5E8-E3D23EADF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D3695-288F-B14E-B9F0-7A1DDE3C10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AD860BD-70E2-5748-B547-AC8588178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3700"/>
              <a:t>Problem: Guessing Birthday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BEEADA4-35AA-9E45-B667-0F6A789AC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525588"/>
            <a:ext cx="8488363" cy="25590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500" dirty="0"/>
              <a:t>We have seen the birthday guessing program before </a:t>
            </a:r>
            <a:r>
              <a:rPr lang="en-US" altLang="en-US" sz="3500" dirty="0" err="1"/>
              <a:t>inListing</a:t>
            </a:r>
            <a:r>
              <a:rPr lang="en-US" altLang="en-US" sz="3500" dirty="0"/>
              <a:t> 4.6, </a:t>
            </a:r>
            <a:r>
              <a:rPr lang="en-US" altLang="en-US" sz="3500" dirty="0" err="1"/>
              <a:t>GuessBirthday.py</a:t>
            </a:r>
            <a:r>
              <a:rPr lang="en-US" altLang="en-US" sz="3500" dirty="0"/>
              <a:t>. The program can be simplified by storing the numbers in five sets in a three-dimensional list, and it prompts the user for the answers using a loop, as shown in Listing 8.8. 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D13C3AC6-4DB2-CF40-9596-B23A5FA2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0F3D83E3-A74E-1540-8EEF-E33082BD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EF1A4482-9E03-0F4B-AA12-DB5B5C3E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A0560CE7-6BCB-2443-89EC-015F48A8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4">
            <a:hlinkClick r:id="rId3"/>
            <a:extLst>
              <a:ext uri="{FF2B5EF4-FFF2-40B4-BE49-F238E27FC236}">
                <a16:creationId xmlns:a16="http://schemas.microsoft.com/office/drawing/2014/main" id="{1080C514-75D1-2449-A92D-6CAC8121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197475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GuessBirthdayUsingList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"/>
            <a:ext cx="8602720" cy="673183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# </a:t>
            </a:r>
            <a:r>
              <a:rPr lang="en-US" sz="1400" b="1" dirty="0" err="1"/>
              <a:t>LiveExample</a:t>
            </a:r>
            <a:r>
              <a:rPr lang="en-US" sz="1400" b="1" dirty="0"/>
              <a:t> 8.8 </a:t>
            </a:r>
            <a:r>
              <a:rPr lang="en-US" sz="1400" b="1" dirty="0" err="1"/>
              <a:t>GuessBirthdayUsingList.py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def main():</a:t>
            </a:r>
          </a:p>
          <a:p>
            <a:pPr marL="0" indent="0">
              <a:buNone/>
            </a:pPr>
            <a:r>
              <a:rPr lang="en-US" sz="1400" dirty="0"/>
              <a:t>    day = 0 # Day to be determined</a:t>
            </a:r>
          </a:p>
          <a:p>
            <a:pPr marL="0" indent="0">
              <a:buNone/>
            </a:pPr>
            <a:r>
              <a:rPr lang="en-US" sz="1400" dirty="0"/>
              <a:t>    dates = [</a:t>
            </a:r>
          </a:p>
          <a:p>
            <a:pPr marL="0" indent="0">
              <a:buNone/>
            </a:pPr>
            <a:r>
              <a:rPr lang="en-US" sz="1400" dirty="0"/>
              <a:t>      [[ 1,  3,  5,  7],</a:t>
            </a:r>
          </a:p>
          <a:p>
            <a:pPr marL="0" indent="0">
              <a:buNone/>
            </a:pPr>
            <a:r>
              <a:rPr lang="en-US" sz="1400" dirty="0"/>
              <a:t>       [ 9, 11, 13, 15],</a:t>
            </a:r>
          </a:p>
          <a:p>
            <a:pPr marL="0" indent="0">
              <a:buNone/>
            </a:pPr>
            <a:r>
              <a:rPr lang="en-US" sz="1400" dirty="0"/>
              <a:t>       [17, 19, 21, 23],</a:t>
            </a:r>
          </a:p>
          <a:p>
            <a:pPr marL="0" indent="0">
              <a:buNone/>
            </a:pPr>
            <a:r>
              <a:rPr lang="en-US" sz="1400" dirty="0"/>
              <a:t>       [25, 27, 29, 31]],</a:t>
            </a:r>
          </a:p>
          <a:p>
            <a:pPr marL="0" indent="0">
              <a:buNone/>
            </a:pPr>
            <a:r>
              <a:rPr lang="en-US" sz="1400" dirty="0"/>
              <a:t>      [[ 2,  3,  6,  7],</a:t>
            </a:r>
          </a:p>
          <a:p>
            <a:pPr marL="0" indent="0">
              <a:buNone/>
            </a:pPr>
            <a:r>
              <a:rPr lang="en-US" sz="1400" dirty="0"/>
              <a:t>       [10, 11, 14, 15],</a:t>
            </a:r>
          </a:p>
          <a:p>
            <a:pPr marL="0" indent="0">
              <a:buNone/>
            </a:pPr>
            <a:r>
              <a:rPr lang="en-US" sz="1400" dirty="0"/>
              <a:t>       [18, 19, 22, 23],</a:t>
            </a:r>
          </a:p>
          <a:p>
            <a:pPr marL="0" indent="0">
              <a:buNone/>
            </a:pPr>
            <a:r>
              <a:rPr lang="en-US" sz="1400" dirty="0"/>
              <a:t>       [26, 27, 30, 31]],</a:t>
            </a:r>
          </a:p>
          <a:p>
            <a:pPr marL="0" indent="0">
              <a:buNone/>
            </a:pPr>
            <a:r>
              <a:rPr lang="en-US" sz="1400" dirty="0"/>
              <a:t>      [[ 4,  5,  6,  7],</a:t>
            </a:r>
          </a:p>
          <a:p>
            <a:pPr marL="0" indent="0">
              <a:buNone/>
            </a:pPr>
            <a:r>
              <a:rPr lang="en-US" sz="1400" dirty="0"/>
              <a:t>       [12, 13, 14, 15],</a:t>
            </a:r>
          </a:p>
          <a:p>
            <a:pPr marL="0" indent="0">
              <a:buNone/>
            </a:pPr>
            <a:r>
              <a:rPr lang="en-US" sz="1400" dirty="0"/>
              <a:t>       [20, 21, 22, 23],</a:t>
            </a:r>
          </a:p>
          <a:p>
            <a:pPr marL="0" indent="0">
              <a:buNone/>
            </a:pPr>
            <a:r>
              <a:rPr lang="en-US" sz="1400" dirty="0"/>
              <a:t>       [28, 29, 30, 31]],</a:t>
            </a:r>
          </a:p>
          <a:p>
            <a:pPr marL="0" indent="0">
              <a:buNone/>
            </a:pPr>
            <a:r>
              <a:rPr lang="en-US" sz="1400" dirty="0"/>
              <a:t>      [[ 8,  9, 10, 11],</a:t>
            </a:r>
          </a:p>
          <a:p>
            <a:pPr marL="0" indent="0">
              <a:buNone/>
            </a:pPr>
            <a:r>
              <a:rPr lang="en-US" sz="1400" dirty="0"/>
              <a:t>       [12, 13, 14, 15],</a:t>
            </a:r>
          </a:p>
          <a:p>
            <a:pPr marL="0" indent="0">
              <a:buNone/>
            </a:pPr>
            <a:r>
              <a:rPr lang="en-US" sz="1400" dirty="0"/>
              <a:t>       [24, 25, 26, 27],</a:t>
            </a:r>
          </a:p>
          <a:p>
            <a:pPr marL="0" indent="0">
              <a:buNone/>
            </a:pPr>
            <a:r>
              <a:rPr lang="en-US" sz="1400" dirty="0"/>
              <a:t>       [28, 29, 30, 31]],</a:t>
            </a:r>
          </a:p>
          <a:p>
            <a:pPr marL="0" indent="0">
              <a:buNone/>
            </a:pPr>
            <a:r>
              <a:rPr lang="en-US" sz="1400" dirty="0"/>
              <a:t>      [[16, 17, 18, 19],</a:t>
            </a:r>
          </a:p>
          <a:p>
            <a:pPr marL="0" indent="0">
              <a:buNone/>
            </a:pPr>
            <a:r>
              <a:rPr lang="en-US" sz="1400" dirty="0"/>
              <a:t>       [20, 21, 22, 23],</a:t>
            </a:r>
          </a:p>
          <a:p>
            <a:pPr marL="0" indent="0">
              <a:buNone/>
            </a:pPr>
            <a:r>
              <a:rPr lang="en-US" sz="1400" dirty="0"/>
              <a:t>       [24, 25, 26, 27],</a:t>
            </a:r>
          </a:p>
          <a:p>
            <a:pPr marL="0" indent="0">
              <a:buNone/>
            </a:pPr>
            <a:r>
              <a:rPr lang="en-US" sz="1400" dirty="0"/>
              <a:t>       [28, 29, 30, 31]]]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07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F1CE-0B9D-2345-A5CC-2E607836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"/>
            <a:ext cx="8602720" cy="673183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in range(5):</a:t>
            </a:r>
          </a:p>
          <a:p>
            <a:pPr marL="0" indent="0">
              <a:buNone/>
            </a:pPr>
            <a:r>
              <a:rPr lang="en-US" sz="1800" dirty="0"/>
              <a:t>        print("Is your birthday in Set" + str(</a:t>
            </a:r>
            <a:r>
              <a:rPr lang="en-US" sz="1800" dirty="0" err="1"/>
              <a:t>i</a:t>
            </a:r>
            <a:r>
              <a:rPr lang="en-US" sz="1800" dirty="0"/>
              <a:t> + 1) + "?")       </a:t>
            </a:r>
          </a:p>
          <a:p>
            <a:pPr marL="0" indent="0">
              <a:buNone/>
            </a:pPr>
            <a:r>
              <a:rPr lang="en-US" sz="1800" dirty="0"/>
              <a:t>        for j in range(4):</a:t>
            </a:r>
          </a:p>
          <a:p>
            <a:pPr marL="0" indent="0">
              <a:buNone/>
            </a:pPr>
            <a:r>
              <a:rPr lang="en-US" sz="1800" dirty="0"/>
              <a:t>             for k in range(4):</a:t>
            </a:r>
          </a:p>
          <a:p>
            <a:pPr marL="0" indent="0">
              <a:buNone/>
            </a:pPr>
            <a:r>
              <a:rPr lang="en-US" sz="1800" dirty="0"/>
              <a:t>                 print(format(dates[</a:t>
            </a:r>
            <a:r>
              <a:rPr lang="en-US" sz="1800" dirty="0" err="1"/>
              <a:t>i</a:t>
            </a:r>
            <a:r>
              <a:rPr lang="en-US" sz="1800" dirty="0"/>
              <a:t>][j][k], '4d'), end = " ")</a:t>
            </a:r>
          </a:p>
          <a:p>
            <a:pPr marL="0" indent="0">
              <a:buNone/>
            </a:pPr>
            <a:r>
              <a:rPr lang="en-US" sz="1800" dirty="0"/>
              <a:t>             print()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answer = int(input("Enter 0 for No and 1 for Yes: "))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if answer == 1:</a:t>
            </a:r>
          </a:p>
          <a:p>
            <a:pPr marL="0" indent="0">
              <a:buNone/>
            </a:pPr>
            <a:r>
              <a:rPr lang="en-US" sz="1800" dirty="0"/>
              <a:t>            day += dates[</a:t>
            </a:r>
            <a:r>
              <a:rPr lang="en-US" sz="1800" dirty="0" err="1"/>
              <a:t>i</a:t>
            </a:r>
            <a:r>
              <a:rPr lang="en-US" sz="1800" dirty="0"/>
              <a:t>][0][0]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print("Your birth day is " + str(day))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3A80-370F-5042-9796-6FBD47FE6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9DF6B-DB73-1045-98BF-352B9AB80E8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62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B9C4D89C-334E-F34E-9032-C806908588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1F05AA-BFB9-D443-963F-AA38575BFD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F006941-BB68-594E-A3A8-CF69AE197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543EDC0-E868-DB44-8C20-2558B6B58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218916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You can view a two-dimensional list as a list that consists of rows. Each row is a list that contains the values. The rows can be accessed using the index, conveniently called a </a:t>
            </a:r>
            <a:r>
              <a:rPr lang="en-US" altLang="en-US" sz="2800" i="1"/>
              <a:t>row index</a:t>
            </a:r>
            <a:r>
              <a:rPr lang="en-US" altLang="en-US" sz="2800"/>
              <a:t>. The values in each row can be accessed through another index, conveniently called a </a:t>
            </a:r>
            <a:r>
              <a:rPr lang="en-US" altLang="en-US" sz="2800" i="1"/>
              <a:t>column index</a:t>
            </a:r>
            <a:r>
              <a:rPr lang="en-US" altLang="en-US" sz="2800"/>
              <a:t>. 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CECA9748-9AF7-C54C-9A82-B0E770A2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E8312AB-C06A-344E-93AB-D6E71602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Rectangle 14">
            <a:extLst>
              <a:ext uri="{FF2B5EF4-FFF2-40B4-BE49-F238E27FC236}">
                <a16:creationId xmlns:a16="http://schemas.microsoft.com/office/drawing/2014/main" id="{EE9DDD9B-333B-D849-AA32-C455169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76" name="Object 13">
            <a:extLst>
              <a:ext uri="{FF2B5EF4-FFF2-40B4-BE49-F238E27FC236}">
                <a16:creationId xmlns:a16="http://schemas.microsoft.com/office/drawing/2014/main" id="{52F8E448-AF86-DC47-AE4B-7593B00B5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3621088"/>
          <a:ext cx="848677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icture" r:id="rId4" imgW="4826000" imgH="1435100" progId="Word.Picture.8">
                  <p:embed/>
                </p:oleObj>
              </mc:Choice>
              <mc:Fallback>
                <p:oleObj name="Picture" r:id="rId4" imgW="4826000" imgH="14351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621088"/>
                        <a:ext cx="8486775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6EE45C7F-2ED4-BF40-98ED-19AC9B82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092DA6-46F8-D340-89FB-BD34F122D7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22C02A0-04E2-7942-9C32-8A01886CA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24E6F14-6053-664C-A7A6-94599E876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45704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(Initializing lists with input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(Initializing lists with random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(Printing lists)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 by column)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(Which row has the largest sum)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/>
              <a:t>(</a:t>
            </a:r>
            <a:r>
              <a:rPr lang="en-US" altLang="en-US" sz="2900" i="1"/>
              <a:t>Random shuffling</a:t>
            </a:r>
            <a:r>
              <a:rPr lang="en-US" altLang="en-US" sz="2900"/>
              <a:t>) 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7A5D90B3-B154-7541-9954-F9387693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50F2691F-2182-8841-9A92-445AE4656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DED9B571-DE43-E042-9210-5DE72E7AB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A9016-1CF9-6D4C-82A8-05665C333F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5345F63-0195-264D-8B18-B7E63B5C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lists with input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BAAA7D1-899E-F344-9F6D-32A1F2639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8794750" cy="457041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matrix = [] # Create an empty list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tx2"/>
                </a:solidFill>
              </a:rPr>
              <a:t>numberOfRows</a:t>
            </a:r>
            <a:r>
              <a:rPr lang="en-US" altLang="en-US" sz="1800" dirty="0">
                <a:solidFill>
                  <a:schemeClr val="tx2"/>
                </a:solidFill>
              </a:rPr>
              <a:t> = int(input("Enter the number of rows: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tx2"/>
                </a:solidFill>
              </a:rPr>
              <a:t>numberOfColumns</a:t>
            </a:r>
            <a:r>
              <a:rPr lang="en-US" altLang="en-US" sz="1800" dirty="0">
                <a:solidFill>
                  <a:schemeClr val="tx2"/>
                </a:solidFill>
              </a:rPr>
              <a:t> = int(input("Enter the number of columns: "))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for row in range(0, </a:t>
            </a:r>
            <a:r>
              <a:rPr lang="en-US" altLang="en-US" sz="1800" dirty="0" err="1">
                <a:solidFill>
                  <a:schemeClr val="tx2"/>
                </a:solidFill>
              </a:rPr>
              <a:t>numberOfRows</a:t>
            </a:r>
            <a:r>
              <a:rPr lang="en-US" altLang="en-US" sz="1800" dirty="0">
                <a:solidFill>
                  <a:schemeClr val="tx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</a:t>
            </a:r>
            <a:r>
              <a:rPr lang="en-US" altLang="en-US" sz="1800" dirty="0" err="1">
                <a:solidFill>
                  <a:schemeClr val="tx2"/>
                </a:solidFill>
              </a:rPr>
              <a:t>matrix.append</a:t>
            </a:r>
            <a:r>
              <a:rPr lang="en-US" altLang="en-US" sz="1800" dirty="0">
                <a:solidFill>
                  <a:schemeClr val="tx2"/>
                </a:solidFill>
              </a:rPr>
              <a:t>([]) # Add an empty new row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for column in range(0, </a:t>
            </a:r>
            <a:r>
              <a:rPr lang="en-US" altLang="en-US" sz="1800" dirty="0" err="1">
                <a:solidFill>
                  <a:schemeClr val="tx2"/>
                </a:solidFill>
              </a:rPr>
              <a:t>numberOfColumns</a:t>
            </a:r>
            <a:r>
              <a:rPr lang="en-US" altLang="en-US" sz="1800" dirty="0">
                <a:solidFill>
                  <a:schemeClr val="tx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    value = eval(input("Enter an element and press Enter: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    matrix[row].append(value)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  #wrong: matrix[row][column] = value ###WRONG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print(matrix)  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9D52C018-8678-664A-B73B-FAEC62F7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1A0AF6FE-7122-E34E-8926-0622C1E5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97C1AAEC-855B-AC4D-AD94-F0E63011B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4E498-E28C-FE40-A67B-4414F9A92F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E25C3C7-C183-7146-B41D-797EB6D4E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lists with random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ACDC30F-2D9B-CE49-8B48-ED2809DB5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8794750" cy="457041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import random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matrix = [] # Create an empty list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tx2"/>
                </a:solidFill>
              </a:rPr>
              <a:t>numberOfRows</a:t>
            </a:r>
            <a:r>
              <a:rPr lang="en-US" altLang="en-US" sz="1800" dirty="0">
                <a:solidFill>
                  <a:schemeClr val="tx2"/>
                </a:solidFill>
              </a:rPr>
              <a:t> = eval(input("Enter the number of rows: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tx2"/>
                </a:solidFill>
              </a:rPr>
              <a:t>numberOfColumns</a:t>
            </a:r>
            <a:r>
              <a:rPr lang="en-US" altLang="en-US" sz="1800" dirty="0">
                <a:solidFill>
                  <a:schemeClr val="tx2"/>
                </a:solidFill>
              </a:rPr>
              <a:t> = eval(input("Enter the number of columns: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for row in range(0, </a:t>
            </a:r>
            <a:r>
              <a:rPr lang="en-US" altLang="en-US" sz="1800" dirty="0" err="1">
                <a:solidFill>
                  <a:schemeClr val="tx2"/>
                </a:solidFill>
              </a:rPr>
              <a:t>numberOfRows</a:t>
            </a:r>
            <a:r>
              <a:rPr lang="en-US" altLang="en-US" sz="1800" dirty="0">
                <a:solidFill>
                  <a:schemeClr val="tx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</a:t>
            </a:r>
            <a:r>
              <a:rPr lang="en-US" altLang="en-US" sz="1800" dirty="0" err="1">
                <a:solidFill>
                  <a:schemeClr val="tx2"/>
                </a:solidFill>
              </a:rPr>
              <a:t>matrix.append</a:t>
            </a:r>
            <a:r>
              <a:rPr lang="en-US" altLang="en-US" sz="1800" dirty="0">
                <a:solidFill>
                  <a:schemeClr val="tx2"/>
                </a:solidFill>
              </a:rPr>
              <a:t>([]) # Add an empty new row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for column in range(0, </a:t>
            </a:r>
            <a:r>
              <a:rPr lang="en-US" altLang="en-US" sz="1800" dirty="0" err="1">
                <a:solidFill>
                  <a:schemeClr val="tx2"/>
                </a:solidFill>
              </a:rPr>
              <a:t>numberOfColumns</a:t>
            </a:r>
            <a:r>
              <a:rPr lang="en-US" altLang="en-US" sz="1800" dirty="0">
                <a:solidFill>
                  <a:schemeClr val="tx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        matrix[row].append(</a:t>
            </a:r>
            <a:r>
              <a:rPr lang="en-US" altLang="en-US" sz="1800" dirty="0" err="1">
                <a:solidFill>
                  <a:schemeClr val="tx2"/>
                </a:solidFill>
              </a:rPr>
              <a:t>random.randrange</a:t>
            </a:r>
            <a:r>
              <a:rPr lang="en-US" altLang="en-US" sz="1800" dirty="0">
                <a:solidFill>
                  <a:schemeClr val="tx2"/>
                </a:solidFill>
              </a:rPr>
              <a:t>(0, 100)) 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print(matrix)  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3A9BA5B0-DE2B-4547-B8CB-4F1A18ED0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FE949161-711B-754B-BB15-4A7E37A2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3A7FD74F-6745-D64F-9BA1-2BC68C09A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170C2-554E-F247-B0FA-517F24D36D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2C30E17-E839-B14F-AF97-94A921647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Printing lists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14F612B-7FFF-A14D-9565-ADDC5D4EC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for row in range(0, </a:t>
            </a:r>
            <a:r>
              <a:rPr lang="en-US" altLang="en-US" sz="2400" dirty="0" err="1">
                <a:solidFill>
                  <a:schemeClr val="tx2"/>
                </a:solidFill>
              </a:rPr>
              <a:t>len</a:t>
            </a:r>
            <a:r>
              <a:rPr lang="en-US" altLang="en-US" sz="2400" dirty="0">
                <a:solidFill>
                  <a:schemeClr val="tx2"/>
                </a:solidFill>
              </a:rPr>
              <a:t>(matrix)):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for column in range(0, </a:t>
            </a:r>
            <a:r>
              <a:rPr lang="en-US" altLang="en-US" sz="2400" dirty="0" err="1">
                <a:solidFill>
                  <a:schemeClr val="tx2"/>
                </a:solidFill>
              </a:rPr>
              <a:t>len</a:t>
            </a:r>
            <a:r>
              <a:rPr lang="en-US" altLang="en-US" sz="2400" dirty="0">
                <a:solidFill>
                  <a:schemeClr val="tx2"/>
                </a:solidFill>
              </a:rPr>
              <a:t>(matrix[row])):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>
                <a:solidFill>
                  <a:schemeClr val="tx2"/>
                </a:solidFill>
                <a:highlight>
                  <a:srgbClr val="FFFF00"/>
                </a:highlight>
              </a:rPr>
              <a:t>print(matrix[row][column], end = " ")  #formatted print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print() # Print a newline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64A1A896-CF04-4E44-9106-896FC88B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E00D874D-139D-A344-B153-C713F901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761CF940-A475-E142-A415-C24899437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772973-1F26-034C-9501-8395C4AB45E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82CD626-7A50-3D46-975A-2AC4ADA2C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all elements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48BE971-B04C-BE40-8FB5-E288B507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56650" cy="376396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total = 0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for row in range(0, </a:t>
            </a:r>
            <a:r>
              <a:rPr lang="en-US" altLang="en-US" sz="2400" dirty="0" err="1">
                <a:solidFill>
                  <a:schemeClr val="tx2"/>
                </a:solidFill>
              </a:rPr>
              <a:t>len</a:t>
            </a:r>
            <a:r>
              <a:rPr lang="en-US" altLang="en-US" sz="2400" dirty="0">
                <a:solidFill>
                  <a:schemeClr val="tx2"/>
                </a:solidFill>
              </a:rPr>
              <a:t>(matrix)):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for column in range(0, </a:t>
            </a:r>
            <a:r>
              <a:rPr lang="en-US" altLang="en-US" sz="2400" dirty="0" err="1">
                <a:solidFill>
                  <a:schemeClr val="tx2"/>
                </a:solidFill>
              </a:rPr>
              <a:t>len</a:t>
            </a:r>
            <a:r>
              <a:rPr lang="en-US" altLang="en-US" sz="2400" dirty="0">
                <a:solidFill>
                  <a:schemeClr val="tx2"/>
                </a:solidFill>
              </a:rPr>
              <a:t>(matrix[row])):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total += matrix[row][column]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print("Total is " + str(total)) # Print the total 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4E865133-5F6A-294C-BE46-3321ED49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9681253A-BE49-474D-B557-2844DD45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25641</TotalTime>
  <Words>3525</Words>
  <Application>Microsoft Macintosh PowerPoint</Application>
  <PresentationFormat>On-screen Show (4:3)</PresentationFormat>
  <Paragraphs>615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 Antiqua</vt:lpstr>
      <vt:lpstr>Monotype Sorts</vt:lpstr>
      <vt:lpstr>Times New Roman</vt:lpstr>
      <vt:lpstr>Wingdings</vt:lpstr>
      <vt:lpstr>International</vt:lpstr>
      <vt:lpstr>Word.Picture.8</vt:lpstr>
      <vt:lpstr>Picture</vt:lpstr>
      <vt:lpstr>Chapter 8  Lists for Multi-dimensional Data</vt:lpstr>
      <vt:lpstr>Motivations</vt:lpstr>
      <vt:lpstr>Objectives</vt:lpstr>
      <vt:lpstr>Processing Two-Dimensional lists</vt:lpstr>
      <vt:lpstr>Processing Two-Dimensional lists</vt:lpstr>
      <vt:lpstr>Initializing lists with input values</vt:lpstr>
      <vt:lpstr>Initializing lists with random values</vt:lpstr>
      <vt:lpstr>Printing lists</vt:lpstr>
      <vt:lpstr>Summing all elements</vt:lpstr>
      <vt:lpstr>Summing elements by column</vt:lpstr>
      <vt:lpstr>Which row has the largest sum</vt:lpstr>
      <vt:lpstr>Random shuffling</vt:lpstr>
      <vt:lpstr>Passing Tow-Dimensional Lists to Functions</vt:lpstr>
      <vt:lpstr>PowerPoint Presentation</vt:lpstr>
      <vt:lpstr>Problem: Grading Multiple-Choice Test</vt:lpstr>
      <vt:lpstr>PowerPoint Presentation</vt:lpstr>
      <vt:lpstr>Problem: Finding Two Points Nearest to Each Other</vt:lpstr>
      <vt:lpstr>PowerPoint Presentation</vt:lpstr>
      <vt:lpstr>What is Sudoku?</vt:lpstr>
      <vt:lpstr>Every row contains the numbers 1 to 9</vt:lpstr>
      <vt:lpstr>Every column contains the numbers 1 to 9</vt:lpstr>
      <vt:lpstr>Every 3×3 box contains the numbers 1 to 9</vt:lpstr>
      <vt:lpstr>Checking Whether a Solution Is Correct</vt:lpstr>
      <vt:lpstr>PowerPoint Presentation</vt:lpstr>
      <vt:lpstr>PowerPoint Presentation</vt:lpstr>
      <vt:lpstr>Multidimensional lists</vt:lpstr>
      <vt:lpstr>Problem: Weather Information</vt:lpstr>
      <vt:lpstr>PowerPoint Presentation</vt:lpstr>
      <vt:lpstr>PowerPoint Presentation</vt:lpstr>
      <vt:lpstr>Problem: Guessing Birthday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yuksel aslandogan</cp:lastModifiedBy>
  <cp:revision>291</cp:revision>
  <dcterms:created xsi:type="dcterms:W3CDTF">1995-06-10T17:31:50Z</dcterms:created>
  <dcterms:modified xsi:type="dcterms:W3CDTF">2022-11-14T20:55:51Z</dcterms:modified>
</cp:coreProperties>
</file>