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efd436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78efd436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c3ebc272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c3ebc272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4e875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d4e875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d4e8750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d4e8750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d4e87507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d4e87507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c3ebc2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c3ebc2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c3ebc27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c3ebc27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c3ebc27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c3ebc27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c3ebc27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c3ebc27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c3ebc27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c3ebc27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c3ebc27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c3ebc27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3ebc27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3ebc27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c3ebc27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c3ebc27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lab8-ece3-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 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" y="486157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077700" y="1067088"/>
            <a:ext cx="333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54375" y="1987375"/>
            <a:ext cx="812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inverse of a matrix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unique. (equal to left and right inverse)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mxm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If a matrix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invertible, it has to be square. (Not tall or wide)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560775" y="3195900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</a:t>
            </a:r>
            <a:r>
              <a:rPr b="1" lang="en" sz="2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not</a:t>
            </a: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065475" y="815038"/>
            <a:ext cx="333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780425" y="27187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780425" y="28060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flipH="1">
            <a:off x="4663500" y="28060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3513250" y="4242450"/>
            <a:ext cx="193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Square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960775" y="31959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>
            <a:off x="6432675" y="2584900"/>
            <a:ext cx="4341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848000" y="2054825"/>
            <a:ext cx="57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bit.ly/lab8-ece3-nb</a:t>
            </a:r>
            <a:endParaRPr sz="28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67925" y="111017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4375" y="1987375"/>
            <a:ext cx="812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left inverse of a matrix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unique, except when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1x1 matrix i.e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number.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left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mxn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i.e same as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baseline="30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left inverse when columns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64925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1  2  3  4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1524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flipH="1">
            <a:off x="28647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352250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239750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655857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250725" y="4220650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Wide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190100" y="31741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38250" y="3174100"/>
            <a:ext cx="13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MAYBE ?</a:t>
            </a:r>
            <a:endParaRPr sz="25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and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1325" y="238900"/>
            <a:ext cx="546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Sufficient Condition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51325" y="1024000"/>
            <a:ext cx="7462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S: The number is divisible by 4.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B: The number is divisible by 2.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C: The number is even.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 is a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 is a necessary and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25" y="1024000"/>
            <a:ext cx="1862308" cy="17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6695025" y="1024012"/>
            <a:ext cx="1805700" cy="1754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387100" y="1647088"/>
            <a:ext cx="6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51325" y="238900"/>
            <a:ext cx="602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Condition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5100" y="1195225"/>
            <a:ext cx="74622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N: The number is divisible by 2.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B: The number is divisible both by 2 &amp; 3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C: The number is divisible by 6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is a necessary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 is a necessary and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350" y="1042500"/>
            <a:ext cx="1668550" cy="17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7241400" y="1335467"/>
            <a:ext cx="1148400" cy="1168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625700" y="1665613"/>
            <a:ext cx="6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51325" y="238900"/>
            <a:ext cx="546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07550" y="1194525"/>
            <a:ext cx="75465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#1: </a:t>
            </a:r>
            <a:r>
              <a:rPr b="1" i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less than 12 is a sufficient condition for </a:t>
            </a:r>
            <a:r>
              <a:rPr b="1" i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less than 15 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#2: 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a rectangle is a necessary condition for 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a square.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51325" y="2079850"/>
            <a:ext cx="243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True/False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51325" y="3736000"/>
            <a:ext cx="243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True/False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80950" y="2823825"/>
            <a:ext cx="7799700" cy="14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38275" y="2151550"/>
            <a:ext cx="1222500" cy="4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138275" y="3807700"/>
            <a:ext cx="1222500" cy="4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left inverse when columns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64925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1  2  3  4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1524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28647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352250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239750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655857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250725" y="4220650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Wide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190100" y="31741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038250" y="3174100"/>
            <a:ext cx="13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MAYBE ?</a:t>
            </a:r>
            <a:endParaRPr sz="25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and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667925" y="111017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0000"/>
                </a:solidFill>
              </a:rPr>
              <a:t>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54375" y="1987375"/>
            <a:ext cx="8122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right inverse of a matrix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unique, except when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1x1 matrix i.e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number.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right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mxn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i.e same as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baseline="30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0000"/>
                </a:solidFill>
              </a:rPr>
              <a:t>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right inverse when rows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780450" y="2662525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667950" y="2749825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4593275" y="2749825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513275" y="4186225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Tall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60800" y="3139675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and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