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6"/>
  </p:notesMasterIdLst>
  <p:handoutMasterIdLst>
    <p:handoutMasterId r:id="rId57"/>
  </p:handoutMasterIdLst>
  <p:sldIdLst>
    <p:sldId id="330" r:id="rId2"/>
    <p:sldId id="386" r:id="rId3"/>
    <p:sldId id="373" r:id="rId4"/>
    <p:sldId id="474" r:id="rId5"/>
    <p:sldId id="349" r:id="rId6"/>
    <p:sldId id="473" r:id="rId7"/>
    <p:sldId id="407" r:id="rId8"/>
    <p:sldId id="408" r:id="rId9"/>
    <p:sldId id="322" r:id="rId10"/>
    <p:sldId id="409" r:id="rId11"/>
    <p:sldId id="410" r:id="rId12"/>
    <p:sldId id="411" r:id="rId13"/>
    <p:sldId id="412" r:id="rId14"/>
    <p:sldId id="393" r:id="rId15"/>
    <p:sldId id="375" r:id="rId16"/>
    <p:sldId id="413" r:id="rId17"/>
    <p:sldId id="414" r:id="rId18"/>
    <p:sldId id="380" r:id="rId19"/>
    <p:sldId id="379" r:id="rId20"/>
    <p:sldId id="381" r:id="rId21"/>
    <p:sldId id="456" r:id="rId22"/>
    <p:sldId id="457" r:id="rId23"/>
    <p:sldId id="458" r:id="rId24"/>
    <p:sldId id="323" r:id="rId25"/>
    <p:sldId id="404" r:id="rId26"/>
    <p:sldId id="477" r:id="rId27"/>
    <p:sldId id="478" r:id="rId28"/>
    <p:sldId id="476" r:id="rId29"/>
    <p:sldId id="479" r:id="rId30"/>
    <p:sldId id="324" r:id="rId31"/>
    <p:sldId id="459" r:id="rId32"/>
    <p:sldId id="460" r:id="rId33"/>
    <p:sldId id="354" r:id="rId34"/>
    <p:sldId id="429" r:id="rId35"/>
    <p:sldId id="437" r:id="rId36"/>
    <p:sldId id="461" r:id="rId37"/>
    <p:sldId id="442" r:id="rId38"/>
    <p:sldId id="382" r:id="rId39"/>
    <p:sldId id="258" r:id="rId40"/>
    <p:sldId id="446" r:id="rId41"/>
    <p:sldId id="462" r:id="rId42"/>
    <p:sldId id="475" r:id="rId43"/>
    <p:sldId id="450" r:id="rId44"/>
    <p:sldId id="463" r:id="rId45"/>
    <p:sldId id="464" r:id="rId46"/>
    <p:sldId id="467" r:id="rId47"/>
    <p:sldId id="482" r:id="rId48"/>
    <p:sldId id="469" r:id="rId49"/>
    <p:sldId id="481" r:id="rId50"/>
    <p:sldId id="480" r:id="rId51"/>
    <p:sldId id="483" r:id="rId52"/>
    <p:sldId id="470" r:id="rId53"/>
    <p:sldId id="471" r:id="rId54"/>
    <p:sldId id="472" r:id="rId55"/>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40" autoAdjust="0"/>
    <p:restoredTop sz="94665" autoAdjust="0"/>
  </p:normalViewPr>
  <p:slideViewPr>
    <p:cSldViewPr>
      <p:cViewPr varScale="1">
        <p:scale>
          <a:sx n="128" d="100"/>
          <a:sy n="128" d="100"/>
        </p:scale>
        <p:origin x="1632"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84"/>
    </p:cViewPr>
  </p:sorterViewPr>
  <p:notesViewPr>
    <p:cSldViewPr>
      <p:cViewPr varScale="1">
        <p:scale>
          <a:sx n="68" d="100"/>
          <a:sy n="68" d="100"/>
        </p:scale>
        <p:origin x="2246"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D0C14-C304-CE40-9B5D-8DCC613B7388}"/>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a:extLst>
              <a:ext uri="{FF2B5EF4-FFF2-40B4-BE49-F238E27FC236}">
                <a16:creationId xmlns:a16="http://schemas.microsoft.com/office/drawing/2014/main" id="{21082941-DC91-3149-897D-71AC628E2A1D}"/>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FF1E607-57D4-A24C-A7C7-5A06992F3D85}" type="datetimeFigureOut">
              <a:rPr lang="en-US"/>
              <a:pPr>
                <a:defRPr/>
              </a:pPr>
              <a:t>10/7/24</a:t>
            </a:fld>
            <a:endParaRPr lang="en-US"/>
          </a:p>
        </p:txBody>
      </p:sp>
      <p:sp>
        <p:nvSpPr>
          <p:cNvPr id="4" name="Footer Placeholder 3">
            <a:extLst>
              <a:ext uri="{FF2B5EF4-FFF2-40B4-BE49-F238E27FC236}">
                <a16:creationId xmlns:a16="http://schemas.microsoft.com/office/drawing/2014/main" id="{266EE7EB-6672-E947-BB9A-FC9319094BF1}"/>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a:extLst>
              <a:ext uri="{FF2B5EF4-FFF2-40B4-BE49-F238E27FC236}">
                <a16:creationId xmlns:a16="http://schemas.microsoft.com/office/drawing/2014/main" id="{80A318F7-6A7D-8A43-BDB1-6C95E7288112}"/>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C337337-4C6D-014A-A1EA-830E847DCC4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68849FE-8108-A445-B4C2-F64FB2108F0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6" name="Rectangle 3">
            <a:extLst>
              <a:ext uri="{FF2B5EF4-FFF2-40B4-BE49-F238E27FC236}">
                <a16:creationId xmlns:a16="http://schemas.microsoft.com/office/drawing/2014/main" id="{4A5E0702-BF82-6646-9D14-67248A18D48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2FEFA77-ADD7-DE49-A992-99083581B16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2" name="Rectangle 3">
            <a:extLst>
              <a:ext uri="{FF2B5EF4-FFF2-40B4-BE49-F238E27FC236}">
                <a16:creationId xmlns:a16="http://schemas.microsoft.com/office/drawing/2014/main" id="{EE83C22E-E67D-9C41-86B0-91785ECB740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2A6445D3-2A35-0847-B066-D27B3EB5A69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2" name="Rectangle 3">
            <a:extLst>
              <a:ext uri="{FF2B5EF4-FFF2-40B4-BE49-F238E27FC236}">
                <a16:creationId xmlns:a16="http://schemas.microsoft.com/office/drawing/2014/main" id="{EC312398-00AF-4949-8A88-0FD55E41081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BA6AD5E-0CBE-9D4B-A829-93572D2881A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0" name="Rectangle 3">
            <a:extLst>
              <a:ext uri="{FF2B5EF4-FFF2-40B4-BE49-F238E27FC236}">
                <a16:creationId xmlns:a16="http://schemas.microsoft.com/office/drawing/2014/main" id="{EA5E8B39-578A-5A49-89EF-1E3F0A37434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D6C14E04-075E-AD48-8A84-AA816444EED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8" name="Rectangle 3">
            <a:extLst>
              <a:ext uri="{FF2B5EF4-FFF2-40B4-BE49-F238E27FC236}">
                <a16:creationId xmlns:a16="http://schemas.microsoft.com/office/drawing/2014/main" id="{A5E19976-C3CC-324A-AB32-1C251ABDE9D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63127A02-C1C5-0240-9BA6-13BF1F1E1ED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3">
            <a:extLst>
              <a:ext uri="{FF2B5EF4-FFF2-40B4-BE49-F238E27FC236}">
                <a16:creationId xmlns:a16="http://schemas.microsoft.com/office/drawing/2014/main" id="{75703ACB-6A21-124D-9090-FE576434D92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C7E043C-B98D-CC43-8D66-1B9AC805B81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4" name="Rectangle 3">
            <a:extLst>
              <a:ext uri="{FF2B5EF4-FFF2-40B4-BE49-F238E27FC236}">
                <a16:creationId xmlns:a16="http://schemas.microsoft.com/office/drawing/2014/main" id="{270BD345-2A5E-D846-BA48-9ABDE756837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105A88-8E78-D348-8C35-4C6461E062D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2" name="Rectangle 3">
            <a:extLst>
              <a:ext uri="{FF2B5EF4-FFF2-40B4-BE49-F238E27FC236}">
                <a16:creationId xmlns:a16="http://schemas.microsoft.com/office/drawing/2014/main" id="{55C63900-4A7D-0345-9B55-0A407852043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9A1A785-AA4A-0149-80B1-3D7F7F64E25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0" name="Rectangle 3">
            <a:extLst>
              <a:ext uri="{FF2B5EF4-FFF2-40B4-BE49-F238E27FC236}">
                <a16:creationId xmlns:a16="http://schemas.microsoft.com/office/drawing/2014/main" id="{539F1FD1-84CD-6048-B355-1C3F298C2DF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403EB00-81F6-1A44-9B81-5517FA90B6F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8" name="Rectangle 3">
            <a:extLst>
              <a:ext uri="{FF2B5EF4-FFF2-40B4-BE49-F238E27FC236}">
                <a16:creationId xmlns:a16="http://schemas.microsoft.com/office/drawing/2014/main" id="{F458FA28-48D9-E342-BFBD-71CFBE1431A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4CE716A-11FB-0E4E-8F15-5B4205281A7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0" name="Rectangle 3">
            <a:extLst>
              <a:ext uri="{FF2B5EF4-FFF2-40B4-BE49-F238E27FC236}">
                <a16:creationId xmlns:a16="http://schemas.microsoft.com/office/drawing/2014/main" id="{4B78130F-61AA-2B4E-94F6-182E9A6051B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108508FC-BC20-6C45-A8A8-21FAF0069EA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8" name="Rectangle 3">
            <a:extLst>
              <a:ext uri="{FF2B5EF4-FFF2-40B4-BE49-F238E27FC236}">
                <a16:creationId xmlns:a16="http://schemas.microsoft.com/office/drawing/2014/main" id="{D3B9BF72-F79D-0F4D-BF09-FCCE8C5C50E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D9A3F552-D384-2240-ACA8-C89FB18A39A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6" name="Rectangle 3">
            <a:extLst>
              <a:ext uri="{FF2B5EF4-FFF2-40B4-BE49-F238E27FC236}">
                <a16:creationId xmlns:a16="http://schemas.microsoft.com/office/drawing/2014/main" id="{AEFB4946-F230-2B4C-8193-D4C2FC47D51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B6265BFE-3421-C045-A07A-9EB044DDB33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4" name="Rectangle 3">
            <a:extLst>
              <a:ext uri="{FF2B5EF4-FFF2-40B4-BE49-F238E27FC236}">
                <a16:creationId xmlns:a16="http://schemas.microsoft.com/office/drawing/2014/main" id="{E3B6D328-05CF-7A40-A132-ABA680A28D6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42CB6EC3-02ED-FE45-9A2E-36DCF1E0783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983166B-835E-B14B-A4C0-0485AB58F7E4}"/>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9AD7FAF8-DDD0-724E-9AD2-BDA52C0601E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E9AB8050-E4DF-3747-A56E-B483BF829246}"/>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65C268AC-5C23-4448-BB09-46FE80992157}"/>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85051435-C3C9-FE41-8C19-E4460499EE9A}"/>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44BF582D-1D44-3F44-825B-69780FCECB99}"/>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1EB925B6-1B28-A047-BE1F-483AD9886172}"/>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6AB78A9-77F8-F44E-A271-767A373A3DE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4F3A255E-2517-0648-89CA-68D3FB6613DF}"/>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93705790-2D10-F748-AD44-0A0D5778B689}"/>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552577C5-FCE6-E44F-9112-0A283906A77E}"/>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1ADF7E3A-F1EA-5944-9FC7-DEC7F29E77A1}"/>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A8CC3A11-4CE2-DF44-B13D-460F710A7641}"/>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6D66EF9D-CEBB-0743-9D25-504DE1C5FA8B}"/>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F3754D82-FA89-844A-B82C-929842F1FDEA}"/>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60D07F41-6887-F848-A40B-E1C9244D95D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2471F0F-28F4-234D-9927-5D3C00BE33DA}"/>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4FFD21BC-4579-7E4B-B7B5-E7F76ED6B9F4}"/>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887879D5-8B64-2645-8A9A-01FC6DEDF621}"/>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15EBA3B-E375-9945-9B24-A054593BC900}"/>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866A4730-3008-5446-ADD8-3BAAC38C46B8}"/>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54FD298C-8010-0C40-808D-1E8E2D7978CA}"/>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B83C9F98-4F8D-8948-8CEE-03F2B8B4B61F}"/>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6B5ED75C-85FA-DE4B-A150-BDC74F31B142}"/>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F01CB1A8-E465-244E-BCF0-57446DCDD1CF}"/>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91EBCC1A-5A25-DC46-8390-FC8D06E5EF06}"/>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864148BA-973B-9D49-B016-1D8C444DDDD8}"/>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8978593E-3555-7649-BE3F-EBD292CCCFD6}"/>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CF42EEB-68F5-DD48-B6B7-98ECC22C1AC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844E5B4E-57F7-6E40-84FF-FDC4098DD2B3}"/>
              </a:ext>
            </a:extLst>
          </p:cNvPr>
          <p:cNvSpPr>
            <a:spLocks noGrp="1" noChangeArrowheads="1"/>
          </p:cNvSpPr>
          <p:nvPr>
            <p:ph type="dt" sz="quarter" idx="10"/>
          </p:nvPr>
        </p:nvSpPr>
        <p:spPr/>
        <p:txBody>
          <a:bodyPr/>
          <a:lstStyle>
            <a:lvl1pPr>
              <a:defRPr/>
            </a:lvl1pPr>
          </a:lstStyle>
          <a:p>
            <a:pPr>
              <a:defRPr/>
            </a:pPr>
            <a:fld id="{B3AA42EF-DB6A-1B47-8EBF-334E843DFD46}" type="datetime1">
              <a:rPr lang="en-US"/>
              <a:pPr>
                <a:defRPr/>
              </a:pPr>
              <a:t>10/7/24</a:t>
            </a:fld>
            <a:endParaRPr lang="en-US"/>
          </a:p>
        </p:txBody>
      </p:sp>
      <p:sp>
        <p:nvSpPr>
          <p:cNvPr id="35" name="Rectangle 35">
            <a:extLst>
              <a:ext uri="{FF2B5EF4-FFF2-40B4-BE49-F238E27FC236}">
                <a16:creationId xmlns:a16="http://schemas.microsoft.com/office/drawing/2014/main" id="{1684DF1A-7911-5B45-8035-0C1474E9B2D1}"/>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2D78C32F-4538-5548-923D-1E7D39EF9239}"/>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8818099-2722-D344-AA38-8B6B2DCD703F}" type="slidenum">
              <a:rPr lang="en-US" altLang="en-US"/>
              <a:pPr>
                <a:defRPr/>
              </a:pPr>
              <a:t>‹#›</a:t>
            </a:fld>
            <a:endParaRPr lang="en-US" altLang="en-US"/>
          </a:p>
        </p:txBody>
      </p:sp>
    </p:spTree>
    <p:extLst>
      <p:ext uri="{BB962C8B-B14F-4D97-AF65-F5344CB8AC3E}">
        <p14:creationId xmlns:p14="http://schemas.microsoft.com/office/powerpoint/2010/main" val="9188547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55AD23D-3E13-BA49-875F-FF98DCBBD6A8}"/>
              </a:ext>
            </a:extLst>
          </p:cNvPr>
          <p:cNvSpPr>
            <a:spLocks noGrp="1" noChangeArrowheads="1"/>
          </p:cNvSpPr>
          <p:nvPr>
            <p:ph type="dt" sz="half" idx="10"/>
          </p:nvPr>
        </p:nvSpPr>
        <p:spPr>
          <a:ln/>
        </p:spPr>
        <p:txBody>
          <a:bodyPr/>
          <a:lstStyle>
            <a:lvl1pPr>
              <a:defRPr/>
            </a:lvl1pPr>
          </a:lstStyle>
          <a:p>
            <a:pPr>
              <a:defRPr/>
            </a:pPr>
            <a:fld id="{99CD883F-CC38-D647-9A7B-61A6A7B90B56}" type="datetime1">
              <a:rPr lang="en-US"/>
              <a:pPr>
                <a:defRPr/>
              </a:pPr>
              <a:t>10/7/24</a:t>
            </a:fld>
            <a:endParaRPr lang="en-US"/>
          </a:p>
        </p:txBody>
      </p:sp>
      <p:sp>
        <p:nvSpPr>
          <p:cNvPr id="5" name="Rectangle 34">
            <a:extLst>
              <a:ext uri="{FF2B5EF4-FFF2-40B4-BE49-F238E27FC236}">
                <a16:creationId xmlns:a16="http://schemas.microsoft.com/office/drawing/2014/main" id="{B8B0F98C-9D8F-834C-B3AE-2FF800135F7E}"/>
              </a:ext>
            </a:extLst>
          </p:cNvPr>
          <p:cNvSpPr>
            <a:spLocks noGrp="1" noChangeArrowheads="1"/>
          </p:cNvSpPr>
          <p:nvPr>
            <p:ph type="sldNum" sz="quarter" idx="11"/>
          </p:nvPr>
        </p:nvSpPr>
        <p:spPr>
          <a:ln/>
        </p:spPr>
        <p:txBody>
          <a:bodyPr/>
          <a:lstStyle>
            <a:lvl1pPr>
              <a:defRPr/>
            </a:lvl1pPr>
          </a:lstStyle>
          <a:p>
            <a:pPr>
              <a:defRPr/>
            </a:pPr>
            <a:fld id="{F815FB7B-5825-4B45-A417-E740A8962537}" type="slidenum">
              <a:rPr lang="en-US" altLang="en-US"/>
              <a:pPr>
                <a:defRPr/>
              </a:pPr>
              <a:t>‹#›</a:t>
            </a:fld>
            <a:endParaRPr lang="en-US" altLang="en-US"/>
          </a:p>
        </p:txBody>
      </p:sp>
    </p:spTree>
    <p:extLst>
      <p:ext uri="{BB962C8B-B14F-4D97-AF65-F5344CB8AC3E}">
        <p14:creationId xmlns:p14="http://schemas.microsoft.com/office/powerpoint/2010/main" val="35261476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D2FBECF-846D-D34E-9698-6D9DF1E58428}"/>
              </a:ext>
            </a:extLst>
          </p:cNvPr>
          <p:cNvSpPr>
            <a:spLocks noGrp="1" noChangeArrowheads="1"/>
          </p:cNvSpPr>
          <p:nvPr>
            <p:ph type="dt" sz="half" idx="10"/>
          </p:nvPr>
        </p:nvSpPr>
        <p:spPr>
          <a:ln/>
        </p:spPr>
        <p:txBody>
          <a:bodyPr/>
          <a:lstStyle>
            <a:lvl1pPr>
              <a:defRPr/>
            </a:lvl1pPr>
          </a:lstStyle>
          <a:p>
            <a:pPr>
              <a:defRPr/>
            </a:pPr>
            <a:fld id="{CE5866FC-4C32-6C45-8A5E-A03B981E3245}" type="datetime1">
              <a:rPr lang="en-US"/>
              <a:pPr>
                <a:defRPr/>
              </a:pPr>
              <a:t>10/7/24</a:t>
            </a:fld>
            <a:endParaRPr lang="en-US"/>
          </a:p>
        </p:txBody>
      </p:sp>
      <p:sp>
        <p:nvSpPr>
          <p:cNvPr id="5" name="Rectangle 34">
            <a:extLst>
              <a:ext uri="{FF2B5EF4-FFF2-40B4-BE49-F238E27FC236}">
                <a16:creationId xmlns:a16="http://schemas.microsoft.com/office/drawing/2014/main" id="{91ED6E18-4AB3-DA4C-9659-3D64959F6491}"/>
              </a:ext>
            </a:extLst>
          </p:cNvPr>
          <p:cNvSpPr>
            <a:spLocks noGrp="1" noChangeArrowheads="1"/>
          </p:cNvSpPr>
          <p:nvPr>
            <p:ph type="sldNum" sz="quarter" idx="11"/>
          </p:nvPr>
        </p:nvSpPr>
        <p:spPr>
          <a:ln/>
        </p:spPr>
        <p:txBody>
          <a:bodyPr/>
          <a:lstStyle>
            <a:lvl1pPr>
              <a:defRPr/>
            </a:lvl1pPr>
          </a:lstStyle>
          <a:p>
            <a:pPr>
              <a:defRPr/>
            </a:pPr>
            <a:fld id="{56C4BC44-1781-6E49-AD07-E6C38C079C44}" type="slidenum">
              <a:rPr lang="en-US" altLang="en-US"/>
              <a:pPr>
                <a:defRPr/>
              </a:pPr>
              <a:t>‹#›</a:t>
            </a:fld>
            <a:endParaRPr lang="en-US" altLang="en-US"/>
          </a:p>
        </p:txBody>
      </p:sp>
    </p:spTree>
    <p:extLst>
      <p:ext uri="{BB962C8B-B14F-4D97-AF65-F5344CB8AC3E}">
        <p14:creationId xmlns:p14="http://schemas.microsoft.com/office/powerpoint/2010/main" val="156326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974BB-1502-5D4D-ABE6-61A28DAF6FCD}"/>
              </a:ext>
            </a:extLst>
          </p:cNvPr>
          <p:cNvSpPr>
            <a:spLocks noGrp="1"/>
          </p:cNvSpPr>
          <p:nvPr>
            <p:ph type="dt" sz="half" idx="10"/>
          </p:nvPr>
        </p:nvSpPr>
        <p:spPr/>
        <p:txBody>
          <a:bodyPr/>
          <a:lstStyle>
            <a:lvl1pPr>
              <a:defRPr/>
            </a:lvl1pPr>
          </a:lstStyle>
          <a:p>
            <a:pPr>
              <a:defRPr/>
            </a:pPr>
            <a:fld id="{1B5CFCB7-E742-8E42-9061-B11B07DC43D4}" type="datetime1">
              <a:rPr lang="en-US"/>
              <a:pPr>
                <a:defRPr/>
              </a:pPr>
              <a:t>10/7/24</a:t>
            </a:fld>
            <a:endParaRPr lang="en-US"/>
          </a:p>
        </p:txBody>
      </p:sp>
      <p:sp>
        <p:nvSpPr>
          <p:cNvPr id="5" name="Slide Number Placeholder 4">
            <a:extLst>
              <a:ext uri="{FF2B5EF4-FFF2-40B4-BE49-F238E27FC236}">
                <a16:creationId xmlns:a16="http://schemas.microsoft.com/office/drawing/2014/main" id="{772E37BC-09B3-5348-8BD1-3D03AB923B18}"/>
              </a:ext>
            </a:extLst>
          </p:cNvPr>
          <p:cNvSpPr>
            <a:spLocks noGrp="1"/>
          </p:cNvSpPr>
          <p:nvPr>
            <p:ph type="sldNum" sz="quarter" idx="11"/>
          </p:nvPr>
        </p:nvSpPr>
        <p:spPr/>
        <p:txBody>
          <a:bodyPr/>
          <a:lstStyle>
            <a:lvl1pPr>
              <a:defRPr/>
            </a:lvl1pPr>
          </a:lstStyle>
          <a:p>
            <a:pPr>
              <a:defRPr/>
            </a:pPr>
            <a:fld id="{6028E4B1-2CDE-C74E-9C9A-44CE33261EF0}" type="slidenum">
              <a:rPr lang="en-US" altLang="en-US"/>
              <a:pPr>
                <a:defRPr/>
              </a:pPr>
              <a:t>‹#›</a:t>
            </a:fld>
            <a:endParaRPr lang="en-US" altLang="en-US"/>
          </a:p>
        </p:txBody>
      </p:sp>
    </p:spTree>
    <p:extLst>
      <p:ext uri="{BB962C8B-B14F-4D97-AF65-F5344CB8AC3E}">
        <p14:creationId xmlns:p14="http://schemas.microsoft.com/office/powerpoint/2010/main" val="122576402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2F59440B-2E6B-5E4A-A178-2A5655426D0F}"/>
              </a:ext>
            </a:extLst>
          </p:cNvPr>
          <p:cNvSpPr>
            <a:spLocks noGrp="1" noChangeArrowheads="1"/>
          </p:cNvSpPr>
          <p:nvPr>
            <p:ph type="dt" sz="half" idx="10"/>
          </p:nvPr>
        </p:nvSpPr>
        <p:spPr>
          <a:ln/>
        </p:spPr>
        <p:txBody>
          <a:bodyPr/>
          <a:lstStyle>
            <a:lvl1pPr>
              <a:defRPr/>
            </a:lvl1pPr>
          </a:lstStyle>
          <a:p>
            <a:pPr>
              <a:defRPr/>
            </a:pPr>
            <a:fld id="{B7F1E03F-1C0A-444A-B348-EFEA078FC6A8}" type="datetime1">
              <a:rPr lang="en-US"/>
              <a:pPr>
                <a:defRPr/>
              </a:pPr>
              <a:t>10/7/24</a:t>
            </a:fld>
            <a:endParaRPr lang="en-US"/>
          </a:p>
        </p:txBody>
      </p:sp>
      <p:sp>
        <p:nvSpPr>
          <p:cNvPr id="5" name="Rectangle 34">
            <a:extLst>
              <a:ext uri="{FF2B5EF4-FFF2-40B4-BE49-F238E27FC236}">
                <a16:creationId xmlns:a16="http://schemas.microsoft.com/office/drawing/2014/main" id="{1A1A1A0C-F7E8-3340-90D0-8A5AD5CDD3D9}"/>
              </a:ext>
            </a:extLst>
          </p:cNvPr>
          <p:cNvSpPr>
            <a:spLocks noGrp="1" noChangeArrowheads="1"/>
          </p:cNvSpPr>
          <p:nvPr>
            <p:ph type="sldNum" sz="quarter" idx="11"/>
          </p:nvPr>
        </p:nvSpPr>
        <p:spPr>
          <a:ln/>
        </p:spPr>
        <p:txBody>
          <a:bodyPr/>
          <a:lstStyle>
            <a:lvl1pPr>
              <a:defRPr/>
            </a:lvl1pPr>
          </a:lstStyle>
          <a:p>
            <a:pPr>
              <a:defRPr/>
            </a:pPr>
            <a:fld id="{0795375C-7703-914B-83E0-E3AB766D1DAE}" type="slidenum">
              <a:rPr lang="en-US" altLang="en-US"/>
              <a:pPr>
                <a:defRPr/>
              </a:pPr>
              <a:t>‹#›</a:t>
            </a:fld>
            <a:endParaRPr lang="en-US" altLang="en-US"/>
          </a:p>
        </p:txBody>
      </p:sp>
    </p:spTree>
    <p:extLst>
      <p:ext uri="{BB962C8B-B14F-4D97-AF65-F5344CB8AC3E}">
        <p14:creationId xmlns:p14="http://schemas.microsoft.com/office/powerpoint/2010/main" val="4879543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109844CB-E4DE-D740-AA7E-A5993DBB1080}"/>
              </a:ext>
            </a:extLst>
          </p:cNvPr>
          <p:cNvSpPr>
            <a:spLocks noGrp="1" noChangeArrowheads="1"/>
          </p:cNvSpPr>
          <p:nvPr>
            <p:ph type="dt" sz="half" idx="10"/>
          </p:nvPr>
        </p:nvSpPr>
        <p:spPr>
          <a:ln/>
        </p:spPr>
        <p:txBody>
          <a:bodyPr/>
          <a:lstStyle>
            <a:lvl1pPr>
              <a:defRPr/>
            </a:lvl1pPr>
          </a:lstStyle>
          <a:p>
            <a:pPr>
              <a:defRPr/>
            </a:pPr>
            <a:fld id="{F7515ED0-BAD3-C841-BC5A-DD4126BDAAAD}" type="datetime1">
              <a:rPr lang="en-US"/>
              <a:pPr>
                <a:defRPr/>
              </a:pPr>
              <a:t>10/7/24</a:t>
            </a:fld>
            <a:endParaRPr lang="en-US"/>
          </a:p>
        </p:txBody>
      </p:sp>
      <p:sp>
        <p:nvSpPr>
          <p:cNvPr id="6" name="Rectangle 34">
            <a:extLst>
              <a:ext uri="{FF2B5EF4-FFF2-40B4-BE49-F238E27FC236}">
                <a16:creationId xmlns:a16="http://schemas.microsoft.com/office/drawing/2014/main" id="{FB26D436-4A16-D248-8EEE-41FCB652172D}"/>
              </a:ext>
            </a:extLst>
          </p:cNvPr>
          <p:cNvSpPr>
            <a:spLocks noGrp="1" noChangeArrowheads="1"/>
          </p:cNvSpPr>
          <p:nvPr>
            <p:ph type="sldNum" sz="quarter" idx="11"/>
          </p:nvPr>
        </p:nvSpPr>
        <p:spPr>
          <a:ln/>
        </p:spPr>
        <p:txBody>
          <a:bodyPr/>
          <a:lstStyle>
            <a:lvl1pPr>
              <a:defRPr/>
            </a:lvl1pPr>
          </a:lstStyle>
          <a:p>
            <a:pPr>
              <a:defRPr/>
            </a:pPr>
            <a:fld id="{6D79DE1B-32C8-8F40-B402-30731A9BE39E}" type="slidenum">
              <a:rPr lang="en-US" altLang="en-US"/>
              <a:pPr>
                <a:defRPr/>
              </a:pPr>
              <a:t>‹#›</a:t>
            </a:fld>
            <a:endParaRPr lang="en-US" altLang="en-US"/>
          </a:p>
        </p:txBody>
      </p:sp>
    </p:spTree>
    <p:extLst>
      <p:ext uri="{BB962C8B-B14F-4D97-AF65-F5344CB8AC3E}">
        <p14:creationId xmlns:p14="http://schemas.microsoft.com/office/powerpoint/2010/main" val="3832328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F0057772-3397-C840-87DE-8D040EDE3DC1}"/>
              </a:ext>
            </a:extLst>
          </p:cNvPr>
          <p:cNvSpPr>
            <a:spLocks noGrp="1" noChangeArrowheads="1"/>
          </p:cNvSpPr>
          <p:nvPr>
            <p:ph type="dt" sz="half" idx="10"/>
          </p:nvPr>
        </p:nvSpPr>
        <p:spPr>
          <a:ln/>
        </p:spPr>
        <p:txBody>
          <a:bodyPr/>
          <a:lstStyle>
            <a:lvl1pPr>
              <a:defRPr/>
            </a:lvl1pPr>
          </a:lstStyle>
          <a:p>
            <a:pPr>
              <a:defRPr/>
            </a:pPr>
            <a:fld id="{248136D8-B173-3047-9811-EB0E36FFAFF9}" type="datetime1">
              <a:rPr lang="en-US"/>
              <a:pPr>
                <a:defRPr/>
              </a:pPr>
              <a:t>10/7/24</a:t>
            </a:fld>
            <a:endParaRPr lang="en-US"/>
          </a:p>
        </p:txBody>
      </p:sp>
      <p:sp>
        <p:nvSpPr>
          <p:cNvPr id="8" name="Rectangle 34">
            <a:extLst>
              <a:ext uri="{FF2B5EF4-FFF2-40B4-BE49-F238E27FC236}">
                <a16:creationId xmlns:a16="http://schemas.microsoft.com/office/drawing/2014/main" id="{91052B84-81FD-4E4E-820D-8344635B2EE6}"/>
              </a:ext>
            </a:extLst>
          </p:cNvPr>
          <p:cNvSpPr>
            <a:spLocks noGrp="1" noChangeArrowheads="1"/>
          </p:cNvSpPr>
          <p:nvPr>
            <p:ph type="sldNum" sz="quarter" idx="11"/>
          </p:nvPr>
        </p:nvSpPr>
        <p:spPr>
          <a:ln/>
        </p:spPr>
        <p:txBody>
          <a:bodyPr/>
          <a:lstStyle>
            <a:lvl1pPr>
              <a:defRPr/>
            </a:lvl1pPr>
          </a:lstStyle>
          <a:p>
            <a:pPr>
              <a:defRPr/>
            </a:pPr>
            <a:fld id="{00405A5A-DB77-B448-9B2D-A8EED52AA3D9}" type="slidenum">
              <a:rPr lang="en-US" altLang="en-US"/>
              <a:pPr>
                <a:defRPr/>
              </a:pPr>
              <a:t>‹#›</a:t>
            </a:fld>
            <a:endParaRPr lang="en-US" altLang="en-US"/>
          </a:p>
        </p:txBody>
      </p:sp>
    </p:spTree>
    <p:extLst>
      <p:ext uri="{BB962C8B-B14F-4D97-AF65-F5344CB8AC3E}">
        <p14:creationId xmlns:p14="http://schemas.microsoft.com/office/powerpoint/2010/main" val="30956735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AC0DD595-6878-3F49-92BC-CD70DDBA93B0}"/>
              </a:ext>
            </a:extLst>
          </p:cNvPr>
          <p:cNvSpPr>
            <a:spLocks noGrp="1" noChangeArrowheads="1"/>
          </p:cNvSpPr>
          <p:nvPr>
            <p:ph type="dt" sz="half" idx="10"/>
          </p:nvPr>
        </p:nvSpPr>
        <p:spPr>
          <a:ln/>
        </p:spPr>
        <p:txBody>
          <a:bodyPr/>
          <a:lstStyle>
            <a:lvl1pPr>
              <a:defRPr/>
            </a:lvl1pPr>
          </a:lstStyle>
          <a:p>
            <a:pPr>
              <a:defRPr/>
            </a:pPr>
            <a:fld id="{31723821-F1BB-8F48-9748-1A79E5F312F5}" type="datetime1">
              <a:rPr lang="en-US"/>
              <a:pPr>
                <a:defRPr/>
              </a:pPr>
              <a:t>10/7/24</a:t>
            </a:fld>
            <a:endParaRPr lang="en-US"/>
          </a:p>
        </p:txBody>
      </p:sp>
      <p:sp>
        <p:nvSpPr>
          <p:cNvPr id="4" name="Rectangle 34">
            <a:extLst>
              <a:ext uri="{FF2B5EF4-FFF2-40B4-BE49-F238E27FC236}">
                <a16:creationId xmlns:a16="http://schemas.microsoft.com/office/drawing/2014/main" id="{DBDC4885-E15C-484F-A361-54C16BAAC09C}"/>
              </a:ext>
            </a:extLst>
          </p:cNvPr>
          <p:cNvSpPr>
            <a:spLocks noGrp="1" noChangeArrowheads="1"/>
          </p:cNvSpPr>
          <p:nvPr>
            <p:ph type="sldNum" sz="quarter" idx="11"/>
          </p:nvPr>
        </p:nvSpPr>
        <p:spPr>
          <a:ln/>
        </p:spPr>
        <p:txBody>
          <a:bodyPr/>
          <a:lstStyle>
            <a:lvl1pPr>
              <a:defRPr/>
            </a:lvl1pPr>
          </a:lstStyle>
          <a:p>
            <a:pPr>
              <a:defRPr/>
            </a:pPr>
            <a:fld id="{6DE2B5FA-A0EF-1B42-AAEF-91272121A29C}" type="slidenum">
              <a:rPr lang="en-US" altLang="en-US"/>
              <a:pPr>
                <a:defRPr/>
              </a:pPr>
              <a:t>‹#›</a:t>
            </a:fld>
            <a:endParaRPr lang="en-US" altLang="en-US"/>
          </a:p>
        </p:txBody>
      </p:sp>
    </p:spTree>
    <p:extLst>
      <p:ext uri="{BB962C8B-B14F-4D97-AF65-F5344CB8AC3E}">
        <p14:creationId xmlns:p14="http://schemas.microsoft.com/office/powerpoint/2010/main" val="29463296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DC41E73D-8A8F-FD45-9E31-649CE6E5A677}"/>
              </a:ext>
            </a:extLst>
          </p:cNvPr>
          <p:cNvSpPr>
            <a:spLocks noGrp="1" noChangeArrowheads="1"/>
          </p:cNvSpPr>
          <p:nvPr>
            <p:ph type="dt" sz="half" idx="10"/>
          </p:nvPr>
        </p:nvSpPr>
        <p:spPr>
          <a:ln/>
        </p:spPr>
        <p:txBody>
          <a:bodyPr/>
          <a:lstStyle>
            <a:lvl1pPr>
              <a:defRPr/>
            </a:lvl1pPr>
          </a:lstStyle>
          <a:p>
            <a:pPr>
              <a:defRPr/>
            </a:pPr>
            <a:fld id="{9446C6FB-A49A-3F43-BAF1-4BDFF85CE642}" type="datetime1">
              <a:rPr lang="en-US"/>
              <a:pPr>
                <a:defRPr/>
              </a:pPr>
              <a:t>10/7/24</a:t>
            </a:fld>
            <a:endParaRPr lang="en-US"/>
          </a:p>
        </p:txBody>
      </p:sp>
      <p:sp>
        <p:nvSpPr>
          <p:cNvPr id="3" name="Rectangle 34">
            <a:extLst>
              <a:ext uri="{FF2B5EF4-FFF2-40B4-BE49-F238E27FC236}">
                <a16:creationId xmlns:a16="http://schemas.microsoft.com/office/drawing/2014/main" id="{023EE3C1-4C6D-F648-A205-9C4FC9D14E3F}"/>
              </a:ext>
            </a:extLst>
          </p:cNvPr>
          <p:cNvSpPr>
            <a:spLocks noGrp="1" noChangeArrowheads="1"/>
          </p:cNvSpPr>
          <p:nvPr>
            <p:ph type="sldNum" sz="quarter" idx="11"/>
          </p:nvPr>
        </p:nvSpPr>
        <p:spPr>
          <a:ln/>
        </p:spPr>
        <p:txBody>
          <a:bodyPr/>
          <a:lstStyle>
            <a:lvl1pPr>
              <a:defRPr/>
            </a:lvl1pPr>
          </a:lstStyle>
          <a:p>
            <a:pPr>
              <a:defRPr/>
            </a:pPr>
            <a:fld id="{9342194B-7E46-2A4E-975A-81B52D96FCC2}" type="slidenum">
              <a:rPr lang="en-US" altLang="en-US"/>
              <a:pPr>
                <a:defRPr/>
              </a:pPr>
              <a:t>‹#›</a:t>
            </a:fld>
            <a:endParaRPr lang="en-US" altLang="en-US"/>
          </a:p>
        </p:txBody>
      </p:sp>
    </p:spTree>
    <p:extLst>
      <p:ext uri="{BB962C8B-B14F-4D97-AF65-F5344CB8AC3E}">
        <p14:creationId xmlns:p14="http://schemas.microsoft.com/office/powerpoint/2010/main" val="7019299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B6CA5BC-C6AE-1044-A36A-2DB3ADEDBDB5}"/>
              </a:ext>
            </a:extLst>
          </p:cNvPr>
          <p:cNvSpPr>
            <a:spLocks noGrp="1" noChangeArrowheads="1"/>
          </p:cNvSpPr>
          <p:nvPr>
            <p:ph type="dt" sz="half" idx="10"/>
          </p:nvPr>
        </p:nvSpPr>
        <p:spPr>
          <a:ln/>
        </p:spPr>
        <p:txBody>
          <a:bodyPr/>
          <a:lstStyle>
            <a:lvl1pPr>
              <a:defRPr/>
            </a:lvl1pPr>
          </a:lstStyle>
          <a:p>
            <a:pPr>
              <a:defRPr/>
            </a:pPr>
            <a:fld id="{C239099D-CE46-4648-BE8B-857503097440}" type="datetime1">
              <a:rPr lang="en-US"/>
              <a:pPr>
                <a:defRPr/>
              </a:pPr>
              <a:t>10/7/24</a:t>
            </a:fld>
            <a:endParaRPr lang="en-US"/>
          </a:p>
        </p:txBody>
      </p:sp>
      <p:sp>
        <p:nvSpPr>
          <p:cNvPr id="6" name="Rectangle 34">
            <a:extLst>
              <a:ext uri="{FF2B5EF4-FFF2-40B4-BE49-F238E27FC236}">
                <a16:creationId xmlns:a16="http://schemas.microsoft.com/office/drawing/2014/main" id="{6801072A-4F2F-B34E-9026-CB1A2E8060FD}"/>
              </a:ext>
            </a:extLst>
          </p:cNvPr>
          <p:cNvSpPr>
            <a:spLocks noGrp="1" noChangeArrowheads="1"/>
          </p:cNvSpPr>
          <p:nvPr>
            <p:ph type="sldNum" sz="quarter" idx="11"/>
          </p:nvPr>
        </p:nvSpPr>
        <p:spPr>
          <a:ln/>
        </p:spPr>
        <p:txBody>
          <a:bodyPr/>
          <a:lstStyle>
            <a:lvl1pPr>
              <a:defRPr/>
            </a:lvl1pPr>
          </a:lstStyle>
          <a:p>
            <a:pPr>
              <a:defRPr/>
            </a:pPr>
            <a:fld id="{A7D9786C-A7FA-F24C-AFFF-F7EB58168F7F}" type="slidenum">
              <a:rPr lang="en-US" altLang="en-US"/>
              <a:pPr>
                <a:defRPr/>
              </a:pPr>
              <a:t>‹#›</a:t>
            </a:fld>
            <a:endParaRPr lang="en-US" altLang="en-US"/>
          </a:p>
        </p:txBody>
      </p:sp>
    </p:spTree>
    <p:extLst>
      <p:ext uri="{BB962C8B-B14F-4D97-AF65-F5344CB8AC3E}">
        <p14:creationId xmlns:p14="http://schemas.microsoft.com/office/powerpoint/2010/main" val="12243784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001711E-BE47-1344-BFD8-CCEC4FA0DF4F}"/>
              </a:ext>
            </a:extLst>
          </p:cNvPr>
          <p:cNvSpPr>
            <a:spLocks noGrp="1" noChangeArrowheads="1"/>
          </p:cNvSpPr>
          <p:nvPr>
            <p:ph type="dt" sz="half" idx="10"/>
          </p:nvPr>
        </p:nvSpPr>
        <p:spPr>
          <a:ln/>
        </p:spPr>
        <p:txBody>
          <a:bodyPr/>
          <a:lstStyle>
            <a:lvl1pPr>
              <a:defRPr/>
            </a:lvl1pPr>
          </a:lstStyle>
          <a:p>
            <a:pPr>
              <a:defRPr/>
            </a:pPr>
            <a:fld id="{566FC195-CDEF-F949-8BC7-EB4B5A5681CB}" type="datetime1">
              <a:rPr lang="en-US"/>
              <a:pPr>
                <a:defRPr/>
              </a:pPr>
              <a:t>10/7/24</a:t>
            </a:fld>
            <a:endParaRPr lang="en-US"/>
          </a:p>
        </p:txBody>
      </p:sp>
      <p:sp>
        <p:nvSpPr>
          <p:cNvPr id="6" name="Rectangle 34">
            <a:extLst>
              <a:ext uri="{FF2B5EF4-FFF2-40B4-BE49-F238E27FC236}">
                <a16:creationId xmlns:a16="http://schemas.microsoft.com/office/drawing/2014/main" id="{7BB69C51-762F-5F4B-9856-878B257EEBEC}"/>
              </a:ext>
            </a:extLst>
          </p:cNvPr>
          <p:cNvSpPr>
            <a:spLocks noGrp="1" noChangeArrowheads="1"/>
          </p:cNvSpPr>
          <p:nvPr>
            <p:ph type="sldNum" sz="quarter" idx="11"/>
          </p:nvPr>
        </p:nvSpPr>
        <p:spPr>
          <a:ln/>
        </p:spPr>
        <p:txBody>
          <a:bodyPr/>
          <a:lstStyle>
            <a:lvl1pPr>
              <a:defRPr/>
            </a:lvl1pPr>
          </a:lstStyle>
          <a:p>
            <a:pPr>
              <a:defRPr/>
            </a:pPr>
            <a:fld id="{A37AFE9B-C1FF-574B-886B-5829ED1BB359}" type="slidenum">
              <a:rPr lang="en-US" altLang="en-US"/>
              <a:pPr>
                <a:defRPr/>
              </a:pPr>
              <a:t>‹#›</a:t>
            </a:fld>
            <a:endParaRPr lang="en-US" altLang="en-US"/>
          </a:p>
        </p:txBody>
      </p:sp>
    </p:spTree>
    <p:extLst>
      <p:ext uri="{BB962C8B-B14F-4D97-AF65-F5344CB8AC3E}">
        <p14:creationId xmlns:p14="http://schemas.microsoft.com/office/powerpoint/2010/main" val="23805335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A5A48DF7-FFA1-7F44-900B-724EC7C1436D}"/>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A72D7534-EC14-9C4A-86DB-CB37C45E5E73}"/>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4ABD45D3-CE33-654B-8EFE-EA5A2DC5659F}"/>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5C7F0DA9-CF20-F149-88DC-F0977479664B}"/>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32A97EC6-7CC9-054C-8D0E-26B8E25F9D84}"/>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ABA2C03D-6764-7349-8F38-F03390F6AA58}"/>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6C287E59-3196-414C-A661-B7CC2279BD91}"/>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C8EDE3FF-9FD8-FE4A-9413-E7AFF4C80237}"/>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7F11297C-AF11-8E4A-BFC3-9BDE15BFEB0A}"/>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D9F78C9F-4861-1A4C-8285-CCA48CAF10F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700105F6-C7FC-164B-82C4-353EE7C84D4A}"/>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D6F8DF46-0EFB-D740-9049-05B6D7C011FB}"/>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D5181B87-D6E0-784B-A0ED-11D3D6F6FB63}"/>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729391B3-BF33-EE48-B83C-B1C44654233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10011DE4-6698-8441-82C3-B7EB22CF2364}"/>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0738F9E6-90BF-A846-9EC8-56F59447E5E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7951A80-0E70-2C4A-9B30-42D2FA30D182}"/>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45904EBD-F816-AC4A-981D-708325D0C13F}"/>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FD53B819-E27C-C349-9449-B03EC4DE931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8F8845DD-9458-2A42-9681-436BBE0DCFF3}"/>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287D332A-0232-B04E-8929-A0B576950507}"/>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521AD8C9-6F90-2842-9455-8E719D1C069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A51FCC79-C848-454A-A5DA-C1EB29D6B2A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98AB1F02-9A12-A74B-84F0-23EA7FE730E1}"/>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5BC76EA4-6E8E-514A-8C75-ADC62859B45B}"/>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FC2E35C2-F511-5C41-A45B-D9C0E6F11AA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B9AB0972-2B15-9A44-8340-691E9403D2E2}"/>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D4144C0B-919F-A14A-A98E-B8753EC3981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FD9D3932-4420-9641-A632-FA8D9B1BA752}"/>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A66801AB-6FD1-0147-B575-483573FE391A}"/>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9A815332-7E87-894D-B64E-652B20A86BE4}"/>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fld id="{922A66B8-500F-1D4C-90D5-5C9EA38CBBDA}" type="datetime1">
              <a:rPr lang="en-US"/>
              <a:pPr>
                <a:defRPr/>
              </a:pPr>
              <a:t>10/7/24</a:t>
            </a:fld>
            <a:endParaRPr lang="en-US"/>
          </a:p>
        </p:txBody>
      </p:sp>
      <p:sp>
        <p:nvSpPr>
          <p:cNvPr id="1058" name="Rectangle 34">
            <a:extLst>
              <a:ext uri="{FF2B5EF4-FFF2-40B4-BE49-F238E27FC236}">
                <a16:creationId xmlns:a16="http://schemas.microsoft.com/office/drawing/2014/main" id="{4969DADF-B0A9-4F4A-A5B3-0DBA71CF06E7}"/>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C33EBAD3-F47C-0445-AF71-C6B6CE3F2913}" type="slidenum">
              <a:rPr lang="en-US" altLang="en-US"/>
              <a:pPr>
                <a:defRPr/>
              </a:pPr>
              <a:t>‹#›</a:t>
            </a:fld>
            <a:endParaRPr lang="en-US" altLang="en-US"/>
          </a:p>
        </p:txBody>
      </p:sp>
      <p:sp>
        <p:nvSpPr>
          <p:cNvPr id="1031" name="Rectangle 35">
            <a:extLst>
              <a:ext uri="{FF2B5EF4-FFF2-40B4-BE49-F238E27FC236}">
                <a16:creationId xmlns:a16="http://schemas.microsoft.com/office/drawing/2014/main" id="{09383975-7909-EB48-B549-E82FC6FF3A69}"/>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liangcpp.pearsoncmg.com/pyhtml/Welcom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angcpp.pearsoncmg.com/pyhtml/WelcomeWithTHreeMessage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liangcpp.pearsoncmg.com/pyhtml/ComputeExpression.htm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liangcpp.pearsoncmg.com/pyhtml/ColorShapes.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liangcpp.pearsoncmg.com/pyhtml/LoanCalculato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446EB5B-0BCB-124E-B118-45C2C86B2863}"/>
              </a:ext>
            </a:extLst>
          </p:cNvPr>
          <p:cNvSpPr>
            <a:spLocks noGrp="1" noChangeArrowheads="1"/>
          </p:cNvSpPr>
          <p:nvPr>
            <p:ph type="title"/>
          </p:nvPr>
        </p:nvSpPr>
        <p:spPr>
          <a:xfrm>
            <a:off x="685800" y="304800"/>
            <a:ext cx="7924800" cy="2438400"/>
          </a:xfrm>
        </p:spPr>
        <p:txBody>
          <a:bodyPr/>
          <a:lstStyle/>
          <a:p>
            <a:r>
              <a:rPr lang="en-US" altLang="en-US"/>
              <a:t>Chapter 1 </a:t>
            </a:r>
            <a:br>
              <a:rPr lang="en-US" altLang="en-US"/>
            </a:br>
            <a:r>
              <a:rPr lang="en-US" altLang="en-US"/>
              <a:t>Introduction to Computers, Programs, and Python</a:t>
            </a:r>
          </a:p>
        </p:txBody>
      </p:sp>
      <p:sp>
        <p:nvSpPr>
          <p:cNvPr id="15363" name="Slide Number Placeholder 4">
            <a:extLst>
              <a:ext uri="{FF2B5EF4-FFF2-40B4-BE49-F238E27FC236}">
                <a16:creationId xmlns:a16="http://schemas.microsoft.com/office/drawing/2014/main" id="{4C33C668-1D13-6045-875D-AAD62E4FC5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2520A6-6700-2140-BCA5-FF75FB801DF4}" type="slidenum">
              <a:rPr lang="en-US" altLang="en-US" sz="1400" smtClean="0"/>
              <a:pPr>
                <a:spcBef>
                  <a:spcPct val="0"/>
                </a:spcBef>
                <a:buClrTx/>
                <a:buSzTx/>
                <a:buFontTx/>
                <a:buNone/>
              </a:pPr>
              <a:t>1</a:t>
            </a:fld>
            <a:endParaRPr lang="en-US" altLang="en-US" sz="1400"/>
          </a:p>
        </p:txBody>
      </p:sp>
      <p:sp>
        <p:nvSpPr>
          <p:cNvPr id="15364" name="Rectangle 6">
            <a:extLst>
              <a:ext uri="{FF2B5EF4-FFF2-40B4-BE49-F238E27FC236}">
                <a16:creationId xmlns:a16="http://schemas.microsoft.com/office/drawing/2014/main" id="{04FBC6B9-9880-EB43-8491-32777A1FD346}"/>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1029">
            <a:extLst>
              <a:ext uri="{FF2B5EF4-FFF2-40B4-BE49-F238E27FC236}">
                <a16:creationId xmlns:a16="http://schemas.microsoft.com/office/drawing/2014/main" id="{9ED051C8-F9FF-5C40-8F9C-71A5E48B6D01}"/>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1031">
            <a:extLst>
              <a:ext uri="{FF2B5EF4-FFF2-40B4-BE49-F238E27FC236}">
                <a16:creationId xmlns:a16="http://schemas.microsoft.com/office/drawing/2014/main" id="{E9B7F163-EE52-924E-9025-DD137DBC45F1}"/>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1E28CE0-0C01-BD4A-88E4-BDF5889E012D}"/>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graphicFrame>
        <p:nvGraphicFramePr>
          <p:cNvPr id="26627" name="Object 8">
            <a:extLst>
              <a:ext uri="{FF2B5EF4-FFF2-40B4-BE49-F238E27FC236}">
                <a16:creationId xmlns:a16="http://schemas.microsoft.com/office/drawing/2014/main" id="{F8399312-73E0-D14F-BB73-6C4E336BD92F}"/>
              </a:ext>
            </a:extLst>
          </p:cNvPr>
          <p:cNvGraphicFramePr>
            <a:graphicFrameLocks noGrp="1" noChangeAspect="1"/>
          </p:cNvGraphicFramePr>
          <p:nvPr>
            <p:ph idx="1"/>
          </p:nvPr>
        </p:nvGraphicFramePr>
        <p:xfrm>
          <a:off x="2032000" y="3084513"/>
          <a:ext cx="5078413" cy="1260475"/>
        </p:xfrm>
        <a:graphic>
          <a:graphicData uri="http://schemas.openxmlformats.org/presentationml/2006/ole">
            <mc:AlternateContent xmlns:mc="http://schemas.openxmlformats.org/markup-compatibility/2006">
              <mc:Choice xmlns:v="urn:schemas-microsoft-com:vml" Requires="v">
                <p:oleObj spid="_x0000_s26637" name="Picture" r:id="rId4" imgW="30492700" imgH="7556500" progId="Word.Picture.8">
                  <p:embed/>
                </p:oleObj>
              </mc:Choice>
              <mc:Fallback>
                <p:oleObj name="Picture" r:id="rId4" imgW="30492700" imgH="7556500" progId="Word.Picture.8">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084513"/>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6628" name="Slide Number Placeholder 4">
            <a:extLst>
              <a:ext uri="{FF2B5EF4-FFF2-40B4-BE49-F238E27FC236}">
                <a16:creationId xmlns:a16="http://schemas.microsoft.com/office/drawing/2014/main" id="{BA68D0A9-171B-1945-9D0B-59FFE8A9AF1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E18AFC-9B02-364A-ACEF-C1B3442A3DCD}" type="slidenum">
              <a:rPr lang="en-US" altLang="en-US" sz="1400" smtClean="0"/>
              <a:pPr>
                <a:spcBef>
                  <a:spcPct val="0"/>
                </a:spcBef>
                <a:buClrTx/>
                <a:buSzTx/>
                <a:buFontTx/>
                <a:buNone/>
              </a:pPr>
              <a:t>10</a:t>
            </a:fld>
            <a:endParaRPr lang="en-US" altLang="en-US" sz="1400"/>
          </a:p>
        </p:txBody>
      </p:sp>
      <p:sp>
        <p:nvSpPr>
          <p:cNvPr id="26629" name="Rectangle 3">
            <a:extLst>
              <a:ext uri="{FF2B5EF4-FFF2-40B4-BE49-F238E27FC236}">
                <a16:creationId xmlns:a16="http://schemas.microsoft.com/office/drawing/2014/main" id="{4C62EB26-EF16-1E47-8C10-555F67872E22}"/>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Text Box 4">
            <a:extLst>
              <a:ext uri="{FF2B5EF4-FFF2-40B4-BE49-F238E27FC236}">
                <a16:creationId xmlns:a16="http://schemas.microsoft.com/office/drawing/2014/main" id="{463E3BC6-C4D1-DF4D-AAA6-8F2C7C672E4E}"/>
              </a:ext>
            </a:extLst>
          </p:cNvPr>
          <p:cNvSpPr txBox="1">
            <a:spLocks noChangeArrowheads="1"/>
          </p:cNvSpPr>
          <p:nvPr/>
        </p:nvSpPr>
        <p:spPr bwMode="auto">
          <a:xfrm>
            <a:off x="304800" y="10668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Memory is volatile, because information is lost when the power is off. Programs and data are permanently stored on storage devices and are moved to memory when the computer actually uses them. There are three main types of storage devices:Disk drives (hard disks and floppy disks), CD drives (CD-R and CD-RW), and Tape drives.</a:t>
            </a:r>
          </a:p>
        </p:txBody>
      </p:sp>
      <p:sp>
        <p:nvSpPr>
          <p:cNvPr id="26631" name="Rectangle 5">
            <a:extLst>
              <a:ext uri="{FF2B5EF4-FFF2-40B4-BE49-F238E27FC236}">
                <a16:creationId xmlns:a16="http://schemas.microsoft.com/office/drawing/2014/main" id="{97BE2442-C063-1D40-8705-4617A548CC5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6">
            <a:extLst>
              <a:ext uri="{FF2B5EF4-FFF2-40B4-BE49-F238E27FC236}">
                <a16:creationId xmlns:a16="http://schemas.microsoft.com/office/drawing/2014/main" id="{A03E66F4-A06F-1F48-9B82-15F715FF7CC9}"/>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8F83AB94-D997-6C45-838C-87632C00B0A1}"/>
              </a:ext>
            </a:extLst>
          </p:cNvPr>
          <p:cNvSpPr>
            <a:spLocks noGrp="1" noChangeArrowheads="1"/>
          </p:cNvSpPr>
          <p:nvPr>
            <p:ph type="title"/>
          </p:nvPr>
        </p:nvSpPr>
        <p:spPr>
          <a:xfrm>
            <a:off x="685800" y="285750"/>
            <a:ext cx="7772400" cy="552450"/>
          </a:xfrm>
        </p:spPr>
        <p:txBody>
          <a:bodyPr/>
          <a:lstStyle/>
          <a:p>
            <a:r>
              <a:rPr lang="en-US" altLang="en-US" sz="4000"/>
              <a:t>Output Devices: Monitor</a:t>
            </a:r>
          </a:p>
        </p:txBody>
      </p:sp>
      <p:graphicFrame>
        <p:nvGraphicFramePr>
          <p:cNvPr id="28675" name="Object 1032">
            <a:extLst>
              <a:ext uri="{FF2B5EF4-FFF2-40B4-BE49-F238E27FC236}">
                <a16:creationId xmlns:a16="http://schemas.microsoft.com/office/drawing/2014/main" id="{85401C6A-2391-D149-A994-63C4D2CC20B8}"/>
              </a:ext>
            </a:extLst>
          </p:cNvPr>
          <p:cNvGraphicFramePr>
            <a:graphicFrameLocks noGrp="1" noChangeAspect="1"/>
          </p:cNvGraphicFramePr>
          <p:nvPr>
            <p:ph idx="1"/>
          </p:nvPr>
        </p:nvGraphicFramePr>
        <p:xfrm>
          <a:off x="2032000" y="3084513"/>
          <a:ext cx="5078413" cy="1260475"/>
        </p:xfrm>
        <a:graphic>
          <a:graphicData uri="http://schemas.openxmlformats.org/presentationml/2006/ole">
            <mc:AlternateContent xmlns:mc="http://schemas.openxmlformats.org/markup-compatibility/2006">
              <mc:Choice xmlns:v="urn:schemas-microsoft-com:vml" Requires="v">
                <p:oleObj spid="_x0000_s28685"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084513"/>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Slide Number Placeholder 4">
            <a:extLst>
              <a:ext uri="{FF2B5EF4-FFF2-40B4-BE49-F238E27FC236}">
                <a16:creationId xmlns:a16="http://schemas.microsoft.com/office/drawing/2014/main" id="{92888E1D-C291-3F40-BDDA-2DE32724CA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F76E0B-C05D-374B-AF1B-167D6CAE63FB}" type="slidenum">
              <a:rPr lang="en-US" altLang="en-US" sz="1400" smtClean="0"/>
              <a:pPr>
                <a:spcBef>
                  <a:spcPct val="0"/>
                </a:spcBef>
                <a:buClrTx/>
                <a:buSzTx/>
                <a:buFontTx/>
                <a:buNone/>
              </a:pPr>
              <a:t>11</a:t>
            </a:fld>
            <a:endParaRPr lang="en-US" altLang="en-US" sz="1400"/>
          </a:p>
        </p:txBody>
      </p:sp>
      <p:sp>
        <p:nvSpPr>
          <p:cNvPr id="28677" name="Rectangle 1027">
            <a:extLst>
              <a:ext uri="{FF2B5EF4-FFF2-40B4-BE49-F238E27FC236}">
                <a16:creationId xmlns:a16="http://schemas.microsoft.com/office/drawing/2014/main" id="{AD1EE594-2AB3-104B-B3F1-5D25359B879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Text Box 1028">
            <a:extLst>
              <a:ext uri="{FF2B5EF4-FFF2-40B4-BE49-F238E27FC236}">
                <a16:creationId xmlns:a16="http://schemas.microsoft.com/office/drawing/2014/main" id="{FA8248EC-4A3B-4A42-89E2-BA8F52CAB08B}"/>
              </a:ext>
            </a:extLst>
          </p:cNvPr>
          <p:cNvSpPr txBox="1">
            <a:spLocks noChangeArrowheads="1"/>
          </p:cNvSpPr>
          <p:nvPr/>
        </p:nvSpPr>
        <p:spPr bwMode="auto">
          <a:xfrm>
            <a:off x="3048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monitor displays information (text and graphics). The resolution and dot pitch determine the quality of the display.</a:t>
            </a:r>
            <a:r>
              <a:rPr lang="en-US" altLang="en-US" sz="2400">
                <a:latin typeface="Courier New" panose="02070309020205020404" pitchFamily="49" charset="0"/>
                <a:cs typeface="Courier New" panose="02070309020205020404" pitchFamily="49" charset="0"/>
              </a:rPr>
              <a:t>  </a:t>
            </a:r>
          </a:p>
        </p:txBody>
      </p:sp>
      <p:sp>
        <p:nvSpPr>
          <p:cNvPr id="28679" name="Rectangle 1029">
            <a:extLst>
              <a:ext uri="{FF2B5EF4-FFF2-40B4-BE49-F238E27FC236}">
                <a16:creationId xmlns:a16="http://schemas.microsoft.com/office/drawing/2014/main" id="{A8282E9C-904D-C045-B783-C7568616ED7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1030">
            <a:extLst>
              <a:ext uri="{FF2B5EF4-FFF2-40B4-BE49-F238E27FC236}">
                <a16:creationId xmlns:a16="http://schemas.microsoft.com/office/drawing/2014/main" id="{D861A977-37F0-1A4C-B333-4A715FD5BA3C}"/>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DF442235-9E43-A541-AB2E-0EE0EBADCA25}"/>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30723" name="Slide Number Placeholder 4">
            <a:extLst>
              <a:ext uri="{FF2B5EF4-FFF2-40B4-BE49-F238E27FC236}">
                <a16:creationId xmlns:a16="http://schemas.microsoft.com/office/drawing/2014/main" id="{36167517-A29A-664C-805C-3B8A06DB43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ACF94A-3023-924B-B8F2-9D07D750D3BB}" type="slidenum">
              <a:rPr lang="en-US" altLang="en-US" sz="1400" smtClean="0"/>
              <a:pPr>
                <a:spcBef>
                  <a:spcPct val="0"/>
                </a:spcBef>
                <a:buClrTx/>
                <a:buSzTx/>
                <a:buFontTx/>
                <a:buNone/>
              </a:pPr>
              <a:t>12</a:t>
            </a:fld>
            <a:endParaRPr lang="en-US" altLang="en-US" sz="1400"/>
          </a:p>
        </p:txBody>
      </p:sp>
      <p:sp>
        <p:nvSpPr>
          <p:cNvPr id="30724" name="Rectangle 1027">
            <a:extLst>
              <a:ext uri="{FF2B5EF4-FFF2-40B4-BE49-F238E27FC236}">
                <a16:creationId xmlns:a16="http://schemas.microsoft.com/office/drawing/2014/main" id="{ACC770F9-1367-CC4B-81A3-B314DFA57FA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Text Box 1028">
            <a:extLst>
              <a:ext uri="{FF2B5EF4-FFF2-40B4-BE49-F238E27FC236}">
                <a16:creationId xmlns:a16="http://schemas.microsoft.com/office/drawing/2014/main" id="{504B4597-369A-8147-AEAA-6C3364D31531}"/>
              </a:ext>
            </a:extLst>
          </p:cNvPr>
          <p:cNvSpPr txBox="1">
            <a:spLocks noChangeArrowheads="1"/>
          </p:cNvSpPr>
          <p:nvPr/>
        </p:nvSpPr>
        <p:spPr bwMode="auto">
          <a:xfrm>
            <a:off x="1600200" y="1066800"/>
            <a:ext cx="7543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resolution</a:t>
            </a:r>
            <a:r>
              <a:rPr lang="en-US" altLang="en-US" sz="2400">
                <a:cs typeface="Courier New" panose="02070309020205020404" pitchFamily="49" charset="0"/>
              </a:rPr>
              <a:t> specifies the number of pixels per square inch. Pixels (short for “picture elements”) are tiny dots that form an image on the screen.  The resolution can be set manually.  The higher the resolution, the sharper and clearer the image is.  However, the image may be very small if you set high resolution on a small screen monitor. PC monitors are usually 15-inch, 17-inch, 19-inch, or 21-inch. For a 15-inch monitor, a comfortable resolution setting would be 640</a:t>
            </a:r>
            <a:r>
              <a:rPr lang="en-US" altLang="en-US" sz="2400">
                <a:cs typeface="Courier New" panose="02070309020205020404" pitchFamily="49" charset="0"/>
                <a:sym typeface="Symbol" pitchFamily="2" charset="2"/>
              </a:rPr>
              <a:t></a:t>
            </a:r>
            <a:r>
              <a:rPr lang="en-US" altLang="en-US" sz="2400">
                <a:cs typeface="Courier New" panose="02070309020205020404" pitchFamily="49" charset="0"/>
              </a:rPr>
              <a:t>480 (307,200 pixels).</a:t>
            </a:r>
          </a:p>
        </p:txBody>
      </p:sp>
      <p:sp>
        <p:nvSpPr>
          <p:cNvPr id="30726" name="Rectangle 1029">
            <a:extLst>
              <a:ext uri="{FF2B5EF4-FFF2-40B4-BE49-F238E27FC236}">
                <a16:creationId xmlns:a16="http://schemas.microsoft.com/office/drawing/2014/main" id="{B465067D-1FC0-1D4D-8979-FF07833CCDC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1030">
            <a:extLst>
              <a:ext uri="{FF2B5EF4-FFF2-40B4-BE49-F238E27FC236}">
                <a16:creationId xmlns:a16="http://schemas.microsoft.com/office/drawing/2014/main" id="{02CA0522-0ED2-D64C-A076-7009424C0C7C}"/>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Text Box 1032">
            <a:extLst>
              <a:ext uri="{FF2B5EF4-FFF2-40B4-BE49-F238E27FC236}">
                <a16:creationId xmlns:a16="http://schemas.microsoft.com/office/drawing/2014/main" id="{36855835-EFF6-AD49-B9B4-91482501170F}"/>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30729" name="Text Box 1033">
            <a:extLst>
              <a:ext uri="{FF2B5EF4-FFF2-40B4-BE49-F238E27FC236}">
                <a16:creationId xmlns:a16="http://schemas.microsoft.com/office/drawing/2014/main" id="{7973B880-D6F8-EC47-8781-D52B188143F6}"/>
              </a:ext>
            </a:extLst>
          </p:cNvPr>
          <p:cNvSpPr txBox="1">
            <a:spLocks noChangeArrowheads="1"/>
          </p:cNvSpPr>
          <p:nvPr/>
        </p:nvSpPr>
        <p:spPr bwMode="auto">
          <a:xfrm>
            <a:off x="1600200" y="4648200"/>
            <a:ext cx="7543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dot pitch</a:t>
            </a:r>
            <a:r>
              <a:rPr lang="en-US" altLang="en-US" sz="2400">
                <a:cs typeface="Courier New" panose="02070309020205020404" pitchFamily="49" charset="0"/>
              </a:rPr>
              <a:t> is the amount of space between pixels. The smaller the dot pitch, the better the display.</a:t>
            </a:r>
            <a:r>
              <a:rPr lang="en-US" altLang="en-US" sz="2400">
                <a:solidFill>
                  <a:schemeClr val="tx2"/>
                </a:solidFill>
                <a:latin typeface="Courier New" panose="02070309020205020404" pitchFamily="49" charset="0"/>
                <a:cs typeface="Courier New" panose="02070309020205020404" pitchFamily="49" charset="0"/>
              </a:rPr>
              <a:t> </a:t>
            </a:r>
          </a:p>
        </p:txBody>
      </p:sp>
      <p:sp>
        <p:nvSpPr>
          <p:cNvPr id="30730" name="Text Box 1034">
            <a:extLst>
              <a:ext uri="{FF2B5EF4-FFF2-40B4-BE49-F238E27FC236}">
                <a16:creationId xmlns:a16="http://schemas.microsoft.com/office/drawing/2014/main" id="{45167F55-883B-7D46-B3DC-D7A7688ADB8E}"/>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47C70198-057C-C141-9102-9EC8D5D0E846}"/>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graphicFrame>
        <p:nvGraphicFramePr>
          <p:cNvPr id="32771" name="Object 1032">
            <a:extLst>
              <a:ext uri="{FF2B5EF4-FFF2-40B4-BE49-F238E27FC236}">
                <a16:creationId xmlns:a16="http://schemas.microsoft.com/office/drawing/2014/main" id="{58F5FA2C-315C-6F4A-B1CC-71A9A83812EF}"/>
              </a:ext>
            </a:extLst>
          </p:cNvPr>
          <p:cNvGraphicFramePr>
            <a:graphicFrameLocks noGrp="1" noChangeAspect="1"/>
          </p:cNvGraphicFramePr>
          <p:nvPr>
            <p:ph idx="1"/>
          </p:nvPr>
        </p:nvGraphicFramePr>
        <p:xfrm>
          <a:off x="2286000" y="4630738"/>
          <a:ext cx="5078413" cy="1260475"/>
        </p:xfrm>
        <a:graphic>
          <a:graphicData uri="http://schemas.openxmlformats.org/presentationml/2006/ole">
            <mc:AlternateContent xmlns:mc="http://schemas.openxmlformats.org/markup-compatibility/2006">
              <mc:Choice xmlns:v="urn:schemas-microsoft-com:vml" Requires="v">
                <p:oleObj spid="_x0000_s32781"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630738"/>
                        <a:ext cx="5078413" cy="126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772" name="Slide Number Placeholder 4">
            <a:extLst>
              <a:ext uri="{FF2B5EF4-FFF2-40B4-BE49-F238E27FC236}">
                <a16:creationId xmlns:a16="http://schemas.microsoft.com/office/drawing/2014/main" id="{9528C24A-61EF-7E42-8A9D-1DD21F0142E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F708EB-67B3-4E41-AD55-E44F896B314C}" type="slidenum">
              <a:rPr lang="en-US" altLang="en-US" sz="1400" smtClean="0"/>
              <a:pPr>
                <a:spcBef>
                  <a:spcPct val="0"/>
                </a:spcBef>
                <a:buClrTx/>
                <a:buSzTx/>
                <a:buFontTx/>
                <a:buNone/>
              </a:pPr>
              <a:t>13</a:t>
            </a:fld>
            <a:endParaRPr lang="en-US" altLang="en-US" sz="1400"/>
          </a:p>
        </p:txBody>
      </p:sp>
      <p:sp>
        <p:nvSpPr>
          <p:cNvPr id="32773" name="Rectangle 1027">
            <a:extLst>
              <a:ext uri="{FF2B5EF4-FFF2-40B4-BE49-F238E27FC236}">
                <a16:creationId xmlns:a16="http://schemas.microsoft.com/office/drawing/2014/main" id="{F930A9E8-BA6D-E54F-AE5F-C67AF779D1A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Text Box 1028">
            <a:extLst>
              <a:ext uri="{FF2B5EF4-FFF2-40B4-BE49-F238E27FC236}">
                <a16:creationId xmlns:a16="http://schemas.microsoft.com/office/drawing/2014/main" id="{09DE3A68-5763-1544-B3C9-60E054AA87F9}"/>
              </a:ext>
            </a:extLst>
          </p:cNvPr>
          <p:cNvSpPr txBox="1">
            <a:spLocks noChangeArrowheads="1"/>
          </p:cNvSpPr>
          <p:nvPr/>
        </p:nvSpPr>
        <p:spPr bwMode="auto">
          <a:xfrm>
            <a:off x="304800" y="914400"/>
            <a:ext cx="861060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a:cs typeface="Courier New" panose="02070309020205020404" pitchFamily="49" charset="0"/>
              </a:rPr>
              <a:t>A </a:t>
            </a:r>
            <a:r>
              <a:rPr lang="en-US" altLang="en-US" sz="2200" i="1">
                <a:solidFill>
                  <a:srgbClr val="FF7C80"/>
                </a:solidFill>
                <a:cs typeface="Courier New" panose="02070309020205020404" pitchFamily="49" charset="0"/>
              </a:rPr>
              <a:t>regular modem</a:t>
            </a:r>
            <a:r>
              <a:rPr lang="en-US" altLang="en-US" sz="2200">
                <a:cs typeface="Courier New" panose="02070309020205020404" pitchFamily="49" charset="0"/>
              </a:rPr>
              <a:t> uses a phone line and can transfer data in a speed up to 56,000 bps (bits per second). A </a:t>
            </a:r>
            <a:r>
              <a:rPr lang="en-US" altLang="en-US" sz="2200" i="1">
                <a:solidFill>
                  <a:srgbClr val="FF7C80"/>
                </a:solidFill>
                <a:cs typeface="Courier New" panose="02070309020205020404" pitchFamily="49" charset="0"/>
              </a:rPr>
              <a:t>DSL</a:t>
            </a:r>
            <a:r>
              <a:rPr lang="en-US" altLang="en-US" sz="2200">
                <a:cs typeface="Courier New" panose="02070309020205020404" pitchFamily="49" charset="0"/>
              </a:rPr>
              <a:t> (digital subscriber line) also uses a phone line and can transfer data in a speed 20 times faster than a regular modem. A </a:t>
            </a:r>
            <a:r>
              <a:rPr lang="en-US" altLang="en-US" sz="2200" i="1">
                <a:solidFill>
                  <a:srgbClr val="FF7C80"/>
                </a:solidFill>
                <a:cs typeface="Courier New" panose="02070309020205020404" pitchFamily="49" charset="0"/>
              </a:rPr>
              <a:t>cable modem</a:t>
            </a:r>
            <a:r>
              <a:rPr lang="en-US" altLang="en-US" sz="2200">
                <a:cs typeface="Courier New" panose="02070309020205020404" pitchFamily="49" charset="0"/>
              </a:rPr>
              <a:t> uses the TV cable line maintained by the cable company. A cable modem is as fast as a DSL. Network interface card (</a:t>
            </a:r>
            <a:r>
              <a:rPr lang="en-US" altLang="en-US" sz="2200" i="1">
                <a:solidFill>
                  <a:srgbClr val="FF7C80"/>
                </a:solidFill>
                <a:cs typeface="Courier New" panose="02070309020205020404" pitchFamily="49" charset="0"/>
              </a:rPr>
              <a:t>NIC</a:t>
            </a:r>
            <a:r>
              <a:rPr lang="en-US" altLang="en-US" sz="2200">
                <a:cs typeface="Courier New" panose="02070309020205020404" pitchFamily="49" charset="0"/>
              </a:rPr>
              <a:t>) is a device to connect a computer to a local area network (LAN). The LAN is commonly used in business, universities, and government organizations. A typical type of NIC, called </a:t>
            </a:r>
            <a:r>
              <a:rPr lang="en-US" altLang="en-US" sz="2200" i="1">
                <a:solidFill>
                  <a:srgbClr val="FF7C80"/>
                </a:solidFill>
                <a:cs typeface="Courier New" panose="02070309020205020404" pitchFamily="49" charset="0"/>
              </a:rPr>
              <a:t>10BaseT</a:t>
            </a:r>
            <a:r>
              <a:rPr lang="en-US" altLang="en-US" sz="2200">
                <a:cs typeface="Courier New" panose="02070309020205020404" pitchFamily="49" charset="0"/>
              </a:rPr>
              <a:t>, can transfer data at 10 mbps (million bits per second).</a:t>
            </a:r>
          </a:p>
        </p:txBody>
      </p:sp>
      <p:sp>
        <p:nvSpPr>
          <p:cNvPr id="32775" name="Rectangle 1029">
            <a:extLst>
              <a:ext uri="{FF2B5EF4-FFF2-40B4-BE49-F238E27FC236}">
                <a16:creationId xmlns:a16="http://schemas.microsoft.com/office/drawing/2014/main" id="{834CD9BF-1A96-CC4F-B193-0AF0E8098DB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1030">
            <a:extLst>
              <a:ext uri="{FF2B5EF4-FFF2-40B4-BE49-F238E27FC236}">
                <a16:creationId xmlns:a16="http://schemas.microsoft.com/office/drawing/2014/main" id="{98D5720C-5D1D-3E4F-BA51-5C699137EB9D}"/>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1026">
            <a:extLst>
              <a:ext uri="{FF2B5EF4-FFF2-40B4-BE49-F238E27FC236}">
                <a16:creationId xmlns:a16="http://schemas.microsoft.com/office/drawing/2014/main" id="{FDAC1827-A634-8849-95EB-514EF8AA7A86}"/>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34819" name="Rectangle 1027">
            <a:extLst>
              <a:ext uri="{FF2B5EF4-FFF2-40B4-BE49-F238E27FC236}">
                <a16:creationId xmlns:a16="http://schemas.microsoft.com/office/drawing/2014/main" id="{1B8CE4A6-5902-EC4D-90A5-5D451A22D50A}"/>
              </a:ext>
            </a:extLst>
          </p:cNvPr>
          <p:cNvSpPr>
            <a:spLocks noGrp="1" noChangeArrowheads="1"/>
          </p:cNvSpPr>
          <p:nvPr>
            <p:ph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
        <p:nvSpPr>
          <p:cNvPr id="34820" name="Slide Number Placeholder 4">
            <a:extLst>
              <a:ext uri="{FF2B5EF4-FFF2-40B4-BE49-F238E27FC236}">
                <a16:creationId xmlns:a16="http://schemas.microsoft.com/office/drawing/2014/main" id="{FDBEA865-5003-744A-87BF-6D5FB9A79E6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B8E626-E41C-8040-9B49-FDE5ACEAF83B}" type="slidenum">
              <a:rPr lang="en-US" altLang="en-US" sz="1400" smtClean="0"/>
              <a:pPr>
                <a:spcBef>
                  <a:spcPct val="0"/>
                </a:spcBef>
                <a:buClrTx/>
                <a:buSzTx/>
                <a:buFontTx/>
                <a:buNone/>
              </a:pPr>
              <a:t>14</a:t>
            </a:fld>
            <a:endParaRPr lang="en-US" altLang="en-US" sz="14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413832F6-26B8-514C-98E4-05559D03BDC2}"/>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5843" name="Rectangle 1027">
            <a:extLst>
              <a:ext uri="{FF2B5EF4-FFF2-40B4-BE49-F238E27FC236}">
                <a16:creationId xmlns:a16="http://schemas.microsoft.com/office/drawing/2014/main" id="{3335A2B9-A1C8-9C4F-90D3-9E8755690366}"/>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a:t>
            </a:r>
            <a:r>
              <a:rPr lang="en-US" altLang="en-US" sz="2400"/>
              <a:t>    Assembly Language      High-Level Language</a:t>
            </a:r>
          </a:p>
        </p:txBody>
      </p:sp>
      <p:sp>
        <p:nvSpPr>
          <p:cNvPr id="35844" name="Slide Number Placeholder 4">
            <a:extLst>
              <a:ext uri="{FF2B5EF4-FFF2-40B4-BE49-F238E27FC236}">
                <a16:creationId xmlns:a16="http://schemas.microsoft.com/office/drawing/2014/main" id="{7DE6210F-FBBD-D641-8628-C6A606CE60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F7219F-D1D3-C84A-ADAD-1BF1333D89BB}" type="slidenum">
              <a:rPr lang="en-US" altLang="en-US" sz="1400" smtClean="0"/>
              <a:pPr>
                <a:spcBef>
                  <a:spcPct val="0"/>
                </a:spcBef>
                <a:buClrTx/>
                <a:buSzTx/>
                <a:buFontTx/>
                <a:buNone/>
              </a:pPr>
              <a:t>15</a:t>
            </a:fld>
            <a:endParaRPr lang="en-US" altLang="en-US" sz="1400"/>
          </a:p>
        </p:txBody>
      </p:sp>
      <p:sp>
        <p:nvSpPr>
          <p:cNvPr id="35845" name="Rectangle 1028">
            <a:extLst>
              <a:ext uri="{FF2B5EF4-FFF2-40B4-BE49-F238E27FC236}">
                <a16:creationId xmlns:a16="http://schemas.microsoft.com/office/drawing/2014/main" id="{BFC7509C-3F36-614B-A17E-B22D7F7FE5DE}"/>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Programming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AF809E10-EBAE-F142-BB1D-6BF6303BC61E}"/>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6867" name="Rectangle 1027">
            <a:extLst>
              <a:ext uri="{FF2B5EF4-FFF2-40B4-BE49-F238E27FC236}">
                <a16:creationId xmlns:a16="http://schemas.microsoft.com/office/drawing/2014/main" id="{3B5D21A6-8CB9-2849-93C5-BB1BA827D537}"/>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36868" name="Slide Number Placeholder 4">
            <a:extLst>
              <a:ext uri="{FF2B5EF4-FFF2-40B4-BE49-F238E27FC236}">
                <a16:creationId xmlns:a16="http://schemas.microsoft.com/office/drawing/2014/main" id="{F4EBEF26-48B6-414D-AA02-91E92659234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3FA9D7-DD4D-994E-AC34-C1C409237B6F}" type="slidenum">
              <a:rPr lang="en-US" altLang="en-US" sz="1400" smtClean="0"/>
              <a:pPr>
                <a:spcBef>
                  <a:spcPct val="0"/>
                </a:spcBef>
                <a:buClrTx/>
                <a:buSzTx/>
                <a:buFontTx/>
                <a:buNone/>
              </a:pPr>
              <a:t>16</a:t>
            </a:fld>
            <a:endParaRPr lang="en-US" altLang="en-US" sz="1400"/>
          </a:p>
        </p:txBody>
      </p:sp>
      <p:sp>
        <p:nvSpPr>
          <p:cNvPr id="36869" name="Rectangle 1028">
            <a:extLst>
              <a:ext uri="{FF2B5EF4-FFF2-40B4-BE49-F238E27FC236}">
                <a16:creationId xmlns:a16="http://schemas.microsoft.com/office/drawing/2014/main" id="{03BDA18C-D5CE-B148-9A8A-4819A05327FB}"/>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solidFill>
                  <a:schemeClr val="tx2"/>
                </a:solidFill>
                <a:cs typeface="Times New Roman" panose="02020603050405020304" pitchFamily="18" charset="0"/>
              </a:rPr>
              <a:t>Assembly languages were developed to make programming easy. Since the computer cannot understand assembly language, however, a program called assembler is used to convert assembly language programs into machine code. For example, to add two numbers, you might write an instruction in assembly code like this:</a:t>
            </a:r>
          </a:p>
          <a:p>
            <a:pPr>
              <a:lnSpc>
                <a:spcPct val="90000"/>
              </a:lnSpc>
              <a:buFont typeface="Monotype Sorts" pitchFamily="2" charset="2"/>
              <a:buNone/>
            </a:pPr>
            <a:r>
              <a:rPr lang="en-US" altLang="en-US" sz="2800">
                <a:solidFill>
                  <a:schemeClr val="tx2"/>
                </a:solidFill>
                <a:cs typeface="Times New Roman" panose="02020603050405020304" pitchFamily="18" charset="0"/>
              </a:rPr>
              <a:t>      ADDF3 R1, R2, R3</a:t>
            </a:r>
          </a:p>
        </p:txBody>
      </p:sp>
      <p:graphicFrame>
        <p:nvGraphicFramePr>
          <p:cNvPr id="36870" name="Object 1029">
            <a:extLst>
              <a:ext uri="{FF2B5EF4-FFF2-40B4-BE49-F238E27FC236}">
                <a16:creationId xmlns:a16="http://schemas.microsoft.com/office/drawing/2014/main" id="{5A00E86D-37E7-464B-B947-E77328B80E64}"/>
              </a:ext>
            </a:extLst>
          </p:cNvPr>
          <p:cNvGraphicFramePr>
            <a:graphicFrameLocks noChangeAspect="1"/>
          </p:cNvGraphicFramePr>
          <p:nvPr/>
        </p:nvGraphicFramePr>
        <p:xfrm>
          <a:off x="2133600" y="4572000"/>
          <a:ext cx="6705600" cy="1778000"/>
        </p:xfrm>
        <a:graphic>
          <a:graphicData uri="http://schemas.openxmlformats.org/presentationml/2006/ole">
            <mc:AlternateContent xmlns:mc="http://schemas.openxmlformats.org/markup-compatibility/2006">
              <mc:Choice xmlns:v="urn:schemas-microsoft-com:vml" Requires="v">
                <p:oleObj spid="_x0000_s36875" r:id="rId3" imgW="29083000" imgH="7721600" progId="Word.Picture.8">
                  <p:embed/>
                </p:oleObj>
              </mc:Choice>
              <mc:Fallback>
                <p:oleObj r:id="rId3" imgW="29083000" imgH="7721600" progId="Word.Picture.8">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7056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AEEF61F5-7DEC-9C48-9991-D5EB53BA6268}"/>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37891" name="Rectangle 1027">
            <a:extLst>
              <a:ext uri="{FF2B5EF4-FFF2-40B4-BE49-F238E27FC236}">
                <a16:creationId xmlns:a16="http://schemas.microsoft.com/office/drawing/2014/main" id="{333D7431-C2B3-F343-BEB8-9011B4504060}"/>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37892" name="Slide Number Placeholder 4">
            <a:extLst>
              <a:ext uri="{FF2B5EF4-FFF2-40B4-BE49-F238E27FC236}">
                <a16:creationId xmlns:a16="http://schemas.microsoft.com/office/drawing/2014/main" id="{5F36145C-332D-7E43-997C-B2048B3D526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02C7B5-7C30-9840-B4EC-C8ED9503F21B}" type="slidenum">
              <a:rPr lang="en-US" altLang="en-US" sz="1400" smtClean="0"/>
              <a:pPr>
                <a:spcBef>
                  <a:spcPct val="0"/>
                </a:spcBef>
                <a:buClrTx/>
                <a:buSzTx/>
                <a:buFontTx/>
                <a:buNone/>
              </a:pPr>
              <a:t>17</a:t>
            </a:fld>
            <a:endParaRPr lang="en-US" altLang="en-US" sz="1400"/>
          </a:p>
        </p:txBody>
      </p:sp>
      <p:sp>
        <p:nvSpPr>
          <p:cNvPr id="37893" name="Rectangle 1028">
            <a:extLst>
              <a:ext uri="{FF2B5EF4-FFF2-40B4-BE49-F238E27FC236}">
                <a16:creationId xmlns:a16="http://schemas.microsoft.com/office/drawing/2014/main" id="{71D7B41E-64B5-EE46-A6BF-497C690B212C}"/>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cs typeface="Times New Roman" panose="02020603050405020304" pitchFamily="18" charset="0"/>
              </a:rPr>
              <a:t>The high-level languages are English-like and easy to learn and program. For example, the following is a high-level language statement that computes the area of a circle with radius 5:</a:t>
            </a:r>
          </a:p>
          <a:p>
            <a:pPr>
              <a:buFont typeface="Monotype Sorts" pitchFamily="2" charset="2"/>
              <a:buNone/>
            </a:pPr>
            <a:r>
              <a:rPr lang="en-US" altLang="en-US" sz="2800">
                <a:solidFill>
                  <a:schemeClr val="tx2"/>
                </a:solidFill>
                <a:cs typeface="Times New Roman" panose="02020603050405020304" pitchFamily="18" charset="0"/>
              </a:rPr>
              <a:t>         area = 5 * 5 * 3.1415</a:t>
            </a:r>
          </a:p>
          <a:p>
            <a:pPr>
              <a:buFont typeface="Monotype Sorts" pitchFamily="2" charset="2"/>
              <a:buNone/>
            </a:pPr>
            <a:endParaRPr lang="en-US" altLang="en-US" sz="2800">
              <a:solidFill>
                <a:schemeClr val="tx2"/>
              </a:solidFill>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340880D2-CE93-B54B-9A9E-08BFDB84B3D6}"/>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38915" name="Rectangle 1027">
            <a:extLst>
              <a:ext uri="{FF2B5EF4-FFF2-40B4-BE49-F238E27FC236}">
                <a16:creationId xmlns:a16="http://schemas.microsoft.com/office/drawing/2014/main" id="{2E9E5273-B9B0-FD41-ADEE-C9D363C6690C}"/>
              </a:ext>
            </a:extLst>
          </p:cNvPr>
          <p:cNvSpPr>
            <a:spLocks noGrp="1" noChangeArrowheads="1"/>
          </p:cNvSpPr>
          <p:nvPr>
            <p:ph idx="1"/>
          </p:nvPr>
        </p:nvSpPr>
        <p:spPr>
          <a:xfrm>
            <a:off x="228600" y="1219200"/>
            <a:ext cx="8763000" cy="5181600"/>
          </a:xfrm>
        </p:spPr>
        <p:txBody>
          <a:bodyPr/>
          <a:lstStyle/>
          <a:p>
            <a:pPr marL="0" indent="0"/>
            <a:r>
              <a:rPr lang="en-US" altLang="en-US" sz="2400"/>
              <a:t>COBOL (COmmon Business Oriented Language)</a:t>
            </a:r>
          </a:p>
          <a:p>
            <a:pPr marL="0" indent="0"/>
            <a:r>
              <a:rPr lang="en-US" altLang="en-US" sz="2400"/>
              <a:t>FORTRAN (FORmula TRANslation) </a:t>
            </a:r>
          </a:p>
          <a:p>
            <a:pPr marL="0" indent="0"/>
            <a:r>
              <a:rPr lang="en-US" altLang="en-US" sz="2400"/>
              <a:t>Java (Developed by Sun, now part of Oracle)</a:t>
            </a:r>
          </a:p>
          <a:p>
            <a:pPr marL="0" indent="0"/>
            <a:r>
              <a:rPr lang="en-US" altLang="en-US" sz="2400"/>
              <a:t>BASIC (Beginner All-purpose Symbolic Instructional Code) </a:t>
            </a:r>
          </a:p>
          <a:p>
            <a:pPr marL="0" indent="0"/>
            <a:r>
              <a:rPr lang="en-US" altLang="en-US" sz="2400"/>
              <a:t>Pascal (named for Blaise Pascal) </a:t>
            </a:r>
          </a:p>
          <a:p>
            <a:pPr marL="0" indent="0"/>
            <a:r>
              <a:rPr lang="en-US" altLang="en-US" sz="2400"/>
              <a:t>Ada (named for Ada Lovelace) </a:t>
            </a:r>
          </a:p>
          <a:p>
            <a:pPr marL="0" indent="0"/>
            <a:r>
              <a:rPr lang="en-US" altLang="en-US" sz="2400">
                <a:latin typeface="Book Antiqua" panose="02040602050305030304" pitchFamily="18" charset="0"/>
                <a:cs typeface="Times New Roman" panose="02020603050405020304" pitchFamily="18" charset="0"/>
              </a:rPr>
              <a:t>C (whose developer designed B first)</a:t>
            </a:r>
            <a:r>
              <a:rPr lang="en-US" altLang="en-US" sz="2400"/>
              <a:t> </a:t>
            </a:r>
          </a:p>
          <a:p>
            <a:pPr marL="0" indent="0"/>
            <a:r>
              <a:rPr lang="en-US" altLang="en-US" sz="2400"/>
              <a:t>Visual Basic (Basic-like visual language developed by Microsoft) </a:t>
            </a:r>
          </a:p>
          <a:p>
            <a:pPr marL="0" indent="0"/>
            <a:r>
              <a:rPr lang="en-US" altLang="en-US" sz="2400"/>
              <a:t>Delphi (Pascal-like visual language developed by Borland) </a:t>
            </a:r>
          </a:p>
          <a:p>
            <a:pPr marL="0" indent="0"/>
            <a:r>
              <a:rPr lang="en-US" altLang="en-US" sz="2400"/>
              <a:t>C++ (an object-oriented language, based on C)</a:t>
            </a:r>
          </a:p>
          <a:p>
            <a:pPr marL="0" indent="0"/>
            <a:r>
              <a:rPr lang="en-US" altLang="en-US" sz="2400"/>
              <a:t>C# (a Python-like language developed by Microsoft)</a:t>
            </a:r>
          </a:p>
          <a:p>
            <a:pPr marL="0" indent="0"/>
            <a:r>
              <a:rPr lang="en-US" altLang="en-US" sz="2400"/>
              <a:t>Python (We use it in the book)</a:t>
            </a:r>
          </a:p>
        </p:txBody>
      </p:sp>
      <p:sp>
        <p:nvSpPr>
          <p:cNvPr id="38916" name="Slide Number Placeholder 4">
            <a:extLst>
              <a:ext uri="{FF2B5EF4-FFF2-40B4-BE49-F238E27FC236}">
                <a16:creationId xmlns:a16="http://schemas.microsoft.com/office/drawing/2014/main" id="{EF1CB80F-EA81-EB4C-9766-7225E7C7F8B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AD08B0-3718-0143-B085-9B787AFEF866}" type="slidenum">
              <a:rPr lang="en-US" altLang="en-US" sz="1400" smtClean="0"/>
              <a:pPr>
                <a:spcBef>
                  <a:spcPct val="0"/>
                </a:spcBef>
                <a:buClrTx/>
                <a:buSzTx/>
                <a:buFontTx/>
                <a:buNone/>
              </a:pPr>
              <a:t>18</a:t>
            </a:fld>
            <a:endParaRPr lang="en-US" altLang="en-US" sz="1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58A5FB0B-7E0F-884A-AFAB-3FBB6E91B955}"/>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9939" name="Rectangle 1027">
            <a:extLst>
              <a:ext uri="{FF2B5EF4-FFF2-40B4-BE49-F238E27FC236}">
                <a16:creationId xmlns:a16="http://schemas.microsoft.com/office/drawing/2014/main" id="{5CAB5D9D-7BA1-C04F-8C77-6FD74C7DC957}"/>
              </a:ext>
            </a:extLst>
          </p:cNvPr>
          <p:cNvSpPr>
            <a:spLocks noGrp="1" noChangeArrowheads="1"/>
          </p:cNvSpPr>
          <p:nvPr>
            <p:ph idx="1"/>
          </p:nvPr>
        </p:nvSpPr>
        <p:spPr>
          <a:xfrm>
            <a:off x="228600" y="1143000"/>
            <a:ext cx="8686800" cy="4038600"/>
          </a:xfrm>
        </p:spPr>
        <p:txBody>
          <a:bodyPr/>
          <a:lstStyle/>
          <a:p>
            <a:pPr marL="0" indent="0">
              <a:buFont typeface="Monotype Sorts" pitchFamily="2" charset="2"/>
              <a:buNone/>
            </a:pPr>
            <a:r>
              <a:rPr lang="en-US" altLang="en-US" sz="2800">
                <a:cs typeface="Times New Roman" panose="02020603050405020304" pitchFamily="18" charset="0"/>
              </a:rPr>
              <a:t>A program written in a high-level language is called a s</a:t>
            </a:r>
            <a:r>
              <a:rPr lang="en-US" altLang="en-US" sz="2800" i="1">
                <a:cs typeface="Times New Roman" panose="02020603050405020304" pitchFamily="18" charset="0"/>
              </a:rPr>
              <a:t>ource program</a:t>
            </a:r>
            <a:r>
              <a:rPr lang="en-US" altLang="en-US" sz="2800">
                <a:cs typeface="Times New Roman" panose="02020603050405020304" pitchFamily="18" charset="0"/>
              </a:rPr>
              <a:t>. Since a computer cannot understand a source program. Program called a </a:t>
            </a:r>
            <a:r>
              <a:rPr lang="en-US" altLang="en-US" sz="2800" i="1">
                <a:cs typeface="Times New Roman" panose="02020603050405020304" pitchFamily="18" charset="0"/>
              </a:rPr>
              <a:t>compiler</a:t>
            </a:r>
            <a:r>
              <a:rPr lang="en-US" altLang="en-US" sz="2800">
                <a:cs typeface="Times New Roman" panose="02020603050405020304" pitchFamily="18" charset="0"/>
              </a:rPr>
              <a:t> is used to translate the source program into a machine language program called an </a:t>
            </a:r>
            <a:r>
              <a:rPr lang="en-US" altLang="en-US" sz="2800" i="1">
                <a:cs typeface="Times New Roman" panose="02020603050405020304" pitchFamily="18" charset="0"/>
              </a:rPr>
              <a:t>object program</a:t>
            </a:r>
            <a:r>
              <a:rPr lang="en-US" altLang="en-US" sz="2800">
                <a:cs typeface="Times New Roman" panose="02020603050405020304" pitchFamily="18" charset="0"/>
              </a:rPr>
              <a:t>. The object program is often then linked with other supporting library code before the object can be executed on the machine.</a:t>
            </a:r>
            <a:endParaRPr lang="en-US" altLang="en-US" sz="2800"/>
          </a:p>
        </p:txBody>
      </p:sp>
      <p:sp>
        <p:nvSpPr>
          <p:cNvPr id="39940" name="Slide Number Placeholder 4">
            <a:extLst>
              <a:ext uri="{FF2B5EF4-FFF2-40B4-BE49-F238E27FC236}">
                <a16:creationId xmlns:a16="http://schemas.microsoft.com/office/drawing/2014/main" id="{A4724B1E-7172-DF48-8C93-34A11175B5E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67E154-9C5F-254A-87B3-BC19A680F511}" type="slidenum">
              <a:rPr lang="en-US" altLang="en-US" sz="1400" smtClean="0"/>
              <a:pPr>
                <a:spcBef>
                  <a:spcPct val="0"/>
                </a:spcBef>
                <a:buClrTx/>
                <a:buSzTx/>
                <a:buFontTx/>
                <a:buNone/>
              </a:pPr>
              <a:t>19</a:t>
            </a:fld>
            <a:endParaRPr lang="en-US" altLang="en-US" sz="1400"/>
          </a:p>
        </p:txBody>
      </p:sp>
      <p:sp>
        <p:nvSpPr>
          <p:cNvPr id="39941" name="Rectangle 1029">
            <a:extLst>
              <a:ext uri="{FF2B5EF4-FFF2-40B4-BE49-F238E27FC236}">
                <a16:creationId xmlns:a16="http://schemas.microsoft.com/office/drawing/2014/main" id="{1BCD5F31-D248-0C49-8CD9-296A6F252C5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1056">
            <a:extLst>
              <a:ext uri="{FF2B5EF4-FFF2-40B4-BE49-F238E27FC236}">
                <a16:creationId xmlns:a16="http://schemas.microsoft.com/office/drawing/2014/main" id="{841ACAFE-5B9F-8A46-82A7-4169232F1FAB}"/>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3" name="Object 1055">
            <a:extLst>
              <a:ext uri="{FF2B5EF4-FFF2-40B4-BE49-F238E27FC236}">
                <a16:creationId xmlns:a16="http://schemas.microsoft.com/office/drawing/2014/main" id="{BE863574-CF5C-684C-9454-DC81AC6495FB}"/>
              </a:ext>
            </a:extLst>
          </p:cNvPr>
          <p:cNvGraphicFramePr>
            <a:graphicFrameLocks noChangeAspect="1"/>
          </p:cNvGraphicFramePr>
          <p:nvPr/>
        </p:nvGraphicFramePr>
        <p:xfrm>
          <a:off x="228600" y="4572000"/>
          <a:ext cx="8763000" cy="1501775"/>
        </p:xfrm>
        <a:graphic>
          <a:graphicData uri="http://schemas.openxmlformats.org/presentationml/2006/ole">
            <mc:AlternateContent xmlns:mc="http://schemas.openxmlformats.org/markup-compatibility/2006">
              <mc:Choice xmlns:v="urn:schemas-microsoft-com:vml" Requires="v">
                <p:oleObj spid="_x0000_s39948" name="Picture" r:id="rId3" imgW="9347200" imgH="1612900" progId="Word.Picture.8">
                  <p:embed/>
                </p:oleObj>
              </mc:Choice>
              <mc:Fallback>
                <p:oleObj name="Picture" r:id="rId3" imgW="9347200" imgH="1612900" progId="Word.Picture.8">
                  <p:embed/>
                  <p:pic>
                    <p:nvPicPr>
                      <p:cNvPr id="0" name="Object 1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572000"/>
                        <a:ext cx="87630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D90BD1A-8B7A-AA47-A298-63806123F794}"/>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17411" name="Slide Number Placeholder 4">
            <a:extLst>
              <a:ext uri="{FF2B5EF4-FFF2-40B4-BE49-F238E27FC236}">
                <a16:creationId xmlns:a16="http://schemas.microsoft.com/office/drawing/2014/main" id="{E0646F86-1769-454A-BEC1-0D79EFDDE20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E19010-705D-5D44-A928-87DF84BAE439}" type="slidenum">
              <a:rPr lang="en-US" altLang="en-US" sz="1400" smtClean="0"/>
              <a:pPr>
                <a:spcBef>
                  <a:spcPct val="0"/>
                </a:spcBef>
                <a:buClrTx/>
                <a:buSzTx/>
                <a:buFontTx/>
                <a:buNone/>
              </a:pPr>
              <a:t>2</a:t>
            </a:fld>
            <a:endParaRPr lang="en-US" altLang="en-US" sz="1400"/>
          </a:p>
        </p:txBody>
      </p:sp>
      <p:sp>
        <p:nvSpPr>
          <p:cNvPr id="17412" name="Rectangle 2">
            <a:extLst>
              <a:ext uri="{FF2B5EF4-FFF2-40B4-BE49-F238E27FC236}">
                <a16:creationId xmlns:a16="http://schemas.microsoft.com/office/drawing/2014/main" id="{0BD0B884-BFEA-5840-9873-9A4FBD0C4FB0}"/>
              </a:ext>
            </a:extLst>
          </p:cNvPr>
          <p:cNvSpPr>
            <a:spLocks noChangeArrowheads="1"/>
          </p:cNvSpPr>
          <p:nvPr/>
        </p:nvSpPr>
        <p:spPr bwMode="auto">
          <a:xfrm>
            <a:off x="228600" y="1219200"/>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2800"/>
              <a:t>To understand computer basics, programs, and operating systems (§§1.2-1.4). </a:t>
            </a:r>
          </a:p>
          <a:p>
            <a:r>
              <a:rPr lang="en-US" altLang="en-US" sz="2800"/>
              <a:t>To write and run a simple Python program (§1.5).</a:t>
            </a:r>
          </a:p>
          <a:p>
            <a:r>
              <a:rPr lang="en-US" altLang="en-US" sz="2800"/>
              <a:t>To explain the basic syntax of a Python program (§1.5).</a:t>
            </a:r>
          </a:p>
          <a:p>
            <a:r>
              <a:rPr lang="en-US" altLang="en-US" sz="2800"/>
              <a:t>To describe the history of Python (§1.6).</a:t>
            </a:r>
          </a:p>
          <a:p>
            <a:r>
              <a:rPr lang="en-US" altLang="en-US" sz="2800"/>
              <a:t>To explain the importance of, and provide examples of, proper programming style and documentation (§1.7).</a:t>
            </a:r>
          </a:p>
          <a:p>
            <a:r>
              <a:rPr lang="en-US" altLang="en-US" sz="2800"/>
              <a:t>To explain the differences between syntax errors, runtime errors, and logic errors (§1.8).</a:t>
            </a:r>
          </a:p>
          <a:p>
            <a:r>
              <a:rPr lang="en-US" altLang="en-US" sz="2800"/>
              <a:t>To create a basic graphics program using Turtle (§1.9).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663101FB-AFDF-D641-99B8-444E5F79E87D}"/>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40963" name="Rectangle 1027">
            <a:extLst>
              <a:ext uri="{FF2B5EF4-FFF2-40B4-BE49-F238E27FC236}">
                <a16:creationId xmlns:a16="http://schemas.microsoft.com/office/drawing/2014/main" id="{F85615B2-043C-6048-B9A1-BA29AD647C25}"/>
              </a:ext>
            </a:extLst>
          </p:cNvPr>
          <p:cNvSpPr>
            <a:spLocks noGrp="1" noChangeArrowheads="1"/>
          </p:cNvSpPr>
          <p:nvPr>
            <p:ph idx="1"/>
          </p:nvPr>
        </p:nvSpPr>
        <p:spPr>
          <a:xfrm>
            <a:off x="228600" y="1143000"/>
            <a:ext cx="4495800" cy="5334000"/>
          </a:xfrm>
        </p:spPr>
        <p:txBody>
          <a:bodyPr/>
          <a:lstStyle/>
          <a:p>
            <a:pPr marL="0" indent="0">
              <a:buFont typeface="Monotype Sorts" pitchFamily="2" charset="2"/>
              <a:buNone/>
            </a:pPr>
            <a:r>
              <a:rPr lang="en-US" altLang="en-US" sz="2800">
                <a:cs typeface="Times New Roman" panose="02020603050405020304" pitchFamily="18" charset="0"/>
              </a:rPr>
              <a:t>The </a:t>
            </a:r>
            <a:r>
              <a:rPr lang="en-US" altLang="en-US" sz="2800" i="1">
                <a:cs typeface="Times New Roman" panose="02020603050405020304" pitchFamily="18" charset="0"/>
              </a:rPr>
              <a:t>operating system</a:t>
            </a:r>
            <a:r>
              <a:rPr lang="en-US" altLang="en-US" sz="2800">
                <a:cs typeface="Times New Roman" panose="02020603050405020304" pitchFamily="18" charset="0"/>
              </a:rPr>
              <a:t> (OS) is a program that manages and controls a computer’s activities. You are probably using a Mac or Windows machine. Windows is currently the most popular PC operating system. Application programs such as an Internet browser and a word processor cannot run without an operating system. </a:t>
            </a:r>
          </a:p>
        </p:txBody>
      </p:sp>
      <p:sp>
        <p:nvSpPr>
          <p:cNvPr id="40964" name="Slide Number Placeholder 4">
            <a:extLst>
              <a:ext uri="{FF2B5EF4-FFF2-40B4-BE49-F238E27FC236}">
                <a16:creationId xmlns:a16="http://schemas.microsoft.com/office/drawing/2014/main" id="{BE87AEC7-E713-E640-ABF3-075325D9AE4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4EB908-47A0-004F-86C2-F5CBDA327DCE}" type="slidenum">
              <a:rPr lang="en-US" altLang="en-US" sz="1400" smtClean="0"/>
              <a:pPr>
                <a:spcBef>
                  <a:spcPct val="0"/>
                </a:spcBef>
                <a:buClrTx/>
                <a:buSzTx/>
                <a:buFontTx/>
                <a:buNone/>
              </a:pPr>
              <a:t>20</a:t>
            </a:fld>
            <a:endParaRPr lang="en-US" altLang="en-US" sz="1400"/>
          </a:p>
        </p:txBody>
      </p:sp>
      <p:sp>
        <p:nvSpPr>
          <p:cNvPr id="40965" name="Rectangle 1028">
            <a:extLst>
              <a:ext uri="{FF2B5EF4-FFF2-40B4-BE49-F238E27FC236}">
                <a16:creationId xmlns:a16="http://schemas.microsoft.com/office/drawing/2014/main" id="{EC33B655-20F8-F541-BA92-B96D049F1EEF}"/>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1031">
            <a:extLst>
              <a:ext uri="{FF2B5EF4-FFF2-40B4-BE49-F238E27FC236}">
                <a16:creationId xmlns:a16="http://schemas.microsoft.com/office/drawing/2014/main" id="{19C4376B-306B-DE44-A8CD-C401C6119E23}"/>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67" name="Object 1030">
            <a:extLst>
              <a:ext uri="{FF2B5EF4-FFF2-40B4-BE49-F238E27FC236}">
                <a16:creationId xmlns:a16="http://schemas.microsoft.com/office/drawing/2014/main" id="{1EAC07FF-8732-304D-BC7F-942CA898440F}"/>
              </a:ext>
            </a:extLst>
          </p:cNvPr>
          <p:cNvGraphicFramePr>
            <a:graphicFrameLocks noChangeAspect="1"/>
          </p:cNvGraphicFramePr>
          <p:nvPr/>
        </p:nvGraphicFramePr>
        <p:xfrm>
          <a:off x="4876800" y="1371600"/>
          <a:ext cx="4267200" cy="3919538"/>
        </p:xfrm>
        <a:graphic>
          <a:graphicData uri="http://schemas.openxmlformats.org/presentationml/2006/ole">
            <mc:AlternateContent xmlns:mc="http://schemas.openxmlformats.org/markup-compatibility/2006">
              <mc:Choice xmlns:v="urn:schemas-microsoft-com:vml" Requires="v">
                <p:oleObj spid="_x0000_s40972" r:id="rId3" imgW="11963400" imgH="10985500" progId="Word.Picture.8">
                  <p:embed/>
                </p:oleObj>
              </mc:Choice>
              <mc:Fallback>
                <p:oleObj r:id="rId3" imgW="11963400" imgH="10985500" progId="Word.Picture.8">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371600"/>
                        <a:ext cx="42672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37243A7-EC41-F647-BA7C-E2BBC1729CEC}"/>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1987" name="Rectangle 3">
            <a:extLst>
              <a:ext uri="{FF2B5EF4-FFF2-40B4-BE49-F238E27FC236}">
                <a16:creationId xmlns:a16="http://schemas.microsoft.com/office/drawing/2014/main" id="{DD2363FA-0F94-2F4F-B20A-5FBEF5097007}"/>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solidFill>
                  <a:srgbClr val="FF0000"/>
                </a:solidFill>
              </a:rPr>
              <a:t>General Purpose</a:t>
            </a:r>
            <a:r>
              <a:rPr lang="en-US" altLang="en-US" sz="2800"/>
              <a:t>    Interpreted      Object-Oriented</a:t>
            </a:r>
          </a:p>
        </p:txBody>
      </p:sp>
      <p:sp>
        <p:nvSpPr>
          <p:cNvPr id="41988" name="Slide Number Placeholder 4">
            <a:extLst>
              <a:ext uri="{FF2B5EF4-FFF2-40B4-BE49-F238E27FC236}">
                <a16:creationId xmlns:a16="http://schemas.microsoft.com/office/drawing/2014/main" id="{8407FCFC-700C-AD49-8DAC-9704DAC465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40630F-BD90-5F41-B015-134C6EA4BF2D}" type="slidenum">
              <a:rPr lang="en-US" altLang="en-US" sz="1400" smtClean="0"/>
              <a:pPr>
                <a:spcBef>
                  <a:spcPct val="0"/>
                </a:spcBef>
                <a:buClrTx/>
                <a:buSzTx/>
                <a:buFontTx/>
                <a:buNone/>
              </a:pPr>
              <a:t>21</a:t>
            </a:fld>
            <a:endParaRPr lang="en-US" altLang="en-US" sz="1400"/>
          </a:p>
        </p:txBody>
      </p:sp>
      <p:sp>
        <p:nvSpPr>
          <p:cNvPr id="41989" name="Rectangle 4">
            <a:extLst>
              <a:ext uri="{FF2B5EF4-FFF2-40B4-BE49-F238E27FC236}">
                <a16:creationId xmlns:a16="http://schemas.microsoft.com/office/drawing/2014/main" id="{C74F948A-78FF-4A43-9F3D-E8742A95B14C}"/>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a general purpose programming language. That means you can use Python to write code for any programming tasks. Python are now used in Google search engine, in mission critical projects in NASA, in processing financial transactions at New York Stock Exchange.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38A0AE0-E1EF-4D4C-B138-049DDB4B4345}"/>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3011" name="Rectangle 3">
            <a:extLst>
              <a:ext uri="{FF2B5EF4-FFF2-40B4-BE49-F238E27FC236}">
                <a16:creationId xmlns:a16="http://schemas.microsoft.com/office/drawing/2014/main" id="{33238A4A-80F2-1E4E-935C-979464972CB0}"/>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t>General Purpose    </a:t>
            </a:r>
            <a:r>
              <a:rPr lang="en-US" altLang="en-US" sz="2800">
                <a:solidFill>
                  <a:srgbClr val="FF0000"/>
                </a:solidFill>
              </a:rPr>
              <a:t>Interpreted</a:t>
            </a:r>
            <a:r>
              <a:rPr lang="en-US" altLang="en-US" sz="2800">
                <a:solidFill>
                  <a:schemeClr val="tx2"/>
                </a:solidFill>
              </a:rPr>
              <a:t> </a:t>
            </a:r>
            <a:r>
              <a:rPr lang="en-US" altLang="en-US" sz="2800"/>
              <a:t>      Object-Oriented</a:t>
            </a:r>
          </a:p>
        </p:txBody>
      </p:sp>
      <p:sp>
        <p:nvSpPr>
          <p:cNvPr id="43012" name="Slide Number Placeholder 4">
            <a:extLst>
              <a:ext uri="{FF2B5EF4-FFF2-40B4-BE49-F238E27FC236}">
                <a16:creationId xmlns:a16="http://schemas.microsoft.com/office/drawing/2014/main" id="{EE7BAFF7-1733-554E-B672-0C3FC3E6379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5B2DDE-6227-7446-A4AD-0EC92201A8A4}" type="slidenum">
              <a:rPr lang="en-US" altLang="en-US" sz="1400" smtClean="0"/>
              <a:pPr>
                <a:spcBef>
                  <a:spcPct val="0"/>
                </a:spcBef>
                <a:buClrTx/>
                <a:buSzTx/>
                <a:buFontTx/>
                <a:buNone/>
              </a:pPr>
              <a:t>22</a:t>
            </a:fld>
            <a:endParaRPr lang="en-US" altLang="en-US" sz="1400"/>
          </a:p>
        </p:txBody>
      </p:sp>
      <p:sp>
        <p:nvSpPr>
          <p:cNvPr id="43013" name="Rectangle 4">
            <a:extLst>
              <a:ext uri="{FF2B5EF4-FFF2-40B4-BE49-F238E27FC236}">
                <a16:creationId xmlns:a16="http://schemas.microsoft.com/office/drawing/2014/main" id="{5366238C-B0B2-2145-93F5-F14D2329A6DA}"/>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interpreted, which means that python code is translated and executed by an interpreter one statement at a time. In a compiled language, the entire source code is compiled and then executed altogether.</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7340D4C-6121-A94E-B1C9-4A3A86407E1B}"/>
              </a:ext>
            </a:extLst>
          </p:cNvPr>
          <p:cNvSpPr>
            <a:spLocks noGrp="1" noChangeArrowheads="1"/>
          </p:cNvSpPr>
          <p:nvPr>
            <p:ph type="title"/>
          </p:nvPr>
        </p:nvSpPr>
        <p:spPr>
          <a:xfrm>
            <a:off x="685800" y="228600"/>
            <a:ext cx="7772400" cy="533400"/>
          </a:xfrm>
        </p:spPr>
        <p:txBody>
          <a:bodyPr/>
          <a:lstStyle/>
          <a:p>
            <a:r>
              <a:rPr lang="en-US" altLang="en-US"/>
              <a:t>What is Python?</a:t>
            </a:r>
          </a:p>
        </p:txBody>
      </p:sp>
      <p:sp>
        <p:nvSpPr>
          <p:cNvPr id="44035" name="Rectangle 3">
            <a:extLst>
              <a:ext uri="{FF2B5EF4-FFF2-40B4-BE49-F238E27FC236}">
                <a16:creationId xmlns:a16="http://schemas.microsoft.com/office/drawing/2014/main" id="{A4772415-F0C1-6C47-B2B5-C365842A05A7}"/>
              </a:ext>
            </a:extLst>
          </p:cNvPr>
          <p:cNvSpPr>
            <a:spLocks noGrp="1" noChangeArrowheads="1"/>
          </p:cNvSpPr>
          <p:nvPr>
            <p:ph idx="1"/>
          </p:nvPr>
        </p:nvSpPr>
        <p:spPr>
          <a:xfrm>
            <a:off x="228600" y="990600"/>
            <a:ext cx="8534400" cy="457200"/>
          </a:xfrm>
        </p:spPr>
        <p:txBody>
          <a:bodyPr/>
          <a:lstStyle/>
          <a:p>
            <a:pPr marL="0" indent="0">
              <a:lnSpc>
                <a:spcPct val="80000"/>
              </a:lnSpc>
              <a:buFont typeface="Monotype Sorts" pitchFamily="2" charset="2"/>
              <a:buNone/>
            </a:pPr>
            <a:r>
              <a:rPr lang="en-US" altLang="en-US" sz="2800"/>
              <a:t>General Purpose    Interpreted</a:t>
            </a:r>
            <a:r>
              <a:rPr lang="en-US" altLang="en-US" sz="2800">
                <a:solidFill>
                  <a:schemeClr val="tx2"/>
                </a:solidFill>
              </a:rPr>
              <a:t> </a:t>
            </a:r>
            <a:r>
              <a:rPr lang="en-US" altLang="en-US" sz="2800"/>
              <a:t>      </a:t>
            </a:r>
            <a:r>
              <a:rPr lang="en-US" altLang="en-US" sz="2800">
                <a:solidFill>
                  <a:srgbClr val="FF0000"/>
                </a:solidFill>
              </a:rPr>
              <a:t>Object-Oriented</a:t>
            </a:r>
          </a:p>
        </p:txBody>
      </p:sp>
      <p:sp>
        <p:nvSpPr>
          <p:cNvPr id="44036" name="Slide Number Placeholder 4">
            <a:extLst>
              <a:ext uri="{FF2B5EF4-FFF2-40B4-BE49-F238E27FC236}">
                <a16:creationId xmlns:a16="http://schemas.microsoft.com/office/drawing/2014/main" id="{3CC16790-7526-EC4C-9DAD-4F9BD5038D9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7A5B74-5058-1F4A-A4C2-A27D2CABE2ED}" type="slidenum">
              <a:rPr lang="en-US" altLang="en-US" sz="1400" smtClean="0"/>
              <a:pPr>
                <a:spcBef>
                  <a:spcPct val="0"/>
                </a:spcBef>
                <a:buClrTx/>
                <a:buSzTx/>
                <a:buFontTx/>
                <a:buNone/>
              </a:pPr>
              <a:t>23</a:t>
            </a:fld>
            <a:endParaRPr lang="en-US" altLang="en-US" sz="1400"/>
          </a:p>
        </p:txBody>
      </p:sp>
      <p:sp>
        <p:nvSpPr>
          <p:cNvPr id="44037" name="Rectangle 4">
            <a:extLst>
              <a:ext uri="{FF2B5EF4-FFF2-40B4-BE49-F238E27FC236}">
                <a16:creationId xmlns:a16="http://schemas.microsoft.com/office/drawing/2014/main" id="{46A61C26-F740-0A4F-9378-CFE4F56F5B6D}"/>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cs typeface="Times New Roman" panose="02020603050405020304" pitchFamily="18" charset="0"/>
              </a:rPr>
              <a:t>Python is an object-oriented programming language. Data in Python are objects created from classes. A class is essentially a type that defines the objects of the same kind with properties and methods for manipulating objects. Object-oriented programming is a powerful tool for developing reusable software.</a:t>
            </a:r>
          </a:p>
          <a:p>
            <a:pPr>
              <a:lnSpc>
                <a:spcPct val="90000"/>
              </a:lnSpc>
              <a:buFont typeface="Monotype Sorts" pitchFamily="2" charset="2"/>
              <a:buNone/>
            </a:pPr>
            <a:endParaRPr lang="en-US" altLang="en-US">
              <a:solidFill>
                <a:schemeClr val="tx2"/>
              </a:solidFill>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19EF870-EC53-8F4D-B5A6-B3B67EDFFA63}"/>
              </a:ext>
            </a:extLst>
          </p:cNvPr>
          <p:cNvSpPr>
            <a:spLocks noGrp="1" noChangeArrowheads="1"/>
          </p:cNvSpPr>
          <p:nvPr>
            <p:ph type="title"/>
          </p:nvPr>
        </p:nvSpPr>
        <p:spPr>
          <a:xfrm>
            <a:off x="685800" y="304800"/>
            <a:ext cx="7772400" cy="533400"/>
          </a:xfrm>
        </p:spPr>
        <p:txBody>
          <a:bodyPr/>
          <a:lstStyle/>
          <a:p>
            <a:r>
              <a:rPr lang="en-US" altLang="en-US"/>
              <a:t>Python’s History</a:t>
            </a:r>
          </a:p>
        </p:txBody>
      </p:sp>
      <p:sp>
        <p:nvSpPr>
          <p:cNvPr id="45059" name="Rectangle 3">
            <a:extLst>
              <a:ext uri="{FF2B5EF4-FFF2-40B4-BE49-F238E27FC236}">
                <a16:creationId xmlns:a16="http://schemas.microsoft.com/office/drawing/2014/main" id="{CC09C3EE-F9CA-014C-B14F-B4D9A7B732F3}"/>
              </a:ext>
            </a:extLst>
          </p:cNvPr>
          <p:cNvSpPr>
            <a:spLocks noGrp="1" noChangeArrowheads="1"/>
          </p:cNvSpPr>
          <p:nvPr>
            <p:ph idx="1"/>
          </p:nvPr>
        </p:nvSpPr>
        <p:spPr>
          <a:xfrm>
            <a:off x="304800" y="990600"/>
            <a:ext cx="8610600" cy="3886200"/>
          </a:xfrm>
        </p:spPr>
        <p:txBody>
          <a:bodyPr/>
          <a:lstStyle/>
          <a:p>
            <a:r>
              <a:rPr lang="en-US" altLang="en-US"/>
              <a:t>created by Guido van Rossum in Netherlands in 1990 </a:t>
            </a:r>
          </a:p>
          <a:p>
            <a:pPr>
              <a:spcBef>
                <a:spcPct val="50000"/>
              </a:spcBef>
            </a:pPr>
            <a:r>
              <a:rPr lang="en-US" altLang="en-US"/>
              <a:t>Open source</a:t>
            </a:r>
          </a:p>
        </p:txBody>
      </p:sp>
      <p:sp>
        <p:nvSpPr>
          <p:cNvPr id="45060" name="Slide Number Placeholder 4">
            <a:extLst>
              <a:ext uri="{FF2B5EF4-FFF2-40B4-BE49-F238E27FC236}">
                <a16:creationId xmlns:a16="http://schemas.microsoft.com/office/drawing/2014/main" id="{D643D860-13B7-A74D-94B9-689B82D82BF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B6AA51-EE07-4A4E-8C85-E6940EF5A0B9}" type="slidenum">
              <a:rPr lang="en-US" altLang="en-US" sz="1400" smtClean="0"/>
              <a:pPr>
                <a:spcBef>
                  <a:spcPct val="0"/>
                </a:spcBef>
                <a:buClrTx/>
                <a:buSzTx/>
                <a:buFontTx/>
                <a:buNone/>
              </a:pPr>
              <a:t>24</a:t>
            </a:fld>
            <a:endParaRPr lang="en-US" altLang="en-US" sz="14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43B949B-4C6A-1B4C-BECE-BA32246D5633}"/>
              </a:ext>
            </a:extLst>
          </p:cNvPr>
          <p:cNvSpPr>
            <a:spLocks noGrp="1" noChangeArrowheads="1"/>
          </p:cNvSpPr>
          <p:nvPr>
            <p:ph type="title"/>
          </p:nvPr>
        </p:nvSpPr>
        <p:spPr>
          <a:xfrm>
            <a:off x="685800" y="228600"/>
            <a:ext cx="7772400" cy="533400"/>
          </a:xfrm>
        </p:spPr>
        <p:txBody>
          <a:bodyPr/>
          <a:lstStyle/>
          <a:p>
            <a:r>
              <a:rPr lang="en-US" altLang="en-US"/>
              <a:t>Python 2 vs. Python 3</a:t>
            </a:r>
          </a:p>
        </p:txBody>
      </p:sp>
      <p:sp>
        <p:nvSpPr>
          <p:cNvPr id="46083" name="Rectangle 3">
            <a:extLst>
              <a:ext uri="{FF2B5EF4-FFF2-40B4-BE49-F238E27FC236}">
                <a16:creationId xmlns:a16="http://schemas.microsoft.com/office/drawing/2014/main" id="{5EA48915-8C4F-C844-ADF0-827752DCC8B6}"/>
              </a:ext>
            </a:extLst>
          </p:cNvPr>
          <p:cNvSpPr>
            <a:spLocks noGrp="1" noChangeArrowheads="1"/>
          </p:cNvSpPr>
          <p:nvPr>
            <p:ph idx="1"/>
          </p:nvPr>
        </p:nvSpPr>
        <p:spPr>
          <a:xfrm>
            <a:off x="304800" y="990600"/>
            <a:ext cx="8610600" cy="5105400"/>
          </a:xfrm>
        </p:spPr>
        <p:txBody>
          <a:bodyPr/>
          <a:lstStyle/>
          <a:p>
            <a:pPr>
              <a:buFont typeface="Monotype Sorts" pitchFamily="2" charset="2"/>
              <a:buNone/>
            </a:pPr>
            <a:r>
              <a:rPr lang="en-US" altLang="en-US" sz="3600"/>
              <a:t>Python 3 is a newer version, but it is not backward compatible with Python 2. That means if you write a program using Python 2, it may not work on Python 3. </a:t>
            </a:r>
          </a:p>
        </p:txBody>
      </p:sp>
      <p:sp>
        <p:nvSpPr>
          <p:cNvPr id="46084" name="Slide Number Placeholder 4">
            <a:extLst>
              <a:ext uri="{FF2B5EF4-FFF2-40B4-BE49-F238E27FC236}">
                <a16:creationId xmlns:a16="http://schemas.microsoft.com/office/drawing/2014/main" id="{4BACDBA6-DB3E-4640-B044-7373FAA45E7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C503A0-BB83-2246-8F0F-4A176BEBBCEC}" type="slidenum">
              <a:rPr lang="en-US" altLang="en-US" sz="1400" smtClean="0"/>
              <a:pPr>
                <a:spcBef>
                  <a:spcPct val="0"/>
                </a:spcBef>
                <a:buClrTx/>
                <a:buSzTx/>
                <a:buFontTx/>
                <a:buNone/>
              </a:pPr>
              <a:t>25</a:t>
            </a:fld>
            <a:endParaRPr lang="en-US" altLang="en-US" sz="14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4878-EC80-C442-A6F3-F6E628901240}"/>
              </a:ext>
            </a:extLst>
          </p:cNvPr>
          <p:cNvSpPr>
            <a:spLocks noGrp="1"/>
          </p:cNvSpPr>
          <p:nvPr>
            <p:ph type="title"/>
          </p:nvPr>
        </p:nvSpPr>
        <p:spPr/>
        <p:txBody>
          <a:bodyPr/>
          <a:lstStyle/>
          <a:p>
            <a:r>
              <a:rPr lang="en-US" dirty="0"/>
              <a:t>Announcement by</a:t>
            </a:r>
          </a:p>
        </p:txBody>
      </p:sp>
      <p:sp>
        <p:nvSpPr>
          <p:cNvPr id="3" name="Content Placeholder 2">
            <a:extLst>
              <a:ext uri="{FF2B5EF4-FFF2-40B4-BE49-F238E27FC236}">
                <a16:creationId xmlns:a16="http://schemas.microsoft.com/office/drawing/2014/main" id="{F258A42A-CCD7-4144-BF15-3D15B0B9728A}"/>
              </a:ext>
            </a:extLst>
          </p:cNvPr>
          <p:cNvSpPr>
            <a:spLocks noGrp="1"/>
          </p:cNvSpPr>
          <p:nvPr>
            <p:ph idx="1"/>
          </p:nvPr>
        </p:nvSpPr>
        <p:spPr/>
        <p:txBody>
          <a:bodyPr/>
          <a:lstStyle/>
          <a:p>
            <a:r>
              <a:rPr lang="en-US" dirty="0"/>
              <a:t>Hannah -  Women in ECE</a:t>
            </a:r>
          </a:p>
          <a:p>
            <a:r>
              <a:rPr lang="en-US" dirty="0"/>
              <a:t>Instagram: </a:t>
            </a:r>
            <a:r>
              <a:rPr lang="en-US" dirty="0" err="1"/>
              <a:t>Wieceucsb</a:t>
            </a:r>
            <a:endParaRPr lang="en-US" dirty="0"/>
          </a:p>
          <a:p>
            <a:endParaRPr lang="en-US" dirty="0"/>
          </a:p>
        </p:txBody>
      </p:sp>
      <p:sp>
        <p:nvSpPr>
          <p:cNvPr id="4" name="Slide Number Placeholder 3">
            <a:extLst>
              <a:ext uri="{FF2B5EF4-FFF2-40B4-BE49-F238E27FC236}">
                <a16:creationId xmlns:a16="http://schemas.microsoft.com/office/drawing/2014/main" id="{EFCFD015-FA36-2641-B1AB-6D7A47C3583D}"/>
              </a:ext>
            </a:extLst>
          </p:cNvPr>
          <p:cNvSpPr>
            <a:spLocks noGrp="1"/>
          </p:cNvSpPr>
          <p:nvPr>
            <p:ph type="sldNum" sz="quarter" idx="11"/>
          </p:nvPr>
        </p:nvSpPr>
        <p:spPr/>
        <p:txBody>
          <a:bodyPr/>
          <a:lstStyle/>
          <a:p>
            <a:pPr>
              <a:defRPr/>
            </a:pPr>
            <a:fld id="{6028E4B1-2CDE-C74E-9C9A-44CE33261EF0}" type="slidenum">
              <a:rPr lang="en-US" altLang="en-US" smtClean="0"/>
              <a:pPr>
                <a:defRPr/>
              </a:pPr>
              <a:t>26</a:t>
            </a:fld>
            <a:endParaRPr lang="en-US" altLang="en-US"/>
          </a:p>
        </p:txBody>
      </p:sp>
    </p:spTree>
    <p:extLst>
      <p:ext uri="{BB962C8B-B14F-4D97-AF65-F5344CB8AC3E}">
        <p14:creationId xmlns:p14="http://schemas.microsoft.com/office/powerpoint/2010/main" val="11212099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8494-BC7A-514E-A8B4-8483508DC687}"/>
              </a:ext>
            </a:extLst>
          </p:cNvPr>
          <p:cNvSpPr>
            <a:spLocks noGrp="1"/>
          </p:cNvSpPr>
          <p:nvPr>
            <p:ph type="title"/>
          </p:nvPr>
        </p:nvSpPr>
        <p:spPr/>
        <p:txBody>
          <a:bodyPr/>
          <a:lstStyle/>
          <a:p>
            <a:r>
              <a:rPr lang="en-US" dirty="0"/>
              <a:t>Updates to Welcome doc</a:t>
            </a:r>
          </a:p>
        </p:txBody>
      </p:sp>
      <p:sp>
        <p:nvSpPr>
          <p:cNvPr id="3" name="Content Placeholder 2">
            <a:extLst>
              <a:ext uri="{FF2B5EF4-FFF2-40B4-BE49-F238E27FC236}">
                <a16:creationId xmlns:a16="http://schemas.microsoft.com/office/drawing/2014/main" id="{B26CF074-B58D-FE4D-A882-4DB1CF1F7E31}"/>
              </a:ext>
            </a:extLst>
          </p:cNvPr>
          <p:cNvSpPr>
            <a:spLocks noGrp="1"/>
          </p:cNvSpPr>
          <p:nvPr>
            <p:ph idx="1"/>
          </p:nvPr>
        </p:nvSpPr>
        <p:spPr/>
        <p:txBody>
          <a:bodyPr/>
          <a:lstStyle/>
          <a:p>
            <a:r>
              <a:rPr lang="en-US" dirty="0"/>
              <a:t>Syllabus related</a:t>
            </a:r>
          </a:p>
        </p:txBody>
      </p:sp>
      <p:sp>
        <p:nvSpPr>
          <p:cNvPr id="4" name="Slide Number Placeholder 3">
            <a:extLst>
              <a:ext uri="{FF2B5EF4-FFF2-40B4-BE49-F238E27FC236}">
                <a16:creationId xmlns:a16="http://schemas.microsoft.com/office/drawing/2014/main" id="{69A45EE7-383F-714D-BCF5-5405CDC7D375}"/>
              </a:ext>
            </a:extLst>
          </p:cNvPr>
          <p:cNvSpPr>
            <a:spLocks noGrp="1"/>
          </p:cNvSpPr>
          <p:nvPr>
            <p:ph type="sldNum" sz="quarter" idx="11"/>
          </p:nvPr>
        </p:nvSpPr>
        <p:spPr/>
        <p:txBody>
          <a:bodyPr/>
          <a:lstStyle/>
          <a:p>
            <a:pPr>
              <a:defRPr/>
            </a:pPr>
            <a:fld id="{6028E4B1-2CDE-C74E-9C9A-44CE33261EF0}" type="slidenum">
              <a:rPr lang="en-US" altLang="en-US" smtClean="0"/>
              <a:pPr>
                <a:defRPr/>
              </a:pPr>
              <a:t>27</a:t>
            </a:fld>
            <a:endParaRPr lang="en-US" altLang="en-US"/>
          </a:p>
        </p:txBody>
      </p:sp>
    </p:spTree>
    <p:extLst>
      <p:ext uri="{BB962C8B-B14F-4D97-AF65-F5344CB8AC3E}">
        <p14:creationId xmlns:p14="http://schemas.microsoft.com/office/powerpoint/2010/main" val="252042824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7A90-4B45-8247-811D-9758F93064F2}"/>
              </a:ext>
            </a:extLst>
          </p:cNvPr>
          <p:cNvSpPr>
            <a:spLocks noGrp="1"/>
          </p:cNvSpPr>
          <p:nvPr>
            <p:ph type="title"/>
          </p:nvPr>
        </p:nvSpPr>
        <p:spPr/>
        <p:txBody>
          <a:bodyPr/>
          <a:lstStyle/>
          <a:p>
            <a:r>
              <a:rPr lang="en-US" sz="4000" dirty="0"/>
              <a:t>Different Ways to Program in Python</a:t>
            </a:r>
          </a:p>
        </p:txBody>
      </p:sp>
      <p:sp>
        <p:nvSpPr>
          <p:cNvPr id="3" name="Content Placeholder 2">
            <a:extLst>
              <a:ext uri="{FF2B5EF4-FFF2-40B4-BE49-F238E27FC236}">
                <a16:creationId xmlns:a16="http://schemas.microsoft.com/office/drawing/2014/main" id="{8A288E6F-7184-8448-B51F-80ABEEEBCB43}"/>
              </a:ext>
            </a:extLst>
          </p:cNvPr>
          <p:cNvSpPr>
            <a:spLocks noGrp="1"/>
          </p:cNvSpPr>
          <p:nvPr>
            <p:ph idx="1"/>
          </p:nvPr>
        </p:nvSpPr>
        <p:spPr/>
        <p:txBody>
          <a:bodyPr/>
          <a:lstStyle/>
          <a:p>
            <a:r>
              <a:rPr lang="en-US" dirty="0"/>
              <a:t>IDLE</a:t>
            </a:r>
          </a:p>
          <a:p>
            <a:r>
              <a:rPr lang="en-US" dirty="0"/>
              <a:t>Online Python Interpreter (e.g. </a:t>
            </a:r>
            <a:r>
              <a:rPr lang="en-US" dirty="0" err="1"/>
              <a:t>Programiz</a:t>
            </a:r>
            <a:r>
              <a:rPr lang="en-US" dirty="0"/>
              <a:t>)</a:t>
            </a:r>
          </a:p>
          <a:p>
            <a:r>
              <a:rPr lang="en-US" dirty="0" err="1"/>
              <a:t>CoLab</a:t>
            </a:r>
            <a:endParaRPr lang="en-US" dirty="0"/>
          </a:p>
          <a:p>
            <a:r>
              <a:rPr lang="en-US" dirty="0"/>
              <a:t>Visual Studio Code</a:t>
            </a:r>
          </a:p>
          <a:p>
            <a:r>
              <a:rPr lang="en-US" dirty="0" err="1"/>
              <a:t>Pycharm</a:t>
            </a:r>
            <a:endParaRPr lang="en-US" dirty="0"/>
          </a:p>
          <a:p>
            <a:r>
              <a:rPr lang="en-US" dirty="0"/>
              <a:t>Spyder</a:t>
            </a:r>
          </a:p>
          <a:p>
            <a:r>
              <a:rPr lang="en-US" dirty="0" err="1"/>
              <a:t>Jupyter</a:t>
            </a:r>
            <a:r>
              <a:rPr lang="en-US" dirty="0"/>
              <a:t> Notebooks, </a:t>
            </a:r>
            <a:r>
              <a:rPr lang="en-US" dirty="0" err="1"/>
              <a:t>Jupyter</a:t>
            </a:r>
            <a:r>
              <a:rPr lang="en-US" dirty="0"/>
              <a:t> Lab</a:t>
            </a:r>
          </a:p>
          <a:p>
            <a:r>
              <a:rPr lang="en-US" dirty="0"/>
              <a:t>Anaconda</a:t>
            </a:r>
          </a:p>
          <a:p>
            <a:r>
              <a:rPr lang="en-US" dirty="0" err="1"/>
              <a:t>Repl.it</a:t>
            </a:r>
            <a:endParaRPr lang="en-US" dirty="0"/>
          </a:p>
        </p:txBody>
      </p:sp>
      <p:sp>
        <p:nvSpPr>
          <p:cNvPr id="4" name="Slide Number Placeholder 3">
            <a:extLst>
              <a:ext uri="{FF2B5EF4-FFF2-40B4-BE49-F238E27FC236}">
                <a16:creationId xmlns:a16="http://schemas.microsoft.com/office/drawing/2014/main" id="{BEBF08C4-475A-0640-BD45-82B8C12F1C99}"/>
              </a:ext>
            </a:extLst>
          </p:cNvPr>
          <p:cNvSpPr>
            <a:spLocks noGrp="1"/>
          </p:cNvSpPr>
          <p:nvPr>
            <p:ph type="sldNum" sz="quarter" idx="11"/>
          </p:nvPr>
        </p:nvSpPr>
        <p:spPr/>
        <p:txBody>
          <a:bodyPr/>
          <a:lstStyle/>
          <a:p>
            <a:pPr>
              <a:defRPr/>
            </a:pPr>
            <a:fld id="{6028E4B1-2CDE-C74E-9C9A-44CE33261EF0}" type="slidenum">
              <a:rPr lang="en-US" altLang="en-US" smtClean="0"/>
              <a:pPr>
                <a:defRPr/>
              </a:pPr>
              <a:t>28</a:t>
            </a:fld>
            <a:endParaRPr lang="en-US" altLang="en-US"/>
          </a:p>
        </p:txBody>
      </p:sp>
    </p:spTree>
    <p:extLst>
      <p:ext uri="{BB962C8B-B14F-4D97-AF65-F5344CB8AC3E}">
        <p14:creationId xmlns:p14="http://schemas.microsoft.com/office/powerpoint/2010/main" val="35102334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7DAC-7582-D94E-AAD9-BCC77E8FC838}"/>
              </a:ext>
            </a:extLst>
          </p:cNvPr>
          <p:cNvSpPr>
            <a:spLocks noGrp="1"/>
          </p:cNvSpPr>
          <p:nvPr>
            <p:ph type="title"/>
          </p:nvPr>
        </p:nvSpPr>
        <p:spPr/>
        <p:txBody>
          <a:bodyPr/>
          <a:lstStyle/>
          <a:p>
            <a:r>
              <a:rPr lang="en-US" dirty="0"/>
              <a:t>Form questions</a:t>
            </a:r>
          </a:p>
        </p:txBody>
      </p:sp>
      <p:sp>
        <p:nvSpPr>
          <p:cNvPr id="3" name="Content Placeholder 2">
            <a:extLst>
              <a:ext uri="{FF2B5EF4-FFF2-40B4-BE49-F238E27FC236}">
                <a16:creationId xmlns:a16="http://schemas.microsoft.com/office/drawing/2014/main" id="{252C7414-2CB4-F543-BC0F-8A311E96711E}"/>
              </a:ext>
            </a:extLst>
          </p:cNvPr>
          <p:cNvSpPr>
            <a:spLocks noGrp="1"/>
          </p:cNvSpPr>
          <p:nvPr>
            <p:ph idx="1"/>
          </p:nvPr>
        </p:nvSpPr>
        <p:spPr/>
        <p:txBody>
          <a:bodyPr/>
          <a:lstStyle/>
          <a:p>
            <a:pPr marL="514350" indent="-514350">
              <a:buFont typeface="+mj-lt"/>
              <a:buAutoNum type="arabicPeriod"/>
            </a:pPr>
            <a:r>
              <a:rPr lang="en-US" dirty="0"/>
              <a:t>Why learn any programming language when you can use AI tools to generate code?</a:t>
            </a:r>
          </a:p>
          <a:p>
            <a:pPr marL="514350" indent="-514350">
              <a:buFont typeface="+mj-lt"/>
              <a:buAutoNum type="arabicPeriod"/>
            </a:pPr>
            <a:r>
              <a:rPr lang="en-US" dirty="0"/>
              <a:t>Mention three aspects of the Python language that you learned in last lecture on Monday.</a:t>
            </a:r>
          </a:p>
          <a:p>
            <a:pPr marL="514350" indent="-514350">
              <a:buFont typeface="+mj-lt"/>
              <a:buAutoNum type="arabicPeriod"/>
            </a:pPr>
            <a:r>
              <a:rPr lang="en-US" dirty="0"/>
              <a:t>Share an activity that helped you engage with the class material before.</a:t>
            </a:r>
          </a:p>
        </p:txBody>
      </p:sp>
      <p:sp>
        <p:nvSpPr>
          <p:cNvPr id="4" name="Slide Number Placeholder 3">
            <a:extLst>
              <a:ext uri="{FF2B5EF4-FFF2-40B4-BE49-F238E27FC236}">
                <a16:creationId xmlns:a16="http://schemas.microsoft.com/office/drawing/2014/main" id="{753526B7-BA76-6341-A632-671FF6BBAE52}"/>
              </a:ext>
            </a:extLst>
          </p:cNvPr>
          <p:cNvSpPr>
            <a:spLocks noGrp="1"/>
          </p:cNvSpPr>
          <p:nvPr>
            <p:ph type="sldNum" sz="quarter" idx="11"/>
          </p:nvPr>
        </p:nvSpPr>
        <p:spPr/>
        <p:txBody>
          <a:bodyPr/>
          <a:lstStyle/>
          <a:p>
            <a:pPr>
              <a:defRPr/>
            </a:pPr>
            <a:fld id="{6028E4B1-2CDE-C74E-9C9A-44CE33261EF0}" type="slidenum">
              <a:rPr lang="en-US" altLang="en-US" smtClean="0"/>
              <a:pPr>
                <a:defRPr/>
              </a:pPr>
              <a:t>29</a:t>
            </a:fld>
            <a:endParaRPr lang="en-US" altLang="en-US"/>
          </a:p>
        </p:txBody>
      </p:sp>
    </p:spTree>
    <p:extLst>
      <p:ext uri="{BB962C8B-B14F-4D97-AF65-F5344CB8AC3E}">
        <p14:creationId xmlns:p14="http://schemas.microsoft.com/office/powerpoint/2010/main" val="13014742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84041A-E1F1-B649-97AE-D241EBB29001}"/>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19459" name="Slide Number Placeholder 4">
            <a:extLst>
              <a:ext uri="{FF2B5EF4-FFF2-40B4-BE49-F238E27FC236}">
                <a16:creationId xmlns:a16="http://schemas.microsoft.com/office/drawing/2014/main" id="{ACD3FA2D-949F-FE46-8088-DFBF7828A1A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F277FC-97EB-CE48-9092-77A099D3A189}" type="slidenum">
              <a:rPr lang="en-US" altLang="en-US" sz="1400" smtClean="0"/>
              <a:pPr>
                <a:spcBef>
                  <a:spcPct val="0"/>
                </a:spcBef>
                <a:buClrTx/>
                <a:buSzTx/>
                <a:buFontTx/>
                <a:buNone/>
              </a:pPr>
              <a:t>3</a:t>
            </a:fld>
            <a:endParaRPr lang="en-US" altLang="en-US" sz="1400"/>
          </a:p>
        </p:txBody>
      </p:sp>
      <p:sp>
        <p:nvSpPr>
          <p:cNvPr id="19460" name="Rectangle 6">
            <a:extLst>
              <a:ext uri="{FF2B5EF4-FFF2-40B4-BE49-F238E27FC236}">
                <a16:creationId xmlns:a16="http://schemas.microsoft.com/office/drawing/2014/main" id="{80E0DDA6-1811-3F4E-9EAF-CCF153AC647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7">
            <a:extLst>
              <a:ext uri="{FF2B5EF4-FFF2-40B4-BE49-F238E27FC236}">
                <a16:creationId xmlns:a16="http://schemas.microsoft.com/office/drawing/2014/main" id="{AD6D7C3B-A497-1942-8E5D-AE8CF1CD946C}"/>
              </a:ext>
            </a:extLst>
          </p:cNvPr>
          <p:cNvSpPr txBox="1">
            <a:spLocks noChangeArrowheads="1"/>
          </p:cNvSpPr>
          <p:nvPr/>
        </p:nvSpPr>
        <p:spPr bwMode="auto">
          <a:xfrm>
            <a:off x="304800" y="1447800"/>
            <a:ext cx="81534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computer consists of a CPU, memory, hard disk, input/output devices, and communication devices</a:t>
            </a:r>
            <a:r>
              <a:rPr lang="en-US" altLang="en-US" sz="2400"/>
              <a:t>.</a:t>
            </a:r>
          </a:p>
        </p:txBody>
      </p:sp>
      <p:sp>
        <p:nvSpPr>
          <p:cNvPr id="19462" name="Rectangle 9">
            <a:extLst>
              <a:ext uri="{FF2B5EF4-FFF2-40B4-BE49-F238E27FC236}">
                <a16:creationId xmlns:a16="http://schemas.microsoft.com/office/drawing/2014/main" id="{F7AA32B8-7D13-3748-B196-80824787C07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1">
            <a:extLst>
              <a:ext uri="{FF2B5EF4-FFF2-40B4-BE49-F238E27FC236}">
                <a16:creationId xmlns:a16="http://schemas.microsoft.com/office/drawing/2014/main" id="{081D391D-D6FE-4B4E-9904-69DDF29EAD69}"/>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1032">
            <a:extLst>
              <a:ext uri="{FF2B5EF4-FFF2-40B4-BE49-F238E27FC236}">
                <a16:creationId xmlns:a16="http://schemas.microsoft.com/office/drawing/2014/main" id="{B16AA665-0047-FC4F-8279-34C2858FAA0F}"/>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5" name="Object 1031">
            <a:extLst>
              <a:ext uri="{FF2B5EF4-FFF2-40B4-BE49-F238E27FC236}">
                <a16:creationId xmlns:a16="http://schemas.microsoft.com/office/drawing/2014/main" id="{4E0C70F9-4048-FA4E-B622-5866A0EF10C2}"/>
              </a:ext>
            </a:extLst>
          </p:cNvPr>
          <p:cNvGraphicFramePr>
            <a:graphicFrameLocks noChangeAspect="1"/>
          </p:cNvGraphicFramePr>
          <p:nvPr/>
        </p:nvGraphicFramePr>
        <p:xfrm>
          <a:off x="152400" y="3352800"/>
          <a:ext cx="8839200" cy="2200275"/>
        </p:xfrm>
        <a:graphic>
          <a:graphicData uri="http://schemas.openxmlformats.org/presentationml/2006/ole">
            <mc:AlternateContent xmlns:mc="http://schemas.openxmlformats.org/markup-compatibility/2006">
              <mc:Choice xmlns:v="urn:schemas-microsoft-com:vml" Requires="v">
                <p:oleObj spid="_x0000_s19470" name="Picture" r:id="rId4" imgW="15265400" imgH="3784600" progId="Word.Picture.8">
                  <p:embed/>
                </p:oleObj>
              </mc:Choice>
              <mc:Fallback>
                <p:oleObj name="Picture" r:id="rId4" imgW="15265400" imgH="3784600" progId="Word.Picture.8">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8839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9B21914-0FC6-5043-953D-B88DB2631C45}"/>
              </a:ext>
            </a:extLst>
          </p:cNvPr>
          <p:cNvSpPr>
            <a:spLocks noGrp="1" noChangeArrowheads="1"/>
          </p:cNvSpPr>
          <p:nvPr>
            <p:ph type="title"/>
          </p:nvPr>
        </p:nvSpPr>
        <p:spPr>
          <a:xfrm>
            <a:off x="685800" y="228600"/>
            <a:ext cx="7772400" cy="685800"/>
          </a:xfrm>
        </p:spPr>
        <p:txBody>
          <a:bodyPr/>
          <a:lstStyle/>
          <a:p>
            <a:r>
              <a:rPr lang="en-US" altLang="en-US"/>
              <a:t>Launch Python</a:t>
            </a:r>
          </a:p>
        </p:txBody>
      </p:sp>
      <p:sp>
        <p:nvSpPr>
          <p:cNvPr id="47107" name="Slide Number Placeholder 4">
            <a:extLst>
              <a:ext uri="{FF2B5EF4-FFF2-40B4-BE49-F238E27FC236}">
                <a16:creationId xmlns:a16="http://schemas.microsoft.com/office/drawing/2014/main" id="{59250CF2-3293-AA42-A18B-304A3F3FF5D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6AFE26-307F-5541-9D1C-69F70E66F19D}" type="slidenum">
              <a:rPr lang="en-US" altLang="en-US" sz="1400" smtClean="0"/>
              <a:pPr>
                <a:spcBef>
                  <a:spcPct val="0"/>
                </a:spcBef>
                <a:buClrTx/>
                <a:buSzTx/>
                <a:buFontTx/>
                <a:buNone/>
              </a:pPr>
              <a:t>30</a:t>
            </a:fld>
            <a:endParaRPr lang="en-US" altLang="en-US" sz="1400"/>
          </a:p>
        </p:txBody>
      </p:sp>
      <p:pic>
        <p:nvPicPr>
          <p:cNvPr id="47108" name="Picture 3">
            <a:extLst>
              <a:ext uri="{FF2B5EF4-FFF2-40B4-BE49-F238E27FC236}">
                <a16:creationId xmlns:a16="http://schemas.microsoft.com/office/drawing/2014/main" id="{DD81DCAB-C0C1-C946-8CFA-21911B684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106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4E388B4-C4DF-4F48-BCEF-33F458FA3EF8}"/>
              </a:ext>
            </a:extLst>
          </p:cNvPr>
          <p:cNvSpPr>
            <a:spLocks noGrp="1" noChangeArrowheads="1"/>
          </p:cNvSpPr>
          <p:nvPr>
            <p:ph type="title"/>
          </p:nvPr>
        </p:nvSpPr>
        <p:spPr>
          <a:xfrm>
            <a:off x="685800" y="228600"/>
            <a:ext cx="7772400" cy="685800"/>
          </a:xfrm>
        </p:spPr>
        <p:txBody>
          <a:bodyPr/>
          <a:lstStyle/>
          <a:p>
            <a:r>
              <a:rPr lang="en-US" altLang="en-US"/>
              <a:t>Launch Python IDLE</a:t>
            </a:r>
          </a:p>
        </p:txBody>
      </p:sp>
      <p:sp>
        <p:nvSpPr>
          <p:cNvPr id="48131" name="Slide Number Placeholder 4">
            <a:extLst>
              <a:ext uri="{FF2B5EF4-FFF2-40B4-BE49-F238E27FC236}">
                <a16:creationId xmlns:a16="http://schemas.microsoft.com/office/drawing/2014/main" id="{BABBB19C-78EB-BD45-88C4-FD8E6BA233B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488181-6076-6B40-9A46-C4B8C66271FF}" type="slidenum">
              <a:rPr lang="en-US" altLang="en-US" sz="1400" smtClean="0"/>
              <a:pPr>
                <a:spcBef>
                  <a:spcPct val="0"/>
                </a:spcBef>
                <a:buClrTx/>
                <a:buSzTx/>
                <a:buFontTx/>
                <a:buNone/>
              </a:pPr>
              <a:t>31</a:t>
            </a:fld>
            <a:endParaRPr lang="en-US" altLang="en-US" sz="1400"/>
          </a:p>
        </p:txBody>
      </p:sp>
      <p:pic>
        <p:nvPicPr>
          <p:cNvPr id="48132" name="Picture 4">
            <a:extLst>
              <a:ext uri="{FF2B5EF4-FFF2-40B4-BE49-F238E27FC236}">
                <a16:creationId xmlns:a16="http://schemas.microsoft.com/office/drawing/2014/main" id="{35DDED49-8DA3-F940-ABA9-A019AA194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856663"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062A3A0-E530-7640-B412-04E0BC116A86}"/>
              </a:ext>
            </a:extLst>
          </p:cNvPr>
          <p:cNvSpPr>
            <a:spLocks noGrp="1" noChangeArrowheads="1"/>
          </p:cNvSpPr>
          <p:nvPr>
            <p:ph type="title"/>
          </p:nvPr>
        </p:nvSpPr>
        <p:spPr>
          <a:xfrm>
            <a:off x="685800" y="228600"/>
            <a:ext cx="7772400" cy="685800"/>
          </a:xfrm>
        </p:spPr>
        <p:txBody>
          <a:bodyPr/>
          <a:lstStyle/>
          <a:p>
            <a:r>
              <a:rPr lang="en-US" altLang="en-US"/>
              <a:t>Run Python Script</a:t>
            </a:r>
          </a:p>
        </p:txBody>
      </p:sp>
      <p:sp>
        <p:nvSpPr>
          <p:cNvPr id="49155" name="Slide Number Placeholder 4">
            <a:extLst>
              <a:ext uri="{FF2B5EF4-FFF2-40B4-BE49-F238E27FC236}">
                <a16:creationId xmlns:a16="http://schemas.microsoft.com/office/drawing/2014/main" id="{361CE419-0A45-4747-9B5C-193AFF008A6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C6E8AE-27F0-6E45-BD15-9E1904877A1C}" type="slidenum">
              <a:rPr lang="en-US" altLang="en-US" sz="1400" smtClean="0"/>
              <a:pPr>
                <a:spcBef>
                  <a:spcPct val="0"/>
                </a:spcBef>
                <a:buClrTx/>
                <a:buSzTx/>
                <a:buFontTx/>
                <a:buNone/>
              </a:pPr>
              <a:t>32</a:t>
            </a:fld>
            <a:endParaRPr lang="en-US" altLang="en-US" sz="1400"/>
          </a:p>
        </p:txBody>
      </p:sp>
      <p:pic>
        <p:nvPicPr>
          <p:cNvPr id="49156" name="Picture 4">
            <a:extLst>
              <a:ext uri="{FF2B5EF4-FFF2-40B4-BE49-F238E27FC236}">
                <a16:creationId xmlns:a16="http://schemas.microsoft.com/office/drawing/2014/main" id="{6787162E-0AFB-8B41-9739-CD73A6AF3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04988"/>
            <a:ext cx="8839200" cy="220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7D4322B-8149-444A-8B11-D29F04DD782D}"/>
              </a:ext>
            </a:extLst>
          </p:cNvPr>
          <p:cNvSpPr>
            <a:spLocks noGrp="1" noChangeArrowheads="1"/>
          </p:cNvSpPr>
          <p:nvPr>
            <p:ph type="title"/>
          </p:nvPr>
        </p:nvSpPr>
        <p:spPr>
          <a:xfrm>
            <a:off x="685800" y="152400"/>
            <a:ext cx="7772400" cy="609600"/>
          </a:xfrm>
          <a:noFill/>
        </p:spPr>
        <p:txBody>
          <a:bodyPr/>
          <a:lstStyle/>
          <a:p>
            <a:r>
              <a:rPr lang="en-US" altLang="en-US"/>
              <a:t>A Simple Python Program</a:t>
            </a:r>
            <a:endParaRPr lang="en-US" altLang="en-US">
              <a:solidFill>
                <a:schemeClr val="tx1"/>
              </a:solidFill>
            </a:endParaRPr>
          </a:p>
        </p:txBody>
      </p:sp>
      <p:sp>
        <p:nvSpPr>
          <p:cNvPr id="50179" name="Rectangle 3">
            <a:extLst>
              <a:ext uri="{FF2B5EF4-FFF2-40B4-BE49-F238E27FC236}">
                <a16:creationId xmlns:a16="http://schemas.microsoft.com/office/drawing/2014/main" id="{25D7672A-CEDF-2448-BA8E-1A960DAA8107}"/>
              </a:ext>
            </a:extLst>
          </p:cNvPr>
          <p:cNvSpPr>
            <a:spLocks noGrp="1" noChangeArrowheads="1"/>
          </p:cNvSpPr>
          <p:nvPr>
            <p:ph idx="1"/>
          </p:nvPr>
        </p:nvSpPr>
        <p:spPr>
          <a:xfrm>
            <a:off x="457200" y="1752600"/>
            <a:ext cx="8305800" cy="1752600"/>
          </a:xfrm>
          <a:ln>
            <a:solidFill>
              <a:schemeClr val="bg2"/>
            </a:solidFill>
            <a:miter lim="800000"/>
            <a:headEnd/>
            <a:tailEnd/>
          </a:ln>
        </p:spPr>
        <p:txBody>
          <a:body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50180" name="Slide Number Placeholder 4">
            <a:extLst>
              <a:ext uri="{FF2B5EF4-FFF2-40B4-BE49-F238E27FC236}">
                <a16:creationId xmlns:a16="http://schemas.microsoft.com/office/drawing/2014/main" id="{CE7977F2-C207-594A-B706-9CA55CDF52D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E5186B-D0C1-E24C-874E-566BE94A43E7}" type="slidenum">
              <a:rPr lang="en-US" altLang="en-US" sz="1400" smtClean="0"/>
              <a:pPr>
                <a:spcBef>
                  <a:spcPct val="0"/>
                </a:spcBef>
                <a:buClrTx/>
                <a:buSzTx/>
                <a:buFontTx/>
                <a:buNone/>
              </a:pPr>
              <a:t>33</a:t>
            </a:fld>
            <a:endParaRPr lang="en-US" altLang="en-US" sz="1400"/>
          </a:p>
        </p:txBody>
      </p:sp>
      <p:sp>
        <p:nvSpPr>
          <p:cNvPr id="50181" name="Text Box 10">
            <a:extLst>
              <a:ext uri="{FF2B5EF4-FFF2-40B4-BE49-F238E27FC236}">
                <a16:creationId xmlns:a16="http://schemas.microsoft.com/office/drawing/2014/main" id="{C46750DD-B261-3049-B6B6-D0E183464632}"/>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0182" name="Rectangle 1">
            <a:hlinkClick r:id="rId3"/>
            <a:extLst>
              <a:ext uri="{FF2B5EF4-FFF2-40B4-BE49-F238E27FC236}">
                <a16:creationId xmlns:a16="http://schemas.microsoft.com/office/drawing/2014/main" id="{0202B9BC-F0EE-9949-9A63-5E1A34F467E4}"/>
              </a:ext>
            </a:extLst>
          </p:cNvPr>
          <p:cNvSpPr>
            <a:spLocks noChangeArrowheads="1"/>
          </p:cNvSpPr>
          <p:nvPr/>
        </p:nvSpPr>
        <p:spPr bwMode="auto">
          <a:xfrm>
            <a:off x="806450" y="4573588"/>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a:t>
            </a:r>
          </a:p>
        </p:txBody>
      </p:sp>
      <p:sp>
        <p:nvSpPr>
          <p:cNvPr id="20" name="Rectangle 11">
            <a:extLst>
              <a:ext uri="{FF2B5EF4-FFF2-40B4-BE49-F238E27FC236}">
                <a16:creationId xmlns:a16="http://schemas.microsoft.com/office/drawing/2014/main" id="{CA1EF2B4-E9C9-7B41-AAEA-917073E8C8EA}"/>
              </a:ext>
            </a:extLst>
          </p:cNvPr>
          <p:cNvSpPr>
            <a:spLocks noChangeArrowheads="1"/>
          </p:cNvSpPr>
          <p:nvPr/>
        </p:nvSpPr>
        <p:spPr bwMode="auto">
          <a:xfrm>
            <a:off x="2209800" y="4573588"/>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CBEB8BE-59AD-7F4C-A2D2-58418EE2F065}"/>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2227" name="Rectangle 3">
            <a:extLst>
              <a:ext uri="{FF2B5EF4-FFF2-40B4-BE49-F238E27FC236}">
                <a16:creationId xmlns:a16="http://schemas.microsoft.com/office/drawing/2014/main" id="{029A322F-AE6C-D94F-BFDB-6F3CBE937CD7}"/>
              </a:ext>
            </a:extLst>
          </p:cNvPr>
          <p:cNvSpPr>
            <a:spLocks noGrp="1" noChangeArrowheads="1"/>
          </p:cNvSpPr>
          <p:nvPr>
            <p:ph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2" charset="77"/>
                <a:cs typeface="Times New Roman" panose="02020603050405020304" pitchFamily="18" charset="0"/>
              </a:rPr>
              <a:t>To use Notepad, type </a:t>
            </a:r>
          </a:p>
          <a:p>
            <a:pPr lvl="1">
              <a:lnSpc>
                <a:spcPct val="90000"/>
              </a:lnSpc>
              <a:buFontTx/>
              <a:buNone/>
            </a:pPr>
            <a:r>
              <a:rPr lang="en-US" altLang="en-US" sz="3000">
                <a:latin typeface="Palatino" pitchFamily="2" charset="77"/>
                <a:cs typeface="Times New Roman" panose="02020603050405020304" pitchFamily="18" charset="0"/>
              </a:rPr>
              <a:t>notepad Welcome.py </a:t>
            </a:r>
          </a:p>
          <a:p>
            <a:pPr>
              <a:lnSpc>
                <a:spcPct val="90000"/>
              </a:lnSpc>
              <a:buFont typeface="Monotype Sorts" pitchFamily="2" charset="2"/>
              <a:buNone/>
            </a:pPr>
            <a:r>
              <a:rPr lang="en-US" altLang="en-US" sz="3000">
                <a:latin typeface="Palatino" pitchFamily="2" charset="77"/>
                <a:cs typeface="Times New Roman" panose="02020603050405020304" pitchFamily="18" charset="0"/>
              </a:rPr>
              <a:t>from the DOS prompt.</a:t>
            </a:r>
          </a:p>
        </p:txBody>
      </p:sp>
      <p:sp>
        <p:nvSpPr>
          <p:cNvPr id="52228" name="Slide Number Placeholder 4">
            <a:extLst>
              <a:ext uri="{FF2B5EF4-FFF2-40B4-BE49-F238E27FC236}">
                <a16:creationId xmlns:a16="http://schemas.microsoft.com/office/drawing/2014/main" id="{19195CB0-77C4-FA4F-9639-96FED1AF4BA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D4A87D-102F-BC4E-B280-8BE46B8C90FB}" type="slidenum">
              <a:rPr lang="en-US" altLang="en-US" sz="1400" smtClean="0"/>
              <a:pPr>
                <a:spcBef>
                  <a:spcPct val="0"/>
                </a:spcBef>
                <a:buClrTx/>
                <a:buSzTx/>
                <a:buFontTx/>
                <a:buNone/>
              </a:pPr>
              <a:t>34</a:t>
            </a:fld>
            <a:endParaRPr lang="en-US" altLang="en-US" sz="1400"/>
          </a:p>
        </p:txBody>
      </p:sp>
      <p:sp>
        <p:nvSpPr>
          <p:cNvPr id="52229" name="Line 7">
            <a:extLst>
              <a:ext uri="{FF2B5EF4-FFF2-40B4-BE49-F238E27FC236}">
                <a16:creationId xmlns:a16="http://schemas.microsoft.com/office/drawing/2014/main" id="{9948AD6A-392C-E545-9BCF-7D9399FBAC2A}"/>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Line 8">
            <a:extLst>
              <a:ext uri="{FF2B5EF4-FFF2-40B4-BE49-F238E27FC236}">
                <a16:creationId xmlns:a16="http://schemas.microsoft.com/office/drawing/2014/main" id="{557F69D7-7896-9643-90B1-92B416D6312E}"/>
              </a:ext>
            </a:extLst>
          </p:cNvPr>
          <p:cNvSpPr>
            <a:spLocks noChangeShapeType="1"/>
          </p:cNvSpPr>
          <p:nvPr/>
        </p:nvSpPr>
        <p:spPr bwMode="auto">
          <a:xfrm>
            <a:off x="41910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2231" name="Picture 9">
            <a:extLst>
              <a:ext uri="{FF2B5EF4-FFF2-40B4-BE49-F238E27FC236}">
                <a16:creationId xmlns:a16="http://schemas.microsoft.com/office/drawing/2014/main" id="{384A9BE2-0FDD-D846-948D-32EDA314B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64770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2" name="Picture 10">
            <a:extLst>
              <a:ext uri="{FF2B5EF4-FFF2-40B4-BE49-F238E27FC236}">
                <a16:creationId xmlns:a16="http://schemas.microsoft.com/office/drawing/2014/main" id="{CE76CD75-89BD-9B46-9AEF-F240556B4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65238"/>
            <a:ext cx="449580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59B9335-2479-FC48-9922-63033C2B2831}"/>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3251" name="Slide Number Placeholder 4">
            <a:extLst>
              <a:ext uri="{FF2B5EF4-FFF2-40B4-BE49-F238E27FC236}">
                <a16:creationId xmlns:a16="http://schemas.microsoft.com/office/drawing/2014/main" id="{99CD3E55-B635-2348-B7DD-C859B6C860B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DCAC8C-C14B-4942-85BB-AF36A513F75B}" type="slidenum">
              <a:rPr lang="en-US" altLang="en-US" sz="1400" smtClean="0"/>
              <a:pPr>
                <a:spcBef>
                  <a:spcPct val="0"/>
                </a:spcBef>
                <a:buClrTx/>
                <a:buSzTx/>
                <a:buFontTx/>
                <a:buNone/>
              </a:pPr>
              <a:t>35</a:t>
            </a:fld>
            <a:endParaRPr lang="en-US" altLang="en-US" sz="1400"/>
          </a:p>
        </p:txBody>
      </p:sp>
      <p:sp>
        <p:nvSpPr>
          <p:cNvPr id="53252" name="Rectangle 9">
            <a:extLst>
              <a:ext uri="{FF2B5EF4-FFF2-40B4-BE49-F238E27FC236}">
                <a16:creationId xmlns:a16="http://schemas.microsoft.com/office/drawing/2014/main" id="{F96AD573-1E8E-8F44-BB11-C4A5F6A24F39}"/>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bg2"/>
                </a:solidFill>
                <a:latin typeface="Courier New" panose="02070309020205020404" pitchFamily="49" charset="0"/>
              </a:rPr>
              <a:t># Display two messages</a:t>
            </a:r>
          </a:p>
          <a:p>
            <a:pPr>
              <a:buFont typeface="Monotype Sorts" pitchFamily="2" charset="2"/>
              <a:buNone/>
            </a:pPr>
            <a:r>
              <a:rPr lang="en-US" altLang="en-US">
                <a:solidFill>
                  <a:schemeClr val="bg2"/>
                </a:solidFill>
                <a:latin typeface="Courier New" panose="02070309020205020404" pitchFamily="49" charset="0"/>
              </a:rPr>
              <a:t>print("Welcome to Python")</a:t>
            </a:r>
          </a:p>
          <a:p>
            <a:pPr>
              <a:buFont typeface="Monotype Sorts" pitchFamily="2" charset="2"/>
              <a:buNone/>
            </a:pPr>
            <a:r>
              <a:rPr lang="en-US" altLang="en-US">
                <a:solidFill>
                  <a:schemeClr val="bg2"/>
                </a:solidFill>
                <a:latin typeface="Courier New" panose="02070309020205020404" pitchFamily="49" charset="0"/>
              </a:rPr>
              <a:t>print("Python is fun")</a:t>
            </a:r>
          </a:p>
        </p:txBody>
      </p:sp>
      <p:sp>
        <p:nvSpPr>
          <p:cNvPr id="53253" name="Rectangle 6">
            <a:extLst>
              <a:ext uri="{FF2B5EF4-FFF2-40B4-BE49-F238E27FC236}">
                <a16:creationId xmlns:a16="http://schemas.microsoft.com/office/drawing/2014/main" id="{DA70BEE2-5674-8C49-BA32-1A7A722365B9}"/>
              </a:ext>
            </a:extLst>
          </p:cNvPr>
          <p:cNvSpPr>
            <a:spLocks noChangeArrowheads="1"/>
          </p:cNvSpPr>
          <p:nvPr/>
        </p:nvSpPr>
        <p:spPr bwMode="auto">
          <a:xfrm>
            <a:off x="533400" y="30480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B18EE865-2B57-0C40-A764-BEFF2572B927}"/>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 statement</a:t>
            </a:r>
          </a:p>
        </p:txBody>
      </p:sp>
      <p:sp>
        <p:nvSpPr>
          <p:cNvPr id="53255" name="Rectangle 8">
            <a:extLst>
              <a:ext uri="{FF2B5EF4-FFF2-40B4-BE49-F238E27FC236}">
                <a16:creationId xmlns:a16="http://schemas.microsoft.com/office/drawing/2014/main" id="{C9FC5FB1-1CE1-F843-8E14-DEF64F4D5C0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8C4147DD-8084-0B48-8B19-004509F4EEEA}"/>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4275" name="Slide Number Placeholder 4">
            <a:extLst>
              <a:ext uri="{FF2B5EF4-FFF2-40B4-BE49-F238E27FC236}">
                <a16:creationId xmlns:a16="http://schemas.microsoft.com/office/drawing/2014/main" id="{CAEC7C8B-42D2-8640-B70A-943BBAF5783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190AA9-A9EC-274D-8CBC-99A692522FF0}" type="slidenum">
              <a:rPr lang="en-US" altLang="en-US" sz="1400" smtClean="0"/>
              <a:pPr>
                <a:spcBef>
                  <a:spcPct val="0"/>
                </a:spcBef>
                <a:buClrTx/>
                <a:buSzTx/>
                <a:buFontTx/>
                <a:buNone/>
              </a:pPr>
              <a:t>36</a:t>
            </a:fld>
            <a:endParaRPr lang="en-US" altLang="en-US" sz="1400"/>
          </a:p>
        </p:txBody>
      </p:sp>
      <p:sp>
        <p:nvSpPr>
          <p:cNvPr id="54276" name="Rectangle 2">
            <a:extLst>
              <a:ext uri="{FF2B5EF4-FFF2-40B4-BE49-F238E27FC236}">
                <a16:creationId xmlns:a16="http://schemas.microsoft.com/office/drawing/2014/main" id="{79A1378A-8F55-FD4D-84D1-A84195A8653F}"/>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latin typeface="Courier New" panose="02070309020205020404" pitchFamily="49" charset="0"/>
              </a:rPr>
              <a:t># Display two messages</a:t>
            </a:r>
          </a:p>
          <a:p>
            <a:pPr>
              <a:buFont typeface="Monotype Sorts" pitchFamily="2" charset="2"/>
              <a:buNone/>
            </a:pPr>
            <a:r>
              <a:rPr lang="en-US" altLang="en-US">
                <a:solidFill>
                  <a:schemeClr val="tx2"/>
                </a:solidFill>
                <a:latin typeface="Courier New" panose="02070309020205020404" pitchFamily="49" charset="0"/>
              </a:rPr>
              <a:t>print("Welcome to Python")</a:t>
            </a:r>
          </a:p>
          <a:p>
            <a:pPr>
              <a:buFont typeface="Monotype Sorts" pitchFamily="2" charset="2"/>
              <a:buNone/>
            </a:pPr>
            <a:r>
              <a:rPr lang="en-US" altLang="en-US">
                <a:solidFill>
                  <a:schemeClr val="tx2"/>
                </a:solidFill>
                <a:latin typeface="Courier New" panose="02070309020205020404" pitchFamily="49" charset="0"/>
              </a:rPr>
              <a:t>print("Python is fun")</a:t>
            </a:r>
          </a:p>
        </p:txBody>
      </p:sp>
      <p:sp>
        <p:nvSpPr>
          <p:cNvPr id="54277" name="Rectangle 4">
            <a:extLst>
              <a:ext uri="{FF2B5EF4-FFF2-40B4-BE49-F238E27FC236}">
                <a16:creationId xmlns:a16="http://schemas.microsoft.com/office/drawing/2014/main" id="{FEE102F4-84D7-F949-B9DD-2BD48336839C}"/>
              </a:ext>
            </a:extLst>
          </p:cNvPr>
          <p:cNvSpPr>
            <a:spLocks noChangeArrowheads="1"/>
          </p:cNvSpPr>
          <p:nvPr/>
        </p:nvSpPr>
        <p:spPr bwMode="auto">
          <a:xfrm>
            <a:off x="533400" y="36576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5397" name="AutoShape 5">
            <a:extLst>
              <a:ext uri="{FF2B5EF4-FFF2-40B4-BE49-F238E27FC236}">
                <a16:creationId xmlns:a16="http://schemas.microsoft.com/office/drawing/2014/main" id="{3FD5D43C-F3F6-2C42-B733-A47C3DD3CB10}"/>
              </a:ext>
            </a:extLst>
          </p:cNvPr>
          <p:cNvSpPr>
            <a:spLocks noChangeArrowheads="1"/>
          </p:cNvSpPr>
          <p:nvPr/>
        </p:nvSpPr>
        <p:spPr bwMode="auto">
          <a:xfrm>
            <a:off x="5943600" y="1219200"/>
            <a:ext cx="2490788" cy="615950"/>
          </a:xfrm>
          <a:prstGeom prst="wedgeRoundRectCallout">
            <a:avLst>
              <a:gd name="adj1" fmla="val -88370"/>
              <a:gd name="adj2" fmla="val 34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a statement</a:t>
            </a:r>
          </a:p>
        </p:txBody>
      </p:sp>
      <p:sp>
        <p:nvSpPr>
          <p:cNvPr id="54279" name="Rectangle 6">
            <a:extLst>
              <a:ext uri="{FF2B5EF4-FFF2-40B4-BE49-F238E27FC236}">
                <a16:creationId xmlns:a16="http://schemas.microsoft.com/office/drawing/2014/main" id="{A3776B32-1289-FE4F-BF44-31C500D67B7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5397"/>
                                        </p:tgtEl>
                                        <p:attrNameLst>
                                          <p:attrName>style.visibility</p:attrName>
                                        </p:attrNameLst>
                                      </p:cBhvr>
                                      <p:to>
                                        <p:strVal val="visible"/>
                                      </p:to>
                                    </p:set>
                                    <p:anim calcmode="lin" valueType="num">
                                      <p:cBhvr additive="base">
                                        <p:cTn id="7" dur="500" fill="hold"/>
                                        <p:tgtEl>
                                          <p:spTgt spid="315397"/>
                                        </p:tgtEl>
                                        <p:attrNameLst>
                                          <p:attrName>ppt_x</p:attrName>
                                        </p:attrNameLst>
                                      </p:cBhvr>
                                      <p:tavLst>
                                        <p:tav tm="0">
                                          <p:val>
                                            <p:strVal val="0-#ppt_w/2"/>
                                          </p:val>
                                        </p:tav>
                                        <p:tav tm="100000">
                                          <p:val>
                                            <p:strVal val="#ppt_x"/>
                                          </p:val>
                                        </p:tav>
                                      </p:tavLst>
                                    </p:anim>
                                    <p:anim calcmode="lin" valueType="num">
                                      <p:cBhvr additive="base">
                                        <p:cTn id="8" dur="500" fill="hold"/>
                                        <p:tgtEl>
                                          <p:spTgt spid="315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0E3983E-6B4F-3445-AA7A-24C88C2FD3F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55299" name="Slide Number Placeholder 4">
            <a:extLst>
              <a:ext uri="{FF2B5EF4-FFF2-40B4-BE49-F238E27FC236}">
                <a16:creationId xmlns:a16="http://schemas.microsoft.com/office/drawing/2014/main" id="{4014F2E0-45C1-F140-A27E-E7AC21CD0F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96B2B4-DFD3-4441-A773-4C66FB825F99}" type="slidenum">
              <a:rPr lang="en-US" altLang="en-US" sz="1400" smtClean="0"/>
              <a:pPr>
                <a:spcBef>
                  <a:spcPct val="0"/>
                </a:spcBef>
                <a:buClrTx/>
                <a:buSzTx/>
                <a:buFontTx/>
                <a:buNone/>
              </a:pPr>
              <a:t>37</a:t>
            </a:fld>
            <a:endParaRPr lang="en-US" altLang="en-US" sz="1400"/>
          </a:p>
        </p:txBody>
      </p:sp>
      <p:sp>
        <p:nvSpPr>
          <p:cNvPr id="55300" name="Rectangle 1">
            <a:hlinkClick r:id="rId3"/>
            <a:extLst>
              <a:ext uri="{FF2B5EF4-FFF2-40B4-BE49-F238E27FC236}">
                <a16:creationId xmlns:a16="http://schemas.microsoft.com/office/drawing/2014/main" id="{3754ADCA-DDCA-494B-AC7A-07A9728851D2}"/>
              </a:ext>
            </a:extLst>
          </p:cNvPr>
          <p:cNvSpPr>
            <a:spLocks noChangeArrowheads="1"/>
          </p:cNvSpPr>
          <p:nvPr/>
        </p:nvSpPr>
        <p:spPr bwMode="auto">
          <a:xfrm>
            <a:off x="838200" y="1889125"/>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WelcomeWithThreeMessages</a:t>
            </a:r>
          </a:p>
        </p:txBody>
      </p:sp>
      <p:sp>
        <p:nvSpPr>
          <p:cNvPr id="55301" name="Rectangle 1">
            <a:hlinkClick r:id="rId4"/>
            <a:extLst>
              <a:ext uri="{FF2B5EF4-FFF2-40B4-BE49-F238E27FC236}">
                <a16:creationId xmlns:a16="http://schemas.microsoft.com/office/drawing/2014/main" id="{A9FE38F7-BD64-9242-95BE-A349976DCD10}"/>
              </a:ext>
            </a:extLst>
          </p:cNvPr>
          <p:cNvSpPr>
            <a:spLocks noChangeArrowheads="1"/>
          </p:cNvSpPr>
          <p:nvPr/>
        </p:nvSpPr>
        <p:spPr bwMode="auto">
          <a:xfrm>
            <a:off x="914400" y="3581400"/>
            <a:ext cx="37655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27B2AED-8718-DD42-A5FF-388393A1F434}"/>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57347" name="Rectangle 3">
            <a:extLst>
              <a:ext uri="{FF2B5EF4-FFF2-40B4-BE49-F238E27FC236}">
                <a16:creationId xmlns:a16="http://schemas.microsoft.com/office/drawing/2014/main" id="{D707F41E-F1E8-454F-8C56-CE79C88C6251}"/>
              </a:ext>
            </a:extLst>
          </p:cNvPr>
          <p:cNvSpPr>
            <a:spLocks noGrp="1" noChangeArrowheads="1"/>
          </p:cNvSpPr>
          <p:nvPr>
            <p:ph idx="1"/>
          </p:nvPr>
        </p:nvSpPr>
        <p:spPr>
          <a:xfrm>
            <a:off x="457200" y="1600200"/>
            <a:ext cx="8382000" cy="4724400"/>
          </a:xfrm>
        </p:spPr>
        <p:txBody>
          <a:bodyPr/>
          <a:lstStyle/>
          <a:p>
            <a:r>
              <a:rPr lang="en-US" altLang="en-US" sz="3400"/>
              <a:t>See Supplement I.B for installing and configuring Python</a:t>
            </a:r>
          </a:p>
          <a:p>
            <a:r>
              <a:rPr lang="en-US" altLang="en-US" sz="3400"/>
              <a:t>See Supplement I.C for developing Python programs from Eclipse</a:t>
            </a:r>
          </a:p>
          <a:p>
            <a:pPr>
              <a:buFont typeface="Monotype Sorts" pitchFamily="2" charset="2"/>
              <a:buNone/>
            </a:pPr>
            <a:endParaRPr lang="en-US" altLang="en-US" sz="3400"/>
          </a:p>
          <a:p>
            <a:pPr>
              <a:buFont typeface="Monotype Sorts" pitchFamily="2" charset="2"/>
              <a:buNone/>
            </a:pPr>
            <a:r>
              <a:rPr lang="en-US" altLang="en-US" sz="3400"/>
              <a:t>www.cs.armstrong.edu/liang/py</a:t>
            </a:r>
          </a:p>
        </p:txBody>
      </p:sp>
      <p:sp>
        <p:nvSpPr>
          <p:cNvPr id="57348" name="Slide Number Placeholder 4">
            <a:extLst>
              <a:ext uri="{FF2B5EF4-FFF2-40B4-BE49-F238E27FC236}">
                <a16:creationId xmlns:a16="http://schemas.microsoft.com/office/drawing/2014/main" id="{55769D03-8922-1F44-9CB7-A9BD471EE8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52EAD7-C7EA-A74D-9031-0404761D31E6}" type="slidenum">
              <a:rPr lang="en-US" altLang="en-US" sz="1400" smtClean="0"/>
              <a:pPr>
                <a:spcBef>
                  <a:spcPct val="0"/>
                </a:spcBef>
                <a:buClrTx/>
                <a:buSzTx/>
                <a:buFontTx/>
                <a:buNone/>
              </a:pPr>
              <a:t>38</a:t>
            </a:fld>
            <a:endParaRPr lang="en-US" altLang="en-US" sz="1400"/>
          </a:p>
        </p:txBody>
      </p:sp>
      <p:sp>
        <p:nvSpPr>
          <p:cNvPr id="57349" name="Rectangle 5">
            <a:extLst>
              <a:ext uri="{FF2B5EF4-FFF2-40B4-BE49-F238E27FC236}">
                <a16:creationId xmlns:a16="http://schemas.microsoft.com/office/drawing/2014/main" id="{0FBE3597-18AC-FC4C-8268-5F4641B862FD}"/>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2">
            <a:extLst>
              <a:ext uri="{FF2B5EF4-FFF2-40B4-BE49-F238E27FC236}">
                <a16:creationId xmlns:a16="http://schemas.microsoft.com/office/drawing/2014/main" id="{DC73AE0A-4F81-124A-BD7C-FD18675A6F1C}"/>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7AB3D25-E710-3C43-B0C1-ED9DB316B946}"/>
              </a:ext>
            </a:extLst>
          </p:cNvPr>
          <p:cNvSpPr>
            <a:spLocks noGrp="1" noChangeArrowheads="1"/>
          </p:cNvSpPr>
          <p:nvPr>
            <p:ph type="title"/>
          </p:nvPr>
        </p:nvSpPr>
        <p:spPr>
          <a:xfrm>
            <a:off x="685800" y="0"/>
            <a:ext cx="7772400" cy="1428750"/>
          </a:xfrm>
          <a:noFill/>
        </p:spPr>
        <p:txBody>
          <a:bodyPr/>
          <a:lstStyle/>
          <a:p>
            <a:r>
              <a:rPr lang="en-US" altLang="en-US"/>
              <a:t>Anatomy of a Python Program</a:t>
            </a:r>
            <a:endParaRPr lang="en-US" altLang="en-US">
              <a:solidFill>
                <a:schemeClr val="tx1"/>
              </a:solidFill>
            </a:endParaRPr>
          </a:p>
        </p:txBody>
      </p:sp>
      <p:sp>
        <p:nvSpPr>
          <p:cNvPr id="59395" name="Rectangle 3">
            <a:extLst>
              <a:ext uri="{FF2B5EF4-FFF2-40B4-BE49-F238E27FC236}">
                <a16:creationId xmlns:a16="http://schemas.microsoft.com/office/drawing/2014/main" id="{EC4ECC56-1FAE-704E-A57C-9A12F112D192}"/>
              </a:ext>
            </a:extLst>
          </p:cNvPr>
          <p:cNvSpPr>
            <a:spLocks noGrp="1" noChangeArrowheads="1"/>
          </p:cNvSpPr>
          <p:nvPr>
            <p:ph idx="1"/>
          </p:nvPr>
        </p:nvSpPr>
        <p:spPr>
          <a:xfrm>
            <a:off x="457200" y="1295400"/>
            <a:ext cx="8382000" cy="5029200"/>
          </a:xfrm>
        </p:spPr>
        <p:txBody>
          <a:bodyPr/>
          <a:lstStyle/>
          <a:p>
            <a:r>
              <a:rPr lang="en-US" altLang="en-US" sz="3400"/>
              <a:t>Statements</a:t>
            </a:r>
          </a:p>
          <a:p>
            <a:r>
              <a:rPr lang="en-US" altLang="en-US" sz="3400"/>
              <a:t>Comments</a:t>
            </a:r>
          </a:p>
          <a:p>
            <a:r>
              <a:rPr lang="en-US" altLang="en-US" sz="3400"/>
              <a:t>Indentation</a:t>
            </a:r>
          </a:p>
        </p:txBody>
      </p:sp>
      <p:sp>
        <p:nvSpPr>
          <p:cNvPr id="59396" name="Slide Number Placeholder 4">
            <a:extLst>
              <a:ext uri="{FF2B5EF4-FFF2-40B4-BE49-F238E27FC236}">
                <a16:creationId xmlns:a16="http://schemas.microsoft.com/office/drawing/2014/main" id="{30B963EE-CFBA-7041-BC41-A131498A1A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AE1007-1E8C-E641-91CF-80A722FDEF07}" type="slidenum">
              <a:rPr lang="en-US" altLang="en-US" sz="1400" smtClean="0"/>
              <a:pPr>
                <a:spcBef>
                  <a:spcPct val="0"/>
                </a:spcBef>
                <a:buClrTx/>
                <a:buSzTx/>
                <a:buFontTx/>
                <a:buNone/>
              </a:pPr>
              <a:t>39</a:t>
            </a:fld>
            <a:endParaRPr lang="en-US" altLang="en-US" sz="1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5">
            <a:extLst>
              <a:ext uri="{FF2B5EF4-FFF2-40B4-BE49-F238E27FC236}">
                <a16:creationId xmlns:a16="http://schemas.microsoft.com/office/drawing/2014/main" id="{4739FB62-AC06-F541-97A7-D6B52197097E}"/>
              </a:ext>
            </a:extLst>
          </p:cNvPr>
          <p:cNvSpPr>
            <a:spLocks noGrp="1" noChangeArrowheads="1"/>
          </p:cNvSpPr>
          <p:nvPr>
            <p:ph type="title"/>
          </p:nvPr>
        </p:nvSpPr>
        <p:spPr/>
        <p:txBody>
          <a:bodyPr/>
          <a:lstStyle/>
          <a:p>
            <a:r>
              <a:rPr lang="en-US" altLang="en-US"/>
              <a:t>Buses and Expansion Slots</a:t>
            </a:r>
          </a:p>
        </p:txBody>
      </p:sp>
      <p:pic>
        <p:nvPicPr>
          <p:cNvPr id="74754" name="Picture 2" descr="Figure 2-16: Buses and expansion slots.">
            <a:extLst>
              <a:ext uri="{FF2B5EF4-FFF2-40B4-BE49-F238E27FC236}">
                <a16:creationId xmlns:a16="http://schemas.microsoft.com/office/drawing/2014/main" id="{956F9F22-AC3B-CC4D-BCB5-97CE7C120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3263900"/>
            <a:ext cx="13335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755" name="Picture 3" descr="Figure 2-16 shows buses and expansion slots. Buses transport data from one component to another.">
            <a:extLst>
              <a:ext uri="{FF2B5EF4-FFF2-40B4-BE49-F238E27FC236}">
                <a16:creationId xmlns:a16="http://schemas.microsoft.com/office/drawing/2014/main" id="{0C4DD9EF-DAE8-0D47-8EA4-C41D7F1DE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4378325" cy="4754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756" name="Slide Number Placeholder 4">
            <a:extLst>
              <a:ext uri="{FF2B5EF4-FFF2-40B4-BE49-F238E27FC236}">
                <a16:creationId xmlns:a16="http://schemas.microsoft.com/office/drawing/2014/main" id="{3AF69CFB-746D-0A40-8835-CC6EDD94B5A6}"/>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0627B2-D832-E84E-B979-6D5B107F32E4}" type="slidenum">
              <a:rPr lang="en-US" altLang="en-US" sz="1400" smtClean="0"/>
              <a:pPr/>
              <a:t>4</a:t>
            </a:fld>
            <a:endParaRPr lang="en-US" altLang="en-US" sz="1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FA21FB70-5BB2-0C4D-8A44-D9B9128B792E}"/>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61443" name="Rectangle 6">
            <a:extLst>
              <a:ext uri="{FF2B5EF4-FFF2-40B4-BE49-F238E27FC236}">
                <a16:creationId xmlns:a16="http://schemas.microsoft.com/office/drawing/2014/main" id="{6C63BE41-5B43-3142-8958-150B4ADD8F73}"/>
              </a:ext>
            </a:extLst>
          </p:cNvPr>
          <p:cNvSpPr>
            <a:spLocks noGrp="1" noChangeArrowheads="1"/>
          </p:cNvSpPr>
          <p:nvPr>
            <p:ph idx="1"/>
          </p:nvPr>
        </p:nvSpPr>
        <p:spPr>
          <a:xfrm>
            <a:off x="381000" y="1066800"/>
            <a:ext cx="8382000" cy="1828800"/>
          </a:xfrm>
        </p:spPr>
        <p:txBody>
          <a:bodyPr/>
          <a:lstStyle/>
          <a:p>
            <a:pPr marL="0" indent="0">
              <a:buFont typeface="Monotype Sorts" pitchFamily="2" charset="2"/>
              <a:buNone/>
            </a:pPr>
            <a:r>
              <a:rPr lang="en-US" altLang="en-US" sz="2800"/>
              <a:t>A statement represents an action or a sequence of actions. The statement print("Welcome to Python") in the program in Listing 1.1 is a statement to display the greeting "Welcome to Python“.</a:t>
            </a:r>
          </a:p>
        </p:txBody>
      </p:sp>
      <p:sp>
        <p:nvSpPr>
          <p:cNvPr id="61444" name="Slide Number Placeholder 4">
            <a:extLst>
              <a:ext uri="{FF2B5EF4-FFF2-40B4-BE49-F238E27FC236}">
                <a16:creationId xmlns:a16="http://schemas.microsoft.com/office/drawing/2014/main" id="{5F548725-36DC-B842-9364-ECFC3F06357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9249AA-6989-5849-8CB7-10F8CEA7D43C}" type="slidenum">
              <a:rPr lang="en-US" altLang="en-US" sz="1400" smtClean="0"/>
              <a:pPr>
                <a:spcBef>
                  <a:spcPct val="0"/>
                </a:spcBef>
                <a:buClrTx/>
                <a:buSzTx/>
                <a:buFontTx/>
                <a:buNone/>
              </a:pPr>
              <a:t>40</a:t>
            </a:fld>
            <a:endParaRPr lang="en-US" altLang="en-US" sz="1400"/>
          </a:p>
        </p:txBody>
      </p:sp>
      <p:sp>
        <p:nvSpPr>
          <p:cNvPr id="61445" name="Rectangle 2">
            <a:extLst>
              <a:ext uri="{FF2B5EF4-FFF2-40B4-BE49-F238E27FC236}">
                <a16:creationId xmlns:a16="http://schemas.microsoft.com/office/drawing/2014/main" id="{67DBA57C-80F8-584E-B83E-A3657D330E09}"/>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61446" name="Rectangle 4">
            <a:extLst>
              <a:ext uri="{FF2B5EF4-FFF2-40B4-BE49-F238E27FC236}">
                <a16:creationId xmlns:a16="http://schemas.microsoft.com/office/drawing/2014/main" id="{CA9820C0-6F04-AA48-BE80-7C7BECAD0CA8}"/>
              </a:ext>
            </a:extLst>
          </p:cNvPr>
          <p:cNvSpPr>
            <a:spLocks noChangeArrowheads="1"/>
          </p:cNvSpPr>
          <p:nvPr/>
        </p:nvSpPr>
        <p:spPr bwMode="auto">
          <a:xfrm>
            <a:off x="4572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F871E3DC-6509-C448-97DD-01BF6DE852E5}"/>
              </a:ext>
            </a:extLst>
          </p:cNvPr>
          <p:cNvSpPr>
            <a:spLocks noGrp="1" noChangeArrowheads="1"/>
          </p:cNvSpPr>
          <p:nvPr>
            <p:ph type="title"/>
          </p:nvPr>
        </p:nvSpPr>
        <p:spPr>
          <a:xfrm>
            <a:off x="685800" y="381000"/>
            <a:ext cx="7772400" cy="533400"/>
          </a:xfrm>
          <a:noFill/>
        </p:spPr>
        <p:txBody>
          <a:bodyPr/>
          <a:lstStyle/>
          <a:p>
            <a:r>
              <a:rPr lang="en-US" altLang="en-US" sz="4700"/>
              <a:t>Indentation</a:t>
            </a:r>
          </a:p>
        </p:txBody>
      </p:sp>
      <p:sp>
        <p:nvSpPr>
          <p:cNvPr id="62467" name="Rectangle 5">
            <a:extLst>
              <a:ext uri="{FF2B5EF4-FFF2-40B4-BE49-F238E27FC236}">
                <a16:creationId xmlns:a16="http://schemas.microsoft.com/office/drawing/2014/main" id="{38732EA6-5AAB-7C4D-AF54-A6F82EB11999}"/>
              </a:ext>
            </a:extLst>
          </p:cNvPr>
          <p:cNvSpPr>
            <a:spLocks noGrp="1" noChangeArrowheads="1"/>
          </p:cNvSpPr>
          <p:nvPr>
            <p:ph idx="1"/>
          </p:nvPr>
        </p:nvSpPr>
        <p:spPr>
          <a:xfrm>
            <a:off x="381000" y="1066800"/>
            <a:ext cx="8382000" cy="1828800"/>
          </a:xfrm>
        </p:spPr>
        <p:txBody>
          <a:bodyPr/>
          <a:lstStyle/>
          <a:p>
            <a:pPr marL="0" indent="0">
              <a:lnSpc>
                <a:spcPct val="80000"/>
              </a:lnSpc>
              <a:buFont typeface="Monotype Sorts" pitchFamily="2" charset="2"/>
              <a:buNone/>
            </a:pPr>
            <a:r>
              <a:rPr lang="en-US" altLang="en-US"/>
              <a:t>The indentation matters in Python. Note that the statements are entered from the first column in the new line. It would cause an error if the program is typed as follows:</a:t>
            </a:r>
          </a:p>
        </p:txBody>
      </p:sp>
      <p:sp>
        <p:nvSpPr>
          <p:cNvPr id="62468" name="Slide Number Placeholder 4">
            <a:extLst>
              <a:ext uri="{FF2B5EF4-FFF2-40B4-BE49-F238E27FC236}">
                <a16:creationId xmlns:a16="http://schemas.microsoft.com/office/drawing/2014/main" id="{66C9F7CE-A01D-6049-888B-403587D21A7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B93ADA-E538-BC47-8C6D-5C6CBCDA954F}" type="slidenum">
              <a:rPr lang="en-US" altLang="en-US" sz="1400" smtClean="0"/>
              <a:pPr>
                <a:spcBef>
                  <a:spcPct val="0"/>
                </a:spcBef>
                <a:buClrTx/>
                <a:buSzTx/>
                <a:buFontTx/>
                <a:buNone/>
              </a:pPr>
              <a:t>41</a:t>
            </a:fld>
            <a:endParaRPr lang="en-US" altLang="en-US" sz="1400"/>
          </a:p>
        </p:txBody>
      </p:sp>
      <p:sp>
        <p:nvSpPr>
          <p:cNvPr id="62469" name="Rectangle 2">
            <a:extLst>
              <a:ext uri="{FF2B5EF4-FFF2-40B4-BE49-F238E27FC236}">
                <a16:creationId xmlns:a16="http://schemas.microsoft.com/office/drawing/2014/main" id="{B50B4E26-F0A7-374D-B661-0F7DB194A81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latin typeface="Courier New" panose="02070309020205020404" pitchFamily="49" charset="0"/>
              </a:rPr>
              <a:t># Display two messages</a:t>
            </a:r>
          </a:p>
          <a:p>
            <a:pPr>
              <a:buFont typeface="Monotype Sorts" pitchFamily="2" charset="2"/>
              <a:buNone/>
            </a:pPr>
            <a:r>
              <a:rPr lang="en-US" altLang="en-US" sz="2400">
                <a:solidFill>
                  <a:schemeClr val="tx2"/>
                </a:solidFill>
                <a:latin typeface="Courier New" panose="02070309020205020404" pitchFamily="49" charset="0"/>
              </a:rPr>
              <a:t> print("Welcome to Python")</a:t>
            </a:r>
          </a:p>
          <a:p>
            <a:pPr>
              <a:buFont typeface="Monotype Sorts" pitchFamily="2" charset="2"/>
              <a:buNone/>
            </a:pPr>
            <a:r>
              <a:rPr lang="en-US" altLang="en-US" sz="2400">
                <a:solidFill>
                  <a:schemeClr val="tx2"/>
                </a:solidFill>
                <a:latin typeface="Courier New" panose="02070309020205020404" pitchFamily="49" charset="0"/>
              </a:rPr>
              <a:t>print("Python is fun")</a:t>
            </a:r>
          </a:p>
        </p:txBody>
      </p:sp>
      <p:sp>
        <p:nvSpPr>
          <p:cNvPr id="62470" name="Rectangle 4">
            <a:extLst>
              <a:ext uri="{FF2B5EF4-FFF2-40B4-BE49-F238E27FC236}">
                <a16:creationId xmlns:a16="http://schemas.microsoft.com/office/drawing/2014/main" id="{6AD8779A-BF33-8E43-8B3C-0A29F3A64688}"/>
              </a:ext>
            </a:extLst>
          </p:cNvPr>
          <p:cNvSpPr>
            <a:spLocks noChangeArrowheads="1"/>
          </p:cNvSpPr>
          <p:nvPr/>
        </p:nvSpPr>
        <p:spPr bwMode="auto">
          <a:xfrm>
            <a:off x="609600" y="42672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CEB6-966E-DE4C-BAAD-7DBDF4F702FD}"/>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B0D70130-4656-B842-A79B-4CEE5CBA11A8}"/>
              </a:ext>
            </a:extLst>
          </p:cNvPr>
          <p:cNvSpPr>
            <a:spLocks noGrp="1"/>
          </p:cNvSpPr>
          <p:nvPr>
            <p:ph idx="1"/>
          </p:nvPr>
        </p:nvSpPr>
        <p:spPr/>
        <p:txBody>
          <a:bodyPr/>
          <a:lstStyle/>
          <a:p>
            <a:pPr marL="0" indent="0">
              <a:buNone/>
            </a:pPr>
            <a:r>
              <a:rPr lang="en-US" sz="2400" dirty="0"/>
              <a:t># Four digit number reversal</a:t>
            </a:r>
          </a:p>
          <a:p>
            <a:pPr marL="0" indent="0">
              <a:buNone/>
            </a:pPr>
            <a:r>
              <a:rPr lang="en-US" sz="2400" dirty="0" err="1"/>
              <a:t>fdn</a:t>
            </a:r>
            <a:r>
              <a:rPr lang="en-US" sz="2400" dirty="0"/>
              <a:t> = input("Please enter a four digit number:")</a:t>
            </a:r>
          </a:p>
          <a:p>
            <a:pPr marL="0" indent="0">
              <a:buNone/>
            </a:pPr>
            <a:r>
              <a:rPr lang="en-US" sz="2400" dirty="0" err="1"/>
              <a:t>fdnr</a:t>
            </a:r>
            <a:r>
              <a:rPr lang="en-US" sz="2400" dirty="0"/>
              <a:t> = ""</a:t>
            </a:r>
          </a:p>
          <a:p>
            <a:pPr marL="0" indent="0">
              <a:buNone/>
            </a:pPr>
            <a:r>
              <a:rPr lang="en-US" sz="2400" dirty="0"/>
              <a:t>for </a:t>
            </a:r>
            <a:r>
              <a:rPr lang="en-US" sz="2400" dirty="0" err="1"/>
              <a:t>i</a:t>
            </a:r>
            <a:r>
              <a:rPr lang="en-US" sz="2400" dirty="0"/>
              <a:t> in range(0, </a:t>
            </a:r>
            <a:r>
              <a:rPr lang="en-US" sz="2400" dirty="0" err="1"/>
              <a:t>len</a:t>
            </a:r>
            <a:r>
              <a:rPr lang="en-US" sz="2400" dirty="0"/>
              <a:t>(</a:t>
            </a:r>
            <a:r>
              <a:rPr lang="en-US" sz="2400" dirty="0" err="1"/>
              <a:t>fdn</a:t>
            </a:r>
            <a:r>
              <a:rPr lang="en-US" sz="2400" dirty="0"/>
              <a:t>)):</a:t>
            </a:r>
          </a:p>
          <a:p>
            <a:pPr marL="0" indent="0">
              <a:buNone/>
            </a:pPr>
            <a:r>
              <a:rPr lang="en-US" sz="2400" dirty="0"/>
              <a:t>    </a:t>
            </a:r>
            <a:r>
              <a:rPr lang="en-US" sz="2400" dirty="0" err="1"/>
              <a:t>fdnr</a:t>
            </a:r>
            <a:r>
              <a:rPr lang="en-US" sz="2400" dirty="0"/>
              <a:t> += </a:t>
            </a:r>
            <a:r>
              <a:rPr lang="en-US" sz="2400" dirty="0" err="1"/>
              <a:t>fdn</a:t>
            </a:r>
            <a:r>
              <a:rPr lang="en-US" sz="2400" dirty="0"/>
              <a:t>[</a:t>
            </a:r>
            <a:r>
              <a:rPr lang="en-US" sz="2400" dirty="0" err="1"/>
              <a:t>len</a:t>
            </a:r>
            <a:r>
              <a:rPr lang="en-US" sz="2400" dirty="0"/>
              <a:t>(</a:t>
            </a:r>
            <a:r>
              <a:rPr lang="en-US" sz="2400" dirty="0" err="1"/>
              <a:t>fdn</a:t>
            </a:r>
            <a:r>
              <a:rPr lang="en-US" sz="2400" dirty="0"/>
              <a:t>)-i-1] </a:t>
            </a:r>
          </a:p>
          <a:p>
            <a:pPr marL="0" indent="0">
              <a:buNone/>
            </a:pPr>
            <a:endParaRPr lang="en-US" sz="2400" dirty="0"/>
          </a:p>
          <a:p>
            <a:pPr marL="0" indent="0">
              <a:buNone/>
            </a:pPr>
            <a:r>
              <a:rPr lang="en-US" sz="2400" dirty="0"/>
              <a:t>print(</a:t>
            </a:r>
            <a:r>
              <a:rPr lang="en-US" sz="2400" dirty="0" err="1"/>
              <a:t>fdnr</a:t>
            </a:r>
            <a:r>
              <a:rPr lang="en-US" sz="2400" dirty="0"/>
              <a:t>)</a:t>
            </a:r>
          </a:p>
        </p:txBody>
      </p:sp>
      <p:sp>
        <p:nvSpPr>
          <p:cNvPr id="4" name="Slide Number Placeholder 3">
            <a:extLst>
              <a:ext uri="{FF2B5EF4-FFF2-40B4-BE49-F238E27FC236}">
                <a16:creationId xmlns:a16="http://schemas.microsoft.com/office/drawing/2014/main" id="{30181AA9-C779-654B-BD79-EA4968F25260}"/>
              </a:ext>
            </a:extLst>
          </p:cNvPr>
          <p:cNvSpPr>
            <a:spLocks noGrp="1"/>
          </p:cNvSpPr>
          <p:nvPr>
            <p:ph type="sldNum" sz="quarter" idx="11"/>
          </p:nvPr>
        </p:nvSpPr>
        <p:spPr/>
        <p:txBody>
          <a:bodyPr/>
          <a:lstStyle/>
          <a:p>
            <a:pPr>
              <a:defRPr/>
            </a:pPr>
            <a:fld id="{6028E4B1-2CDE-C74E-9C9A-44CE33261EF0}" type="slidenum">
              <a:rPr lang="en-US" altLang="en-US" smtClean="0"/>
              <a:pPr>
                <a:defRPr/>
              </a:pPr>
              <a:t>42</a:t>
            </a:fld>
            <a:endParaRPr lang="en-US" altLang="en-US"/>
          </a:p>
        </p:txBody>
      </p:sp>
    </p:spTree>
    <p:extLst>
      <p:ext uri="{BB962C8B-B14F-4D97-AF65-F5344CB8AC3E}">
        <p14:creationId xmlns:p14="http://schemas.microsoft.com/office/powerpoint/2010/main" val="277652971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1633716-1952-AC49-9CA0-190CF7035528}"/>
              </a:ext>
            </a:extLst>
          </p:cNvPr>
          <p:cNvSpPr>
            <a:spLocks noGrp="1" noChangeArrowheads="1"/>
          </p:cNvSpPr>
          <p:nvPr>
            <p:ph type="title"/>
          </p:nvPr>
        </p:nvSpPr>
        <p:spPr>
          <a:xfrm>
            <a:off x="685800" y="152400"/>
            <a:ext cx="7772400" cy="609600"/>
          </a:xfrm>
          <a:noFill/>
        </p:spPr>
        <p:txBody>
          <a:bodyPr/>
          <a:lstStyle/>
          <a:p>
            <a:r>
              <a:rPr lang="en-US" altLang="en-US" sz="4000" dirty="0"/>
              <a:t>Special Symbols (Comments)</a:t>
            </a:r>
            <a:endParaRPr lang="en-US" altLang="en-US" sz="4000" dirty="0">
              <a:solidFill>
                <a:schemeClr val="tx1"/>
              </a:solidFill>
            </a:endParaRPr>
          </a:p>
        </p:txBody>
      </p:sp>
      <p:sp>
        <p:nvSpPr>
          <p:cNvPr id="63491" name="Slide Number Placeholder 4">
            <a:extLst>
              <a:ext uri="{FF2B5EF4-FFF2-40B4-BE49-F238E27FC236}">
                <a16:creationId xmlns:a16="http://schemas.microsoft.com/office/drawing/2014/main" id="{F3658E87-E3F7-FD4B-84A5-05CFD080B8E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F7B2B7-6309-9E42-AD92-C69BC18BF41A}" type="slidenum">
              <a:rPr lang="en-US" altLang="en-US" sz="1400" smtClean="0"/>
              <a:pPr>
                <a:spcBef>
                  <a:spcPct val="0"/>
                </a:spcBef>
                <a:buClrTx/>
                <a:buSzTx/>
                <a:buFontTx/>
                <a:buNone/>
              </a:pPr>
              <a:t>43</a:t>
            </a:fld>
            <a:endParaRPr lang="en-US" altLang="en-US" sz="1400"/>
          </a:p>
        </p:txBody>
      </p:sp>
      <p:sp>
        <p:nvSpPr>
          <p:cNvPr id="63492" name="Rectangle 6">
            <a:extLst>
              <a:ext uri="{FF2B5EF4-FFF2-40B4-BE49-F238E27FC236}">
                <a16:creationId xmlns:a16="http://schemas.microsoft.com/office/drawing/2014/main" id="{B299E455-A051-EC4B-AE42-20BD5C738B50}"/>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3" name="Rectangle 10">
            <a:extLst>
              <a:ext uri="{FF2B5EF4-FFF2-40B4-BE49-F238E27FC236}">
                <a16:creationId xmlns:a16="http://schemas.microsoft.com/office/drawing/2014/main" id="{09E73926-A498-7146-8DB0-4E362D10DFEC}"/>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3494" name="Object 9">
            <a:extLst>
              <a:ext uri="{FF2B5EF4-FFF2-40B4-BE49-F238E27FC236}">
                <a16:creationId xmlns:a16="http://schemas.microsoft.com/office/drawing/2014/main" id="{CA3EBEB4-91DE-284F-9743-985BF816A5FD}"/>
              </a:ext>
            </a:extLst>
          </p:cNvPr>
          <p:cNvGraphicFramePr>
            <a:graphicFrameLocks noChangeAspect="1"/>
          </p:cNvGraphicFramePr>
          <p:nvPr/>
        </p:nvGraphicFramePr>
        <p:xfrm>
          <a:off x="152400" y="1295400"/>
          <a:ext cx="8763000" cy="2265363"/>
        </p:xfrm>
        <a:graphic>
          <a:graphicData uri="http://schemas.openxmlformats.org/presentationml/2006/ole">
            <mc:AlternateContent xmlns:mc="http://schemas.openxmlformats.org/markup-compatibility/2006">
              <mc:Choice xmlns:v="urn:schemas-microsoft-com:vml" Requires="v">
                <p:oleObj spid="_x0000_s63499" name="Picture" r:id="rId4" imgW="5270500" imgH="1358900" progId="Word.Picture.8">
                  <p:embed/>
                </p:oleObj>
              </mc:Choice>
              <mc:Fallback>
                <p:oleObj name="Picture" r:id="rId4" imgW="5270500" imgH="13589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295400"/>
                        <a:ext cx="87630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298C3D8-4E69-6E41-AB86-619292DDDBFA}"/>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65539" name="Rectangle 3">
            <a:extLst>
              <a:ext uri="{FF2B5EF4-FFF2-40B4-BE49-F238E27FC236}">
                <a16:creationId xmlns:a16="http://schemas.microsoft.com/office/drawing/2014/main" id="{63E12AAD-9F7A-9E4C-B636-64DDB92EDD30}"/>
              </a:ext>
            </a:extLst>
          </p:cNvPr>
          <p:cNvSpPr>
            <a:spLocks noGrp="1" noChangeArrowheads="1"/>
          </p:cNvSpPr>
          <p:nvPr>
            <p:ph idx="1"/>
          </p:nvPr>
        </p:nvSpPr>
        <p:spPr>
          <a:xfrm>
            <a:off x="901700" y="1657350"/>
            <a:ext cx="7269163" cy="3529013"/>
          </a:xfrm>
        </p:spPr>
        <p:txBody>
          <a:bodyPr/>
          <a:lstStyle/>
          <a:p>
            <a:pPr algn="just"/>
            <a:r>
              <a:rPr lang="en-US" altLang="en-US" sz="3600"/>
              <a:t>Appropriate Comments</a:t>
            </a:r>
          </a:p>
          <a:p>
            <a:r>
              <a:rPr lang="en-US" altLang="en-US" sz="3600"/>
              <a:t>Proper Indentation and Spacing Lines</a:t>
            </a:r>
          </a:p>
        </p:txBody>
      </p:sp>
      <p:sp>
        <p:nvSpPr>
          <p:cNvPr id="65540" name="Slide Number Placeholder 4">
            <a:extLst>
              <a:ext uri="{FF2B5EF4-FFF2-40B4-BE49-F238E27FC236}">
                <a16:creationId xmlns:a16="http://schemas.microsoft.com/office/drawing/2014/main" id="{C5E9FB8B-AA01-4A4D-AE4F-A8C8017A621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24B89F-05C3-DB4F-A5E7-C9AA21525B42}" type="slidenum">
              <a:rPr lang="en-US" altLang="en-US" sz="1400" smtClean="0"/>
              <a:pPr>
                <a:spcBef>
                  <a:spcPct val="0"/>
                </a:spcBef>
                <a:buClrTx/>
                <a:buSzTx/>
                <a:buFontTx/>
                <a:buNone/>
              </a:pPr>
              <a:t>44</a:t>
            </a:fld>
            <a:endParaRPr lang="en-US" altLang="en-US" sz="14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B577EE3-59C3-DC42-A54A-F19CFAED3769}"/>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66563" name="Rectangle 3">
            <a:extLst>
              <a:ext uri="{FF2B5EF4-FFF2-40B4-BE49-F238E27FC236}">
                <a16:creationId xmlns:a16="http://schemas.microsoft.com/office/drawing/2014/main" id="{5B43158C-81F6-A34B-B31E-BDDD068FC9FB}"/>
              </a:ext>
            </a:extLst>
          </p:cNvPr>
          <p:cNvSpPr>
            <a:spLocks noGrp="1" noChangeArrowheads="1"/>
          </p:cNvSpPr>
          <p:nvPr>
            <p:ph idx="1"/>
          </p:nvPr>
        </p:nvSpPr>
        <p:spPr>
          <a:xfrm>
            <a:off x="228600" y="1600200"/>
            <a:ext cx="8534400" cy="3886200"/>
          </a:xfrm>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
        <p:nvSpPr>
          <p:cNvPr id="66564" name="Slide Number Placeholder 4">
            <a:extLst>
              <a:ext uri="{FF2B5EF4-FFF2-40B4-BE49-F238E27FC236}">
                <a16:creationId xmlns:a16="http://schemas.microsoft.com/office/drawing/2014/main" id="{DCA7AE3E-0BC7-144B-BE2D-942E4A5464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EEA20A-7BFC-6E4A-AF55-4C937AC0083E}" type="slidenum">
              <a:rPr lang="en-US" altLang="en-US" sz="1400" smtClean="0"/>
              <a:pPr>
                <a:spcBef>
                  <a:spcPct val="0"/>
                </a:spcBef>
                <a:buClrTx/>
                <a:buSzTx/>
                <a:buFontTx/>
                <a:buNone/>
              </a:pPr>
              <a:t>45</a:t>
            </a:fld>
            <a:endParaRPr lang="en-US" altLang="en-US" sz="14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D8E1242-CC2F-F145-97A5-DEC42BA68716}"/>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67587" name="Rectangle 3">
            <a:extLst>
              <a:ext uri="{FF2B5EF4-FFF2-40B4-BE49-F238E27FC236}">
                <a16:creationId xmlns:a16="http://schemas.microsoft.com/office/drawing/2014/main" id="{92A5ADF7-FD3D-E241-9073-00D7DF2E6484}"/>
              </a:ext>
            </a:extLst>
          </p:cNvPr>
          <p:cNvSpPr>
            <a:spLocks noGrp="1" noChangeArrowheads="1"/>
          </p:cNvSpPr>
          <p:nvPr>
            <p:ph idx="1"/>
          </p:nvPr>
        </p:nvSpPr>
        <p:spPr>
          <a:xfrm>
            <a:off x="685800" y="1371600"/>
            <a:ext cx="7924800" cy="4114800"/>
          </a:xfrm>
        </p:spPr>
        <p:txBody>
          <a:bodyPr/>
          <a:lstStyle/>
          <a:p>
            <a:pPr algn="just"/>
            <a:r>
              <a:rPr lang="en-US" altLang="en-US" dirty="0"/>
              <a:t>Indentation</a:t>
            </a:r>
            <a:endParaRPr lang="en-US" altLang="en-US" dirty="0">
              <a:latin typeface="Book Antiqua" panose="02040602050305030304" pitchFamily="18" charset="0"/>
            </a:endParaRPr>
          </a:p>
          <a:p>
            <a:pPr lvl="1"/>
            <a:r>
              <a:rPr lang="en-US" altLang="en-US" dirty="0"/>
              <a:t>Indent four spaces (see PEP8 documentation).</a:t>
            </a:r>
          </a:p>
          <a:p>
            <a:pPr lvl="1"/>
            <a:r>
              <a:rPr lang="en-US" altLang="en-US" dirty="0"/>
              <a:t>A consistent spacing style makes programs clear and easy to read, debug, and maintain. </a:t>
            </a:r>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spcBef>
                <a:spcPct val="0"/>
              </a:spcBef>
            </a:pPr>
            <a:r>
              <a:rPr lang="en-US" altLang="en-US" dirty="0"/>
              <a:t>Spacing </a:t>
            </a:r>
          </a:p>
          <a:p>
            <a:pPr lvl="1"/>
            <a:r>
              <a:rPr lang="en-US" altLang="en-US" dirty="0"/>
              <a:t>Use blank line to separate segments of the code.</a:t>
            </a:r>
          </a:p>
        </p:txBody>
      </p:sp>
      <p:sp>
        <p:nvSpPr>
          <p:cNvPr id="67588" name="Slide Number Placeholder 4">
            <a:extLst>
              <a:ext uri="{FF2B5EF4-FFF2-40B4-BE49-F238E27FC236}">
                <a16:creationId xmlns:a16="http://schemas.microsoft.com/office/drawing/2014/main" id="{2728ECCB-8937-BD4B-B733-2AF07A2591C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5F3DCD-0A7A-8442-8DC3-97FE4F746EA4}" type="slidenum">
              <a:rPr lang="en-US" altLang="en-US" sz="1400" smtClean="0"/>
              <a:pPr>
                <a:spcBef>
                  <a:spcPct val="0"/>
                </a:spcBef>
                <a:buClrTx/>
                <a:buSzTx/>
                <a:buFontTx/>
                <a:buNone/>
              </a:pPr>
              <a:t>46</a:t>
            </a:fld>
            <a:endParaRPr lang="en-US" altLang="en-US" sz="14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B1C9-D5E8-3649-B56E-C792DF28B979}"/>
              </a:ext>
            </a:extLst>
          </p:cNvPr>
          <p:cNvSpPr>
            <a:spLocks noGrp="1"/>
          </p:cNvSpPr>
          <p:nvPr>
            <p:ph type="title"/>
          </p:nvPr>
        </p:nvSpPr>
        <p:spPr/>
        <p:txBody>
          <a:bodyPr/>
          <a:lstStyle/>
          <a:p>
            <a:r>
              <a:rPr lang="en-US" dirty="0"/>
              <a:t>Examples of Indentation</a:t>
            </a:r>
          </a:p>
        </p:txBody>
      </p:sp>
      <p:sp>
        <p:nvSpPr>
          <p:cNvPr id="3" name="Content Placeholder 2">
            <a:extLst>
              <a:ext uri="{FF2B5EF4-FFF2-40B4-BE49-F238E27FC236}">
                <a16:creationId xmlns:a16="http://schemas.microsoft.com/office/drawing/2014/main" id="{D8B124EB-1281-4F4A-A4FC-5E9BAD46E153}"/>
              </a:ext>
            </a:extLst>
          </p:cNvPr>
          <p:cNvSpPr>
            <a:spLocks noGrp="1"/>
          </p:cNvSpPr>
          <p:nvPr>
            <p:ph idx="1"/>
          </p:nvPr>
        </p:nvSpPr>
        <p:spPr/>
        <p:txBody>
          <a:bodyPr/>
          <a:lstStyle/>
          <a:p>
            <a:r>
              <a:rPr lang="en-US" dirty="0"/>
              <a:t>Code examples</a:t>
            </a:r>
          </a:p>
        </p:txBody>
      </p:sp>
      <p:sp>
        <p:nvSpPr>
          <p:cNvPr id="4" name="Slide Number Placeholder 3">
            <a:extLst>
              <a:ext uri="{FF2B5EF4-FFF2-40B4-BE49-F238E27FC236}">
                <a16:creationId xmlns:a16="http://schemas.microsoft.com/office/drawing/2014/main" id="{8CAACE11-C8BF-3E4B-94C2-1F1414E7510B}"/>
              </a:ext>
            </a:extLst>
          </p:cNvPr>
          <p:cNvSpPr>
            <a:spLocks noGrp="1"/>
          </p:cNvSpPr>
          <p:nvPr>
            <p:ph type="sldNum" sz="quarter" idx="11"/>
          </p:nvPr>
        </p:nvSpPr>
        <p:spPr/>
        <p:txBody>
          <a:bodyPr/>
          <a:lstStyle/>
          <a:p>
            <a:pPr>
              <a:defRPr/>
            </a:pPr>
            <a:fld id="{6028E4B1-2CDE-C74E-9C9A-44CE33261EF0}" type="slidenum">
              <a:rPr lang="en-US" altLang="en-US" smtClean="0"/>
              <a:pPr>
                <a:defRPr/>
              </a:pPr>
              <a:t>47</a:t>
            </a:fld>
            <a:endParaRPr lang="en-US" altLang="en-US"/>
          </a:p>
        </p:txBody>
      </p:sp>
    </p:spTree>
    <p:extLst>
      <p:ext uri="{BB962C8B-B14F-4D97-AF65-F5344CB8AC3E}">
        <p14:creationId xmlns:p14="http://schemas.microsoft.com/office/powerpoint/2010/main" val="150030961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A8FE7BC-D321-A041-BED2-F1D2CB16848B}"/>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68611" name="Rectangle 3">
            <a:extLst>
              <a:ext uri="{FF2B5EF4-FFF2-40B4-BE49-F238E27FC236}">
                <a16:creationId xmlns:a16="http://schemas.microsoft.com/office/drawing/2014/main" id="{CB1E61D7-0A22-714A-BE5C-1D7AF60BB9CA}"/>
              </a:ext>
            </a:extLst>
          </p:cNvPr>
          <p:cNvSpPr>
            <a:spLocks noGrp="1" noChangeArrowheads="1"/>
          </p:cNvSpPr>
          <p:nvPr>
            <p:ph idx="1"/>
          </p:nvPr>
        </p:nvSpPr>
        <p:spPr>
          <a:xfrm>
            <a:off x="685800" y="1371600"/>
            <a:ext cx="7696200" cy="4114800"/>
          </a:xfrm>
        </p:spPr>
        <p:txBody>
          <a:bodyPr/>
          <a:lstStyle/>
          <a:p>
            <a:pPr algn="just"/>
            <a:r>
              <a:rPr lang="en-US" altLang="en-US"/>
              <a:t>Syntax Errors</a:t>
            </a:r>
          </a:p>
          <a:p>
            <a:pPr lvl="1" algn="just"/>
            <a:r>
              <a:rPr lang="en-US" altLang="en-US"/>
              <a:t>Error in code construction</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
        <p:nvSpPr>
          <p:cNvPr id="68612" name="Slide Number Placeholder 4">
            <a:extLst>
              <a:ext uri="{FF2B5EF4-FFF2-40B4-BE49-F238E27FC236}">
                <a16:creationId xmlns:a16="http://schemas.microsoft.com/office/drawing/2014/main" id="{4D3B0765-6EDF-1840-BDDA-0D1DD8EF3F6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D5B323-D8AF-4E48-8001-33CF4131C1F5}" type="slidenum">
              <a:rPr lang="en-US" altLang="en-US" sz="1400" smtClean="0"/>
              <a:pPr>
                <a:spcBef>
                  <a:spcPct val="0"/>
                </a:spcBef>
                <a:buClrTx/>
                <a:buSzTx/>
                <a:buFontTx/>
                <a:buNone/>
              </a:pPr>
              <a:t>48</a:t>
            </a:fld>
            <a:endParaRPr lang="en-US" altLang="en-US" sz="14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3D05-3E18-4D49-AA6F-B77754A73434}"/>
              </a:ext>
            </a:extLst>
          </p:cNvPr>
          <p:cNvSpPr>
            <a:spLocks noGrp="1"/>
          </p:cNvSpPr>
          <p:nvPr>
            <p:ph type="title"/>
          </p:nvPr>
        </p:nvSpPr>
        <p:spPr/>
        <p:txBody>
          <a:bodyPr/>
          <a:lstStyle/>
          <a:p>
            <a:r>
              <a:rPr lang="en-US" dirty="0"/>
              <a:t>Examples of Syntax Errors</a:t>
            </a:r>
          </a:p>
        </p:txBody>
      </p:sp>
      <p:sp>
        <p:nvSpPr>
          <p:cNvPr id="3" name="Content Placeholder 2">
            <a:extLst>
              <a:ext uri="{FF2B5EF4-FFF2-40B4-BE49-F238E27FC236}">
                <a16:creationId xmlns:a16="http://schemas.microsoft.com/office/drawing/2014/main" id="{B6897844-7FA2-B944-8A5E-0319C147047D}"/>
              </a:ext>
            </a:extLst>
          </p:cNvPr>
          <p:cNvSpPr>
            <a:spLocks noGrp="1"/>
          </p:cNvSpPr>
          <p:nvPr>
            <p:ph idx="1"/>
          </p:nvPr>
        </p:nvSpPr>
        <p:spPr/>
        <p:txBody>
          <a:bodyPr/>
          <a:lstStyle/>
          <a:p>
            <a:r>
              <a:rPr lang="en-US" sz="2800" dirty="0">
                <a:solidFill>
                  <a:srgbClr val="000000"/>
                </a:solidFill>
                <a:latin typeface="Helvetica Neue" panose="02000503000000020004" pitchFamily="2" charset="0"/>
              </a:rPr>
              <a:t>i</a:t>
            </a:r>
            <a:r>
              <a:rPr lang="en-US" sz="2800" b="0" i="0" u="none" strike="noStrike" dirty="0">
                <a:solidFill>
                  <a:srgbClr val="000000"/>
                </a:solidFill>
                <a:effectLst/>
                <a:latin typeface="Helvetica Neue" panose="02000503000000020004" pitchFamily="2" charset="0"/>
              </a:rPr>
              <a:t>mproper indentation;</a:t>
            </a:r>
          </a:p>
          <a:p>
            <a:r>
              <a:rPr lang="en-US" sz="2800" b="0" i="0" u="none" strike="noStrike" dirty="0">
                <a:solidFill>
                  <a:srgbClr val="000000"/>
                </a:solidFill>
                <a:effectLst/>
                <a:latin typeface="Helvetica Neue" panose="02000503000000020004" pitchFamily="2" charset="0"/>
              </a:rPr>
              <a:t>strings not properly enclosed in quotes; </a:t>
            </a:r>
          </a:p>
          <a:p>
            <a:r>
              <a:rPr lang="en-US" sz="2800" b="0" i="0" u="none" strike="noStrike" dirty="0">
                <a:solidFill>
                  <a:srgbClr val="000000"/>
                </a:solidFill>
                <a:effectLst/>
                <a:latin typeface="Helvetica Neue" panose="02000503000000020004" pitchFamily="2" charset="0"/>
              </a:rPr>
              <a:t>statements that run over a line without proper parentheses or backslash \;</a:t>
            </a:r>
          </a:p>
          <a:p>
            <a:r>
              <a:rPr lang="en-US" sz="2800" b="0" i="0" u="none" strike="noStrike" dirty="0">
                <a:solidFill>
                  <a:srgbClr val="000000"/>
                </a:solidFill>
                <a:effectLst/>
                <a:latin typeface="Helvetica Neue" panose="02000503000000020004" pitchFamily="2" charset="0"/>
              </a:rPr>
              <a:t>the print statement missing parenthesis; </a:t>
            </a:r>
          </a:p>
          <a:p>
            <a:r>
              <a:rPr lang="en-US" sz="2800" dirty="0">
                <a:solidFill>
                  <a:srgbClr val="000000"/>
                </a:solidFill>
                <a:latin typeface="Helvetica Neue" panose="02000503000000020004" pitchFamily="2" charset="0"/>
              </a:rPr>
              <a:t>arithmetic/logic e</a:t>
            </a:r>
            <a:r>
              <a:rPr lang="en-US" sz="2800" b="0" i="0" u="none" strike="noStrike" dirty="0">
                <a:solidFill>
                  <a:srgbClr val="000000"/>
                </a:solidFill>
                <a:effectLst/>
                <a:latin typeface="Helvetica Neue" panose="02000503000000020004" pitchFamily="2" charset="0"/>
              </a:rPr>
              <a:t>xpressions that are nor properly formed.</a:t>
            </a:r>
          </a:p>
          <a:p>
            <a:endParaRPr lang="en-US" b="0" i="0" u="none" strike="noStrike" dirty="0">
              <a:solidFill>
                <a:srgbClr val="000000"/>
              </a:solidFill>
              <a:effectLst/>
              <a:latin typeface="Helvetica Neue" panose="02000503000000020004" pitchFamily="2" charset="0"/>
            </a:endParaRPr>
          </a:p>
          <a:p>
            <a:pPr marL="0" indent="0">
              <a:buNone/>
            </a:pPr>
            <a:r>
              <a:rPr lang="en-US" sz="1800" dirty="0">
                <a:solidFill>
                  <a:srgbClr val="000000"/>
                </a:solidFill>
                <a:latin typeface="Helvetica Neue" panose="02000503000000020004" pitchFamily="2" charset="0"/>
              </a:rPr>
              <a:t>-- Source: Runestone Academy</a:t>
            </a:r>
            <a:endParaRPr lang="en-US" sz="1800" b="0" i="0" u="none" strike="noStrike" dirty="0">
              <a:solidFill>
                <a:srgbClr val="000000"/>
              </a:solidFill>
              <a:effectLst/>
              <a:latin typeface="Helvetica Neue" panose="02000503000000020004" pitchFamily="2" charset="0"/>
            </a:endParaRPr>
          </a:p>
          <a:p>
            <a:endParaRPr lang="en-US" dirty="0"/>
          </a:p>
        </p:txBody>
      </p:sp>
      <p:sp>
        <p:nvSpPr>
          <p:cNvPr id="4" name="Slide Number Placeholder 3">
            <a:extLst>
              <a:ext uri="{FF2B5EF4-FFF2-40B4-BE49-F238E27FC236}">
                <a16:creationId xmlns:a16="http://schemas.microsoft.com/office/drawing/2014/main" id="{4F344301-1BAB-6240-9772-112DD7CEC972}"/>
              </a:ext>
            </a:extLst>
          </p:cNvPr>
          <p:cNvSpPr>
            <a:spLocks noGrp="1"/>
          </p:cNvSpPr>
          <p:nvPr>
            <p:ph type="sldNum" sz="quarter" idx="11"/>
          </p:nvPr>
        </p:nvSpPr>
        <p:spPr/>
        <p:txBody>
          <a:bodyPr/>
          <a:lstStyle/>
          <a:p>
            <a:pPr>
              <a:defRPr/>
            </a:pPr>
            <a:fld id="{6028E4B1-2CDE-C74E-9C9A-44CE33261EF0}" type="slidenum">
              <a:rPr lang="en-US" altLang="en-US" smtClean="0"/>
              <a:pPr>
                <a:defRPr/>
              </a:pPr>
              <a:t>49</a:t>
            </a:fld>
            <a:endParaRPr lang="en-US" altLang="en-US"/>
          </a:p>
        </p:txBody>
      </p:sp>
    </p:spTree>
    <p:extLst>
      <p:ext uri="{BB962C8B-B14F-4D97-AF65-F5344CB8AC3E}">
        <p14:creationId xmlns:p14="http://schemas.microsoft.com/office/powerpoint/2010/main" val="32640465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BF5FAFC4-6641-4048-8A41-D67FAD805E25}"/>
              </a:ext>
            </a:extLst>
          </p:cNvPr>
          <p:cNvSpPr>
            <a:spLocks noGrp="1" noChangeArrowheads="1"/>
          </p:cNvSpPr>
          <p:nvPr>
            <p:ph type="title"/>
          </p:nvPr>
        </p:nvSpPr>
        <p:spPr/>
        <p:txBody>
          <a:bodyPr/>
          <a:lstStyle/>
          <a:p>
            <a:r>
              <a:rPr lang="en-US" altLang="en-US">
                <a:latin typeface="Ebrima" panose="02000000000000000000" pitchFamily="2" charset="0"/>
                <a:ea typeface="Ebrima" panose="02000000000000000000" pitchFamily="2" charset="0"/>
                <a:cs typeface="Ebrima" panose="02000000000000000000" pitchFamily="2" charset="0"/>
              </a:rPr>
              <a:t> Inside a Desktop System Unit</a:t>
            </a:r>
          </a:p>
        </p:txBody>
      </p:sp>
      <p:pic>
        <p:nvPicPr>
          <p:cNvPr id="75778" name="Picture 3" descr="Figure 2-7: Inside a desktop system unt.">
            <a:extLst>
              <a:ext uri="{FF2B5EF4-FFF2-40B4-BE49-F238E27FC236}">
                <a16:creationId xmlns:a16="http://schemas.microsoft.com/office/drawing/2014/main" id="{0BCD0EB9-CFD7-3348-8607-E51AB8A1E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628775"/>
            <a:ext cx="1617662" cy="63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779" name="Picture 2" descr="Figure 2-7 shows the inside a desktop system unit.">
            <a:extLst>
              <a:ext uri="{FF2B5EF4-FFF2-40B4-BE49-F238E27FC236}">
                <a16:creationId xmlns:a16="http://schemas.microsoft.com/office/drawing/2014/main" id="{EFA0216F-CB19-C74D-834B-0B849419E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781175"/>
            <a:ext cx="733107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780" name="Footer Placeholder 3">
            <a:extLst>
              <a:ext uri="{FF2B5EF4-FFF2-40B4-BE49-F238E27FC236}">
                <a16:creationId xmlns:a16="http://schemas.microsoft.com/office/drawing/2014/main" id="{920A59E7-E4CA-D14E-B50B-95BDD125B33B}"/>
              </a:ext>
            </a:extLst>
          </p:cNvPr>
          <p:cNvSpPr>
            <a:spLocks noGrp="1" noChangeArrowheads="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Ebrima" panose="02000000000000000000" pitchFamily="2" charset="0"/>
                <a:ea typeface="Ebrima" panose="02000000000000000000" pitchFamily="2" charset="0"/>
                <a:cs typeface="Ebrima" panose="02000000000000000000" pitchFamily="2" charset="0"/>
              </a:rPr>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75781" name="Slide Number Placeholder 4">
            <a:extLst>
              <a:ext uri="{FF2B5EF4-FFF2-40B4-BE49-F238E27FC236}">
                <a16:creationId xmlns:a16="http://schemas.microsoft.com/office/drawing/2014/main" id="{6BFEEE18-169A-7946-A166-3325CF3CF967}"/>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33B7AB-6BC8-B64C-AF17-3706EA32BB67}" type="slidenum">
              <a:rPr lang="en-US" altLang="en-US" sz="1400" smtClean="0"/>
              <a:pPr/>
              <a:t>5</a:t>
            </a:fld>
            <a:endParaRPr lang="en-US" altLang="en-US" sz="14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063-EAA5-044C-A9FF-9D37990280D5}"/>
              </a:ext>
            </a:extLst>
          </p:cNvPr>
          <p:cNvSpPr>
            <a:spLocks noGrp="1"/>
          </p:cNvSpPr>
          <p:nvPr>
            <p:ph type="title"/>
          </p:nvPr>
        </p:nvSpPr>
        <p:spPr/>
        <p:txBody>
          <a:bodyPr/>
          <a:lstStyle/>
          <a:p>
            <a:r>
              <a:rPr lang="en-US" dirty="0"/>
              <a:t>Examples of Runtime Errors</a:t>
            </a:r>
          </a:p>
        </p:txBody>
      </p:sp>
      <p:sp>
        <p:nvSpPr>
          <p:cNvPr id="3" name="Content Placeholder 2">
            <a:extLst>
              <a:ext uri="{FF2B5EF4-FFF2-40B4-BE49-F238E27FC236}">
                <a16:creationId xmlns:a16="http://schemas.microsoft.com/office/drawing/2014/main" id="{930F347D-02C6-0B45-BE4D-BF6374925573}"/>
              </a:ext>
            </a:extLst>
          </p:cNvPr>
          <p:cNvSpPr>
            <a:spLocks noGrp="1"/>
          </p:cNvSpPr>
          <p:nvPr>
            <p:ph idx="1"/>
          </p:nvPr>
        </p:nvSpPr>
        <p:spPr/>
        <p:txBody>
          <a:bodyPr/>
          <a:lstStyle/>
          <a:p>
            <a:pPr algn="l">
              <a:buFont typeface="Arial" panose="020B0604020202020204" pitchFamily="34" charset="0"/>
              <a:buChar char="•"/>
            </a:pPr>
            <a:r>
              <a:rPr lang="en-US" sz="2400" b="0" i="0" u="none" strike="noStrike" dirty="0">
                <a:solidFill>
                  <a:srgbClr val="000000"/>
                </a:solidFill>
                <a:effectLst/>
                <a:latin typeface="Helvetica Neue" panose="02000503000000020004" pitchFamily="2" charset="0"/>
              </a:rPr>
              <a:t>Misspelled or incorrectly capitalized variable and function names</a:t>
            </a:r>
          </a:p>
          <a:p>
            <a:pPr algn="l">
              <a:buFont typeface="Arial" panose="020B0604020202020204" pitchFamily="34" charset="0"/>
              <a:buChar char="•"/>
            </a:pPr>
            <a:r>
              <a:rPr lang="en-US" sz="2400" b="0" i="0" u="none" strike="noStrike" dirty="0">
                <a:solidFill>
                  <a:srgbClr val="000000"/>
                </a:solidFill>
                <a:effectLst/>
                <a:latin typeface="Helvetica Neue" panose="02000503000000020004" pitchFamily="2" charset="0"/>
              </a:rPr>
              <a:t>Attempts to perform operations (such as math operations) on data of the wrong type (ex. attempting to subtract two variables that hold string values)</a:t>
            </a:r>
          </a:p>
          <a:p>
            <a:pPr algn="l">
              <a:buFont typeface="Arial" panose="020B0604020202020204" pitchFamily="34" charset="0"/>
              <a:buChar char="•"/>
            </a:pPr>
            <a:r>
              <a:rPr lang="en-US" sz="2400" b="0" i="0" u="none" strike="noStrike" dirty="0">
                <a:solidFill>
                  <a:srgbClr val="000000"/>
                </a:solidFill>
                <a:effectLst/>
                <a:latin typeface="Helvetica Neue" panose="02000503000000020004" pitchFamily="2" charset="0"/>
              </a:rPr>
              <a:t>Dividing by zero</a:t>
            </a:r>
          </a:p>
          <a:p>
            <a:pPr algn="l">
              <a:buFont typeface="Arial" panose="020B0604020202020204" pitchFamily="34" charset="0"/>
              <a:buChar char="•"/>
            </a:pPr>
            <a:r>
              <a:rPr lang="en-US" sz="2400" b="0" i="0" u="none" strike="noStrike" dirty="0">
                <a:solidFill>
                  <a:srgbClr val="000000"/>
                </a:solidFill>
                <a:effectLst/>
                <a:latin typeface="Helvetica Neue" panose="02000503000000020004" pitchFamily="2" charset="0"/>
              </a:rPr>
              <a:t>Attempts to use a type conversion function such as int on a value that can’t be converted to an int</a:t>
            </a:r>
          </a:p>
          <a:p>
            <a:pPr algn="l">
              <a:buFont typeface="Arial" panose="020B0604020202020204" pitchFamily="34" charset="0"/>
              <a:buChar char="•"/>
            </a:pPr>
            <a:endParaRPr lang="en-US" sz="2400" b="0" i="0" u="none" strike="noStrike" dirty="0">
              <a:solidFill>
                <a:srgbClr val="000000"/>
              </a:solidFill>
              <a:effectLst/>
              <a:latin typeface="Helvetica Neue" panose="02000503000000020004" pitchFamily="2" charset="0"/>
            </a:endParaRPr>
          </a:p>
          <a:p>
            <a:pPr marL="0" indent="0" algn="l">
              <a:buNone/>
            </a:pPr>
            <a:r>
              <a:rPr lang="en-US" sz="1800" dirty="0">
                <a:solidFill>
                  <a:srgbClr val="000000"/>
                </a:solidFill>
                <a:latin typeface="Helvetica Neue" panose="02000503000000020004" pitchFamily="2" charset="0"/>
              </a:rPr>
              <a:t>-- Source: Runestone Academy</a:t>
            </a:r>
            <a:endParaRPr lang="en-US" sz="1800" b="0" i="0" u="none" strike="noStrike" dirty="0">
              <a:solidFill>
                <a:srgbClr val="000000"/>
              </a:solidFill>
              <a:effectLst/>
              <a:latin typeface="Helvetica Neue" panose="02000503000000020004" pitchFamily="2" charset="0"/>
            </a:endParaRPr>
          </a:p>
        </p:txBody>
      </p:sp>
      <p:sp>
        <p:nvSpPr>
          <p:cNvPr id="4" name="Slide Number Placeholder 3">
            <a:extLst>
              <a:ext uri="{FF2B5EF4-FFF2-40B4-BE49-F238E27FC236}">
                <a16:creationId xmlns:a16="http://schemas.microsoft.com/office/drawing/2014/main" id="{E6DF11D2-E636-5948-BC25-A455F3AF5B93}"/>
              </a:ext>
            </a:extLst>
          </p:cNvPr>
          <p:cNvSpPr>
            <a:spLocks noGrp="1"/>
          </p:cNvSpPr>
          <p:nvPr>
            <p:ph type="sldNum" sz="quarter" idx="11"/>
          </p:nvPr>
        </p:nvSpPr>
        <p:spPr/>
        <p:txBody>
          <a:bodyPr/>
          <a:lstStyle/>
          <a:p>
            <a:pPr>
              <a:defRPr/>
            </a:pPr>
            <a:fld id="{6028E4B1-2CDE-C74E-9C9A-44CE33261EF0}" type="slidenum">
              <a:rPr lang="en-US" altLang="en-US" smtClean="0"/>
              <a:pPr>
                <a:defRPr/>
              </a:pPr>
              <a:t>50</a:t>
            </a:fld>
            <a:endParaRPr lang="en-US" altLang="en-US"/>
          </a:p>
        </p:txBody>
      </p:sp>
    </p:spTree>
    <p:extLst>
      <p:ext uri="{BB962C8B-B14F-4D97-AF65-F5344CB8AC3E}">
        <p14:creationId xmlns:p14="http://schemas.microsoft.com/office/powerpoint/2010/main" val="45892801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063-EAA5-044C-A9FF-9D37990280D5}"/>
              </a:ext>
            </a:extLst>
          </p:cNvPr>
          <p:cNvSpPr>
            <a:spLocks noGrp="1"/>
          </p:cNvSpPr>
          <p:nvPr>
            <p:ph type="title"/>
          </p:nvPr>
        </p:nvSpPr>
        <p:spPr/>
        <p:txBody>
          <a:bodyPr/>
          <a:lstStyle/>
          <a:p>
            <a:r>
              <a:rPr lang="en-US" sz="3600" dirty="0"/>
              <a:t>Examples of Logic (Semantic) Errors</a:t>
            </a:r>
          </a:p>
        </p:txBody>
      </p:sp>
      <p:sp>
        <p:nvSpPr>
          <p:cNvPr id="3" name="Content Placeholder 2">
            <a:extLst>
              <a:ext uri="{FF2B5EF4-FFF2-40B4-BE49-F238E27FC236}">
                <a16:creationId xmlns:a16="http://schemas.microsoft.com/office/drawing/2014/main" id="{930F347D-02C6-0B45-BE4D-BF6374925573}"/>
              </a:ext>
            </a:extLst>
          </p:cNvPr>
          <p:cNvSpPr>
            <a:spLocks noGrp="1"/>
          </p:cNvSpPr>
          <p:nvPr>
            <p:ph idx="1"/>
          </p:nvPr>
        </p:nvSpPr>
        <p:spPr/>
        <p:txBody>
          <a:bodyPr/>
          <a:lstStyle/>
          <a:p>
            <a:pPr algn="l">
              <a:buFont typeface="Arial" panose="020B0604020202020204" pitchFamily="34" charset="0"/>
              <a:buChar char="•"/>
            </a:pPr>
            <a:r>
              <a:rPr lang="en-US" sz="2400" b="0" i="0" u="none" strike="noStrike" dirty="0">
                <a:solidFill>
                  <a:srgbClr val="000000"/>
                </a:solidFill>
                <a:effectLst/>
                <a:latin typeface="Helvetica Neue" panose="02000503000000020004" pitchFamily="2" charset="0"/>
              </a:rPr>
              <a:t>Program runs and finishes but produces the (logically) wrong result.</a:t>
            </a:r>
          </a:p>
          <a:p>
            <a:pPr algn="l">
              <a:buFont typeface="Arial" panose="020B0604020202020204" pitchFamily="34" charset="0"/>
              <a:buChar char="•"/>
            </a:pPr>
            <a:r>
              <a:rPr lang="en-US" sz="2400" dirty="0">
                <a:solidFill>
                  <a:srgbClr val="000000"/>
                </a:solidFill>
                <a:latin typeface="Helvetica Neue" panose="02000503000000020004" pitchFamily="2" charset="0"/>
              </a:rPr>
              <a:t>Example:</a:t>
            </a:r>
            <a:endParaRPr lang="en-US" sz="2400" b="0" i="0" u="none" strike="noStrike" dirty="0">
              <a:solidFill>
                <a:srgbClr val="000000"/>
              </a:solidFill>
              <a:effectLst/>
              <a:latin typeface="Helvetica Neue" panose="02000503000000020004" pitchFamily="2" charset="0"/>
            </a:endParaRPr>
          </a:p>
          <a:p>
            <a:pPr marL="0" indent="0" algn="l">
              <a:buNone/>
            </a:pPr>
            <a:r>
              <a:rPr lang="en-US" sz="2000" b="0" i="0" u="none" strike="noStrike" dirty="0">
                <a:solidFill>
                  <a:srgbClr val="000000"/>
                </a:solidFill>
                <a:effectLst/>
                <a:highlight>
                  <a:srgbClr val="C0C0C0"/>
                </a:highlight>
                <a:latin typeface="Consolas" panose="020B0609020204030204" pitchFamily="49" charset="0"/>
                <a:cs typeface="Consolas" panose="020B0609020204030204" pitchFamily="49" charset="0"/>
              </a:rPr>
              <a:t>num1 = input('Enter a number:')</a:t>
            </a:r>
          </a:p>
          <a:p>
            <a:pPr marL="0" indent="0" algn="l">
              <a:buNone/>
            </a:pPr>
            <a:r>
              <a:rPr lang="en-US" sz="2000" b="0" i="0" u="none" strike="noStrike" dirty="0">
                <a:solidFill>
                  <a:srgbClr val="000000"/>
                </a:solidFill>
                <a:effectLst/>
                <a:highlight>
                  <a:srgbClr val="C0C0C0"/>
                </a:highlight>
                <a:latin typeface="Consolas" panose="020B0609020204030204" pitchFamily="49" charset="0"/>
                <a:cs typeface="Consolas" panose="020B0609020204030204" pitchFamily="49" charset="0"/>
              </a:rPr>
              <a:t>num2 = input('Enter another number:')</a:t>
            </a:r>
          </a:p>
          <a:p>
            <a:pPr marL="0" indent="0" algn="l">
              <a:buNone/>
            </a:pPr>
            <a:r>
              <a:rPr lang="en-US" sz="2000" b="0" i="0" u="none" strike="noStrike" dirty="0">
                <a:solidFill>
                  <a:srgbClr val="000000"/>
                </a:solidFill>
                <a:effectLst/>
                <a:highlight>
                  <a:srgbClr val="C0C0C0"/>
                </a:highlight>
                <a:latin typeface="Consolas" panose="020B0609020204030204" pitchFamily="49" charset="0"/>
                <a:cs typeface="Consolas" panose="020B0609020204030204" pitchFamily="49" charset="0"/>
              </a:rPr>
              <a:t>sum = num1 + num2</a:t>
            </a:r>
          </a:p>
          <a:p>
            <a:pPr marL="0" indent="0" algn="l">
              <a:buNone/>
            </a:pPr>
            <a:r>
              <a:rPr lang="en-US" sz="2000" dirty="0">
                <a:solidFill>
                  <a:srgbClr val="000000"/>
                </a:solidFill>
                <a:highlight>
                  <a:srgbClr val="C0C0C0"/>
                </a:highlight>
                <a:latin typeface="Consolas" panose="020B0609020204030204" pitchFamily="49" charset="0"/>
                <a:cs typeface="Consolas" panose="020B0609020204030204" pitchFamily="49" charset="0"/>
              </a:rPr>
              <a:t>print('The sum of', num1, 'and', num2, 'is', sum)</a:t>
            </a:r>
          </a:p>
          <a:p>
            <a:pPr marL="0" indent="0" algn="l">
              <a:buNone/>
            </a:pPr>
            <a:endParaRPr lang="en-US" sz="1800" dirty="0">
              <a:solidFill>
                <a:srgbClr val="000000"/>
              </a:solidFill>
              <a:latin typeface="Helvetica Neue" panose="02000503000000020004" pitchFamily="2" charset="0"/>
            </a:endParaRPr>
          </a:p>
          <a:p>
            <a:r>
              <a:rPr lang="en-US" sz="2400" dirty="0">
                <a:solidFill>
                  <a:srgbClr val="000000"/>
                </a:solidFill>
                <a:latin typeface="Helvetica Neue" panose="02000503000000020004" pitchFamily="2" charset="0"/>
              </a:rPr>
              <a:t>Examples: Mathematical formulas, logical expressions, loop limit conditions</a:t>
            </a:r>
          </a:p>
          <a:p>
            <a:pPr marL="0" indent="0" algn="l">
              <a:buNone/>
            </a:pPr>
            <a:endParaRPr lang="en-US" sz="1800" dirty="0">
              <a:solidFill>
                <a:srgbClr val="000000"/>
              </a:solidFill>
              <a:latin typeface="Helvetica Neue" panose="02000503000000020004" pitchFamily="2" charset="0"/>
            </a:endParaRPr>
          </a:p>
          <a:p>
            <a:pPr marL="0" indent="0" algn="l">
              <a:buNone/>
            </a:pPr>
            <a:r>
              <a:rPr lang="en-US" sz="1800" dirty="0">
                <a:solidFill>
                  <a:srgbClr val="000000"/>
                </a:solidFill>
                <a:latin typeface="Helvetica Neue" panose="02000503000000020004" pitchFamily="2" charset="0"/>
              </a:rPr>
              <a:t>-- Source: Runestone Academy</a:t>
            </a:r>
            <a:endParaRPr lang="en-US" sz="1800" b="0" i="0" u="none" strike="noStrike" dirty="0">
              <a:solidFill>
                <a:srgbClr val="000000"/>
              </a:solidFill>
              <a:effectLst/>
              <a:latin typeface="Helvetica Neue" panose="02000503000000020004" pitchFamily="2" charset="0"/>
            </a:endParaRPr>
          </a:p>
        </p:txBody>
      </p:sp>
      <p:sp>
        <p:nvSpPr>
          <p:cNvPr id="4" name="Slide Number Placeholder 3">
            <a:extLst>
              <a:ext uri="{FF2B5EF4-FFF2-40B4-BE49-F238E27FC236}">
                <a16:creationId xmlns:a16="http://schemas.microsoft.com/office/drawing/2014/main" id="{E6DF11D2-E636-5948-BC25-A455F3AF5B93}"/>
              </a:ext>
            </a:extLst>
          </p:cNvPr>
          <p:cNvSpPr>
            <a:spLocks noGrp="1"/>
          </p:cNvSpPr>
          <p:nvPr>
            <p:ph type="sldNum" sz="quarter" idx="11"/>
          </p:nvPr>
        </p:nvSpPr>
        <p:spPr/>
        <p:txBody>
          <a:bodyPr/>
          <a:lstStyle/>
          <a:p>
            <a:pPr>
              <a:defRPr/>
            </a:pPr>
            <a:fld id="{6028E4B1-2CDE-C74E-9C9A-44CE33261EF0}" type="slidenum">
              <a:rPr lang="en-US" altLang="en-US" smtClean="0"/>
              <a:pPr>
                <a:defRPr/>
              </a:pPr>
              <a:t>51</a:t>
            </a:fld>
            <a:endParaRPr lang="en-US" altLang="en-US"/>
          </a:p>
        </p:txBody>
      </p:sp>
    </p:spTree>
    <p:extLst>
      <p:ext uri="{BB962C8B-B14F-4D97-AF65-F5344CB8AC3E}">
        <p14:creationId xmlns:p14="http://schemas.microsoft.com/office/powerpoint/2010/main" val="129354320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F400F5B-51AD-E346-80EB-F972CB404D38}"/>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69635" name="Rectangle 3">
            <a:extLst>
              <a:ext uri="{FF2B5EF4-FFF2-40B4-BE49-F238E27FC236}">
                <a16:creationId xmlns:a16="http://schemas.microsoft.com/office/drawing/2014/main" id="{73C6BDA3-B51E-0E49-ACAB-3ADA26433A8F}"/>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Why GUI?         </a:t>
            </a:r>
            <a:r>
              <a:rPr lang="en-US" altLang="en-US" sz="2400"/>
              <a:t>Turtle      Tkniter</a:t>
            </a:r>
          </a:p>
        </p:txBody>
      </p:sp>
      <p:sp>
        <p:nvSpPr>
          <p:cNvPr id="69636" name="Slide Number Placeholder 4">
            <a:extLst>
              <a:ext uri="{FF2B5EF4-FFF2-40B4-BE49-F238E27FC236}">
                <a16:creationId xmlns:a16="http://schemas.microsoft.com/office/drawing/2014/main" id="{FC604AAE-CEB9-8E43-892A-61D3F0F6991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7B3C5D-07C4-FB4B-AF6D-5939FE89C57E}" type="slidenum">
              <a:rPr lang="en-US" altLang="en-US" sz="1400" smtClean="0"/>
              <a:pPr>
                <a:spcBef>
                  <a:spcPct val="0"/>
                </a:spcBef>
                <a:buClrTx/>
                <a:buSzTx/>
                <a:buFontTx/>
                <a:buNone/>
              </a:pPr>
              <a:t>52</a:t>
            </a:fld>
            <a:endParaRPr lang="en-US" altLang="en-US" sz="1400"/>
          </a:p>
        </p:txBody>
      </p:sp>
      <p:sp>
        <p:nvSpPr>
          <p:cNvPr id="69637" name="Rectangle 4">
            <a:extLst>
              <a:ext uri="{FF2B5EF4-FFF2-40B4-BE49-F238E27FC236}">
                <a16:creationId xmlns:a16="http://schemas.microsoft.com/office/drawing/2014/main" id="{226644C6-401D-5A4A-B415-B9AA94902D18}"/>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GUI is a great pedagogical tool to motivate studetns and stimulate student interests in programming.</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CFAB792-8A4E-2C46-B41F-1D958DBBD63F}"/>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70659" name="Rectangle 3">
            <a:extLst>
              <a:ext uri="{FF2B5EF4-FFF2-40B4-BE49-F238E27FC236}">
                <a16:creationId xmlns:a16="http://schemas.microsoft.com/office/drawing/2014/main" id="{C55146A1-AE54-4441-972A-FA6007A44CC9}"/>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Why GUI?</a:t>
            </a:r>
            <a:r>
              <a:rPr lang="en-US" altLang="en-US" sz="2400">
                <a:solidFill>
                  <a:schemeClr val="tx2"/>
                </a:solidFill>
              </a:rPr>
              <a:t>     </a:t>
            </a:r>
            <a:r>
              <a:rPr lang="en-US" altLang="en-US" sz="2400"/>
              <a:t>    </a:t>
            </a:r>
            <a:r>
              <a:rPr lang="en-US" altLang="en-US" sz="2400">
                <a:solidFill>
                  <a:srgbClr val="FF0000"/>
                </a:solidFill>
              </a:rPr>
              <a:t>Turtle</a:t>
            </a:r>
            <a:r>
              <a:rPr lang="en-US" altLang="en-US" sz="2400"/>
              <a:t>      Tkniter</a:t>
            </a:r>
          </a:p>
        </p:txBody>
      </p:sp>
      <p:sp>
        <p:nvSpPr>
          <p:cNvPr id="70660" name="Slide Number Placeholder 4">
            <a:extLst>
              <a:ext uri="{FF2B5EF4-FFF2-40B4-BE49-F238E27FC236}">
                <a16:creationId xmlns:a16="http://schemas.microsoft.com/office/drawing/2014/main" id="{41C7C031-6052-934E-AE8C-1815083058A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F411D2-44B2-114D-A02F-5C0A018E582A}" type="slidenum">
              <a:rPr lang="en-US" altLang="en-US" sz="1400" smtClean="0"/>
              <a:pPr>
                <a:spcBef>
                  <a:spcPct val="0"/>
                </a:spcBef>
                <a:buClrTx/>
                <a:buSzTx/>
                <a:buFontTx/>
                <a:buNone/>
              </a:pPr>
              <a:t>53</a:t>
            </a:fld>
            <a:endParaRPr lang="en-US" altLang="en-US" sz="1400"/>
          </a:p>
        </p:txBody>
      </p:sp>
      <p:sp>
        <p:nvSpPr>
          <p:cNvPr id="70661" name="Rectangle 4">
            <a:extLst>
              <a:ext uri="{FF2B5EF4-FFF2-40B4-BE49-F238E27FC236}">
                <a16:creationId xmlns:a16="http://schemas.microsoft.com/office/drawing/2014/main" id="{289130C8-3815-B643-A868-6AC2E0E8846C}"/>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A simple way to start graphics programming is to use Python built-in Turtle package. </a:t>
            </a:r>
          </a:p>
        </p:txBody>
      </p:sp>
      <p:sp>
        <p:nvSpPr>
          <p:cNvPr id="70662" name="Rectangle 1">
            <a:hlinkClick r:id="rId2"/>
            <a:extLst>
              <a:ext uri="{FF2B5EF4-FFF2-40B4-BE49-F238E27FC236}">
                <a16:creationId xmlns:a16="http://schemas.microsoft.com/office/drawing/2014/main" id="{A08ADAA4-ABF1-7F47-B1D9-A2BC872DE885}"/>
              </a:ext>
            </a:extLst>
          </p:cNvPr>
          <p:cNvSpPr>
            <a:spLocks noChangeArrowheads="1"/>
          </p:cNvSpPr>
          <p:nvPr/>
        </p:nvSpPr>
        <p:spPr bwMode="auto">
          <a:xfrm>
            <a:off x="2819400" y="3822700"/>
            <a:ext cx="2286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 Turtle Example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A426A78-546C-ED44-9ED2-3A23CC47E306}"/>
              </a:ext>
            </a:extLst>
          </p:cNvPr>
          <p:cNvSpPr>
            <a:spLocks noGrp="1" noChangeArrowheads="1"/>
          </p:cNvSpPr>
          <p:nvPr>
            <p:ph type="title"/>
          </p:nvPr>
        </p:nvSpPr>
        <p:spPr>
          <a:xfrm>
            <a:off x="304800" y="228600"/>
            <a:ext cx="8686800" cy="609600"/>
          </a:xfrm>
        </p:spPr>
        <p:txBody>
          <a:bodyPr/>
          <a:lstStyle/>
          <a:p>
            <a:r>
              <a:rPr lang="en-US" altLang="en-US" sz="4000"/>
              <a:t>Getting Started with GUI Programming</a:t>
            </a:r>
          </a:p>
        </p:txBody>
      </p:sp>
      <p:sp>
        <p:nvSpPr>
          <p:cNvPr id="71683" name="Rectangle 3">
            <a:extLst>
              <a:ext uri="{FF2B5EF4-FFF2-40B4-BE49-F238E27FC236}">
                <a16:creationId xmlns:a16="http://schemas.microsoft.com/office/drawing/2014/main" id="{E8A55748-98B4-2743-B012-71846A5D5689}"/>
              </a:ext>
            </a:extLst>
          </p:cNvPr>
          <p:cNvSpPr>
            <a:spLocks noGrp="1" noChangeArrowheads="1"/>
          </p:cNvSpPr>
          <p:nvPr>
            <p:ph idx="1"/>
          </p:nvPr>
        </p:nvSpPr>
        <p:spPr>
          <a:xfrm>
            <a:off x="228600" y="990600"/>
            <a:ext cx="8534400" cy="457200"/>
          </a:xfrm>
        </p:spPr>
        <p:txBody>
          <a:bodyPr/>
          <a:lstStyle/>
          <a:p>
            <a:pPr marL="0" indent="0">
              <a:buFont typeface="Monotype Sorts" pitchFamily="2" charset="2"/>
              <a:buNone/>
            </a:pPr>
            <a:r>
              <a:rPr lang="en-US" altLang="en-US" sz="2400"/>
              <a:t>Why GUI?</a:t>
            </a:r>
            <a:r>
              <a:rPr lang="en-US" altLang="en-US" sz="2400">
                <a:solidFill>
                  <a:schemeClr val="tx2"/>
                </a:solidFill>
              </a:rPr>
              <a:t>     </a:t>
            </a:r>
            <a:r>
              <a:rPr lang="en-US" altLang="en-US" sz="2400"/>
              <a:t>    Turtle      </a:t>
            </a:r>
            <a:r>
              <a:rPr lang="en-US" altLang="en-US" sz="2400">
                <a:solidFill>
                  <a:srgbClr val="FF0000"/>
                </a:solidFill>
              </a:rPr>
              <a:t>Tkniter</a:t>
            </a:r>
          </a:p>
        </p:txBody>
      </p:sp>
      <p:sp>
        <p:nvSpPr>
          <p:cNvPr id="71684" name="Slide Number Placeholder 4">
            <a:extLst>
              <a:ext uri="{FF2B5EF4-FFF2-40B4-BE49-F238E27FC236}">
                <a16:creationId xmlns:a16="http://schemas.microsoft.com/office/drawing/2014/main" id="{DE5D4A97-AC6D-034E-ABD9-7B2C629B77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F22235-FFCA-4047-93A3-7D53AF640A56}" type="slidenum">
              <a:rPr lang="en-US" altLang="en-US" sz="1400" smtClean="0"/>
              <a:pPr>
                <a:spcBef>
                  <a:spcPct val="0"/>
                </a:spcBef>
                <a:buClrTx/>
                <a:buSzTx/>
                <a:buFontTx/>
                <a:buNone/>
              </a:pPr>
              <a:t>54</a:t>
            </a:fld>
            <a:endParaRPr lang="en-US" altLang="en-US" sz="1400"/>
          </a:p>
        </p:txBody>
      </p:sp>
      <p:sp>
        <p:nvSpPr>
          <p:cNvPr id="71685" name="Rectangle 4">
            <a:extLst>
              <a:ext uri="{FF2B5EF4-FFF2-40B4-BE49-F238E27FC236}">
                <a16:creationId xmlns:a16="http://schemas.microsoft.com/office/drawing/2014/main" id="{523301A0-C92F-5348-9824-F382FF41669E}"/>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Later in the book, we will also introduce Tkinter for developing comprehensive GUI applications.</a:t>
            </a:r>
          </a:p>
        </p:txBody>
      </p:sp>
      <p:sp>
        <p:nvSpPr>
          <p:cNvPr id="71686" name="Rectangle 1">
            <a:hlinkClick r:id="rId2"/>
            <a:extLst>
              <a:ext uri="{FF2B5EF4-FFF2-40B4-BE49-F238E27FC236}">
                <a16:creationId xmlns:a16="http://schemas.microsoft.com/office/drawing/2014/main" id="{C217903C-9B34-7F49-8621-DE75EBAC0E98}"/>
              </a:ext>
            </a:extLst>
          </p:cNvPr>
          <p:cNvSpPr>
            <a:spLocks noChangeArrowheads="1"/>
          </p:cNvSpPr>
          <p:nvPr/>
        </p:nvSpPr>
        <p:spPr bwMode="auto">
          <a:xfrm>
            <a:off x="3810000" y="4419600"/>
            <a:ext cx="23463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 Tkinter Example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F47B8AEE-B336-844D-BB3D-2B15210F6BD2}"/>
              </a:ext>
            </a:extLst>
          </p:cNvPr>
          <p:cNvSpPr>
            <a:spLocks noGrp="1" noChangeArrowheads="1"/>
          </p:cNvSpPr>
          <p:nvPr>
            <p:ph type="title"/>
          </p:nvPr>
        </p:nvSpPr>
        <p:spPr/>
        <p:txBody>
          <a:bodyPr/>
          <a:lstStyle/>
          <a:p>
            <a:r>
              <a:rPr lang="en-US" altLang="en-US"/>
              <a:t> Inside a Tablet System Unit</a:t>
            </a:r>
          </a:p>
        </p:txBody>
      </p:sp>
      <p:pic>
        <p:nvPicPr>
          <p:cNvPr id="76802" name="Picture 3" descr="Figure 2-8: Inside a tablet system unit.">
            <a:extLst>
              <a:ext uri="{FF2B5EF4-FFF2-40B4-BE49-F238E27FC236}">
                <a16:creationId xmlns:a16="http://schemas.microsoft.com/office/drawing/2014/main" id="{9FF0F44F-051A-5941-92D2-1C5778137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1646237" cy="63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803" name="Picture 2" descr="Figure 2-8 shows the inside a tablet system unit.">
            <a:extLst>
              <a:ext uri="{FF2B5EF4-FFF2-40B4-BE49-F238E27FC236}">
                <a16:creationId xmlns:a16="http://schemas.microsoft.com/office/drawing/2014/main" id="{23C2C5FE-982A-DD42-93F7-8BD33EFE6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582738"/>
            <a:ext cx="52133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804" name="Footer Placeholder 2">
            <a:extLst>
              <a:ext uri="{FF2B5EF4-FFF2-40B4-BE49-F238E27FC236}">
                <a16:creationId xmlns:a16="http://schemas.microsoft.com/office/drawing/2014/main" id="{4C123794-91BF-6B4E-9BCC-6947B805CC34}"/>
              </a:ext>
            </a:extLst>
          </p:cNvPr>
          <p:cNvSpPr>
            <a:spLocks noGrp="1" noChangeArrowheads="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 2017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76805" name="Slide Number Placeholder 3">
            <a:extLst>
              <a:ext uri="{FF2B5EF4-FFF2-40B4-BE49-F238E27FC236}">
                <a16:creationId xmlns:a16="http://schemas.microsoft.com/office/drawing/2014/main" id="{CCF91D61-8EED-864D-9BD1-A7D8CE53B869}"/>
              </a:ext>
            </a:extLst>
          </p:cNvPr>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774FFF-DEBC-3E40-8948-0EA6ABC11127}" type="slidenum">
              <a:rPr lang="en-US" altLang="en-US" sz="1400" smtClean="0"/>
              <a:pPr/>
              <a:t>6</a:t>
            </a:fld>
            <a:endParaRPr lang="en-US" altLang="en-US" sz="1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7E5B5394-79D9-5C4A-AF63-B89A5F059CD8}"/>
              </a:ext>
            </a:extLst>
          </p:cNvPr>
          <p:cNvSpPr>
            <a:spLocks noGrp="1" noChangeArrowheads="1"/>
          </p:cNvSpPr>
          <p:nvPr>
            <p:ph type="title"/>
          </p:nvPr>
        </p:nvSpPr>
        <p:spPr>
          <a:xfrm>
            <a:off x="685800" y="285750"/>
            <a:ext cx="7772400" cy="628650"/>
          </a:xfrm>
        </p:spPr>
        <p:txBody>
          <a:bodyPr/>
          <a:lstStyle/>
          <a:p>
            <a:r>
              <a:rPr lang="en-US" altLang="en-US" sz="4000"/>
              <a:t>CPU</a:t>
            </a:r>
          </a:p>
        </p:txBody>
      </p:sp>
      <p:graphicFrame>
        <p:nvGraphicFramePr>
          <p:cNvPr id="21507" name="Object 1032">
            <a:extLst>
              <a:ext uri="{FF2B5EF4-FFF2-40B4-BE49-F238E27FC236}">
                <a16:creationId xmlns:a16="http://schemas.microsoft.com/office/drawing/2014/main" id="{9767FD4C-6B5C-B244-B682-D1002D1FF9DB}"/>
              </a:ext>
            </a:extLst>
          </p:cNvPr>
          <p:cNvGraphicFramePr>
            <a:graphicFrameLocks noGrp="1" noChangeAspect="1"/>
          </p:cNvGraphicFramePr>
          <p:nvPr>
            <p:ph idx="1"/>
          </p:nvPr>
        </p:nvGraphicFramePr>
        <p:xfrm>
          <a:off x="306388" y="3657600"/>
          <a:ext cx="8455025" cy="2098675"/>
        </p:xfrm>
        <a:graphic>
          <a:graphicData uri="http://schemas.openxmlformats.org/presentationml/2006/ole">
            <mc:AlternateContent xmlns:mc="http://schemas.openxmlformats.org/markup-compatibility/2006">
              <mc:Choice xmlns:v="urn:schemas-microsoft-com:vml" Requires="v">
                <p:oleObj spid="_x0000_s21517"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1508" name="Slide Number Placeholder 4">
            <a:extLst>
              <a:ext uri="{FF2B5EF4-FFF2-40B4-BE49-F238E27FC236}">
                <a16:creationId xmlns:a16="http://schemas.microsoft.com/office/drawing/2014/main" id="{0C55B9BD-A642-9F42-A096-CAD0A3C5FC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E72C3D-1DA0-9B4A-8F55-5B6CCC0BBCEA}" type="slidenum">
              <a:rPr lang="en-US" altLang="en-US" sz="1400" smtClean="0"/>
              <a:pPr>
                <a:spcBef>
                  <a:spcPct val="0"/>
                </a:spcBef>
                <a:buClrTx/>
                <a:buSzTx/>
                <a:buFontTx/>
                <a:buNone/>
              </a:pPr>
              <a:t>7</a:t>
            </a:fld>
            <a:endParaRPr lang="en-US" altLang="en-US" sz="1400"/>
          </a:p>
        </p:txBody>
      </p:sp>
      <p:sp>
        <p:nvSpPr>
          <p:cNvPr id="21509" name="Rectangle 1027">
            <a:extLst>
              <a:ext uri="{FF2B5EF4-FFF2-40B4-BE49-F238E27FC236}">
                <a16:creationId xmlns:a16="http://schemas.microsoft.com/office/drawing/2014/main" id="{376DCD9A-343B-8C4F-90AC-12DBBB03584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Text Box 1028">
            <a:extLst>
              <a:ext uri="{FF2B5EF4-FFF2-40B4-BE49-F238E27FC236}">
                <a16:creationId xmlns:a16="http://schemas.microsoft.com/office/drawing/2014/main" id="{3A2CA29E-ABD2-EA49-9F17-21545440C6AF}"/>
              </a:ext>
            </a:extLst>
          </p:cNvPr>
          <p:cNvSpPr txBox="1">
            <a:spLocks noChangeArrowheads="1"/>
          </p:cNvSpPr>
          <p:nvPr/>
        </p:nvSpPr>
        <p:spPr bwMode="auto">
          <a:xfrm>
            <a:off x="304800" y="1066800"/>
            <a:ext cx="86106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central processing unit (CPU) is the brain of a computer. It retrieves instructions from memory and executes them. The CPU speed is measured in gigahertz (GHz), with 1 gigahertz equaling 1 billion pulses per second. The speed of the CPU has been improved continuously. If you buy a PC now, you can get an Intel 5 Core or 7 Core Processor at 3 gigahertz.</a:t>
            </a:r>
          </a:p>
        </p:txBody>
      </p:sp>
      <p:sp>
        <p:nvSpPr>
          <p:cNvPr id="21511" name="Rectangle 1029">
            <a:extLst>
              <a:ext uri="{FF2B5EF4-FFF2-40B4-BE49-F238E27FC236}">
                <a16:creationId xmlns:a16="http://schemas.microsoft.com/office/drawing/2014/main" id="{A03BDB42-7B62-C74D-BAC3-220D10D1CF6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1030">
            <a:extLst>
              <a:ext uri="{FF2B5EF4-FFF2-40B4-BE49-F238E27FC236}">
                <a16:creationId xmlns:a16="http://schemas.microsoft.com/office/drawing/2014/main" id="{7C5BCFC1-820B-114C-B87D-C9882809C31B}"/>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B3082CB0-C6B0-3F42-B40D-30E4E684F48F}"/>
              </a:ext>
            </a:extLst>
          </p:cNvPr>
          <p:cNvSpPr>
            <a:spLocks noGrp="1" noChangeArrowheads="1"/>
          </p:cNvSpPr>
          <p:nvPr>
            <p:ph type="title"/>
          </p:nvPr>
        </p:nvSpPr>
        <p:spPr>
          <a:xfrm>
            <a:off x="685800" y="285750"/>
            <a:ext cx="7772400" cy="628650"/>
          </a:xfrm>
        </p:spPr>
        <p:txBody>
          <a:bodyPr/>
          <a:lstStyle/>
          <a:p>
            <a:r>
              <a:rPr lang="en-US" altLang="en-US" sz="4000"/>
              <a:t>Memory</a:t>
            </a:r>
          </a:p>
        </p:txBody>
      </p:sp>
      <p:graphicFrame>
        <p:nvGraphicFramePr>
          <p:cNvPr id="23555" name="Object 1032">
            <a:extLst>
              <a:ext uri="{FF2B5EF4-FFF2-40B4-BE49-F238E27FC236}">
                <a16:creationId xmlns:a16="http://schemas.microsoft.com/office/drawing/2014/main" id="{8FB03749-F657-D04D-8229-F648DE5660F2}"/>
              </a:ext>
            </a:extLst>
          </p:cNvPr>
          <p:cNvGraphicFramePr>
            <a:graphicFrameLocks noGrp="1" noChangeAspect="1"/>
          </p:cNvGraphicFramePr>
          <p:nvPr>
            <p:ph idx="1"/>
          </p:nvPr>
        </p:nvGraphicFramePr>
        <p:xfrm>
          <a:off x="306388" y="3657600"/>
          <a:ext cx="8378825" cy="2079625"/>
        </p:xfrm>
        <a:graphic>
          <a:graphicData uri="http://schemas.openxmlformats.org/presentationml/2006/ole">
            <mc:AlternateContent xmlns:mc="http://schemas.openxmlformats.org/markup-compatibility/2006">
              <mc:Choice xmlns:v="urn:schemas-microsoft-com:vml" Requires="v">
                <p:oleObj spid="_x0000_s23565" name="Picture" r:id="rId4" imgW="30492700" imgH="7556500" progId="Word.Picture.8">
                  <p:embed/>
                </p:oleObj>
              </mc:Choice>
              <mc:Fallback>
                <p:oleObj name="Picture" r:id="rId4" imgW="30492700" imgH="7556500" progId="Word.Picture.8">
                  <p:embed/>
                  <p:pic>
                    <p:nvPicPr>
                      <p:cNvPr id="0" name="Object 103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3657600"/>
                        <a:ext cx="8378825" cy="207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56" name="Slide Number Placeholder 4">
            <a:extLst>
              <a:ext uri="{FF2B5EF4-FFF2-40B4-BE49-F238E27FC236}">
                <a16:creationId xmlns:a16="http://schemas.microsoft.com/office/drawing/2014/main" id="{48655B12-2D86-DD47-8847-40126F10E4C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9E4AB9-4528-DE4C-BF99-7A536650C70B}" type="slidenum">
              <a:rPr lang="en-US" altLang="en-US" sz="1400" smtClean="0"/>
              <a:pPr>
                <a:spcBef>
                  <a:spcPct val="0"/>
                </a:spcBef>
                <a:buClrTx/>
                <a:buSzTx/>
                <a:buFontTx/>
                <a:buNone/>
              </a:pPr>
              <a:t>8</a:t>
            </a:fld>
            <a:endParaRPr lang="en-US" altLang="en-US" sz="1400"/>
          </a:p>
        </p:txBody>
      </p:sp>
      <p:sp>
        <p:nvSpPr>
          <p:cNvPr id="23557" name="Rectangle 1027">
            <a:extLst>
              <a:ext uri="{FF2B5EF4-FFF2-40B4-BE49-F238E27FC236}">
                <a16:creationId xmlns:a16="http://schemas.microsoft.com/office/drawing/2014/main" id="{99A88ED3-8998-4D43-9B56-134D9E4FE952}"/>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Text Box 1028">
            <a:extLst>
              <a:ext uri="{FF2B5EF4-FFF2-40B4-BE49-F238E27FC236}">
                <a16:creationId xmlns:a16="http://schemas.microsoft.com/office/drawing/2014/main" id="{12C3AFAD-C730-F34C-A733-F666B913E5AF}"/>
              </a:ext>
            </a:extLst>
          </p:cNvPr>
          <p:cNvSpPr txBox="1">
            <a:spLocks noChangeArrowheads="1"/>
          </p:cNvSpPr>
          <p:nvPr/>
        </p:nvSpPr>
        <p:spPr bwMode="auto">
          <a:xfrm>
            <a:off x="304800" y="106680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Memory</a:t>
            </a:r>
            <a:r>
              <a:rPr lang="en-US" altLang="en-US" sz="2400">
                <a:cs typeface="Courier New" panose="02070309020205020404" pitchFamily="49" charset="0"/>
              </a:rPr>
              <a:t> is to store data and program instructions for CPU to execute. A memory unit is an ordered sequence of bytes, each holds eight bits. A program and its data must be brought to memory before they can be executed. A memory byte is never empty, but its initial content may be meaningless to your program. The current content of a memory byte is lost whenever new information is placed in it.</a:t>
            </a:r>
          </a:p>
        </p:txBody>
      </p:sp>
      <p:sp>
        <p:nvSpPr>
          <p:cNvPr id="23559" name="Rectangle 1029">
            <a:extLst>
              <a:ext uri="{FF2B5EF4-FFF2-40B4-BE49-F238E27FC236}">
                <a16:creationId xmlns:a16="http://schemas.microsoft.com/office/drawing/2014/main" id="{58B2E46B-FC48-274D-BAC1-D03FAF2DDC0F}"/>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1030">
            <a:extLst>
              <a:ext uri="{FF2B5EF4-FFF2-40B4-BE49-F238E27FC236}">
                <a16:creationId xmlns:a16="http://schemas.microsoft.com/office/drawing/2014/main" id="{73539957-764D-954B-B199-1F91CE6142B2}"/>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5FF6634-C44F-3445-B578-B327DA4ACE9E}"/>
              </a:ext>
            </a:extLst>
          </p:cNvPr>
          <p:cNvSpPr>
            <a:spLocks noGrp="1" noChangeArrowheads="1"/>
          </p:cNvSpPr>
          <p:nvPr>
            <p:ph type="title"/>
          </p:nvPr>
        </p:nvSpPr>
        <p:spPr>
          <a:xfrm>
            <a:off x="685800" y="228600"/>
            <a:ext cx="7772400" cy="762000"/>
          </a:xfrm>
        </p:spPr>
        <p:txBody>
          <a:bodyPr/>
          <a:lstStyle/>
          <a:p>
            <a:r>
              <a:rPr lang="en-US" altLang="en-US"/>
              <a:t>How Data is Stored?</a:t>
            </a:r>
          </a:p>
        </p:txBody>
      </p:sp>
      <p:sp>
        <p:nvSpPr>
          <p:cNvPr id="25603" name="Rectangle 3">
            <a:extLst>
              <a:ext uri="{FF2B5EF4-FFF2-40B4-BE49-F238E27FC236}">
                <a16:creationId xmlns:a16="http://schemas.microsoft.com/office/drawing/2014/main" id="{8B4AF07A-3C10-F144-954F-7B08925F68D6}"/>
              </a:ext>
            </a:extLst>
          </p:cNvPr>
          <p:cNvSpPr>
            <a:spLocks noGrp="1" noChangeArrowheads="1"/>
          </p:cNvSpPr>
          <p:nvPr>
            <p:ph idx="1"/>
          </p:nvPr>
        </p:nvSpPr>
        <p:spPr>
          <a:xfrm>
            <a:off x="228600" y="990600"/>
            <a:ext cx="4800600" cy="5257800"/>
          </a:xfrm>
        </p:spPr>
        <p:txBody>
          <a:bodyPr/>
          <a:lstStyle/>
          <a:p>
            <a:pPr marL="0" indent="0">
              <a:lnSpc>
                <a:spcPct val="90000"/>
              </a:lnSpc>
              <a:buFont typeface="Monotype Sorts" pitchFamily="2" charset="2"/>
              <a:buNone/>
            </a:pPr>
            <a:r>
              <a:rPr lang="en-US" altLang="en-US" sz="200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a:cs typeface="Times New Roman" panose="02020603050405020304" pitchFamily="18" charset="0"/>
              </a:rPr>
              <a:t>zero</a:t>
            </a:r>
            <a:r>
              <a:rPr lang="en-US" altLang="en-US" sz="2000">
                <a:cs typeface="Times New Roman" panose="02020603050405020304" pitchFamily="18" charset="0"/>
              </a:rPr>
              <a:t> and </a:t>
            </a:r>
            <a:r>
              <a:rPr lang="en-US" altLang="en-US" sz="2000" i="1">
                <a:cs typeface="Times New Roman" panose="02020603050405020304" pitchFamily="18" charset="0"/>
              </a:rPr>
              <a:t>one</a:t>
            </a:r>
            <a:r>
              <a:rPr lang="en-US" altLang="en-US" sz="200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25604" name="Slide Number Placeholder 4">
            <a:extLst>
              <a:ext uri="{FF2B5EF4-FFF2-40B4-BE49-F238E27FC236}">
                <a16:creationId xmlns:a16="http://schemas.microsoft.com/office/drawing/2014/main" id="{CC7AF9CC-5969-734F-8ACC-12334A67C4B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F1CE4F-4C13-8C4C-9D6A-EC3CAF8F3F8B}" type="slidenum">
              <a:rPr lang="en-US" altLang="en-US" sz="1400" smtClean="0"/>
              <a:pPr>
                <a:spcBef>
                  <a:spcPct val="0"/>
                </a:spcBef>
                <a:buClrTx/>
                <a:buSzTx/>
                <a:buFontTx/>
                <a:buNone/>
              </a:pPr>
              <a:t>9</a:t>
            </a:fld>
            <a:endParaRPr lang="en-US" altLang="en-US" sz="1400"/>
          </a:p>
        </p:txBody>
      </p:sp>
      <p:sp>
        <p:nvSpPr>
          <p:cNvPr id="25605" name="Rectangle 6">
            <a:extLst>
              <a:ext uri="{FF2B5EF4-FFF2-40B4-BE49-F238E27FC236}">
                <a16:creationId xmlns:a16="http://schemas.microsoft.com/office/drawing/2014/main" id="{F6A1E8EA-4A2E-D042-AEEE-B8321F6BA51B}"/>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6" name="Object 5">
            <a:extLst>
              <a:ext uri="{FF2B5EF4-FFF2-40B4-BE49-F238E27FC236}">
                <a16:creationId xmlns:a16="http://schemas.microsoft.com/office/drawing/2014/main" id="{24177DEE-E011-9B4B-A149-D92AE26B8591}"/>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spid="_x0000_s25611" r:id="rId3" imgW="16929100" imgH="12687300" progId="Word.Picture.8">
                  <p:embed/>
                </p:oleObj>
              </mc:Choice>
              <mc:Fallback>
                <p:oleObj r:id="rId3" imgW="16929100" imgH="126873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18387</TotalTime>
  <Words>2515</Words>
  <Application>Microsoft Macintosh PowerPoint</Application>
  <PresentationFormat>On-screen Show (4:3)</PresentationFormat>
  <Paragraphs>274</Paragraphs>
  <Slides>54</Slides>
  <Notes>14</Notes>
  <HiddenSlides>0</HiddenSlides>
  <MMClips>0</MMClips>
  <ScaleCrop>false</ScaleCrop>
  <HeadingPairs>
    <vt:vector size="10"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54</vt:i4>
      </vt:variant>
      <vt:variant>
        <vt:lpstr>Custom Shows</vt:lpstr>
      </vt:variant>
      <vt:variant>
        <vt:i4>1</vt:i4>
      </vt:variant>
    </vt:vector>
  </HeadingPairs>
  <TitlesOfParts>
    <vt:vector size="68" baseType="lpstr">
      <vt:lpstr>Arial</vt:lpstr>
      <vt:lpstr>Book Antiqua</vt:lpstr>
      <vt:lpstr>Consolas</vt:lpstr>
      <vt:lpstr>Courier New</vt:lpstr>
      <vt:lpstr>Ebrima</vt:lpstr>
      <vt:lpstr>Forte</vt:lpstr>
      <vt:lpstr>Helvetica Neue</vt:lpstr>
      <vt:lpstr>Monotype Sorts</vt:lpstr>
      <vt:lpstr>Palatino</vt:lpstr>
      <vt:lpstr>Times New Roman</vt:lpstr>
      <vt:lpstr>International</vt:lpstr>
      <vt:lpstr>Picture</vt:lpstr>
      <vt:lpstr>Word.Picture.8</vt:lpstr>
      <vt:lpstr>Chapter 1  Introduction to Computers, Programs, and Python</vt:lpstr>
      <vt:lpstr>Objectives</vt:lpstr>
      <vt:lpstr>What is a Computer?</vt:lpstr>
      <vt:lpstr>Buses and Expansion Slots</vt:lpstr>
      <vt:lpstr> Inside a Desktop System Unit</vt:lpstr>
      <vt:lpstr> Inside a Tablet System Unit</vt:lpstr>
      <vt:lpstr>CPU</vt:lpstr>
      <vt:lpstr>Memory</vt:lpstr>
      <vt:lpstr>How Data is Stored?</vt:lpstr>
      <vt:lpstr>Storage Devices</vt:lpstr>
      <vt:lpstr>Output Devices: Monitor</vt:lpstr>
      <vt:lpstr>Monitor Resolution and Dot Pitch</vt:lpstr>
      <vt:lpstr>Communication Devices</vt:lpstr>
      <vt:lpstr>Programs</vt:lpstr>
      <vt:lpstr>Programming Languages</vt:lpstr>
      <vt:lpstr>Programming Languages</vt:lpstr>
      <vt:lpstr>Programming Languages</vt:lpstr>
      <vt:lpstr>Popular High-Level Languages</vt:lpstr>
      <vt:lpstr>Compiling Source Code</vt:lpstr>
      <vt:lpstr>Operating Systems</vt:lpstr>
      <vt:lpstr>What is Python?</vt:lpstr>
      <vt:lpstr>What is Python?</vt:lpstr>
      <vt:lpstr>What is Python?</vt:lpstr>
      <vt:lpstr>Python’s History</vt:lpstr>
      <vt:lpstr>Python 2 vs. Python 3</vt:lpstr>
      <vt:lpstr>Announcement by</vt:lpstr>
      <vt:lpstr>Updates to Welcome doc</vt:lpstr>
      <vt:lpstr>Different Ways to Program in Python</vt:lpstr>
      <vt:lpstr>Form questions</vt:lpstr>
      <vt:lpstr>Launch Python</vt:lpstr>
      <vt:lpstr>Launch Python IDLE</vt:lpstr>
      <vt:lpstr>Run Python Script</vt:lpstr>
      <vt:lpstr>A Simple Python Program</vt:lpstr>
      <vt:lpstr>Creating and Editing Using Notepad</vt:lpstr>
      <vt:lpstr>Trace a Program Execution</vt:lpstr>
      <vt:lpstr>Trace a Program Execution</vt:lpstr>
      <vt:lpstr>Two More Simple Examples</vt:lpstr>
      <vt:lpstr>Supplements on the Companion Website</vt:lpstr>
      <vt:lpstr>Anatomy of a Python Program</vt:lpstr>
      <vt:lpstr>Statement</vt:lpstr>
      <vt:lpstr>Indentation</vt:lpstr>
      <vt:lpstr>Indentation</vt:lpstr>
      <vt:lpstr>Special Symbols (Comments)</vt:lpstr>
      <vt:lpstr>Programming Style and Documentation</vt:lpstr>
      <vt:lpstr>Appropriate Comments</vt:lpstr>
      <vt:lpstr>Proper Indentation and Spacing</vt:lpstr>
      <vt:lpstr>Examples of Indentation</vt:lpstr>
      <vt:lpstr>Programming Errors</vt:lpstr>
      <vt:lpstr>Examples of Syntax Errors</vt:lpstr>
      <vt:lpstr>Examples of Runtime Errors</vt:lpstr>
      <vt:lpstr>Examples of Logic (Semantic) Errors</vt:lpstr>
      <vt:lpstr>Getting Started with GUI Programming</vt:lpstr>
      <vt:lpstr>Getting Started with GUI Programming</vt:lpstr>
      <vt:lpstr>Getting Started with GUI Programming</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yuksel aslandogan</cp:lastModifiedBy>
  <cp:revision>237</cp:revision>
  <cp:lastPrinted>1998-02-24T16:19:51Z</cp:lastPrinted>
  <dcterms:created xsi:type="dcterms:W3CDTF">1995-06-10T17:31:50Z</dcterms:created>
  <dcterms:modified xsi:type="dcterms:W3CDTF">2024-10-07T18:19:31Z</dcterms:modified>
</cp:coreProperties>
</file>