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>
  <p:sldMasterIdLst>
    <p:sldMasterId id="2147483648" r:id="rId1"/>
  </p:sldMasterIdLst>
  <p:notesMasterIdLst>
    <p:notesMasterId r:id="rId70"/>
  </p:notesMasterIdLst>
  <p:sldIdLst>
    <p:sldId id="314" r:id="rId2"/>
    <p:sldId id="429" r:id="rId3"/>
    <p:sldId id="430" r:id="rId4"/>
    <p:sldId id="444" r:id="rId5"/>
    <p:sldId id="432" r:id="rId6"/>
    <p:sldId id="361" r:id="rId7"/>
    <p:sldId id="362" r:id="rId8"/>
    <p:sldId id="415" r:id="rId9"/>
    <p:sldId id="416" r:id="rId10"/>
    <p:sldId id="417" r:id="rId11"/>
    <p:sldId id="418" r:id="rId12"/>
    <p:sldId id="317" r:id="rId13"/>
    <p:sldId id="335" r:id="rId14"/>
    <p:sldId id="389" r:id="rId15"/>
    <p:sldId id="445" r:id="rId16"/>
    <p:sldId id="446" r:id="rId17"/>
    <p:sldId id="447" r:id="rId18"/>
    <p:sldId id="448" r:id="rId19"/>
    <p:sldId id="449" r:id="rId20"/>
    <p:sldId id="450" r:id="rId21"/>
    <p:sldId id="452" r:id="rId22"/>
    <p:sldId id="453" r:id="rId23"/>
    <p:sldId id="454" r:id="rId24"/>
    <p:sldId id="455" r:id="rId25"/>
    <p:sldId id="336" r:id="rId26"/>
    <p:sldId id="456" r:id="rId27"/>
    <p:sldId id="343" r:id="rId28"/>
    <p:sldId id="435" r:id="rId29"/>
    <p:sldId id="411" r:id="rId30"/>
    <p:sldId id="436" r:id="rId31"/>
    <p:sldId id="427" r:id="rId32"/>
    <p:sldId id="457" r:id="rId33"/>
    <p:sldId id="412" r:id="rId34"/>
    <p:sldId id="428" r:id="rId35"/>
    <p:sldId id="342" r:id="rId36"/>
    <p:sldId id="350" r:id="rId37"/>
    <p:sldId id="437" r:id="rId38"/>
    <p:sldId id="438" r:id="rId39"/>
    <p:sldId id="439" r:id="rId40"/>
    <p:sldId id="440" r:id="rId41"/>
    <p:sldId id="322" r:id="rId42"/>
    <p:sldId id="464" r:id="rId43"/>
    <p:sldId id="442" r:id="rId44"/>
    <p:sldId id="465" r:id="rId45"/>
    <p:sldId id="380" r:id="rId46"/>
    <p:sldId id="466" r:id="rId47"/>
    <p:sldId id="467" r:id="rId48"/>
    <p:sldId id="441" r:id="rId49"/>
    <p:sldId id="346" r:id="rId50"/>
    <p:sldId id="325" r:id="rId51"/>
    <p:sldId id="386" r:id="rId52"/>
    <p:sldId id="458" r:id="rId53"/>
    <p:sldId id="459" r:id="rId54"/>
    <p:sldId id="460" r:id="rId55"/>
    <p:sldId id="461" r:id="rId56"/>
    <p:sldId id="462" r:id="rId57"/>
    <p:sldId id="463" r:id="rId58"/>
    <p:sldId id="321" r:id="rId59"/>
    <p:sldId id="474" r:id="rId60"/>
    <p:sldId id="469" r:id="rId61"/>
    <p:sldId id="470" r:id="rId62"/>
    <p:sldId id="471" r:id="rId63"/>
    <p:sldId id="472" r:id="rId64"/>
    <p:sldId id="475" r:id="rId65"/>
    <p:sldId id="473" r:id="rId66"/>
    <p:sldId id="476" r:id="rId67"/>
    <p:sldId id="388" r:id="rId68"/>
    <p:sldId id="443" r:id="rId69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94" autoAdjust="0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864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6972"/>
    </p:cViewPr>
  </p:sorterViewPr>
  <p:notesViewPr>
    <p:cSldViewPr>
      <p:cViewPr varScale="1">
        <p:scale>
          <a:sx n="97" d="100"/>
          <a:sy n="97" d="100"/>
        </p:scale>
        <p:origin x="4328" y="200"/>
      </p:cViewPr>
      <p:guideLst>
        <p:guide orient="horz" pos="2880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97C0C58D-731C-7C4E-83D3-D92ED2878B7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F0DE496D-26DF-EF4D-8A01-0A147EBDB5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97D19F48-C8C6-C04B-AD1F-4E6C6C46BAC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344FC5F4-1D10-884A-B7B4-CC2D522114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20862712-59C1-684E-835F-CE588067AA2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CD435E34-CBE8-6540-A8F4-FD6F35CCCB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CEC2B6DC-94EF-AE4B-AF45-F81676468F2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576DD6BC-9FCF-C447-8418-7D887A6E39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A602B0E9-789E-C647-A1AB-6866B9B1F34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25A17CA2-7683-FB4A-BC63-99BFE3E920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1B4705E9-3C6F-A148-81E3-FE8BBA1F763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92E52684-8BCD-724D-AA0E-5A2093E9A6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770B3FB5-9124-434E-818A-051CF3FF4DC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31CBBDE3-CC4F-4A42-8653-E0EE67A464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118DF194-649E-834F-9969-4DCBE79928B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FAC01463-36E8-224D-AB59-C794B09F67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D391BEDB-9753-5541-B8A0-7118C69551D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1F7DC6F7-A2A2-B241-BC8C-E9EC3606D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AABFCC53-0F2F-3749-9BE0-C91C7B716DB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0603F58B-C0B5-004B-A0B6-AAD28E9FDF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EA48D370-3A37-6F4A-94D4-BE9832504AE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DEEA71BD-E469-CC43-B9DC-A3B62A554D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E5E51833-2236-964C-95BA-85B21564D79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4BFE47E0-F7B8-9249-8F63-5B5866A3AF6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D8B2F6FB-B859-874C-9A85-13E154AA9AC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409F3A2A-50C4-0B4C-BC3E-4415E73A20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39A5B66E-F2ED-134C-A3D9-D8C62895361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5B46776F-2F18-6341-BE4E-51AE3EB821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F0A08700-5794-5D49-A2A2-36F05A45F59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F9B08911-B5B2-6D47-AA81-FA2A6E63E3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BA8B343C-016B-694C-975A-CD3F241DB59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1CDF113F-0071-724F-B5EC-20CAB4E1B5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5A6F646C-D7EB-6D4A-9B6E-DC6F3831C1F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id="{17EC3BCD-BE0B-894A-B03E-D01D13D005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CE703451-57CD-3D4D-ACEE-3A885BE2542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5C988B83-E0D5-6D49-A932-D6447E1CA6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:a16="http://schemas.microsoft.com/office/drawing/2014/main" id="{F0D24481-A13F-A342-84C7-E37D912135C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6562" name="Rectangle 3">
            <a:extLst>
              <a:ext uri="{FF2B5EF4-FFF2-40B4-BE49-F238E27FC236}">
                <a16:creationId xmlns:a16="http://schemas.microsoft.com/office/drawing/2014/main" id="{9AB8896E-B2DA-7047-9216-F8C118070B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>
            <a:extLst>
              <a:ext uri="{FF2B5EF4-FFF2-40B4-BE49-F238E27FC236}">
                <a16:creationId xmlns:a16="http://schemas.microsoft.com/office/drawing/2014/main" id="{0FD23508-2BD8-654C-8F12-4A4D0D1E5F5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8610" name="Rectangle 3">
            <a:extLst>
              <a:ext uri="{FF2B5EF4-FFF2-40B4-BE49-F238E27FC236}">
                <a16:creationId xmlns:a16="http://schemas.microsoft.com/office/drawing/2014/main" id="{0C5AE071-3D63-BF4B-9DCC-897DE2FE90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>
            <a:extLst>
              <a:ext uri="{FF2B5EF4-FFF2-40B4-BE49-F238E27FC236}">
                <a16:creationId xmlns:a16="http://schemas.microsoft.com/office/drawing/2014/main" id="{67D62B6F-5851-9844-8502-D82A70EF684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0658" name="Rectangle 3">
            <a:extLst>
              <a:ext uri="{FF2B5EF4-FFF2-40B4-BE49-F238E27FC236}">
                <a16:creationId xmlns:a16="http://schemas.microsoft.com/office/drawing/2014/main" id="{989F9280-11CF-B441-A5B2-B53455D576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>
            <a:extLst>
              <a:ext uri="{FF2B5EF4-FFF2-40B4-BE49-F238E27FC236}">
                <a16:creationId xmlns:a16="http://schemas.microsoft.com/office/drawing/2014/main" id="{CC8AA1A4-C9DD-494B-88B4-5582D0EF864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2706" name="Rectangle 3">
            <a:extLst>
              <a:ext uri="{FF2B5EF4-FFF2-40B4-BE49-F238E27FC236}">
                <a16:creationId xmlns:a16="http://schemas.microsoft.com/office/drawing/2014/main" id="{0A232DC7-8C53-5443-BC6C-4722255091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3F3E4E1A-A9EF-394A-A520-B2FFD6A5259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36273428-211C-F241-8A33-C8D33DA2664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:a16="http://schemas.microsoft.com/office/drawing/2014/main" id="{9510EE64-47D7-A841-8595-C4D3CBEF99E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4754" name="Rectangle 3">
            <a:extLst>
              <a:ext uri="{FF2B5EF4-FFF2-40B4-BE49-F238E27FC236}">
                <a16:creationId xmlns:a16="http://schemas.microsoft.com/office/drawing/2014/main" id="{07AC581C-F3C6-2E41-98BF-01A26DAA7E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>
            <a:extLst>
              <a:ext uri="{FF2B5EF4-FFF2-40B4-BE49-F238E27FC236}">
                <a16:creationId xmlns:a16="http://schemas.microsoft.com/office/drawing/2014/main" id="{1EF5CE0D-B164-8A42-8AA7-F645DEE4877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6802" name="Rectangle 3">
            <a:extLst>
              <a:ext uri="{FF2B5EF4-FFF2-40B4-BE49-F238E27FC236}">
                <a16:creationId xmlns:a16="http://schemas.microsoft.com/office/drawing/2014/main" id="{44568508-AA96-0847-8377-8634C3ED18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:a16="http://schemas.microsoft.com/office/drawing/2014/main" id="{67DBCDED-D3D6-884C-AA48-6F744EEA8A5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0" name="Rectangle 3">
            <a:extLst>
              <a:ext uri="{FF2B5EF4-FFF2-40B4-BE49-F238E27FC236}">
                <a16:creationId xmlns:a16="http://schemas.microsoft.com/office/drawing/2014/main" id="{C34A16B4-CB2D-124B-A301-1C3CAC8E23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>
            <a:extLst>
              <a:ext uri="{FF2B5EF4-FFF2-40B4-BE49-F238E27FC236}">
                <a16:creationId xmlns:a16="http://schemas.microsoft.com/office/drawing/2014/main" id="{083DBD59-6545-184D-BE7E-7A9BB0AEB5B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898" name="Rectangle 3">
            <a:extLst>
              <a:ext uri="{FF2B5EF4-FFF2-40B4-BE49-F238E27FC236}">
                <a16:creationId xmlns:a16="http://schemas.microsoft.com/office/drawing/2014/main" id="{07DDAC43-D001-9B4F-B4B3-74E334B9D5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>
            <a:extLst>
              <a:ext uri="{FF2B5EF4-FFF2-40B4-BE49-F238E27FC236}">
                <a16:creationId xmlns:a16="http://schemas.microsoft.com/office/drawing/2014/main" id="{93633D8F-EC85-1C49-931D-FCA520AEC60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6" name="Rectangle 3">
            <a:extLst>
              <a:ext uri="{FF2B5EF4-FFF2-40B4-BE49-F238E27FC236}">
                <a16:creationId xmlns:a16="http://schemas.microsoft.com/office/drawing/2014/main" id="{93D53A5A-FBFE-4D4F-B3C3-791B4AFA6A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>
            <a:extLst>
              <a:ext uri="{FF2B5EF4-FFF2-40B4-BE49-F238E27FC236}">
                <a16:creationId xmlns:a16="http://schemas.microsoft.com/office/drawing/2014/main" id="{3C62E083-BB36-F946-B63B-0DBF4CE4177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4994" name="Rectangle 3">
            <a:extLst>
              <a:ext uri="{FF2B5EF4-FFF2-40B4-BE49-F238E27FC236}">
                <a16:creationId xmlns:a16="http://schemas.microsoft.com/office/drawing/2014/main" id="{F8F95FA8-CABA-A54D-ACF2-10517BF477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>
            <a:extLst>
              <a:ext uri="{FF2B5EF4-FFF2-40B4-BE49-F238E27FC236}">
                <a16:creationId xmlns:a16="http://schemas.microsoft.com/office/drawing/2014/main" id="{F14EBF89-A0FD-EF43-A974-5F6122831F8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7042" name="Rectangle 3">
            <a:extLst>
              <a:ext uri="{FF2B5EF4-FFF2-40B4-BE49-F238E27FC236}">
                <a16:creationId xmlns:a16="http://schemas.microsoft.com/office/drawing/2014/main" id="{3C4A8DEF-A79A-2548-9847-5C4D669CB0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>
            <a:extLst>
              <a:ext uri="{FF2B5EF4-FFF2-40B4-BE49-F238E27FC236}">
                <a16:creationId xmlns:a16="http://schemas.microsoft.com/office/drawing/2014/main" id="{4F7E6233-D1C6-0E44-A46B-F3120DF6214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9090" name="Rectangle 3">
            <a:extLst>
              <a:ext uri="{FF2B5EF4-FFF2-40B4-BE49-F238E27FC236}">
                <a16:creationId xmlns:a16="http://schemas.microsoft.com/office/drawing/2014/main" id="{A8B2CB1D-3E61-634D-8F0F-3C722BAA2E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>
            <a:extLst>
              <a:ext uri="{FF2B5EF4-FFF2-40B4-BE49-F238E27FC236}">
                <a16:creationId xmlns:a16="http://schemas.microsoft.com/office/drawing/2014/main" id="{D4F4535B-0FC3-F14E-B516-C5DE8FFB563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1138" name="Rectangle 3">
            <a:extLst>
              <a:ext uri="{FF2B5EF4-FFF2-40B4-BE49-F238E27FC236}">
                <a16:creationId xmlns:a16="http://schemas.microsoft.com/office/drawing/2014/main" id="{47D1B749-E415-014A-A997-32F0DE81F9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>
            <a:extLst>
              <a:ext uri="{FF2B5EF4-FFF2-40B4-BE49-F238E27FC236}">
                <a16:creationId xmlns:a16="http://schemas.microsoft.com/office/drawing/2014/main" id="{45A6DC77-30E8-794B-A4FA-B0E24E78176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6" name="Rectangle 3">
            <a:extLst>
              <a:ext uri="{FF2B5EF4-FFF2-40B4-BE49-F238E27FC236}">
                <a16:creationId xmlns:a16="http://schemas.microsoft.com/office/drawing/2014/main" id="{694FB8CB-48CC-AB45-AD26-02DB3DCBC7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267128D4-78CC-1E4D-9253-B8334397824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DEF0BBB0-C072-644D-BBB2-96E2A63D033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>
            <a:extLst>
              <a:ext uri="{FF2B5EF4-FFF2-40B4-BE49-F238E27FC236}">
                <a16:creationId xmlns:a16="http://schemas.microsoft.com/office/drawing/2014/main" id="{301F0CAB-0A70-7348-BFF0-93E38F94E8B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5234" name="Rectangle 3">
            <a:extLst>
              <a:ext uri="{FF2B5EF4-FFF2-40B4-BE49-F238E27FC236}">
                <a16:creationId xmlns:a16="http://schemas.microsoft.com/office/drawing/2014/main" id="{C3B84A7E-244C-7944-9237-B96BD4122C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>
            <a:extLst>
              <a:ext uri="{FF2B5EF4-FFF2-40B4-BE49-F238E27FC236}">
                <a16:creationId xmlns:a16="http://schemas.microsoft.com/office/drawing/2014/main" id="{E0D1F936-7739-5F4A-8A79-E22CE057031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7282" name="Rectangle 3">
            <a:extLst>
              <a:ext uri="{FF2B5EF4-FFF2-40B4-BE49-F238E27FC236}">
                <a16:creationId xmlns:a16="http://schemas.microsoft.com/office/drawing/2014/main" id="{AC41D25C-0D34-5A4E-90B3-4F6C589093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>
            <a:extLst>
              <a:ext uri="{FF2B5EF4-FFF2-40B4-BE49-F238E27FC236}">
                <a16:creationId xmlns:a16="http://schemas.microsoft.com/office/drawing/2014/main" id="{3864C37D-54F5-654B-8065-CAF157F43BD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0354" name="Rectangle 3">
            <a:extLst>
              <a:ext uri="{FF2B5EF4-FFF2-40B4-BE49-F238E27FC236}">
                <a16:creationId xmlns:a16="http://schemas.microsoft.com/office/drawing/2014/main" id="{7DE93F07-4330-7541-91AD-A9DB43A5DB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Image Placeholder 1">
            <a:extLst>
              <a:ext uri="{FF2B5EF4-FFF2-40B4-BE49-F238E27FC236}">
                <a16:creationId xmlns:a16="http://schemas.microsoft.com/office/drawing/2014/main" id="{931DDA40-5636-CF48-B88D-60A32D8BE3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0" name="Notes Placeholder 2">
            <a:extLst>
              <a:ext uri="{FF2B5EF4-FFF2-40B4-BE49-F238E27FC236}">
                <a16:creationId xmlns:a16="http://schemas.microsoft.com/office/drawing/2014/main" id="{6971EB7A-9F95-3844-845B-6517A48044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>
            <a:extLst>
              <a:ext uri="{FF2B5EF4-FFF2-40B4-BE49-F238E27FC236}">
                <a16:creationId xmlns:a16="http://schemas.microsoft.com/office/drawing/2014/main" id="{9A371F9B-4ABC-3F49-A631-30A89CA240F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7522" name="Rectangle 3">
            <a:extLst>
              <a:ext uri="{FF2B5EF4-FFF2-40B4-BE49-F238E27FC236}">
                <a16:creationId xmlns:a16="http://schemas.microsoft.com/office/drawing/2014/main" id="{9B20242A-A3BC-E04E-8008-AE67524C2B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>
            <a:extLst>
              <a:ext uri="{FF2B5EF4-FFF2-40B4-BE49-F238E27FC236}">
                <a16:creationId xmlns:a16="http://schemas.microsoft.com/office/drawing/2014/main" id="{E6A9D3DE-CEC8-A441-8D00-6FB391278AE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9570" name="Rectangle 3">
            <a:extLst>
              <a:ext uri="{FF2B5EF4-FFF2-40B4-BE49-F238E27FC236}">
                <a16:creationId xmlns:a16="http://schemas.microsoft.com/office/drawing/2014/main" id="{ED379D98-60E8-9440-807D-6EAF7D2285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>
            <a:extLst>
              <a:ext uri="{FF2B5EF4-FFF2-40B4-BE49-F238E27FC236}">
                <a16:creationId xmlns:a16="http://schemas.microsoft.com/office/drawing/2014/main" id="{9C40852E-B61A-4B40-BD6E-B11A90BE408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1618" name="Rectangle 3">
            <a:extLst>
              <a:ext uri="{FF2B5EF4-FFF2-40B4-BE49-F238E27FC236}">
                <a16:creationId xmlns:a16="http://schemas.microsoft.com/office/drawing/2014/main" id="{FCA671AA-5FEF-BB4C-A31D-617FB8B840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>
            <a:extLst>
              <a:ext uri="{FF2B5EF4-FFF2-40B4-BE49-F238E27FC236}">
                <a16:creationId xmlns:a16="http://schemas.microsoft.com/office/drawing/2014/main" id="{B93FE918-2760-824F-A31A-070204BCD7D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3666" name="Rectangle 3">
            <a:extLst>
              <a:ext uri="{FF2B5EF4-FFF2-40B4-BE49-F238E27FC236}">
                <a16:creationId xmlns:a16="http://schemas.microsoft.com/office/drawing/2014/main" id="{12188914-C686-0049-B06D-ADA8BA7EC0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>
            <a:extLst>
              <a:ext uri="{FF2B5EF4-FFF2-40B4-BE49-F238E27FC236}">
                <a16:creationId xmlns:a16="http://schemas.microsoft.com/office/drawing/2014/main" id="{E48546A1-11F7-CE42-8943-AFD61BFF02B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5714" name="Rectangle 3">
            <a:extLst>
              <a:ext uri="{FF2B5EF4-FFF2-40B4-BE49-F238E27FC236}">
                <a16:creationId xmlns:a16="http://schemas.microsoft.com/office/drawing/2014/main" id="{2742CBBC-A554-5A42-B660-3B11C68BC9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>
            <a:extLst>
              <a:ext uri="{FF2B5EF4-FFF2-40B4-BE49-F238E27FC236}">
                <a16:creationId xmlns:a16="http://schemas.microsoft.com/office/drawing/2014/main" id="{C19CBD3F-BAD4-3B4F-86CC-F5A2AA61625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7762" name="Rectangle 3">
            <a:extLst>
              <a:ext uri="{FF2B5EF4-FFF2-40B4-BE49-F238E27FC236}">
                <a16:creationId xmlns:a16="http://schemas.microsoft.com/office/drawing/2014/main" id="{16569412-1888-644B-9640-6C556A9EB7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0DE2A8FD-E81C-AA4B-9A76-6741B458905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322FB475-3A15-B54E-A7FA-3388B4996FD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BDB1951C-72EE-2B4C-9935-D305E48BF70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9810" name="Rectangle 3">
            <a:extLst>
              <a:ext uri="{FF2B5EF4-FFF2-40B4-BE49-F238E27FC236}">
                <a16:creationId xmlns:a16="http://schemas.microsoft.com/office/drawing/2014/main" id="{0AC349C7-0A23-3542-80E6-09E70A5CBF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>
            <a:extLst>
              <a:ext uri="{FF2B5EF4-FFF2-40B4-BE49-F238E27FC236}">
                <a16:creationId xmlns:a16="http://schemas.microsoft.com/office/drawing/2014/main" id="{EEA34E9A-382E-4A48-8C68-48474C56105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1858" name="Rectangle 3">
            <a:extLst>
              <a:ext uri="{FF2B5EF4-FFF2-40B4-BE49-F238E27FC236}">
                <a16:creationId xmlns:a16="http://schemas.microsoft.com/office/drawing/2014/main" id="{6BAFA50E-5BD1-A94E-B998-B7720D0341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2">
            <a:extLst>
              <a:ext uri="{FF2B5EF4-FFF2-40B4-BE49-F238E27FC236}">
                <a16:creationId xmlns:a16="http://schemas.microsoft.com/office/drawing/2014/main" id="{3E81FF0D-A568-A74F-9495-876B6FDEF0C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3906" name="Rectangle 3">
            <a:extLst>
              <a:ext uri="{FF2B5EF4-FFF2-40B4-BE49-F238E27FC236}">
                <a16:creationId xmlns:a16="http://schemas.microsoft.com/office/drawing/2014/main" id="{AF4DEF0A-0892-944C-8E53-C0B01C5CD1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2">
            <a:extLst>
              <a:ext uri="{FF2B5EF4-FFF2-40B4-BE49-F238E27FC236}">
                <a16:creationId xmlns:a16="http://schemas.microsoft.com/office/drawing/2014/main" id="{706AF91F-6909-2E42-A01A-A551768D96F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5954" name="Rectangle 3">
            <a:extLst>
              <a:ext uri="{FF2B5EF4-FFF2-40B4-BE49-F238E27FC236}">
                <a16:creationId xmlns:a16="http://schemas.microsoft.com/office/drawing/2014/main" id="{0173D090-019D-1D40-AAEF-6BFF7ED367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2">
            <a:extLst>
              <a:ext uri="{FF2B5EF4-FFF2-40B4-BE49-F238E27FC236}">
                <a16:creationId xmlns:a16="http://schemas.microsoft.com/office/drawing/2014/main" id="{B3FFB154-E321-7344-87D0-D3FBE19AFE1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8002" name="Rectangle 3">
            <a:extLst>
              <a:ext uri="{FF2B5EF4-FFF2-40B4-BE49-F238E27FC236}">
                <a16:creationId xmlns:a16="http://schemas.microsoft.com/office/drawing/2014/main" id="{14AE3027-D8C1-E947-B94D-FED739DD9C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2">
            <a:extLst>
              <a:ext uri="{FF2B5EF4-FFF2-40B4-BE49-F238E27FC236}">
                <a16:creationId xmlns:a16="http://schemas.microsoft.com/office/drawing/2014/main" id="{21FD0D13-E37E-324F-A032-212D400F7AD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8242" name="Rectangle 3">
            <a:extLst>
              <a:ext uri="{FF2B5EF4-FFF2-40B4-BE49-F238E27FC236}">
                <a16:creationId xmlns:a16="http://schemas.microsoft.com/office/drawing/2014/main" id="{DE713347-1AAB-AD4F-92CC-25791BCC80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2">
            <a:extLst>
              <a:ext uri="{FF2B5EF4-FFF2-40B4-BE49-F238E27FC236}">
                <a16:creationId xmlns:a16="http://schemas.microsoft.com/office/drawing/2014/main" id="{905050B3-E40D-BA4F-ABB4-F202110C443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0290" name="Rectangle 3">
            <a:extLst>
              <a:ext uri="{FF2B5EF4-FFF2-40B4-BE49-F238E27FC236}">
                <a16:creationId xmlns:a16="http://schemas.microsoft.com/office/drawing/2014/main" id="{D63CB870-2802-D54A-93F7-07713CEE21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E37BC7BC-2959-354A-B309-286CAAD04C9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7D05C6B6-B287-9E46-B24C-CD68633905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946734B6-813A-4A4B-89DD-FD4CBB47287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307F3A1C-B37F-7E4B-9646-A9F254FACD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E973A431-6144-3340-8747-B1536162394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5D4CB44E-5D27-594A-8D46-441A0C3100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4D7E65DC-F2D5-8447-A400-1AD906F5651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C6CF477E-E424-A94D-963A-EE5D5E7516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1">
            <a:extLst>
              <a:ext uri="{FF2B5EF4-FFF2-40B4-BE49-F238E27FC236}">
                <a16:creationId xmlns:a16="http://schemas.microsoft.com/office/drawing/2014/main" id="{3DE25CB0-0B8A-9642-8080-2DA31DDCFDAC}"/>
              </a:ext>
            </a:extLst>
          </p:cNvPr>
          <p:cNvGrpSpPr>
            <a:grpSpLocks/>
          </p:cNvGrpSpPr>
          <p:nvPr/>
        </p:nvGrpSpPr>
        <p:grpSpPr bwMode="auto">
          <a:xfrm>
            <a:off x="0" y="114300"/>
            <a:ext cx="9142413" cy="6742113"/>
            <a:chOff x="0" y="72"/>
            <a:chExt cx="5759" cy="424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EADA9352-5FDC-DF47-A021-92F8A64100B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2112"/>
              <a:ext cx="5759" cy="2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grpSp>
          <p:nvGrpSpPr>
            <p:cNvPr id="6" name="Group 30">
              <a:extLst>
                <a:ext uri="{FF2B5EF4-FFF2-40B4-BE49-F238E27FC236}">
                  <a16:creationId xmlns:a16="http://schemas.microsoft.com/office/drawing/2014/main" id="{6D6F086E-A288-B04C-BE23-8197B73A9F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2"/>
              <a:ext cx="5759" cy="2040"/>
              <a:chOff x="0" y="72"/>
              <a:chExt cx="5759" cy="2040"/>
            </a:xfrm>
          </p:grpSpPr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C3030CD0-9375-964F-8A9B-414EC1B1C74E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0" y="1872"/>
                <a:ext cx="5759" cy="240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grpSp>
            <p:nvGrpSpPr>
              <p:cNvPr id="8" name="Group 9">
                <a:extLst>
                  <a:ext uri="{FF2B5EF4-FFF2-40B4-BE49-F238E27FC236}">
                    <a16:creationId xmlns:a16="http://schemas.microsoft.com/office/drawing/2014/main" id="{5059A099-F0DB-CF4D-8026-46DA0CC8EF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9" y="72"/>
                <a:ext cx="1440" cy="1984"/>
                <a:chOff x="2289" y="72"/>
                <a:chExt cx="1440" cy="1984"/>
              </a:xfrm>
            </p:grpSpPr>
            <p:sp>
              <p:nvSpPr>
                <p:cNvPr id="29" name="Freeform 4">
                  <a:extLst>
                    <a:ext uri="{FF2B5EF4-FFF2-40B4-BE49-F238E27FC236}">
                      <a16:creationId xmlns:a16="http://schemas.microsoft.com/office/drawing/2014/main" id="{3443306B-F68F-044C-90C1-ACAA8C44A275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289" y="127"/>
                  <a:ext cx="1440" cy="1770"/>
                </a:xfrm>
                <a:custGeom>
                  <a:avLst/>
                  <a:gdLst>
                    <a:gd name="T0" fmla="*/ 901 w 1440"/>
                    <a:gd name="T1" fmla="*/ 33 h 1770"/>
                    <a:gd name="T2" fmla="*/ 1066 w 1440"/>
                    <a:gd name="T3" fmla="*/ 129 h 1770"/>
                    <a:gd name="T4" fmla="*/ 1207 w 1440"/>
                    <a:gd name="T5" fmla="*/ 256 h 1770"/>
                    <a:gd name="T6" fmla="*/ 1316 w 1440"/>
                    <a:gd name="T7" fmla="*/ 410 h 1770"/>
                    <a:gd name="T8" fmla="*/ 1394 w 1440"/>
                    <a:gd name="T9" fmla="*/ 581 h 1770"/>
                    <a:gd name="T10" fmla="*/ 1435 w 1440"/>
                    <a:gd name="T11" fmla="*/ 766 h 1770"/>
                    <a:gd name="T12" fmla="*/ 1435 w 1440"/>
                    <a:gd name="T13" fmla="*/ 958 h 1770"/>
                    <a:gd name="T14" fmla="*/ 1394 w 1440"/>
                    <a:gd name="T15" fmla="*/ 1143 h 1770"/>
                    <a:gd name="T16" fmla="*/ 1316 w 1440"/>
                    <a:gd name="T17" fmla="*/ 1314 h 1770"/>
                    <a:gd name="T18" fmla="*/ 1207 w 1440"/>
                    <a:gd name="T19" fmla="*/ 1468 h 1770"/>
                    <a:gd name="T20" fmla="*/ 1066 w 1440"/>
                    <a:gd name="T21" fmla="*/ 1597 h 1770"/>
                    <a:gd name="T22" fmla="*/ 901 w 1440"/>
                    <a:gd name="T23" fmla="*/ 1691 h 1770"/>
                    <a:gd name="T24" fmla="*/ 721 w 1440"/>
                    <a:gd name="T25" fmla="*/ 1749 h 1770"/>
                    <a:gd name="T26" fmla="*/ 533 w 1440"/>
                    <a:gd name="T27" fmla="*/ 1769 h 1770"/>
                    <a:gd name="T28" fmla="*/ 344 w 1440"/>
                    <a:gd name="T29" fmla="*/ 1749 h 1770"/>
                    <a:gd name="T30" fmla="*/ 165 w 1440"/>
                    <a:gd name="T31" fmla="*/ 1691 h 1770"/>
                    <a:gd name="T32" fmla="*/ 0 w 1440"/>
                    <a:gd name="T33" fmla="*/ 1597 h 1770"/>
                    <a:gd name="T34" fmla="*/ 125 w 1440"/>
                    <a:gd name="T35" fmla="*/ 1571 h 1770"/>
                    <a:gd name="T36" fmla="*/ 281 w 1440"/>
                    <a:gd name="T37" fmla="*/ 1640 h 1770"/>
                    <a:gd name="T38" fmla="*/ 446 w 1440"/>
                    <a:gd name="T39" fmla="*/ 1675 h 1770"/>
                    <a:gd name="T40" fmla="*/ 618 w 1440"/>
                    <a:gd name="T41" fmla="*/ 1675 h 1770"/>
                    <a:gd name="T42" fmla="*/ 785 w 1440"/>
                    <a:gd name="T43" fmla="*/ 1640 h 1770"/>
                    <a:gd name="T44" fmla="*/ 941 w 1440"/>
                    <a:gd name="T45" fmla="*/ 1571 h 1770"/>
                    <a:gd name="T46" fmla="*/ 1080 w 1440"/>
                    <a:gd name="T47" fmla="*/ 1470 h 1770"/>
                    <a:gd name="T48" fmla="*/ 1194 w 1440"/>
                    <a:gd name="T49" fmla="*/ 1343 h 1770"/>
                    <a:gd name="T50" fmla="*/ 1281 w 1440"/>
                    <a:gd name="T51" fmla="*/ 1194 h 1770"/>
                    <a:gd name="T52" fmla="*/ 1332 w 1440"/>
                    <a:gd name="T53" fmla="*/ 1032 h 1770"/>
                    <a:gd name="T54" fmla="*/ 1350 w 1440"/>
                    <a:gd name="T55" fmla="*/ 862 h 1770"/>
                    <a:gd name="T56" fmla="*/ 1332 w 1440"/>
                    <a:gd name="T57" fmla="*/ 691 h 1770"/>
                    <a:gd name="T58" fmla="*/ 1281 w 1440"/>
                    <a:gd name="T59" fmla="*/ 530 h 1770"/>
                    <a:gd name="T60" fmla="*/ 1194 w 1440"/>
                    <a:gd name="T61" fmla="*/ 381 h 1770"/>
                    <a:gd name="T62" fmla="*/ 1080 w 1440"/>
                    <a:gd name="T63" fmla="*/ 254 h 1770"/>
                    <a:gd name="T64" fmla="*/ 941 w 1440"/>
                    <a:gd name="T65" fmla="*/ 154 h 1770"/>
                    <a:gd name="T66" fmla="*/ 785 w 1440"/>
                    <a:gd name="T67" fmla="*/ 85 h 1770"/>
                    <a:gd name="T68" fmla="*/ 812 w 1440"/>
                    <a:gd name="T69" fmla="*/ 0 h 17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440" h="1770">
                      <a:moveTo>
                        <a:pt x="812" y="0"/>
                      </a:moveTo>
                      <a:lnTo>
                        <a:pt x="901" y="33"/>
                      </a:lnTo>
                      <a:lnTo>
                        <a:pt x="986" y="78"/>
                      </a:lnTo>
                      <a:lnTo>
                        <a:pt x="1066" y="129"/>
                      </a:lnTo>
                      <a:lnTo>
                        <a:pt x="1140" y="187"/>
                      </a:lnTo>
                      <a:lnTo>
                        <a:pt x="1207" y="256"/>
                      </a:lnTo>
                      <a:lnTo>
                        <a:pt x="1265" y="330"/>
                      </a:lnTo>
                      <a:lnTo>
                        <a:pt x="1316" y="410"/>
                      </a:lnTo>
                      <a:lnTo>
                        <a:pt x="1361" y="492"/>
                      </a:lnTo>
                      <a:lnTo>
                        <a:pt x="1394" y="581"/>
                      </a:lnTo>
                      <a:lnTo>
                        <a:pt x="1419" y="673"/>
                      </a:lnTo>
                      <a:lnTo>
                        <a:pt x="1435" y="766"/>
                      </a:lnTo>
                      <a:lnTo>
                        <a:pt x="1439" y="862"/>
                      </a:lnTo>
                      <a:lnTo>
                        <a:pt x="1435" y="958"/>
                      </a:lnTo>
                      <a:lnTo>
                        <a:pt x="1419" y="1052"/>
                      </a:lnTo>
                      <a:lnTo>
                        <a:pt x="1394" y="1143"/>
                      </a:lnTo>
                      <a:lnTo>
                        <a:pt x="1361" y="1230"/>
                      </a:lnTo>
                      <a:lnTo>
                        <a:pt x="1316" y="1314"/>
                      </a:lnTo>
                      <a:lnTo>
                        <a:pt x="1265" y="1395"/>
                      </a:lnTo>
                      <a:lnTo>
                        <a:pt x="1207" y="1468"/>
                      </a:lnTo>
                      <a:lnTo>
                        <a:pt x="1140" y="1537"/>
                      </a:lnTo>
                      <a:lnTo>
                        <a:pt x="1066" y="1597"/>
                      </a:lnTo>
                      <a:lnTo>
                        <a:pt x="986" y="1646"/>
                      </a:lnTo>
                      <a:lnTo>
                        <a:pt x="901" y="1691"/>
                      </a:lnTo>
                      <a:lnTo>
                        <a:pt x="812" y="1724"/>
                      </a:lnTo>
                      <a:lnTo>
                        <a:pt x="721" y="1749"/>
                      </a:lnTo>
                      <a:lnTo>
                        <a:pt x="627" y="1765"/>
                      </a:lnTo>
                      <a:lnTo>
                        <a:pt x="533" y="1769"/>
                      </a:lnTo>
                      <a:lnTo>
                        <a:pt x="437" y="1765"/>
                      </a:lnTo>
                      <a:lnTo>
                        <a:pt x="344" y="1749"/>
                      </a:lnTo>
                      <a:lnTo>
                        <a:pt x="252" y="1724"/>
                      </a:lnTo>
                      <a:lnTo>
                        <a:pt x="165" y="1691"/>
                      </a:lnTo>
                      <a:lnTo>
                        <a:pt x="80" y="1646"/>
                      </a:lnTo>
                      <a:lnTo>
                        <a:pt x="0" y="1597"/>
                      </a:lnTo>
                      <a:lnTo>
                        <a:pt x="51" y="1524"/>
                      </a:lnTo>
                      <a:lnTo>
                        <a:pt x="125" y="1571"/>
                      </a:lnTo>
                      <a:lnTo>
                        <a:pt x="201" y="1609"/>
                      </a:lnTo>
                      <a:lnTo>
                        <a:pt x="281" y="1640"/>
                      </a:lnTo>
                      <a:lnTo>
                        <a:pt x="364" y="1662"/>
                      </a:lnTo>
                      <a:lnTo>
                        <a:pt x="446" y="1675"/>
                      </a:lnTo>
                      <a:lnTo>
                        <a:pt x="533" y="1680"/>
                      </a:lnTo>
                      <a:lnTo>
                        <a:pt x="618" y="1675"/>
                      </a:lnTo>
                      <a:lnTo>
                        <a:pt x="703" y="1662"/>
                      </a:lnTo>
                      <a:lnTo>
                        <a:pt x="785" y="1640"/>
                      </a:lnTo>
                      <a:lnTo>
                        <a:pt x="866" y="1609"/>
                      </a:lnTo>
                      <a:lnTo>
                        <a:pt x="941" y="1571"/>
                      </a:lnTo>
                      <a:lnTo>
                        <a:pt x="1013" y="1524"/>
                      </a:lnTo>
                      <a:lnTo>
                        <a:pt x="1080" y="1470"/>
                      </a:lnTo>
                      <a:lnTo>
                        <a:pt x="1140" y="1410"/>
                      </a:lnTo>
                      <a:lnTo>
                        <a:pt x="1194" y="1343"/>
                      </a:lnTo>
                      <a:lnTo>
                        <a:pt x="1240" y="1270"/>
                      </a:lnTo>
                      <a:lnTo>
                        <a:pt x="1281" y="1194"/>
                      </a:lnTo>
                      <a:lnTo>
                        <a:pt x="1312" y="1116"/>
                      </a:lnTo>
                      <a:lnTo>
                        <a:pt x="1332" y="1032"/>
                      </a:lnTo>
                      <a:lnTo>
                        <a:pt x="1345" y="947"/>
                      </a:lnTo>
                      <a:lnTo>
                        <a:pt x="1350" y="862"/>
                      </a:lnTo>
                      <a:lnTo>
                        <a:pt x="1345" y="775"/>
                      </a:lnTo>
                      <a:lnTo>
                        <a:pt x="1332" y="691"/>
                      </a:lnTo>
                      <a:lnTo>
                        <a:pt x="1312" y="608"/>
                      </a:lnTo>
                      <a:lnTo>
                        <a:pt x="1281" y="530"/>
                      </a:lnTo>
                      <a:lnTo>
                        <a:pt x="1240" y="452"/>
                      </a:lnTo>
                      <a:lnTo>
                        <a:pt x="1194" y="381"/>
                      </a:lnTo>
                      <a:lnTo>
                        <a:pt x="1140" y="314"/>
                      </a:lnTo>
                      <a:lnTo>
                        <a:pt x="1080" y="254"/>
                      </a:lnTo>
                      <a:lnTo>
                        <a:pt x="1013" y="201"/>
                      </a:lnTo>
                      <a:lnTo>
                        <a:pt x="941" y="154"/>
                      </a:lnTo>
                      <a:lnTo>
                        <a:pt x="866" y="114"/>
                      </a:lnTo>
                      <a:lnTo>
                        <a:pt x="785" y="85"/>
                      </a:lnTo>
                      <a:lnTo>
                        <a:pt x="788" y="78"/>
                      </a:lnTo>
                      <a:lnTo>
                        <a:pt x="81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Line 5">
                  <a:extLst>
                    <a:ext uri="{FF2B5EF4-FFF2-40B4-BE49-F238E27FC236}">
                      <a16:creationId xmlns:a16="http://schemas.microsoft.com/office/drawing/2014/main" id="{76DD8E68-9D99-5641-BFBB-377349FAC3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2324" y="1620"/>
                  <a:ext cx="143" cy="258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">
                  <a:extLst>
                    <a:ext uri="{FF2B5EF4-FFF2-40B4-BE49-F238E27FC236}">
                      <a16:creationId xmlns:a16="http://schemas.microsoft.com/office/drawing/2014/main" id="{9D013BB2-FDA5-5142-887E-6DA1EECC3B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3119" y="243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7">
                  <a:extLst>
                    <a:ext uri="{FF2B5EF4-FFF2-40B4-BE49-F238E27FC236}">
                      <a16:creationId xmlns:a16="http://schemas.microsoft.com/office/drawing/2014/main" id="{9ED67441-6F4B-5342-A807-8B0C7E7852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3203" y="72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Freeform 8">
                  <a:extLst>
                    <a:ext uri="{FF2B5EF4-FFF2-40B4-BE49-F238E27FC236}">
                      <a16:creationId xmlns:a16="http://schemas.microsoft.com/office/drawing/2014/main" id="{E64CB47C-A2B7-E943-BD27-6B8DD18CFA15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483" y="1903"/>
                  <a:ext cx="841" cy="153"/>
                </a:xfrm>
                <a:custGeom>
                  <a:avLst/>
                  <a:gdLst>
                    <a:gd name="T0" fmla="*/ 3 w 841"/>
                    <a:gd name="T1" fmla="*/ 98 h 153"/>
                    <a:gd name="T2" fmla="*/ 20 w 841"/>
                    <a:gd name="T3" fmla="*/ 80 h 153"/>
                    <a:gd name="T4" fmla="*/ 44 w 841"/>
                    <a:gd name="T5" fmla="*/ 65 h 153"/>
                    <a:gd name="T6" fmla="*/ 89 w 841"/>
                    <a:gd name="T7" fmla="*/ 43 h 153"/>
                    <a:gd name="T8" fmla="*/ 140 w 841"/>
                    <a:gd name="T9" fmla="*/ 30 h 153"/>
                    <a:gd name="T10" fmla="*/ 188 w 841"/>
                    <a:gd name="T11" fmla="*/ 19 h 153"/>
                    <a:gd name="T12" fmla="*/ 253 w 841"/>
                    <a:gd name="T13" fmla="*/ 9 h 153"/>
                    <a:gd name="T14" fmla="*/ 314 w 841"/>
                    <a:gd name="T15" fmla="*/ 3 h 153"/>
                    <a:gd name="T16" fmla="*/ 386 w 841"/>
                    <a:gd name="T17" fmla="*/ 0 h 153"/>
                    <a:gd name="T18" fmla="*/ 475 w 841"/>
                    <a:gd name="T19" fmla="*/ 1 h 153"/>
                    <a:gd name="T20" fmla="*/ 567 w 841"/>
                    <a:gd name="T21" fmla="*/ 6 h 153"/>
                    <a:gd name="T22" fmla="*/ 632 w 841"/>
                    <a:gd name="T23" fmla="*/ 14 h 153"/>
                    <a:gd name="T24" fmla="*/ 700 w 841"/>
                    <a:gd name="T25" fmla="*/ 27 h 153"/>
                    <a:gd name="T26" fmla="*/ 765 w 841"/>
                    <a:gd name="T27" fmla="*/ 47 h 153"/>
                    <a:gd name="T28" fmla="*/ 799 w 841"/>
                    <a:gd name="T29" fmla="*/ 66 h 153"/>
                    <a:gd name="T30" fmla="*/ 820 w 841"/>
                    <a:gd name="T31" fmla="*/ 82 h 153"/>
                    <a:gd name="T32" fmla="*/ 840 w 841"/>
                    <a:gd name="T33" fmla="*/ 108 h 153"/>
                    <a:gd name="T34" fmla="*/ 806 w 841"/>
                    <a:gd name="T35" fmla="*/ 122 h 153"/>
                    <a:gd name="T36" fmla="*/ 748 w 841"/>
                    <a:gd name="T37" fmla="*/ 133 h 153"/>
                    <a:gd name="T38" fmla="*/ 676 w 841"/>
                    <a:gd name="T39" fmla="*/ 141 h 153"/>
                    <a:gd name="T40" fmla="*/ 608 w 841"/>
                    <a:gd name="T41" fmla="*/ 148 h 153"/>
                    <a:gd name="T42" fmla="*/ 526 w 841"/>
                    <a:gd name="T43" fmla="*/ 151 h 153"/>
                    <a:gd name="T44" fmla="*/ 437 w 841"/>
                    <a:gd name="T45" fmla="*/ 152 h 153"/>
                    <a:gd name="T46" fmla="*/ 352 w 841"/>
                    <a:gd name="T47" fmla="*/ 152 h 153"/>
                    <a:gd name="T48" fmla="*/ 263 w 841"/>
                    <a:gd name="T49" fmla="*/ 151 h 153"/>
                    <a:gd name="T50" fmla="*/ 164 w 841"/>
                    <a:gd name="T51" fmla="*/ 143 h 153"/>
                    <a:gd name="T52" fmla="*/ 85 w 841"/>
                    <a:gd name="T53" fmla="*/ 135 h 153"/>
                    <a:gd name="T54" fmla="*/ 20 w 841"/>
                    <a:gd name="T55" fmla="*/ 120 h 153"/>
                    <a:gd name="T56" fmla="*/ 0 w 841"/>
                    <a:gd name="T57" fmla="*/ 109 h 153"/>
                    <a:gd name="T58" fmla="*/ 3 w 841"/>
                    <a:gd name="T59" fmla="*/ 98 h 153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841" h="153">
                      <a:moveTo>
                        <a:pt x="3" y="98"/>
                      </a:moveTo>
                      <a:lnTo>
                        <a:pt x="20" y="80"/>
                      </a:lnTo>
                      <a:lnTo>
                        <a:pt x="44" y="65"/>
                      </a:lnTo>
                      <a:lnTo>
                        <a:pt x="89" y="43"/>
                      </a:lnTo>
                      <a:lnTo>
                        <a:pt x="140" y="30"/>
                      </a:lnTo>
                      <a:lnTo>
                        <a:pt x="188" y="19"/>
                      </a:lnTo>
                      <a:lnTo>
                        <a:pt x="253" y="9"/>
                      </a:lnTo>
                      <a:lnTo>
                        <a:pt x="314" y="3"/>
                      </a:lnTo>
                      <a:lnTo>
                        <a:pt x="386" y="0"/>
                      </a:lnTo>
                      <a:lnTo>
                        <a:pt x="475" y="1"/>
                      </a:lnTo>
                      <a:lnTo>
                        <a:pt x="567" y="6"/>
                      </a:lnTo>
                      <a:lnTo>
                        <a:pt x="632" y="14"/>
                      </a:lnTo>
                      <a:lnTo>
                        <a:pt x="700" y="27"/>
                      </a:lnTo>
                      <a:lnTo>
                        <a:pt x="765" y="47"/>
                      </a:lnTo>
                      <a:lnTo>
                        <a:pt x="799" y="66"/>
                      </a:lnTo>
                      <a:lnTo>
                        <a:pt x="820" y="82"/>
                      </a:lnTo>
                      <a:lnTo>
                        <a:pt x="840" y="108"/>
                      </a:lnTo>
                      <a:lnTo>
                        <a:pt x="806" y="122"/>
                      </a:lnTo>
                      <a:lnTo>
                        <a:pt x="748" y="133"/>
                      </a:lnTo>
                      <a:lnTo>
                        <a:pt x="676" y="141"/>
                      </a:lnTo>
                      <a:lnTo>
                        <a:pt x="608" y="148"/>
                      </a:lnTo>
                      <a:lnTo>
                        <a:pt x="526" y="151"/>
                      </a:lnTo>
                      <a:lnTo>
                        <a:pt x="437" y="152"/>
                      </a:lnTo>
                      <a:lnTo>
                        <a:pt x="352" y="152"/>
                      </a:lnTo>
                      <a:lnTo>
                        <a:pt x="263" y="151"/>
                      </a:lnTo>
                      <a:lnTo>
                        <a:pt x="164" y="143"/>
                      </a:lnTo>
                      <a:lnTo>
                        <a:pt x="85" y="135"/>
                      </a:lnTo>
                      <a:lnTo>
                        <a:pt x="20" y="120"/>
                      </a:lnTo>
                      <a:lnTo>
                        <a:pt x="0" y="109"/>
                      </a:lnTo>
                      <a:lnTo>
                        <a:pt x="3" y="98"/>
                      </a:lnTo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bg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" name="Oval 10">
                <a:extLst>
                  <a:ext uri="{FF2B5EF4-FFF2-40B4-BE49-F238E27FC236}">
                    <a16:creationId xmlns:a16="http://schemas.microsoft.com/office/drawing/2014/main" id="{5FE8DDC5-9DB0-6F49-BB57-89FC9F31749B}"/>
                  </a:ext>
                </a:extLst>
              </p:cNvPr>
              <p:cNvSpPr>
                <a:spLocks noChangeArrowheads="1"/>
              </p:cNvSpPr>
              <p:nvPr/>
            </p:nvSpPr>
            <p:spPr bwMode="blackWhite">
              <a:xfrm>
                <a:off x="2071" y="250"/>
                <a:ext cx="1497" cy="149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grpSp>
            <p:nvGrpSpPr>
              <p:cNvPr id="10" name="Group 29">
                <a:extLst>
                  <a:ext uri="{FF2B5EF4-FFF2-40B4-BE49-F238E27FC236}">
                    <a16:creationId xmlns:a16="http://schemas.microsoft.com/office/drawing/2014/main" id="{33E4915D-0ADF-7740-AEA4-3D4FA873BB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71" y="406"/>
                <a:ext cx="1392" cy="1109"/>
                <a:chOff x="2071" y="406"/>
                <a:chExt cx="1392" cy="1109"/>
              </a:xfrm>
            </p:grpSpPr>
            <p:sp>
              <p:nvSpPr>
                <p:cNvPr id="11" name="Freeform 11">
                  <a:extLst>
                    <a:ext uri="{FF2B5EF4-FFF2-40B4-BE49-F238E27FC236}">
                      <a16:creationId xmlns:a16="http://schemas.microsoft.com/office/drawing/2014/main" id="{AC28F934-3263-F841-8D28-C8DCFD873527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68" y="812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" name="Freeform 12">
                  <a:extLst>
                    <a:ext uri="{FF2B5EF4-FFF2-40B4-BE49-F238E27FC236}">
                      <a16:creationId xmlns:a16="http://schemas.microsoft.com/office/drawing/2014/main" id="{255C76E0-9EDE-CC48-B8FF-F59F1C42A4AA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92" y="843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Freeform 13">
                  <a:extLst>
                    <a:ext uri="{FF2B5EF4-FFF2-40B4-BE49-F238E27FC236}">
                      <a16:creationId xmlns:a16="http://schemas.microsoft.com/office/drawing/2014/main" id="{A9E5E845-17EE-8443-88AB-34086FF7C952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372" y="802"/>
                  <a:ext cx="51" cy="48"/>
                </a:xfrm>
                <a:custGeom>
                  <a:avLst/>
                  <a:gdLst>
                    <a:gd name="T0" fmla="*/ 50 w 51"/>
                    <a:gd name="T1" fmla="*/ 0 h 48"/>
                    <a:gd name="T2" fmla="*/ 31 w 51"/>
                    <a:gd name="T3" fmla="*/ 0 h 48"/>
                    <a:gd name="T4" fmla="*/ 20 w 51"/>
                    <a:gd name="T5" fmla="*/ 13 h 48"/>
                    <a:gd name="T6" fmla="*/ 13 w 51"/>
                    <a:gd name="T7" fmla="*/ 13 h 48"/>
                    <a:gd name="T8" fmla="*/ 7 w 51"/>
                    <a:gd name="T9" fmla="*/ 19 h 48"/>
                    <a:gd name="T10" fmla="*/ 0 w 51"/>
                    <a:gd name="T11" fmla="*/ 19 h 48"/>
                    <a:gd name="T12" fmla="*/ 0 w 51"/>
                    <a:gd name="T13" fmla="*/ 35 h 48"/>
                    <a:gd name="T14" fmla="*/ 12 w 51"/>
                    <a:gd name="T15" fmla="*/ 47 h 48"/>
                    <a:gd name="T16" fmla="*/ 41 w 51"/>
                    <a:gd name="T17" fmla="*/ 47 h 48"/>
                    <a:gd name="T18" fmla="*/ 50 w 51"/>
                    <a:gd name="T19" fmla="*/ 35 h 48"/>
                    <a:gd name="T20" fmla="*/ 50 w 51"/>
                    <a:gd name="T21" fmla="*/ 0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1" h="48">
                      <a:moveTo>
                        <a:pt x="50" y="0"/>
                      </a:moveTo>
                      <a:lnTo>
                        <a:pt x="31" y="0"/>
                      </a:lnTo>
                      <a:lnTo>
                        <a:pt x="20" y="13"/>
                      </a:lnTo>
                      <a:lnTo>
                        <a:pt x="13" y="13"/>
                      </a:lnTo>
                      <a:lnTo>
                        <a:pt x="7" y="19"/>
                      </a:lnTo>
                      <a:lnTo>
                        <a:pt x="0" y="19"/>
                      </a:lnTo>
                      <a:lnTo>
                        <a:pt x="0" y="35"/>
                      </a:lnTo>
                      <a:lnTo>
                        <a:pt x="12" y="47"/>
                      </a:lnTo>
                      <a:lnTo>
                        <a:pt x="41" y="47"/>
                      </a:lnTo>
                      <a:lnTo>
                        <a:pt x="50" y="35"/>
                      </a:lnTo>
                      <a:lnTo>
                        <a:pt x="5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Freeform 14">
                  <a:extLst>
                    <a:ext uri="{FF2B5EF4-FFF2-40B4-BE49-F238E27FC236}">
                      <a16:creationId xmlns:a16="http://schemas.microsoft.com/office/drawing/2014/main" id="{AA98D125-E949-4849-A711-02A7BA351AED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071" y="840"/>
                  <a:ext cx="451" cy="587"/>
                </a:xfrm>
                <a:custGeom>
                  <a:avLst/>
                  <a:gdLst>
                    <a:gd name="T0" fmla="*/ 107 w 451"/>
                    <a:gd name="T1" fmla="*/ 0 h 587"/>
                    <a:gd name="T2" fmla="*/ 99 w 451"/>
                    <a:gd name="T3" fmla="*/ 16 h 587"/>
                    <a:gd name="T4" fmla="*/ 64 w 451"/>
                    <a:gd name="T5" fmla="*/ 47 h 587"/>
                    <a:gd name="T6" fmla="*/ 56 w 451"/>
                    <a:gd name="T7" fmla="*/ 75 h 587"/>
                    <a:gd name="T8" fmla="*/ 30 w 451"/>
                    <a:gd name="T9" fmla="*/ 95 h 587"/>
                    <a:gd name="T10" fmla="*/ 12 w 451"/>
                    <a:gd name="T11" fmla="*/ 135 h 587"/>
                    <a:gd name="T12" fmla="*/ 12 w 451"/>
                    <a:gd name="T13" fmla="*/ 159 h 587"/>
                    <a:gd name="T14" fmla="*/ 0 w 451"/>
                    <a:gd name="T15" fmla="*/ 201 h 587"/>
                    <a:gd name="T16" fmla="*/ 16 w 451"/>
                    <a:gd name="T17" fmla="*/ 219 h 587"/>
                    <a:gd name="T18" fmla="*/ 56 w 451"/>
                    <a:gd name="T19" fmla="*/ 272 h 587"/>
                    <a:gd name="T20" fmla="*/ 68 w 451"/>
                    <a:gd name="T21" fmla="*/ 265 h 587"/>
                    <a:gd name="T22" fmla="*/ 139 w 451"/>
                    <a:gd name="T23" fmla="*/ 265 h 587"/>
                    <a:gd name="T24" fmla="*/ 172 w 451"/>
                    <a:gd name="T25" fmla="*/ 278 h 587"/>
                    <a:gd name="T26" fmla="*/ 169 w 451"/>
                    <a:gd name="T27" fmla="*/ 319 h 587"/>
                    <a:gd name="T28" fmla="*/ 193 w 451"/>
                    <a:gd name="T29" fmla="*/ 374 h 587"/>
                    <a:gd name="T30" fmla="*/ 191 w 451"/>
                    <a:gd name="T31" fmla="*/ 389 h 587"/>
                    <a:gd name="T32" fmla="*/ 201 w 451"/>
                    <a:gd name="T33" fmla="*/ 406 h 587"/>
                    <a:gd name="T34" fmla="*/ 186 w 451"/>
                    <a:gd name="T35" fmla="*/ 445 h 587"/>
                    <a:gd name="T36" fmla="*/ 204 w 451"/>
                    <a:gd name="T37" fmla="*/ 494 h 587"/>
                    <a:gd name="T38" fmla="*/ 214 w 451"/>
                    <a:gd name="T39" fmla="*/ 532 h 587"/>
                    <a:gd name="T40" fmla="*/ 226 w 451"/>
                    <a:gd name="T41" fmla="*/ 556 h 587"/>
                    <a:gd name="T42" fmla="*/ 239 w 451"/>
                    <a:gd name="T43" fmla="*/ 586 h 587"/>
                    <a:gd name="T44" fmla="*/ 263 w 451"/>
                    <a:gd name="T45" fmla="*/ 582 h 587"/>
                    <a:gd name="T46" fmla="*/ 302 w 451"/>
                    <a:gd name="T47" fmla="*/ 560 h 587"/>
                    <a:gd name="T48" fmla="*/ 320 w 451"/>
                    <a:gd name="T49" fmla="*/ 533 h 587"/>
                    <a:gd name="T50" fmla="*/ 319 w 451"/>
                    <a:gd name="T51" fmla="*/ 515 h 587"/>
                    <a:gd name="T52" fmla="*/ 342 w 451"/>
                    <a:gd name="T53" fmla="*/ 500 h 587"/>
                    <a:gd name="T54" fmla="*/ 338 w 451"/>
                    <a:gd name="T55" fmla="*/ 474 h 587"/>
                    <a:gd name="T56" fmla="*/ 373 w 451"/>
                    <a:gd name="T57" fmla="*/ 432 h 587"/>
                    <a:gd name="T58" fmla="*/ 378 w 451"/>
                    <a:gd name="T59" fmla="*/ 398 h 587"/>
                    <a:gd name="T60" fmla="*/ 369 w 451"/>
                    <a:gd name="T61" fmla="*/ 386 h 587"/>
                    <a:gd name="T62" fmla="*/ 373 w 451"/>
                    <a:gd name="T63" fmla="*/ 372 h 587"/>
                    <a:gd name="T64" fmla="*/ 365 w 451"/>
                    <a:gd name="T65" fmla="*/ 360 h 587"/>
                    <a:gd name="T66" fmla="*/ 391 w 451"/>
                    <a:gd name="T67" fmla="*/ 327 h 587"/>
                    <a:gd name="T68" fmla="*/ 391 w 451"/>
                    <a:gd name="T69" fmla="*/ 310 h 587"/>
                    <a:gd name="T70" fmla="*/ 427 w 451"/>
                    <a:gd name="T71" fmla="*/ 282 h 587"/>
                    <a:gd name="T72" fmla="*/ 450 w 451"/>
                    <a:gd name="T73" fmla="*/ 207 h 587"/>
                    <a:gd name="T74" fmla="*/ 417 w 451"/>
                    <a:gd name="T75" fmla="*/ 226 h 587"/>
                    <a:gd name="T76" fmla="*/ 388 w 451"/>
                    <a:gd name="T77" fmla="*/ 218 h 587"/>
                    <a:gd name="T78" fmla="*/ 392 w 451"/>
                    <a:gd name="T79" fmla="*/ 200 h 587"/>
                    <a:gd name="T80" fmla="*/ 363 w 451"/>
                    <a:gd name="T81" fmla="*/ 180 h 587"/>
                    <a:gd name="T82" fmla="*/ 349 w 451"/>
                    <a:gd name="T83" fmla="*/ 132 h 587"/>
                    <a:gd name="T84" fmla="*/ 321 w 451"/>
                    <a:gd name="T85" fmla="*/ 93 h 587"/>
                    <a:gd name="T86" fmla="*/ 321 w 451"/>
                    <a:gd name="T87" fmla="*/ 66 h 587"/>
                    <a:gd name="T88" fmla="*/ 306 w 451"/>
                    <a:gd name="T89" fmla="*/ 65 h 587"/>
                    <a:gd name="T90" fmla="*/ 296 w 451"/>
                    <a:gd name="T91" fmla="*/ 69 h 587"/>
                    <a:gd name="T92" fmla="*/ 254 w 451"/>
                    <a:gd name="T93" fmla="*/ 54 h 587"/>
                    <a:gd name="T94" fmla="*/ 243 w 451"/>
                    <a:gd name="T95" fmla="*/ 65 h 587"/>
                    <a:gd name="T96" fmla="*/ 234 w 451"/>
                    <a:gd name="T97" fmla="*/ 78 h 587"/>
                    <a:gd name="T98" fmla="*/ 211 w 451"/>
                    <a:gd name="T99" fmla="*/ 53 h 587"/>
                    <a:gd name="T100" fmla="*/ 189 w 451"/>
                    <a:gd name="T101" fmla="*/ 47 h 587"/>
                    <a:gd name="T102" fmla="*/ 187 w 451"/>
                    <a:gd name="T103" fmla="*/ 15 h 587"/>
                    <a:gd name="T104" fmla="*/ 155 w 451"/>
                    <a:gd name="T105" fmla="*/ 20 h 587"/>
                    <a:gd name="T106" fmla="*/ 135 w 451"/>
                    <a:gd name="T107" fmla="*/ 13 h 587"/>
                    <a:gd name="T108" fmla="*/ 107 w 451"/>
                    <a:gd name="T109" fmla="*/ 0 h 587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451" h="587">
                      <a:moveTo>
                        <a:pt x="107" y="0"/>
                      </a:moveTo>
                      <a:lnTo>
                        <a:pt x="99" y="16"/>
                      </a:lnTo>
                      <a:lnTo>
                        <a:pt x="64" y="47"/>
                      </a:lnTo>
                      <a:lnTo>
                        <a:pt x="56" y="75"/>
                      </a:lnTo>
                      <a:lnTo>
                        <a:pt x="30" y="95"/>
                      </a:lnTo>
                      <a:lnTo>
                        <a:pt x="12" y="135"/>
                      </a:lnTo>
                      <a:lnTo>
                        <a:pt x="12" y="159"/>
                      </a:lnTo>
                      <a:lnTo>
                        <a:pt x="0" y="201"/>
                      </a:lnTo>
                      <a:lnTo>
                        <a:pt x="16" y="219"/>
                      </a:lnTo>
                      <a:lnTo>
                        <a:pt x="56" y="272"/>
                      </a:lnTo>
                      <a:lnTo>
                        <a:pt x="68" y="265"/>
                      </a:lnTo>
                      <a:lnTo>
                        <a:pt x="139" y="265"/>
                      </a:lnTo>
                      <a:lnTo>
                        <a:pt x="172" y="278"/>
                      </a:lnTo>
                      <a:lnTo>
                        <a:pt x="169" y="319"/>
                      </a:lnTo>
                      <a:lnTo>
                        <a:pt x="193" y="374"/>
                      </a:lnTo>
                      <a:lnTo>
                        <a:pt x="191" y="389"/>
                      </a:lnTo>
                      <a:lnTo>
                        <a:pt x="201" y="406"/>
                      </a:lnTo>
                      <a:lnTo>
                        <a:pt x="186" y="445"/>
                      </a:lnTo>
                      <a:lnTo>
                        <a:pt x="204" y="494"/>
                      </a:lnTo>
                      <a:lnTo>
                        <a:pt x="214" y="532"/>
                      </a:lnTo>
                      <a:lnTo>
                        <a:pt x="226" y="556"/>
                      </a:lnTo>
                      <a:lnTo>
                        <a:pt x="239" y="586"/>
                      </a:lnTo>
                      <a:lnTo>
                        <a:pt x="263" y="582"/>
                      </a:lnTo>
                      <a:lnTo>
                        <a:pt x="302" y="560"/>
                      </a:lnTo>
                      <a:lnTo>
                        <a:pt x="320" y="533"/>
                      </a:lnTo>
                      <a:lnTo>
                        <a:pt x="319" y="515"/>
                      </a:lnTo>
                      <a:lnTo>
                        <a:pt x="342" y="500"/>
                      </a:lnTo>
                      <a:lnTo>
                        <a:pt x="338" y="474"/>
                      </a:lnTo>
                      <a:lnTo>
                        <a:pt x="373" y="432"/>
                      </a:lnTo>
                      <a:lnTo>
                        <a:pt x="378" y="398"/>
                      </a:lnTo>
                      <a:lnTo>
                        <a:pt x="369" y="386"/>
                      </a:lnTo>
                      <a:lnTo>
                        <a:pt x="373" y="372"/>
                      </a:lnTo>
                      <a:lnTo>
                        <a:pt x="365" y="360"/>
                      </a:lnTo>
                      <a:lnTo>
                        <a:pt x="391" y="327"/>
                      </a:lnTo>
                      <a:lnTo>
                        <a:pt x="391" y="310"/>
                      </a:lnTo>
                      <a:lnTo>
                        <a:pt x="427" y="282"/>
                      </a:lnTo>
                      <a:lnTo>
                        <a:pt x="450" y="207"/>
                      </a:lnTo>
                      <a:lnTo>
                        <a:pt x="417" y="226"/>
                      </a:lnTo>
                      <a:lnTo>
                        <a:pt x="388" y="218"/>
                      </a:lnTo>
                      <a:lnTo>
                        <a:pt x="392" y="200"/>
                      </a:lnTo>
                      <a:lnTo>
                        <a:pt x="363" y="180"/>
                      </a:lnTo>
                      <a:lnTo>
                        <a:pt x="349" y="132"/>
                      </a:lnTo>
                      <a:lnTo>
                        <a:pt x="321" y="93"/>
                      </a:lnTo>
                      <a:lnTo>
                        <a:pt x="321" y="66"/>
                      </a:lnTo>
                      <a:lnTo>
                        <a:pt x="306" y="65"/>
                      </a:lnTo>
                      <a:lnTo>
                        <a:pt x="296" y="69"/>
                      </a:lnTo>
                      <a:lnTo>
                        <a:pt x="254" y="54"/>
                      </a:lnTo>
                      <a:lnTo>
                        <a:pt x="243" y="65"/>
                      </a:lnTo>
                      <a:lnTo>
                        <a:pt x="234" y="78"/>
                      </a:lnTo>
                      <a:lnTo>
                        <a:pt x="211" y="53"/>
                      </a:lnTo>
                      <a:lnTo>
                        <a:pt x="189" y="47"/>
                      </a:lnTo>
                      <a:lnTo>
                        <a:pt x="187" y="15"/>
                      </a:lnTo>
                      <a:lnTo>
                        <a:pt x="155" y="20"/>
                      </a:lnTo>
                      <a:lnTo>
                        <a:pt x="135" y="13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" name="Freeform 15">
                  <a:extLst>
                    <a:ext uri="{FF2B5EF4-FFF2-40B4-BE49-F238E27FC236}">
                      <a16:creationId xmlns:a16="http://schemas.microsoft.com/office/drawing/2014/main" id="{3613B8C8-DA43-334F-A99B-63F030D7C2DF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12" y="987"/>
                  <a:ext cx="17" cy="28"/>
                </a:xfrm>
                <a:custGeom>
                  <a:avLst/>
                  <a:gdLst>
                    <a:gd name="T0" fmla="*/ 7 w 17"/>
                    <a:gd name="T1" fmla="*/ 0 h 28"/>
                    <a:gd name="T2" fmla="*/ 9 w 17"/>
                    <a:gd name="T3" fmla="*/ 8 h 28"/>
                    <a:gd name="T4" fmla="*/ 7 w 17"/>
                    <a:gd name="T5" fmla="*/ 14 h 28"/>
                    <a:gd name="T6" fmla="*/ 7 w 17"/>
                    <a:gd name="T7" fmla="*/ 19 h 28"/>
                    <a:gd name="T8" fmla="*/ 16 w 17"/>
                    <a:gd name="T9" fmla="*/ 23 h 28"/>
                    <a:gd name="T10" fmla="*/ 16 w 17"/>
                    <a:gd name="T11" fmla="*/ 27 h 28"/>
                    <a:gd name="T12" fmla="*/ 9 w 17"/>
                    <a:gd name="T13" fmla="*/ 23 h 28"/>
                    <a:gd name="T14" fmla="*/ 3 w 17"/>
                    <a:gd name="T15" fmla="*/ 27 h 28"/>
                    <a:gd name="T16" fmla="*/ 0 w 17"/>
                    <a:gd name="T17" fmla="*/ 23 h 28"/>
                    <a:gd name="T18" fmla="*/ 3 w 17"/>
                    <a:gd name="T19" fmla="*/ 19 h 28"/>
                    <a:gd name="T20" fmla="*/ 0 w 17"/>
                    <a:gd name="T21" fmla="*/ 14 h 28"/>
                    <a:gd name="T22" fmla="*/ 3 w 17"/>
                    <a:gd name="T23" fmla="*/ 4 h 28"/>
                    <a:gd name="T24" fmla="*/ 7 w 17"/>
                    <a:gd name="T25" fmla="*/ 0 h 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8">
                      <a:moveTo>
                        <a:pt x="7" y="0"/>
                      </a:moveTo>
                      <a:lnTo>
                        <a:pt x="9" y="8"/>
                      </a:lnTo>
                      <a:lnTo>
                        <a:pt x="7" y="14"/>
                      </a:lnTo>
                      <a:lnTo>
                        <a:pt x="7" y="19"/>
                      </a:lnTo>
                      <a:lnTo>
                        <a:pt x="16" y="23"/>
                      </a:lnTo>
                      <a:lnTo>
                        <a:pt x="16" y="27"/>
                      </a:lnTo>
                      <a:lnTo>
                        <a:pt x="9" y="23"/>
                      </a:lnTo>
                      <a:lnTo>
                        <a:pt x="3" y="27"/>
                      </a:lnTo>
                      <a:lnTo>
                        <a:pt x="0" y="23"/>
                      </a:lnTo>
                      <a:lnTo>
                        <a:pt x="3" y="19"/>
                      </a:lnTo>
                      <a:lnTo>
                        <a:pt x="0" y="14"/>
                      </a:lnTo>
                      <a:lnTo>
                        <a:pt x="3" y="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" name="Freeform 16">
                  <a:extLst>
                    <a:ext uri="{FF2B5EF4-FFF2-40B4-BE49-F238E27FC236}">
                      <a16:creationId xmlns:a16="http://schemas.microsoft.com/office/drawing/2014/main" id="{AFAC205B-F849-BE46-95F7-7F112EA1A7FD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027" y="1109"/>
                  <a:ext cx="68" cy="97"/>
                </a:xfrm>
                <a:custGeom>
                  <a:avLst/>
                  <a:gdLst>
                    <a:gd name="T0" fmla="*/ 0 w 68"/>
                    <a:gd name="T1" fmla="*/ 48 h 97"/>
                    <a:gd name="T2" fmla="*/ 24 w 68"/>
                    <a:gd name="T3" fmla="*/ 48 h 97"/>
                    <a:gd name="T4" fmla="*/ 52 w 68"/>
                    <a:gd name="T5" fmla="*/ 0 h 97"/>
                    <a:gd name="T6" fmla="*/ 67 w 68"/>
                    <a:gd name="T7" fmla="*/ 28 h 97"/>
                    <a:gd name="T8" fmla="*/ 55 w 68"/>
                    <a:gd name="T9" fmla="*/ 96 h 97"/>
                    <a:gd name="T10" fmla="*/ 5 w 68"/>
                    <a:gd name="T11" fmla="*/ 80 h 97"/>
                    <a:gd name="T12" fmla="*/ 0 w 68"/>
                    <a:gd name="T13" fmla="*/ 48 h 9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8" h="97">
                      <a:moveTo>
                        <a:pt x="0" y="48"/>
                      </a:moveTo>
                      <a:lnTo>
                        <a:pt x="24" y="48"/>
                      </a:lnTo>
                      <a:lnTo>
                        <a:pt x="52" y="0"/>
                      </a:lnTo>
                      <a:lnTo>
                        <a:pt x="67" y="28"/>
                      </a:lnTo>
                      <a:lnTo>
                        <a:pt x="55" y="96"/>
                      </a:lnTo>
                      <a:lnTo>
                        <a:pt x="5" y="80"/>
                      </a:lnTo>
                      <a:lnTo>
                        <a:pt x="0" y="4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" name="Freeform 17">
                  <a:extLst>
                    <a:ext uri="{FF2B5EF4-FFF2-40B4-BE49-F238E27FC236}">
                      <a16:creationId xmlns:a16="http://schemas.microsoft.com/office/drawing/2014/main" id="{3CBFEFE4-907F-2343-A5BE-EA8A664A921B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62" y="1146"/>
                  <a:ext cx="117" cy="94"/>
                </a:xfrm>
                <a:custGeom>
                  <a:avLst/>
                  <a:gdLst>
                    <a:gd name="T0" fmla="*/ 7 w 117"/>
                    <a:gd name="T1" fmla="*/ 22 h 94"/>
                    <a:gd name="T2" fmla="*/ 0 w 117"/>
                    <a:gd name="T3" fmla="*/ 0 h 94"/>
                    <a:gd name="T4" fmla="*/ 39 w 117"/>
                    <a:gd name="T5" fmla="*/ 9 h 94"/>
                    <a:gd name="T6" fmla="*/ 95 w 117"/>
                    <a:gd name="T7" fmla="*/ 32 h 94"/>
                    <a:gd name="T8" fmla="*/ 95 w 117"/>
                    <a:gd name="T9" fmla="*/ 49 h 94"/>
                    <a:gd name="T10" fmla="*/ 116 w 117"/>
                    <a:gd name="T11" fmla="*/ 93 h 94"/>
                    <a:gd name="T12" fmla="*/ 73 w 117"/>
                    <a:gd name="T13" fmla="*/ 51 h 94"/>
                    <a:gd name="T14" fmla="*/ 44 w 117"/>
                    <a:gd name="T15" fmla="*/ 54 h 94"/>
                    <a:gd name="T16" fmla="*/ 7 w 117"/>
                    <a:gd name="T17" fmla="*/ 22 h 9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17" h="94">
                      <a:moveTo>
                        <a:pt x="7" y="22"/>
                      </a:moveTo>
                      <a:lnTo>
                        <a:pt x="0" y="0"/>
                      </a:lnTo>
                      <a:lnTo>
                        <a:pt x="39" y="9"/>
                      </a:lnTo>
                      <a:lnTo>
                        <a:pt x="95" y="32"/>
                      </a:lnTo>
                      <a:lnTo>
                        <a:pt x="95" y="49"/>
                      </a:lnTo>
                      <a:lnTo>
                        <a:pt x="116" y="93"/>
                      </a:lnTo>
                      <a:lnTo>
                        <a:pt x="73" y="51"/>
                      </a:lnTo>
                      <a:lnTo>
                        <a:pt x="44" y="54"/>
                      </a:lnTo>
                      <a:lnTo>
                        <a:pt x="7" y="2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Freeform 18">
                  <a:extLst>
                    <a:ext uri="{FF2B5EF4-FFF2-40B4-BE49-F238E27FC236}">
                      <a16:creationId xmlns:a16="http://schemas.microsoft.com/office/drawing/2014/main" id="{1BD971EA-F8F2-1C4E-90E7-D8C77D127D7E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384" y="1337"/>
                  <a:ext cx="79" cy="101"/>
                </a:xfrm>
                <a:custGeom>
                  <a:avLst/>
                  <a:gdLst>
                    <a:gd name="T0" fmla="*/ 48 w 79"/>
                    <a:gd name="T1" fmla="*/ 0 h 101"/>
                    <a:gd name="T2" fmla="*/ 78 w 79"/>
                    <a:gd name="T3" fmla="*/ 30 h 101"/>
                    <a:gd name="T4" fmla="*/ 16 w 79"/>
                    <a:gd name="T5" fmla="*/ 100 h 101"/>
                    <a:gd name="T6" fmla="*/ 0 w 79"/>
                    <a:gd name="T7" fmla="*/ 84 h 101"/>
                    <a:gd name="T8" fmla="*/ 45 w 79"/>
                    <a:gd name="T9" fmla="*/ 39 h 101"/>
                    <a:gd name="T10" fmla="*/ 48 w 79"/>
                    <a:gd name="T11" fmla="*/ 0 h 10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9" h="101">
                      <a:moveTo>
                        <a:pt x="48" y="0"/>
                      </a:moveTo>
                      <a:lnTo>
                        <a:pt x="78" y="30"/>
                      </a:lnTo>
                      <a:lnTo>
                        <a:pt x="16" y="100"/>
                      </a:lnTo>
                      <a:lnTo>
                        <a:pt x="0" y="84"/>
                      </a:lnTo>
                      <a:lnTo>
                        <a:pt x="45" y="39"/>
                      </a:lnTo>
                      <a:lnTo>
                        <a:pt x="4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Freeform 19">
                  <a:extLst>
                    <a:ext uri="{FF2B5EF4-FFF2-40B4-BE49-F238E27FC236}">
                      <a16:creationId xmlns:a16="http://schemas.microsoft.com/office/drawing/2014/main" id="{EE7C6FE0-D0F9-9341-A4EE-6C3A79191EF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11" y="651"/>
                  <a:ext cx="39" cy="66"/>
                </a:xfrm>
                <a:custGeom>
                  <a:avLst/>
                  <a:gdLst>
                    <a:gd name="T0" fmla="*/ 38 w 39"/>
                    <a:gd name="T1" fmla="*/ 51 h 66"/>
                    <a:gd name="T2" fmla="*/ 28 w 39"/>
                    <a:gd name="T3" fmla="*/ 43 h 66"/>
                    <a:gd name="T4" fmla="*/ 28 w 39"/>
                    <a:gd name="T5" fmla="*/ 14 h 66"/>
                    <a:gd name="T6" fmla="*/ 33 w 39"/>
                    <a:gd name="T7" fmla="*/ 8 h 66"/>
                    <a:gd name="T8" fmla="*/ 24 w 39"/>
                    <a:gd name="T9" fmla="*/ 8 h 66"/>
                    <a:gd name="T10" fmla="*/ 29 w 39"/>
                    <a:gd name="T11" fmla="*/ 0 h 66"/>
                    <a:gd name="T12" fmla="*/ 22 w 39"/>
                    <a:gd name="T13" fmla="*/ 0 h 66"/>
                    <a:gd name="T14" fmla="*/ 14 w 39"/>
                    <a:gd name="T15" fmla="*/ 9 h 66"/>
                    <a:gd name="T16" fmla="*/ 14 w 39"/>
                    <a:gd name="T17" fmla="*/ 27 h 66"/>
                    <a:gd name="T18" fmla="*/ 18 w 39"/>
                    <a:gd name="T19" fmla="*/ 31 h 66"/>
                    <a:gd name="T20" fmla="*/ 18 w 39"/>
                    <a:gd name="T21" fmla="*/ 39 h 66"/>
                    <a:gd name="T22" fmla="*/ 16 w 39"/>
                    <a:gd name="T23" fmla="*/ 39 h 66"/>
                    <a:gd name="T24" fmla="*/ 9 w 39"/>
                    <a:gd name="T25" fmla="*/ 46 h 66"/>
                    <a:gd name="T26" fmla="*/ 9 w 39"/>
                    <a:gd name="T27" fmla="*/ 53 h 66"/>
                    <a:gd name="T28" fmla="*/ 0 w 39"/>
                    <a:gd name="T29" fmla="*/ 65 h 66"/>
                    <a:gd name="T30" fmla="*/ 29 w 39"/>
                    <a:gd name="T31" fmla="*/ 65 h 66"/>
                    <a:gd name="T32" fmla="*/ 38 w 39"/>
                    <a:gd name="T33" fmla="*/ 51 h 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9" h="66">
                      <a:moveTo>
                        <a:pt x="38" y="51"/>
                      </a:moveTo>
                      <a:lnTo>
                        <a:pt x="28" y="43"/>
                      </a:lnTo>
                      <a:lnTo>
                        <a:pt x="28" y="14"/>
                      </a:lnTo>
                      <a:lnTo>
                        <a:pt x="33" y="8"/>
                      </a:lnTo>
                      <a:lnTo>
                        <a:pt x="24" y="8"/>
                      </a:lnTo>
                      <a:lnTo>
                        <a:pt x="29" y="0"/>
                      </a:ln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14" y="27"/>
                      </a:lnTo>
                      <a:lnTo>
                        <a:pt x="18" y="31"/>
                      </a:lnTo>
                      <a:lnTo>
                        <a:pt x="18" y="39"/>
                      </a:lnTo>
                      <a:lnTo>
                        <a:pt x="16" y="39"/>
                      </a:lnTo>
                      <a:lnTo>
                        <a:pt x="9" y="46"/>
                      </a:lnTo>
                      <a:lnTo>
                        <a:pt x="9" y="53"/>
                      </a:lnTo>
                      <a:lnTo>
                        <a:pt x="0" y="65"/>
                      </a:lnTo>
                      <a:lnTo>
                        <a:pt x="29" y="65"/>
                      </a:lnTo>
                      <a:lnTo>
                        <a:pt x="38" y="51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Freeform 20">
                  <a:extLst>
                    <a:ext uri="{FF2B5EF4-FFF2-40B4-BE49-F238E27FC236}">
                      <a16:creationId xmlns:a16="http://schemas.microsoft.com/office/drawing/2014/main" id="{6BA0A39F-419B-4449-9C07-64B8DDD22011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198" y="673"/>
                  <a:ext cx="21" cy="24"/>
                </a:xfrm>
                <a:custGeom>
                  <a:avLst/>
                  <a:gdLst>
                    <a:gd name="T0" fmla="*/ 17 w 21"/>
                    <a:gd name="T1" fmla="*/ 8 h 24"/>
                    <a:gd name="T2" fmla="*/ 20 w 21"/>
                    <a:gd name="T3" fmla="*/ 8 h 24"/>
                    <a:gd name="T4" fmla="*/ 20 w 21"/>
                    <a:gd name="T5" fmla="*/ 0 h 24"/>
                    <a:gd name="T6" fmla="*/ 13 w 21"/>
                    <a:gd name="T7" fmla="*/ 0 h 24"/>
                    <a:gd name="T8" fmla="*/ 0 w 21"/>
                    <a:gd name="T9" fmla="*/ 15 h 24"/>
                    <a:gd name="T10" fmla="*/ 0 w 21"/>
                    <a:gd name="T11" fmla="*/ 23 h 24"/>
                    <a:gd name="T12" fmla="*/ 12 w 21"/>
                    <a:gd name="T13" fmla="*/ 23 h 24"/>
                    <a:gd name="T14" fmla="*/ 17 w 21"/>
                    <a:gd name="T15" fmla="*/ 17 h 24"/>
                    <a:gd name="T16" fmla="*/ 17 w 21"/>
                    <a:gd name="T17" fmla="*/ 8 h 2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" h="24">
                      <a:moveTo>
                        <a:pt x="17" y="8"/>
                      </a:moveTo>
                      <a:lnTo>
                        <a:pt x="20" y="8"/>
                      </a:lnTo>
                      <a:lnTo>
                        <a:pt x="20" y="0"/>
                      </a:lnTo>
                      <a:lnTo>
                        <a:pt x="13" y="0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2" y="23"/>
                      </a:lnTo>
                      <a:lnTo>
                        <a:pt x="17" y="17"/>
                      </a:lnTo>
                      <a:lnTo>
                        <a:pt x="17" y="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Freeform 21">
                  <a:extLst>
                    <a:ext uri="{FF2B5EF4-FFF2-40B4-BE49-F238E27FC236}">
                      <a16:creationId xmlns:a16="http://schemas.microsoft.com/office/drawing/2014/main" id="{49FC38CB-1AA4-5F4F-86DC-6CE5F5C2311F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167" y="634"/>
                  <a:ext cx="256" cy="216"/>
                </a:xfrm>
                <a:custGeom>
                  <a:avLst/>
                  <a:gdLst>
                    <a:gd name="T0" fmla="*/ 168 w 256"/>
                    <a:gd name="T1" fmla="*/ 15 h 216"/>
                    <a:gd name="T2" fmla="*/ 201 w 256"/>
                    <a:gd name="T3" fmla="*/ 20 h 216"/>
                    <a:gd name="T4" fmla="*/ 181 w 256"/>
                    <a:gd name="T5" fmla="*/ 28 h 216"/>
                    <a:gd name="T6" fmla="*/ 172 w 256"/>
                    <a:gd name="T7" fmla="*/ 41 h 216"/>
                    <a:gd name="T8" fmla="*/ 160 w 256"/>
                    <a:gd name="T9" fmla="*/ 70 h 216"/>
                    <a:gd name="T10" fmla="*/ 140 w 256"/>
                    <a:gd name="T11" fmla="*/ 72 h 216"/>
                    <a:gd name="T12" fmla="*/ 123 w 256"/>
                    <a:gd name="T13" fmla="*/ 69 h 216"/>
                    <a:gd name="T14" fmla="*/ 131 w 256"/>
                    <a:gd name="T15" fmla="*/ 55 h 216"/>
                    <a:gd name="T16" fmla="*/ 124 w 256"/>
                    <a:gd name="T17" fmla="*/ 37 h 216"/>
                    <a:gd name="T18" fmla="*/ 114 w 256"/>
                    <a:gd name="T19" fmla="*/ 69 h 216"/>
                    <a:gd name="T20" fmla="*/ 87 w 256"/>
                    <a:gd name="T21" fmla="*/ 84 h 216"/>
                    <a:gd name="T22" fmla="*/ 73 w 256"/>
                    <a:gd name="T23" fmla="*/ 94 h 216"/>
                    <a:gd name="T24" fmla="*/ 53 w 256"/>
                    <a:gd name="T25" fmla="*/ 108 h 216"/>
                    <a:gd name="T26" fmla="*/ 43 w 256"/>
                    <a:gd name="T27" fmla="*/ 143 h 216"/>
                    <a:gd name="T28" fmla="*/ 8 w 256"/>
                    <a:gd name="T29" fmla="*/ 130 h 216"/>
                    <a:gd name="T30" fmla="*/ 0 w 256"/>
                    <a:gd name="T31" fmla="*/ 156 h 216"/>
                    <a:gd name="T32" fmla="*/ 15 w 256"/>
                    <a:gd name="T33" fmla="*/ 194 h 216"/>
                    <a:gd name="T34" fmla="*/ 71 w 256"/>
                    <a:gd name="T35" fmla="*/ 153 h 216"/>
                    <a:gd name="T36" fmla="*/ 105 w 256"/>
                    <a:gd name="T37" fmla="*/ 145 h 216"/>
                    <a:gd name="T38" fmla="*/ 111 w 256"/>
                    <a:gd name="T39" fmla="*/ 161 h 216"/>
                    <a:gd name="T40" fmla="*/ 139 w 256"/>
                    <a:gd name="T41" fmla="*/ 201 h 216"/>
                    <a:gd name="T42" fmla="*/ 142 w 256"/>
                    <a:gd name="T43" fmla="*/ 189 h 216"/>
                    <a:gd name="T44" fmla="*/ 150 w 256"/>
                    <a:gd name="T45" fmla="*/ 189 h 216"/>
                    <a:gd name="T46" fmla="*/ 123 w 256"/>
                    <a:gd name="T47" fmla="*/ 152 h 216"/>
                    <a:gd name="T48" fmla="*/ 131 w 256"/>
                    <a:gd name="T49" fmla="*/ 139 h 216"/>
                    <a:gd name="T50" fmla="*/ 160 w 256"/>
                    <a:gd name="T51" fmla="*/ 178 h 216"/>
                    <a:gd name="T52" fmla="*/ 172 w 256"/>
                    <a:gd name="T53" fmla="*/ 202 h 216"/>
                    <a:gd name="T54" fmla="*/ 178 w 256"/>
                    <a:gd name="T55" fmla="*/ 215 h 216"/>
                    <a:gd name="T56" fmla="*/ 183 w 256"/>
                    <a:gd name="T57" fmla="*/ 191 h 216"/>
                    <a:gd name="T58" fmla="*/ 202 w 256"/>
                    <a:gd name="T59" fmla="*/ 182 h 216"/>
                    <a:gd name="T60" fmla="*/ 214 w 256"/>
                    <a:gd name="T61" fmla="*/ 177 h 216"/>
                    <a:gd name="T62" fmla="*/ 210 w 256"/>
                    <a:gd name="T63" fmla="*/ 158 h 216"/>
                    <a:gd name="T64" fmla="*/ 219 w 256"/>
                    <a:gd name="T65" fmla="*/ 126 h 216"/>
                    <a:gd name="T66" fmla="*/ 232 w 256"/>
                    <a:gd name="T67" fmla="*/ 130 h 216"/>
                    <a:gd name="T68" fmla="*/ 236 w 256"/>
                    <a:gd name="T69" fmla="*/ 145 h 216"/>
                    <a:gd name="T70" fmla="*/ 247 w 256"/>
                    <a:gd name="T71" fmla="*/ 137 h 216"/>
                    <a:gd name="T72" fmla="*/ 244 w 256"/>
                    <a:gd name="T73" fmla="*/ 134 h 216"/>
                    <a:gd name="T74" fmla="*/ 252 w 256"/>
                    <a:gd name="T75" fmla="*/ 114 h 216"/>
                    <a:gd name="T76" fmla="*/ 255 w 256"/>
                    <a:gd name="T77" fmla="*/ 137 h 216"/>
                    <a:gd name="T78" fmla="*/ 168 w 256"/>
                    <a:gd name="T79" fmla="*/ 0 h 21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256" h="216">
                      <a:moveTo>
                        <a:pt x="168" y="0"/>
                      </a:moveTo>
                      <a:lnTo>
                        <a:pt x="168" y="15"/>
                      </a:lnTo>
                      <a:lnTo>
                        <a:pt x="173" y="20"/>
                      </a:lnTo>
                      <a:lnTo>
                        <a:pt x="201" y="20"/>
                      </a:lnTo>
                      <a:lnTo>
                        <a:pt x="201" y="28"/>
                      </a:lnTo>
                      <a:lnTo>
                        <a:pt x="181" y="28"/>
                      </a:lnTo>
                      <a:lnTo>
                        <a:pt x="181" y="52"/>
                      </a:lnTo>
                      <a:lnTo>
                        <a:pt x="172" y="41"/>
                      </a:lnTo>
                      <a:lnTo>
                        <a:pt x="172" y="56"/>
                      </a:lnTo>
                      <a:lnTo>
                        <a:pt x="160" y="70"/>
                      </a:lnTo>
                      <a:lnTo>
                        <a:pt x="152" y="62"/>
                      </a:lnTo>
                      <a:lnTo>
                        <a:pt x="140" y="72"/>
                      </a:lnTo>
                      <a:lnTo>
                        <a:pt x="138" y="69"/>
                      </a:lnTo>
                      <a:lnTo>
                        <a:pt x="123" y="69"/>
                      </a:lnTo>
                      <a:lnTo>
                        <a:pt x="131" y="59"/>
                      </a:lnTo>
                      <a:lnTo>
                        <a:pt x="131" y="55"/>
                      </a:lnTo>
                      <a:lnTo>
                        <a:pt x="124" y="48"/>
                      </a:lnTo>
                      <a:lnTo>
                        <a:pt x="124" y="37"/>
                      </a:lnTo>
                      <a:lnTo>
                        <a:pt x="114" y="48"/>
                      </a:lnTo>
                      <a:lnTo>
                        <a:pt x="114" y="69"/>
                      </a:lnTo>
                      <a:lnTo>
                        <a:pt x="102" y="69"/>
                      </a:lnTo>
                      <a:lnTo>
                        <a:pt x="87" y="84"/>
                      </a:lnTo>
                      <a:lnTo>
                        <a:pt x="81" y="84"/>
                      </a:lnTo>
                      <a:lnTo>
                        <a:pt x="73" y="94"/>
                      </a:lnTo>
                      <a:lnTo>
                        <a:pt x="43" y="94"/>
                      </a:lnTo>
                      <a:lnTo>
                        <a:pt x="53" y="108"/>
                      </a:lnTo>
                      <a:lnTo>
                        <a:pt x="53" y="130"/>
                      </a:lnTo>
                      <a:lnTo>
                        <a:pt x="43" y="143"/>
                      </a:lnTo>
                      <a:lnTo>
                        <a:pt x="31" y="130"/>
                      </a:lnTo>
                      <a:lnTo>
                        <a:pt x="8" y="130"/>
                      </a:lnTo>
                      <a:lnTo>
                        <a:pt x="8" y="146"/>
                      </a:lnTo>
                      <a:lnTo>
                        <a:pt x="0" y="156"/>
                      </a:lnTo>
                      <a:lnTo>
                        <a:pt x="0" y="177"/>
                      </a:lnTo>
                      <a:lnTo>
                        <a:pt x="15" y="194"/>
                      </a:lnTo>
                      <a:lnTo>
                        <a:pt x="37" y="194"/>
                      </a:lnTo>
                      <a:lnTo>
                        <a:pt x="71" y="153"/>
                      </a:lnTo>
                      <a:lnTo>
                        <a:pt x="101" y="153"/>
                      </a:lnTo>
                      <a:lnTo>
                        <a:pt x="105" y="145"/>
                      </a:lnTo>
                      <a:lnTo>
                        <a:pt x="112" y="153"/>
                      </a:lnTo>
                      <a:lnTo>
                        <a:pt x="111" y="161"/>
                      </a:lnTo>
                      <a:lnTo>
                        <a:pt x="139" y="189"/>
                      </a:lnTo>
                      <a:lnTo>
                        <a:pt x="139" y="201"/>
                      </a:lnTo>
                      <a:lnTo>
                        <a:pt x="145" y="196"/>
                      </a:lnTo>
                      <a:lnTo>
                        <a:pt x="142" y="189"/>
                      </a:lnTo>
                      <a:lnTo>
                        <a:pt x="145" y="185"/>
                      </a:lnTo>
                      <a:lnTo>
                        <a:pt x="150" y="189"/>
                      </a:lnTo>
                      <a:lnTo>
                        <a:pt x="152" y="188"/>
                      </a:lnTo>
                      <a:lnTo>
                        <a:pt x="123" y="152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46"/>
                      </a:lnTo>
                      <a:lnTo>
                        <a:pt x="160" y="178"/>
                      </a:lnTo>
                      <a:lnTo>
                        <a:pt x="160" y="188"/>
                      </a:lnTo>
                      <a:lnTo>
                        <a:pt x="172" y="202"/>
                      </a:lnTo>
                      <a:lnTo>
                        <a:pt x="169" y="205"/>
                      </a:lnTo>
                      <a:lnTo>
                        <a:pt x="178" y="215"/>
                      </a:lnTo>
                      <a:lnTo>
                        <a:pt x="191" y="200"/>
                      </a:lnTo>
                      <a:lnTo>
                        <a:pt x="183" y="191"/>
                      </a:lnTo>
                      <a:lnTo>
                        <a:pt x="191" y="182"/>
                      </a:lnTo>
                      <a:lnTo>
                        <a:pt x="202" y="182"/>
                      </a:lnTo>
                      <a:lnTo>
                        <a:pt x="207" y="177"/>
                      </a:lnTo>
                      <a:lnTo>
                        <a:pt x="214" y="177"/>
                      </a:lnTo>
                      <a:lnTo>
                        <a:pt x="205" y="164"/>
                      </a:lnTo>
                      <a:lnTo>
                        <a:pt x="210" y="158"/>
                      </a:lnTo>
                      <a:lnTo>
                        <a:pt x="210" y="137"/>
                      </a:lnTo>
                      <a:lnTo>
                        <a:pt x="219" y="126"/>
                      </a:lnTo>
                      <a:lnTo>
                        <a:pt x="223" y="130"/>
                      </a:lnTo>
                      <a:lnTo>
                        <a:pt x="232" y="130"/>
                      </a:lnTo>
                      <a:lnTo>
                        <a:pt x="228" y="136"/>
                      </a:lnTo>
                      <a:lnTo>
                        <a:pt x="236" y="145"/>
                      </a:lnTo>
                      <a:lnTo>
                        <a:pt x="241" y="137"/>
                      </a:lnTo>
                      <a:lnTo>
                        <a:pt x="247" y="137"/>
                      </a:lnTo>
                      <a:lnTo>
                        <a:pt x="247" y="134"/>
                      </a:lnTo>
                      <a:lnTo>
                        <a:pt x="244" y="134"/>
                      </a:lnTo>
                      <a:lnTo>
                        <a:pt x="239" y="130"/>
                      </a:lnTo>
                      <a:lnTo>
                        <a:pt x="252" y="114"/>
                      </a:lnTo>
                      <a:lnTo>
                        <a:pt x="252" y="137"/>
                      </a:lnTo>
                      <a:lnTo>
                        <a:pt x="255" y="137"/>
                      </a:lnTo>
                      <a:lnTo>
                        <a:pt x="255" y="0"/>
                      </a:lnTo>
                      <a:lnTo>
                        <a:pt x="16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Freeform 22">
                  <a:extLst>
                    <a:ext uri="{FF2B5EF4-FFF2-40B4-BE49-F238E27FC236}">
                      <a16:creationId xmlns:a16="http://schemas.microsoft.com/office/drawing/2014/main" id="{A6F88A93-AB1B-AC42-8783-093A4474DCE5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76" y="406"/>
                  <a:ext cx="1089" cy="769"/>
                </a:xfrm>
                <a:custGeom>
                  <a:avLst/>
                  <a:gdLst>
                    <a:gd name="T0" fmla="*/ 32 w 1089"/>
                    <a:gd name="T1" fmla="*/ 202 h 769"/>
                    <a:gd name="T2" fmla="*/ 99 w 1089"/>
                    <a:gd name="T3" fmla="*/ 134 h 769"/>
                    <a:gd name="T4" fmla="*/ 142 w 1089"/>
                    <a:gd name="T5" fmla="*/ 181 h 769"/>
                    <a:gd name="T6" fmla="*/ 118 w 1089"/>
                    <a:gd name="T7" fmla="*/ 179 h 769"/>
                    <a:gd name="T8" fmla="*/ 216 w 1089"/>
                    <a:gd name="T9" fmla="*/ 172 h 769"/>
                    <a:gd name="T10" fmla="*/ 240 w 1089"/>
                    <a:gd name="T11" fmla="*/ 110 h 769"/>
                    <a:gd name="T12" fmla="*/ 241 w 1089"/>
                    <a:gd name="T13" fmla="*/ 124 h 769"/>
                    <a:gd name="T14" fmla="*/ 223 w 1089"/>
                    <a:gd name="T15" fmla="*/ 172 h 769"/>
                    <a:gd name="T16" fmla="*/ 301 w 1089"/>
                    <a:gd name="T17" fmla="*/ 133 h 769"/>
                    <a:gd name="T18" fmla="*/ 460 w 1089"/>
                    <a:gd name="T19" fmla="*/ 23 h 769"/>
                    <a:gd name="T20" fmla="*/ 574 w 1089"/>
                    <a:gd name="T21" fmla="*/ 29 h 769"/>
                    <a:gd name="T22" fmla="*/ 701 w 1089"/>
                    <a:gd name="T23" fmla="*/ 15 h 769"/>
                    <a:gd name="T24" fmla="*/ 840 w 1089"/>
                    <a:gd name="T25" fmla="*/ 71 h 769"/>
                    <a:gd name="T26" fmla="*/ 1001 w 1089"/>
                    <a:gd name="T27" fmla="*/ 91 h 769"/>
                    <a:gd name="T28" fmla="*/ 1080 w 1089"/>
                    <a:gd name="T29" fmla="*/ 156 h 769"/>
                    <a:gd name="T30" fmla="*/ 1019 w 1089"/>
                    <a:gd name="T31" fmla="*/ 206 h 769"/>
                    <a:gd name="T32" fmla="*/ 985 w 1089"/>
                    <a:gd name="T33" fmla="*/ 270 h 769"/>
                    <a:gd name="T34" fmla="*/ 945 w 1089"/>
                    <a:gd name="T35" fmla="*/ 273 h 769"/>
                    <a:gd name="T36" fmla="*/ 958 w 1089"/>
                    <a:gd name="T37" fmla="*/ 184 h 769"/>
                    <a:gd name="T38" fmla="*/ 906 w 1089"/>
                    <a:gd name="T39" fmla="*/ 232 h 769"/>
                    <a:gd name="T40" fmla="*/ 868 w 1089"/>
                    <a:gd name="T41" fmla="*/ 273 h 769"/>
                    <a:gd name="T42" fmla="*/ 881 w 1089"/>
                    <a:gd name="T43" fmla="*/ 318 h 769"/>
                    <a:gd name="T44" fmla="*/ 837 w 1089"/>
                    <a:gd name="T45" fmla="*/ 385 h 769"/>
                    <a:gd name="T46" fmla="*/ 844 w 1089"/>
                    <a:gd name="T47" fmla="*/ 439 h 769"/>
                    <a:gd name="T48" fmla="*/ 839 w 1089"/>
                    <a:gd name="T49" fmla="*/ 413 h 769"/>
                    <a:gd name="T50" fmla="*/ 797 w 1089"/>
                    <a:gd name="T51" fmla="*/ 416 h 769"/>
                    <a:gd name="T52" fmla="*/ 828 w 1089"/>
                    <a:gd name="T53" fmla="*/ 496 h 769"/>
                    <a:gd name="T54" fmla="*/ 751 w 1089"/>
                    <a:gd name="T55" fmla="*/ 589 h 769"/>
                    <a:gd name="T56" fmla="*/ 730 w 1089"/>
                    <a:gd name="T57" fmla="*/ 615 h 769"/>
                    <a:gd name="T58" fmla="*/ 703 w 1089"/>
                    <a:gd name="T59" fmla="*/ 706 h 769"/>
                    <a:gd name="T60" fmla="*/ 665 w 1089"/>
                    <a:gd name="T61" fmla="*/ 708 h 769"/>
                    <a:gd name="T62" fmla="*/ 711 w 1089"/>
                    <a:gd name="T63" fmla="*/ 768 h 769"/>
                    <a:gd name="T64" fmla="*/ 634 w 1089"/>
                    <a:gd name="T65" fmla="*/ 626 h 769"/>
                    <a:gd name="T66" fmla="*/ 545 w 1089"/>
                    <a:gd name="T67" fmla="*/ 596 h 769"/>
                    <a:gd name="T68" fmla="*/ 503 w 1089"/>
                    <a:gd name="T69" fmla="*/ 689 h 769"/>
                    <a:gd name="T70" fmla="*/ 471 w 1089"/>
                    <a:gd name="T71" fmla="*/ 738 h 769"/>
                    <a:gd name="T72" fmla="*/ 416 w 1089"/>
                    <a:gd name="T73" fmla="*/ 592 h 769"/>
                    <a:gd name="T74" fmla="*/ 373 w 1089"/>
                    <a:gd name="T75" fmla="*/ 607 h 769"/>
                    <a:gd name="T76" fmla="*/ 336 w 1089"/>
                    <a:gd name="T77" fmla="*/ 545 h 769"/>
                    <a:gd name="T78" fmla="*/ 223 w 1089"/>
                    <a:gd name="T79" fmla="*/ 510 h 769"/>
                    <a:gd name="T80" fmla="*/ 263 w 1089"/>
                    <a:gd name="T81" fmla="*/ 577 h 769"/>
                    <a:gd name="T82" fmla="*/ 234 w 1089"/>
                    <a:gd name="T83" fmla="*/ 620 h 769"/>
                    <a:gd name="T84" fmla="*/ 190 w 1089"/>
                    <a:gd name="T85" fmla="*/ 605 h 769"/>
                    <a:gd name="T86" fmla="*/ 119 w 1089"/>
                    <a:gd name="T87" fmla="*/ 495 h 769"/>
                    <a:gd name="T88" fmla="*/ 149 w 1089"/>
                    <a:gd name="T89" fmla="*/ 432 h 769"/>
                    <a:gd name="T90" fmla="*/ 166 w 1089"/>
                    <a:gd name="T91" fmla="*/ 385 h 769"/>
                    <a:gd name="T92" fmla="*/ 149 w 1089"/>
                    <a:gd name="T93" fmla="*/ 226 h 769"/>
                    <a:gd name="T94" fmla="*/ 86 w 1089"/>
                    <a:gd name="T95" fmla="*/ 193 h 769"/>
                    <a:gd name="T96" fmla="*/ 55 w 1089"/>
                    <a:gd name="T97" fmla="*/ 210 h 769"/>
                    <a:gd name="T98" fmla="*/ 0 w 1089"/>
                    <a:gd name="T99" fmla="*/ 226 h 76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089" h="769">
                      <a:moveTo>
                        <a:pt x="0" y="226"/>
                      </a:moveTo>
                      <a:lnTo>
                        <a:pt x="32" y="202"/>
                      </a:lnTo>
                      <a:lnTo>
                        <a:pt x="62" y="156"/>
                      </a:lnTo>
                      <a:lnTo>
                        <a:pt x="99" y="134"/>
                      </a:lnTo>
                      <a:lnTo>
                        <a:pt x="137" y="160"/>
                      </a:lnTo>
                      <a:lnTo>
                        <a:pt x="142" y="181"/>
                      </a:lnTo>
                      <a:lnTo>
                        <a:pt x="133" y="181"/>
                      </a:lnTo>
                      <a:lnTo>
                        <a:pt x="118" y="179"/>
                      </a:lnTo>
                      <a:lnTo>
                        <a:pt x="137" y="202"/>
                      </a:lnTo>
                      <a:lnTo>
                        <a:pt x="216" y="172"/>
                      </a:lnTo>
                      <a:lnTo>
                        <a:pt x="206" y="149"/>
                      </a:lnTo>
                      <a:lnTo>
                        <a:pt x="240" y="110"/>
                      </a:lnTo>
                      <a:lnTo>
                        <a:pt x="262" y="111"/>
                      </a:lnTo>
                      <a:lnTo>
                        <a:pt x="241" y="124"/>
                      </a:lnTo>
                      <a:lnTo>
                        <a:pt x="223" y="153"/>
                      </a:lnTo>
                      <a:lnTo>
                        <a:pt x="223" y="172"/>
                      </a:lnTo>
                      <a:lnTo>
                        <a:pt x="255" y="193"/>
                      </a:lnTo>
                      <a:lnTo>
                        <a:pt x="301" y="133"/>
                      </a:lnTo>
                      <a:lnTo>
                        <a:pt x="461" y="63"/>
                      </a:lnTo>
                      <a:lnTo>
                        <a:pt x="460" y="23"/>
                      </a:lnTo>
                      <a:lnTo>
                        <a:pt x="533" y="8"/>
                      </a:lnTo>
                      <a:lnTo>
                        <a:pt x="574" y="29"/>
                      </a:lnTo>
                      <a:lnTo>
                        <a:pt x="671" y="0"/>
                      </a:lnTo>
                      <a:lnTo>
                        <a:pt x="701" y="15"/>
                      </a:lnTo>
                      <a:lnTo>
                        <a:pt x="766" y="85"/>
                      </a:lnTo>
                      <a:lnTo>
                        <a:pt x="840" y="71"/>
                      </a:lnTo>
                      <a:lnTo>
                        <a:pt x="886" y="96"/>
                      </a:lnTo>
                      <a:lnTo>
                        <a:pt x="1001" y="91"/>
                      </a:lnTo>
                      <a:lnTo>
                        <a:pt x="1088" y="118"/>
                      </a:lnTo>
                      <a:lnTo>
                        <a:pt x="1080" y="156"/>
                      </a:lnTo>
                      <a:lnTo>
                        <a:pt x="1006" y="181"/>
                      </a:lnTo>
                      <a:lnTo>
                        <a:pt x="1019" y="206"/>
                      </a:lnTo>
                      <a:lnTo>
                        <a:pt x="987" y="220"/>
                      </a:lnTo>
                      <a:lnTo>
                        <a:pt x="985" y="270"/>
                      </a:lnTo>
                      <a:lnTo>
                        <a:pt x="957" y="304"/>
                      </a:lnTo>
                      <a:lnTo>
                        <a:pt x="945" y="273"/>
                      </a:lnTo>
                      <a:lnTo>
                        <a:pt x="961" y="244"/>
                      </a:lnTo>
                      <a:lnTo>
                        <a:pt x="958" y="184"/>
                      </a:lnTo>
                      <a:lnTo>
                        <a:pt x="929" y="215"/>
                      </a:lnTo>
                      <a:lnTo>
                        <a:pt x="906" y="232"/>
                      </a:lnTo>
                      <a:lnTo>
                        <a:pt x="884" y="205"/>
                      </a:lnTo>
                      <a:lnTo>
                        <a:pt x="868" y="273"/>
                      </a:lnTo>
                      <a:lnTo>
                        <a:pt x="885" y="273"/>
                      </a:lnTo>
                      <a:lnTo>
                        <a:pt x="881" y="318"/>
                      </a:lnTo>
                      <a:lnTo>
                        <a:pt x="861" y="366"/>
                      </a:lnTo>
                      <a:lnTo>
                        <a:pt x="837" y="385"/>
                      </a:lnTo>
                      <a:lnTo>
                        <a:pt x="857" y="417"/>
                      </a:lnTo>
                      <a:lnTo>
                        <a:pt x="844" y="439"/>
                      </a:lnTo>
                      <a:lnTo>
                        <a:pt x="839" y="420"/>
                      </a:lnTo>
                      <a:lnTo>
                        <a:pt x="839" y="413"/>
                      </a:lnTo>
                      <a:lnTo>
                        <a:pt x="823" y="402"/>
                      </a:lnTo>
                      <a:lnTo>
                        <a:pt x="797" y="416"/>
                      </a:lnTo>
                      <a:lnTo>
                        <a:pt x="820" y="469"/>
                      </a:lnTo>
                      <a:lnTo>
                        <a:pt x="828" y="496"/>
                      </a:lnTo>
                      <a:lnTo>
                        <a:pt x="801" y="569"/>
                      </a:lnTo>
                      <a:lnTo>
                        <a:pt x="751" y="589"/>
                      </a:lnTo>
                      <a:lnTo>
                        <a:pt x="710" y="585"/>
                      </a:lnTo>
                      <a:lnTo>
                        <a:pt x="730" y="615"/>
                      </a:lnTo>
                      <a:lnTo>
                        <a:pt x="732" y="657"/>
                      </a:lnTo>
                      <a:lnTo>
                        <a:pt x="703" y="706"/>
                      </a:lnTo>
                      <a:lnTo>
                        <a:pt x="670" y="679"/>
                      </a:lnTo>
                      <a:lnTo>
                        <a:pt x="665" y="708"/>
                      </a:lnTo>
                      <a:lnTo>
                        <a:pt x="690" y="732"/>
                      </a:lnTo>
                      <a:lnTo>
                        <a:pt x="711" y="768"/>
                      </a:lnTo>
                      <a:lnTo>
                        <a:pt x="676" y="747"/>
                      </a:lnTo>
                      <a:lnTo>
                        <a:pt x="634" y="626"/>
                      </a:lnTo>
                      <a:lnTo>
                        <a:pt x="583" y="593"/>
                      </a:lnTo>
                      <a:lnTo>
                        <a:pt x="545" y="596"/>
                      </a:lnTo>
                      <a:lnTo>
                        <a:pt x="497" y="665"/>
                      </a:lnTo>
                      <a:lnTo>
                        <a:pt x="503" y="689"/>
                      </a:lnTo>
                      <a:lnTo>
                        <a:pt x="487" y="738"/>
                      </a:lnTo>
                      <a:lnTo>
                        <a:pt x="471" y="738"/>
                      </a:lnTo>
                      <a:lnTo>
                        <a:pt x="416" y="636"/>
                      </a:lnTo>
                      <a:lnTo>
                        <a:pt x="416" y="592"/>
                      </a:lnTo>
                      <a:lnTo>
                        <a:pt x="404" y="608"/>
                      </a:lnTo>
                      <a:lnTo>
                        <a:pt x="373" y="607"/>
                      </a:lnTo>
                      <a:lnTo>
                        <a:pt x="385" y="580"/>
                      </a:lnTo>
                      <a:lnTo>
                        <a:pt x="336" y="545"/>
                      </a:lnTo>
                      <a:lnTo>
                        <a:pt x="275" y="545"/>
                      </a:lnTo>
                      <a:lnTo>
                        <a:pt x="223" y="510"/>
                      </a:lnTo>
                      <a:lnTo>
                        <a:pt x="220" y="545"/>
                      </a:lnTo>
                      <a:lnTo>
                        <a:pt x="263" y="577"/>
                      </a:lnTo>
                      <a:lnTo>
                        <a:pt x="278" y="576"/>
                      </a:lnTo>
                      <a:lnTo>
                        <a:pt x="234" y="620"/>
                      </a:lnTo>
                      <a:lnTo>
                        <a:pt x="190" y="630"/>
                      </a:lnTo>
                      <a:lnTo>
                        <a:pt x="190" y="605"/>
                      </a:lnTo>
                      <a:lnTo>
                        <a:pt x="127" y="518"/>
                      </a:lnTo>
                      <a:lnTo>
                        <a:pt x="119" y="495"/>
                      </a:lnTo>
                      <a:lnTo>
                        <a:pt x="153" y="467"/>
                      </a:lnTo>
                      <a:lnTo>
                        <a:pt x="149" y="432"/>
                      </a:lnTo>
                      <a:lnTo>
                        <a:pt x="149" y="393"/>
                      </a:lnTo>
                      <a:lnTo>
                        <a:pt x="166" y="385"/>
                      </a:lnTo>
                      <a:lnTo>
                        <a:pt x="149" y="366"/>
                      </a:lnTo>
                      <a:lnTo>
                        <a:pt x="149" y="226"/>
                      </a:lnTo>
                      <a:lnTo>
                        <a:pt x="61" y="226"/>
                      </a:lnTo>
                      <a:lnTo>
                        <a:pt x="86" y="193"/>
                      </a:lnTo>
                      <a:lnTo>
                        <a:pt x="84" y="181"/>
                      </a:lnTo>
                      <a:lnTo>
                        <a:pt x="55" y="210"/>
                      </a:lnTo>
                      <a:lnTo>
                        <a:pt x="45" y="226"/>
                      </a:lnTo>
                      <a:lnTo>
                        <a:pt x="0" y="2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Freeform 23">
                  <a:extLst>
                    <a:ext uri="{FF2B5EF4-FFF2-40B4-BE49-F238E27FC236}">
                      <a16:creationId xmlns:a16="http://schemas.microsoft.com/office/drawing/2014/main" id="{5C86A0C3-FAED-2B40-BD11-A95390CA1D1C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35" y="720"/>
                  <a:ext cx="94" cy="157"/>
                </a:xfrm>
                <a:custGeom>
                  <a:avLst/>
                  <a:gdLst>
                    <a:gd name="T0" fmla="*/ 63 w 94"/>
                    <a:gd name="T1" fmla="*/ 0 h 157"/>
                    <a:gd name="T2" fmla="*/ 63 w 94"/>
                    <a:gd name="T3" fmla="*/ 20 h 157"/>
                    <a:gd name="T4" fmla="*/ 55 w 94"/>
                    <a:gd name="T5" fmla="*/ 33 h 157"/>
                    <a:gd name="T6" fmla="*/ 57 w 94"/>
                    <a:gd name="T7" fmla="*/ 54 h 157"/>
                    <a:gd name="T8" fmla="*/ 47 w 94"/>
                    <a:gd name="T9" fmla="*/ 82 h 157"/>
                    <a:gd name="T10" fmla="*/ 31 w 94"/>
                    <a:gd name="T11" fmla="*/ 108 h 157"/>
                    <a:gd name="T12" fmla="*/ 7 w 94"/>
                    <a:gd name="T13" fmla="*/ 125 h 157"/>
                    <a:gd name="T14" fmla="*/ 0 w 94"/>
                    <a:gd name="T15" fmla="*/ 154 h 157"/>
                    <a:gd name="T16" fmla="*/ 10 w 94"/>
                    <a:gd name="T17" fmla="*/ 156 h 157"/>
                    <a:gd name="T18" fmla="*/ 10 w 94"/>
                    <a:gd name="T19" fmla="*/ 129 h 157"/>
                    <a:gd name="T20" fmla="*/ 44 w 94"/>
                    <a:gd name="T21" fmla="*/ 127 h 157"/>
                    <a:gd name="T22" fmla="*/ 69 w 94"/>
                    <a:gd name="T23" fmla="*/ 109 h 157"/>
                    <a:gd name="T24" fmla="*/ 69 w 94"/>
                    <a:gd name="T25" fmla="*/ 72 h 157"/>
                    <a:gd name="T26" fmla="*/ 77 w 94"/>
                    <a:gd name="T27" fmla="*/ 58 h 157"/>
                    <a:gd name="T28" fmla="*/ 64 w 94"/>
                    <a:gd name="T29" fmla="*/ 34 h 157"/>
                    <a:gd name="T30" fmla="*/ 82 w 94"/>
                    <a:gd name="T31" fmla="*/ 27 h 157"/>
                    <a:gd name="T32" fmla="*/ 93 w 94"/>
                    <a:gd name="T33" fmla="*/ 8 h 157"/>
                    <a:gd name="T34" fmla="*/ 69 w 94"/>
                    <a:gd name="T35" fmla="*/ 11 h 157"/>
                    <a:gd name="T36" fmla="*/ 63 w 94"/>
                    <a:gd name="T37" fmla="*/ 0 h 15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4" h="157">
                      <a:moveTo>
                        <a:pt x="63" y="0"/>
                      </a:moveTo>
                      <a:lnTo>
                        <a:pt x="63" y="20"/>
                      </a:lnTo>
                      <a:lnTo>
                        <a:pt x="55" y="33"/>
                      </a:lnTo>
                      <a:lnTo>
                        <a:pt x="57" y="54"/>
                      </a:lnTo>
                      <a:lnTo>
                        <a:pt x="47" y="82"/>
                      </a:lnTo>
                      <a:lnTo>
                        <a:pt x="31" y="108"/>
                      </a:lnTo>
                      <a:lnTo>
                        <a:pt x="7" y="125"/>
                      </a:lnTo>
                      <a:lnTo>
                        <a:pt x="0" y="154"/>
                      </a:lnTo>
                      <a:lnTo>
                        <a:pt x="10" y="156"/>
                      </a:lnTo>
                      <a:lnTo>
                        <a:pt x="10" y="129"/>
                      </a:lnTo>
                      <a:lnTo>
                        <a:pt x="44" y="127"/>
                      </a:lnTo>
                      <a:lnTo>
                        <a:pt x="69" y="109"/>
                      </a:lnTo>
                      <a:lnTo>
                        <a:pt x="69" y="72"/>
                      </a:lnTo>
                      <a:lnTo>
                        <a:pt x="77" y="58"/>
                      </a:lnTo>
                      <a:lnTo>
                        <a:pt x="64" y="34"/>
                      </a:lnTo>
                      <a:lnTo>
                        <a:pt x="82" y="27"/>
                      </a:lnTo>
                      <a:lnTo>
                        <a:pt x="93" y="8"/>
                      </a:lnTo>
                      <a:lnTo>
                        <a:pt x="69" y="11"/>
                      </a:lnTo>
                      <a:lnTo>
                        <a:pt x="63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Freeform 24">
                  <a:extLst>
                    <a:ext uri="{FF2B5EF4-FFF2-40B4-BE49-F238E27FC236}">
                      <a16:creationId xmlns:a16="http://schemas.microsoft.com/office/drawing/2014/main" id="{EF7F3C41-CB91-DA4A-A3B5-D3395EBB2C04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780" y="1139"/>
                  <a:ext cx="19" cy="36"/>
                </a:xfrm>
                <a:custGeom>
                  <a:avLst/>
                  <a:gdLst>
                    <a:gd name="T0" fmla="*/ 9 w 19"/>
                    <a:gd name="T1" fmla="*/ 0 h 36"/>
                    <a:gd name="T2" fmla="*/ 0 w 19"/>
                    <a:gd name="T3" fmla="*/ 16 h 36"/>
                    <a:gd name="T4" fmla="*/ 6 w 19"/>
                    <a:gd name="T5" fmla="*/ 35 h 36"/>
                    <a:gd name="T6" fmla="*/ 18 w 19"/>
                    <a:gd name="T7" fmla="*/ 21 h 36"/>
                    <a:gd name="T8" fmla="*/ 9 w 1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" h="36">
                      <a:moveTo>
                        <a:pt x="9" y="0"/>
                      </a:moveTo>
                      <a:lnTo>
                        <a:pt x="0" y="16"/>
                      </a:lnTo>
                      <a:lnTo>
                        <a:pt x="6" y="35"/>
                      </a:lnTo>
                      <a:lnTo>
                        <a:pt x="18" y="21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Freeform 25">
                  <a:extLst>
                    <a:ext uri="{FF2B5EF4-FFF2-40B4-BE49-F238E27FC236}">
                      <a16:creationId xmlns:a16="http://schemas.microsoft.com/office/drawing/2014/main" id="{D50E2ECB-FE2C-644A-9856-1727B62F3927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923" y="1177"/>
                  <a:ext cx="220" cy="94"/>
                </a:xfrm>
                <a:custGeom>
                  <a:avLst/>
                  <a:gdLst>
                    <a:gd name="T0" fmla="*/ 0 w 220"/>
                    <a:gd name="T1" fmla="*/ 0 h 94"/>
                    <a:gd name="T2" fmla="*/ 33 w 220"/>
                    <a:gd name="T3" fmla="*/ 7 h 94"/>
                    <a:gd name="T4" fmla="*/ 82 w 220"/>
                    <a:gd name="T5" fmla="*/ 41 h 94"/>
                    <a:gd name="T6" fmla="*/ 75 w 220"/>
                    <a:gd name="T7" fmla="*/ 60 h 94"/>
                    <a:gd name="T8" fmla="*/ 115 w 220"/>
                    <a:gd name="T9" fmla="*/ 77 h 94"/>
                    <a:gd name="T10" fmla="*/ 219 w 220"/>
                    <a:gd name="T11" fmla="*/ 77 h 94"/>
                    <a:gd name="T12" fmla="*/ 106 w 220"/>
                    <a:gd name="T13" fmla="*/ 93 h 94"/>
                    <a:gd name="T14" fmla="*/ 75 w 220"/>
                    <a:gd name="T15" fmla="*/ 60 h 94"/>
                    <a:gd name="T16" fmla="*/ 46 w 220"/>
                    <a:gd name="T17" fmla="*/ 54 h 94"/>
                    <a:gd name="T18" fmla="*/ 0 w 220"/>
                    <a:gd name="T19" fmla="*/ 0 h 9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20" h="94">
                      <a:moveTo>
                        <a:pt x="0" y="0"/>
                      </a:moveTo>
                      <a:lnTo>
                        <a:pt x="33" y="7"/>
                      </a:lnTo>
                      <a:lnTo>
                        <a:pt x="82" y="41"/>
                      </a:lnTo>
                      <a:lnTo>
                        <a:pt x="75" y="60"/>
                      </a:lnTo>
                      <a:lnTo>
                        <a:pt x="115" y="77"/>
                      </a:lnTo>
                      <a:lnTo>
                        <a:pt x="219" y="77"/>
                      </a:lnTo>
                      <a:lnTo>
                        <a:pt x="106" y="93"/>
                      </a:lnTo>
                      <a:lnTo>
                        <a:pt x="75" y="60"/>
                      </a:lnTo>
                      <a:lnTo>
                        <a:pt x="46" y="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Freeform 26">
                  <a:extLst>
                    <a:ext uri="{FF2B5EF4-FFF2-40B4-BE49-F238E27FC236}">
                      <a16:creationId xmlns:a16="http://schemas.microsoft.com/office/drawing/2014/main" id="{439B1B2D-895C-4E4C-817F-4C18A0964AB3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098" y="1255"/>
                  <a:ext cx="236" cy="221"/>
                </a:xfrm>
                <a:custGeom>
                  <a:avLst/>
                  <a:gdLst>
                    <a:gd name="T0" fmla="*/ 190 w 236"/>
                    <a:gd name="T1" fmla="*/ 216 h 221"/>
                    <a:gd name="T2" fmla="*/ 179 w 236"/>
                    <a:gd name="T3" fmla="*/ 212 h 221"/>
                    <a:gd name="T4" fmla="*/ 154 w 236"/>
                    <a:gd name="T5" fmla="*/ 187 h 221"/>
                    <a:gd name="T6" fmla="*/ 130 w 236"/>
                    <a:gd name="T7" fmla="*/ 182 h 221"/>
                    <a:gd name="T8" fmla="*/ 124 w 236"/>
                    <a:gd name="T9" fmla="*/ 167 h 221"/>
                    <a:gd name="T10" fmla="*/ 110 w 236"/>
                    <a:gd name="T11" fmla="*/ 155 h 221"/>
                    <a:gd name="T12" fmla="*/ 87 w 236"/>
                    <a:gd name="T13" fmla="*/ 155 h 221"/>
                    <a:gd name="T14" fmla="*/ 62 w 236"/>
                    <a:gd name="T15" fmla="*/ 165 h 221"/>
                    <a:gd name="T16" fmla="*/ 40 w 236"/>
                    <a:gd name="T17" fmla="*/ 169 h 221"/>
                    <a:gd name="T18" fmla="*/ 15 w 236"/>
                    <a:gd name="T19" fmla="*/ 169 h 221"/>
                    <a:gd name="T20" fmla="*/ 14 w 236"/>
                    <a:gd name="T21" fmla="*/ 152 h 221"/>
                    <a:gd name="T22" fmla="*/ 5 w 236"/>
                    <a:gd name="T23" fmla="*/ 127 h 221"/>
                    <a:gd name="T24" fmla="*/ 3 w 236"/>
                    <a:gd name="T25" fmla="*/ 114 h 221"/>
                    <a:gd name="T26" fmla="*/ 3 w 236"/>
                    <a:gd name="T27" fmla="*/ 79 h 221"/>
                    <a:gd name="T28" fmla="*/ 44 w 236"/>
                    <a:gd name="T29" fmla="*/ 60 h 221"/>
                    <a:gd name="T30" fmla="*/ 48 w 236"/>
                    <a:gd name="T31" fmla="*/ 41 h 221"/>
                    <a:gd name="T32" fmla="*/ 57 w 236"/>
                    <a:gd name="T33" fmla="*/ 43 h 221"/>
                    <a:gd name="T34" fmla="*/ 77 w 236"/>
                    <a:gd name="T35" fmla="*/ 22 h 221"/>
                    <a:gd name="T36" fmla="*/ 98 w 236"/>
                    <a:gd name="T37" fmla="*/ 25 h 221"/>
                    <a:gd name="T38" fmla="*/ 113 w 236"/>
                    <a:gd name="T39" fmla="*/ 10 h 221"/>
                    <a:gd name="T40" fmla="*/ 125 w 236"/>
                    <a:gd name="T41" fmla="*/ 8 h 221"/>
                    <a:gd name="T42" fmla="*/ 145 w 236"/>
                    <a:gd name="T43" fmla="*/ 34 h 221"/>
                    <a:gd name="T44" fmla="*/ 163 w 236"/>
                    <a:gd name="T45" fmla="*/ 43 h 221"/>
                    <a:gd name="T46" fmla="*/ 165 w 236"/>
                    <a:gd name="T47" fmla="*/ 16 h 221"/>
                    <a:gd name="T48" fmla="*/ 172 w 236"/>
                    <a:gd name="T49" fmla="*/ 0 h 221"/>
                    <a:gd name="T50" fmla="*/ 185 w 236"/>
                    <a:gd name="T51" fmla="*/ 22 h 221"/>
                    <a:gd name="T52" fmla="*/ 196 w 236"/>
                    <a:gd name="T53" fmla="*/ 60 h 221"/>
                    <a:gd name="T54" fmla="*/ 219 w 236"/>
                    <a:gd name="T55" fmla="*/ 83 h 221"/>
                    <a:gd name="T56" fmla="*/ 232 w 236"/>
                    <a:gd name="T57" fmla="*/ 101 h 221"/>
                    <a:gd name="T58" fmla="*/ 235 w 236"/>
                    <a:gd name="T59" fmla="*/ 133 h 221"/>
                    <a:gd name="T60" fmla="*/ 221 w 236"/>
                    <a:gd name="T61" fmla="*/ 169 h 221"/>
                    <a:gd name="T62" fmla="*/ 217 w 236"/>
                    <a:gd name="T63" fmla="*/ 202 h 221"/>
                    <a:gd name="T64" fmla="*/ 196 w 236"/>
                    <a:gd name="T65" fmla="*/ 215 h 22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36" h="221">
                      <a:moveTo>
                        <a:pt x="196" y="215"/>
                      </a:moveTo>
                      <a:lnTo>
                        <a:pt x="190" y="216"/>
                      </a:lnTo>
                      <a:lnTo>
                        <a:pt x="185" y="220"/>
                      </a:lnTo>
                      <a:lnTo>
                        <a:pt x="179" y="212"/>
                      </a:lnTo>
                      <a:lnTo>
                        <a:pt x="158" y="202"/>
                      </a:lnTo>
                      <a:lnTo>
                        <a:pt x="154" y="187"/>
                      </a:lnTo>
                      <a:lnTo>
                        <a:pt x="147" y="182"/>
                      </a:lnTo>
                      <a:lnTo>
                        <a:pt x="130" y="182"/>
                      </a:lnTo>
                      <a:lnTo>
                        <a:pt x="130" y="170"/>
                      </a:lnTo>
                      <a:lnTo>
                        <a:pt x="124" y="167"/>
                      </a:lnTo>
                      <a:lnTo>
                        <a:pt x="123" y="157"/>
                      </a:lnTo>
                      <a:lnTo>
                        <a:pt x="110" y="155"/>
                      </a:lnTo>
                      <a:lnTo>
                        <a:pt x="98" y="152"/>
                      </a:lnTo>
                      <a:lnTo>
                        <a:pt x="87" y="155"/>
                      </a:lnTo>
                      <a:lnTo>
                        <a:pt x="87" y="157"/>
                      </a:lnTo>
                      <a:lnTo>
                        <a:pt x="62" y="165"/>
                      </a:lnTo>
                      <a:lnTo>
                        <a:pt x="62" y="169"/>
                      </a:lnTo>
                      <a:lnTo>
                        <a:pt x="40" y="169"/>
                      </a:lnTo>
                      <a:lnTo>
                        <a:pt x="28" y="176"/>
                      </a:lnTo>
                      <a:lnTo>
                        <a:pt x="15" y="169"/>
                      </a:lnTo>
                      <a:lnTo>
                        <a:pt x="14" y="167"/>
                      </a:lnTo>
                      <a:lnTo>
                        <a:pt x="14" y="152"/>
                      </a:lnTo>
                      <a:lnTo>
                        <a:pt x="10" y="139"/>
                      </a:lnTo>
                      <a:lnTo>
                        <a:pt x="5" y="127"/>
                      </a:lnTo>
                      <a:lnTo>
                        <a:pt x="8" y="118"/>
                      </a:lnTo>
                      <a:lnTo>
                        <a:pt x="3" y="114"/>
                      </a:lnTo>
                      <a:lnTo>
                        <a:pt x="0" y="93"/>
                      </a:lnTo>
                      <a:lnTo>
                        <a:pt x="3" y="79"/>
                      </a:lnTo>
                      <a:lnTo>
                        <a:pt x="16" y="68"/>
                      </a:lnTo>
                      <a:lnTo>
                        <a:pt x="44" y="60"/>
                      </a:lnTo>
                      <a:lnTo>
                        <a:pt x="51" y="51"/>
                      </a:lnTo>
                      <a:lnTo>
                        <a:pt x="48" y="41"/>
                      </a:lnTo>
                      <a:lnTo>
                        <a:pt x="55" y="38"/>
                      </a:lnTo>
                      <a:lnTo>
                        <a:pt x="57" y="43"/>
                      </a:lnTo>
                      <a:lnTo>
                        <a:pt x="60" y="35"/>
                      </a:lnTo>
                      <a:lnTo>
                        <a:pt x="77" y="22"/>
                      </a:lnTo>
                      <a:lnTo>
                        <a:pt x="87" y="28"/>
                      </a:lnTo>
                      <a:lnTo>
                        <a:pt x="98" y="25"/>
                      </a:lnTo>
                      <a:lnTo>
                        <a:pt x="102" y="13"/>
                      </a:lnTo>
                      <a:lnTo>
                        <a:pt x="113" y="10"/>
                      </a:lnTo>
                      <a:lnTo>
                        <a:pt x="110" y="2"/>
                      </a:lnTo>
                      <a:lnTo>
                        <a:pt x="125" y="8"/>
                      </a:lnTo>
                      <a:lnTo>
                        <a:pt x="138" y="5"/>
                      </a:lnTo>
                      <a:lnTo>
                        <a:pt x="145" y="34"/>
                      </a:lnTo>
                      <a:lnTo>
                        <a:pt x="154" y="43"/>
                      </a:lnTo>
                      <a:lnTo>
                        <a:pt x="163" y="43"/>
                      </a:lnTo>
                      <a:lnTo>
                        <a:pt x="167" y="25"/>
                      </a:lnTo>
                      <a:lnTo>
                        <a:pt x="165" y="16"/>
                      </a:lnTo>
                      <a:lnTo>
                        <a:pt x="167" y="2"/>
                      </a:lnTo>
                      <a:lnTo>
                        <a:pt x="172" y="0"/>
                      </a:lnTo>
                      <a:lnTo>
                        <a:pt x="179" y="18"/>
                      </a:lnTo>
                      <a:lnTo>
                        <a:pt x="185" y="22"/>
                      </a:lnTo>
                      <a:lnTo>
                        <a:pt x="189" y="38"/>
                      </a:lnTo>
                      <a:lnTo>
                        <a:pt x="196" y="60"/>
                      </a:lnTo>
                      <a:lnTo>
                        <a:pt x="206" y="66"/>
                      </a:lnTo>
                      <a:lnTo>
                        <a:pt x="219" y="83"/>
                      </a:lnTo>
                      <a:lnTo>
                        <a:pt x="221" y="91"/>
                      </a:lnTo>
                      <a:lnTo>
                        <a:pt x="232" y="101"/>
                      </a:lnTo>
                      <a:lnTo>
                        <a:pt x="235" y="119"/>
                      </a:lnTo>
                      <a:lnTo>
                        <a:pt x="235" y="133"/>
                      </a:lnTo>
                      <a:lnTo>
                        <a:pt x="232" y="155"/>
                      </a:lnTo>
                      <a:lnTo>
                        <a:pt x="221" y="169"/>
                      </a:lnTo>
                      <a:lnTo>
                        <a:pt x="217" y="187"/>
                      </a:lnTo>
                      <a:lnTo>
                        <a:pt x="217" y="202"/>
                      </a:lnTo>
                      <a:lnTo>
                        <a:pt x="206" y="205"/>
                      </a:lnTo>
                      <a:lnTo>
                        <a:pt x="196" y="2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Freeform 27">
                  <a:extLst>
                    <a:ext uri="{FF2B5EF4-FFF2-40B4-BE49-F238E27FC236}">
                      <a16:creationId xmlns:a16="http://schemas.microsoft.com/office/drawing/2014/main" id="{362AFE7A-DCE1-3D49-B6E9-505D753AA5C9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286" y="1488"/>
                  <a:ext cx="18" cy="27"/>
                </a:xfrm>
                <a:custGeom>
                  <a:avLst/>
                  <a:gdLst>
                    <a:gd name="T0" fmla="*/ 9 w 18"/>
                    <a:gd name="T1" fmla="*/ 23 h 27"/>
                    <a:gd name="T2" fmla="*/ 3 w 18"/>
                    <a:gd name="T3" fmla="*/ 19 h 27"/>
                    <a:gd name="T4" fmla="*/ 3 w 18"/>
                    <a:gd name="T5" fmla="*/ 15 h 27"/>
                    <a:gd name="T6" fmla="*/ 3 w 18"/>
                    <a:gd name="T7" fmla="*/ 11 h 27"/>
                    <a:gd name="T8" fmla="*/ 2 w 18"/>
                    <a:gd name="T9" fmla="*/ 7 h 27"/>
                    <a:gd name="T10" fmla="*/ 0 w 18"/>
                    <a:gd name="T11" fmla="*/ 0 h 27"/>
                    <a:gd name="T12" fmla="*/ 3 w 18"/>
                    <a:gd name="T13" fmla="*/ 0 h 27"/>
                    <a:gd name="T14" fmla="*/ 9 w 18"/>
                    <a:gd name="T15" fmla="*/ 4 h 27"/>
                    <a:gd name="T16" fmla="*/ 12 w 18"/>
                    <a:gd name="T17" fmla="*/ 3 h 27"/>
                    <a:gd name="T18" fmla="*/ 13 w 18"/>
                    <a:gd name="T19" fmla="*/ 3 h 27"/>
                    <a:gd name="T20" fmla="*/ 17 w 18"/>
                    <a:gd name="T21" fmla="*/ 0 h 27"/>
                    <a:gd name="T22" fmla="*/ 17 w 18"/>
                    <a:gd name="T23" fmla="*/ 11 h 27"/>
                    <a:gd name="T24" fmla="*/ 15 w 18"/>
                    <a:gd name="T25" fmla="*/ 15 h 27"/>
                    <a:gd name="T26" fmla="*/ 13 w 18"/>
                    <a:gd name="T27" fmla="*/ 19 h 27"/>
                    <a:gd name="T28" fmla="*/ 13 w 18"/>
                    <a:gd name="T29" fmla="*/ 22 h 27"/>
                    <a:gd name="T30" fmla="*/ 12 w 18"/>
                    <a:gd name="T31" fmla="*/ 23 h 27"/>
                    <a:gd name="T32" fmla="*/ 12 w 18"/>
                    <a:gd name="T33" fmla="*/ 26 h 27"/>
                    <a:gd name="T34" fmla="*/ 9 w 18"/>
                    <a:gd name="T35" fmla="*/ 23 h 2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8" h="27">
                      <a:moveTo>
                        <a:pt x="9" y="23"/>
                      </a:moveTo>
                      <a:lnTo>
                        <a:pt x="3" y="19"/>
                      </a:lnTo>
                      <a:lnTo>
                        <a:pt x="3" y="15"/>
                      </a:lnTo>
                      <a:lnTo>
                        <a:pt x="3" y="11"/>
                      </a:lnTo>
                      <a:lnTo>
                        <a:pt x="2" y="7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9" y="4"/>
                      </a:lnTo>
                      <a:lnTo>
                        <a:pt x="12" y="3"/>
                      </a:lnTo>
                      <a:lnTo>
                        <a:pt x="13" y="3"/>
                      </a:lnTo>
                      <a:lnTo>
                        <a:pt x="17" y="0"/>
                      </a:lnTo>
                      <a:lnTo>
                        <a:pt x="17" y="11"/>
                      </a:lnTo>
                      <a:lnTo>
                        <a:pt x="15" y="15"/>
                      </a:lnTo>
                      <a:lnTo>
                        <a:pt x="13" y="19"/>
                      </a:lnTo>
                      <a:lnTo>
                        <a:pt x="13" y="22"/>
                      </a:lnTo>
                      <a:lnTo>
                        <a:pt x="12" y="23"/>
                      </a:lnTo>
                      <a:lnTo>
                        <a:pt x="12" y="26"/>
                      </a:lnTo>
                      <a:lnTo>
                        <a:pt x="9" y="23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Freeform 28">
                  <a:extLst>
                    <a:ext uri="{FF2B5EF4-FFF2-40B4-BE49-F238E27FC236}">
                      <a16:creationId xmlns:a16="http://schemas.microsoft.com/office/drawing/2014/main" id="{DD952B9D-A6C5-2D47-86A5-037748248973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463" y="1235"/>
                  <a:ext cx="26" cy="106"/>
                </a:xfrm>
                <a:custGeom>
                  <a:avLst/>
                  <a:gdLst>
                    <a:gd name="T0" fmla="*/ 3 w 26"/>
                    <a:gd name="T1" fmla="*/ 37 h 106"/>
                    <a:gd name="T2" fmla="*/ 13 w 26"/>
                    <a:gd name="T3" fmla="*/ 28 h 106"/>
                    <a:gd name="T4" fmla="*/ 20 w 26"/>
                    <a:gd name="T5" fmla="*/ 0 h 106"/>
                    <a:gd name="T6" fmla="*/ 25 w 26"/>
                    <a:gd name="T7" fmla="*/ 42 h 106"/>
                    <a:gd name="T8" fmla="*/ 17 w 26"/>
                    <a:gd name="T9" fmla="*/ 94 h 106"/>
                    <a:gd name="T10" fmla="*/ 0 w 26"/>
                    <a:gd name="T11" fmla="*/ 105 h 106"/>
                    <a:gd name="T12" fmla="*/ 0 w 26"/>
                    <a:gd name="T13" fmla="*/ 80 h 106"/>
                    <a:gd name="T14" fmla="*/ 5 w 26"/>
                    <a:gd name="T15" fmla="*/ 64 h 106"/>
                    <a:gd name="T16" fmla="*/ 3 w 26"/>
                    <a:gd name="T17" fmla="*/ 37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6" h="106">
                      <a:moveTo>
                        <a:pt x="3" y="37"/>
                      </a:moveTo>
                      <a:lnTo>
                        <a:pt x="13" y="28"/>
                      </a:lnTo>
                      <a:lnTo>
                        <a:pt x="20" y="0"/>
                      </a:lnTo>
                      <a:lnTo>
                        <a:pt x="25" y="42"/>
                      </a:lnTo>
                      <a:lnTo>
                        <a:pt x="17" y="94"/>
                      </a:lnTo>
                      <a:lnTo>
                        <a:pt x="0" y="105"/>
                      </a:lnTo>
                      <a:lnTo>
                        <a:pt x="0" y="80"/>
                      </a:lnTo>
                      <a:lnTo>
                        <a:pt x="5" y="64"/>
                      </a:lnTo>
                      <a:lnTo>
                        <a:pt x="3" y="37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6482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E1729901-F666-8E4E-8E26-B14B3F123C9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" name="Rectangle 35">
            <a:extLst>
              <a:ext uri="{FF2B5EF4-FFF2-40B4-BE49-F238E27FC236}">
                <a16:creationId xmlns:a16="http://schemas.microsoft.com/office/drawing/2014/main" id="{D0ED1BE3-B760-7540-89DB-41E7CF88EB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© Copyright 2018 by Pearson Education, Inc. All Rights Reserved.</a:t>
            </a: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088637D4-793C-3047-AE3E-CECA1AECA8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5822B-753B-3440-B0CB-5135995559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275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3AE3CB12-38CB-3C4B-B316-3A8F72CE12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23C841B8-B4E0-D847-AA35-58C873CBFCC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1288D-5E9F-2547-8562-7B9BAFB138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40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8575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73ABA36F-A4E9-B04B-8259-B3F4ED192A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0800EDC4-2B20-1948-8C92-E4EE711CB80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9264B-0875-2B43-80B5-9453BB76E9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0200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1447319F-3E07-924B-98AF-F51E877327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2E132C20-2403-AE4E-94FD-91F39FF6A07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3ADD7-C295-2F4A-B606-9BC6A92526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9458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EE4A819F-9074-2240-84B4-5A06405225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070A097E-9B9E-304B-94C3-C3FEE782AF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68518-B846-0346-B66D-D3141A9960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518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718BEA05-9493-1745-AF85-FD064D4A25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D6A6D117-BFC3-3D48-8486-0B8F6048D66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A01A5-2CE4-634F-AF75-7C8EE4CCFD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677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5E292F3B-4E2E-8148-A0DF-8BC4135EB5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4">
            <a:extLst>
              <a:ext uri="{FF2B5EF4-FFF2-40B4-BE49-F238E27FC236}">
                <a16:creationId xmlns:a16="http://schemas.microsoft.com/office/drawing/2014/main" id="{FD497C11-137F-4A46-A0E9-FB71C24B90C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A2D0D-7E83-F047-8EA6-213489B008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0737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2">
            <a:extLst>
              <a:ext uri="{FF2B5EF4-FFF2-40B4-BE49-F238E27FC236}">
                <a16:creationId xmlns:a16="http://schemas.microsoft.com/office/drawing/2014/main" id="{62B1F010-5608-2345-83A3-A1A79CB80C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4">
            <a:extLst>
              <a:ext uri="{FF2B5EF4-FFF2-40B4-BE49-F238E27FC236}">
                <a16:creationId xmlns:a16="http://schemas.microsoft.com/office/drawing/2014/main" id="{9DF3548D-50E1-D74A-90F4-735396E3107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F711B6-A880-4C48-8815-0DCF64ABB7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858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>
            <a:extLst>
              <a:ext uri="{FF2B5EF4-FFF2-40B4-BE49-F238E27FC236}">
                <a16:creationId xmlns:a16="http://schemas.microsoft.com/office/drawing/2014/main" id="{B0AC59D2-CFEB-B644-9A66-C55C288D46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4">
            <a:extLst>
              <a:ext uri="{FF2B5EF4-FFF2-40B4-BE49-F238E27FC236}">
                <a16:creationId xmlns:a16="http://schemas.microsoft.com/office/drawing/2014/main" id="{433039D6-49F1-A843-A065-EDBF9B96AED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65228-8F15-8C40-98A5-B1DD5E454C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500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99ECB7B6-8131-454C-B038-B153E2BD2F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67FF30BD-C54F-9847-BE5F-A1B69EC646E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3BAC4-D545-E745-9762-2D1DE77A20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035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8C4CA4A8-0B18-8049-AAAF-53FBA941BA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6F74A5E9-A071-7D45-A3B7-AF85D0A0977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633E3-33B6-8549-9FA9-3699327144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9781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9">
            <a:extLst>
              <a:ext uri="{FF2B5EF4-FFF2-40B4-BE49-F238E27FC236}">
                <a16:creationId xmlns:a16="http://schemas.microsoft.com/office/drawing/2014/main" id="{40D3E8F3-6A3E-1745-82E4-AAF5BDBEDE06}"/>
              </a:ext>
            </a:extLst>
          </p:cNvPr>
          <p:cNvGrpSpPr>
            <a:grpSpLocks/>
          </p:cNvGrpSpPr>
          <p:nvPr/>
        </p:nvGrpSpPr>
        <p:grpSpPr bwMode="auto">
          <a:xfrm>
            <a:off x="0" y="4367213"/>
            <a:ext cx="9131300" cy="2478087"/>
            <a:chOff x="0" y="2751"/>
            <a:chExt cx="5752" cy="1561"/>
          </a:xfrm>
        </p:grpSpPr>
        <p:sp>
          <p:nvSpPr>
            <p:cNvPr id="1032" name="Rectangle 2">
              <a:extLst>
                <a:ext uri="{FF2B5EF4-FFF2-40B4-BE49-F238E27FC236}">
                  <a16:creationId xmlns:a16="http://schemas.microsoft.com/office/drawing/2014/main" id="{E06CF18B-9302-2440-A278-4C6341A9078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4080"/>
              <a:ext cx="5752" cy="2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grpSp>
          <p:nvGrpSpPr>
            <p:cNvPr id="1033" name="Group 28">
              <a:extLst>
                <a:ext uri="{FF2B5EF4-FFF2-40B4-BE49-F238E27FC236}">
                  <a16:creationId xmlns:a16="http://schemas.microsoft.com/office/drawing/2014/main" id="{8FD1817C-1ABE-7349-9895-D504B3EB45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8" y="2751"/>
              <a:ext cx="1190" cy="1426"/>
              <a:chOff x="4458" y="2751"/>
              <a:chExt cx="1190" cy="1426"/>
            </a:xfrm>
          </p:grpSpPr>
          <p:sp>
            <p:nvSpPr>
              <p:cNvPr id="1034" name="Freeform 3">
                <a:extLst>
                  <a:ext uri="{FF2B5EF4-FFF2-40B4-BE49-F238E27FC236}">
                    <a16:creationId xmlns:a16="http://schemas.microsoft.com/office/drawing/2014/main" id="{134973C9-6A66-0841-A4B0-AF16AB0F2A2D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4614" y="2790"/>
                <a:ext cx="1034" cy="1273"/>
              </a:xfrm>
              <a:custGeom>
                <a:avLst/>
                <a:gdLst>
                  <a:gd name="T0" fmla="*/ 646 w 1034"/>
                  <a:gd name="T1" fmla="*/ 23 h 1273"/>
                  <a:gd name="T2" fmla="*/ 765 w 1034"/>
                  <a:gd name="T3" fmla="*/ 92 h 1273"/>
                  <a:gd name="T4" fmla="*/ 866 w 1034"/>
                  <a:gd name="T5" fmla="*/ 184 h 1273"/>
                  <a:gd name="T6" fmla="*/ 944 w 1034"/>
                  <a:gd name="T7" fmla="*/ 294 h 1273"/>
                  <a:gd name="T8" fmla="*/ 1000 w 1034"/>
                  <a:gd name="T9" fmla="*/ 417 h 1273"/>
                  <a:gd name="T10" fmla="*/ 1030 w 1034"/>
                  <a:gd name="T11" fmla="*/ 550 h 1273"/>
                  <a:gd name="T12" fmla="*/ 1030 w 1034"/>
                  <a:gd name="T13" fmla="*/ 688 h 1273"/>
                  <a:gd name="T14" fmla="*/ 1000 w 1034"/>
                  <a:gd name="T15" fmla="*/ 821 h 1273"/>
                  <a:gd name="T16" fmla="*/ 944 w 1034"/>
                  <a:gd name="T17" fmla="*/ 944 h 1273"/>
                  <a:gd name="T18" fmla="*/ 866 w 1034"/>
                  <a:gd name="T19" fmla="*/ 1055 h 1273"/>
                  <a:gd name="T20" fmla="*/ 765 w 1034"/>
                  <a:gd name="T21" fmla="*/ 1148 h 1273"/>
                  <a:gd name="T22" fmla="*/ 646 w 1034"/>
                  <a:gd name="T23" fmla="*/ 1215 h 1273"/>
                  <a:gd name="T24" fmla="*/ 517 w 1034"/>
                  <a:gd name="T25" fmla="*/ 1257 h 1273"/>
                  <a:gd name="T26" fmla="*/ 382 w 1034"/>
                  <a:gd name="T27" fmla="*/ 1272 h 1273"/>
                  <a:gd name="T28" fmla="*/ 246 w 1034"/>
                  <a:gd name="T29" fmla="*/ 1257 h 1273"/>
                  <a:gd name="T30" fmla="*/ 118 w 1034"/>
                  <a:gd name="T31" fmla="*/ 1215 h 1273"/>
                  <a:gd name="T32" fmla="*/ 0 w 1034"/>
                  <a:gd name="T33" fmla="*/ 1148 h 1273"/>
                  <a:gd name="T34" fmla="*/ 89 w 1034"/>
                  <a:gd name="T35" fmla="*/ 1129 h 1273"/>
                  <a:gd name="T36" fmla="*/ 201 w 1034"/>
                  <a:gd name="T37" fmla="*/ 1179 h 1273"/>
                  <a:gd name="T38" fmla="*/ 320 w 1034"/>
                  <a:gd name="T39" fmla="*/ 1204 h 1273"/>
                  <a:gd name="T40" fmla="*/ 443 w 1034"/>
                  <a:gd name="T41" fmla="*/ 1204 h 1273"/>
                  <a:gd name="T42" fmla="*/ 563 w 1034"/>
                  <a:gd name="T43" fmla="*/ 1179 h 1273"/>
                  <a:gd name="T44" fmla="*/ 675 w 1034"/>
                  <a:gd name="T45" fmla="*/ 1129 h 1273"/>
                  <a:gd name="T46" fmla="*/ 775 w 1034"/>
                  <a:gd name="T47" fmla="*/ 1057 h 1273"/>
                  <a:gd name="T48" fmla="*/ 857 w 1034"/>
                  <a:gd name="T49" fmla="*/ 965 h 1273"/>
                  <a:gd name="T50" fmla="*/ 919 w 1034"/>
                  <a:gd name="T51" fmla="*/ 858 h 1273"/>
                  <a:gd name="T52" fmla="*/ 956 w 1034"/>
                  <a:gd name="T53" fmla="*/ 742 h 1273"/>
                  <a:gd name="T54" fmla="*/ 969 w 1034"/>
                  <a:gd name="T55" fmla="*/ 619 h 1273"/>
                  <a:gd name="T56" fmla="*/ 956 w 1034"/>
                  <a:gd name="T57" fmla="*/ 496 h 1273"/>
                  <a:gd name="T58" fmla="*/ 919 w 1034"/>
                  <a:gd name="T59" fmla="*/ 381 h 1273"/>
                  <a:gd name="T60" fmla="*/ 857 w 1034"/>
                  <a:gd name="T61" fmla="*/ 273 h 1273"/>
                  <a:gd name="T62" fmla="*/ 775 w 1034"/>
                  <a:gd name="T63" fmla="*/ 182 h 1273"/>
                  <a:gd name="T64" fmla="*/ 675 w 1034"/>
                  <a:gd name="T65" fmla="*/ 110 h 1273"/>
                  <a:gd name="T66" fmla="*/ 563 w 1034"/>
                  <a:gd name="T67" fmla="*/ 61 h 1273"/>
                  <a:gd name="T68" fmla="*/ 582 w 1034"/>
                  <a:gd name="T69" fmla="*/ 0 h 127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034" h="1273">
                    <a:moveTo>
                      <a:pt x="582" y="0"/>
                    </a:moveTo>
                    <a:lnTo>
                      <a:pt x="646" y="23"/>
                    </a:lnTo>
                    <a:lnTo>
                      <a:pt x="707" y="56"/>
                    </a:lnTo>
                    <a:lnTo>
                      <a:pt x="765" y="92"/>
                    </a:lnTo>
                    <a:lnTo>
                      <a:pt x="818" y="134"/>
                    </a:lnTo>
                    <a:lnTo>
                      <a:pt x="866" y="184"/>
                    </a:lnTo>
                    <a:lnTo>
                      <a:pt x="908" y="237"/>
                    </a:lnTo>
                    <a:lnTo>
                      <a:pt x="944" y="294"/>
                    </a:lnTo>
                    <a:lnTo>
                      <a:pt x="977" y="353"/>
                    </a:lnTo>
                    <a:lnTo>
                      <a:pt x="1000" y="417"/>
                    </a:lnTo>
                    <a:lnTo>
                      <a:pt x="1018" y="483"/>
                    </a:lnTo>
                    <a:lnTo>
                      <a:pt x="1030" y="550"/>
                    </a:lnTo>
                    <a:lnTo>
                      <a:pt x="1033" y="619"/>
                    </a:lnTo>
                    <a:lnTo>
                      <a:pt x="1030" y="688"/>
                    </a:lnTo>
                    <a:lnTo>
                      <a:pt x="1018" y="756"/>
                    </a:lnTo>
                    <a:lnTo>
                      <a:pt x="1000" y="821"/>
                    </a:lnTo>
                    <a:lnTo>
                      <a:pt x="977" y="884"/>
                    </a:lnTo>
                    <a:lnTo>
                      <a:pt x="944" y="944"/>
                    </a:lnTo>
                    <a:lnTo>
                      <a:pt x="908" y="1003"/>
                    </a:lnTo>
                    <a:lnTo>
                      <a:pt x="866" y="1055"/>
                    </a:lnTo>
                    <a:lnTo>
                      <a:pt x="818" y="1105"/>
                    </a:lnTo>
                    <a:lnTo>
                      <a:pt x="765" y="1148"/>
                    </a:lnTo>
                    <a:lnTo>
                      <a:pt x="707" y="1183"/>
                    </a:lnTo>
                    <a:lnTo>
                      <a:pt x="646" y="1215"/>
                    </a:lnTo>
                    <a:lnTo>
                      <a:pt x="582" y="1239"/>
                    </a:lnTo>
                    <a:lnTo>
                      <a:pt x="517" y="1257"/>
                    </a:lnTo>
                    <a:lnTo>
                      <a:pt x="450" y="1269"/>
                    </a:lnTo>
                    <a:lnTo>
                      <a:pt x="382" y="1272"/>
                    </a:lnTo>
                    <a:lnTo>
                      <a:pt x="313" y="1269"/>
                    </a:lnTo>
                    <a:lnTo>
                      <a:pt x="246" y="1257"/>
                    </a:lnTo>
                    <a:lnTo>
                      <a:pt x="180" y="1239"/>
                    </a:lnTo>
                    <a:lnTo>
                      <a:pt x="118" y="1215"/>
                    </a:lnTo>
                    <a:lnTo>
                      <a:pt x="57" y="1183"/>
                    </a:lnTo>
                    <a:lnTo>
                      <a:pt x="0" y="1148"/>
                    </a:lnTo>
                    <a:lnTo>
                      <a:pt x="36" y="1095"/>
                    </a:lnTo>
                    <a:lnTo>
                      <a:pt x="89" y="1129"/>
                    </a:lnTo>
                    <a:lnTo>
                      <a:pt x="144" y="1156"/>
                    </a:lnTo>
                    <a:lnTo>
                      <a:pt x="201" y="1179"/>
                    </a:lnTo>
                    <a:lnTo>
                      <a:pt x="261" y="1195"/>
                    </a:lnTo>
                    <a:lnTo>
                      <a:pt x="320" y="1204"/>
                    </a:lnTo>
                    <a:lnTo>
                      <a:pt x="382" y="1208"/>
                    </a:lnTo>
                    <a:lnTo>
                      <a:pt x="443" y="1204"/>
                    </a:lnTo>
                    <a:lnTo>
                      <a:pt x="504" y="1195"/>
                    </a:lnTo>
                    <a:lnTo>
                      <a:pt x="563" y="1179"/>
                    </a:lnTo>
                    <a:lnTo>
                      <a:pt x="621" y="1156"/>
                    </a:lnTo>
                    <a:lnTo>
                      <a:pt x="675" y="1129"/>
                    </a:lnTo>
                    <a:lnTo>
                      <a:pt x="727" y="1095"/>
                    </a:lnTo>
                    <a:lnTo>
                      <a:pt x="775" y="1057"/>
                    </a:lnTo>
                    <a:lnTo>
                      <a:pt x="818" y="1013"/>
                    </a:lnTo>
                    <a:lnTo>
                      <a:pt x="857" y="965"/>
                    </a:lnTo>
                    <a:lnTo>
                      <a:pt x="890" y="913"/>
                    </a:lnTo>
                    <a:lnTo>
                      <a:pt x="919" y="858"/>
                    </a:lnTo>
                    <a:lnTo>
                      <a:pt x="941" y="802"/>
                    </a:lnTo>
                    <a:lnTo>
                      <a:pt x="956" y="742"/>
                    </a:lnTo>
                    <a:lnTo>
                      <a:pt x="965" y="680"/>
                    </a:lnTo>
                    <a:lnTo>
                      <a:pt x="969" y="619"/>
                    </a:lnTo>
                    <a:lnTo>
                      <a:pt x="965" y="557"/>
                    </a:lnTo>
                    <a:lnTo>
                      <a:pt x="956" y="496"/>
                    </a:lnTo>
                    <a:lnTo>
                      <a:pt x="941" y="437"/>
                    </a:lnTo>
                    <a:lnTo>
                      <a:pt x="919" y="381"/>
                    </a:lnTo>
                    <a:lnTo>
                      <a:pt x="890" y="325"/>
                    </a:lnTo>
                    <a:lnTo>
                      <a:pt x="857" y="273"/>
                    </a:lnTo>
                    <a:lnTo>
                      <a:pt x="818" y="225"/>
                    </a:lnTo>
                    <a:lnTo>
                      <a:pt x="775" y="182"/>
                    </a:lnTo>
                    <a:lnTo>
                      <a:pt x="727" y="144"/>
                    </a:lnTo>
                    <a:lnTo>
                      <a:pt x="675" y="110"/>
                    </a:lnTo>
                    <a:lnTo>
                      <a:pt x="621" y="81"/>
                    </a:lnTo>
                    <a:lnTo>
                      <a:pt x="563" y="61"/>
                    </a:lnTo>
                    <a:lnTo>
                      <a:pt x="565" y="56"/>
                    </a:lnTo>
                    <a:lnTo>
                      <a:pt x="582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" name="Line 4">
                <a:extLst>
                  <a:ext uri="{FF2B5EF4-FFF2-40B4-BE49-F238E27FC236}">
                    <a16:creationId xmlns:a16="http://schemas.microsoft.com/office/drawing/2014/main" id="{4EEC66DA-08E5-8F49-BA4E-7BB7118B508D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4639" y="3863"/>
                <a:ext cx="103" cy="186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6" name="Line 5">
                <a:extLst>
                  <a:ext uri="{FF2B5EF4-FFF2-40B4-BE49-F238E27FC236}">
                    <a16:creationId xmlns:a16="http://schemas.microsoft.com/office/drawing/2014/main" id="{5C8CD35E-4235-4A48-9A95-5D3D6D8BCC17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5210" y="2874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">
                <a:extLst>
                  <a:ext uri="{FF2B5EF4-FFF2-40B4-BE49-F238E27FC236}">
                    <a16:creationId xmlns:a16="http://schemas.microsoft.com/office/drawing/2014/main" id="{3A36A246-278F-D344-B26D-D819BF195872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5270" y="2751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Freeform 7">
                <a:extLst>
                  <a:ext uri="{FF2B5EF4-FFF2-40B4-BE49-F238E27FC236}">
                    <a16:creationId xmlns:a16="http://schemas.microsoft.com/office/drawing/2014/main" id="{E70971AA-F094-364B-877C-9D6C426D39D6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4753" y="4067"/>
                <a:ext cx="604" cy="110"/>
              </a:xfrm>
              <a:custGeom>
                <a:avLst/>
                <a:gdLst>
                  <a:gd name="T0" fmla="*/ 2 w 604"/>
                  <a:gd name="T1" fmla="*/ 70 h 110"/>
                  <a:gd name="T2" fmla="*/ 14 w 604"/>
                  <a:gd name="T3" fmla="*/ 57 h 110"/>
                  <a:gd name="T4" fmla="*/ 31 w 604"/>
                  <a:gd name="T5" fmla="*/ 46 h 110"/>
                  <a:gd name="T6" fmla="*/ 63 w 604"/>
                  <a:gd name="T7" fmla="*/ 30 h 110"/>
                  <a:gd name="T8" fmla="*/ 100 w 604"/>
                  <a:gd name="T9" fmla="*/ 21 h 110"/>
                  <a:gd name="T10" fmla="*/ 134 w 604"/>
                  <a:gd name="T11" fmla="*/ 13 h 110"/>
                  <a:gd name="T12" fmla="*/ 181 w 604"/>
                  <a:gd name="T13" fmla="*/ 6 h 110"/>
                  <a:gd name="T14" fmla="*/ 225 w 604"/>
                  <a:gd name="T15" fmla="*/ 2 h 110"/>
                  <a:gd name="T16" fmla="*/ 277 w 604"/>
                  <a:gd name="T17" fmla="*/ 0 h 110"/>
                  <a:gd name="T18" fmla="*/ 340 w 604"/>
                  <a:gd name="T19" fmla="*/ 0 h 110"/>
                  <a:gd name="T20" fmla="*/ 407 w 604"/>
                  <a:gd name="T21" fmla="*/ 4 h 110"/>
                  <a:gd name="T22" fmla="*/ 453 w 604"/>
                  <a:gd name="T23" fmla="*/ 10 h 110"/>
                  <a:gd name="T24" fmla="*/ 502 w 604"/>
                  <a:gd name="T25" fmla="*/ 19 h 110"/>
                  <a:gd name="T26" fmla="*/ 549 w 604"/>
                  <a:gd name="T27" fmla="*/ 33 h 110"/>
                  <a:gd name="T28" fmla="*/ 573 w 604"/>
                  <a:gd name="T29" fmla="*/ 47 h 110"/>
                  <a:gd name="T30" fmla="*/ 588 w 604"/>
                  <a:gd name="T31" fmla="*/ 58 h 110"/>
                  <a:gd name="T32" fmla="*/ 603 w 604"/>
                  <a:gd name="T33" fmla="*/ 77 h 110"/>
                  <a:gd name="T34" fmla="*/ 578 w 604"/>
                  <a:gd name="T35" fmla="*/ 87 h 110"/>
                  <a:gd name="T36" fmla="*/ 536 w 604"/>
                  <a:gd name="T37" fmla="*/ 95 h 110"/>
                  <a:gd name="T38" fmla="*/ 485 w 604"/>
                  <a:gd name="T39" fmla="*/ 101 h 110"/>
                  <a:gd name="T40" fmla="*/ 436 w 604"/>
                  <a:gd name="T41" fmla="*/ 106 h 110"/>
                  <a:gd name="T42" fmla="*/ 377 w 604"/>
                  <a:gd name="T43" fmla="*/ 108 h 110"/>
                  <a:gd name="T44" fmla="*/ 313 w 604"/>
                  <a:gd name="T45" fmla="*/ 109 h 110"/>
                  <a:gd name="T46" fmla="*/ 252 w 604"/>
                  <a:gd name="T47" fmla="*/ 109 h 110"/>
                  <a:gd name="T48" fmla="*/ 188 w 604"/>
                  <a:gd name="T49" fmla="*/ 108 h 110"/>
                  <a:gd name="T50" fmla="*/ 117 w 604"/>
                  <a:gd name="T51" fmla="*/ 102 h 110"/>
                  <a:gd name="T52" fmla="*/ 61 w 604"/>
                  <a:gd name="T53" fmla="*/ 96 h 110"/>
                  <a:gd name="T54" fmla="*/ 14 w 604"/>
                  <a:gd name="T55" fmla="*/ 86 h 110"/>
                  <a:gd name="T56" fmla="*/ 0 w 604"/>
                  <a:gd name="T57" fmla="*/ 78 h 110"/>
                  <a:gd name="T58" fmla="*/ 2 w 604"/>
                  <a:gd name="T59" fmla="*/ 7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04" h="110">
                    <a:moveTo>
                      <a:pt x="2" y="70"/>
                    </a:moveTo>
                    <a:lnTo>
                      <a:pt x="14" y="57"/>
                    </a:lnTo>
                    <a:lnTo>
                      <a:pt x="31" y="46"/>
                    </a:lnTo>
                    <a:lnTo>
                      <a:pt x="63" y="30"/>
                    </a:lnTo>
                    <a:lnTo>
                      <a:pt x="100" y="21"/>
                    </a:lnTo>
                    <a:lnTo>
                      <a:pt x="134" y="13"/>
                    </a:lnTo>
                    <a:lnTo>
                      <a:pt x="181" y="6"/>
                    </a:lnTo>
                    <a:lnTo>
                      <a:pt x="225" y="2"/>
                    </a:lnTo>
                    <a:lnTo>
                      <a:pt x="277" y="0"/>
                    </a:lnTo>
                    <a:lnTo>
                      <a:pt x="340" y="0"/>
                    </a:lnTo>
                    <a:lnTo>
                      <a:pt x="407" y="4"/>
                    </a:lnTo>
                    <a:lnTo>
                      <a:pt x="453" y="10"/>
                    </a:lnTo>
                    <a:lnTo>
                      <a:pt x="502" y="19"/>
                    </a:lnTo>
                    <a:lnTo>
                      <a:pt x="549" y="33"/>
                    </a:lnTo>
                    <a:lnTo>
                      <a:pt x="573" y="47"/>
                    </a:lnTo>
                    <a:lnTo>
                      <a:pt x="588" y="58"/>
                    </a:lnTo>
                    <a:lnTo>
                      <a:pt x="603" y="77"/>
                    </a:lnTo>
                    <a:lnTo>
                      <a:pt x="578" y="87"/>
                    </a:lnTo>
                    <a:lnTo>
                      <a:pt x="536" y="95"/>
                    </a:lnTo>
                    <a:lnTo>
                      <a:pt x="485" y="101"/>
                    </a:lnTo>
                    <a:lnTo>
                      <a:pt x="436" y="106"/>
                    </a:lnTo>
                    <a:lnTo>
                      <a:pt x="377" y="108"/>
                    </a:lnTo>
                    <a:lnTo>
                      <a:pt x="313" y="109"/>
                    </a:lnTo>
                    <a:lnTo>
                      <a:pt x="252" y="109"/>
                    </a:lnTo>
                    <a:lnTo>
                      <a:pt x="188" y="108"/>
                    </a:lnTo>
                    <a:lnTo>
                      <a:pt x="117" y="102"/>
                    </a:lnTo>
                    <a:lnTo>
                      <a:pt x="61" y="96"/>
                    </a:lnTo>
                    <a:lnTo>
                      <a:pt x="14" y="86"/>
                    </a:lnTo>
                    <a:lnTo>
                      <a:pt x="0" y="78"/>
                    </a:lnTo>
                    <a:lnTo>
                      <a:pt x="2" y="70"/>
                    </a:ln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" name="Oval 8">
                <a:extLst>
                  <a:ext uri="{FF2B5EF4-FFF2-40B4-BE49-F238E27FC236}">
                    <a16:creationId xmlns:a16="http://schemas.microsoft.com/office/drawing/2014/main" id="{D6622320-DADE-444D-930E-BDCCFDC93253}"/>
                  </a:ext>
                </a:extLst>
              </p:cNvPr>
              <p:cNvSpPr>
                <a:spLocks noChangeArrowheads="1"/>
              </p:cNvSpPr>
              <p:nvPr/>
            </p:nvSpPr>
            <p:spPr bwMode="grayWhite">
              <a:xfrm>
                <a:off x="4458" y="2879"/>
                <a:ext cx="1074" cy="1073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grpSp>
            <p:nvGrpSpPr>
              <p:cNvPr id="1040" name="Group 27">
                <a:extLst>
                  <a:ext uri="{FF2B5EF4-FFF2-40B4-BE49-F238E27FC236}">
                    <a16:creationId xmlns:a16="http://schemas.microsoft.com/office/drawing/2014/main" id="{F4B8CB90-8687-DA4B-AFD3-C242A8CA03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58" y="2991"/>
                <a:ext cx="999" cy="797"/>
                <a:chOff x="4458" y="2991"/>
                <a:chExt cx="999" cy="797"/>
              </a:xfrm>
            </p:grpSpPr>
            <p:sp>
              <p:nvSpPr>
                <p:cNvPr id="1041" name="Freeform 9">
                  <a:extLst>
                    <a:ext uri="{FF2B5EF4-FFF2-40B4-BE49-F238E27FC236}">
                      <a16:creationId xmlns:a16="http://schemas.microsoft.com/office/drawing/2014/main" id="{66954614-3F1B-0C4D-83B8-062F148F728E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99" y="3283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2" name="Freeform 10">
                  <a:extLst>
                    <a:ext uri="{FF2B5EF4-FFF2-40B4-BE49-F238E27FC236}">
                      <a16:creationId xmlns:a16="http://schemas.microsoft.com/office/drawing/2014/main" id="{3512526D-6619-474A-9282-BAF251D88776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16" y="330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3" name="Freeform 11">
                  <a:extLst>
                    <a:ext uri="{FF2B5EF4-FFF2-40B4-BE49-F238E27FC236}">
                      <a16:creationId xmlns:a16="http://schemas.microsoft.com/office/drawing/2014/main" id="{2957C3E1-BA8A-7C46-9158-EBA9199312F1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74" y="3275"/>
                  <a:ext cx="37" cy="35"/>
                </a:xfrm>
                <a:custGeom>
                  <a:avLst/>
                  <a:gdLst>
                    <a:gd name="T0" fmla="*/ 36 w 37"/>
                    <a:gd name="T1" fmla="*/ 0 h 35"/>
                    <a:gd name="T2" fmla="*/ 22 w 37"/>
                    <a:gd name="T3" fmla="*/ 0 h 35"/>
                    <a:gd name="T4" fmla="*/ 14 w 37"/>
                    <a:gd name="T5" fmla="*/ 9 h 35"/>
                    <a:gd name="T6" fmla="*/ 9 w 37"/>
                    <a:gd name="T7" fmla="*/ 9 h 35"/>
                    <a:gd name="T8" fmla="*/ 5 w 37"/>
                    <a:gd name="T9" fmla="*/ 13 h 35"/>
                    <a:gd name="T10" fmla="*/ 0 w 37"/>
                    <a:gd name="T11" fmla="*/ 13 h 35"/>
                    <a:gd name="T12" fmla="*/ 0 w 37"/>
                    <a:gd name="T13" fmla="*/ 25 h 35"/>
                    <a:gd name="T14" fmla="*/ 8 w 37"/>
                    <a:gd name="T15" fmla="*/ 34 h 35"/>
                    <a:gd name="T16" fmla="*/ 29 w 37"/>
                    <a:gd name="T17" fmla="*/ 34 h 35"/>
                    <a:gd name="T18" fmla="*/ 36 w 37"/>
                    <a:gd name="T19" fmla="*/ 25 h 35"/>
                    <a:gd name="T20" fmla="*/ 36 w 37"/>
                    <a:gd name="T21" fmla="*/ 0 h 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" h="35">
                      <a:moveTo>
                        <a:pt x="36" y="0"/>
                      </a:move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13"/>
                      </a:lnTo>
                      <a:lnTo>
                        <a:pt x="0" y="13"/>
                      </a:lnTo>
                      <a:lnTo>
                        <a:pt x="0" y="25"/>
                      </a:lnTo>
                      <a:lnTo>
                        <a:pt x="8" y="34"/>
                      </a:lnTo>
                      <a:lnTo>
                        <a:pt x="29" y="34"/>
                      </a:lnTo>
                      <a:lnTo>
                        <a:pt x="36" y="25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4" name="Freeform 12">
                  <a:extLst>
                    <a:ext uri="{FF2B5EF4-FFF2-40B4-BE49-F238E27FC236}">
                      <a16:creationId xmlns:a16="http://schemas.microsoft.com/office/drawing/2014/main" id="{EB2270FA-A3C2-4042-B7B8-7F959266D27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458" y="3303"/>
                  <a:ext cx="324" cy="422"/>
                </a:xfrm>
                <a:custGeom>
                  <a:avLst/>
                  <a:gdLst>
                    <a:gd name="T0" fmla="*/ 76 w 324"/>
                    <a:gd name="T1" fmla="*/ 0 h 422"/>
                    <a:gd name="T2" fmla="*/ 71 w 324"/>
                    <a:gd name="T3" fmla="*/ 11 h 422"/>
                    <a:gd name="T4" fmla="*/ 45 w 324"/>
                    <a:gd name="T5" fmla="*/ 33 h 422"/>
                    <a:gd name="T6" fmla="*/ 40 w 324"/>
                    <a:gd name="T7" fmla="*/ 53 h 422"/>
                    <a:gd name="T8" fmla="*/ 21 w 324"/>
                    <a:gd name="T9" fmla="*/ 68 h 422"/>
                    <a:gd name="T10" fmla="*/ 8 w 324"/>
                    <a:gd name="T11" fmla="*/ 96 h 422"/>
                    <a:gd name="T12" fmla="*/ 8 w 324"/>
                    <a:gd name="T13" fmla="*/ 114 h 422"/>
                    <a:gd name="T14" fmla="*/ 0 w 324"/>
                    <a:gd name="T15" fmla="*/ 144 h 422"/>
                    <a:gd name="T16" fmla="*/ 11 w 324"/>
                    <a:gd name="T17" fmla="*/ 157 h 422"/>
                    <a:gd name="T18" fmla="*/ 40 w 324"/>
                    <a:gd name="T19" fmla="*/ 195 h 422"/>
                    <a:gd name="T20" fmla="*/ 48 w 324"/>
                    <a:gd name="T21" fmla="*/ 190 h 422"/>
                    <a:gd name="T22" fmla="*/ 99 w 324"/>
                    <a:gd name="T23" fmla="*/ 190 h 422"/>
                    <a:gd name="T24" fmla="*/ 123 w 324"/>
                    <a:gd name="T25" fmla="*/ 199 h 422"/>
                    <a:gd name="T26" fmla="*/ 121 w 324"/>
                    <a:gd name="T27" fmla="*/ 229 h 422"/>
                    <a:gd name="T28" fmla="*/ 138 w 324"/>
                    <a:gd name="T29" fmla="*/ 268 h 422"/>
                    <a:gd name="T30" fmla="*/ 137 w 324"/>
                    <a:gd name="T31" fmla="*/ 279 h 422"/>
                    <a:gd name="T32" fmla="*/ 144 w 324"/>
                    <a:gd name="T33" fmla="*/ 291 h 422"/>
                    <a:gd name="T34" fmla="*/ 133 w 324"/>
                    <a:gd name="T35" fmla="*/ 319 h 422"/>
                    <a:gd name="T36" fmla="*/ 146 w 324"/>
                    <a:gd name="T37" fmla="*/ 354 h 422"/>
                    <a:gd name="T38" fmla="*/ 153 w 324"/>
                    <a:gd name="T39" fmla="*/ 382 h 422"/>
                    <a:gd name="T40" fmla="*/ 162 w 324"/>
                    <a:gd name="T41" fmla="*/ 399 h 422"/>
                    <a:gd name="T42" fmla="*/ 171 w 324"/>
                    <a:gd name="T43" fmla="*/ 421 h 422"/>
                    <a:gd name="T44" fmla="*/ 188 w 324"/>
                    <a:gd name="T45" fmla="*/ 418 h 422"/>
                    <a:gd name="T46" fmla="*/ 216 w 324"/>
                    <a:gd name="T47" fmla="*/ 402 h 422"/>
                    <a:gd name="T48" fmla="*/ 229 w 324"/>
                    <a:gd name="T49" fmla="*/ 382 h 422"/>
                    <a:gd name="T50" fmla="*/ 228 w 324"/>
                    <a:gd name="T51" fmla="*/ 369 h 422"/>
                    <a:gd name="T52" fmla="*/ 245 w 324"/>
                    <a:gd name="T53" fmla="*/ 359 h 422"/>
                    <a:gd name="T54" fmla="*/ 242 w 324"/>
                    <a:gd name="T55" fmla="*/ 340 h 422"/>
                    <a:gd name="T56" fmla="*/ 267 w 324"/>
                    <a:gd name="T57" fmla="*/ 310 h 422"/>
                    <a:gd name="T58" fmla="*/ 271 w 324"/>
                    <a:gd name="T59" fmla="*/ 285 h 422"/>
                    <a:gd name="T60" fmla="*/ 264 w 324"/>
                    <a:gd name="T61" fmla="*/ 277 h 422"/>
                    <a:gd name="T62" fmla="*/ 267 w 324"/>
                    <a:gd name="T63" fmla="*/ 267 h 422"/>
                    <a:gd name="T64" fmla="*/ 261 w 324"/>
                    <a:gd name="T65" fmla="*/ 258 h 422"/>
                    <a:gd name="T66" fmla="*/ 280 w 324"/>
                    <a:gd name="T67" fmla="*/ 234 h 422"/>
                    <a:gd name="T68" fmla="*/ 280 w 324"/>
                    <a:gd name="T69" fmla="*/ 222 h 422"/>
                    <a:gd name="T70" fmla="*/ 306 w 324"/>
                    <a:gd name="T71" fmla="*/ 202 h 422"/>
                    <a:gd name="T72" fmla="*/ 323 w 324"/>
                    <a:gd name="T73" fmla="*/ 148 h 422"/>
                    <a:gd name="T74" fmla="*/ 299 w 324"/>
                    <a:gd name="T75" fmla="*/ 162 h 422"/>
                    <a:gd name="T76" fmla="*/ 278 w 324"/>
                    <a:gd name="T77" fmla="*/ 156 h 422"/>
                    <a:gd name="T78" fmla="*/ 281 w 324"/>
                    <a:gd name="T79" fmla="*/ 143 h 422"/>
                    <a:gd name="T80" fmla="*/ 260 w 324"/>
                    <a:gd name="T81" fmla="*/ 129 h 422"/>
                    <a:gd name="T82" fmla="*/ 250 w 324"/>
                    <a:gd name="T83" fmla="*/ 94 h 422"/>
                    <a:gd name="T84" fmla="*/ 230 w 324"/>
                    <a:gd name="T85" fmla="*/ 66 h 422"/>
                    <a:gd name="T86" fmla="*/ 230 w 324"/>
                    <a:gd name="T87" fmla="*/ 47 h 422"/>
                    <a:gd name="T88" fmla="*/ 219 w 324"/>
                    <a:gd name="T89" fmla="*/ 46 h 422"/>
                    <a:gd name="T90" fmla="*/ 212 w 324"/>
                    <a:gd name="T91" fmla="*/ 49 h 422"/>
                    <a:gd name="T92" fmla="*/ 182 w 324"/>
                    <a:gd name="T93" fmla="*/ 38 h 422"/>
                    <a:gd name="T94" fmla="*/ 174 w 324"/>
                    <a:gd name="T95" fmla="*/ 46 h 422"/>
                    <a:gd name="T96" fmla="*/ 167 w 324"/>
                    <a:gd name="T97" fmla="*/ 56 h 422"/>
                    <a:gd name="T98" fmla="*/ 151 w 324"/>
                    <a:gd name="T99" fmla="*/ 38 h 422"/>
                    <a:gd name="T100" fmla="*/ 135 w 324"/>
                    <a:gd name="T101" fmla="*/ 33 h 422"/>
                    <a:gd name="T102" fmla="*/ 134 w 324"/>
                    <a:gd name="T103" fmla="*/ 10 h 422"/>
                    <a:gd name="T104" fmla="*/ 111 w 324"/>
                    <a:gd name="T105" fmla="*/ 14 h 422"/>
                    <a:gd name="T106" fmla="*/ 96 w 324"/>
                    <a:gd name="T107" fmla="*/ 9 h 422"/>
                    <a:gd name="T108" fmla="*/ 76 w 324"/>
                    <a:gd name="T109" fmla="*/ 0 h 422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324" h="422">
                      <a:moveTo>
                        <a:pt x="76" y="0"/>
                      </a:moveTo>
                      <a:lnTo>
                        <a:pt x="71" y="11"/>
                      </a:lnTo>
                      <a:lnTo>
                        <a:pt x="45" y="33"/>
                      </a:lnTo>
                      <a:lnTo>
                        <a:pt x="40" y="53"/>
                      </a:lnTo>
                      <a:lnTo>
                        <a:pt x="21" y="68"/>
                      </a:lnTo>
                      <a:lnTo>
                        <a:pt x="8" y="96"/>
                      </a:lnTo>
                      <a:lnTo>
                        <a:pt x="8" y="114"/>
                      </a:lnTo>
                      <a:lnTo>
                        <a:pt x="0" y="144"/>
                      </a:lnTo>
                      <a:lnTo>
                        <a:pt x="11" y="157"/>
                      </a:lnTo>
                      <a:lnTo>
                        <a:pt x="40" y="195"/>
                      </a:lnTo>
                      <a:lnTo>
                        <a:pt x="48" y="190"/>
                      </a:lnTo>
                      <a:lnTo>
                        <a:pt x="99" y="190"/>
                      </a:lnTo>
                      <a:lnTo>
                        <a:pt x="123" y="199"/>
                      </a:lnTo>
                      <a:lnTo>
                        <a:pt x="121" y="229"/>
                      </a:lnTo>
                      <a:lnTo>
                        <a:pt x="138" y="268"/>
                      </a:lnTo>
                      <a:lnTo>
                        <a:pt x="137" y="279"/>
                      </a:lnTo>
                      <a:lnTo>
                        <a:pt x="144" y="291"/>
                      </a:lnTo>
                      <a:lnTo>
                        <a:pt x="133" y="319"/>
                      </a:lnTo>
                      <a:lnTo>
                        <a:pt x="146" y="354"/>
                      </a:lnTo>
                      <a:lnTo>
                        <a:pt x="153" y="382"/>
                      </a:lnTo>
                      <a:lnTo>
                        <a:pt x="162" y="399"/>
                      </a:lnTo>
                      <a:lnTo>
                        <a:pt x="171" y="421"/>
                      </a:lnTo>
                      <a:lnTo>
                        <a:pt x="188" y="418"/>
                      </a:lnTo>
                      <a:lnTo>
                        <a:pt x="216" y="402"/>
                      </a:lnTo>
                      <a:lnTo>
                        <a:pt x="229" y="382"/>
                      </a:lnTo>
                      <a:lnTo>
                        <a:pt x="228" y="369"/>
                      </a:lnTo>
                      <a:lnTo>
                        <a:pt x="245" y="359"/>
                      </a:lnTo>
                      <a:lnTo>
                        <a:pt x="242" y="340"/>
                      </a:lnTo>
                      <a:lnTo>
                        <a:pt x="267" y="310"/>
                      </a:lnTo>
                      <a:lnTo>
                        <a:pt x="271" y="285"/>
                      </a:lnTo>
                      <a:lnTo>
                        <a:pt x="264" y="277"/>
                      </a:lnTo>
                      <a:lnTo>
                        <a:pt x="267" y="267"/>
                      </a:lnTo>
                      <a:lnTo>
                        <a:pt x="261" y="258"/>
                      </a:lnTo>
                      <a:lnTo>
                        <a:pt x="280" y="234"/>
                      </a:lnTo>
                      <a:lnTo>
                        <a:pt x="280" y="222"/>
                      </a:lnTo>
                      <a:lnTo>
                        <a:pt x="306" y="202"/>
                      </a:lnTo>
                      <a:lnTo>
                        <a:pt x="323" y="148"/>
                      </a:lnTo>
                      <a:lnTo>
                        <a:pt x="299" y="162"/>
                      </a:lnTo>
                      <a:lnTo>
                        <a:pt x="278" y="156"/>
                      </a:lnTo>
                      <a:lnTo>
                        <a:pt x="281" y="143"/>
                      </a:lnTo>
                      <a:lnTo>
                        <a:pt x="260" y="129"/>
                      </a:lnTo>
                      <a:lnTo>
                        <a:pt x="250" y="94"/>
                      </a:lnTo>
                      <a:lnTo>
                        <a:pt x="230" y="66"/>
                      </a:lnTo>
                      <a:lnTo>
                        <a:pt x="230" y="47"/>
                      </a:lnTo>
                      <a:lnTo>
                        <a:pt x="219" y="46"/>
                      </a:lnTo>
                      <a:lnTo>
                        <a:pt x="212" y="49"/>
                      </a:lnTo>
                      <a:lnTo>
                        <a:pt x="182" y="38"/>
                      </a:lnTo>
                      <a:lnTo>
                        <a:pt x="174" y="46"/>
                      </a:lnTo>
                      <a:lnTo>
                        <a:pt x="167" y="56"/>
                      </a:lnTo>
                      <a:lnTo>
                        <a:pt x="151" y="38"/>
                      </a:lnTo>
                      <a:lnTo>
                        <a:pt x="135" y="33"/>
                      </a:lnTo>
                      <a:lnTo>
                        <a:pt x="134" y="10"/>
                      </a:lnTo>
                      <a:lnTo>
                        <a:pt x="111" y="14"/>
                      </a:lnTo>
                      <a:lnTo>
                        <a:pt x="96" y="9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5" name="Freeform 13">
                  <a:extLst>
                    <a:ext uri="{FF2B5EF4-FFF2-40B4-BE49-F238E27FC236}">
                      <a16:creationId xmlns:a16="http://schemas.microsoft.com/office/drawing/2014/main" id="{9594975B-1927-2B47-9251-8262F0008217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05" y="3408"/>
                  <a:ext cx="17" cy="21"/>
                </a:xfrm>
                <a:custGeom>
                  <a:avLst/>
                  <a:gdLst>
                    <a:gd name="T0" fmla="*/ 7 w 17"/>
                    <a:gd name="T1" fmla="*/ 0 h 21"/>
                    <a:gd name="T2" fmla="*/ 9 w 17"/>
                    <a:gd name="T3" fmla="*/ 5 h 21"/>
                    <a:gd name="T4" fmla="*/ 7 w 17"/>
                    <a:gd name="T5" fmla="*/ 10 h 21"/>
                    <a:gd name="T6" fmla="*/ 7 w 17"/>
                    <a:gd name="T7" fmla="*/ 14 h 21"/>
                    <a:gd name="T8" fmla="*/ 16 w 17"/>
                    <a:gd name="T9" fmla="*/ 17 h 21"/>
                    <a:gd name="T10" fmla="*/ 16 w 17"/>
                    <a:gd name="T11" fmla="*/ 20 h 21"/>
                    <a:gd name="T12" fmla="*/ 9 w 17"/>
                    <a:gd name="T13" fmla="*/ 17 h 21"/>
                    <a:gd name="T14" fmla="*/ 3 w 17"/>
                    <a:gd name="T15" fmla="*/ 20 h 21"/>
                    <a:gd name="T16" fmla="*/ 0 w 17"/>
                    <a:gd name="T17" fmla="*/ 17 h 21"/>
                    <a:gd name="T18" fmla="*/ 3 w 17"/>
                    <a:gd name="T19" fmla="*/ 14 h 21"/>
                    <a:gd name="T20" fmla="*/ 0 w 17"/>
                    <a:gd name="T21" fmla="*/ 10 h 21"/>
                    <a:gd name="T22" fmla="*/ 3 w 17"/>
                    <a:gd name="T23" fmla="*/ 2 h 21"/>
                    <a:gd name="T24" fmla="*/ 7 w 17"/>
                    <a:gd name="T25" fmla="*/ 0 h 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1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16" y="17"/>
                      </a:lnTo>
                      <a:lnTo>
                        <a:pt x="16" y="20"/>
                      </a:lnTo>
                      <a:lnTo>
                        <a:pt x="9" y="17"/>
                      </a:lnTo>
                      <a:lnTo>
                        <a:pt x="3" y="20"/>
                      </a:lnTo>
                      <a:lnTo>
                        <a:pt x="0" y="17"/>
                      </a:lnTo>
                      <a:lnTo>
                        <a:pt x="3" y="14"/>
                      </a:lnTo>
                      <a:lnTo>
                        <a:pt x="0" y="10"/>
                      </a:lnTo>
                      <a:lnTo>
                        <a:pt x="3" y="2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" name="Freeform 14">
                  <a:extLst>
                    <a:ext uri="{FF2B5EF4-FFF2-40B4-BE49-F238E27FC236}">
                      <a16:creationId xmlns:a16="http://schemas.microsoft.com/office/drawing/2014/main" id="{706F79EE-94B7-4A41-A33D-FE468248E2D1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144" y="3496"/>
                  <a:ext cx="49" cy="70"/>
                </a:xfrm>
                <a:custGeom>
                  <a:avLst/>
                  <a:gdLst>
                    <a:gd name="T0" fmla="*/ 0 w 49"/>
                    <a:gd name="T1" fmla="*/ 34 h 70"/>
                    <a:gd name="T2" fmla="*/ 17 w 49"/>
                    <a:gd name="T3" fmla="*/ 34 h 70"/>
                    <a:gd name="T4" fmla="*/ 37 w 49"/>
                    <a:gd name="T5" fmla="*/ 0 h 70"/>
                    <a:gd name="T6" fmla="*/ 48 w 49"/>
                    <a:gd name="T7" fmla="*/ 20 h 70"/>
                    <a:gd name="T8" fmla="*/ 39 w 49"/>
                    <a:gd name="T9" fmla="*/ 69 h 70"/>
                    <a:gd name="T10" fmla="*/ 3 w 49"/>
                    <a:gd name="T11" fmla="*/ 57 h 70"/>
                    <a:gd name="T12" fmla="*/ 0 w 49"/>
                    <a:gd name="T13" fmla="*/ 34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9" h="70">
                      <a:moveTo>
                        <a:pt x="0" y="34"/>
                      </a:moveTo>
                      <a:lnTo>
                        <a:pt x="17" y="34"/>
                      </a:lnTo>
                      <a:lnTo>
                        <a:pt x="37" y="0"/>
                      </a:lnTo>
                      <a:lnTo>
                        <a:pt x="48" y="20"/>
                      </a:lnTo>
                      <a:lnTo>
                        <a:pt x="39" y="69"/>
                      </a:lnTo>
                      <a:lnTo>
                        <a:pt x="3" y="57"/>
                      </a:lnTo>
                      <a:lnTo>
                        <a:pt x="0" y="3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" name="Freeform 15">
                  <a:extLst>
                    <a:ext uri="{FF2B5EF4-FFF2-40B4-BE49-F238E27FC236}">
                      <a16:creationId xmlns:a16="http://schemas.microsoft.com/office/drawing/2014/main" id="{38D2A8C6-05B5-244D-891F-F592E58A977B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41" y="3523"/>
                  <a:ext cx="84" cy="67"/>
                </a:xfrm>
                <a:custGeom>
                  <a:avLst/>
                  <a:gdLst>
                    <a:gd name="T0" fmla="*/ 5 w 84"/>
                    <a:gd name="T1" fmla="*/ 15 h 67"/>
                    <a:gd name="T2" fmla="*/ 0 w 84"/>
                    <a:gd name="T3" fmla="*/ 0 h 67"/>
                    <a:gd name="T4" fmla="*/ 27 w 84"/>
                    <a:gd name="T5" fmla="*/ 6 h 67"/>
                    <a:gd name="T6" fmla="*/ 67 w 84"/>
                    <a:gd name="T7" fmla="*/ 22 h 67"/>
                    <a:gd name="T8" fmla="*/ 67 w 84"/>
                    <a:gd name="T9" fmla="*/ 34 h 67"/>
                    <a:gd name="T10" fmla="*/ 83 w 84"/>
                    <a:gd name="T11" fmla="*/ 66 h 67"/>
                    <a:gd name="T12" fmla="*/ 52 w 84"/>
                    <a:gd name="T13" fmla="*/ 36 h 67"/>
                    <a:gd name="T14" fmla="*/ 31 w 84"/>
                    <a:gd name="T15" fmla="*/ 38 h 67"/>
                    <a:gd name="T16" fmla="*/ 5 w 84"/>
                    <a:gd name="T17" fmla="*/ 15 h 6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4" h="67">
                      <a:moveTo>
                        <a:pt x="5" y="15"/>
                      </a:moveTo>
                      <a:lnTo>
                        <a:pt x="0" y="0"/>
                      </a:lnTo>
                      <a:lnTo>
                        <a:pt x="27" y="6"/>
                      </a:lnTo>
                      <a:lnTo>
                        <a:pt x="67" y="22"/>
                      </a:lnTo>
                      <a:lnTo>
                        <a:pt x="67" y="34"/>
                      </a:lnTo>
                      <a:lnTo>
                        <a:pt x="83" y="66"/>
                      </a:lnTo>
                      <a:lnTo>
                        <a:pt x="52" y="36"/>
                      </a:lnTo>
                      <a:lnTo>
                        <a:pt x="31" y="38"/>
                      </a:lnTo>
                      <a:lnTo>
                        <a:pt x="5" y="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" name="Freeform 16">
                  <a:extLst>
                    <a:ext uri="{FF2B5EF4-FFF2-40B4-BE49-F238E27FC236}">
                      <a16:creationId xmlns:a16="http://schemas.microsoft.com/office/drawing/2014/main" id="{DB24EE00-A81A-0C44-B6D3-25E16BB84DF9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400" y="3660"/>
                  <a:ext cx="57" cy="73"/>
                </a:xfrm>
                <a:custGeom>
                  <a:avLst/>
                  <a:gdLst>
                    <a:gd name="T0" fmla="*/ 34 w 57"/>
                    <a:gd name="T1" fmla="*/ 0 h 73"/>
                    <a:gd name="T2" fmla="*/ 56 w 57"/>
                    <a:gd name="T3" fmla="*/ 21 h 73"/>
                    <a:gd name="T4" fmla="*/ 11 w 57"/>
                    <a:gd name="T5" fmla="*/ 72 h 73"/>
                    <a:gd name="T6" fmla="*/ 0 w 57"/>
                    <a:gd name="T7" fmla="*/ 60 h 73"/>
                    <a:gd name="T8" fmla="*/ 32 w 57"/>
                    <a:gd name="T9" fmla="*/ 28 h 73"/>
                    <a:gd name="T10" fmla="*/ 34 w 57"/>
                    <a:gd name="T11" fmla="*/ 0 h 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" h="73">
                      <a:moveTo>
                        <a:pt x="34" y="0"/>
                      </a:moveTo>
                      <a:lnTo>
                        <a:pt x="56" y="21"/>
                      </a:lnTo>
                      <a:lnTo>
                        <a:pt x="11" y="72"/>
                      </a:lnTo>
                      <a:lnTo>
                        <a:pt x="0" y="60"/>
                      </a:lnTo>
                      <a:lnTo>
                        <a:pt x="32" y="28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9" name="Freeform 17">
                  <a:extLst>
                    <a:ext uri="{FF2B5EF4-FFF2-40B4-BE49-F238E27FC236}">
                      <a16:creationId xmlns:a16="http://schemas.microsoft.com/office/drawing/2014/main" id="{D80A1BF3-BA83-084A-9C50-B8973A0CC97A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58" y="3167"/>
                  <a:ext cx="29" cy="48"/>
                </a:xfrm>
                <a:custGeom>
                  <a:avLst/>
                  <a:gdLst>
                    <a:gd name="T0" fmla="*/ 28 w 29"/>
                    <a:gd name="T1" fmla="*/ 36 h 48"/>
                    <a:gd name="T2" fmla="*/ 20 w 29"/>
                    <a:gd name="T3" fmla="*/ 31 h 48"/>
                    <a:gd name="T4" fmla="*/ 20 w 29"/>
                    <a:gd name="T5" fmla="*/ 10 h 48"/>
                    <a:gd name="T6" fmla="*/ 24 w 29"/>
                    <a:gd name="T7" fmla="*/ 5 h 48"/>
                    <a:gd name="T8" fmla="*/ 17 w 29"/>
                    <a:gd name="T9" fmla="*/ 5 h 48"/>
                    <a:gd name="T10" fmla="*/ 21 w 29"/>
                    <a:gd name="T11" fmla="*/ 0 h 48"/>
                    <a:gd name="T12" fmla="*/ 16 w 29"/>
                    <a:gd name="T13" fmla="*/ 0 h 48"/>
                    <a:gd name="T14" fmla="*/ 10 w 29"/>
                    <a:gd name="T15" fmla="*/ 6 h 48"/>
                    <a:gd name="T16" fmla="*/ 10 w 29"/>
                    <a:gd name="T17" fmla="*/ 19 h 48"/>
                    <a:gd name="T18" fmla="*/ 13 w 29"/>
                    <a:gd name="T19" fmla="*/ 22 h 48"/>
                    <a:gd name="T20" fmla="*/ 13 w 29"/>
                    <a:gd name="T21" fmla="*/ 28 h 48"/>
                    <a:gd name="T22" fmla="*/ 11 w 29"/>
                    <a:gd name="T23" fmla="*/ 28 h 48"/>
                    <a:gd name="T24" fmla="*/ 6 w 29"/>
                    <a:gd name="T25" fmla="*/ 33 h 48"/>
                    <a:gd name="T26" fmla="*/ 6 w 29"/>
                    <a:gd name="T27" fmla="*/ 38 h 48"/>
                    <a:gd name="T28" fmla="*/ 0 w 29"/>
                    <a:gd name="T29" fmla="*/ 47 h 48"/>
                    <a:gd name="T30" fmla="*/ 21 w 29"/>
                    <a:gd name="T31" fmla="*/ 47 h 48"/>
                    <a:gd name="T32" fmla="*/ 28 w 29"/>
                    <a:gd name="T33" fmla="*/ 36 h 4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9" h="48">
                      <a:moveTo>
                        <a:pt x="28" y="36"/>
                      </a:moveTo>
                      <a:lnTo>
                        <a:pt x="20" y="31"/>
                      </a:lnTo>
                      <a:lnTo>
                        <a:pt x="20" y="10"/>
                      </a:lnTo>
                      <a:lnTo>
                        <a:pt x="24" y="5"/>
                      </a:lnTo>
                      <a:lnTo>
                        <a:pt x="17" y="5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10" y="19"/>
                      </a:lnTo>
                      <a:lnTo>
                        <a:pt x="13" y="22"/>
                      </a:lnTo>
                      <a:lnTo>
                        <a:pt x="13" y="28"/>
                      </a:lnTo>
                      <a:lnTo>
                        <a:pt x="11" y="28"/>
                      </a:lnTo>
                      <a:lnTo>
                        <a:pt x="6" y="33"/>
                      </a:lnTo>
                      <a:lnTo>
                        <a:pt x="6" y="38"/>
                      </a:lnTo>
                      <a:lnTo>
                        <a:pt x="0" y="47"/>
                      </a:lnTo>
                      <a:lnTo>
                        <a:pt x="21" y="47"/>
                      </a:lnTo>
                      <a:lnTo>
                        <a:pt x="28" y="3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0" name="Freeform 18">
                  <a:extLst>
                    <a:ext uri="{FF2B5EF4-FFF2-40B4-BE49-F238E27FC236}">
                      <a16:creationId xmlns:a16="http://schemas.microsoft.com/office/drawing/2014/main" id="{3F2E75FA-1A71-8049-B198-5198FBC6F26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49" y="3183"/>
                  <a:ext cx="17" cy="17"/>
                </a:xfrm>
                <a:custGeom>
                  <a:avLst/>
                  <a:gdLst>
                    <a:gd name="T0" fmla="*/ 13 w 17"/>
                    <a:gd name="T1" fmla="*/ 5 h 17"/>
                    <a:gd name="T2" fmla="*/ 16 w 17"/>
                    <a:gd name="T3" fmla="*/ 5 h 17"/>
                    <a:gd name="T4" fmla="*/ 16 w 17"/>
                    <a:gd name="T5" fmla="*/ 0 h 17"/>
                    <a:gd name="T6" fmla="*/ 10 w 17"/>
                    <a:gd name="T7" fmla="*/ 0 h 17"/>
                    <a:gd name="T8" fmla="*/ 0 w 17"/>
                    <a:gd name="T9" fmla="*/ 10 h 17"/>
                    <a:gd name="T10" fmla="*/ 0 w 17"/>
                    <a:gd name="T11" fmla="*/ 16 h 17"/>
                    <a:gd name="T12" fmla="*/ 9 w 17"/>
                    <a:gd name="T13" fmla="*/ 16 h 17"/>
                    <a:gd name="T14" fmla="*/ 13 w 17"/>
                    <a:gd name="T15" fmla="*/ 11 h 17"/>
                    <a:gd name="T16" fmla="*/ 13 w 17"/>
                    <a:gd name="T17" fmla="*/ 5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" h="17">
                      <a:moveTo>
                        <a:pt x="13" y="5"/>
                      </a:move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9" y="16"/>
                      </a:lnTo>
                      <a:lnTo>
                        <a:pt x="13" y="11"/>
                      </a:lnTo>
                      <a:lnTo>
                        <a:pt x="13" y="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1" name="Freeform 19">
                  <a:extLst>
                    <a:ext uri="{FF2B5EF4-FFF2-40B4-BE49-F238E27FC236}">
                      <a16:creationId xmlns:a16="http://schemas.microsoft.com/office/drawing/2014/main" id="{F51AB164-DAA4-1549-9066-3BE5002EFEE6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27" y="3155"/>
                  <a:ext cx="184" cy="155"/>
                </a:xfrm>
                <a:custGeom>
                  <a:avLst/>
                  <a:gdLst>
                    <a:gd name="T0" fmla="*/ 120 w 184"/>
                    <a:gd name="T1" fmla="*/ 10 h 155"/>
                    <a:gd name="T2" fmla="*/ 144 w 184"/>
                    <a:gd name="T3" fmla="*/ 14 h 155"/>
                    <a:gd name="T4" fmla="*/ 129 w 184"/>
                    <a:gd name="T5" fmla="*/ 20 h 155"/>
                    <a:gd name="T6" fmla="*/ 123 w 184"/>
                    <a:gd name="T7" fmla="*/ 29 h 155"/>
                    <a:gd name="T8" fmla="*/ 114 w 184"/>
                    <a:gd name="T9" fmla="*/ 50 h 155"/>
                    <a:gd name="T10" fmla="*/ 100 w 184"/>
                    <a:gd name="T11" fmla="*/ 51 h 155"/>
                    <a:gd name="T12" fmla="*/ 88 w 184"/>
                    <a:gd name="T13" fmla="*/ 49 h 155"/>
                    <a:gd name="T14" fmla="*/ 94 w 184"/>
                    <a:gd name="T15" fmla="*/ 39 h 155"/>
                    <a:gd name="T16" fmla="*/ 88 w 184"/>
                    <a:gd name="T17" fmla="*/ 26 h 155"/>
                    <a:gd name="T18" fmla="*/ 81 w 184"/>
                    <a:gd name="T19" fmla="*/ 49 h 155"/>
                    <a:gd name="T20" fmla="*/ 62 w 184"/>
                    <a:gd name="T21" fmla="*/ 60 h 155"/>
                    <a:gd name="T22" fmla="*/ 52 w 184"/>
                    <a:gd name="T23" fmla="*/ 67 h 155"/>
                    <a:gd name="T24" fmla="*/ 38 w 184"/>
                    <a:gd name="T25" fmla="*/ 77 h 155"/>
                    <a:gd name="T26" fmla="*/ 30 w 184"/>
                    <a:gd name="T27" fmla="*/ 102 h 155"/>
                    <a:gd name="T28" fmla="*/ 5 w 184"/>
                    <a:gd name="T29" fmla="*/ 93 h 155"/>
                    <a:gd name="T30" fmla="*/ 0 w 184"/>
                    <a:gd name="T31" fmla="*/ 111 h 155"/>
                    <a:gd name="T32" fmla="*/ 10 w 184"/>
                    <a:gd name="T33" fmla="*/ 138 h 155"/>
                    <a:gd name="T34" fmla="*/ 50 w 184"/>
                    <a:gd name="T35" fmla="*/ 109 h 155"/>
                    <a:gd name="T36" fmla="*/ 75 w 184"/>
                    <a:gd name="T37" fmla="*/ 103 h 155"/>
                    <a:gd name="T38" fmla="*/ 79 w 184"/>
                    <a:gd name="T39" fmla="*/ 115 h 155"/>
                    <a:gd name="T40" fmla="*/ 99 w 184"/>
                    <a:gd name="T41" fmla="*/ 143 h 155"/>
                    <a:gd name="T42" fmla="*/ 101 w 184"/>
                    <a:gd name="T43" fmla="*/ 135 h 155"/>
                    <a:gd name="T44" fmla="*/ 107 w 184"/>
                    <a:gd name="T45" fmla="*/ 135 h 155"/>
                    <a:gd name="T46" fmla="*/ 88 w 184"/>
                    <a:gd name="T47" fmla="*/ 108 h 155"/>
                    <a:gd name="T48" fmla="*/ 94 w 184"/>
                    <a:gd name="T49" fmla="*/ 99 h 155"/>
                    <a:gd name="T50" fmla="*/ 114 w 184"/>
                    <a:gd name="T51" fmla="*/ 127 h 155"/>
                    <a:gd name="T52" fmla="*/ 123 w 184"/>
                    <a:gd name="T53" fmla="*/ 144 h 155"/>
                    <a:gd name="T54" fmla="*/ 127 w 184"/>
                    <a:gd name="T55" fmla="*/ 154 h 155"/>
                    <a:gd name="T56" fmla="*/ 131 w 184"/>
                    <a:gd name="T57" fmla="*/ 136 h 155"/>
                    <a:gd name="T58" fmla="*/ 144 w 184"/>
                    <a:gd name="T59" fmla="*/ 130 h 155"/>
                    <a:gd name="T60" fmla="*/ 153 w 184"/>
                    <a:gd name="T61" fmla="*/ 126 h 155"/>
                    <a:gd name="T62" fmla="*/ 150 w 184"/>
                    <a:gd name="T63" fmla="*/ 113 h 155"/>
                    <a:gd name="T64" fmla="*/ 157 w 184"/>
                    <a:gd name="T65" fmla="*/ 90 h 155"/>
                    <a:gd name="T66" fmla="*/ 166 w 184"/>
                    <a:gd name="T67" fmla="*/ 93 h 155"/>
                    <a:gd name="T68" fmla="*/ 169 w 184"/>
                    <a:gd name="T69" fmla="*/ 103 h 155"/>
                    <a:gd name="T70" fmla="*/ 177 w 184"/>
                    <a:gd name="T71" fmla="*/ 98 h 155"/>
                    <a:gd name="T72" fmla="*/ 175 w 184"/>
                    <a:gd name="T73" fmla="*/ 95 h 155"/>
                    <a:gd name="T74" fmla="*/ 180 w 184"/>
                    <a:gd name="T75" fmla="*/ 81 h 155"/>
                    <a:gd name="T76" fmla="*/ 183 w 184"/>
                    <a:gd name="T77" fmla="*/ 98 h 155"/>
                    <a:gd name="T78" fmla="*/ 120 w 184"/>
                    <a:gd name="T79" fmla="*/ 0 h 155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184" h="155">
                      <a:moveTo>
                        <a:pt x="120" y="0"/>
                      </a:moveTo>
                      <a:lnTo>
                        <a:pt x="120" y="10"/>
                      </a:lnTo>
                      <a:lnTo>
                        <a:pt x="124" y="14"/>
                      </a:lnTo>
                      <a:lnTo>
                        <a:pt x="144" y="14"/>
                      </a:lnTo>
                      <a:lnTo>
                        <a:pt x="144" y="20"/>
                      </a:lnTo>
                      <a:lnTo>
                        <a:pt x="129" y="20"/>
                      </a:lnTo>
                      <a:lnTo>
                        <a:pt x="129" y="37"/>
                      </a:lnTo>
                      <a:lnTo>
                        <a:pt x="123" y="29"/>
                      </a:lnTo>
                      <a:lnTo>
                        <a:pt x="123" y="40"/>
                      </a:lnTo>
                      <a:lnTo>
                        <a:pt x="114" y="50"/>
                      </a:lnTo>
                      <a:lnTo>
                        <a:pt x="109" y="44"/>
                      </a:lnTo>
                      <a:lnTo>
                        <a:pt x="100" y="51"/>
                      </a:lnTo>
                      <a:lnTo>
                        <a:pt x="99" y="49"/>
                      </a:lnTo>
                      <a:lnTo>
                        <a:pt x="88" y="49"/>
                      </a:lnTo>
                      <a:lnTo>
                        <a:pt x="94" y="42"/>
                      </a:lnTo>
                      <a:lnTo>
                        <a:pt x="94" y="39"/>
                      </a:lnTo>
                      <a:lnTo>
                        <a:pt x="88" y="34"/>
                      </a:lnTo>
                      <a:lnTo>
                        <a:pt x="88" y="26"/>
                      </a:lnTo>
                      <a:lnTo>
                        <a:pt x="81" y="34"/>
                      </a:lnTo>
                      <a:lnTo>
                        <a:pt x="81" y="49"/>
                      </a:lnTo>
                      <a:lnTo>
                        <a:pt x="73" y="49"/>
                      </a:lnTo>
                      <a:lnTo>
                        <a:pt x="62" y="60"/>
                      </a:lnTo>
                      <a:lnTo>
                        <a:pt x="58" y="60"/>
                      </a:lnTo>
                      <a:lnTo>
                        <a:pt x="52" y="67"/>
                      </a:lnTo>
                      <a:lnTo>
                        <a:pt x="30" y="67"/>
                      </a:lnTo>
                      <a:lnTo>
                        <a:pt x="38" y="77"/>
                      </a:lnTo>
                      <a:lnTo>
                        <a:pt x="38" y="93"/>
                      </a:lnTo>
                      <a:lnTo>
                        <a:pt x="30" y="102"/>
                      </a:lnTo>
                      <a:lnTo>
                        <a:pt x="22" y="93"/>
                      </a:lnTo>
                      <a:lnTo>
                        <a:pt x="5" y="93"/>
                      </a:lnTo>
                      <a:lnTo>
                        <a:pt x="5" y="104"/>
                      </a:lnTo>
                      <a:lnTo>
                        <a:pt x="0" y="111"/>
                      </a:lnTo>
                      <a:lnTo>
                        <a:pt x="0" y="126"/>
                      </a:lnTo>
                      <a:lnTo>
                        <a:pt x="10" y="138"/>
                      </a:lnTo>
                      <a:lnTo>
                        <a:pt x="26" y="138"/>
                      </a:lnTo>
                      <a:lnTo>
                        <a:pt x="50" y="109"/>
                      </a:lnTo>
                      <a:lnTo>
                        <a:pt x="72" y="109"/>
                      </a:lnTo>
                      <a:lnTo>
                        <a:pt x="75" y="103"/>
                      </a:lnTo>
                      <a:lnTo>
                        <a:pt x="80" y="109"/>
                      </a:lnTo>
                      <a:lnTo>
                        <a:pt x="79" y="115"/>
                      </a:lnTo>
                      <a:lnTo>
                        <a:pt x="99" y="135"/>
                      </a:lnTo>
                      <a:lnTo>
                        <a:pt x="99" y="143"/>
                      </a:lnTo>
                      <a:lnTo>
                        <a:pt x="104" y="140"/>
                      </a:lnTo>
                      <a:lnTo>
                        <a:pt x="101" y="135"/>
                      </a:lnTo>
                      <a:lnTo>
                        <a:pt x="104" y="132"/>
                      </a:lnTo>
                      <a:lnTo>
                        <a:pt x="107" y="135"/>
                      </a:lnTo>
                      <a:lnTo>
                        <a:pt x="109" y="134"/>
                      </a:lnTo>
                      <a:lnTo>
                        <a:pt x="88" y="108"/>
                      </a:lnTo>
                      <a:lnTo>
                        <a:pt x="88" y="99"/>
                      </a:lnTo>
                      <a:lnTo>
                        <a:pt x="94" y="99"/>
                      </a:lnTo>
                      <a:lnTo>
                        <a:pt x="94" y="104"/>
                      </a:lnTo>
                      <a:lnTo>
                        <a:pt x="114" y="127"/>
                      </a:lnTo>
                      <a:lnTo>
                        <a:pt x="114" y="134"/>
                      </a:lnTo>
                      <a:lnTo>
                        <a:pt x="123" y="144"/>
                      </a:lnTo>
                      <a:lnTo>
                        <a:pt x="121" y="146"/>
                      </a:lnTo>
                      <a:lnTo>
                        <a:pt x="127" y="154"/>
                      </a:lnTo>
                      <a:lnTo>
                        <a:pt x="137" y="143"/>
                      </a:lnTo>
                      <a:lnTo>
                        <a:pt x="131" y="136"/>
                      </a:lnTo>
                      <a:lnTo>
                        <a:pt x="137" y="130"/>
                      </a:lnTo>
                      <a:lnTo>
                        <a:pt x="144" y="130"/>
                      </a:lnTo>
                      <a:lnTo>
                        <a:pt x="148" y="126"/>
                      </a:lnTo>
                      <a:lnTo>
                        <a:pt x="153" y="126"/>
                      </a:lnTo>
                      <a:lnTo>
                        <a:pt x="147" y="117"/>
                      </a:lnTo>
                      <a:lnTo>
                        <a:pt x="150" y="113"/>
                      </a:lnTo>
                      <a:lnTo>
                        <a:pt x="150" y="98"/>
                      </a:lnTo>
                      <a:lnTo>
                        <a:pt x="157" y="90"/>
                      </a:lnTo>
                      <a:lnTo>
                        <a:pt x="160" y="93"/>
                      </a:lnTo>
                      <a:lnTo>
                        <a:pt x="166" y="93"/>
                      </a:lnTo>
                      <a:lnTo>
                        <a:pt x="163" y="97"/>
                      </a:lnTo>
                      <a:lnTo>
                        <a:pt x="169" y="103"/>
                      </a:lnTo>
                      <a:lnTo>
                        <a:pt x="172" y="98"/>
                      </a:lnTo>
                      <a:lnTo>
                        <a:pt x="177" y="98"/>
                      </a:lnTo>
                      <a:lnTo>
                        <a:pt x="177" y="95"/>
                      </a:lnTo>
                      <a:lnTo>
                        <a:pt x="175" y="95"/>
                      </a:lnTo>
                      <a:lnTo>
                        <a:pt x="171" y="93"/>
                      </a:lnTo>
                      <a:lnTo>
                        <a:pt x="180" y="81"/>
                      </a:lnTo>
                      <a:lnTo>
                        <a:pt x="180" y="98"/>
                      </a:lnTo>
                      <a:lnTo>
                        <a:pt x="183" y="98"/>
                      </a:lnTo>
                      <a:lnTo>
                        <a:pt x="183" y="0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2" name="Freeform 20">
                  <a:extLst>
                    <a:ext uri="{FF2B5EF4-FFF2-40B4-BE49-F238E27FC236}">
                      <a16:creationId xmlns:a16="http://schemas.microsoft.com/office/drawing/2014/main" id="{60C19EC9-ABA9-824A-B6D2-5DA2970C261B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05" y="2991"/>
                  <a:ext cx="782" cy="553"/>
                </a:xfrm>
                <a:custGeom>
                  <a:avLst/>
                  <a:gdLst>
                    <a:gd name="T0" fmla="*/ 22 w 782"/>
                    <a:gd name="T1" fmla="*/ 145 h 553"/>
                    <a:gd name="T2" fmla="*/ 71 w 782"/>
                    <a:gd name="T3" fmla="*/ 96 h 553"/>
                    <a:gd name="T4" fmla="*/ 101 w 782"/>
                    <a:gd name="T5" fmla="*/ 130 h 553"/>
                    <a:gd name="T6" fmla="*/ 84 w 782"/>
                    <a:gd name="T7" fmla="*/ 128 h 553"/>
                    <a:gd name="T8" fmla="*/ 155 w 782"/>
                    <a:gd name="T9" fmla="*/ 123 h 553"/>
                    <a:gd name="T10" fmla="*/ 172 w 782"/>
                    <a:gd name="T11" fmla="*/ 79 h 553"/>
                    <a:gd name="T12" fmla="*/ 172 w 782"/>
                    <a:gd name="T13" fmla="*/ 89 h 553"/>
                    <a:gd name="T14" fmla="*/ 160 w 782"/>
                    <a:gd name="T15" fmla="*/ 123 h 553"/>
                    <a:gd name="T16" fmla="*/ 216 w 782"/>
                    <a:gd name="T17" fmla="*/ 95 h 553"/>
                    <a:gd name="T18" fmla="*/ 330 w 782"/>
                    <a:gd name="T19" fmla="*/ 16 h 553"/>
                    <a:gd name="T20" fmla="*/ 412 w 782"/>
                    <a:gd name="T21" fmla="*/ 20 h 553"/>
                    <a:gd name="T22" fmla="*/ 503 w 782"/>
                    <a:gd name="T23" fmla="*/ 10 h 553"/>
                    <a:gd name="T24" fmla="*/ 602 w 782"/>
                    <a:gd name="T25" fmla="*/ 51 h 553"/>
                    <a:gd name="T26" fmla="*/ 718 w 782"/>
                    <a:gd name="T27" fmla="*/ 65 h 553"/>
                    <a:gd name="T28" fmla="*/ 775 w 782"/>
                    <a:gd name="T29" fmla="*/ 112 h 553"/>
                    <a:gd name="T30" fmla="*/ 731 w 782"/>
                    <a:gd name="T31" fmla="*/ 148 h 553"/>
                    <a:gd name="T32" fmla="*/ 707 w 782"/>
                    <a:gd name="T33" fmla="*/ 194 h 553"/>
                    <a:gd name="T34" fmla="*/ 678 w 782"/>
                    <a:gd name="T35" fmla="*/ 196 h 553"/>
                    <a:gd name="T36" fmla="*/ 687 w 782"/>
                    <a:gd name="T37" fmla="*/ 132 h 553"/>
                    <a:gd name="T38" fmla="*/ 650 w 782"/>
                    <a:gd name="T39" fmla="*/ 166 h 553"/>
                    <a:gd name="T40" fmla="*/ 623 w 782"/>
                    <a:gd name="T41" fmla="*/ 196 h 553"/>
                    <a:gd name="T42" fmla="*/ 632 w 782"/>
                    <a:gd name="T43" fmla="*/ 228 h 553"/>
                    <a:gd name="T44" fmla="*/ 600 w 782"/>
                    <a:gd name="T45" fmla="*/ 276 h 553"/>
                    <a:gd name="T46" fmla="*/ 605 w 782"/>
                    <a:gd name="T47" fmla="*/ 315 h 553"/>
                    <a:gd name="T48" fmla="*/ 602 w 782"/>
                    <a:gd name="T49" fmla="*/ 296 h 553"/>
                    <a:gd name="T50" fmla="*/ 572 w 782"/>
                    <a:gd name="T51" fmla="*/ 299 h 553"/>
                    <a:gd name="T52" fmla="*/ 594 w 782"/>
                    <a:gd name="T53" fmla="*/ 356 h 553"/>
                    <a:gd name="T54" fmla="*/ 539 w 782"/>
                    <a:gd name="T55" fmla="*/ 423 h 553"/>
                    <a:gd name="T56" fmla="*/ 524 w 782"/>
                    <a:gd name="T57" fmla="*/ 442 h 553"/>
                    <a:gd name="T58" fmla="*/ 504 w 782"/>
                    <a:gd name="T59" fmla="*/ 507 h 553"/>
                    <a:gd name="T60" fmla="*/ 477 w 782"/>
                    <a:gd name="T61" fmla="*/ 508 h 553"/>
                    <a:gd name="T62" fmla="*/ 510 w 782"/>
                    <a:gd name="T63" fmla="*/ 552 h 553"/>
                    <a:gd name="T64" fmla="*/ 455 w 782"/>
                    <a:gd name="T65" fmla="*/ 449 h 553"/>
                    <a:gd name="T66" fmla="*/ 391 w 782"/>
                    <a:gd name="T67" fmla="*/ 428 h 553"/>
                    <a:gd name="T68" fmla="*/ 361 w 782"/>
                    <a:gd name="T69" fmla="*/ 495 h 553"/>
                    <a:gd name="T70" fmla="*/ 338 w 782"/>
                    <a:gd name="T71" fmla="*/ 530 h 553"/>
                    <a:gd name="T72" fmla="*/ 298 w 782"/>
                    <a:gd name="T73" fmla="*/ 425 h 553"/>
                    <a:gd name="T74" fmla="*/ 267 w 782"/>
                    <a:gd name="T75" fmla="*/ 436 h 553"/>
                    <a:gd name="T76" fmla="*/ 241 w 782"/>
                    <a:gd name="T77" fmla="*/ 391 h 553"/>
                    <a:gd name="T78" fmla="*/ 160 w 782"/>
                    <a:gd name="T79" fmla="*/ 366 h 553"/>
                    <a:gd name="T80" fmla="*/ 188 w 782"/>
                    <a:gd name="T81" fmla="*/ 414 h 553"/>
                    <a:gd name="T82" fmla="*/ 167 w 782"/>
                    <a:gd name="T83" fmla="*/ 445 h 553"/>
                    <a:gd name="T84" fmla="*/ 136 w 782"/>
                    <a:gd name="T85" fmla="*/ 434 h 553"/>
                    <a:gd name="T86" fmla="*/ 85 w 782"/>
                    <a:gd name="T87" fmla="*/ 355 h 553"/>
                    <a:gd name="T88" fmla="*/ 106 w 782"/>
                    <a:gd name="T89" fmla="*/ 310 h 553"/>
                    <a:gd name="T90" fmla="*/ 119 w 782"/>
                    <a:gd name="T91" fmla="*/ 276 h 553"/>
                    <a:gd name="T92" fmla="*/ 106 w 782"/>
                    <a:gd name="T93" fmla="*/ 162 h 553"/>
                    <a:gd name="T94" fmla="*/ 61 w 782"/>
                    <a:gd name="T95" fmla="*/ 138 h 553"/>
                    <a:gd name="T96" fmla="*/ 39 w 782"/>
                    <a:gd name="T97" fmla="*/ 150 h 553"/>
                    <a:gd name="T98" fmla="*/ 0 w 782"/>
                    <a:gd name="T99" fmla="*/ 162 h 553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782" h="553">
                      <a:moveTo>
                        <a:pt x="0" y="162"/>
                      </a:moveTo>
                      <a:lnTo>
                        <a:pt x="22" y="145"/>
                      </a:lnTo>
                      <a:lnTo>
                        <a:pt x="44" y="112"/>
                      </a:lnTo>
                      <a:lnTo>
                        <a:pt x="71" y="96"/>
                      </a:lnTo>
                      <a:lnTo>
                        <a:pt x="98" y="115"/>
                      </a:lnTo>
                      <a:lnTo>
                        <a:pt x="101" y="130"/>
                      </a:lnTo>
                      <a:lnTo>
                        <a:pt x="95" y="130"/>
                      </a:lnTo>
                      <a:lnTo>
                        <a:pt x="84" y="128"/>
                      </a:lnTo>
                      <a:lnTo>
                        <a:pt x="98" y="145"/>
                      </a:lnTo>
                      <a:lnTo>
                        <a:pt x="155" y="123"/>
                      </a:lnTo>
                      <a:lnTo>
                        <a:pt x="147" y="107"/>
                      </a:lnTo>
                      <a:lnTo>
                        <a:pt x="172" y="79"/>
                      </a:lnTo>
                      <a:lnTo>
                        <a:pt x="188" y="79"/>
                      </a:lnTo>
                      <a:lnTo>
                        <a:pt x="172" y="89"/>
                      </a:lnTo>
                      <a:lnTo>
                        <a:pt x="160" y="109"/>
                      </a:lnTo>
                      <a:lnTo>
                        <a:pt x="160" y="123"/>
                      </a:lnTo>
                      <a:lnTo>
                        <a:pt x="183" y="138"/>
                      </a:lnTo>
                      <a:lnTo>
                        <a:pt x="216" y="95"/>
                      </a:lnTo>
                      <a:lnTo>
                        <a:pt x="330" y="45"/>
                      </a:lnTo>
                      <a:lnTo>
                        <a:pt x="330" y="16"/>
                      </a:lnTo>
                      <a:lnTo>
                        <a:pt x="382" y="5"/>
                      </a:lnTo>
                      <a:lnTo>
                        <a:pt x="412" y="20"/>
                      </a:lnTo>
                      <a:lnTo>
                        <a:pt x="481" y="0"/>
                      </a:lnTo>
                      <a:lnTo>
                        <a:pt x="503" y="10"/>
                      </a:lnTo>
                      <a:lnTo>
                        <a:pt x="549" y="61"/>
                      </a:lnTo>
                      <a:lnTo>
                        <a:pt x="602" y="51"/>
                      </a:lnTo>
                      <a:lnTo>
                        <a:pt x="635" y="69"/>
                      </a:lnTo>
                      <a:lnTo>
                        <a:pt x="718" y="65"/>
                      </a:lnTo>
                      <a:lnTo>
                        <a:pt x="781" y="84"/>
                      </a:lnTo>
                      <a:lnTo>
                        <a:pt x="775" y="112"/>
                      </a:lnTo>
                      <a:lnTo>
                        <a:pt x="722" y="130"/>
                      </a:lnTo>
                      <a:lnTo>
                        <a:pt x="731" y="148"/>
                      </a:lnTo>
                      <a:lnTo>
                        <a:pt x="708" y="158"/>
                      </a:lnTo>
                      <a:lnTo>
                        <a:pt x="707" y="194"/>
                      </a:lnTo>
                      <a:lnTo>
                        <a:pt x="686" y="218"/>
                      </a:lnTo>
                      <a:lnTo>
                        <a:pt x="678" y="196"/>
                      </a:lnTo>
                      <a:lnTo>
                        <a:pt x="689" y="175"/>
                      </a:lnTo>
                      <a:lnTo>
                        <a:pt x="687" y="132"/>
                      </a:lnTo>
                      <a:lnTo>
                        <a:pt x="666" y="154"/>
                      </a:lnTo>
                      <a:lnTo>
                        <a:pt x="650" y="166"/>
                      </a:lnTo>
                      <a:lnTo>
                        <a:pt x="634" y="147"/>
                      </a:lnTo>
                      <a:lnTo>
                        <a:pt x="623" y="196"/>
                      </a:lnTo>
                      <a:lnTo>
                        <a:pt x="635" y="196"/>
                      </a:lnTo>
                      <a:lnTo>
                        <a:pt x="632" y="228"/>
                      </a:lnTo>
                      <a:lnTo>
                        <a:pt x="618" y="263"/>
                      </a:lnTo>
                      <a:lnTo>
                        <a:pt x="600" y="276"/>
                      </a:lnTo>
                      <a:lnTo>
                        <a:pt x="615" y="299"/>
                      </a:lnTo>
                      <a:lnTo>
                        <a:pt x="605" y="315"/>
                      </a:lnTo>
                      <a:lnTo>
                        <a:pt x="602" y="301"/>
                      </a:lnTo>
                      <a:lnTo>
                        <a:pt x="602" y="296"/>
                      </a:lnTo>
                      <a:lnTo>
                        <a:pt x="590" y="288"/>
                      </a:lnTo>
                      <a:lnTo>
                        <a:pt x="572" y="299"/>
                      </a:lnTo>
                      <a:lnTo>
                        <a:pt x="588" y="337"/>
                      </a:lnTo>
                      <a:lnTo>
                        <a:pt x="594" y="356"/>
                      </a:lnTo>
                      <a:lnTo>
                        <a:pt x="574" y="408"/>
                      </a:lnTo>
                      <a:lnTo>
                        <a:pt x="539" y="423"/>
                      </a:lnTo>
                      <a:lnTo>
                        <a:pt x="509" y="420"/>
                      </a:lnTo>
                      <a:lnTo>
                        <a:pt x="524" y="442"/>
                      </a:lnTo>
                      <a:lnTo>
                        <a:pt x="525" y="472"/>
                      </a:lnTo>
                      <a:lnTo>
                        <a:pt x="504" y="507"/>
                      </a:lnTo>
                      <a:lnTo>
                        <a:pt x="480" y="488"/>
                      </a:lnTo>
                      <a:lnTo>
                        <a:pt x="477" y="508"/>
                      </a:lnTo>
                      <a:lnTo>
                        <a:pt x="495" y="526"/>
                      </a:lnTo>
                      <a:lnTo>
                        <a:pt x="510" y="552"/>
                      </a:lnTo>
                      <a:lnTo>
                        <a:pt x="485" y="536"/>
                      </a:lnTo>
                      <a:lnTo>
                        <a:pt x="455" y="449"/>
                      </a:lnTo>
                      <a:lnTo>
                        <a:pt x="418" y="426"/>
                      </a:lnTo>
                      <a:lnTo>
                        <a:pt x="391" y="428"/>
                      </a:lnTo>
                      <a:lnTo>
                        <a:pt x="356" y="477"/>
                      </a:lnTo>
                      <a:lnTo>
                        <a:pt x="361" y="495"/>
                      </a:lnTo>
                      <a:lnTo>
                        <a:pt x="349" y="530"/>
                      </a:lnTo>
                      <a:lnTo>
                        <a:pt x="338" y="530"/>
                      </a:lnTo>
                      <a:lnTo>
                        <a:pt x="298" y="457"/>
                      </a:lnTo>
                      <a:lnTo>
                        <a:pt x="298" y="425"/>
                      </a:lnTo>
                      <a:lnTo>
                        <a:pt x="290" y="437"/>
                      </a:lnTo>
                      <a:lnTo>
                        <a:pt x="267" y="436"/>
                      </a:lnTo>
                      <a:lnTo>
                        <a:pt x="276" y="416"/>
                      </a:lnTo>
                      <a:lnTo>
                        <a:pt x="241" y="391"/>
                      </a:lnTo>
                      <a:lnTo>
                        <a:pt x="197" y="391"/>
                      </a:lnTo>
                      <a:lnTo>
                        <a:pt x="160" y="366"/>
                      </a:lnTo>
                      <a:lnTo>
                        <a:pt x="157" y="391"/>
                      </a:lnTo>
                      <a:lnTo>
                        <a:pt x="188" y="414"/>
                      </a:lnTo>
                      <a:lnTo>
                        <a:pt x="199" y="414"/>
                      </a:lnTo>
                      <a:lnTo>
                        <a:pt x="167" y="445"/>
                      </a:lnTo>
                      <a:lnTo>
                        <a:pt x="136" y="452"/>
                      </a:lnTo>
                      <a:lnTo>
                        <a:pt x="136" y="434"/>
                      </a:lnTo>
                      <a:lnTo>
                        <a:pt x="91" y="372"/>
                      </a:lnTo>
                      <a:lnTo>
                        <a:pt x="85" y="355"/>
                      </a:lnTo>
                      <a:lnTo>
                        <a:pt x="109" y="335"/>
                      </a:lnTo>
                      <a:lnTo>
                        <a:pt x="106" y="310"/>
                      </a:lnTo>
                      <a:lnTo>
                        <a:pt x="106" y="282"/>
                      </a:lnTo>
                      <a:lnTo>
                        <a:pt x="119" y="276"/>
                      </a:lnTo>
                      <a:lnTo>
                        <a:pt x="106" y="263"/>
                      </a:lnTo>
                      <a:lnTo>
                        <a:pt x="106" y="162"/>
                      </a:lnTo>
                      <a:lnTo>
                        <a:pt x="43" y="162"/>
                      </a:lnTo>
                      <a:lnTo>
                        <a:pt x="61" y="138"/>
                      </a:lnTo>
                      <a:lnTo>
                        <a:pt x="60" y="130"/>
                      </a:lnTo>
                      <a:lnTo>
                        <a:pt x="39" y="150"/>
                      </a:lnTo>
                      <a:lnTo>
                        <a:pt x="32" y="162"/>
                      </a:lnTo>
                      <a:lnTo>
                        <a:pt x="0" y="16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3" name="Freeform 21">
                  <a:extLst>
                    <a:ext uri="{FF2B5EF4-FFF2-40B4-BE49-F238E27FC236}">
                      <a16:creationId xmlns:a16="http://schemas.microsoft.com/office/drawing/2014/main" id="{6E509D24-CEAB-0C4E-BE5D-FBC256E7D257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21" y="3217"/>
                  <a:ext cx="68" cy="113"/>
                </a:xfrm>
                <a:custGeom>
                  <a:avLst/>
                  <a:gdLst>
                    <a:gd name="T0" fmla="*/ 45 w 68"/>
                    <a:gd name="T1" fmla="*/ 0 h 113"/>
                    <a:gd name="T2" fmla="*/ 45 w 68"/>
                    <a:gd name="T3" fmla="*/ 14 h 113"/>
                    <a:gd name="T4" fmla="*/ 39 w 68"/>
                    <a:gd name="T5" fmla="*/ 23 h 113"/>
                    <a:gd name="T6" fmla="*/ 41 w 68"/>
                    <a:gd name="T7" fmla="*/ 38 h 113"/>
                    <a:gd name="T8" fmla="*/ 33 w 68"/>
                    <a:gd name="T9" fmla="*/ 58 h 113"/>
                    <a:gd name="T10" fmla="*/ 22 w 68"/>
                    <a:gd name="T11" fmla="*/ 77 h 113"/>
                    <a:gd name="T12" fmla="*/ 5 w 68"/>
                    <a:gd name="T13" fmla="*/ 89 h 113"/>
                    <a:gd name="T14" fmla="*/ 0 w 68"/>
                    <a:gd name="T15" fmla="*/ 110 h 113"/>
                    <a:gd name="T16" fmla="*/ 7 w 68"/>
                    <a:gd name="T17" fmla="*/ 112 h 113"/>
                    <a:gd name="T18" fmla="*/ 7 w 68"/>
                    <a:gd name="T19" fmla="*/ 92 h 113"/>
                    <a:gd name="T20" fmla="*/ 31 w 68"/>
                    <a:gd name="T21" fmla="*/ 91 h 113"/>
                    <a:gd name="T22" fmla="*/ 49 w 68"/>
                    <a:gd name="T23" fmla="*/ 78 h 113"/>
                    <a:gd name="T24" fmla="*/ 49 w 68"/>
                    <a:gd name="T25" fmla="*/ 51 h 113"/>
                    <a:gd name="T26" fmla="*/ 55 w 68"/>
                    <a:gd name="T27" fmla="*/ 41 h 113"/>
                    <a:gd name="T28" fmla="*/ 46 w 68"/>
                    <a:gd name="T29" fmla="*/ 24 h 113"/>
                    <a:gd name="T30" fmla="*/ 59 w 68"/>
                    <a:gd name="T31" fmla="*/ 19 h 113"/>
                    <a:gd name="T32" fmla="*/ 67 w 68"/>
                    <a:gd name="T33" fmla="*/ 5 h 113"/>
                    <a:gd name="T34" fmla="*/ 49 w 68"/>
                    <a:gd name="T35" fmla="*/ 7 h 113"/>
                    <a:gd name="T36" fmla="*/ 45 w 68"/>
                    <a:gd name="T37" fmla="*/ 0 h 11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8" h="113">
                      <a:moveTo>
                        <a:pt x="45" y="0"/>
                      </a:moveTo>
                      <a:lnTo>
                        <a:pt x="45" y="14"/>
                      </a:lnTo>
                      <a:lnTo>
                        <a:pt x="39" y="23"/>
                      </a:lnTo>
                      <a:lnTo>
                        <a:pt x="41" y="38"/>
                      </a:lnTo>
                      <a:lnTo>
                        <a:pt x="33" y="58"/>
                      </a:lnTo>
                      <a:lnTo>
                        <a:pt x="22" y="77"/>
                      </a:lnTo>
                      <a:lnTo>
                        <a:pt x="5" y="89"/>
                      </a:lnTo>
                      <a:lnTo>
                        <a:pt x="0" y="110"/>
                      </a:lnTo>
                      <a:lnTo>
                        <a:pt x="7" y="112"/>
                      </a:lnTo>
                      <a:lnTo>
                        <a:pt x="7" y="92"/>
                      </a:lnTo>
                      <a:lnTo>
                        <a:pt x="31" y="91"/>
                      </a:lnTo>
                      <a:lnTo>
                        <a:pt x="49" y="78"/>
                      </a:lnTo>
                      <a:lnTo>
                        <a:pt x="49" y="51"/>
                      </a:lnTo>
                      <a:lnTo>
                        <a:pt x="55" y="41"/>
                      </a:lnTo>
                      <a:lnTo>
                        <a:pt x="46" y="24"/>
                      </a:lnTo>
                      <a:lnTo>
                        <a:pt x="59" y="19"/>
                      </a:lnTo>
                      <a:lnTo>
                        <a:pt x="67" y="5"/>
                      </a:lnTo>
                      <a:lnTo>
                        <a:pt x="49" y="7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4" name="Freeform 22">
                  <a:extLst>
                    <a:ext uri="{FF2B5EF4-FFF2-40B4-BE49-F238E27FC236}">
                      <a16:creationId xmlns:a16="http://schemas.microsoft.com/office/drawing/2014/main" id="{FCE6E9E4-7285-7549-B5AB-3F0D264BDCE3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967" y="3518"/>
                  <a:ext cx="17" cy="26"/>
                </a:xfrm>
                <a:custGeom>
                  <a:avLst/>
                  <a:gdLst>
                    <a:gd name="T0" fmla="*/ 8 w 17"/>
                    <a:gd name="T1" fmla="*/ 0 h 26"/>
                    <a:gd name="T2" fmla="*/ 0 w 17"/>
                    <a:gd name="T3" fmla="*/ 11 h 26"/>
                    <a:gd name="T4" fmla="*/ 5 w 17"/>
                    <a:gd name="T5" fmla="*/ 25 h 26"/>
                    <a:gd name="T6" fmla="*/ 16 w 17"/>
                    <a:gd name="T7" fmla="*/ 15 h 26"/>
                    <a:gd name="T8" fmla="*/ 8 w 17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" h="26">
                      <a:moveTo>
                        <a:pt x="8" y="0"/>
                      </a:moveTo>
                      <a:lnTo>
                        <a:pt x="0" y="11"/>
                      </a:lnTo>
                      <a:lnTo>
                        <a:pt x="5" y="25"/>
                      </a:lnTo>
                      <a:lnTo>
                        <a:pt x="16" y="15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5" name="Freeform 23">
                  <a:extLst>
                    <a:ext uri="{FF2B5EF4-FFF2-40B4-BE49-F238E27FC236}">
                      <a16:creationId xmlns:a16="http://schemas.microsoft.com/office/drawing/2014/main" id="{D8182C5E-7DD0-F84A-9501-F3ED23175ED0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069" y="3545"/>
                  <a:ext cx="158" cy="68"/>
                </a:xfrm>
                <a:custGeom>
                  <a:avLst/>
                  <a:gdLst>
                    <a:gd name="T0" fmla="*/ 0 w 158"/>
                    <a:gd name="T1" fmla="*/ 0 h 68"/>
                    <a:gd name="T2" fmla="*/ 23 w 158"/>
                    <a:gd name="T3" fmla="*/ 5 h 68"/>
                    <a:gd name="T4" fmla="*/ 58 w 158"/>
                    <a:gd name="T5" fmla="*/ 29 h 68"/>
                    <a:gd name="T6" fmla="*/ 53 w 158"/>
                    <a:gd name="T7" fmla="*/ 43 h 68"/>
                    <a:gd name="T8" fmla="*/ 82 w 158"/>
                    <a:gd name="T9" fmla="*/ 55 h 68"/>
                    <a:gd name="T10" fmla="*/ 157 w 158"/>
                    <a:gd name="T11" fmla="*/ 55 h 68"/>
                    <a:gd name="T12" fmla="*/ 75 w 158"/>
                    <a:gd name="T13" fmla="*/ 67 h 68"/>
                    <a:gd name="T14" fmla="*/ 53 w 158"/>
                    <a:gd name="T15" fmla="*/ 43 h 68"/>
                    <a:gd name="T16" fmla="*/ 32 w 158"/>
                    <a:gd name="T17" fmla="*/ 38 h 68"/>
                    <a:gd name="T18" fmla="*/ 0 w 158"/>
                    <a:gd name="T19" fmla="*/ 0 h 6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58" h="68">
                      <a:moveTo>
                        <a:pt x="0" y="0"/>
                      </a:moveTo>
                      <a:lnTo>
                        <a:pt x="23" y="5"/>
                      </a:lnTo>
                      <a:lnTo>
                        <a:pt x="58" y="29"/>
                      </a:lnTo>
                      <a:lnTo>
                        <a:pt x="53" y="43"/>
                      </a:lnTo>
                      <a:lnTo>
                        <a:pt x="82" y="55"/>
                      </a:lnTo>
                      <a:lnTo>
                        <a:pt x="157" y="55"/>
                      </a:lnTo>
                      <a:lnTo>
                        <a:pt x="75" y="67"/>
                      </a:lnTo>
                      <a:lnTo>
                        <a:pt x="53" y="43"/>
                      </a:lnTo>
                      <a:lnTo>
                        <a:pt x="32" y="3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" name="Freeform 24">
                  <a:extLst>
                    <a:ext uri="{FF2B5EF4-FFF2-40B4-BE49-F238E27FC236}">
                      <a16:creationId xmlns:a16="http://schemas.microsoft.com/office/drawing/2014/main" id="{7081E690-FAEF-2041-9283-CA5EB8A588C9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195" y="3601"/>
                  <a:ext cx="169" cy="159"/>
                </a:xfrm>
                <a:custGeom>
                  <a:avLst/>
                  <a:gdLst>
                    <a:gd name="T0" fmla="*/ 135 w 169"/>
                    <a:gd name="T1" fmla="*/ 155 h 159"/>
                    <a:gd name="T2" fmla="*/ 127 w 169"/>
                    <a:gd name="T3" fmla="*/ 152 h 159"/>
                    <a:gd name="T4" fmla="*/ 110 w 169"/>
                    <a:gd name="T5" fmla="*/ 134 h 159"/>
                    <a:gd name="T6" fmla="*/ 92 w 169"/>
                    <a:gd name="T7" fmla="*/ 130 h 159"/>
                    <a:gd name="T8" fmla="*/ 88 w 169"/>
                    <a:gd name="T9" fmla="*/ 119 h 159"/>
                    <a:gd name="T10" fmla="*/ 78 w 169"/>
                    <a:gd name="T11" fmla="*/ 111 h 159"/>
                    <a:gd name="T12" fmla="*/ 62 w 169"/>
                    <a:gd name="T13" fmla="*/ 111 h 159"/>
                    <a:gd name="T14" fmla="*/ 44 w 169"/>
                    <a:gd name="T15" fmla="*/ 118 h 159"/>
                    <a:gd name="T16" fmla="*/ 28 w 169"/>
                    <a:gd name="T17" fmla="*/ 121 h 159"/>
                    <a:gd name="T18" fmla="*/ 10 w 169"/>
                    <a:gd name="T19" fmla="*/ 121 h 159"/>
                    <a:gd name="T20" fmla="*/ 10 w 169"/>
                    <a:gd name="T21" fmla="*/ 109 h 159"/>
                    <a:gd name="T22" fmla="*/ 3 w 169"/>
                    <a:gd name="T23" fmla="*/ 91 h 159"/>
                    <a:gd name="T24" fmla="*/ 2 w 169"/>
                    <a:gd name="T25" fmla="*/ 81 h 159"/>
                    <a:gd name="T26" fmla="*/ 2 w 169"/>
                    <a:gd name="T27" fmla="*/ 56 h 159"/>
                    <a:gd name="T28" fmla="*/ 31 w 169"/>
                    <a:gd name="T29" fmla="*/ 43 h 159"/>
                    <a:gd name="T30" fmla="*/ 34 w 169"/>
                    <a:gd name="T31" fmla="*/ 29 h 159"/>
                    <a:gd name="T32" fmla="*/ 40 w 169"/>
                    <a:gd name="T33" fmla="*/ 30 h 159"/>
                    <a:gd name="T34" fmla="*/ 55 w 169"/>
                    <a:gd name="T35" fmla="*/ 15 h 159"/>
                    <a:gd name="T36" fmla="*/ 70 w 169"/>
                    <a:gd name="T37" fmla="*/ 17 h 159"/>
                    <a:gd name="T38" fmla="*/ 80 w 169"/>
                    <a:gd name="T39" fmla="*/ 7 h 159"/>
                    <a:gd name="T40" fmla="*/ 89 w 169"/>
                    <a:gd name="T41" fmla="*/ 5 h 159"/>
                    <a:gd name="T42" fmla="*/ 103 w 169"/>
                    <a:gd name="T43" fmla="*/ 24 h 159"/>
                    <a:gd name="T44" fmla="*/ 116 w 169"/>
                    <a:gd name="T45" fmla="*/ 30 h 159"/>
                    <a:gd name="T46" fmla="*/ 117 w 169"/>
                    <a:gd name="T47" fmla="*/ 11 h 159"/>
                    <a:gd name="T48" fmla="*/ 122 w 169"/>
                    <a:gd name="T49" fmla="*/ 0 h 159"/>
                    <a:gd name="T50" fmla="*/ 132 w 169"/>
                    <a:gd name="T51" fmla="*/ 15 h 159"/>
                    <a:gd name="T52" fmla="*/ 140 w 169"/>
                    <a:gd name="T53" fmla="*/ 43 h 159"/>
                    <a:gd name="T54" fmla="*/ 156 w 169"/>
                    <a:gd name="T55" fmla="*/ 59 h 159"/>
                    <a:gd name="T56" fmla="*/ 165 w 169"/>
                    <a:gd name="T57" fmla="*/ 72 h 159"/>
                    <a:gd name="T58" fmla="*/ 168 w 169"/>
                    <a:gd name="T59" fmla="*/ 95 h 159"/>
                    <a:gd name="T60" fmla="*/ 157 w 169"/>
                    <a:gd name="T61" fmla="*/ 121 h 159"/>
                    <a:gd name="T62" fmla="*/ 155 w 169"/>
                    <a:gd name="T63" fmla="*/ 145 h 159"/>
                    <a:gd name="T64" fmla="*/ 140 w 169"/>
                    <a:gd name="T65" fmla="*/ 154 h 15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9" h="159">
                      <a:moveTo>
                        <a:pt x="140" y="154"/>
                      </a:moveTo>
                      <a:lnTo>
                        <a:pt x="135" y="155"/>
                      </a:lnTo>
                      <a:lnTo>
                        <a:pt x="132" y="158"/>
                      </a:lnTo>
                      <a:lnTo>
                        <a:pt x="127" y="152"/>
                      </a:lnTo>
                      <a:lnTo>
                        <a:pt x="112" y="145"/>
                      </a:lnTo>
                      <a:lnTo>
                        <a:pt x="110" y="134"/>
                      </a:lnTo>
                      <a:lnTo>
                        <a:pt x="105" y="130"/>
                      </a:lnTo>
                      <a:lnTo>
                        <a:pt x="92" y="130"/>
                      </a:lnTo>
                      <a:lnTo>
                        <a:pt x="92" y="122"/>
                      </a:lnTo>
                      <a:lnTo>
                        <a:pt x="88" y="119"/>
                      </a:lnTo>
                      <a:lnTo>
                        <a:pt x="87" y="112"/>
                      </a:lnTo>
                      <a:lnTo>
                        <a:pt x="78" y="111"/>
                      </a:lnTo>
                      <a:lnTo>
                        <a:pt x="70" y="109"/>
                      </a:lnTo>
                      <a:lnTo>
                        <a:pt x="62" y="111"/>
                      </a:lnTo>
                      <a:lnTo>
                        <a:pt x="62" y="112"/>
                      </a:lnTo>
                      <a:lnTo>
                        <a:pt x="44" y="118"/>
                      </a:lnTo>
                      <a:lnTo>
                        <a:pt x="44" y="121"/>
                      </a:lnTo>
                      <a:lnTo>
                        <a:pt x="28" y="121"/>
                      </a:lnTo>
                      <a:lnTo>
                        <a:pt x="20" y="126"/>
                      </a:lnTo>
                      <a:lnTo>
                        <a:pt x="10" y="121"/>
                      </a:lnTo>
                      <a:lnTo>
                        <a:pt x="10" y="119"/>
                      </a:lnTo>
                      <a:lnTo>
                        <a:pt x="10" y="109"/>
                      </a:lnTo>
                      <a:lnTo>
                        <a:pt x="7" y="99"/>
                      </a:lnTo>
                      <a:lnTo>
                        <a:pt x="3" y="91"/>
                      </a:lnTo>
                      <a:lnTo>
                        <a:pt x="5" y="84"/>
                      </a:lnTo>
                      <a:lnTo>
                        <a:pt x="2" y="81"/>
                      </a:lnTo>
                      <a:lnTo>
                        <a:pt x="0" y="66"/>
                      </a:lnTo>
                      <a:lnTo>
                        <a:pt x="2" y="56"/>
                      </a:lnTo>
                      <a:lnTo>
                        <a:pt x="11" y="48"/>
                      </a:lnTo>
                      <a:lnTo>
                        <a:pt x="31" y="43"/>
                      </a:lnTo>
                      <a:lnTo>
                        <a:pt x="36" y="36"/>
                      </a:lnTo>
                      <a:lnTo>
                        <a:pt x="34" y="29"/>
                      </a:lnTo>
                      <a:lnTo>
                        <a:pt x="39" y="27"/>
                      </a:lnTo>
                      <a:lnTo>
                        <a:pt x="40" y="30"/>
                      </a:lnTo>
                      <a:lnTo>
                        <a:pt x="42" y="25"/>
                      </a:lnTo>
                      <a:lnTo>
                        <a:pt x="55" y="15"/>
                      </a:lnTo>
                      <a:lnTo>
                        <a:pt x="62" y="20"/>
                      </a:lnTo>
                      <a:lnTo>
                        <a:pt x="70" y="17"/>
                      </a:lnTo>
                      <a:lnTo>
                        <a:pt x="72" y="9"/>
                      </a:lnTo>
                      <a:lnTo>
                        <a:pt x="80" y="7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98" y="3"/>
                      </a:lnTo>
                      <a:lnTo>
                        <a:pt x="103" y="24"/>
                      </a:lnTo>
                      <a:lnTo>
                        <a:pt x="110" y="30"/>
                      </a:lnTo>
                      <a:lnTo>
                        <a:pt x="116" y="30"/>
                      </a:lnTo>
                      <a:lnTo>
                        <a:pt x="119" y="17"/>
                      </a:lnTo>
                      <a:lnTo>
                        <a:pt x="117" y="11"/>
                      </a:lnTo>
                      <a:lnTo>
                        <a:pt x="119" y="1"/>
                      </a:lnTo>
                      <a:lnTo>
                        <a:pt x="122" y="0"/>
                      </a:lnTo>
                      <a:lnTo>
                        <a:pt x="127" y="12"/>
                      </a:lnTo>
                      <a:lnTo>
                        <a:pt x="132" y="15"/>
                      </a:lnTo>
                      <a:lnTo>
                        <a:pt x="135" y="27"/>
                      </a:lnTo>
                      <a:lnTo>
                        <a:pt x="140" y="43"/>
                      </a:lnTo>
                      <a:lnTo>
                        <a:pt x="147" y="47"/>
                      </a:lnTo>
                      <a:lnTo>
                        <a:pt x="156" y="59"/>
                      </a:lnTo>
                      <a:lnTo>
                        <a:pt x="157" y="65"/>
                      </a:lnTo>
                      <a:lnTo>
                        <a:pt x="165" y="72"/>
                      </a:lnTo>
                      <a:lnTo>
                        <a:pt x="168" y="85"/>
                      </a:lnTo>
                      <a:lnTo>
                        <a:pt x="168" y="95"/>
                      </a:lnTo>
                      <a:lnTo>
                        <a:pt x="165" y="111"/>
                      </a:lnTo>
                      <a:lnTo>
                        <a:pt x="157" y="121"/>
                      </a:lnTo>
                      <a:lnTo>
                        <a:pt x="155" y="134"/>
                      </a:lnTo>
                      <a:lnTo>
                        <a:pt x="155" y="145"/>
                      </a:lnTo>
                      <a:lnTo>
                        <a:pt x="147" y="147"/>
                      </a:lnTo>
                      <a:lnTo>
                        <a:pt x="140" y="15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7" name="Freeform 25">
                  <a:extLst>
                    <a:ext uri="{FF2B5EF4-FFF2-40B4-BE49-F238E27FC236}">
                      <a16:creationId xmlns:a16="http://schemas.microsoft.com/office/drawing/2014/main" id="{801C4D8B-3E8D-8B40-8534-C5634D7FDA11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330" y="3768"/>
                  <a:ext cx="17" cy="20"/>
                </a:xfrm>
                <a:custGeom>
                  <a:avLst/>
                  <a:gdLst>
                    <a:gd name="T0" fmla="*/ 8 w 17"/>
                    <a:gd name="T1" fmla="*/ 16 h 20"/>
                    <a:gd name="T2" fmla="*/ 2 w 17"/>
                    <a:gd name="T3" fmla="*/ 13 h 20"/>
                    <a:gd name="T4" fmla="*/ 2 w 17"/>
                    <a:gd name="T5" fmla="*/ 10 h 20"/>
                    <a:gd name="T6" fmla="*/ 2 w 17"/>
                    <a:gd name="T7" fmla="*/ 8 h 20"/>
                    <a:gd name="T8" fmla="*/ 1 w 17"/>
                    <a:gd name="T9" fmla="*/ 5 h 20"/>
                    <a:gd name="T10" fmla="*/ 0 w 17"/>
                    <a:gd name="T11" fmla="*/ 0 h 20"/>
                    <a:gd name="T12" fmla="*/ 2 w 17"/>
                    <a:gd name="T13" fmla="*/ 0 h 20"/>
                    <a:gd name="T14" fmla="*/ 8 w 17"/>
                    <a:gd name="T15" fmla="*/ 2 h 20"/>
                    <a:gd name="T16" fmla="*/ 11 w 17"/>
                    <a:gd name="T17" fmla="*/ 2 h 20"/>
                    <a:gd name="T18" fmla="*/ 12 w 17"/>
                    <a:gd name="T19" fmla="*/ 2 h 20"/>
                    <a:gd name="T20" fmla="*/ 16 w 17"/>
                    <a:gd name="T21" fmla="*/ 0 h 20"/>
                    <a:gd name="T22" fmla="*/ 16 w 17"/>
                    <a:gd name="T23" fmla="*/ 8 h 20"/>
                    <a:gd name="T24" fmla="*/ 14 w 17"/>
                    <a:gd name="T25" fmla="*/ 10 h 20"/>
                    <a:gd name="T26" fmla="*/ 12 w 17"/>
                    <a:gd name="T27" fmla="*/ 13 h 20"/>
                    <a:gd name="T28" fmla="*/ 12 w 17"/>
                    <a:gd name="T29" fmla="*/ 16 h 20"/>
                    <a:gd name="T30" fmla="*/ 11 w 17"/>
                    <a:gd name="T31" fmla="*/ 16 h 20"/>
                    <a:gd name="T32" fmla="*/ 11 w 17"/>
                    <a:gd name="T33" fmla="*/ 19 h 20"/>
                    <a:gd name="T34" fmla="*/ 8 w 17"/>
                    <a:gd name="T35" fmla="*/ 16 h 2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7" h="20">
                      <a:moveTo>
                        <a:pt x="8" y="16"/>
                      </a:move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2" y="8"/>
                      </a:lnTo>
                      <a:lnTo>
                        <a:pt x="1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8" y="2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8"/>
                      </a:lnTo>
                      <a:lnTo>
                        <a:pt x="14" y="10"/>
                      </a:lnTo>
                      <a:lnTo>
                        <a:pt x="12" y="13"/>
                      </a:lnTo>
                      <a:lnTo>
                        <a:pt x="12" y="16"/>
                      </a:lnTo>
                      <a:lnTo>
                        <a:pt x="11" y="16"/>
                      </a:lnTo>
                      <a:lnTo>
                        <a:pt x="11" y="19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" name="Freeform 26">
                  <a:extLst>
                    <a:ext uri="{FF2B5EF4-FFF2-40B4-BE49-F238E27FC236}">
                      <a16:creationId xmlns:a16="http://schemas.microsoft.com/office/drawing/2014/main" id="{4021A03E-2181-3945-9556-EF14B43E0456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739" y="3587"/>
                  <a:ext cx="19" cy="76"/>
                </a:xfrm>
                <a:custGeom>
                  <a:avLst/>
                  <a:gdLst>
                    <a:gd name="T0" fmla="*/ 2 w 19"/>
                    <a:gd name="T1" fmla="*/ 26 h 76"/>
                    <a:gd name="T2" fmla="*/ 9 w 19"/>
                    <a:gd name="T3" fmla="*/ 20 h 76"/>
                    <a:gd name="T4" fmla="*/ 14 w 19"/>
                    <a:gd name="T5" fmla="*/ 0 h 76"/>
                    <a:gd name="T6" fmla="*/ 18 w 19"/>
                    <a:gd name="T7" fmla="*/ 30 h 76"/>
                    <a:gd name="T8" fmla="*/ 12 w 19"/>
                    <a:gd name="T9" fmla="*/ 67 h 76"/>
                    <a:gd name="T10" fmla="*/ 0 w 19"/>
                    <a:gd name="T11" fmla="*/ 75 h 76"/>
                    <a:gd name="T12" fmla="*/ 0 w 19"/>
                    <a:gd name="T13" fmla="*/ 57 h 76"/>
                    <a:gd name="T14" fmla="*/ 3 w 19"/>
                    <a:gd name="T15" fmla="*/ 45 h 76"/>
                    <a:gd name="T16" fmla="*/ 2 w 19"/>
                    <a:gd name="T17" fmla="*/ 26 h 7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9" h="76">
                      <a:moveTo>
                        <a:pt x="2" y="26"/>
                      </a:moveTo>
                      <a:lnTo>
                        <a:pt x="9" y="20"/>
                      </a:lnTo>
                      <a:lnTo>
                        <a:pt x="14" y="0"/>
                      </a:lnTo>
                      <a:lnTo>
                        <a:pt x="18" y="30"/>
                      </a:lnTo>
                      <a:lnTo>
                        <a:pt x="12" y="67"/>
                      </a:lnTo>
                      <a:lnTo>
                        <a:pt x="0" y="75"/>
                      </a:lnTo>
                      <a:lnTo>
                        <a:pt x="0" y="57"/>
                      </a:lnTo>
                      <a:lnTo>
                        <a:pt x="3" y="45"/>
                      </a:lnTo>
                      <a:lnTo>
                        <a:pt x="2" y="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027" name="Rectangle 30">
            <a:extLst>
              <a:ext uri="{FF2B5EF4-FFF2-40B4-BE49-F238E27FC236}">
                <a16:creationId xmlns:a16="http://schemas.microsoft.com/office/drawing/2014/main" id="{9ECB914A-6C97-EC46-B8E5-D47C119F5D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1">
            <a:extLst>
              <a:ext uri="{FF2B5EF4-FFF2-40B4-BE49-F238E27FC236}">
                <a16:creationId xmlns:a16="http://schemas.microsoft.com/office/drawing/2014/main" id="{B17C03C2-0660-CF4A-9BCE-F3A5522D35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573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56" name="Rectangle 32">
            <a:extLst>
              <a:ext uri="{FF2B5EF4-FFF2-40B4-BE49-F238E27FC236}">
                <a16:creationId xmlns:a16="http://schemas.microsoft.com/office/drawing/2014/main" id="{0E96577B-EC10-B549-9216-34D96F10EFB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8" name="Rectangle 34">
            <a:extLst>
              <a:ext uri="{FF2B5EF4-FFF2-40B4-BE49-F238E27FC236}">
                <a16:creationId xmlns:a16="http://schemas.microsoft.com/office/drawing/2014/main" id="{AB074CC1-E941-A34A-BB54-67CC72FDDB5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2E74DC7-1D50-B443-86B8-8AEAF7EE48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35">
            <a:extLst>
              <a:ext uri="{FF2B5EF4-FFF2-40B4-BE49-F238E27FC236}">
                <a16:creationId xmlns:a16="http://schemas.microsoft.com/office/drawing/2014/main" id="{212FC48C-402A-5B4E-9563-8475ECA6A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000" dirty="0">
                <a:latin typeface="Arial" pitchFamily="34" charset="0"/>
              </a:rPr>
              <a:t>© Copyright 2018 by Pearson Education, Inc.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F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iangcpp.pearsoncmg.com/pyhtml/TestMax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9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liangcpp.pearsoncmg.com/pyhtml/PrintGradeFunction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angcpp.pearsoncmg.com/pyhtml/ReturnGradeFunction.html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liangcpp.pearsoncmg.com/pyhtml/Increment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0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liangcpp.pearsoncmg.com/pyhtml/GCDFunction.htm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iangcpp.pearsoncmg.com/pyhtml/PrimeNumberFunction.html" TargetMode="External"/><Relationship Id="rId4" Type="http://schemas.openxmlformats.org/officeDocument/2006/relationships/hyperlink" Target="https://liangcpp.pearsoncmg.com/pyhtml/TestGCDFunction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liangcpp.pearsoncmg.com/pyhtml/Dec2Hex.html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liangcpp.pearsoncmg.com/pyhtml/DefaultArgumentDemo.html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liangcpp.pearsoncmg.com/pyhtml/MultipleReturnValueDemo.html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liangcpp.pearsoncmg.com/pyhtml/TestRandomCharacter.html" TargetMode="External"/><Relationship Id="rId2" Type="http://schemas.openxmlformats.org/officeDocument/2006/relationships/hyperlink" Target="https://liangcpp.pearsoncmg.com/pyhtml/RandomCharacter.ht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1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liangcpp.pearsoncmg.com/pyhtml/PrintCalendar.html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2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3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4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5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6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7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liangcpp.pearsoncmg.com/pyhtml/PrintCalendarSkeleton.html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liangcpp.pearsoncmg.com/pyhtml/UsefulTurtleFunctions.html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angcpp.pearsoncmg.com/pyhtml/UseCustomTurtleFunctions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Number Placeholder 4">
            <a:extLst>
              <a:ext uri="{FF2B5EF4-FFF2-40B4-BE49-F238E27FC236}">
                <a16:creationId xmlns:a16="http://schemas.microsoft.com/office/drawing/2014/main" id="{0F86955E-03B0-774B-BF44-1DE6E860D6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C02BC3-AF43-3148-B45A-0DA3CBE26D0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C2EB2FC1-E368-3C4F-B21D-6D7F4DE253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738" y="701675"/>
            <a:ext cx="7772400" cy="1143000"/>
          </a:xfrm>
        </p:spPr>
        <p:txBody>
          <a:bodyPr/>
          <a:lstStyle/>
          <a:p>
            <a:r>
              <a:rPr lang="en-US" altLang="en-US"/>
              <a:t>Chapter 6 Functions</a:t>
            </a:r>
            <a:endParaRPr lang="en-US" altLang="en-US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4">
            <a:extLst>
              <a:ext uri="{FF2B5EF4-FFF2-40B4-BE49-F238E27FC236}">
                <a16:creationId xmlns:a16="http://schemas.microsoft.com/office/drawing/2014/main" id="{1D7BCFCC-10D8-9743-B4ED-0FD934C2AD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BC2ACB-15A8-1140-9FB6-96B0C99E1EB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1248D026-A841-724D-B1A4-32E240563F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Actual Parameters</a:t>
            </a: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C9F53FE2-79E6-CE44-83AD-AADC44A22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1277938"/>
            <a:ext cx="845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When a function is invoked, you pass a value to the parameter. This value is referred to as </a:t>
            </a:r>
            <a:r>
              <a:rPr lang="en-US" altLang="en-US" sz="2400" i="1"/>
              <a:t>actual parameter or argument</a:t>
            </a:r>
            <a:r>
              <a:rPr lang="en-US" altLang="en-US" sz="2400"/>
              <a:t>.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ECD1AFBD-E84C-BB41-A880-D917C1F16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1CBDE36C-BB35-D047-9CF6-D3C3B78EF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E379EC88-39A1-0F42-BFB4-37450C05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75" name="Rectangle 7">
            <a:extLst>
              <a:ext uri="{FF2B5EF4-FFF2-40B4-BE49-F238E27FC236}">
                <a16:creationId xmlns:a16="http://schemas.microsoft.com/office/drawing/2014/main" id="{A83498B6-C70E-E544-ABF8-77C8DC69E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76" name="Rectangle 8">
            <a:extLst>
              <a:ext uri="{FF2B5EF4-FFF2-40B4-BE49-F238E27FC236}">
                <a16:creationId xmlns:a16="http://schemas.microsoft.com/office/drawing/2014/main" id="{D2AD0D42-4BE8-5649-8E1E-A09878BDC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77" name="Rectangle 9">
            <a:extLst>
              <a:ext uri="{FF2B5EF4-FFF2-40B4-BE49-F238E27FC236}">
                <a16:creationId xmlns:a16="http://schemas.microsoft.com/office/drawing/2014/main" id="{9EC36664-694A-A447-BFDB-29E97E275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78" name="Rectangle 10">
            <a:extLst>
              <a:ext uri="{FF2B5EF4-FFF2-40B4-BE49-F238E27FC236}">
                <a16:creationId xmlns:a16="http://schemas.microsoft.com/office/drawing/2014/main" id="{D1C317F8-548E-A846-927A-2B1EDB21C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79" name="Rectangle 11">
            <a:extLst>
              <a:ext uri="{FF2B5EF4-FFF2-40B4-BE49-F238E27FC236}">
                <a16:creationId xmlns:a16="http://schemas.microsoft.com/office/drawing/2014/main" id="{BB8258A5-6799-B94D-B032-A67EDB83D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2780" name="Object 21">
            <a:extLst>
              <a:ext uri="{FF2B5EF4-FFF2-40B4-BE49-F238E27FC236}">
                <a16:creationId xmlns:a16="http://schemas.microsoft.com/office/drawing/2014/main" id="{419FFBFC-82CE-E64A-9AD6-FA59C4F17008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69875" y="2430463"/>
          <a:ext cx="8524875" cy="336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2" name="Picture" r:id="rId4" imgW="3124200" imgH="1231900" progId="Word.Picture.8">
                  <p:embed/>
                </p:oleObj>
              </mc:Choice>
              <mc:Fallback>
                <p:oleObj name="Picture" r:id="rId4" imgW="3124200" imgH="1231900" progId="Word.Picture.8">
                  <p:embed/>
                  <p:pic>
                    <p:nvPicPr>
                      <p:cNvPr id="0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" y="2430463"/>
                        <a:ext cx="8524875" cy="336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1" name="Rectangle 15">
            <a:extLst>
              <a:ext uri="{FF2B5EF4-FFF2-40B4-BE49-F238E27FC236}">
                <a16:creationId xmlns:a16="http://schemas.microsoft.com/office/drawing/2014/main" id="{4BBCED07-98D4-8840-9E48-F89431598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1413" y="3390900"/>
            <a:ext cx="498475" cy="230188"/>
          </a:xfrm>
          <a:prstGeom prst="rect">
            <a:avLst/>
          </a:prstGeom>
          <a:solidFill>
            <a:schemeClr val="accent1">
              <a:alpha val="3803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4">
            <a:extLst>
              <a:ext uri="{FF2B5EF4-FFF2-40B4-BE49-F238E27FC236}">
                <a16:creationId xmlns:a16="http://schemas.microsoft.com/office/drawing/2014/main" id="{33565D75-488A-4244-9C02-E1AE00098D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51CFE2-1D7D-EB4C-AE49-A979D3A9A3A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8369495B-22DF-DB4F-B735-769728E2CD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Return Value</a:t>
            </a: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1AEF7FEC-48A1-7C47-B9D0-5DA8EBD9E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1277938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A function may return a value using the return keyword. </a:t>
            </a: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EDFAD9C2-FAF1-E84E-8A5B-69DC8FAD7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C59842CC-554E-8A44-AD8F-65CDE9C96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6502A9B1-36F9-B14A-84BC-053DA4805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8702EF5C-533B-DB4E-948D-ACADE2A73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824" name="Rectangle 8">
            <a:extLst>
              <a:ext uri="{FF2B5EF4-FFF2-40B4-BE49-F238E27FC236}">
                <a16:creationId xmlns:a16="http://schemas.microsoft.com/office/drawing/2014/main" id="{8FE2D821-C4D6-E04B-B48F-76911C4B4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825" name="Rectangle 9">
            <a:extLst>
              <a:ext uri="{FF2B5EF4-FFF2-40B4-BE49-F238E27FC236}">
                <a16:creationId xmlns:a16="http://schemas.microsoft.com/office/drawing/2014/main" id="{E4AE9C12-9B6E-584A-8ADD-1FB635E1A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826" name="Rectangle 10">
            <a:extLst>
              <a:ext uri="{FF2B5EF4-FFF2-40B4-BE49-F238E27FC236}">
                <a16:creationId xmlns:a16="http://schemas.microsoft.com/office/drawing/2014/main" id="{490C0261-D216-4444-99DE-1A5045382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827" name="Rectangle 11">
            <a:extLst>
              <a:ext uri="{FF2B5EF4-FFF2-40B4-BE49-F238E27FC236}">
                <a16:creationId xmlns:a16="http://schemas.microsoft.com/office/drawing/2014/main" id="{98823AF5-A446-1B48-83E2-6E992602E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4828" name="Object 23">
            <a:extLst>
              <a:ext uri="{FF2B5EF4-FFF2-40B4-BE49-F238E27FC236}">
                <a16:creationId xmlns:a16="http://schemas.microsoft.com/office/drawing/2014/main" id="{1BFD8721-B907-404F-B981-1968955C2872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309563" y="2392363"/>
          <a:ext cx="8680450" cy="342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0" name="Picture" r:id="rId4" imgW="3124200" imgH="1231900" progId="Word.Picture.8">
                  <p:embed/>
                </p:oleObj>
              </mc:Choice>
              <mc:Fallback>
                <p:oleObj name="Picture" r:id="rId4" imgW="3124200" imgH="1231900" progId="Word.Picture.8">
                  <p:embed/>
                  <p:pic>
                    <p:nvPicPr>
                      <p:cNvPr id="0" name="Object 2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3" y="2392363"/>
                        <a:ext cx="8680450" cy="342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9" name="Rectangle 15">
            <a:extLst>
              <a:ext uri="{FF2B5EF4-FFF2-40B4-BE49-F238E27FC236}">
                <a16:creationId xmlns:a16="http://schemas.microsoft.com/office/drawing/2014/main" id="{7276AFA5-C302-5D49-8964-7C0A80090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6763" y="5003800"/>
            <a:ext cx="1612900" cy="230188"/>
          </a:xfrm>
          <a:prstGeom prst="rect">
            <a:avLst/>
          </a:prstGeom>
          <a:solidFill>
            <a:schemeClr val="accent1">
              <a:alpha val="3803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4">
            <a:extLst>
              <a:ext uri="{FF2B5EF4-FFF2-40B4-BE49-F238E27FC236}">
                <a16:creationId xmlns:a16="http://schemas.microsoft.com/office/drawing/2014/main" id="{8D78ED38-0518-4642-9B4C-ED66CF46D0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E0BA6D-37B9-104E-914B-A306BEBA30A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2F3A6C7B-DA6C-2749-ADC7-2DE3E82E26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altLang="en-US"/>
              <a:t>Calling Functions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6867" name="Text Box 7">
            <a:extLst>
              <a:ext uri="{FF2B5EF4-FFF2-40B4-BE49-F238E27FC236}">
                <a16:creationId xmlns:a16="http://schemas.microsoft.com/office/drawing/2014/main" id="{AFA69B7C-9713-6F49-A4CC-193356934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19200"/>
            <a:ext cx="8305800" cy="179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/>
              <a:t>Testing the </a:t>
            </a:r>
            <a:r>
              <a:rPr lang="en-US" altLang="en-US">
                <a:latin typeface="Courier New" panose="02070309020205020404" pitchFamily="49" charset="0"/>
              </a:rPr>
              <a:t>max</a:t>
            </a:r>
            <a:r>
              <a:rPr lang="en-US" altLang="en-US"/>
              <a:t> function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/>
              <a:t>This program demonstrates calling a function max to return the largest of the </a:t>
            </a:r>
            <a:r>
              <a:rPr lang="en-US" altLang="en-US" b="1">
                <a:latin typeface="Courier New" panose="02070309020205020404" pitchFamily="49" charset="0"/>
              </a:rPr>
              <a:t>int</a:t>
            </a:r>
            <a:r>
              <a:rPr lang="en-US" altLang="en-US"/>
              <a:t> values</a:t>
            </a:r>
          </a:p>
        </p:txBody>
      </p:sp>
      <p:sp>
        <p:nvSpPr>
          <p:cNvPr id="36868" name="Rectangle 10">
            <a:hlinkClick r:id="rId3"/>
            <a:extLst>
              <a:ext uri="{FF2B5EF4-FFF2-40B4-BE49-F238E27FC236}">
                <a16:creationId xmlns:a16="http://schemas.microsoft.com/office/drawing/2014/main" id="{D88519B7-2D53-1C44-8982-1375DB973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188" y="4724400"/>
            <a:ext cx="1501775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TestMax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>
            <a:extLst>
              <a:ext uri="{FF2B5EF4-FFF2-40B4-BE49-F238E27FC236}">
                <a16:creationId xmlns:a16="http://schemas.microsoft.com/office/drawing/2014/main" id="{A6A0E57C-BF04-CB49-ADAB-99B27B0B07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C36F6E-C3B2-E744-8544-E9B8F0670A0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4962388C-9642-F344-9BF7-14C0A45EEB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/>
              <a:t>Calling Functions, cont.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8915" name="Rectangle 7">
            <a:extLst>
              <a:ext uri="{FF2B5EF4-FFF2-40B4-BE49-F238E27FC236}">
                <a16:creationId xmlns:a16="http://schemas.microsoft.com/office/drawing/2014/main" id="{A593F68A-1FBB-2349-9220-B13773377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8916" name="Rectangle 9">
            <a:extLst>
              <a:ext uri="{FF2B5EF4-FFF2-40B4-BE49-F238E27FC236}">
                <a16:creationId xmlns:a16="http://schemas.microsoft.com/office/drawing/2014/main" id="{8B22C3A9-2B54-214E-8E2E-E3A563848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8917" name="Rectangle 10">
            <a:extLst>
              <a:ext uri="{FF2B5EF4-FFF2-40B4-BE49-F238E27FC236}">
                <a16:creationId xmlns:a16="http://schemas.microsoft.com/office/drawing/2014/main" id="{DF3E7A9B-E396-9D46-A304-C4CA86A33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77"/>
              </a:rPr>
              <a:t>animation</a:t>
            </a:r>
          </a:p>
        </p:txBody>
      </p:sp>
      <p:sp>
        <p:nvSpPr>
          <p:cNvPr id="38918" name="Rectangle 12">
            <a:extLst>
              <a:ext uri="{FF2B5EF4-FFF2-40B4-BE49-F238E27FC236}">
                <a16:creationId xmlns:a16="http://schemas.microsoft.com/office/drawing/2014/main" id="{EBD269A7-6739-B54E-9EFF-3039CEFAC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14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8919" name="Rectangle 14">
            <a:extLst>
              <a:ext uri="{FF2B5EF4-FFF2-40B4-BE49-F238E27FC236}">
                <a16:creationId xmlns:a16="http://schemas.microsoft.com/office/drawing/2014/main" id="{580354D5-F4E6-284A-8CB2-83BAF2BE1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14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8920" name="Object 13">
            <a:extLst>
              <a:ext uri="{FF2B5EF4-FFF2-40B4-BE49-F238E27FC236}">
                <a16:creationId xmlns:a16="http://schemas.microsoft.com/office/drawing/2014/main" id="{C25965DB-6E34-EC43-8954-95CFF4B222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675" y="1662113"/>
          <a:ext cx="8640763" cy="322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1" name="Picture" r:id="rId4" imgW="2755900" imgH="1028700" progId="Word.Picture.8">
                  <p:embed/>
                </p:oleObj>
              </mc:Choice>
              <mc:Fallback>
                <p:oleObj name="Picture" r:id="rId4" imgW="2755900" imgH="1028700" progId="Word.Picture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" y="1662113"/>
                        <a:ext cx="8640763" cy="322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4">
            <a:extLst>
              <a:ext uri="{FF2B5EF4-FFF2-40B4-BE49-F238E27FC236}">
                <a16:creationId xmlns:a16="http://schemas.microsoft.com/office/drawing/2014/main" id="{79F960D1-A307-BF4D-9E9F-44FAE3A014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F98025-F659-CF4E-AF9E-2472551ECC8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682C6D0B-71D3-5249-B270-87C35AE81A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Trace Function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56DC1E1F-AC04-7F4F-98AA-3C18B69E2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0964" name="Rectangle 8">
            <a:extLst>
              <a:ext uri="{FF2B5EF4-FFF2-40B4-BE49-F238E27FC236}">
                <a16:creationId xmlns:a16="http://schemas.microsoft.com/office/drawing/2014/main" id="{6B5B2A02-F921-A442-A427-41F8FB3AD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77"/>
              </a:rPr>
              <a:t>animation</a:t>
            </a:r>
          </a:p>
        </p:txBody>
      </p:sp>
      <p:graphicFrame>
        <p:nvGraphicFramePr>
          <p:cNvPr id="40965" name="Object 12">
            <a:extLst>
              <a:ext uri="{FF2B5EF4-FFF2-40B4-BE49-F238E27FC236}">
                <a16:creationId xmlns:a16="http://schemas.microsoft.com/office/drawing/2014/main" id="{B95B6AFD-8DCB-3D4F-AD1C-18B8B49F79D1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0" y="2162175"/>
          <a:ext cx="8794750" cy="329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8" name="Picture" r:id="rId4" imgW="2755900" imgH="1028700" progId="Word.Picture.8">
                  <p:embed/>
                </p:oleObj>
              </mc:Choice>
              <mc:Fallback>
                <p:oleObj name="Picture" r:id="rId4" imgW="2755900" imgH="1028700" progId="Word.Picture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62175"/>
                        <a:ext cx="8794750" cy="329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AutoShape 7">
            <a:extLst>
              <a:ext uri="{FF2B5EF4-FFF2-40B4-BE49-F238E27FC236}">
                <a16:creationId xmlns:a16="http://schemas.microsoft.com/office/drawing/2014/main" id="{CAAA51B5-DE33-8340-9129-5EA3BC255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1393825"/>
            <a:ext cx="3533775" cy="384175"/>
          </a:xfrm>
          <a:prstGeom prst="wedgeRoundRectCallout">
            <a:avLst>
              <a:gd name="adj1" fmla="val -55032"/>
              <a:gd name="adj2" fmla="val 497935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Invoke the main function</a:t>
            </a:r>
          </a:p>
        </p:txBody>
      </p:sp>
      <p:sp>
        <p:nvSpPr>
          <p:cNvPr id="40967" name="Rectangle 6">
            <a:extLst>
              <a:ext uri="{FF2B5EF4-FFF2-40B4-BE49-F238E27FC236}">
                <a16:creationId xmlns:a16="http://schemas.microsoft.com/office/drawing/2014/main" id="{5809A768-C8B9-494B-9D30-75AAD8CB3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" y="3505200"/>
            <a:ext cx="846138" cy="255588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Number Placeholder 4">
            <a:extLst>
              <a:ext uri="{FF2B5EF4-FFF2-40B4-BE49-F238E27FC236}">
                <a16:creationId xmlns:a16="http://schemas.microsoft.com/office/drawing/2014/main" id="{8B195D5B-F87B-454D-9AD1-8AC6F1C985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D23310-D275-FD45-8F9B-193D03815C7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FE71F8E5-2C7F-FB42-A1EA-902DE85D3E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Trace Function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CD5C16CB-9839-6E4B-8962-8EE8A5D87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D032B099-523A-8247-B408-FEAE9BFBD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77"/>
              </a:rPr>
              <a:t>animation</a:t>
            </a:r>
          </a:p>
        </p:txBody>
      </p:sp>
      <p:graphicFrame>
        <p:nvGraphicFramePr>
          <p:cNvPr id="43013" name="Object 5">
            <a:extLst>
              <a:ext uri="{FF2B5EF4-FFF2-40B4-BE49-F238E27FC236}">
                <a16:creationId xmlns:a16="http://schemas.microsoft.com/office/drawing/2014/main" id="{EEC3C126-337C-4D47-BC8F-53C97833F9C6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0" y="2162175"/>
          <a:ext cx="8794750" cy="329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6" name="Picture" r:id="rId4" imgW="2755900" imgH="1028700" progId="Word.Picture.8">
                  <p:embed/>
                </p:oleObj>
              </mc:Choice>
              <mc:Fallback>
                <p:oleObj name="Picture" r:id="rId4" imgW="2755900" imgH="10287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62175"/>
                        <a:ext cx="8794750" cy="329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AutoShape 6">
            <a:extLst>
              <a:ext uri="{FF2B5EF4-FFF2-40B4-BE49-F238E27FC236}">
                <a16:creationId xmlns:a16="http://schemas.microsoft.com/office/drawing/2014/main" id="{EBC87D67-FC3B-9742-B151-AB636A404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7200" y="1470025"/>
            <a:ext cx="3533775" cy="384175"/>
          </a:xfrm>
          <a:prstGeom prst="wedgeRoundRectCallout">
            <a:avLst>
              <a:gd name="adj1" fmla="val -51167"/>
              <a:gd name="adj2" fmla="val 451653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 is now 5</a:t>
            </a:r>
          </a:p>
        </p:txBody>
      </p:sp>
      <p:sp>
        <p:nvSpPr>
          <p:cNvPr id="43015" name="Rectangle 7">
            <a:extLst>
              <a:ext uri="{FF2B5EF4-FFF2-40B4-BE49-F238E27FC236}">
                <a16:creationId xmlns:a16="http://schemas.microsoft.com/office/drawing/2014/main" id="{D912814D-DEFF-FD4E-B491-7A0DF5C0C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3352800"/>
            <a:ext cx="998537" cy="2159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Number Placeholder 4">
            <a:extLst>
              <a:ext uri="{FF2B5EF4-FFF2-40B4-BE49-F238E27FC236}">
                <a16:creationId xmlns:a16="http://schemas.microsoft.com/office/drawing/2014/main" id="{A760E660-D29F-214E-A7C0-80D42F90CA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05084F-CD12-8040-8051-D310859AE9B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A0E1D668-0537-8445-BEBE-C18A661914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Trace Function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AEE4AF08-508E-3D4E-8B7A-7ACEA1DEE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B47BBC9B-7679-2040-86B6-03CA3E5EA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77"/>
              </a:rPr>
              <a:t>animation</a:t>
            </a:r>
          </a:p>
        </p:txBody>
      </p:sp>
      <p:graphicFrame>
        <p:nvGraphicFramePr>
          <p:cNvPr id="45061" name="Object 5">
            <a:extLst>
              <a:ext uri="{FF2B5EF4-FFF2-40B4-BE49-F238E27FC236}">
                <a16:creationId xmlns:a16="http://schemas.microsoft.com/office/drawing/2014/main" id="{21C78EC0-4F83-D54B-B6F0-D31121049674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0" y="2162175"/>
          <a:ext cx="8794750" cy="329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4" name="Picture" r:id="rId4" imgW="2755900" imgH="1028700" progId="Word.Picture.8">
                  <p:embed/>
                </p:oleObj>
              </mc:Choice>
              <mc:Fallback>
                <p:oleObj name="Picture" r:id="rId4" imgW="2755900" imgH="10287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62175"/>
                        <a:ext cx="8794750" cy="329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AutoShape 6">
            <a:extLst>
              <a:ext uri="{FF2B5EF4-FFF2-40B4-BE49-F238E27FC236}">
                <a16:creationId xmlns:a16="http://schemas.microsoft.com/office/drawing/2014/main" id="{2B7189CF-62E6-BA4D-96D8-55F0AF176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7200" y="1470025"/>
            <a:ext cx="3533775" cy="384175"/>
          </a:xfrm>
          <a:prstGeom prst="wedgeRoundRectCallout">
            <a:avLst>
              <a:gd name="adj1" fmla="val -52606"/>
              <a:gd name="adj2" fmla="val 491324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j is now 2</a:t>
            </a:r>
          </a:p>
        </p:txBody>
      </p:sp>
      <p:sp>
        <p:nvSpPr>
          <p:cNvPr id="45063" name="Rectangle 7">
            <a:extLst>
              <a:ext uri="{FF2B5EF4-FFF2-40B4-BE49-F238E27FC236}">
                <a16:creationId xmlns:a16="http://schemas.microsoft.com/office/drawing/2014/main" id="{08409BA1-F4CE-5F4F-ACE2-6505A30C0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3544888"/>
            <a:ext cx="998537" cy="2159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Number Placeholder 4">
            <a:extLst>
              <a:ext uri="{FF2B5EF4-FFF2-40B4-BE49-F238E27FC236}">
                <a16:creationId xmlns:a16="http://schemas.microsoft.com/office/drawing/2014/main" id="{1B5541FB-052A-B943-B5C7-877B36A0FA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D405641-F728-DF4F-BA47-697D7B5BA42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281D3224-3407-FA4D-9618-A83A1FE2FF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Trace Function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A694CABE-D985-0D40-A918-4B8C6628D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04FC7BD3-9AA7-4046-AEE0-C57944B22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77"/>
              </a:rPr>
              <a:t>animation</a:t>
            </a:r>
          </a:p>
        </p:txBody>
      </p:sp>
      <p:graphicFrame>
        <p:nvGraphicFramePr>
          <p:cNvPr id="47109" name="Object 5">
            <a:extLst>
              <a:ext uri="{FF2B5EF4-FFF2-40B4-BE49-F238E27FC236}">
                <a16:creationId xmlns:a16="http://schemas.microsoft.com/office/drawing/2014/main" id="{6C12078E-97D1-4945-B6EC-772D2D0BAAFF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0" y="2162175"/>
          <a:ext cx="8794750" cy="329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2" name="Picture" r:id="rId4" imgW="2755900" imgH="1028700" progId="Word.Picture.8">
                  <p:embed/>
                </p:oleObj>
              </mc:Choice>
              <mc:Fallback>
                <p:oleObj name="Picture" r:id="rId4" imgW="2755900" imgH="10287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62175"/>
                        <a:ext cx="8794750" cy="329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AutoShape 6">
            <a:extLst>
              <a:ext uri="{FF2B5EF4-FFF2-40B4-BE49-F238E27FC236}">
                <a16:creationId xmlns:a16="http://schemas.microsoft.com/office/drawing/2014/main" id="{3B467042-6B8A-6542-8F04-73F88AF37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7200" y="1470025"/>
            <a:ext cx="3533775" cy="384175"/>
          </a:xfrm>
          <a:prstGeom prst="wedgeRoundRectCallout">
            <a:avLst>
              <a:gd name="adj1" fmla="val -36792"/>
              <a:gd name="adj2" fmla="val 544213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invoke max(i, j)</a:t>
            </a:r>
          </a:p>
        </p:txBody>
      </p:sp>
      <p:sp>
        <p:nvSpPr>
          <p:cNvPr id="47111" name="Rectangle 7">
            <a:extLst>
              <a:ext uri="{FF2B5EF4-FFF2-40B4-BE49-F238E27FC236}">
                <a16:creationId xmlns:a16="http://schemas.microsoft.com/office/drawing/2014/main" id="{8EEC1161-3297-4744-BA74-FA354B454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3775075"/>
            <a:ext cx="1420812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Number Placeholder 4">
            <a:extLst>
              <a:ext uri="{FF2B5EF4-FFF2-40B4-BE49-F238E27FC236}">
                <a16:creationId xmlns:a16="http://schemas.microsoft.com/office/drawing/2014/main" id="{13481E03-E3EE-D747-8C9F-3D8D7B36BC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02217E-18BE-5943-B49C-76BB3B88E3A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1259C9D7-22E0-1B4A-978D-6F22B56533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Trace Function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E3CFFC2F-14A5-B249-902D-E16767E42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97952169-3F89-1445-82BE-0AFA0626F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77"/>
              </a:rPr>
              <a:t>animation</a:t>
            </a:r>
          </a:p>
        </p:txBody>
      </p:sp>
      <p:graphicFrame>
        <p:nvGraphicFramePr>
          <p:cNvPr id="49157" name="Object 5">
            <a:extLst>
              <a:ext uri="{FF2B5EF4-FFF2-40B4-BE49-F238E27FC236}">
                <a16:creationId xmlns:a16="http://schemas.microsoft.com/office/drawing/2014/main" id="{A1CCADA5-18E2-084F-9BC5-493D5ABEC2FA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0" y="2162175"/>
          <a:ext cx="8794750" cy="329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0" name="Picture" r:id="rId4" imgW="2755900" imgH="1028700" progId="Word.Picture.8">
                  <p:embed/>
                </p:oleObj>
              </mc:Choice>
              <mc:Fallback>
                <p:oleObj name="Picture" r:id="rId4" imgW="2755900" imgH="10287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62175"/>
                        <a:ext cx="8794750" cy="329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AutoShape 6">
            <a:extLst>
              <a:ext uri="{FF2B5EF4-FFF2-40B4-BE49-F238E27FC236}">
                <a16:creationId xmlns:a16="http://schemas.microsoft.com/office/drawing/2014/main" id="{B484137D-7657-9E4D-BB6E-A191173F5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5988" y="1123950"/>
            <a:ext cx="3916362" cy="1230313"/>
          </a:xfrm>
          <a:prstGeom prst="wedgeRoundRectCallout">
            <a:avLst>
              <a:gd name="adj1" fmla="val -829"/>
              <a:gd name="adj2" fmla="val 110000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invoke max(i, j)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Pass the value of i to num1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Pass the value of j to num2</a:t>
            </a:r>
          </a:p>
        </p:txBody>
      </p:sp>
      <p:sp>
        <p:nvSpPr>
          <p:cNvPr id="49159" name="Rectangle 7">
            <a:extLst>
              <a:ext uri="{FF2B5EF4-FFF2-40B4-BE49-F238E27FC236}">
                <a16:creationId xmlns:a16="http://schemas.microsoft.com/office/drawing/2014/main" id="{6B90E1CC-2A9D-7E4C-AA19-0EF72AF9B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3775075"/>
            <a:ext cx="1420812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Number Placeholder 4">
            <a:extLst>
              <a:ext uri="{FF2B5EF4-FFF2-40B4-BE49-F238E27FC236}">
                <a16:creationId xmlns:a16="http://schemas.microsoft.com/office/drawing/2014/main" id="{0C217E97-3036-634B-9E45-04415A412C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F956EE-17E6-CD4F-A7A4-84C0D310214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60642D5C-9EBD-4A4C-ADB9-5C261D9570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Trace Function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F0782760-FEBE-4248-8C7E-C964B4950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6FEE2DA1-FDDB-3142-9923-72DC135A5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77"/>
              </a:rPr>
              <a:t>animation</a:t>
            </a:r>
          </a:p>
        </p:txBody>
      </p:sp>
      <p:graphicFrame>
        <p:nvGraphicFramePr>
          <p:cNvPr id="51205" name="Object 5">
            <a:extLst>
              <a:ext uri="{FF2B5EF4-FFF2-40B4-BE49-F238E27FC236}">
                <a16:creationId xmlns:a16="http://schemas.microsoft.com/office/drawing/2014/main" id="{E8B71F24-1272-C44D-853B-1B19E7A11FBF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0" y="2162175"/>
          <a:ext cx="8794750" cy="329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8" name="Picture" r:id="rId4" imgW="2755900" imgH="1028700" progId="Word.Picture.8">
                  <p:embed/>
                </p:oleObj>
              </mc:Choice>
              <mc:Fallback>
                <p:oleObj name="Picture" r:id="rId4" imgW="2755900" imgH="10287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62175"/>
                        <a:ext cx="8794750" cy="329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6" name="AutoShape 6">
            <a:extLst>
              <a:ext uri="{FF2B5EF4-FFF2-40B4-BE49-F238E27FC236}">
                <a16:creationId xmlns:a16="http://schemas.microsoft.com/office/drawing/2014/main" id="{28D73CCD-3330-9C4E-91B8-DACA826DE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063" y="1123950"/>
            <a:ext cx="3570287" cy="1230313"/>
          </a:xfrm>
          <a:prstGeom prst="wedgeRoundRectCallout">
            <a:avLst>
              <a:gd name="adj1" fmla="val 1356"/>
              <a:gd name="adj2" fmla="val 130644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(num1 &gt; num2) is true since num1 is 5 and num2 is 2</a:t>
            </a:r>
          </a:p>
        </p:txBody>
      </p:sp>
      <p:sp>
        <p:nvSpPr>
          <p:cNvPr id="51207" name="Rectangle 7">
            <a:extLst>
              <a:ext uri="{FF2B5EF4-FFF2-40B4-BE49-F238E27FC236}">
                <a16:creationId xmlns:a16="http://schemas.microsoft.com/office/drawing/2014/main" id="{D56BE0D8-5835-0040-A110-9AF70D6AA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3063" y="3390900"/>
            <a:ext cx="172720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4">
            <a:extLst>
              <a:ext uri="{FF2B5EF4-FFF2-40B4-BE49-F238E27FC236}">
                <a16:creationId xmlns:a16="http://schemas.microsoft.com/office/drawing/2014/main" id="{A3C6537D-FABC-8A47-A9F1-24AC74D87D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144621A-2E29-3246-BFE5-1998B2FCC0E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03608EF0-41A2-D84A-A6D2-4500E3445D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738" y="125413"/>
            <a:ext cx="7880350" cy="500062"/>
          </a:xfrm>
        </p:spPr>
        <p:txBody>
          <a:bodyPr/>
          <a:lstStyle/>
          <a:p>
            <a:r>
              <a:rPr lang="en-US" altLang="en-US" sz="4000"/>
              <a:t>Opening Problem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D8A760F-6638-8442-93AF-598F6E21F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31D2AF2A-37A8-FC46-8649-67869712D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D6475D5C-89D3-124E-A66B-0ECB00F09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390" name="Text Box 6">
            <a:extLst>
              <a:ext uri="{FF2B5EF4-FFF2-40B4-BE49-F238E27FC236}">
                <a16:creationId xmlns:a16="http://schemas.microsoft.com/office/drawing/2014/main" id="{0DFC05D9-E229-C24D-95CB-207472DA5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" y="971550"/>
            <a:ext cx="8832850" cy="946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/>
              <a:t>Find the sum of integers from 1 to 10, from 20 to 37, and from 35 to 49, respectively.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Number Placeholder 4">
            <a:extLst>
              <a:ext uri="{FF2B5EF4-FFF2-40B4-BE49-F238E27FC236}">
                <a16:creationId xmlns:a16="http://schemas.microsoft.com/office/drawing/2014/main" id="{E3747C39-8F6A-E246-98B1-A7757A726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50F04E-DDB1-B444-876D-3AF6D10AF4A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F4162253-DE04-704A-BCC9-87568069E2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Trace Function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24AE9B5F-FE9C-A34C-A6BD-F4C4A1476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53977A18-6D38-C041-8866-185DE49D3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77"/>
              </a:rPr>
              <a:t>animation</a:t>
            </a:r>
          </a:p>
        </p:txBody>
      </p:sp>
      <p:graphicFrame>
        <p:nvGraphicFramePr>
          <p:cNvPr id="53253" name="Object 5">
            <a:extLst>
              <a:ext uri="{FF2B5EF4-FFF2-40B4-BE49-F238E27FC236}">
                <a16:creationId xmlns:a16="http://schemas.microsoft.com/office/drawing/2014/main" id="{FBFF89E2-A456-0941-B89B-797EE64A6F02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0" y="2162175"/>
          <a:ext cx="8794750" cy="329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6" name="Picture" r:id="rId4" imgW="2755900" imgH="1028700" progId="Word.Picture.8">
                  <p:embed/>
                </p:oleObj>
              </mc:Choice>
              <mc:Fallback>
                <p:oleObj name="Picture" r:id="rId4" imgW="2755900" imgH="10287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62175"/>
                        <a:ext cx="8794750" cy="329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4" name="AutoShape 6">
            <a:extLst>
              <a:ext uri="{FF2B5EF4-FFF2-40B4-BE49-F238E27FC236}">
                <a16:creationId xmlns:a16="http://schemas.microsoft.com/office/drawing/2014/main" id="{59B68B72-A1A4-B74B-A3B5-5941D93AA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350" y="1316038"/>
            <a:ext cx="3570288" cy="461962"/>
          </a:xfrm>
          <a:prstGeom prst="wedgeRoundRectCallout">
            <a:avLst>
              <a:gd name="adj1" fmla="val -2958"/>
              <a:gd name="adj2" fmla="val 456185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result is now 5</a:t>
            </a:r>
          </a:p>
        </p:txBody>
      </p:sp>
      <p:sp>
        <p:nvSpPr>
          <p:cNvPr id="53255" name="Rectangle 7">
            <a:extLst>
              <a:ext uri="{FF2B5EF4-FFF2-40B4-BE49-F238E27FC236}">
                <a16:creationId xmlns:a16="http://schemas.microsoft.com/office/drawing/2014/main" id="{5AB4B467-F048-634A-B52E-1E8E1A019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150" y="3582988"/>
            <a:ext cx="172720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Number Placeholder 4">
            <a:extLst>
              <a:ext uri="{FF2B5EF4-FFF2-40B4-BE49-F238E27FC236}">
                <a16:creationId xmlns:a16="http://schemas.microsoft.com/office/drawing/2014/main" id="{D253248F-7F69-C14B-A9BF-7FA5FAD726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C5EFF6-E9A6-EA46-B01D-ADD28D8BAE0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1A5EFDE5-A824-A74D-B55A-97C12B7951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Trace Function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905DECB8-97F3-8D42-BB4C-13AF0B73B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A565CF98-CE30-6D40-860B-5E87A35F6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77"/>
              </a:rPr>
              <a:t>animation</a:t>
            </a:r>
          </a:p>
        </p:txBody>
      </p:sp>
      <p:graphicFrame>
        <p:nvGraphicFramePr>
          <p:cNvPr id="55301" name="Object 5">
            <a:extLst>
              <a:ext uri="{FF2B5EF4-FFF2-40B4-BE49-F238E27FC236}">
                <a16:creationId xmlns:a16="http://schemas.microsoft.com/office/drawing/2014/main" id="{86572AD6-B724-9D4B-AB53-90D88AC356A3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0" y="2162175"/>
          <a:ext cx="8794750" cy="329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4" name="Picture" r:id="rId4" imgW="2755900" imgH="1028700" progId="Word.Picture.8">
                  <p:embed/>
                </p:oleObj>
              </mc:Choice>
              <mc:Fallback>
                <p:oleObj name="Picture" r:id="rId4" imgW="2755900" imgH="10287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62175"/>
                        <a:ext cx="8794750" cy="329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2" name="AutoShape 6">
            <a:extLst>
              <a:ext uri="{FF2B5EF4-FFF2-40B4-BE49-F238E27FC236}">
                <a16:creationId xmlns:a16="http://schemas.microsoft.com/office/drawing/2014/main" id="{06E9E1B0-6465-5B45-A3E0-A075D20BA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350" y="1316038"/>
            <a:ext cx="3570288" cy="461962"/>
          </a:xfrm>
          <a:prstGeom prst="wedgeRoundRectCallout">
            <a:avLst>
              <a:gd name="adj1" fmla="val -2245"/>
              <a:gd name="adj2" fmla="val 590894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return result, which is 5</a:t>
            </a:r>
          </a:p>
        </p:txBody>
      </p:sp>
      <p:sp>
        <p:nvSpPr>
          <p:cNvPr id="55303" name="Rectangle 7">
            <a:extLst>
              <a:ext uri="{FF2B5EF4-FFF2-40B4-BE49-F238E27FC236}">
                <a16:creationId xmlns:a16="http://schemas.microsoft.com/office/drawing/2014/main" id="{EB3D61C2-4EC0-2D4A-B7E3-C48F03C18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163" y="4351338"/>
            <a:ext cx="172720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Number Placeholder 4">
            <a:extLst>
              <a:ext uri="{FF2B5EF4-FFF2-40B4-BE49-F238E27FC236}">
                <a16:creationId xmlns:a16="http://schemas.microsoft.com/office/drawing/2014/main" id="{05EB192B-C1D2-D54F-A265-8C0AA066D2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61F25-76C4-EF43-97E4-D7AD9263CD7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FB73C757-F5CC-7F48-9E4B-DA4BE50C83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Trace Function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B10BF5A1-8379-414E-A0A2-FED801DE5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70CA8BF1-CB2E-D14D-B7CC-87F8DC855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77"/>
              </a:rPr>
              <a:t>animation</a:t>
            </a:r>
          </a:p>
        </p:txBody>
      </p:sp>
      <p:graphicFrame>
        <p:nvGraphicFramePr>
          <p:cNvPr id="57349" name="Object 5">
            <a:extLst>
              <a:ext uri="{FF2B5EF4-FFF2-40B4-BE49-F238E27FC236}">
                <a16:creationId xmlns:a16="http://schemas.microsoft.com/office/drawing/2014/main" id="{E80E18A9-21F2-5441-9C58-9BEAD83EDE07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0" y="2162175"/>
          <a:ext cx="8794750" cy="329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2" name="Picture" r:id="rId4" imgW="2755900" imgH="1028700" progId="Word.Picture.8">
                  <p:embed/>
                </p:oleObj>
              </mc:Choice>
              <mc:Fallback>
                <p:oleObj name="Picture" r:id="rId4" imgW="2755900" imgH="10287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62175"/>
                        <a:ext cx="8794750" cy="329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0" name="AutoShape 6">
            <a:extLst>
              <a:ext uri="{FF2B5EF4-FFF2-40B4-BE49-F238E27FC236}">
                <a16:creationId xmlns:a16="http://schemas.microsoft.com/office/drawing/2014/main" id="{5036C1C6-FDC0-2D4C-82B0-60CFE757C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4275" y="1201738"/>
            <a:ext cx="3916363" cy="882650"/>
          </a:xfrm>
          <a:prstGeom prst="wedgeRoundRectCallout">
            <a:avLst>
              <a:gd name="adj1" fmla="val -89398"/>
              <a:gd name="adj2" fmla="val 236509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return max(i, j) and assign the return value to k</a:t>
            </a:r>
          </a:p>
        </p:txBody>
      </p:sp>
      <p:sp>
        <p:nvSpPr>
          <p:cNvPr id="57351" name="Rectangle 7">
            <a:extLst>
              <a:ext uri="{FF2B5EF4-FFF2-40B4-BE49-F238E27FC236}">
                <a16:creationId xmlns:a16="http://schemas.microsoft.com/office/drawing/2014/main" id="{0645096B-711D-9745-A4D1-B105C08F6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3400" y="3775075"/>
            <a:ext cx="172720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4">
            <a:extLst>
              <a:ext uri="{FF2B5EF4-FFF2-40B4-BE49-F238E27FC236}">
                <a16:creationId xmlns:a16="http://schemas.microsoft.com/office/drawing/2014/main" id="{B218F191-2545-CD4C-9BEA-A9AD46BBF5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B6336C-36FA-694F-AC3F-20D54964CEB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41618EF3-89D8-FA42-9266-2473781EDA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Trace Function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72F922F0-5315-5940-A06D-EF8735752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30233DAC-2356-1C49-A03E-1E2B122C6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77"/>
              </a:rPr>
              <a:t>animation</a:t>
            </a:r>
          </a:p>
        </p:txBody>
      </p:sp>
      <p:graphicFrame>
        <p:nvGraphicFramePr>
          <p:cNvPr id="59397" name="Object 5">
            <a:extLst>
              <a:ext uri="{FF2B5EF4-FFF2-40B4-BE49-F238E27FC236}">
                <a16:creationId xmlns:a16="http://schemas.microsoft.com/office/drawing/2014/main" id="{44C9BB35-F302-1546-A3D9-B2A8284D267E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0" y="2162175"/>
          <a:ext cx="8794750" cy="329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0" name="Picture" r:id="rId4" imgW="2755900" imgH="1028700" progId="Word.Picture.8">
                  <p:embed/>
                </p:oleObj>
              </mc:Choice>
              <mc:Fallback>
                <p:oleObj name="Picture" r:id="rId4" imgW="2755900" imgH="10287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62175"/>
                        <a:ext cx="8794750" cy="329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8" name="AutoShape 6">
            <a:extLst>
              <a:ext uri="{FF2B5EF4-FFF2-40B4-BE49-F238E27FC236}">
                <a16:creationId xmlns:a16="http://schemas.microsoft.com/office/drawing/2014/main" id="{7CA6D01D-F38C-EC44-82D4-75BFA6197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350" y="1201738"/>
            <a:ext cx="3570288" cy="882650"/>
          </a:xfrm>
          <a:prstGeom prst="wedgeRoundRectCallout">
            <a:avLst>
              <a:gd name="adj1" fmla="val -111806"/>
              <a:gd name="adj2" fmla="val 282556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Execute the print statement</a:t>
            </a:r>
          </a:p>
        </p:txBody>
      </p:sp>
      <p:sp>
        <p:nvSpPr>
          <p:cNvPr id="59399" name="Rectangle 7">
            <a:extLst>
              <a:ext uri="{FF2B5EF4-FFF2-40B4-BE49-F238E27FC236}">
                <a16:creationId xmlns:a16="http://schemas.microsoft.com/office/drawing/2014/main" id="{4D3216C0-DBE6-3A4B-87FA-AAB08A655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913" y="4159250"/>
            <a:ext cx="3033712" cy="384175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Number Placeholder 4">
            <a:extLst>
              <a:ext uri="{FF2B5EF4-FFF2-40B4-BE49-F238E27FC236}">
                <a16:creationId xmlns:a16="http://schemas.microsoft.com/office/drawing/2014/main" id="{A0E3572D-7429-1440-8B91-F0C706B9F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1145383-F001-7E4E-8F5E-265E2EAAD71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8B12ED30-7999-5644-9338-46A74315A9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Trace Function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AE15BADF-A8E8-D14A-B20B-07C4DB0A7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1444" name="Rectangle 4">
            <a:extLst>
              <a:ext uri="{FF2B5EF4-FFF2-40B4-BE49-F238E27FC236}">
                <a16:creationId xmlns:a16="http://schemas.microsoft.com/office/drawing/2014/main" id="{E24E181A-C011-C74B-946D-23B8CF4DC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77"/>
              </a:rPr>
              <a:t>animation</a:t>
            </a:r>
          </a:p>
        </p:txBody>
      </p:sp>
      <p:graphicFrame>
        <p:nvGraphicFramePr>
          <p:cNvPr id="61445" name="Object 5">
            <a:extLst>
              <a:ext uri="{FF2B5EF4-FFF2-40B4-BE49-F238E27FC236}">
                <a16:creationId xmlns:a16="http://schemas.microsoft.com/office/drawing/2014/main" id="{BEE5A5A1-75A9-814B-9F0B-673434FF3816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0" y="2162175"/>
          <a:ext cx="8794750" cy="329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8" name="Picture" r:id="rId4" imgW="2755900" imgH="1028700" progId="Word.Picture.8">
                  <p:embed/>
                </p:oleObj>
              </mc:Choice>
              <mc:Fallback>
                <p:oleObj name="Picture" r:id="rId4" imgW="2755900" imgH="10287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62175"/>
                        <a:ext cx="8794750" cy="329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6" name="AutoShape 6">
            <a:extLst>
              <a:ext uri="{FF2B5EF4-FFF2-40B4-BE49-F238E27FC236}">
                <a16:creationId xmlns:a16="http://schemas.microsoft.com/office/drawing/2014/main" id="{B624B5FC-0731-8F43-B39A-A8BA23319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350" y="1201738"/>
            <a:ext cx="3570288" cy="614362"/>
          </a:xfrm>
          <a:prstGeom prst="wedgeRoundRectCallout">
            <a:avLst>
              <a:gd name="adj1" fmla="val -181171"/>
              <a:gd name="adj2" fmla="val 371963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Return to the caller</a:t>
            </a:r>
          </a:p>
        </p:txBody>
      </p:sp>
      <p:sp>
        <p:nvSpPr>
          <p:cNvPr id="61447" name="Rectangle 7">
            <a:extLst>
              <a:ext uri="{FF2B5EF4-FFF2-40B4-BE49-F238E27FC236}">
                <a16:creationId xmlns:a16="http://schemas.microsoft.com/office/drawing/2014/main" id="{A5C29444-2EAF-844F-B223-20F35B4B0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75075"/>
            <a:ext cx="1308100" cy="384175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Number Placeholder 4">
            <a:extLst>
              <a:ext uri="{FF2B5EF4-FFF2-40B4-BE49-F238E27FC236}">
                <a16:creationId xmlns:a16="http://schemas.microsoft.com/office/drawing/2014/main" id="{AB3AFC04-A8C9-5046-8F21-9398100829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F0B431-410A-1847-B791-98D3DBF650B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83493E9A-55F1-FB42-9BE7-1D1C59EFAF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r>
              <a:rPr lang="en-US" altLang="en-US">
                <a:cs typeface="Courier New" panose="02070309020205020404" pitchFamily="49" charset="0"/>
              </a:rPr>
              <a:t>Call Stacks</a:t>
            </a:r>
            <a:r>
              <a:rPr lang="en-US" altLang="en-US"/>
              <a:t> 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E6B2AA4E-4F2B-C44F-8E64-C3748D191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3492" name="Rectangle 6">
            <a:extLst>
              <a:ext uri="{FF2B5EF4-FFF2-40B4-BE49-F238E27FC236}">
                <a16:creationId xmlns:a16="http://schemas.microsoft.com/office/drawing/2014/main" id="{71990D92-294B-C545-BB56-4A52F628D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2255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3493" name="Rectangle 8">
            <a:extLst>
              <a:ext uri="{FF2B5EF4-FFF2-40B4-BE49-F238E27FC236}">
                <a16:creationId xmlns:a16="http://schemas.microsoft.com/office/drawing/2014/main" id="{AF5D2C2E-DC21-694D-8AE9-EFDC7F395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2255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3494" name="Rectangle 10">
            <a:extLst>
              <a:ext uri="{FF2B5EF4-FFF2-40B4-BE49-F238E27FC236}">
                <a16:creationId xmlns:a16="http://schemas.microsoft.com/office/drawing/2014/main" id="{D5C13B9A-7338-C646-9B28-2F4A7497C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4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3495" name="Rectangle 12">
            <a:extLst>
              <a:ext uri="{FF2B5EF4-FFF2-40B4-BE49-F238E27FC236}">
                <a16:creationId xmlns:a16="http://schemas.microsoft.com/office/drawing/2014/main" id="{22D750EF-D0E1-9844-99D4-102C83846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57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3496" name="Rectangle 14">
            <a:extLst>
              <a:ext uri="{FF2B5EF4-FFF2-40B4-BE49-F238E27FC236}">
                <a16:creationId xmlns:a16="http://schemas.microsoft.com/office/drawing/2014/main" id="{DCDB4D03-CB8D-D340-89D4-BAAF3D61E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71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63497" name="Object 13">
            <a:extLst>
              <a:ext uri="{FF2B5EF4-FFF2-40B4-BE49-F238E27FC236}">
                <a16:creationId xmlns:a16="http://schemas.microsoft.com/office/drawing/2014/main" id="{C9596457-09BC-FC44-8094-77F409FEC5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575" y="2276475"/>
          <a:ext cx="8988425" cy="386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8" name="Picture" r:id="rId4" imgW="3543300" imgH="1524000" progId="Word.Picture.8">
                  <p:embed/>
                </p:oleObj>
              </mc:Choice>
              <mc:Fallback>
                <p:oleObj name="Picture" r:id="rId4" imgW="3543300" imgH="1524000" progId="Word.Picture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2276475"/>
                        <a:ext cx="8988425" cy="386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Number Placeholder 4">
            <a:extLst>
              <a:ext uri="{FF2B5EF4-FFF2-40B4-BE49-F238E27FC236}">
                <a16:creationId xmlns:a16="http://schemas.microsoft.com/office/drawing/2014/main" id="{6F58416A-296E-F546-806E-6CF13FFA9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B3ECB3-38C7-0F42-B205-A8AFE126C18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71E4D01B-6BF9-AB42-80D8-6795C4A6C0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r>
              <a:rPr lang="en-US" altLang="en-US">
                <a:cs typeface="Courier New" panose="02070309020205020404" pitchFamily="49" charset="0"/>
              </a:rPr>
              <a:t>Call Stacks</a:t>
            </a:r>
            <a:r>
              <a:rPr lang="en-US" altLang="en-US"/>
              <a:t> 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72DDA0B1-4D0C-6F43-AE50-11DF47E41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5540" name="Rectangle 4">
            <a:extLst>
              <a:ext uri="{FF2B5EF4-FFF2-40B4-BE49-F238E27FC236}">
                <a16:creationId xmlns:a16="http://schemas.microsoft.com/office/drawing/2014/main" id="{CF5971F2-8B56-DA42-967D-E68FF0B26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2255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5541" name="Rectangle 5">
            <a:extLst>
              <a:ext uri="{FF2B5EF4-FFF2-40B4-BE49-F238E27FC236}">
                <a16:creationId xmlns:a16="http://schemas.microsoft.com/office/drawing/2014/main" id="{8434AE3F-35BC-FB4B-AAFE-FF4DD0D87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2255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5542" name="Rectangle 6">
            <a:extLst>
              <a:ext uri="{FF2B5EF4-FFF2-40B4-BE49-F238E27FC236}">
                <a16:creationId xmlns:a16="http://schemas.microsoft.com/office/drawing/2014/main" id="{B85BCA2C-B40E-374B-A97D-02A10C5FA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4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5543" name="Rectangle 7">
            <a:extLst>
              <a:ext uri="{FF2B5EF4-FFF2-40B4-BE49-F238E27FC236}">
                <a16:creationId xmlns:a16="http://schemas.microsoft.com/office/drawing/2014/main" id="{4C11927C-ED7E-0449-9C67-89643A3F2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57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5544" name="Rectangle 8">
            <a:extLst>
              <a:ext uri="{FF2B5EF4-FFF2-40B4-BE49-F238E27FC236}">
                <a16:creationId xmlns:a16="http://schemas.microsoft.com/office/drawing/2014/main" id="{2692D08F-23FE-5F44-BD9B-D22EA6516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71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5545" name="Rectangle 11">
            <a:extLst>
              <a:ext uri="{FF2B5EF4-FFF2-40B4-BE49-F238E27FC236}">
                <a16:creationId xmlns:a16="http://schemas.microsoft.com/office/drawing/2014/main" id="{04E79727-345C-1F4F-81BB-63B1350C6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47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65546" name="Object 10">
            <a:extLst>
              <a:ext uri="{FF2B5EF4-FFF2-40B4-BE49-F238E27FC236}">
                <a16:creationId xmlns:a16="http://schemas.microsoft.com/office/drawing/2014/main" id="{024545DA-E040-8E43-B680-EAD0C5F8F8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575" y="1739900"/>
          <a:ext cx="8832850" cy="454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7" name="Picture" r:id="rId4" imgW="3048000" imgH="1562100" progId="Word.Picture.8">
                  <p:embed/>
                </p:oleObj>
              </mc:Choice>
              <mc:Fallback>
                <p:oleObj name="Picture" r:id="rId4" imgW="3048000" imgH="1562100" progId="Word.Pictur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1739900"/>
                        <a:ext cx="8832850" cy="454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Number Placeholder 4">
            <a:extLst>
              <a:ext uri="{FF2B5EF4-FFF2-40B4-BE49-F238E27FC236}">
                <a16:creationId xmlns:a16="http://schemas.microsoft.com/office/drawing/2014/main" id="{E2C211BF-8A9C-8B45-A819-336C5B641D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D277E5-7E6A-DC4D-8031-F861A8211F1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177FB944-700A-1341-806E-B861F62FF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675" y="228600"/>
            <a:ext cx="8756650" cy="609600"/>
          </a:xfrm>
        </p:spPr>
        <p:txBody>
          <a:bodyPr/>
          <a:lstStyle/>
          <a:p>
            <a:r>
              <a:rPr lang="en-US" altLang="en-US" sz="4000"/>
              <a:t>Functions With/Without Return Values</a:t>
            </a:r>
          </a:p>
        </p:txBody>
      </p:sp>
      <p:sp>
        <p:nvSpPr>
          <p:cNvPr id="67587" name="Rectangle 4">
            <a:extLst>
              <a:ext uri="{FF2B5EF4-FFF2-40B4-BE49-F238E27FC236}">
                <a16:creationId xmlns:a16="http://schemas.microsoft.com/office/drawing/2014/main" id="{C194A971-1922-714F-ADEB-C1939DC9D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1277938"/>
            <a:ext cx="84582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/>
              <a:t>This type of function does not return a value. The function performs some actions.</a:t>
            </a:r>
          </a:p>
        </p:txBody>
      </p:sp>
      <p:sp>
        <p:nvSpPr>
          <p:cNvPr id="67588" name="Rectangle 10">
            <a:hlinkClick r:id="rId3"/>
            <a:extLst>
              <a:ext uri="{FF2B5EF4-FFF2-40B4-BE49-F238E27FC236}">
                <a16:creationId xmlns:a16="http://schemas.microsoft.com/office/drawing/2014/main" id="{AE6B3683-AFD4-1C40-87B1-2478B28FE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950" y="3697288"/>
            <a:ext cx="2727325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PrintGradeFunction</a:t>
            </a:r>
          </a:p>
        </p:txBody>
      </p:sp>
      <p:sp>
        <p:nvSpPr>
          <p:cNvPr id="67589" name="Rectangle 11">
            <a:hlinkClick r:id="rId4"/>
            <a:extLst>
              <a:ext uri="{FF2B5EF4-FFF2-40B4-BE49-F238E27FC236}">
                <a16:creationId xmlns:a16="http://schemas.microsoft.com/office/drawing/2014/main" id="{6D353457-A527-4240-B401-CD2ED1507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950" y="4657725"/>
            <a:ext cx="2727325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ReturnGradeFunction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Number Placeholder 4">
            <a:extLst>
              <a:ext uri="{FF2B5EF4-FFF2-40B4-BE49-F238E27FC236}">
                <a16:creationId xmlns:a16="http://schemas.microsoft.com/office/drawing/2014/main" id="{E60689EC-10CF-F447-AE73-489A1A0B1E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A5F842-69DE-5840-9910-540364153A3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EC415F5B-AB95-3C42-880B-C60339ACA2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675" y="228600"/>
            <a:ext cx="8756650" cy="609600"/>
          </a:xfrm>
        </p:spPr>
        <p:txBody>
          <a:bodyPr/>
          <a:lstStyle/>
          <a:p>
            <a:r>
              <a:rPr lang="en-US" altLang="en-US" sz="4000"/>
              <a:t>The None Value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4148B413-0175-A241-80E6-600DB1B10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1277938"/>
            <a:ext cx="8458200" cy="215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/>
              <a:t>A function that does not return a value is known as a </a:t>
            </a:r>
            <a:r>
              <a:rPr lang="en-US" altLang="en-US" i="1"/>
              <a:t>void</a:t>
            </a:r>
            <a:r>
              <a:rPr lang="en-US" altLang="en-US"/>
              <a:t> function in other programming languages such as Python, C++, and C#.  In Python, such function returns a special value None.</a:t>
            </a:r>
          </a:p>
        </p:txBody>
      </p:sp>
      <p:sp>
        <p:nvSpPr>
          <p:cNvPr id="69636" name="Rectangle 8">
            <a:extLst>
              <a:ext uri="{FF2B5EF4-FFF2-40B4-BE49-F238E27FC236}">
                <a16:creationId xmlns:a16="http://schemas.microsoft.com/office/drawing/2014/main" id="{557071E2-75FB-8049-B694-DB9E80449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" y="3851275"/>
            <a:ext cx="8458200" cy="215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</a:rPr>
              <a:t>def sum(number1, number2):</a:t>
            </a:r>
          </a:p>
          <a:p>
            <a:pPr>
              <a:buFont typeface="Monotype Sorts" pitchFamily="2" charset="2"/>
              <a:buNone/>
            </a:pPr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</a:rPr>
              <a:t>    total = number1 + number2</a:t>
            </a:r>
          </a:p>
          <a:p>
            <a:pPr>
              <a:buFont typeface="Monotype Sorts" pitchFamily="2" charset="2"/>
              <a:buNone/>
            </a:pPr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</a:rPr>
              <a:t>print(sum(1, 2))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Number Placeholder 4">
            <a:extLst>
              <a:ext uri="{FF2B5EF4-FFF2-40B4-BE49-F238E27FC236}">
                <a16:creationId xmlns:a16="http://schemas.microsoft.com/office/drawing/2014/main" id="{0235A435-BF99-114B-905C-06CC7C32D7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9E28D0-8CF4-0D41-80F8-28D7E507549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35638C8D-61C5-5D4E-BB86-5FFAA2CCF9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4050" y="241300"/>
            <a:ext cx="7772400" cy="609600"/>
          </a:xfrm>
        </p:spPr>
        <p:txBody>
          <a:bodyPr/>
          <a:lstStyle/>
          <a:p>
            <a:r>
              <a:rPr lang="en-US" altLang="en-US"/>
              <a:t>Passing Arguments by Positions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1ADF6473-84DA-8B40-8296-8EA8666187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1775" y="971550"/>
            <a:ext cx="6835775" cy="1304925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800" b="1">
                <a:solidFill>
                  <a:schemeClr val="tx2"/>
                </a:solidFill>
                <a:latin typeface="Courier New" panose="02070309020205020404" pitchFamily="49" charset="0"/>
              </a:rPr>
              <a:t>def nPrintln(message, n):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800" b="1">
                <a:solidFill>
                  <a:schemeClr val="tx2"/>
                </a:solidFill>
                <a:latin typeface="Courier New" panose="02070309020205020404" pitchFamily="49" charset="0"/>
              </a:rPr>
              <a:t>    for i in range(0, n):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800" b="1">
                <a:solidFill>
                  <a:schemeClr val="tx2"/>
                </a:solidFill>
                <a:latin typeface="Courier New" panose="02070309020205020404" pitchFamily="49" charset="0"/>
              </a:rPr>
              <a:t>        print(message)    </a:t>
            </a:r>
          </a:p>
        </p:txBody>
      </p:sp>
      <p:sp>
        <p:nvSpPr>
          <p:cNvPr id="71684" name="Rectangle 4">
            <a:extLst>
              <a:ext uri="{FF2B5EF4-FFF2-40B4-BE49-F238E27FC236}">
                <a16:creationId xmlns:a16="http://schemas.microsoft.com/office/drawing/2014/main" id="{2C068469-B8E4-5E43-A799-33C13D656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363" y="2314575"/>
            <a:ext cx="6950075" cy="411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/>
              <a:t>Suppose you invoke the function using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/>
              <a:t>nPrintln(“Welcome to Python”, 5)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/>
              <a:t>What is the output?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2800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/>
              <a:t>Suppose you invoke the function using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/>
              <a:t>nPrintln(“Computer Science”, 15)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/>
              <a:t>What is the output?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2800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/>
              <a:t>What is wrong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/>
              <a:t>nPrintln(4, “Computer Science”)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4">
            <a:extLst>
              <a:ext uri="{FF2B5EF4-FFF2-40B4-BE49-F238E27FC236}">
                <a16:creationId xmlns:a16="http://schemas.microsoft.com/office/drawing/2014/main" id="{9F807152-FD54-8748-8487-EC6AB078B0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08E5C4-C5EE-3A4C-92BF-B160DA4BB0BD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D0CDE05B-DAB6-6F40-A70E-DEF4D96705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738" y="125413"/>
            <a:ext cx="7880350" cy="500062"/>
          </a:xfrm>
        </p:spPr>
        <p:txBody>
          <a:bodyPr/>
          <a:lstStyle/>
          <a:p>
            <a:r>
              <a:rPr lang="en-US" altLang="en-US" sz="4000"/>
              <a:t>Problem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9887F1E-6B15-184C-87BC-A52D3E9D9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13971E64-0FFA-B642-885C-B509F62EB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C41A1DBB-93B2-3045-8B95-969D3DA84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438" name="Text Box 6">
            <a:extLst>
              <a:ext uri="{FF2B5EF4-FFF2-40B4-BE49-F238E27FC236}">
                <a16:creationId xmlns:a16="http://schemas.microsoft.com/office/drawing/2014/main" id="{D9DE4756-7F80-C641-8000-AF97FB901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71550"/>
            <a:ext cx="887095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sum =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for i in range(1, 11):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    sum += i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print("Sum from 1 to 10 is", sum)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sum =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for i in range(20, 38):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    sum += i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print("Sum from 20 to 37 is", sum)</a:t>
            </a:r>
            <a:b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</a:br>
            <a:endParaRPr lang="en-US" altLang="en-US" sz="24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sum =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for i in range(35, 50):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    sum += i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print("Sum from 35 to 49 is", sum)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Number Placeholder 4">
            <a:extLst>
              <a:ext uri="{FF2B5EF4-FFF2-40B4-BE49-F238E27FC236}">
                <a16:creationId xmlns:a16="http://schemas.microsoft.com/office/drawing/2014/main" id="{E9D5811D-BAC2-EF4F-BE66-6399B5BE26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646FDE-2B4A-B043-AC18-73A00DA06988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F644F1F4-6572-5241-8C3D-A2177BE29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4050" y="241300"/>
            <a:ext cx="7772400" cy="609600"/>
          </a:xfrm>
        </p:spPr>
        <p:txBody>
          <a:bodyPr/>
          <a:lstStyle/>
          <a:p>
            <a:r>
              <a:rPr lang="en-US" altLang="en-US"/>
              <a:t>Keyword Arguments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B496135B-D11A-844F-BC20-6AF20E175B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1775" y="971550"/>
            <a:ext cx="6835775" cy="1304925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800" b="1">
                <a:solidFill>
                  <a:schemeClr val="tx2"/>
                </a:solidFill>
                <a:latin typeface="Courier New" panose="02070309020205020404" pitchFamily="49" charset="0"/>
              </a:rPr>
              <a:t>def nPrintln(message, n):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800" b="1">
                <a:solidFill>
                  <a:schemeClr val="tx2"/>
                </a:solidFill>
                <a:latin typeface="Courier New" panose="02070309020205020404" pitchFamily="49" charset="0"/>
              </a:rPr>
              <a:t>    for i in range(0, n):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800" b="1">
                <a:solidFill>
                  <a:schemeClr val="tx2"/>
                </a:solidFill>
                <a:latin typeface="Courier New" panose="02070309020205020404" pitchFamily="49" charset="0"/>
              </a:rPr>
              <a:t>        print(message)    </a:t>
            </a:r>
          </a:p>
        </p:txBody>
      </p:sp>
      <p:sp>
        <p:nvSpPr>
          <p:cNvPr id="73732" name="Rectangle 4">
            <a:extLst>
              <a:ext uri="{FF2B5EF4-FFF2-40B4-BE49-F238E27FC236}">
                <a16:creationId xmlns:a16="http://schemas.microsoft.com/office/drawing/2014/main" id="{92E9AA53-AC52-B347-A9B8-C4A96B961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363" y="2314575"/>
            <a:ext cx="6950075" cy="265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2800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/>
              <a:t>What is wrong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/>
              <a:t>nPrintln(4, “Computer Science”) 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/>
              <a:t>Is this OK?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/>
              <a:t>nPrintln(n = 4, message = “Computer Science”)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Number Placeholder 4">
            <a:extLst>
              <a:ext uri="{FF2B5EF4-FFF2-40B4-BE49-F238E27FC236}">
                <a16:creationId xmlns:a16="http://schemas.microsoft.com/office/drawing/2014/main" id="{B0C0B381-CD3E-B140-99EF-94B274EDEB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B8FAA6-DADB-EC4E-8FAE-0FCFE4F7467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4ACB57DD-789F-7D45-8FC3-A90A0CB9AA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/>
              <a:t>Pass by Object Reference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75779" name="Text Box 3">
            <a:extLst>
              <a:ext uri="{FF2B5EF4-FFF2-40B4-BE49-F238E27FC236}">
                <a16:creationId xmlns:a16="http://schemas.microsoft.com/office/drawing/2014/main" id="{AACC95A8-7AB8-3445-9D86-88E8B156F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" y="1163638"/>
            <a:ext cx="8564563" cy="304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In Python, all data are objects. A variable is a reference to an object. When you invoke a function with a parameter, the reference is passed to the function.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If the argument is immutable, modifications inside the function result in new objects.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If the argument is mutable, the contents of the argument will be modified.</a:t>
            </a:r>
          </a:p>
        </p:txBody>
      </p:sp>
      <p:sp>
        <p:nvSpPr>
          <p:cNvPr id="75780" name="Text Box 6">
            <a:extLst>
              <a:ext uri="{FF2B5EF4-FFF2-40B4-BE49-F238E27FC236}">
                <a16:creationId xmlns:a16="http://schemas.microsoft.com/office/drawing/2014/main" id="{9FA85205-ABAF-0146-881A-9D60CE592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" y="4159250"/>
            <a:ext cx="85645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If the argument is a number or a string, the argument is not affected, regardless of the changes made to the parameter inside the function. </a:t>
            </a:r>
          </a:p>
        </p:txBody>
      </p:sp>
      <p:sp>
        <p:nvSpPr>
          <p:cNvPr id="75781" name="Rectangle 10">
            <a:hlinkClick r:id="rId3"/>
            <a:extLst>
              <a:ext uri="{FF2B5EF4-FFF2-40B4-BE49-F238E27FC236}">
                <a16:creationId xmlns:a16="http://schemas.microsoft.com/office/drawing/2014/main" id="{130BA095-1F3A-704E-BCC3-52634AF18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7263" y="5656263"/>
            <a:ext cx="1501775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Increment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Number Placeholder 4">
            <a:extLst>
              <a:ext uri="{FF2B5EF4-FFF2-40B4-BE49-F238E27FC236}">
                <a16:creationId xmlns:a16="http://schemas.microsoft.com/office/drawing/2014/main" id="{685CF827-02CA-204A-B8B5-4690080581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15A925-BF06-6D40-A8C0-32096B256AB8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B2536572-FB80-6D45-98E6-740CA882A8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/>
              <a:t>Pass by Value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77827" name="Rectangle 8">
            <a:extLst>
              <a:ext uri="{FF2B5EF4-FFF2-40B4-BE49-F238E27FC236}">
                <a16:creationId xmlns:a16="http://schemas.microsoft.com/office/drawing/2014/main" id="{A3A92FC2-D1D2-9848-B403-79383CF4C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77828" name="Object 7">
            <a:extLst>
              <a:ext uri="{FF2B5EF4-FFF2-40B4-BE49-F238E27FC236}">
                <a16:creationId xmlns:a16="http://schemas.microsoft.com/office/drawing/2014/main" id="{598D1136-E27E-1E43-969E-D7DC08163C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875" y="1662113"/>
          <a:ext cx="8874125" cy="260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9" name="Picture" r:id="rId4" imgW="2794000" imgH="825500" progId="Word.Picture.8">
                  <p:embed/>
                </p:oleObj>
              </mc:Choice>
              <mc:Fallback>
                <p:oleObj name="Picture" r:id="rId4" imgW="2794000" imgH="825500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" y="1662113"/>
                        <a:ext cx="8874125" cy="260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Number Placeholder 4">
            <a:extLst>
              <a:ext uri="{FF2B5EF4-FFF2-40B4-BE49-F238E27FC236}">
                <a16:creationId xmlns:a16="http://schemas.microsoft.com/office/drawing/2014/main" id="{BB155D6B-02FC-034D-A035-677A7F0A43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C5C955-02D2-E440-9C7A-01CB8C7B692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775EA6E8-4C01-3441-BE1B-E5E115AEEB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738" y="317500"/>
            <a:ext cx="7772400" cy="654050"/>
          </a:xfrm>
        </p:spPr>
        <p:txBody>
          <a:bodyPr/>
          <a:lstStyle/>
          <a:p>
            <a:r>
              <a:rPr lang="en-US" altLang="en-US" sz="4000"/>
              <a:t>Modularizing Code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CA8CD253-235D-4246-9E9D-8B32190E90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3675" y="1239838"/>
            <a:ext cx="8682038" cy="1865312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/>
              <a:t>Functions can be used to reduce redundant coding and enable code reuse. Functions can also be used to modularize code and improve the quality of the program.</a:t>
            </a:r>
          </a:p>
        </p:txBody>
      </p:sp>
      <p:sp>
        <p:nvSpPr>
          <p:cNvPr id="79876" name="Rectangle 10">
            <a:hlinkClick r:id="rId3"/>
            <a:extLst>
              <a:ext uri="{FF2B5EF4-FFF2-40B4-BE49-F238E27FC236}">
                <a16:creationId xmlns:a16="http://schemas.microsoft.com/office/drawing/2014/main" id="{D889573B-1520-1645-B172-382919AF0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8" y="3748088"/>
            <a:ext cx="2573337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GCDFunction</a:t>
            </a:r>
          </a:p>
        </p:txBody>
      </p:sp>
      <p:sp>
        <p:nvSpPr>
          <p:cNvPr id="79877" name="Rectangle 10">
            <a:hlinkClick r:id="rId4"/>
            <a:extLst>
              <a:ext uri="{FF2B5EF4-FFF2-40B4-BE49-F238E27FC236}">
                <a16:creationId xmlns:a16="http://schemas.microsoft.com/office/drawing/2014/main" id="{39ECB303-EFC3-0E49-AC95-0A1628903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4543425"/>
            <a:ext cx="2581275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TestGCDFunction</a:t>
            </a:r>
          </a:p>
        </p:txBody>
      </p:sp>
      <p:sp>
        <p:nvSpPr>
          <p:cNvPr id="79878" name="Rectangle 10">
            <a:hlinkClick r:id="rId5"/>
            <a:extLst>
              <a:ext uri="{FF2B5EF4-FFF2-40B4-BE49-F238E27FC236}">
                <a16:creationId xmlns:a16="http://schemas.microsoft.com/office/drawing/2014/main" id="{39A7ECAA-CC62-0548-BF2A-AAE044013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8" y="5340350"/>
            <a:ext cx="2573337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PrimeNumberFunction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Number Placeholder 4">
            <a:extLst>
              <a:ext uri="{FF2B5EF4-FFF2-40B4-BE49-F238E27FC236}">
                <a16:creationId xmlns:a16="http://schemas.microsoft.com/office/drawing/2014/main" id="{96E24E1E-9653-F446-BE75-319AAD9F64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1A32C2-1102-6445-84F1-6BA1A8DBDC1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400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FADF8493-F914-074E-AD8F-83627F59ED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875" y="0"/>
            <a:ext cx="8718550" cy="1355725"/>
          </a:xfrm>
        </p:spPr>
        <p:txBody>
          <a:bodyPr/>
          <a:lstStyle/>
          <a:p>
            <a:r>
              <a:rPr lang="en-US" altLang="en-US" sz="4000"/>
              <a:t>Problem: Converting Decimals to Hexadecimals </a:t>
            </a:r>
          </a:p>
        </p:txBody>
      </p:sp>
      <p:sp>
        <p:nvSpPr>
          <p:cNvPr id="81923" name="Text Box 3">
            <a:extLst>
              <a:ext uri="{FF2B5EF4-FFF2-40B4-BE49-F238E27FC236}">
                <a16:creationId xmlns:a16="http://schemas.microsoft.com/office/drawing/2014/main" id="{222F005F-8BA8-0D4C-83B8-7435026E0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1676400"/>
            <a:ext cx="82581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/>
              <a:t>Write a function that converts a decimal integer to a hexadecimal.</a:t>
            </a:r>
          </a:p>
        </p:txBody>
      </p:sp>
      <p:sp>
        <p:nvSpPr>
          <p:cNvPr id="81924" name="Rectangle 10">
            <a:hlinkClick r:id="rId3"/>
            <a:extLst>
              <a:ext uri="{FF2B5EF4-FFF2-40B4-BE49-F238E27FC236}">
                <a16:creationId xmlns:a16="http://schemas.microsoft.com/office/drawing/2014/main" id="{D4229B7A-B6C6-B04A-90CC-333AD5FF3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8" y="3748088"/>
            <a:ext cx="2573337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Dec2Hex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Number Placeholder 4">
            <a:extLst>
              <a:ext uri="{FF2B5EF4-FFF2-40B4-BE49-F238E27FC236}">
                <a16:creationId xmlns:a16="http://schemas.microsoft.com/office/drawing/2014/main" id="{9FF33D01-B4EC-2644-82D1-D24CA6131E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8BBA7F-BA14-1144-89BA-C5214FCE45D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A6D29A8F-CDD5-E845-9254-047B0C1ED0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4050" y="317500"/>
            <a:ext cx="7772400" cy="590550"/>
          </a:xfrm>
        </p:spPr>
        <p:txBody>
          <a:bodyPr/>
          <a:lstStyle/>
          <a:p>
            <a:r>
              <a:rPr lang="en-US" altLang="en-US" sz="4000"/>
              <a:t>Scope of Variables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C224333E-E2AD-0C45-866B-6C34CA4CD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9563" y="1085850"/>
            <a:ext cx="8610600" cy="1096963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600"/>
              <a:t>Scope: the part of the program where the variable can be referenced.</a:t>
            </a:r>
          </a:p>
        </p:txBody>
      </p:sp>
      <p:sp>
        <p:nvSpPr>
          <p:cNvPr id="83972" name="Rectangle 4">
            <a:extLst>
              <a:ext uri="{FF2B5EF4-FFF2-40B4-BE49-F238E27FC236}">
                <a16:creationId xmlns:a16="http://schemas.microsoft.com/office/drawing/2014/main" id="{30B8EDCA-984B-5947-839C-D637BF188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" y="2354263"/>
            <a:ext cx="8874125" cy="226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/>
              <a:t>A variable created inside a function is referred to as a </a:t>
            </a:r>
            <a:r>
              <a:rPr lang="en-US" altLang="en-US" i="1"/>
              <a:t>local variable</a:t>
            </a:r>
            <a:r>
              <a:rPr lang="en-US" altLang="en-US"/>
              <a:t>. Local variables can only be accessed inside a function. The scope of a local variable starts from its creation and continues to the end of the function that contains the variable. </a:t>
            </a:r>
          </a:p>
        </p:txBody>
      </p:sp>
      <p:sp>
        <p:nvSpPr>
          <p:cNvPr id="83973" name="Rectangle 5">
            <a:extLst>
              <a:ext uri="{FF2B5EF4-FFF2-40B4-BE49-F238E27FC236}">
                <a16:creationId xmlns:a16="http://schemas.microsoft.com/office/drawing/2014/main" id="{795C41C9-EB5D-984E-8062-99A91ABC3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" y="4735513"/>
            <a:ext cx="887412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/>
              <a:t>In Python, you can also use </a:t>
            </a:r>
            <a:r>
              <a:rPr lang="en-US" altLang="en-US" i="1"/>
              <a:t>global variables</a:t>
            </a:r>
            <a:r>
              <a:rPr lang="en-US" altLang="en-US"/>
              <a:t>. They are created outside all functions and are accessible to all functions in their scope.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Number Placeholder 4">
            <a:extLst>
              <a:ext uri="{FF2B5EF4-FFF2-40B4-BE49-F238E27FC236}">
                <a16:creationId xmlns:a16="http://schemas.microsoft.com/office/drawing/2014/main" id="{FE17BCE7-C154-EF4A-891D-AD3A4062F4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1FEA5E-68FF-6745-8616-A87AB785B458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400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E5B44CEC-2DD4-A74E-B158-CBB78E6F3F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474663"/>
          </a:xfrm>
        </p:spPr>
        <p:txBody>
          <a:bodyPr/>
          <a:lstStyle/>
          <a:p>
            <a:r>
              <a:rPr lang="en-US" altLang="en-US" sz="4000"/>
              <a:t>Example 1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09138811-9BFD-F541-AED5-1B8FAF8722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16038"/>
            <a:ext cx="8610600" cy="48006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globalVar = 1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def f1():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    localVar = 2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    print(globalVar)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    print(localVar)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f1()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print(globalVar)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print(localVar)  # Out of scope. This gives an error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Number Placeholder 4">
            <a:extLst>
              <a:ext uri="{FF2B5EF4-FFF2-40B4-BE49-F238E27FC236}">
                <a16:creationId xmlns:a16="http://schemas.microsoft.com/office/drawing/2014/main" id="{2A426260-7F27-9547-9FCA-010FB4B6F6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BBCF20-7E21-DE4B-9709-1FA1472908F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400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4A18175D-B9AD-5D4A-A968-5007FE8B81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738" y="395288"/>
            <a:ext cx="7772400" cy="474662"/>
          </a:xfrm>
        </p:spPr>
        <p:txBody>
          <a:bodyPr/>
          <a:lstStyle/>
          <a:p>
            <a:r>
              <a:rPr lang="en-US" altLang="en-US" sz="4000"/>
              <a:t>Example 2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3A41654B-0F50-BB41-BA84-501D25B7E2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16038"/>
            <a:ext cx="8610600" cy="48006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>
                <a:solidFill>
                  <a:schemeClr val="tx2"/>
                </a:solidFill>
                <a:latin typeface="Courier New" panose="02070309020205020404" pitchFamily="49" charset="0"/>
              </a:rPr>
              <a:t>x = 1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solidFill>
                  <a:schemeClr val="tx2"/>
                </a:solidFill>
                <a:latin typeface="Courier New" panose="02070309020205020404" pitchFamily="49" charset="0"/>
              </a:rPr>
              <a:t>def f1():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solidFill>
                  <a:schemeClr val="tx2"/>
                </a:solidFill>
                <a:latin typeface="Courier New" panose="02070309020205020404" pitchFamily="49" charset="0"/>
              </a:rPr>
              <a:t>    x = 2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solidFill>
                  <a:schemeClr val="tx2"/>
                </a:solidFill>
                <a:latin typeface="Courier New" panose="02070309020205020404" pitchFamily="49" charset="0"/>
              </a:rPr>
              <a:t>    print(x) # Displays 2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solidFill>
                  <a:schemeClr val="tx2"/>
                </a:solidFill>
                <a:latin typeface="Courier New" panose="02070309020205020404" pitchFamily="49" charset="0"/>
              </a:rPr>
              <a:t>f1()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solidFill>
                  <a:schemeClr val="tx2"/>
                </a:solidFill>
                <a:latin typeface="Courier New" panose="02070309020205020404" pitchFamily="49" charset="0"/>
              </a:rPr>
              <a:t>print(x) # Displays 1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Number Placeholder 4">
            <a:extLst>
              <a:ext uri="{FF2B5EF4-FFF2-40B4-BE49-F238E27FC236}">
                <a16:creationId xmlns:a16="http://schemas.microsoft.com/office/drawing/2014/main" id="{CD216000-C83B-3E48-9A3C-EE2EA945AD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EE62C8-E2D1-2544-951C-67F2B23EE5A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400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C196F7E6-8973-5A47-80B2-2BABC8E5A8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738" y="395288"/>
            <a:ext cx="7772400" cy="474662"/>
          </a:xfrm>
        </p:spPr>
        <p:txBody>
          <a:bodyPr/>
          <a:lstStyle/>
          <a:p>
            <a:r>
              <a:rPr lang="en-US" altLang="en-US" sz="4000"/>
              <a:t>Example 3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BA6E8CCD-A0B1-3F46-94B4-34ED2C0E49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16038"/>
            <a:ext cx="8610600" cy="48006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x = eval(input("Enter a number: "))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if x &gt; 0: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    y = 4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print(y) # This gives an error if y is not created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Number Placeholder 4">
            <a:extLst>
              <a:ext uri="{FF2B5EF4-FFF2-40B4-BE49-F238E27FC236}">
                <a16:creationId xmlns:a16="http://schemas.microsoft.com/office/drawing/2014/main" id="{467A1A2A-00B6-454C-AFCF-0CF36B9126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EBA9EE-FB3E-174D-99AC-27FE7B13450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400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D85FE678-2E55-7D46-8121-ABB2CC2D69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738" y="395288"/>
            <a:ext cx="7772400" cy="474662"/>
          </a:xfrm>
        </p:spPr>
        <p:txBody>
          <a:bodyPr/>
          <a:lstStyle/>
          <a:p>
            <a:r>
              <a:rPr lang="en-US" altLang="en-US" sz="4000"/>
              <a:t>Example 4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BBE1F392-A9AC-C74A-9694-52D1B6391E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16038"/>
            <a:ext cx="8610600" cy="48006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</a:rPr>
              <a:t>sum = 0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</a:rPr>
              <a:t>for i in range(5):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</a:rPr>
              <a:t>    sum += i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</a:rPr>
              <a:t>print(i)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4">
            <a:extLst>
              <a:ext uri="{FF2B5EF4-FFF2-40B4-BE49-F238E27FC236}">
                <a16:creationId xmlns:a16="http://schemas.microsoft.com/office/drawing/2014/main" id="{690AE13B-0ED0-8D41-A8E5-9509D8594E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7561C1-EBC1-1B45-9FC9-25BE90599E5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83887BC7-2321-9247-87F0-D45430AAF9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738" y="125413"/>
            <a:ext cx="7880350" cy="500062"/>
          </a:xfrm>
        </p:spPr>
        <p:txBody>
          <a:bodyPr/>
          <a:lstStyle/>
          <a:p>
            <a:r>
              <a:rPr lang="en-US" altLang="en-US" sz="4000"/>
              <a:t>Problem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658C0C1E-730A-1146-A6E6-F9D6F834E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A5A6A66B-2069-FC41-8052-E00B847DC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47B9EDEC-0DA1-5440-9CAF-196111E66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86" name="Text Box 6">
            <a:extLst>
              <a:ext uri="{FF2B5EF4-FFF2-40B4-BE49-F238E27FC236}">
                <a16:creationId xmlns:a16="http://schemas.microsoft.com/office/drawing/2014/main" id="{518E7B1B-AA14-994E-8EB6-74520C77A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71550"/>
            <a:ext cx="887095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sum =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for i in range(1, 11):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    sum += i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print("Sum from 1 to 10 is", sum)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sum =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for i in range(20, 38):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    sum += i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print("Sum from 20 to 37 is", sum)</a:t>
            </a:r>
            <a:b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</a:br>
            <a:endParaRPr lang="en-US" altLang="en-US" sz="24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sum =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for i in range(35, 50):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    sum += i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print("Sum from 35 to 49 is", sum)</a:t>
            </a:r>
          </a:p>
        </p:txBody>
      </p:sp>
      <p:sp>
        <p:nvSpPr>
          <p:cNvPr id="20487" name="Rectangle 7">
            <a:extLst>
              <a:ext uri="{FF2B5EF4-FFF2-40B4-BE49-F238E27FC236}">
                <a16:creationId xmlns:a16="http://schemas.microsoft.com/office/drawing/2014/main" id="{603896DF-713A-2E4C-A034-EA176D3CC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47750"/>
            <a:ext cx="5684838" cy="1036638"/>
          </a:xfrm>
          <a:prstGeom prst="rect">
            <a:avLst/>
          </a:prstGeom>
          <a:solidFill>
            <a:srgbClr val="FF6600">
              <a:alpha val="36078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88" name="Rectangle 8">
            <a:extLst>
              <a:ext uri="{FF2B5EF4-FFF2-40B4-BE49-F238E27FC236}">
                <a16:creationId xmlns:a16="http://schemas.microsoft.com/office/drawing/2014/main" id="{066F940F-1D30-7F4C-8D6A-4122CD16C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8" y="2928938"/>
            <a:ext cx="5646737" cy="1036637"/>
          </a:xfrm>
          <a:prstGeom prst="rect">
            <a:avLst/>
          </a:prstGeom>
          <a:solidFill>
            <a:srgbClr val="FF6600">
              <a:alpha val="36078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89" name="Rectangle 9">
            <a:extLst>
              <a:ext uri="{FF2B5EF4-FFF2-40B4-BE49-F238E27FC236}">
                <a16:creationId xmlns:a16="http://schemas.microsoft.com/office/drawing/2014/main" id="{CB297E4A-F9DE-D54B-B2BC-13E9B447F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" y="4695825"/>
            <a:ext cx="5607050" cy="1036638"/>
          </a:xfrm>
          <a:prstGeom prst="rect">
            <a:avLst/>
          </a:prstGeom>
          <a:solidFill>
            <a:srgbClr val="FF6600">
              <a:alpha val="36078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Number Placeholder 4">
            <a:extLst>
              <a:ext uri="{FF2B5EF4-FFF2-40B4-BE49-F238E27FC236}">
                <a16:creationId xmlns:a16="http://schemas.microsoft.com/office/drawing/2014/main" id="{53C5192E-30AC-BB44-8FA3-55B9595E18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6DE64C-445B-A44F-8918-3D2EE54847E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400"/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5B10B49E-B093-9C48-A487-DC31079AAB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738" y="395288"/>
            <a:ext cx="7772400" cy="474662"/>
          </a:xfrm>
        </p:spPr>
        <p:txBody>
          <a:bodyPr/>
          <a:lstStyle/>
          <a:p>
            <a:r>
              <a:rPr lang="en-US" altLang="en-US" sz="4000"/>
              <a:t>Example 5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5AB4D5C8-665B-D148-8288-B75468FC20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16038"/>
            <a:ext cx="8610600" cy="48006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</a:rPr>
              <a:t>x = 1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</a:rPr>
              <a:t>def increase():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</a:rPr>
              <a:t>    global x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</a:rPr>
              <a:t>    x = x + 1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</a:rPr>
              <a:t>    print(x) # Displays 2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</a:rPr>
              <a:t>increase()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</a:rPr>
              <a:t>print(x) # Displays 2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Number Placeholder 4">
            <a:extLst>
              <a:ext uri="{FF2B5EF4-FFF2-40B4-BE49-F238E27FC236}">
                <a16:creationId xmlns:a16="http://schemas.microsoft.com/office/drawing/2014/main" id="{E2F49908-0238-2D43-A469-5D9D6AB928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00C8DE-FA7B-9548-A905-EC4761904AD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400"/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D0A42358-6D55-D84E-86DD-F5C12FEF03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altLang="en-US"/>
              <a:t>Default Arguments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B30E84E3-DB62-5C4F-BF6C-6B58D615C3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22098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/>
              <a:t>Python allows you to define functions with default argument values. The default values are passed to the parameters when a function is invoked without the arguments. </a:t>
            </a:r>
          </a:p>
        </p:txBody>
      </p:sp>
      <p:sp>
        <p:nvSpPr>
          <p:cNvPr id="96260" name="Rectangle 8">
            <a:extLst>
              <a:ext uri="{FF2B5EF4-FFF2-40B4-BE49-F238E27FC236}">
                <a16:creationId xmlns:a16="http://schemas.microsoft.com/office/drawing/2014/main" id="{C21F0AF4-3396-7741-AB3B-D818AA9A6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8925" y="2714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6261" name="Rectangle 10">
            <a:hlinkClick r:id="rId3"/>
            <a:extLst>
              <a:ext uri="{FF2B5EF4-FFF2-40B4-BE49-F238E27FC236}">
                <a16:creationId xmlns:a16="http://schemas.microsoft.com/office/drawing/2014/main" id="{BD53C29C-5D46-B640-B1C1-E137F3549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4657725"/>
            <a:ext cx="2974975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DefaultArgumentDemo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itle 1">
            <a:extLst>
              <a:ext uri="{FF2B5EF4-FFF2-40B4-BE49-F238E27FC236}">
                <a16:creationId xmlns:a16="http://schemas.microsoft.com/office/drawing/2014/main" id="{6CB0C584-8946-FD47-A9DB-D8AB92C367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Live Example 6.8 DefaultArgumentDemo.py</a:t>
            </a:r>
          </a:p>
        </p:txBody>
      </p:sp>
      <p:sp>
        <p:nvSpPr>
          <p:cNvPr id="98306" name="Content Placeholder 2">
            <a:extLst>
              <a:ext uri="{FF2B5EF4-FFF2-40B4-BE49-F238E27FC236}">
                <a16:creationId xmlns:a16="http://schemas.microsoft.com/office/drawing/2014/main" id="{AE5AB98F-461A-C040-947B-3321A08D28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def printArea(width = 1, height = 2):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area = width * height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print("width:", width, "\theight:", height, "\tarea:", area)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z="2000"/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printArea() # Default arguments width = 1 and height = 2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printArea(4, 2.5) # Positional arguments width = 4 and height = 2.5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printArea(height = 5, width = 3) # Keyword arguments width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printArea(width = 1.2) # Default height = 2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printArea(height = 6.2) # Default widht = 1</a:t>
            </a:r>
          </a:p>
        </p:txBody>
      </p:sp>
      <p:sp>
        <p:nvSpPr>
          <p:cNvPr id="98307" name="Slide Number Placeholder 3">
            <a:extLst>
              <a:ext uri="{FF2B5EF4-FFF2-40B4-BE49-F238E27FC236}">
                <a16:creationId xmlns:a16="http://schemas.microsoft.com/office/drawing/2014/main" id="{3EABF2E5-8246-C845-BF3F-37AE7B0E77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43AB48-B68E-F945-A3A6-9A664229CD0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Number Placeholder 4">
            <a:extLst>
              <a:ext uri="{FF2B5EF4-FFF2-40B4-BE49-F238E27FC236}">
                <a16:creationId xmlns:a16="http://schemas.microsoft.com/office/drawing/2014/main" id="{B7B46A74-45E3-A941-B6D3-7FF1AD040F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7535E0-DE2B-A74F-B93E-ACC2534DD77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400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1AE0FA29-AD6A-E442-8E9E-489D56651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altLang="en-US"/>
              <a:t>Returning Multiple Values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9A605BEB-3D6F-8744-9BB3-C7D31D9F7B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22098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/>
              <a:t>Python allows a function to return multiple values. Listing 6.9 defines a function that takes two numbers and returns them in non-descending order.</a:t>
            </a:r>
          </a:p>
        </p:txBody>
      </p:sp>
      <p:sp>
        <p:nvSpPr>
          <p:cNvPr id="99332" name="Rectangle 4">
            <a:extLst>
              <a:ext uri="{FF2B5EF4-FFF2-40B4-BE49-F238E27FC236}">
                <a16:creationId xmlns:a16="http://schemas.microsoft.com/office/drawing/2014/main" id="{EAD3CC4B-DF6E-BB49-AACA-9BCA426C1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8925" y="2714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9333" name="Rectangle 10">
            <a:hlinkClick r:id="rId3"/>
            <a:extLst>
              <a:ext uri="{FF2B5EF4-FFF2-40B4-BE49-F238E27FC236}">
                <a16:creationId xmlns:a16="http://schemas.microsoft.com/office/drawing/2014/main" id="{3016BB8E-917E-1C40-A73C-ED9C181E2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3425" y="4662488"/>
            <a:ext cx="3067050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MultipleReturnValueDemo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le 1">
            <a:extLst>
              <a:ext uri="{FF2B5EF4-FFF2-40B4-BE49-F238E27FC236}">
                <a16:creationId xmlns:a16="http://schemas.microsoft.com/office/drawing/2014/main" id="{5318F42B-BF00-0F4E-B1D7-6CCC709E2D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Live Example 6.9: MultipleReturnValueDemo.py</a:t>
            </a:r>
          </a:p>
        </p:txBody>
      </p:sp>
      <p:sp>
        <p:nvSpPr>
          <p:cNvPr id="101378" name="Content Placeholder 2">
            <a:extLst>
              <a:ext uri="{FF2B5EF4-FFF2-40B4-BE49-F238E27FC236}">
                <a16:creationId xmlns:a16="http://schemas.microsoft.com/office/drawing/2014/main" id="{56F97A36-6796-CC40-BC1D-F0066E54A0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400"/>
              <a:t>def sort(number1, number2):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/>
              <a:t>    if number1 &lt; number2: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/>
              <a:t>        return number1, number2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/>
              <a:t>    else: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/>
              <a:t>        return number2, number1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z="2400"/>
          </a:p>
          <a:p>
            <a:pPr marL="0" indent="0">
              <a:buFont typeface="Monotype Sorts" pitchFamily="2" charset="2"/>
              <a:buNone/>
            </a:pPr>
            <a:r>
              <a:rPr lang="en-US" altLang="en-US" sz="2400"/>
              <a:t>n1, n2 = sort(3, 2)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/>
              <a:t>print("n1 is", n1)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/>
              <a:t>print("n2 is", n2)</a:t>
            </a:r>
          </a:p>
        </p:txBody>
      </p:sp>
      <p:sp>
        <p:nvSpPr>
          <p:cNvPr id="101379" name="Slide Number Placeholder 3">
            <a:extLst>
              <a:ext uri="{FF2B5EF4-FFF2-40B4-BE49-F238E27FC236}">
                <a16:creationId xmlns:a16="http://schemas.microsoft.com/office/drawing/2014/main" id="{2C7B36FB-B25D-9A4D-BA1D-808E5B903B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266275-CAE5-D44E-BBFB-E1D04ACD5EED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Number Placeholder 4">
            <a:extLst>
              <a:ext uri="{FF2B5EF4-FFF2-40B4-BE49-F238E27FC236}">
                <a16:creationId xmlns:a16="http://schemas.microsoft.com/office/drawing/2014/main" id="{CD75C208-0BF3-6643-A5AD-0350D8B8AD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D04207-6C92-2E46-980F-60DB0D79C6B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400"/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5CC8DEED-AC6D-2945-AC4F-E5EB98FAB0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  <a:noFill/>
        </p:spPr>
        <p:txBody>
          <a:bodyPr/>
          <a:lstStyle/>
          <a:p>
            <a:r>
              <a:rPr lang="en-US" altLang="en-US">
                <a:cs typeface="Courier New" panose="02070309020205020404" pitchFamily="49" charset="0"/>
              </a:rPr>
              <a:t>Generating Random Characters</a:t>
            </a:r>
            <a:endParaRPr lang="en-US" altLang="en-US"/>
          </a:p>
        </p:txBody>
      </p:sp>
      <p:sp>
        <p:nvSpPr>
          <p:cNvPr id="102403" name="Rectangle 7">
            <a:extLst>
              <a:ext uri="{FF2B5EF4-FFF2-40B4-BE49-F238E27FC236}">
                <a16:creationId xmlns:a16="http://schemas.microsoft.com/office/drawing/2014/main" id="{C8206D04-BC02-CB4A-A990-BF8E39EBB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475" y="2947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2404" name="Rectangle 10">
            <a:extLst>
              <a:ext uri="{FF2B5EF4-FFF2-40B4-BE49-F238E27FC236}">
                <a16:creationId xmlns:a16="http://schemas.microsoft.com/office/drawing/2014/main" id="{CB9BDCDB-F64F-D248-8893-CD5BCA57E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475" y="3228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2405" name="Rectangle 10">
            <a:hlinkClick r:id="rId2"/>
            <a:extLst>
              <a:ext uri="{FF2B5EF4-FFF2-40B4-BE49-F238E27FC236}">
                <a16:creationId xmlns:a16="http://schemas.microsoft.com/office/drawing/2014/main" id="{BECF6578-B70B-3048-9CBB-F6E4B4A95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8" y="3748088"/>
            <a:ext cx="2573337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RandomCharacter</a:t>
            </a:r>
          </a:p>
        </p:txBody>
      </p:sp>
      <p:sp>
        <p:nvSpPr>
          <p:cNvPr id="102406" name="Rectangle 11">
            <a:hlinkClick r:id="rId3"/>
            <a:extLst>
              <a:ext uri="{FF2B5EF4-FFF2-40B4-BE49-F238E27FC236}">
                <a16:creationId xmlns:a16="http://schemas.microsoft.com/office/drawing/2014/main" id="{662F7B0A-081B-274F-9F84-C37E6A118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2988" y="4600575"/>
            <a:ext cx="2573337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TestRandomCharacter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Content Placeholder 2">
            <a:extLst>
              <a:ext uri="{FF2B5EF4-FFF2-40B4-BE49-F238E27FC236}">
                <a16:creationId xmlns:a16="http://schemas.microsoft.com/office/drawing/2014/main" id="{34C82725-2D26-A444-883B-A9EDE9EB5D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79400"/>
            <a:ext cx="7772400" cy="6119813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1800" b="1"/>
              <a:t># Listing 6.10 RandomCharacter.py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from random import randint # import randint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z="1800"/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# Generate a random character between ch1 and ch2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def getRandomCharacter(ch1, ch2):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    return chr(randint(ord(ch1), ord(ch2)))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# Generate a random lowercase letter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def getRandomLowerCaseLetter():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    return getRandomCharacter('a', 'z')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# Generate a random uppercase letter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def getRandomUpperCaseLetter():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    return getRandomCharacter('A', 'Z')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# Generate a random digit character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def getRandomDigitCharacter():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    return getRandomCharacter('0', '9')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# Generate a random character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def getRandomASCIICharacter():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    return getRandomCharacter(chr(0), chr(127))</a:t>
            </a:r>
          </a:p>
        </p:txBody>
      </p:sp>
      <p:sp>
        <p:nvSpPr>
          <p:cNvPr id="103426" name="Slide Number Placeholder 3">
            <a:extLst>
              <a:ext uri="{FF2B5EF4-FFF2-40B4-BE49-F238E27FC236}">
                <a16:creationId xmlns:a16="http://schemas.microsoft.com/office/drawing/2014/main" id="{C737AB70-0117-E449-B80F-4E6E493AA8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CCD092-5256-C444-9760-B2D0ABEA5F8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1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>
            <a:extLst>
              <a:ext uri="{FF2B5EF4-FFF2-40B4-BE49-F238E27FC236}">
                <a16:creationId xmlns:a16="http://schemas.microsoft.com/office/drawing/2014/main" id="{6F0E878A-5C33-1B46-B726-719EF1884C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LiveExample 6.11: TestRandomCharacter.py</a:t>
            </a:r>
          </a:p>
        </p:txBody>
      </p:sp>
      <p:sp>
        <p:nvSpPr>
          <p:cNvPr id="105474" name="Content Placeholder 2">
            <a:extLst>
              <a:ext uri="{FF2B5EF4-FFF2-40B4-BE49-F238E27FC236}">
                <a16:creationId xmlns:a16="http://schemas.microsoft.com/office/drawing/2014/main" id="{C05AED39-4604-4046-9F29-128A219029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import RandomCharacter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z="2000"/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NUMBER_OF_CHARS = 175 # Number of characters to generate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CHARS_PER_LINE = 25 # Number of characters to display per line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z="2000"/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# Print random characters between 'a' and 'z', 25 chars per line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for i in range(NUMBER_OF_CHARS):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print(RandomCharacter.getRandomLowerCaseLetter(), end = "")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if (i + 1) % CHARS_PER_LINE == 0: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    print()  # Jump to the new line</a:t>
            </a:r>
          </a:p>
        </p:txBody>
      </p:sp>
      <p:sp>
        <p:nvSpPr>
          <p:cNvPr id="105475" name="Slide Number Placeholder 3">
            <a:extLst>
              <a:ext uri="{FF2B5EF4-FFF2-40B4-BE49-F238E27FC236}">
                <a16:creationId xmlns:a16="http://schemas.microsoft.com/office/drawing/2014/main" id="{5F3A2A73-59A2-AB46-AC61-8FE31AB11A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BF4119-E1C0-F14F-AB9D-803667363EC8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1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Number Placeholder 4">
            <a:extLst>
              <a:ext uri="{FF2B5EF4-FFF2-40B4-BE49-F238E27FC236}">
                <a16:creationId xmlns:a16="http://schemas.microsoft.com/office/drawing/2014/main" id="{E237F20C-63F1-994E-BF50-1ECD0F8F27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9EB137-06F4-0642-A5F9-EBCA3E34027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en-US" sz="1400"/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940ACA9A-33F5-7341-B1EA-BB71A51E15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altLang="en-US"/>
              <a:t>Function Abstraction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6D8A0692-2445-584D-A332-72E460711C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3675" y="1085850"/>
            <a:ext cx="8756650" cy="173355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/>
              <a:t>You can think of the function body as a black box that contains the detailed implementation for the function.</a:t>
            </a:r>
          </a:p>
        </p:txBody>
      </p:sp>
      <p:sp>
        <p:nvSpPr>
          <p:cNvPr id="106500" name="Rectangle 4">
            <a:extLst>
              <a:ext uri="{FF2B5EF4-FFF2-40B4-BE49-F238E27FC236}">
                <a16:creationId xmlns:a16="http://schemas.microsoft.com/office/drawing/2014/main" id="{B6C1BC39-AB6A-BA47-9DA6-62F27E8FB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8925" y="2714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6501" name="Rectangle 7">
            <a:extLst>
              <a:ext uri="{FF2B5EF4-FFF2-40B4-BE49-F238E27FC236}">
                <a16:creationId xmlns:a16="http://schemas.microsoft.com/office/drawing/2014/main" id="{D3B6C36E-CEF1-A74E-A1AF-22F6AD171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14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06502" name="Object 6">
            <a:extLst>
              <a:ext uri="{FF2B5EF4-FFF2-40B4-BE49-F238E27FC236}">
                <a16:creationId xmlns:a16="http://schemas.microsoft.com/office/drawing/2014/main" id="{510B4210-9E13-7F4F-A873-6A6CB9EEE0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3863" y="3006725"/>
          <a:ext cx="8372475" cy="343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3" name="Picture" r:id="rId4" imgW="5308600" imgH="1816100" progId="Word.Picture.8">
                  <p:embed/>
                </p:oleObj>
              </mc:Choice>
              <mc:Fallback>
                <p:oleObj name="Picture" r:id="rId4" imgW="5308600" imgH="18161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3" y="3006725"/>
                        <a:ext cx="8372475" cy="343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Number Placeholder 4">
            <a:extLst>
              <a:ext uri="{FF2B5EF4-FFF2-40B4-BE49-F238E27FC236}">
                <a16:creationId xmlns:a16="http://schemas.microsoft.com/office/drawing/2014/main" id="{A2AB36DB-9D4B-AF44-ACBF-34CB7126B1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59C7E4-F62E-FE4A-BFF2-5EFB3C5510ED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1400"/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CB1D1A0C-14D0-1E43-82F4-F18E1E8708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/>
              <a:t>Benefits of Functions</a:t>
            </a:r>
          </a:p>
        </p:txBody>
      </p:sp>
      <p:sp>
        <p:nvSpPr>
          <p:cNvPr id="108547" name="Text Box 4">
            <a:extLst>
              <a:ext uri="{FF2B5EF4-FFF2-40B4-BE49-F238E27FC236}">
                <a16:creationId xmlns:a16="http://schemas.microsoft.com/office/drawing/2014/main" id="{C67DA29D-7C90-6640-B77D-A8F1CD73E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71600"/>
            <a:ext cx="85344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/>
              <a:t>Write a function once and reuse it anywhere.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/>
              <a:t>Information hiding. Hide the implementation from the user.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/>
              <a:t>Reduce complexity.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4">
            <a:extLst>
              <a:ext uri="{FF2B5EF4-FFF2-40B4-BE49-F238E27FC236}">
                <a16:creationId xmlns:a16="http://schemas.microsoft.com/office/drawing/2014/main" id="{B869A9C6-A0D2-E54B-8B39-3B2B7BA6DC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B33A79-4A60-6F4A-993D-D0AA0F40A27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C31B290-400C-9E41-8BAD-A648D83631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738" y="0"/>
            <a:ext cx="7872412" cy="701675"/>
          </a:xfrm>
        </p:spPr>
        <p:txBody>
          <a:bodyPr/>
          <a:lstStyle/>
          <a:p>
            <a:r>
              <a:rPr lang="en-US" altLang="en-US" sz="4000"/>
              <a:t>Solution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9D8D465-4907-764A-8603-F2802A13D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BBA5ECC2-80B9-BE4F-AD60-DC91E3DEA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65919AE7-390D-F94B-AB76-17F78DE23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34" name="Text Box 6">
            <a:extLst>
              <a:ext uri="{FF2B5EF4-FFF2-40B4-BE49-F238E27FC236}">
                <a16:creationId xmlns:a16="http://schemas.microsoft.com/office/drawing/2014/main" id="{97046FD1-17B1-7449-B772-916CC0553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" y="855663"/>
            <a:ext cx="87566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def sum(i1, i2):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    result =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    for i in range(i1, i2 + 1):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        result += i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    return result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def main():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    print("Sum from 1 to 10 is", sum(1, 10))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    print("Sum from 20 to 37 is", sum(20, 37))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    print("Sum from 35 to 49 is", sum(35, 49))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main() # Call the main function</a:t>
            </a:r>
          </a:p>
        </p:txBody>
      </p:sp>
      <p:sp>
        <p:nvSpPr>
          <p:cNvPr id="22535" name="Rectangle 7">
            <a:extLst>
              <a:ext uri="{FF2B5EF4-FFF2-40B4-BE49-F238E27FC236}">
                <a16:creationId xmlns:a16="http://schemas.microsoft.com/office/drawing/2014/main" id="{D99DAD93-5620-E24C-8FB7-96A4E58CA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893763"/>
            <a:ext cx="5492750" cy="2151062"/>
          </a:xfrm>
          <a:prstGeom prst="rect">
            <a:avLst/>
          </a:prstGeom>
          <a:solidFill>
            <a:srgbClr val="FF6600">
              <a:alpha val="36078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36" name="Rectangle 8">
            <a:extLst>
              <a:ext uri="{FF2B5EF4-FFF2-40B4-BE49-F238E27FC236}">
                <a16:creationId xmlns:a16="http://schemas.microsoft.com/office/drawing/2014/main" id="{8BE7C037-7B94-B74C-A492-F4771B896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0" y="3467100"/>
            <a:ext cx="1844675" cy="346075"/>
          </a:xfrm>
          <a:prstGeom prst="rect">
            <a:avLst/>
          </a:prstGeom>
          <a:solidFill>
            <a:srgbClr val="FF6600">
              <a:alpha val="36078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37" name="Rectangle 11">
            <a:extLst>
              <a:ext uri="{FF2B5EF4-FFF2-40B4-BE49-F238E27FC236}">
                <a16:creationId xmlns:a16="http://schemas.microsoft.com/office/drawing/2014/main" id="{7CD50AE0-8C56-B547-898E-3A170BAC1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988" y="3851275"/>
            <a:ext cx="1997075" cy="384175"/>
          </a:xfrm>
          <a:prstGeom prst="rect">
            <a:avLst/>
          </a:prstGeom>
          <a:solidFill>
            <a:srgbClr val="FF6600">
              <a:alpha val="36078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38" name="Rectangle 12">
            <a:extLst>
              <a:ext uri="{FF2B5EF4-FFF2-40B4-BE49-F238E27FC236}">
                <a16:creationId xmlns:a16="http://schemas.microsoft.com/office/drawing/2014/main" id="{4E3878B8-E163-3444-9397-82C44BA5B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988" y="4273550"/>
            <a:ext cx="1997075" cy="384175"/>
          </a:xfrm>
          <a:prstGeom prst="rect">
            <a:avLst/>
          </a:prstGeom>
          <a:solidFill>
            <a:srgbClr val="FF6600">
              <a:alpha val="36078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Number Placeholder 4">
            <a:extLst>
              <a:ext uri="{FF2B5EF4-FFF2-40B4-BE49-F238E27FC236}">
                <a16:creationId xmlns:a16="http://schemas.microsoft.com/office/drawing/2014/main" id="{D09DF307-F2FC-C54F-ADBA-BDB0B8858F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252D29-B68E-184F-BE02-552C58C60CE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en-US" sz="1400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9063A801-10EF-2A45-960D-AE9F97BFD2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590550"/>
          </a:xfrm>
        </p:spPr>
        <p:txBody>
          <a:bodyPr/>
          <a:lstStyle/>
          <a:p>
            <a:r>
              <a:rPr lang="en-US" altLang="en-US" sz="4000">
                <a:cs typeface="Courier New" panose="02070309020205020404" pitchFamily="49" charset="0"/>
              </a:rPr>
              <a:t>Stepwise Refinement</a:t>
            </a:r>
            <a:endParaRPr lang="en-US" altLang="en-US"/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098E38B4-14F3-2E4D-9489-A27982D409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32766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cs typeface="Courier New" panose="02070309020205020404" pitchFamily="49" charset="0"/>
              </a:rPr>
              <a:t>The concept of function abstraction can be applied to the process of developing programs. When writing a large program, you can use the “divide and conquer” strategy, also known as </a:t>
            </a:r>
            <a:r>
              <a:rPr lang="en-US" altLang="en-US" i="1">
                <a:cs typeface="Courier New" panose="02070309020205020404" pitchFamily="49" charset="0"/>
              </a:rPr>
              <a:t>stepwise refinement</a:t>
            </a:r>
            <a:r>
              <a:rPr lang="en-US" altLang="en-US">
                <a:cs typeface="Courier New" panose="02070309020205020404" pitchFamily="49" charset="0"/>
              </a:rPr>
              <a:t>, to decompose it into subproblems. The subproblems can be further decomposed into smaller, more manageable problems.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Slide Number Placeholder 4">
            <a:extLst>
              <a:ext uri="{FF2B5EF4-FFF2-40B4-BE49-F238E27FC236}">
                <a16:creationId xmlns:a16="http://schemas.microsoft.com/office/drawing/2014/main" id="{513262E8-1028-5E43-A563-05278D2FFF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6C6E0E-A73A-964A-9197-632B260384D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en-US" sz="1400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F37719A6-6E00-DF4B-85DF-E5EB7AFC65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590550"/>
          </a:xfrm>
        </p:spPr>
        <p:txBody>
          <a:bodyPr/>
          <a:lstStyle/>
          <a:p>
            <a:r>
              <a:rPr lang="en-US" altLang="en-US" sz="4000">
                <a:cs typeface="Courier New" panose="02070309020205020404" pitchFamily="49" charset="0"/>
              </a:rPr>
              <a:t>PrintCalender Case Study</a:t>
            </a:r>
            <a:r>
              <a:rPr lang="en-US" altLang="en-US"/>
              <a:t> 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5ECD6D63-79CF-F649-A4E0-9EC25DAA3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9144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>
                <a:cs typeface="Courier New" panose="02070309020205020404" pitchFamily="49" charset="0"/>
              </a:rPr>
              <a:t>Let us use the PrintCalendar example to demonstrate the stepwise refinement approach. </a:t>
            </a:r>
          </a:p>
        </p:txBody>
      </p:sp>
      <p:sp>
        <p:nvSpPr>
          <p:cNvPr id="112644" name="Rectangle 7">
            <a:extLst>
              <a:ext uri="{FF2B5EF4-FFF2-40B4-BE49-F238E27FC236}">
                <a16:creationId xmlns:a16="http://schemas.microsoft.com/office/drawing/2014/main" id="{E4BCD617-8C19-A949-A9FD-85175CC5E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538" y="2852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2645" name="Rectangle 9">
            <a:extLst>
              <a:ext uri="{FF2B5EF4-FFF2-40B4-BE49-F238E27FC236}">
                <a16:creationId xmlns:a16="http://schemas.microsoft.com/office/drawing/2014/main" id="{E28F8AC1-59DC-A24A-BC82-4D3283907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515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2646" name="Rectangle 11">
            <a:extLst>
              <a:ext uri="{FF2B5EF4-FFF2-40B4-BE49-F238E27FC236}">
                <a16:creationId xmlns:a16="http://schemas.microsoft.com/office/drawing/2014/main" id="{CA69AB9D-3705-774C-BEFB-0D5811B72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550" y="2519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2647" name="Rectangle 10">
            <a:hlinkClick r:id="rId3"/>
            <a:extLst>
              <a:ext uri="{FF2B5EF4-FFF2-40B4-BE49-F238E27FC236}">
                <a16:creationId xmlns:a16="http://schemas.microsoft.com/office/drawing/2014/main" id="{E08D6972-C57B-A14B-B6F4-384218D91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825" y="4926013"/>
            <a:ext cx="2573338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PrintCalender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689" name="Object 6">
            <a:extLst>
              <a:ext uri="{FF2B5EF4-FFF2-40B4-BE49-F238E27FC236}">
                <a16:creationId xmlns:a16="http://schemas.microsoft.com/office/drawing/2014/main" id="{1DAEB2C2-6F0D-D84D-86DD-2F3F8E7EAA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838" y="893763"/>
          <a:ext cx="7924800" cy="544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5" r:id="rId4" imgW="22974300" imgH="15773400" progId="Word.Picture.8">
                  <p:embed/>
                </p:oleObj>
              </mc:Choice>
              <mc:Fallback>
                <p:oleObj r:id="rId4" imgW="22974300" imgH="157734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893763"/>
                        <a:ext cx="7924800" cy="544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0" name="Slide Number Placeholder 4">
            <a:extLst>
              <a:ext uri="{FF2B5EF4-FFF2-40B4-BE49-F238E27FC236}">
                <a16:creationId xmlns:a16="http://schemas.microsoft.com/office/drawing/2014/main" id="{6EF98D9F-0FE9-D849-969C-897F7763B1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45DE8EF-ED98-1847-A123-471C4536AE4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en-US" sz="1400"/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6F596BBE-861A-0444-B41B-28F1023871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Design Diagram</a:t>
            </a:r>
            <a:endParaRPr lang="en-US" altLang="en-US">
              <a:solidFill>
                <a:schemeClr val="tx1"/>
              </a:solidFill>
            </a:endParaRPr>
          </a:p>
        </p:txBody>
      </p:sp>
      <p:sp useBgFill="1">
        <p:nvSpPr>
          <p:cNvPr id="114692" name="Rectangle 3">
            <a:extLst>
              <a:ext uri="{FF2B5EF4-FFF2-40B4-BE49-F238E27FC236}">
                <a16:creationId xmlns:a16="http://schemas.microsoft.com/office/drawing/2014/main" id="{E2C51016-D1AD-8B42-AD8C-F4BF4D770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7550" y="1624013"/>
            <a:ext cx="7772400" cy="4646612"/>
          </a:xfrm>
        </p:spPr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114693" name="Rectangle 4">
            <a:extLst>
              <a:ext uri="{FF2B5EF4-FFF2-40B4-BE49-F238E27FC236}">
                <a16:creationId xmlns:a16="http://schemas.microsoft.com/office/drawing/2014/main" id="{3C5CB327-C072-8C4C-822C-D64C6D76C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4694" name="Rectangle 5">
            <a:extLst>
              <a:ext uri="{FF2B5EF4-FFF2-40B4-BE49-F238E27FC236}">
                <a16:creationId xmlns:a16="http://schemas.microsoft.com/office/drawing/2014/main" id="{7EE48E60-C724-9C4C-9F78-A7D4AED93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737" name="Object 6">
            <a:extLst>
              <a:ext uri="{FF2B5EF4-FFF2-40B4-BE49-F238E27FC236}">
                <a16:creationId xmlns:a16="http://schemas.microsoft.com/office/drawing/2014/main" id="{58E822E7-F269-6B4B-88B6-0E21D613C3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838" y="893763"/>
          <a:ext cx="7924800" cy="544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4" r:id="rId4" imgW="22974300" imgH="15773400" progId="Word.Picture.8">
                  <p:embed/>
                </p:oleObj>
              </mc:Choice>
              <mc:Fallback>
                <p:oleObj r:id="rId4" imgW="22974300" imgH="157734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893763"/>
                        <a:ext cx="7924800" cy="544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38" name="Slide Number Placeholder 4">
            <a:extLst>
              <a:ext uri="{FF2B5EF4-FFF2-40B4-BE49-F238E27FC236}">
                <a16:creationId xmlns:a16="http://schemas.microsoft.com/office/drawing/2014/main" id="{84BF2BDD-7D8A-F547-AAC2-CF780A5C00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42EB0E-B411-0F4A-9F15-479248F3D36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en-US" sz="1400"/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C0EBED7F-33AA-4F4C-B2D8-B02D616086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Design Diagram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BF8E8542-EAB6-A349-BC41-14FF34F753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116741" name="Rectangle 4">
            <a:extLst>
              <a:ext uri="{FF2B5EF4-FFF2-40B4-BE49-F238E27FC236}">
                <a16:creationId xmlns:a16="http://schemas.microsoft.com/office/drawing/2014/main" id="{093969CE-6D2D-BB4B-9BF8-09A6C9969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6742" name="Rectangle 5">
            <a:extLst>
              <a:ext uri="{FF2B5EF4-FFF2-40B4-BE49-F238E27FC236}">
                <a16:creationId xmlns:a16="http://schemas.microsoft.com/office/drawing/2014/main" id="{188E6675-4187-D249-8FA2-4F9B08E45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 useBgFill="1">
        <p:nvSpPr>
          <p:cNvPr id="116743" name="Rectangle 7">
            <a:extLst>
              <a:ext uri="{FF2B5EF4-FFF2-40B4-BE49-F238E27FC236}">
                <a16:creationId xmlns:a16="http://schemas.microsoft.com/office/drawing/2014/main" id="{70F33D51-BEE4-6D43-B8C8-9C59444AB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288" y="3505200"/>
            <a:ext cx="6951662" cy="2765425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785" name="Object 6">
            <a:extLst>
              <a:ext uri="{FF2B5EF4-FFF2-40B4-BE49-F238E27FC236}">
                <a16:creationId xmlns:a16="http://schemas.microsoft.com/office/drawing/2014/main" id="{ED609690-1ABA-F54E-AB14-73E1854FC7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838" y="893763"/>
          <a:ext cx="7924800" cy="544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91" r:id="rId4" imgW="22974300" imgH="15773400" progId="Word.Picture.8">
                  <p:embed/>
                </p:oleObj>
              </mc:Choice>
              <mc:Fallback>
                <p:oleObj r:id="rId4" imgW="22974300" imgH="157734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893763"/>
                        <a:ext cx="7924800" cy="544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86" name="Slide Number Placeholder 4">
            <a:extLst>
              <a:ext uri="{FF2B5EF4-FFF2-40B4-BE49-F238E27FC236}">
                <a16:creationId xmlns:a16="http://schemas.microsoft.com/office/drawing/2014/main" id="{27CCBBC7-55F7-E042-A85E-30DC55FD36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94BFEB-290B-B440-A9BD-45374DA4175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en-US" sz="1400"/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9CC84558-6CA4-D643-88F8-D7DA3ECE49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Design Diagram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18788" name="Rectangle 4">
            <a:extLst>
              <a:ext uri="{FF2B5EF4-FFF2-40B4-BE49-F238E27FC236}">
                <a16:creationId xmlns:a16="http://schemas.microsoft.com/office/drawing/2014/main" id="{A93D2BA8-B44A-CE41-AF9D-E18266D9D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8789" name="Rectangle 5">
            <a:extLst>
              <a:ext uri="{FF2B5EF4-FFF2-40B4-BE49-F238E27FC236}">
                <a16:creationId xmlns:a16="http://schemas.microsoft.com/office/drawing/2014/main" id="{F6661441-C0DE-FD45-876C-865A0957D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 useBgFill="1">
        <p:nvSpPr>
          <p:cNvPr id="118790" name="Rectangle 7">
            <a:extLst>
              <a:ext uri="{FF2B5EF4-FFF2-40B4-BE49-F238E27FC236}">
                <a16:creationId xmlns:a16="http://schemas.microsoft.com/office/drawing/2014/main" id="{95D4842E-5BA7-1742-BD6F-56056919F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913" y="3505200"/>
            <a:ext cx="3878262" cy="2689225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833" name="Object 6">
            <a:extLst>
              <a:ext uri="{FF2B5EF4-FFF2-40B4-BE49-F238E27FC236}">
                <a16:creationId xmlns:a16="http://schemas.microsoft.com/office/drawing/2014/main" id="{9061413E-428B-914F-BC03-0C790C0D6D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838" y="893763"/>
          <a:ext cx="7924800" cy="544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2" r:id="rId4" imgW="22974300" imgH="15773400" progId="Word.Picture.8">
                  <p:embed/>
                </p:oleObj>
              </mc:Choice>
              <mc:Fallback>
                <p:oleObj r:id="rId4" imgW="22974300" imgH="157734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893763"/>
                        <a:ext cx="7924800" cy="544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4" name="Slide Number Placeholder 4">
            <a:extLst>
              <a:ext uri="{FF2B5EF4-FFF2-40B4-BE49-F238E27FC236}">
                <a16:creationId xmlns:a16="http://schemas.microsoft.com/office/drawing/2014/main" id="{FB336ABA-BEAD-344D-BF8E-8EFE6442AA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C21295-8DC7-6148-9495-F2E46A69B1E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en-US" sz="1400"/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18525748-0AEC-C846-A205-E8E14EB11E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Design Diagram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92E9D3B8-C56A-BB43-90BA-E6189E0BE2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120837" name="Rectangle 4">
            <a:extLst>
              <a:ext uri="{FF2B5EF4-FFF2-40B4-BE49-F238E27FC236}">
                <a16:creationId xmlns:a16="http://schemas.microsoft.com/office/drawing/2014/main" id="{55123CF9-82B5-7E4E-9353-D63616D6F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0838" name="Rectangle 5">
            <a:extLst>
              <a:ext uri="{FF2B5EF4-FFF2-40B4-BE49-F238E27FC236}">
                <a16:creationId xmlns:a16="http://schemas.microsoft.com/office/drawing/2014/main" id="{6AE7C3C1-2C4E-DE4C-9346-7B287B02F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 useBgFill="1">
        <p:nvSpPr>
          <p:cNvPr id="120839" name="Rectangle 7">
            <a:extLst>
              <a:ext uri="{FF2B5EF4-FFF2-40B4-BE49-F238E27FC236}">
                <a16:creationId xmlns:a16="http://schemas.microsoft.com/office/drawing/2014/main" id="{EC367255-CFEC-8747-8C09-4C4921433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913" y="4119563"/>
            <a:ext cx="2497137" cy="884237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 useBgFill="1">
        <p:nvSpPr>
          <p:cNvPr id="120840" name="Rectangle 8">
            <a:extLst>
              <a:ext uri="{FF2B5EF4-FFF2-40B4-BE49-F238E27FC236}">
                <a16:creationId xmlns:a16="http://schemas.microsoft.com/office/drawing/2014/main" id="{B5982E29-C4C3-A44F-A3BE-3C9DEEDF2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350" y="5003800"/>
            <a:ext cx="2497138" cy="1228725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 useBgFill="1">
        <p:nvSpPr>
          <p:cNvPr id="120841" name="Rectangle 9">
            <a:extLst>
              <a:ext uri="{FF2B5EF4-FFF2-40B4-BE49-F238E27FC236}">
                <a16:creationId xmlns:a16="http://schemas.microsoft.com/office/drawing/2014/main" id="{713BA24D-9361-0E40-93DA-C8AEB6D48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900" y="5426075"/>
            <a:ext cx="1651000" cy="80645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81" name="Object 6">
            <a:extLst>
              <a:ext uri="{FF2B5EF4-FFF2-40B4-BE49-F238E27FC236}">
                <a16:creationId xmlns:a16="http://schemas.microsoft.com/office/drawing/2014/main" id="{9FF8E8D5-F5D6-DA4A-8F05-78CB5780B8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838" y="893763"/>
          <a:ext cx="7924800" cy="544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9" r:id="rId4" imgW="22974300" imgH="15773400" progId="Word.Picture.8">
                  <p:embed/>
                </p:oleObj>
              </mc:Choice>
              <mc:Fallback>
                <p:oleObj r:id="rId4" imgW="22974300" imgH="157734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893763"/>
                        <a:ext cx="7924800" cy="544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2" name="Slide Number Placeholder 4">
            <a:extLst>
              <a:ext uri="{FF2B5EF4-FFF2-40B4-BE49-F238E27FC236}">
                <a16:creationId xmlns:a16="http://schemas.microsoft.com/office/drawing/2014/main" id="{A0A9D5B6-4C25-494F-BA50-16B70B69C5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D25F00-6477-7A47-9FF2-3C2FE84513A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en-US" sz="1400"/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15796EBA-24F2-4245-8EF5-67BD64DFF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Design Diagram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BE58CBFD-9A8F-3748-911D-6780F156B0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122885" name="Rectangle 4">
            <a:extLst>
              <a:ext uri="{FF2B5EF4-FFF2-40B4-BE49-F238E27FC236}">
                <a16:creationId xmlns:a16="http://schemas.microsoft.com/office/drawing/2014/main" id="{90705CF5-620B-344D-AAAB-271B1B9A0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2886" name="Rectangle 5">
            <a:extLst>
              <a:ext uri="{FF2B5EF4-FFF2-40B4-BE49-F238E27FC236}">
                <a16:creationId xmlns:a16="http://schemas.microsoft.com/office/drawing/2014/main" id="{7F1B05F0-B66A-7C45-8C4B-B7FFC3E6C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 useBgFill="1">
        <p:nvSpPr>
          <p:cNvPr id="122887" name="Rectangle 8">
            <a:extLst>
              <a:ext uri="{FF2B5EF4-FFF2-40B4-BE49-F238E27FC236}">
                <a16:creationId xmlns:a16="http://schemas.microsoft.com/office/drawing/2014/main" id="{9696E310-B49D-A84C-AB41-78116FEFB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3650" y="4735513"/>
            <a:ext cx="1728788" cy="1497012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 useBgFill="1">
        <p:nvSpPr>
          <p:cNvPr id="122888" name="Rectangle 10">
            <a:extLst>
              <a:ext uri="{FF2B5EF4-FFF2-40B4-BE49-F238E27FC236}">
                <a16:creationId xmlns:a16="http://schemas.microsoft.com/office/drawing/2014/main" id="{9A7BDAE1-7F57-1948-98DF-B474DF747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4338" y="5426075"/>
            <a:ext cx="1919287" cy="88265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Slide Number Placeholder 4">
            <a:extLst>
              <a:ext uri="{FF2B5EF4-FFF2-40B4-BE49-F238E27FC236}">
                <a16:creationId xmlns:a16="http://schemas.microsoft.com/office/drawing/2014/main" id="{549DAC17-06FC-294C-A253-BC7532A509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15A6CA9-1EA8-7946-8808-0BEDDE36F7F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en-US" sz="1400"/>
          </a:p>
        </p:txBody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id="{341BA51A-9D05-2F4C-98F1-30D2F795CD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Design Diagram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3EC97E01-414B-8346-ABF8-6AE133C54B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124932" name="Rectangle 4">
            <a:extLst>
              <a:ext uri="{FF2B5EF4-FFF2-40B4-BE49-F238E27FC236}">
                <a16:creationId xmlns:a16="http://schemas.microsoft.com/office/drawing/2014/main" id="{98E2E773-1696-B945-BFAA-B83AC7161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4933" name="Rectangle 5">
            <a:extLst>
              <a:ext uri="{FF2B5EF4-FFF2-40B4-BE49-F238E27FC236}">
                <a16:creationId xmlns:a16="http://schemas.microsoft.com/office/drawing/2014/main" id="{A1FC11C1-8E72-2C47-9336-45472CDB3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24934" name="Object 6">
            <a:extLst>
              <a:ext uri="{FF2B5EF4-FFF2-40B4-BE49-F238E27FC236}">
                <a16:creationId xmlns:a16="http://schemas.microsoft.com/office/drawing/2014/main" id="{7CF187A8-ED46-E744-9410-175AA6900F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838" y="893763"/>
          <a:ext cx="7924800" cy="544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5" r:id="rId4" imgW="22974300" imgH="15773400" progId="Word.Picture.8">
                  <p:embed/>
                </p:oleObj>
              </mc:Choice>
              <mc:Fallback>
                <p:oleObj r:id="rId4" imgW="22974300" imgH="157734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893763"/>
                        <a:ext cx="7924800" cy="544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Slide Number Placeholder 4">
            <a:extLst>
              <a:ext uri="{FF2B5EF4-FFF2-40B4-BE49-F238E27FC236}">
                <a16:creationId xmlns:a16="http://schemas.microsoft.com/office/drawing/2014/main" id="{842C43AC-3886-F249-B36E-85F7EC8DD6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050371-5734-934C-9891-9C89639EC73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altLang="en-US" sz="1400"/>
          </a:p>
        </p:txBody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337AFB8F-8395-7844-8F01-A74B59F2A9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Implementation: Top-Down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A6DFDDDC-76A2-7A46-8DB7-4FB045C638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126980" name="Rectangle 10">
            <a:extLst>
              <a:ext uri="{FF2B5EF4-FFF2-40B4-BE49-F238E27FC236}">
                <a16:creationId xmlns:a16="http://schemas.microsoft.com/office/drawing/2014/main" id="{7B949ADC-0AED-3E43-A4D2-B70ED525B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6981" name="Rectangle 12">
            <a:extLst>
              <a:ext uri="{FF2B5EF4-FFF2-40B4-BE49-F238E27FC236}">
                <a16:creationId xmlns:a16="http://schemas.microsoft.com/office/drawing/2014/main" id="{1F6117D0-121E-E34B-970C-8F6DBFCCC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6982" name="Text Box 14">
            <a:extLst>
              <a:ext uri="{FF2B5EF4-FFF2-40B4-BE49-F238E27FC236}">
                <a16:creationId xmlns:a16="http://schemas.microsoft.com/office/drawing/2014/main" id="{CE2B28FB-2680-C548-92E2-EB4A98DE0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6800"/>
            <a:ext cx="8534400" cy="393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cs typeface="Courier New" panose="02070309020205020404" pitchFamily="49" charset="0"/>
              </a:rPr>
              <a:t>Top-down approach is to implement one function in the structure chart at a time from the top to the bottom. Stubs can be used for the functions waiting to be implemented. A stub is a simple but incomplete version of a function. The use of stubs enables you to test invoking the function from a caller. Implement the main function first and then use a stub for the printMonth function. For example, let printMonth display the year and the month in the stub. Thus, your program may begin like this:</a:t>
            </a:r>
          </a:p>
        </p:txBody>
      </p:sp>
      <p:sp>
        <p:nvSpPr>
          <p:cNvPr id="126983" name="Rectangle 10">
            <a:hlinkClick r:id="rId3"/>
            <a:extLst>
              <a:ext uri="{FF2B5EF4-FFF2-40B4-BE49-F238E27FC236}">
                <a16:creationId xmlns:a16="http://schemas.microsoft.com/office/drawing/2014/main" id="{0E06202F-3842-894D-835D-F7BED3DA1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6588" y="5607050"/>
            <a:ext cx="4011612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 Skeleton for PrintCalendar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Slide Number Placeholder 3">
            <a:extLst>
              <a:ext uri="{FF2B5EF4-FFF2-40B4-BE49-F238E27FC236}">
                <a16:creationId xmlns:a16="http://schemas.microsoft.com/office/drawing/2014/main" id="{3FFEA030-CEBD-184E-8201-592B943EA3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2B317D-AC1E-964D-846C-9252B28652C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US" altLang="en-US" sz="1400"/>
          </a:p>
        </p:txBody>
      </p:sp>
      <p:pic>
        <p:nvPicPr>
          <p:cNvPr id="129026" name="Picture 6" descr="A picture containing timeline&#10;&#10;Description automatically generated">
            <a:extLst>
              <a:ext uri="{FF2B5EF4-FFF2-40B4-BE49-F238E27FC236}">
                <a16:creationId xmlns:a16="http://schemas.microsoft.com/office/drawing/2014/main" id="{72FA80A4-6017-084D-90A9-9AF1D1F5D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0"/>
            <a:ext cx="6197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4">
            <a:extLst>
              <a:ext uri="{FF2B5EF4-FFF2-40B4-BE49-F238E27FC236}">
                <a16:creationId xmlns:a16="http://schemas.microsoft.com/office/drawing/2014/main" id="{52916148-2DA6-7840-94C7-314B49C328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DE9BF5-304E-B440-BBC3-E71FCE99839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12172D87-F9F6-FA45-BCDF-7056EA0BAC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altLang="en-US"/>
              <a:t>Objectives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96951121-5CFE-A948-BA04-F01C811867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1963" y="1009650"/>
            <a:ext cx="8450262" cy="53387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300"/>
              <a:t>To define functions (§6.2).</a:t>
            </a:r>
          </a:p>
          <a:p>
            <a:pPr>
              <a:lnSpc>
                <a:spcPct val="80000"/>
              </a:lnSpc>
            </a:pPr>
            <a:r>
              <a:rPr lang="en-US" altLang="en-US" sz="2300"/>
              <a:t>To invoke value-returning functions (§6.3).</a:t>
            </a:r>
          </a:p>
          <a:p>
            <a:pPr>
              <a:lnSpc>
                <a:spcPct val="80000"/>
              </a:lnSpc>
            </a:pPr>
            <a:r>
              <a:rPr lang="en-US" altLang="en-US" sz="2300"/>
              <a:t>To invoke functions that does not return a value (§6.4).</a:t>
            </a:r>
          </a:p>
          <a:p>
            <a:pPr>
              <a:lnSpc>
                <a:spcPct val="80000"/>
              </a:lnSpc>
            </a:pPr>
            <a:r>
              <a:rPr lang="en-US" altLang="en-US" sz="2300"/>
              <a:t>To pass arguments by values (§6.5).</a:t>
            </a:r>
          </a:p>
          <a:p>
            <a:pPr>
              <a:lnSpc>
                <a:spcPct val="80000"/>
              </a:lnSpc>
            </a:pPr>
            <a:r>
              <a:rPr lang="en-US" altLang="en-US" sz="2300"/>
              <a:t>To pass arguments by values (§6.6).</a:t>
            </a:r>
          </a:p>
          <a:p>
            <a:pPr>
              <a:lnSpc>
                <a:spcPct val="80000"/>
              </a:lnSpc>
            </a:pPr>
            <a:r>
              <a:rPr lang="en-US" altLang="en-US" sz="2300"/>
              <a:t>To develop reusable code that is modular, easy to read, easy to debug, and easy to maintain (§6.7).</a:t>
            </a:r>
          </a:p>
          <a:p>
            <a:pPr>
              <a:lnSpc>
                <a:spcPct val="80000"/>
              </a:lnSpc>
            </a:pPr>
            <a:r>
              <a:rPr lang="en-US" altLang="en-US" sz="2300"/>
              <a:t>To create modules for reusing functions (§§6.7-6.8).</a:t>
            </a:r>
          </a:p>
          <a:p>
            <a:pPr>
              <a:lnSpc>
                <a:spcPct val="80000"/>
              </a:lnSpc>
            </a:pPr>
            <a:r>
              <a:rPr lang="en-US" altLang="en-US" sz="2300"/>
              <a:t>To determine the scope of variables (§6.9).</a:t>
            </a:r>
          </a:p>
          <a:p>
            <a:pPr>
              <a:lnSpc>
                <a:spcPct val="80000"/>
              </a:lnSpc>
            </a:pPr>
            <a:r>
              <a:rPr lang="en-US" altLang="en-US" sz="2300"/>
              <a:t>To define functions with default arguments (§6.10).</a:t>
            </a:r>
          </a:p>
          <a:p>
            <a:pPr>
              <a:lnSpc>
                <a:spcPct val="80000"/>
              </a:lnSpc>
            </a:pPr>
            <a:r>
              <a:rPr lang="en-US" altLang="en-US" sz="2300"/>
              <a:t>To return multiple values from a function (§6.11).</a:t>
            </a:r>
          </a:p>
          <a:p>
            <a:pPr>
              <a:lnSpc>
                <a:spcPct val="80000"/>
              </a:lnSpc>
            </a:pPr>
            <a:r>
              <a:rPr lang="en-US" altLang="en-US" sz="2300"/>
              <a:t>To apply the concept of function abstraction in software development (§6.12).</a:t>
            </a:r>
          </a:p>
          <a:p>
            <a:pPr>
              <a:lnSpc>
                <a:spcPct val="80000"/>
              </a:lnSpc>
            </a:pPr>
            <a:r>
              <a:rPr lang="en-US" altLang="en-US" sz="2300"/>
              <a:t>To design and implement functions using stepwise refinement (§6.13).</a:t>
            </a:r>
          </a:p>
          <a:p>
            <a:pPr>
              <a:lnSpc>
                <a:spcPct val="80000"/>
              </a:lnSpc>
            </a:pPr>
            <a:r>
              <a:rPr lang="en-US" altLang="en-US" sz="2300"/>
              <a:t>To simplify drawing programs using functions (§6.14).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Content Placeholder 5">
            <a:extLst>
              <a:ext uri="{FF2B5EF4-FFF2-40B4-BE49-F238E27FC236}">
                <a16:creationId xmlns:a16="http://schemas.microsoft.com/office/drawing/2014/main" id="{02E4B2A2-B711-AE40-86E5-B850DE56430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269875" y="279400"/>
            <a:ext cx="8296275" cy="549275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# LiveExample 6.13: Print the calendar for a month in a year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def printMonth(year, month):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# Print the headings of the calendar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printMonthTitle(year, month)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z="2000"/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# Print the body of the calendar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printMonthBody(year, month)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# Print the month title, e.g., May, 1999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def printMonthTitle(year, month):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print("         ", getMonthName(month), " ", year)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print("-----------------------------")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print(" Sun Mon Tue Wed Thu Fri Sat")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z="1200"/>
          </a:p>
          <a:p>
            <a:pPr marL="0" indent="0">
              <a:buFont typeface="Monotype Sorts" pitchFamily="2" charset="2"/>
              <a:buNone/>
            </a:pPr>
            <a:endParaRPr lang="en-US" altLang="en-US" sz="1200"/>
          </a:p>
        </p:txBody>
      </p:sp>
      <p:sp>
        <p:nvSpPr>
          <p:cNvPr id="130050" name="Slide Number Placeholder 3">
            <a:extLst>
              <a:ext uri="{FF2B5EF4-FFF2-40B4-BE49-F238E27FC236}">
                <a16:creationId xmlns:a16="http://schemas.microsoft.com/office/drawing/2014/main" id="{FAC91A6E-6DF0-1A4D-A6AB-0F12642C96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011096-E4FE-F04E-A93B-A1C82A6AA75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US" altLang="en-US" sz="14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Content Placeholder 5">
            <a:extLst>
              <a:ext uri="{FF2B5EF4-FFF2-40B4-BE49-F238E27FC236}">
                <a16:creationId xmlns:a16="http://schemas.microsoft.com/office/drawing/2014/main" id="{96C4651E-3E8B-A949-8671-0675E808F36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47663" y="165100"/>
            <a:ext cx="8186737" cy="6234113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# Print month body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def printMonthBody(year, month):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    # Get start day of the week for the first date in the month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    startDay = getStartDay(year, month)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z="1800"/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    # Get number of days in the month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    numberOfDaysInMonth = getNumberOfDaysInMonth(year, month)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z="1800"/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    # Pad space before the first day of the month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    i = 0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    for i in range(startDay):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       print("    ", end = "")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z="1800"/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    for i in range(1, numberOfDaysInMonth + 1):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        print(format(i, '4d'), end = "")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z="1800"/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        if (i + startDay) % 7 == 0: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            print() # Jump to the new line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z="1200"/>
          </a:p>
        </p:txBody>
      </p:sp>
      <p:sp>
        <p:nvSpPr>
          <p:cNvPr id="131074" name="Slide Number Placeholder 3">
            <a:extLst>
              <a:ext uri="{FF2B5EF4-FFF2-40B4-BE49-F238E27FC236}">
                <a16:creationId xmlns:a16="http://schemas.microsoft.com/office/drawing/2014/main" id="{18388527-33D5-0D4F-8406-66D65E2F9D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F8FD7F-568C-E84D-9ACD-D727A0DD9D6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US" altLang="en-US" sz="14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Content Placeholder 5">
            <a:extLst>
              <a:ext uri="{FF2B5EF4-FFF2-40B4-BE49-F238E27FC236}">
                <a16:creationId xmlns:a16="http://schemas.microsoft.com/office/drawing/2014/main" id="{B3A58C99-CC2E-0048-AA53-09EBA7DF3BB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685800" y="279400"/>
            <a:ext cx="3810000" cy="549275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# Get the English name for the month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def getMonthName(month):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    if month == 1: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        monthName = "January"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    elif month == 2: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        monthName = "February"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    elif month == 3: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        monthName = "March"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    elif month == 4: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        monthName = "April"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    elif month == 5: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        monthName = "May"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    elif month == 6: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        monthName = "June"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z="1200"/>
          </a:p>
          <a:p>
            <a:pPr marL="0" indent="0">
              <a:buFont typeface="Monotype Sorts" pitchFamily="2" charset="2"/>
              <a:buNone/>
            </a:pPr>
            <a:endParaRPr lang="en-US" altLang="en-US" sz="1200"/>
          </a:p>
        </p:txBody>
      </p:sp>
      <p:sp>
        <p:nvSpPr>
          <p:cNvPr id="132098" name="Slide Number Placeholder 3">
            <a:extLst>
              <a:ext uri="{FF2B5EF4-FFF2-40B4-BE49-F238E27FC236}">
                <a16:creationId xmlns:a16="http://schemas.microsoft.com/office/drawing/2014/main" id="{406D06DD-79A8-8245-A96D-24BDF532BF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F5315B-049A-084C-8189-231FE4602E1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US" altLang="en-US" sz="1400"/>
          </a:p>
        </p:txBody>
      </p:sp>
      <p:sp>
        <p:nvSpPr>
          <p:cNvPr id="132099" name="Content Placeholder 5">
            <a:extLst>
              <a:ext uri="{FF2B5EF4-FFF2-40B4-BE49-F238E27FC236}">
                <a16:creationId xmlns:a16="http://schemas.microsoft.com/office/drawing/2014/main" id="{1F31D596-66EF-9B49-8080-1B02BA51BC77}"/>
              </a:ext>
            </a:extLst>
          </p:cNvPr>
          <p:cNvSpPr txBox="1">
            <a:spLocks/>
          </p:cNvSpPr>
          <p:nvPr/>
        </p:nvSpPr>
        <p:spPr bwMode="auto">
          <a:xfrm>
            <a:off x="4495800" y="1739900"/>
            <a:ext cx="3810000" cy="549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800"/>
              <a:t>    elif month == 7: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/>
              <a:t>        monthName = "July"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/>
              <a:t>    elif month == 8: 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/>
              <a:t>        monthName = "August"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/>
              <a:t>    elif month == 9: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/>
              <a:t>        monthName = "September"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/>
              <a:t>    elif month == 10: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/>
              <a:t>        monthName = "October"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/>
              <a:t>    elif month == 11: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/>
              <a:t>        monthName = "November"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/>
              <a:t>    else: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/>
              <a:t>        monthName = "December"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/>
              <a:t>    return monthName</a:t>
            </a:r>
          </a:p>
          <a:p>
            <a:pPr>
              <a:buFont typeface="Monotype Sorts" pitchFamily="2" charset="2"/>
              <a:buNone/>
            </a:pPr>
            <a:endParaRPr lang="en-US" altLang="en-US" sz="1200"/>
          </a:p>
          <a:p>
            <a:pPr>
              <a:buFont typeface="Monotype Sorts" pitchFamily="2" charset="2"/>
              <a:buNone/>
            </a:pPr>
            <a:endParaRPr lang="en-US" altLang="en-US" sz="12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Content Placeholder 5">
            <a:extLst>
              <a:ext uri="{FF2B5EF4-FFF2-40B4-BE49-F238E27FC236}">
                <a16:creationId xmlns:a16="http://schemas.microsoft.com/office/drawing/2014/main" id="{CC5A5280-B124-024D-8D41-1F4596D34189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269875" y="279400"/>
            <a:ext cx="8188325" cy="63373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# Get the start day of month/1/year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def getStartDay(year, month):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START_DAY_FOR_JAN_1_1800 = 3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# Get total number of days from 1/1/1800 to month/1/year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totalNumberOfDays = getTotalNumberOfDays(year, month)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# Return the start day for month/1/year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return (totalNumberOfDays + START_DAY_FOR_JAN_1_1800) % 7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z="1600"/>
          </a:p>
        </p:txBody>
      </p:sp>
      <p:sp>
        <p:nvSpPr>
          <p:cNvPr id="133122" name="Slide Number Placeholder 3">
            <a:extLst>
              <a:ext uri="{FF2B5EF4-FFF2-40B4-BE49-F238E27FC236}">
                <a16:creationId xmlns:a16="http://schemas.microsoft.com/office/drawing/2014/main" id="{C4EDEB46-285B-E247-BFC8-5CC18ED3F2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46B827-C1D2-5744-B79D-63E3705DE52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US" altLang="en-US" sz="14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Content Placeholder 5">
            <a:extLst>
              <a:ext uri="{FF2B5EF4-FFF2-40B4-BE49-F238E27FC236}">
                <a16:creationId xmlns:a16="http://schemas.microsoft.com/office/drawing/2014/main" id="{F39AB801-9C9D-3A49-84BF-1E978819B0B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269875" y="279400"/>
            <a:ext cx="8188325" cy="63373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endParaRPr lang="en-US" altLang="en-US" sz="1600"/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# Get the total number of days since January 1, 1800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def getTotalNumberOfDays(year, month):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total = 0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# Get the total days from 1800 to 1/1/year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for i in range(1800, year):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    if isLeapYear(i):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        total = total + 366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    else: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        total = total + 365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# Add days from Jan to the month prior to the calendar month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for i in range(1, month):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    total = total + getNumberOfDaysInMonth(year, i)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return total</a:t>
            </a:r>
          </a:p>
        </p:txBody>
      </p:sp>
      <p:sp>
        <p:nvSpPr>
          <p:cNvPr id="134146" name="Slide Number Placeholder 3">
            <a:extLst>
              <a:ext uri="{FF2B5EF4-FFF2-40B4-BE49-F238E27FC236}">
                <a16:creationId xmlns:a16="http://schemas.microsoft.com/office/drawing/2014/main" id="{5020DA40-56CF-D14D-86F1-6ACAE5D7FE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D78912-0E3D-7147-B3A3-D57E7E6A210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US" altLang="en-US" sz="14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Content Placeholder 5">
            <a:extLst>
              <a:ext uri="{FF2B5EF4-FFF2-40B4-BE49-F238E27FC236}">
                <a16:creationId xmlns:a16="http://schemas.microsoft.com/office/drawing/2014/main" id="{FE62AE28-9225-9947-AEEC-97066FEBC739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269875" y="279400"/>
            <a:ext cx="8188325" cy="549275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# Get the number of days in a month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def getNumberOfDaysInMonth(year, month):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if (month == 1 or month == 3 or month == 5 or month == 7 or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    month == 8 or month == 10 or month == 12):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    return 31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if month == 4 or month == 6 or month == 9 or month == 11: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    return 30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if month == 2: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    return 29 if isLeapYear(year) else 28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return 0 # If month is incorrect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z="1400"/>
          </a:p>
          <a:p>
            <a:pPr marL="0" indent="0">
              <a:buFont typeface="Monotype Sorts" pitchFamily="2" charset="2"/>
              <a:buNone/>
            </a:pPr>
            <a:endParaRPr lang="en-US" altLang="en-US" sz="1400"/>
          </a:p>
        </p:txBody>
      </p:sp>
      <p:sp>
        <p:nvSpPr>
          <p:cNvPr id="135170" name="Slide Number Placeholder 3">
            <a:extLst>
              <a:ext uri="{FF2B5EF4-FFF2-40B4-BE49-F238E27FC236}">
                <a16:creationId xmlns:a16="http://schemas.microsoft.com/office/drawing/2014/main" id="{E5B6FB64-BCEB-F849-9AD5-4FA3DC2445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3C210D-C5F2-244F-BD80-686722CB810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US" altLang="en-US" sz="14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Content Placeholder 5">
            <a:extLst>
              <a:ext uri="{FF2B5EF4-FFF2-40B4-BE49-F238E27FC236}">
                <a16:creationId xmlns:a16="http://schemas.microsoft.com/office/drawing/2014/main" id="{CCCEFC48-521E-174D-AB9E-02BF7C02A894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269875" y="279400"/>
            <a:ext cx="8188325" cy="549275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# Determine if it is a leap year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def isLeapYear(year):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return year % 400 == 0 or (year % 4 == 0 and year % 100 != 0)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z="2000"/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def main():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# Prompt the user to enter year and month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year = int(input("Enter full year (e.g., 2001): "))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month = int(input(("Enter month as number between 1 and 12: ")))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z="2000"/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# Print calendar for the month of the year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printMonth(year, month)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main() # Call the main function</a:t>
            </a:r>
          </a:p>
        </p:txBody>
      </p:sp>
      <p:sp>
        <p:nvSpPr>
          <p:cNvPr id="136194" name="Slide Number Placeholder 3">
            <a:extLst>
              <a:ext uri="{FF2B5EF4-FFF2-40B4-BE49-F238E27FC236}">
                <a16:creationId xmlns:a16="http://schemas.microsoft.com/office/drawing/2014/main" id="{5D918EA3-1C33-DA4C-8749-C38EF09B8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F5477C-27DD-124E-839A-2A3F6AF7AF6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US" altLang="en-US" sz="14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Slide Number Placeholder 4">
            <a:extLst>
              <a:ext uri="{FF2B5EF4-FFF2-40B4-BE49-F238E27FC236}">
                <a16:creationId xmlns:a16="http://schemas.microsoft.com/office/drawing/2014/main" id="{15AF50A2-170C-334D-8D1E-E1159C73F3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9C1230-438A-5744-88B1-6A346D86E0A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US" altLang="en-US" sz="1400"/>
          </a:p>
        </p:txBody>
      </p:sp>
      <p:sp>
        <p:nvSpPr>
          <p:cNvPr id="137218" name="Rectangle 2">
            <a:extLst>
              <a:ext uri="{FF2B5EF4-FFF2-40B4-BE49-F238E27FC236}">
                <a16:creationId xmlns:a16="http://schemas.microsoft.com/office/drawing/2014/main" id="{DDA895BA-2DCB-3F4B-B976-71D359EE5C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Implementation: Bottom-Up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5DBAB13F-7E26-7645-BBF4-6A31B0B650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137220" name="Rectangle 4">
            <a:extLst>
              <a:ext uri="{FF2B5EF4-FFF2-40B4-BE49-F238E27FC236}">
                <a16:creationId xmlns:a16="http://schemas.microsoft.com/office/drawing/2014/main" id="{7B1E2354-E480-4344-820B-93635B9FA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7221" name="Rectangle 5">
            <a:extLst>
              <a:ext uri="{FF2B5EF4-FFF2-40B4-BE49-F238E27FC236}">
                <a16:creationId xmlns:a16="http://schemas.microsoft.com/office/drawing/2014/main" id="{90AC6832-55FD-754E-B606-4D738F08A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7222" name="Text Box 7">
            <a:extLst>
              <a:ext uri="{FF2B5EF4-FFF2-40B4-BE49-F238E27FC236}">
                <a16:creationId xmlns:a16="http://schemas.microsoft.com/office/drawing/2014/main" id="{55E3497C-3242-0949-A54F-D6AA35176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6800"/>
            <a:ext cx="853440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Bottom-up approach is to implement one function in the structure chart at a time from the bottom to the top. For each function implemented, write a test program to test it. Both top-down and bottom-up functions are fine. Both approaches implement the functions incrementally and help to isolate programming errors and makes debugging easy. Sometimes, they can be used together.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Slide Number Placeholder 4">
            <a:extLst>
              <a:ext uri="{FF2B5EF4-FFF2-40B4-BE49-F238E27FC236}">
                <a16:creationId xmlns:a16="http://schemas.microsoft.com/office/drawing/2014/main" id="{20ED24ED-622F-674A-8736-1AF8EF2232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9C9A77-1990-1E44-B043-60E58693C0BD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US" altLang="en-US" sz="1400"/>
          </a:p>
        </p:txBody>
      </p:sp>
      <p:sp>
        <p:nvSpPr>
          <p:cNvPr id="139266" name="Rectangle 2">
            <a:extLst>
              <a:ext uri="{FF2B5EF4-FFF2-40B4-BE49-F238E27FC236}">
                <a16:creationId xmlns:a16="http://schemas.microsoft.com/office/drawing/2014/main" id="{0C7538AA-69C9-8248-9166-AEB82650EC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675" y="395288"/>
            <a:ext cx="8756650" cy="1190625"/>
          </a:xfrm>
        </p:spPr>
        <p:txBody>
          <a:bodyPr/>
          <a:lstStyle/>
          <a:p>
            <a:r>
              <a:rPr lang="en-US" altLang="en-US"/>
              <a:t>Turtle:</a:t>
            </a:r>
            <a:br>
              <a:rPr lang="en-US" altLang="en-US"/>
            </a:br>
            <a:r>
              <a:rPr lang="en-US" altLang="en-US" sz="4000"/>
              <a:t>Developing Reusable Graphics Functions</a:t>
            </a:r>
            <a:r>
              <a:rPr lang="en-US" altLang="en-US"/>
              <a:t> </a:t>
            </a: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9B956BB2-25D5-0640-98ED-C058265CE0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139268" name="Rectangle 4">
            <a:extLst>
              <a:ext uri="{FF2B5EF4-FFF2-40B4-BE49-F238E27FC236}">
                <a16:creationId xmlns:a16="http://schemas.microsoft.com/office/drawing/2014/main" id="{9E0CD99D-858C-AD4A-B8E9-4FA9505EB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9269" name="Rectangle 5">
            <a:extLst>
              <a:ext uri="{FF2B5EF4-FFF2-40B4-BE49-F238E27FC236}">
                <a16:creationId xmlns:a16="http://schemas.microsoft.com/office/drawing/2014/main" id="{3D42BEBD-C61B-824E-94A5-002788B57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9270" name="Text Box 11">
            <a:extLst>
              <a:ext uri="{FF2B5EF4-FFF2-40B4-BE49-F238E27FC236}">
                <a16:creationId xmlns:a16="http://schemas.microsoft.com/office/drawing/2014/main" id="{B5C9F227-A8C1-5A41-877B-A0FF9F75C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2122488"/>
            <a:ext cx="85344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2400"/>
              <a:t>def drawLine(x1, y1, x2, y2):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fr-FR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def writeString(s, x, y):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def drawPoint(x, y):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2400"/>
              <a:t>def drawCircle(x = 0, y = 0, radius = 10):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fr-FR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def drawRectangle(x = 0, y = 0, width = 10, height = 10): </a:t>
            </a:r>
          </a:p>
        </p:txBody>
      </p:sp>
      <p:sp>
        <p:nvSpPr>
          <p:cNvPr id="139271" name="Rectangle 10">
            <a:hlinkClick r:id="rId3"/>
            <a:extLst>
              <a:ext uri="{FF2B5EF4-FFF2-40B4-BE49-F238E27FC236}">
                <a16:creationId xmlns:a16="http://schemas.microsoft.com/office/drawing/2014/main" id="{EC10892C-170B-B142-B169-74CF59FC5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975" y="5805488"/>
            <a:ext cx="3136900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UsefulTurtleFunctions</a:t>
            </a:r>
          </a:p>
        </p:txBody>
      </p:sp>
      <p:sp>
        <p:nvSpPr>
          <p:cNvPr id="139272" name="Rectangle 10">
            <a:hlinkClick r:id="rId4"/>
            <a:extLst>
              <a:ext uri="{FF2B5EF4-FFF2-40B4-BE49-F238E27FC236}">
                <a16:creationId xmlns:a16="http://schemas.microsoft.com/office/drawing/2014/main" id="{B9218D46-5073-DA41-87DD-07B3E5756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805488"/>
            <a:ext cx="3136900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UseCustomTurtleFunctions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4">
            <a:extLst>
              <a:ext uri="{FF2B5EF4-FFF2-40B4-BE49-F238E27FC236}">
                <a16:creationId xmlns:a16="http://schemas.microsoft.com/office/drawing/2014/main" id="{7E386B9C-5C55-3E4C-87FD-B199E3CF2A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28668A-8AD8-FB42-9415-142FAD5D0A4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32D7D1E7-F1A1-1240-8BCE-119FB5A2F2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Defining Functions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1F560DEE-0E1F-9344-8CBA-0EBFE6A70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430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/>
              <a:t>A function is a collection of statements that are grouped together to perform an operation.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AE705D1C-8098-6247-8285-6E7E08DF8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3AA698AE-8BBD-D149-9A41-5C3C5D6CC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6CCC2413-B8DA-D846-9526-EE624A1A8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E138F966-2E22-BA4F-978A-92679BB24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2" name="Rectangle 10">
            <a:extLst>
              <a:ext uri="{FF2B5EF4-FFF2-40B4-BE49-F238E27FC236}">
                <a16:creationId xmlns:a16="http://schemas.microsoft.com/office/drawing/2014/main" id="{7A3828B4-E3DB-B044-AD8D-21E1A26B8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3" name="Rectangle 12">
            <a:extLst>
              <a:ext uri="{FF2B5EF4-FFF2-40B4-BE49-F238E27FC236}">
                <a16:creationId xmlns:a16="http://schemas.microsoft.com/office/drawing/2014/main" id="{89439059-11A8-D04B-A1F1-804B411DD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4" name="Rectangle 14">
            <a:extLst>
              <a:ext uri="{FF2B5EF4-FFF2-40B4-BE49-F238E27FC236}">
                <a16:creationId xmlns:a16="http://schemas.microsoft.com/office/drawing/2014/main" id="{13150DDD-F411-474C-B771-15AD1C905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5" name="Rectangle 16">
            <a:extLst>
              <a:ext uri="{FF2B5EF4-FFF2-40B4-BE49-F238E27FC236}">
                <a16:creationId xmlns:a16="http://schemas.microsoft.com/office/drawing/2014/main" id="{2FE3813A-66B8-D64B-A88B-6D72AD825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6" name="Rectangle 18">
            <a:extLst>
              <a:ext uri="{FF2B5EF4-FFF2-40B4-BE49-F238E27FC236}">
                <a16:creationId xmlns:a16="http://schemas.microsoft.com/office/drawing/2014/main" id="{F2717AA2-F92B-4649-886E-B2806BB9E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7" name="Rectangle 20">
            <a:extLst>
              <a:ext uri="{FF2B5EF4-FFF2-40B4-BE49-F238E27FC236}">
                <a16:creationId xmlns:a16="http://schemas.microsoft.com/office/drawing/2014/main" id="{E1E43840-2B8B-A34A-989F-B35DDD244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8" name="Rectangle 22">
            <a:extLst>
              <a:ext uri="{FF2B5EF4-FFF2-40B4-BE49-F238E27FC236}">
                <a16:creationId xmlns:a16="http://schemas.microsoft.com/office/drawing/2014/main" id="{7DA2E84C-BE92-834E-B25C-C51AB2B81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9" name="Rectangle 24">
            <a:extLst>
              <a:ext uri="{FF2B5EF4-FFF2-40B4-BE49-F238E27FC236}">
                <a16:creationId xmlns:a16="http://schemas.microsoft.com/office/drawing/2014/main" id="{0462F652-99B1-EF41-AE5D-8CB19A9D2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6640" name="Object 23">
            <a:extLst>
              <a:ext uri="{FF2B5EF4-FFF2-40B4-BE49-F238E27FC236}">
                <a16:creationId xmlns:a16="http://schemas.microsoft.com/office/drawing/2014/main" id="{0D7503DE-4FB6-124B-8B90-E2E3A9A2FC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775" y="2546350"/>
          <a:ext cx="8642350" cy="341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" name="Picture" r:id="rId4" imgW="3124200" imgH="1231900" progId="Word.Picture.8">
                  <p:embed/>
                </p:oleObj>
              </mc:Choice>
              <mc:Fallback>
                <p:oleObj name="Picture" r:id="rId4" imgW="3124200" imgH="1231900" progId="Word.Picture.8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2546350"/>
                        <a:ext cx="8642350" cy="341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4">
            <a:extLst>
              <a:ext uri="{FF2B5EF4-FFF2-40B4-BE49-F238E27FC236}">
                <a16:creationId xmlns:a16="http://schemas.microsoft.com/office/drawing/2014/main" id="{B6885340-4BB2-6340-8B22-435B107555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6EF771-B16F-4246-8141-969C790F53D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38C9A8C6-EBB4-D841-981C-81CD0C893B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Header</a:t>
            </a:r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5A86B947-6C92-1941-9965-82A8CD8E6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1239838"/>
            <a:ext cx="8458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A function contains a header and body. The header begins with the </a:t>
            </a:r>
            <a:r>
              <a:rPr lang="en-US" altLang="en-US" sz="2400" b="1"/>
              <a:t>def</a:t>
            </a:r>
            <a:r>
              <a:rPr lang="en-US" altLang="en-US" sz="2400"/>
              <a:t> keyword, followed by function’s name and parameters, followed by a colon. </a:t>
            </a: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4A9EB850-D554-4143-9E57-66603BEF7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1ADBD31F-5687-BD4A-B598-E3EF83095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78" name="Rectangle 6">
            <a:extLst>
              <a:ext uri="{FF2B5EF4-FFF2-40B4-BE49-F238E27FC236}">
                <a16:creationId xmlns:a16="http://schemas.microsoft.com/office/drawing/2014/main" id="{EE39ED65-36C3-9C44-9F81-25D71B84A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F96C5650-C9E9-0D48-8594-9804BAD34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80" name="Rectangle 8">
            <a:extLst>
              <a:ext uri="{FF2B5EF4-FFF2-40B4-BE49-F238E27FC236}">
                <a16:creationId xmlns:a16="http://schemas.microsoft.com/office/drawing/2014/main" id="{D057B20D-D2B5-2A47-A145-9C8D14918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81" name="Rectangle 9">
            <a:extLst>
              <a:ext uri="{FF2B5EF4-FFF2-40B4-BE49-F238E27FC236}">
                <a16:creationId xmlns:a16="http://schemas.microsoft.com/office/drawing/2014/main" id="{0EAFAE27-0590-4D4E-955E-991A9053A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82" name="Rectangle 10">
            <a:extLst>
              <a:ext uri="{FF2B5EF4-FFF2-40B4-BE49-F238E27FC236}">
                <a16:creationId xmlns:a16="http://schemas.microsoft.com/office/drawing/2014/main" id="{47FC8ABC-23F3-414A-B5DC-1E3F63DC8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83" name="Rectangle 11">
            <a:extLst>
              <a:ext uri="{FF2B5EF4-FFF2-40B4-BE49-F238E27FC236}">
                <a16:creationId xmlns:a16="http://schemas.microsoft.com/office/drawing/2014/main" id="{72D8806C-6CD1-5C4A-97C0-C19FD3EEE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8684" name="Object 23">
            <a:extLst>
              <a:ext uri="{FF2B5EF4-FFF2-40B4-BE49-F238E27FC236}">
                <a16:creationId xmlns:a16="http://schemas.microsoft.com/office/drawing/2014/main" id="{E490831C-D86F-F642-9911-A5C787097A65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501650" y="2660650"/>
          <a:ext cx="8488363" cy="335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name="Picture" r:id="rId4" imgW="3124200" imgH="1231900" progId="Word.Picture.8">
                  <p:embed/>
                </p:oleObj>
              </mc:Choice>
              <mc:Fallback>
                <p:oleObj name="Picture" r:id="rId4" imgW="3124200" imgH="1231900" progId="Word.Picture.8">
                  <p:embed/>
                  <p:pic>
                    <p:nvPicPr>
                      <p:cNvPr id="0" name="Object 2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" y="2660650"/>
                        <a:ext cx="8488363" cy="335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5" name="Rectangle 13">
            <a:extLst>
              <a:ext uri="{FF2B5EF4-FFF2-40B4-BE49-F238E27FC236}">
                <a16:creationId xmlns:a16="http://schemas.microsoft.com/office/drawing/2014/main" id="{ECD4399F-4760-4D47-9C6A-931723B24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588" y="3544888"/>
            <a:ext cx="2535237" cy="423862"/>
          </a:xfrm>
          <a:prstGeom prst="rect">
            <a:avLst/>
          </a:prstGeom>
          <a:solidFill>
            <a:schemeClr val="accent1">
              <a:alpha val="2901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4">
            <a:extLst>
              <a:ext uri="{FF2B5EF4-FFF2-40B4-BE49-F238E27FC236}">
                <a16:creationId xmlns:a16="http://schemas.microsoft.com/office/drawing/2014/main" id="{1C04D070-417C-8D41-9F4A-603E650DCB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FBD564-4C62-5440-91AF-AD8942DDE63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9A454CE0-1A51-674A-AFBC-3E5621E8AD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Formal Parameters</a:t>
            </a: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46E6F892-E1BD-8C42-9536-A22201249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" y="1470025"/>
            <a:ext cx="8458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/>
              <a:t>The variables defined in the function header are known as </a:t>
            </a:r>
            <a:r>
              <a:rPr lang="en-US" altLang="en-US" sz="2800" i="1"/>
              <a:t>formal parameters</a:t>
            </a:r>
            <a:r>
              <a:rPr lang="en-US" altLang="en-US" sz="2800"/>
              <a:t>. </a:t>
            </a: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51BDFAFC-2BC2-3443-85F5-C29005CEE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F62EC318-86F9-9B4E-B97B-109FD320B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3F39331A-8DF4-124E-B2B2-F9FC02AD7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FE5A1071-B4AC-D044-8313-9C88F0179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28" name="Rectangle 8">
            <a:extLst>
              <a:ext uri="{FF2B5EF4-FFF2-40B4-BE49-F238E27FC236}">
                <a16:creationId xmlns:a16="http://schemas.microsoft.com/office/drawing/2014/main" id="{2D21248C-DF55-5045-9E4B-192827469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29" name="Rectangle 9">
            <a:extLst>
              <a:ext uri="{FF2B5EF4-FFF2-40B4-BE49-F238E27FC236}">
                <a16:creationId xmlns:a16="http://schemas.microsoft.com/office/drawing/2014/main" id="{9A74BB97-FEF5-7949-8113-C44F82AE8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30" name="Rectangle 10">
            <a:extLst>
              <a:ext uri="{FF2B5EF4-FFF2-40B4-BE49-F238E27FC236}">
                <a16:creationId xmlns:a16="http://schemas.microsoft.com/office/drawing/2014/main" id="{210BC15B-582E-AD48-B921-E8BE1AD3D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31" name="Rectangle 11">
            <a:extLst>
              <a:ext uri="{FF2B5EF4-FFF2-40B4-BE49-F238E27FC236}">
                <a16:creationId xmlns:a16="http://schemas.microsoft.com/office/drawing/2014/main" id="{2301E4FC-F92A-D240-BACD-B637A7460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0732" name="Object 21">
            <a:extLst>
              <a:ext uri="{FF2B5EF4-FFF2-40B4-BE49-F238E27FC236}">
                <a16:creationId xmlns:a16="http://schemas.microsoft.com/office/drawing/2014/main" id="{93599790-D2F8-ED4E-81E8-5A1CB1BEEBAD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347663" y="2928938"/>
          <a:ext cx="8526462" cy="336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5" name="Picture" r:id="rId4" imgW="3124200" imgH="1231900" progId="Word.Picture.8">
                  <p:embed/>
                </p:oleObj>
              </mc:Choice>
              <mc:Fallback>
                <p:oleObj name="Picture" r:id="rId4" imgW="3124200" imgH="1231900" progId="Word.Picture.8">
                  <p:embed/>
                  <p:pic>
                    <p:nvPicPr>
                      <p:cNvPr id="0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3" y="2928938"/>
                        <a:ext cx="8526462" cy="336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3" name="Rectangle 14">
            <a:extLst>
              <a:ext uri="{FF2B5EF4-FFF2-40B4-BE49-F238E27FC236}">
                <a16:creationId xmlns:a16="http://schemas.microsoft.com/office/drawing/2014/main" id="{93B29520-ADBB-CA41-BC02-B3752AF77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388" y="3889375"/>
            <a:ext cx="461962" cy="306388"/>
          </a:xfrm>
          <a:prstGeom prst="rect">
            <a:avLst/>
          </a:prstGeom>
          <a:solidFill>
            <a:schemeClr val="accent1">
              <a:alpha val="3999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34" name="Rectangle 15">
            <a:extLst>
              <a:ext uri="{FF2B5EF4-FFF2-40B4-BE49-F238E27FC236}">
                <a16:creationId xmlns:a16="http://schemas.microsoft.com/office/drawing/2014/main" id="{F32563D9-4DC0-BD4C-AC45-B22380F77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4925" y="3889375"/>
            <a:ext cx="461963" cy="306388"/>
          </a:xfrm>
          <a:prstGeom prst="rect">
            <a:avLst/>
          </a:prstGeom>
          <a:solidFill>
            <a:schemeClr val="accent1">
              <a:alpha val="3999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rnational">
  <a:themeElements>
    <a:clrScheme name="International 3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DDDDDD"/>
      </a:hlink>
      <a:folHlink>
        <a:srgbClr val="EAEAEA"/>
      </a:folHlink>
    </a:clrScheme>
    <a:fontScheme name="Internati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nternational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tional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tiona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Designs\International.pot</Template>
  <TotalTime>12202</TotalTime>
  <Words>2955</Words>
  <Application>Microsoft Macintosh PowerPoint</Application>
  <PresentationFormat>On-screen Show (4:3)</PresentationFormat>
  <Paragraphs>459</Paragraphs>
  <Slides>68</Slides>
  <Notes>56</Notes>
  <HiddenSlides>0</HiddenSlides>
  <MMClips>0</MMClips>
  <ScaleCrop>false</ScaleCrop>
  <HeadingPairs>
    <vt:vector size="10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68</vt:i4>
      </vt:variant>
      <vt:variant>
        <vt:lpstr>Custom Shows</vt:lpstr>
      </vt:variant>
      <vt:variant>
        <vt:i4>1</vt:i4>
      </vt:variant>
    </vt:vector>
  </HeadingPairs>
  <TitlesOfParts>
    <vt:vector size="77" baseType="lpstr">
      <vt:lpstr>Times New Roman</vt:lpstr>
      <vt:lpstr>Arial</vt:lpstr>
      <vt:lpstr>Monotype Sorts</vt:lpstr>
      <vt:lpstr>Book Antiqua</vt:lpstr>
      <vt:lpstr>Courier New</vt:lpstr>
      <vt:lpstr>Forte</vt:lpstr>
      <vt:lpstr>International</vt:lpstr>
      <vt:lpstr>Microsoft Word Picture</vt:lpstr>
      <vt:lpstr>Chapter 6 Functions</vt:lpstr>
      <vt:lpstr>Opening Problem</vt:lpstr>
      <vt:lpstr>Problem</vt:lpstr>
      <vt:lpstr>Problem</vt:lpstr>
      <vt:lpstr>Solution</vt:lpstr>
      <vt:lpstr>Objectives</vt:lpstr>
      <vt:lpstr>Defining Functions</vt:lpstr>
      <vt:lpstr>Function Header</vt:lpstr>
      <vt:lpstr>Formal Parameters</vt:lpstr>
      <vt:lpstr>Actual Parameters</vt:lpstr>
      <vt:lpstr>Return Value</vt:lpstr>
      <vt:lpstr>Calling Functions</vt:lpstr>
      <vt:lpstr>Calling Functions, cont.</vt:lpstr>
      <vt:lpstr>Trace Function Invocation</vt:lpstr>
      <vt:lpstr>Trace Function Invocation</vt:lpstr>
      <vt:lpstr>Trace Function Invocation</vt:lpstr>
      <vt:lpstr>Trace Function Invocation</vt:lpstr>
      <vt:lpstr>Trace Function Invocation</vt:lpstr>
      <vt:lpstr>Trace Function Invocation</vt:lpstr>
      <vt:lpstr>Trace Function Invocation</vt:lpstr>
      <vt:lpstr>Trace Function Invocation</vt:lpstr>
      <vt:lpstr>Trace Function Invocation</vt:lpstr>
      <vt:lpstr>Trace Function Invocation</vt:lpstr>
      <vt:lpstr>Trace Function Invocation</vt:lpstr>
      <vt:lpstr>Call Stacks </vt:lpstr>
      <vt:lpstr>Call Stacks </vt:lpstr>
      <vt:lpstr>Functions With/Without Return Values</vt:lpstr>
      <vt:lpstr>The None Value</vt:lpstr>
      <vt:lpstr>Passing Arguments by Positions</vt:lpstr>
      <vt:lpstr>Keyword Arguments</vt:lpstr>
      <vt:lpstr>Pass by Object Reference</vt:lpstr>
      <vt:lpstr>Pass by Value</vt:lpstr>
      <vt:lpstr>Modularizing Code</vt:lpstr>
      <vt:lpstr>Problem: Converting Decimals to Hexadecimals </vt:lpstr>
      <vt:lpstr>Scope of Variables</vt:lpstr>
      <vt:lpstr>Example 1</vt:lpstr>
      <vt:lpstr>Example 2</vt:lpstr>
      <vt:lpstr>Example 3</vt:lpstr>
      <vt:lpstr>Example 4</vt:lpstr>
      <vt:lpstr>Example 5</vt:lpstr>
      <vt:lpstr>Default Arguments</vt:lpstr>
      <vt:lpstr>Live Example 6.8 DefaultArgumentDemo.py</vt:lpstr>
      <vt:lpstr>Returning Multiple Values</vt:lpstr>
      <vt:lpstr>Live Example 6.9: MultipleReturnValueDemo.py</vt:lpstr>
      <vt:lpstr>Generating Random Characters</vt:lpstr>
      <vt:lpstr>PowerPoint Presentation</vt:lpstr>
      <vt:lpstr>LiveExample 6.11: TestRandomCharacter.py</vt:lpstr>
      <vt:lpstr>Function Abstraction</vt:lpstr>
      <vt:lpstr>Benefits of Functions</vt:lpstr>
      <vt:lpstr>Stepwise Refinement</vt:lpstr>
      <vt:lpstr>PrintCalender Case Study </vt:lpstr>
      <vt:lpstr>Design Diagram</vt:lpstr>
      <vt:lpstr>Design Diagram</vt:lpstr>
      <vt:lpstr>Design Diagram</vt:lpstr>
      <vt:lpstr>Design Diagram</vt:lpstr>
      <vt:lpstr>Design Diagram</vt:lpstr>
      <vt:lpstr>Design Diagram</vt:lpstr>
      <vt:lpstr>Implementation: Top-Down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Implementation: Bottom-Up</vt:lpstr>
      <vt:lpstr>Turtle: Developing Reusable Graphics Functions 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Methods</dc:title>
  <dc:creator>Y. Daniel Liang</dc:creator>
  <cp:lastModifiedBy>yuksel aslandogan</cp:lastModifiedBy>
  <cp:revision>205</cp:revision>
  <dcterms:created xsi:type="dcterms:W3CDTF">1995-06-10T17:31:50Z</dcterms:created>
  <dcterms:modified xsi:type="dcterms:W3CDTF">2024-10-16T05:33:25Z</dcterms:modified>
</cp:coreProperties>
</file>