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B7CCE4"/>
    <a:srgbClr val="E66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8"/>
    <p:restoredTop sz="94725"/>
  </p:normalViewPr>
  <p:slideViewPr>
    <p:cSldViewPr snapToGrid="0" snapToObjects="1">
      <p:cViewPr>
        <p:scale>
          <a:sx n="106" d="100"/>
          <a:sy n="106" d="100"/>
        </p:scale>
        <p:origin x="16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29FB-A923-8646-939F-7C14B22BAED6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B0611-102C-B942-9968-06378A04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B0611-102C-B942-9968-06378A046A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5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3C03-303B-EB4D-8F90-A96DB69F5AD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BC49-4A97-2F4F-92C7-6EF8F9A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B163BD-153A-E252-094B-DA276AFA0B21}"/>
              </a:ext>
            </a:extLst>
          </p:cNvPr>
          <p:cNvGrpSpPr/>
          <p:nvPr/>
        </p:nvGrpSpPr>
        <p:grpSpPr>
          <a:xfrm>
            <a:off x="914399" y="999440"/>
            <a:ext cx="5029201" cy="4583548"/>
            <a:chOff x="914399" y="999440"/>
            <a:chExt cx="5029201" cy="45835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5FE77A-384F-77E8-F8C3-2A6B5ECBBEAB}"/>
                </a:ext>
              </a:extLst>
            </p:cNvPr>
            <p:cNvGrpSpPr/>
            <p:nvPr/>
          </p:nvGrpSpPr>
          <p:grpSpPr>
            <a:xfrm>
              <a:off x="914400" y="999440"/>
              <a:ext cx="5029200" cy="4583548"/>
              <a:chOff x="914400" y="1074519"/>
              <a:chExt cx="5029200" cy="458354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E7429-A24F-3E47-8A33-55BE12707086}"/>
                  </a:ext>
                </a:extLst>
              </p:cNvPr>
              <p:cNvSpPr txBox="1"/>
              <p:nvPr/>
            </p:nvSpPr>
            <p:spPr>
              <a:xfrm>
                <a:off x="914400" y="1074519"/>
                <a:ext cx="5029200" cy="28623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8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Alpa</a:t>
                </a:r>
                <a:endParaRPr lang="en-US" sz="1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E7063E-9CF1-DF59-EB45-F403D8F2EF2F}"/>
                  </a:ext>
                </a:extLst>
              </p:cNvPr>
              <p:cNvGrpSpPr/>
              <p:nvPr/>
            </p:nvGrpSpPr>
            <p:grpSpPr>
              <a:xfrm>
                <a:off x="914400" y="3829265"/>
                <a:ext cx="5029200" cy="1828802"/>
                <a:chOff x="3581400" y="3887234"/>
                <a:chExt cx="5029200" cy="1754328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B3DCFD0-EA71-CC45-A85B-73AFD43B35D2}"/>
                    </a:ext>
                  </a:extLst>
                </p:cNvPr>
                <p:cNvCxnSpPr>
                  <a:cxnSpLocks/>
                  <a:stCxn id="2" idx="3"/>
                  <a:endCxn id="11" idx="1"/>
                </p:cNvCxnSpPr>
                <p:nvPr/>
              </p:nvCxnSpPr>
              <p:spPr>
                <a:xfrm>
                  <a:off x="5410200" y="4764397"/>
                  <a:ext cx="1371600" cy="2"/>
                </a:xfrm>
                <a:prstGeom prst="line">
                  <a:avLst/>
                </a:prstGeom>
                <a:ln w="50800">
                  <a:solidFill>
                    <a:srgbClr val="B7CCE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945EEE6-069A-07DF-1419-355CC83BE151}"/>
                    </a:ext>
                  </a:extLst>
                </p:cNvPr>
                <p:cNvSpPr/>
                <p:nvPr/>
              </p:nvSpPr>
              <p:spPr>
                <a:xfrm>
                  <a:off x="3581400" y="3887234"/>
                  <a:ext cx="1828800" cy="1754326"/>
                </a:xfrm>
                <a:prstGeom prst="roundRect">
                  <a:avLst/>
                </a:prstGeom>
                <a:gradFill>
                  <a:gsLst>
                    <a:gs pos="53000">
                      <a:srgbClr val="E6B9B8"/>
                    </a:gs>
                    <a:gs pos="50000">
                      <a:srgbClr val="B7CCE4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457200"/>
                  <a:endParaRPr lang="en-US" sz="1200" dirty="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D79EA6F-71E9-3FFB-0098-30D257361594}"/>
                    </a:ext>
                  </a:extLst>
                </p:cNvPr>
                <p:cNvSpPr/>
                <p:nvPr/>
              </p:nvSpPr>
              <p:spPr>
                <a:xfrm>
                  <a:off x="6781800" y="3887235"/>
                  <a:ext cx="1828800" cy="1754327"/>
                </a:xfrm>
                <a:prstGeom prst="roundRect">
                  <a:avLst/>
                </a:prstGeom>
                <a:gradFill>
                  <a:gsLst>
                    <a:gs pos="53000">
                      <a:srgbClr val="E6B9B8"/>
                    </a:gs>
                    <a:gs pos="50000">
                      <a:srgbClr val="B7CCE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457200"/>
                  <a:endParaRPr lang="en-US" sz="12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777FED-20BB-C636-18E7-BCDECB784182}"/>
                </a:ext>
              </a:extLst>
            </p:cNvPr>
            <p:cNvSpPr/>
            <p:nvPr/>
          </p:nvSpPr>
          <p:spPr>
            <a:xfrm>
              <a:off x="5029200" y="3754185"/>
              <a:ext cx="457200" cy="1828801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DEAB59-1905-B05F-D85F-55FDDFD606AD}"/>
                </a:ext>
              </a:extLst>
            </p:cNvPr>
            <p:cNvSpPr/>
            <p:nvPr/>
          </p:nvSpPr>
          <p:spPr>
            <a:xfrm>
              <a:off x="914399" y="4668585"/>
              <a:ext cx="1828799" cy="613738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28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11904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Mercy</dc:creator>
  <cp:lastModifiedBy>Zhuohan Li</cp:lastModifiedBy>
  <cp:revision>74</cp:revision>
  <cp:lastPrinted>2022-07-06T06:23:53Z</cp:lastPrinted>
  <dcterms:created xsi:type="dcterms:W3CDTF">2021-11-03T00:57:56Z</dcterms:created>
  <dcterms:modified xsi:type="dcterms:W3CDTF">2022-07-06T06:34:39Z</dcterms:modified>
</cp:coreProperties>
</file>