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4"/>
    <p:sldMasterId id="2147483697" r:id="rId5"/>
    <p:sldMasterId id="2147483648" r:id="rId6"/>
  </p:sldMasterIdLst>
  <p:notesMasterIdLst>
    <p:notesMasterId r:id="rId19"/>
  </p:notesMasterIdLst>
  <p:sldIdLst>
    <p:sldId id="262" r:id="rId7"/>
    <p:sldId id="2147481605" r:id="rId8"/>
    <p:sldId id="2147481603" r:id="rId9"/>
    <p:sldId id="2147481601" r:id="rId10"/>
    <p:sldId id="322" r:id="rId11"/>
    <p:sldId id="323" r:id="rId12"/>
    <p:sldId id="335" r:id="rId13"/>
    <p:sldId id="2147481602" r:id="rId14"/>
    <p:sldId id="337" r:id="rId15"/>
    <p:sldId id="2147481606" r:id="rId16"/>
    <p:sldId id="2147481604" r:id="rId17"/>
    <p:sldId id="33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9B9"/>
    <a:srgbClr val="F3840E"/>
    <a:srgbClr val="1908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7" d="100"/>
          <a:sy n="97" d="100"/>
        </p:scale>
        <p:origin x="96" y="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9399D9-8FE3-40DD-8C0F-D909839B3A40}" type="datetimeFigureOut">
              <a:rPr lang="en-GB" smtClean="0"/>
              <a:t>21/03/2024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69331-261F-4D5F-ADFB-FB3B736C5794}" type="slidenum">
              <a:rPr lang="en-GB" smtClean="0"/>
              <a:t>‹#›</a:t>
            </a:fld>
            <a:endParaRPr lang="en-GB"/>
          </a:p>
        </p:txBody>
      </p:sp>
    </p:spTree>
    <p:extLst>
      <p:ext uri="{BB962C8B-B14F-4D97-AF65-F5344CB8AC3E}">
        <p14:creationId xmlns:p14="http://schemas.microsoft.com/office/powerpoint/2010/main" val="1329659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75F6D-4C97-F14C-C8CD-E252F3899C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FF2C71-2D3F-5225-014B-51A4880ABA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371D7A-4EFD-5B24-6351-17D60404B67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DD384F7-F991-D7B3-18EC-9CD14679925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04E746-F76F-4DB3-A606-7C0A6C25F27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3379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58F23-4762-8EE5-FA1C-5EB2F13831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A10427-3A77-3885-E112-B2A7449CB7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981037-1FDE-33FC-2CA2-7DED3AFBF4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5F265DD-4B2D-D39B-2A15-4B64A8BD826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04E746-F76F-4DB3-A606-7C0A6C25F27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4132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7195903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91381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6552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endParaRPr lang="en-US" dirty="0"/>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9975220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endParaRPr lang="en-US" dirty="0"/>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6818327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498912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3899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75581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64665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6996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3066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6600524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086464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2759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63595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6790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340340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A frame with cartoon characters&#10;&#10;Description automatically generated">
            <a:extLst>
              <a:ext uri="{FF2B5EF4-FFF2-40B4-BE49-F238E27FC236}">
                <a16:creationId xmlns:a16="http://schemas.microsoft.com/office/drawing/2014/main" id="{D9E760CC-CFDD-0CF7-CE51-B9598C21F3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103C3B6-8566-66EF-73C7-3F6966B9639C}"/>
              </a:ext>
            </a:extLst>
          </p:cNvPr>
          <p:cNvSpPr>
            <a:spLocks noGrp="1"/>
          </p:cNvSpPr>
          <p:nvPr>
            <p:ph type="ctrTitle" hasCustomPrompt="1"/>
          </p:nvPr>
        </p:nvSpPr>
        <p:spPr>
          <a:xfrm>
            <a:off x="1524000" y="2002444"/>
            <a:ext cx="9144000" cy="1522152"/>
          </a:xfrm>
        </p:spPr>
        <p:txBody>
          <a:bodyPr anchor="ctr">
            <a:normAutofit/>
          </a:bodyPr>
          <a:lstStyle>
            <a:lvl1pPr algn="ctr">
              <a:defRPr sz="8000" b="1">
                <a:solidFill>
                  <a:srgbClr val="19083B"/>
                </a:solidFill>
                <a:latin typeface="Congenial" panose="020F0502020204030204" pitchFamily="2" charset="0"/>
              </a:defRPr>
            </a:lvl1pPr>
          </a:lstStyle>
          <a:p>
            <a:r>
              <a:rPr lang="en-US" dirty="0"/>
              <a:t>Session Title!</a:t>
            </a:r>
            <a:endParaRPr lang="en-GB" dirty="0"/>
          </a:p>
        </p:txBody>
      </p:sp>
      <p:pic>
        <p:nvPicPr>
          <p:cNvPr id="12" name="Picture 11" descr="A black and orange text&#10;&#10;Description automatically generated">
            <a:extLst>
              <a:ext uri="{FF2B5EF4-FFF2-40B4-BE49-F238E27FC236}">
                <a16:creationId xmlns:a16="http://schemas.microsoft.com/office/drawing/2014/main" id="{049790D6-B249-E184-D8FA-7FBC22CA55B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
        <p:nvSpPr>
          <p:cNvPr id="13" name="Text Placeholder 2">
            <a:extLst>
              <a:ext uri="{FF2B5EF4-FFF2-40B4-BE49-F238E27FC236}">
                <a16:creationId xmlns:a16="http://schemas.microsoft.com/office/drawing/2014/main" id="{A59AD991-F09F-FA8D-E768-B2146623F1A4}"/>
              </a:ext>
            </a:extLst>
          </p:cNvPr>
          <p:cNvSpPr>
            <a:spLocks noGrp="1"/>
          </p:cNvSpPr>
          <p:nvPr>
            <p:ph type="body" idx="1" hasCustomPrompt="1"/>
          </p:nvPr>
        </p:nvSpPr>
        <p:spPr>
          <a:xfrm>
            <a:off x="3232958" y="3754955"/>
            <a:ext cx="5726082" cy="555193"/>
          </a:xfrm>
        </p:spPr>
        <p:txBody>
          <a:bodyPr>
            <a:normAutofit/>
          </a:bodyPr>
          <a:lstStyle>
            <a:lvl1pPr marL="0" indent="0" algn="ctr">
              <a:buNone/>
              <a:defRPr sz="2800">
                <a:solidFill>
                  <a:srgbClr val="F3840E"/>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Speaker Name(s)</a:t>
            </a:r>
          </a:p>
        </p:txBody>
      </p:sp>
    </p:spTree>
    <p:extLst>
      <p:ext uri="{BB962C8B-B14F-4D97-AF65-F5344CB8AC3E}">
        <p14:creationId xmlns:p14="http://schemas.microsoft.com/office/powerpoint/2010/main" val="37647280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Bullet Points">
    <p:spTree>
      <p:nvGrpSpPr>
        <p:cNvPr id="1" name=""/>
        <p:cNvGrpSpPr/>
        <p:nvPr/>
      </p:nvGrpSpPr>
      <p:grpSpPr>
        <a:xfrm>
          <a:off x="0" y="0"/>
          <a:ext cx="0" cy="0"/>
          <a:chOff x="0" y="0"/>
          <a:chExt cx="0" cy="0"/>
        </a:xfrm>
      </p:grpSpPr>
      <p:pic>
        <p:nvPicPr>
          <p:cNvPr id="8" name="Picture 7" descr="A frame with a couple of people holding parachutes&#10;&#10;Description automatically generated">
            <a:extLst>
              <a:ext uri="{FF2B5EF4-FFF2-40B4-BE49-F238E27FC236}">
                <a16:creationId xmlns:a16="http://schemas.microsoft.com/office/drawing/2014/main" id="{F2A1CD88-3994-EA71-8A24-E6958FF496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7F3F277-5255-58B5-6B17-D3FEB77327F2}"/>
              </a:ext>
            </a:extLst>
          </p:cNvPr>
          <p:cNvSpPr>
            <a:spLocks noGrp="1"/>
          </p:cNvSpPr>
          <p:nvPr>
            <p:ph type="title" hasCustomPrompt="1"/>
          </p:nvPr>
        </p:nvSpPr>
        <p:spPr>
          <a:xfrm>
            <a:off x="3132513" y="755823"/>
            <a:ext cx="7481364" cy="1325563"/>
          </a:xfrm>
        </p:spPr>
        <p:txBody>
          <a:bodyPr>
            <a:normAutofit/>
          </a:bodyPr>
          <a:lstStyle>
            <a:lvl1pPr>
              <a:defRPr sz="6600" b="1">
                <a:solidFill>
                  <a:srgbClr val="19083B"/>
                </a:solidFill>
                <a:latin typeface="Congenial" panose="02000503040000020004" pitchFamily="2" charset="0"/>
              </a:defRPr>
            </a:lvl1pPr>
          </a:lstStyle>
          <a:p>
            <a:r>
              <a:rPr lang="en-US" dirty="0"/>
              <a:t>Slide title</a:t>
            </a:r>
            <a:endParaRPr lang="en-GB" dirty="0"/>
          </a:p>
        </p:txBody>
      </p:sp>
      <p:sp>
        <p:nvSpPr>
          <p:cNvPr id="3" name="Content Placeholder 2">
            <a:extLst>
              <a:ext uri="{FF2B5EF4-FFF2-40B4-BE49-F238E27FC236}">
                <a16:creationId xmlns:a16="http://schemas.microsoft.com/office/drawing/2014/main" id="{AA3891D8-337E-853E-82A4-2912BCEE0FE3}"/>
              </a:ext>
            </a:extLst>
          </p:cNvPr>
          <p:cNvSpPr>
            <a:spLocks noGrp="1"/>
          </p:cNvSpPr>
          <p:nvPr>
            <p:ph idx="1" hasCustomPrompt="1"/>
          </p:nvPr>
        </p:nvSpPr>
        <p:spPr>
          <a:xfrm>
            <a:off x="2316623" y="2506662"/>
            <a:ext cx="7938330" cy="3082288"/>
          </a:xfrm>
        </p:spPr>
        <p:txBody>
          <a:bodyPr anchor="ctr"/>
          <a:lstStyle>
            <a:lvl1pPr marL="457200" indent="-457200">
              <a:buFont typeface="Arial" panose="020B0604020202020204" pitchFamily="34" charset="0"/>
              <a:buChar char="•"/>
              <a:defRPr>
                <a:solidFill>
                  <a:srgbClr val="19083B"/>
                </a:solidFill>
                <a:latin typeface="+mn-lt"/>
              </a:defRPr>
            </a:lvl1pPr>
          </a:lstStyle>
          <a:p>
            <a:pPr lvl="0"/>
            <a:r>
              <a:rPr lang="en-US" dirty="0"/>
              <a:t>Bullet Point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Bullet Point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Bullet Point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Bullet Point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Bullet Point</a:t>
            </a:r>
          </a:p>
          <a:p>
            <a:pPr lvl="0"/>
            <a:endParaRPr lang="en-US" dirty="0"/>
          </a:p>
        </p:txBody>
      </p:sp>
      <p:sp>
        <p:nvSpPr>
          <p:cNvPr id="4" name="Date Placeholder 3">
            <a:extLst>
              <a:ext uri="{FF2B5EF4-FFF2-40B4-BE49-F238E27FC236}">
                <a16:creationId xmlns:a16="http://schemas.microsoft.com/office/drawing/2014/main" id="{6A71562A-0789-F7A0-999A-8A89F7B0EAB9}"/>
              </a:ext>
            </a:extLst>
          </p:cNvPr>
          <p:cNvSpPr>
            <a:spLocks noGrp="1"/>
          </p:cNvSpPr>
          <p:nvPr>
            <p:ph type="dt" sz="half" idx="10"/>
          </p:nvPr>
        </p:nvSpPr>
        <p:spPr/>
        <p:txBody>
          <a:bodyPr/>
          <a:lstStyle/>
          <a:p>
            <a:fld id="{4BDE9B71-A489-4F60-B00B-1C8D688AA8A2}" type="datetimeFigureOut">
              <a:rPr lang="en-GB" smtClean="0"/>
              <a:t>21/03/2024</a:t>
            </a:fld>
            <a:endParaRPr lang="en-GB"/>
          </a:p>
        </p:txBody>
      </p:sp>
      <p:sp>
        <p:nvSpPr>
          <p:cNvPr id="5" name="Footer Placeholder 4">
            <a:extLst>
              <a:ext uri="{FF2B5EF4-FFF2-40B4-BE49-F238E27FC236}">
                <a16:creationId xmlns:a16="http://schemas.microsoft.com/office/drawing/2014/main" id="{F596F5D9-60D3-C8EB-1FA0-5CC5CFE285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2E33FE-BA52-B198-5CF1-8119E2EDD662}"/>
              </a:ext>
            </a:extLst>
          </p:cNvPr>
          <p:cNvSpPr>
            <a:spLocks noGrp="1"/>
          </p:cNvSpPr>
          <p:nvPr>
            <p:ph type="sldNum" sz="quarter" idx="12"/>
          </p:nvPr>
        </p:nvSpPr>
        <p:spPr/>
        <p:txBody>
          <a:bodyPr/>
          <a:lstStyle/>
          <a:p>
            <a:fld id="{4154D069-E595-401A-B618-C6C1F0B490F7}" type="slidenum">
              <a:rPr lang="en-GB" smtClean="0"/>
              <a:t>‹#›</a:t>
            </a:fld>
            <a:endParaRPr lang="en-GB"/>
          </a:p>
        </p:txBody>
      </p:sp>
      <p:pic>
        <p:nvPicPr>
          <p:cNvPr id="9" name="Picture 8" descr="A black and orange text&#10;&#10;Description automatically generated">
            <a:extLst>
              <a:ext uri="{FF2B5EF4-FFF2-40B4-BE49-F238E27FC236}">
                <a16:creationId xmlns:a16="http://schemas.microsoft.com/office/drawing/2014/main" id="{B99C6A76-3918-9A96-A0FF-C2EA2821994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42621319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A cartoon helicopter and a moon&#10;&#10;Description automatically generated">
            <a:extLst>
              <a:ext uri="{FF2B5EF4-FFF2-40B4-BE49-F238E27FC236}">
                <a16:creationId xmlns:a16="http://schemas.microsoft.com/office/drawing/2014/main" id="{03326393-5B17-4DF5-6101-0A62623233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2FAAA47-563B-D68F-0D17-BC3761D8F168}"/>
              </a:ext>
            </a:extLst>
          </p:cNvPr>
          <p:cNvSpPr>
            <a:spLocks noGrp="1"/>
          </p:cNvSpPr>
          <p:nvPr>
            <p:ph type="title" hasCustomPrompt="1"/>
          </p:nvPr>
        </p:nvSpPr>
        <p:spPr>
          <a:xfrm>
            <a:off x="1047981" y="1900931"/>
            <a:ext cx="8037830" cy="1208029"/>
          </a:xfrm>
        </p:spPr>
        <p:txBody>
          <a:bodyPr anchor="b"/>
          <a:lstStyle>
            <a:lvl1pPr>
              <a:defRPr sz="6600" b="1">
                <a:solidFill>
                  <a:srgbClr val="19083B"/>
                </a:solidFill>
                <a:latin typeface="Congenial" panose="02000503040000020004" pitchFamily="2" charset="0"/>
              </a:defRPr>
            </a:lvl1pPr>
          </a:lstStyle>
          <a:p>
            <a:r>
              <a:rPr lang="en-US" dirty="0"/>
              <a:t>Slide title</a:t>
            </a:r>
            <a:endParaRPr lang="en-GB" dirty="0"/>
          </a:p>
        </p:txBody>
      </p:sp>
      <p:sp>
        <p:nvSpPr>
          <p:cNvPr id="3" name="Text Placeholder 2">
            <a:extLst>
              <a:ext uri="{FF2B5EF4-FFF2-40B4-BE49-F238E27FC236}">
                <a16:creationId xmlns:a16="http://schemas.microsoft.com/office/drawing/2014/main" id="{7C183A4D-25DB-E584-B925-FA085BB44658}"/>
              </a:ext>
            </a:extLst>
          </p:cNvPr>
          <p:cNvSpPr>
            <a:spLocks noGrp="1"/>
          </p:cNvSpPr>
          <p:nvPr>
            <p:ph type="body" idx="1" hasCustomPrompt="1"/>
          </p:nvPr>
        </p:nvSpPr>
        <p:spPr>
          <a:xfrm>
            <a:off x="1047981" y="3266902"/>
            <a:ext cx="8037830" cy="2394066"/>
          </a:xfrm>
        </p:spPr>
        <p:txBody>
          <a:bodyPr/>
          <a:lstStyle>
            <a:lvl1pPr marL="0" indent="0">
              <a:buNone/>
              <a:defRPr sz="2400">
                <a:solidFill>
                  <a:srgbClr val="19083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Add Content here</a:t>
            </a:r>
          </a:p>
        </p:txBody>
      </p:sp>
      <p:sp>
        <p:nvSpPr>
          <p:cNvPr id="4" name="Date Placeholder 3">
            <a:extLst>
              <a:ext uri="{FF2B5EF4-FFF2-40B4-BE49-F238E27FC236}">
                <a16:creationId xmlns:a16="http://schemas.microsoft.com/office/drawing/2014/main" id="{23B1018B-8C3E-AA30-D743-8A88355B56A4}"/>
              </a:ext>
            </a:extLst>
          </p:cNvPr>
          <p:cNvSpPr>
            <a:spLocks noGrp="1"/>
          </p:cNvSpPr>
          <p:nvPr>
            <p:ph type="dt" sz="half" idx="10"/>
          </p:nvPr>
        </p:nvSpPr>
        <p:spPr/>
        <p:txBody>
          <a:bodyPr/>
          <a:lstStyle/>
          <a:p>
            <a:fld id="{4BDE9B71-A489-4F60-B00B-1C8D688AA8A2}" type="datetimeFigureOut">
              <a:rPr lang="en-GB" smtClean="0"/>
              <a:t>21/03/2024</a:t>
            </a:fld>
            <a:endParaRPr lang="en-GB"/>
          </a:p>
        </p:txBody>
      </p:sp>
      <p:sp>
        <p:nvSpPr>
          <p:cNvPr id="5" name="Footer Placeholder 4">
            <a:extLst>
              <a:ext uri="{FF2B5EF4-FFF2-40B4-BE49-F238E27FC236}">
                <a16:creationId xmlns:a16="http://schemas.microsoft.com/office/drawing/2014/main" id="{4C4C941D-7874-2E08-3BA2-6A22DD80CE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D73035-DC61-8A96-107F-045214211C94}"/>
              </a:ext>
            </a:extLst>
          </p:cNvPr>
          <p:cNvSpPr>
            <a:spLocks noGrp="1"/>
          </p:cNvSpPr>
          <p:nvPr>
            <p:ph type="sldNum" sz="quarter" idx="12"/>
          </p:nvPr>
        </p:nvSpPr>
        <p:spPr/>
        <p:txBody>
          <a:bodyPr/>
          <a:lstStyle/>
          <a:p>
            <a:fld id="{4154D069-E595-401A-B618-C6C1F0B490F7}" type="slidenum">
              <a:rPr lang="en-GB" smtClean="0"/>
              <a:t>‹#›</a:t>
            </a:fld>
            <a:endParaRPr lang="en-GB"/>
          </a:p>
        </p:txBody>
      </p:sp>
      <p:pic>
        <p:nvPicPr>
          <p:cNvPr id="11" name="Picture 10" descr="A black and orange text&#10;&#10;Description automatically generated">
            <a:extLst>
              <a:ext uri="{FF2B5EF4-FFF2-40B4-BE49-F238E27FC236}">
                <a16:creationId xmlns:a16="http://schemas.microsoft.com/office/drawing/2014/main" id="{1F5BB742-10E7-E129-E0E2-00790C7FF7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12499308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A frame with clouds and a green object&#10;&#10;Description automatically generated">
            <a:extLst>
              <a:ext uri="{FF2B5EF4-FFF2-40B4-BE49-F238E27FC236}">
                <a16:creationId xmlns:a16="http://schemas.microsoft.com/office/drawing/2014/main" id="{12C8543D-225D-6001-F604-5BC2ACA72C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7B46021-E79E-137F-3A3A-C23A007A3588}"/>
              </a:ext>
            </a:extLst>
          </p:cNvPr>
          <p:cNvSpPr>
            <a:spLocks noGrp="1"/>
          </p:cNvSpPr>
          <p:nvPr>
            <p:ph type="title" hasCustomPrompt="1"/>
          </p:nvPr>
        </p:nvSpPr>
        <p:spPr>
          <a:xfrm>
            <a:off x="3352800" y="830637"/>
            <a:ext cx="7389264" cy="1325563"/>
          </a:xfrm>
        </p:spPr>
        <p:txBody>
          <a:bodyPr>
            <a:normAutofit/>
          </a:bodyPr>
          <a:lstStyle>
            <a:lvl1pPr>
              <a:defRPr sz="6600" b="1">
                <a:solidFill>
                  <a:srgbClr val="19083B"/>
                </a:solidFill>
                <a:latin typeface="Congenial" panose="02000503040000020004" pitchFamily="2" charset="0"/>
              </a:defRPr>
            </a:lvl1pPr>
          </a:lstStyle>
          <a:p>
            <a:r>
              <a:rPr lang="en-US" dirty="0"/>
              <a:t>Slide title</a:t>
            </a:r>
            <a:endParaRPr lang="en-GB" dirty="0"/>
          </a:p>
        </p:txBody>
      </p:sp>
      <p:sp>
        <p:nvSpPr>
          <p:cNvPr id="3" name="Content Placeholder 2">
            <a:extLst>
              <a:ext uri="{FF2B5EF4-FFF2-40B4-BE49-F238E27FC236}">
                <a16:creationId xmlns:a16="http://schemas.microsoft.com/office/drawing/2014/main" id="{FCB2CA2D-3B37-8F9E-EFEB-FA1DD3AFF9A5}"/>
              </a:ext>
            </a:extLst>
          </p:cNvPr>
          <p:cNvSpPr>
            <a:spLocks noGrp="1"/>
          </p:cNvSpPr>
          <p:nvPr>
            <p:ph sz="half" idx="1"/>
          </p:nvPr>
        </p:nvSpPr>
        <p:spPr>
          <a:xfrm>
            <a:off x="1170709" y="2410690"/>
            <a:ext cx="4049684" cy="3184381"/>
          </a:xfrm>
        </p:spPr>
        <p:txBody>
          <a:bodyPr/>
          <a:lstStyle>
            <a:lvl1pPr>
              <a:defRPr>
                <a:solidFill>
                  <a:srgbClr val="19083B"/>
                </a:solidFill>
              </a:defRPr>
            </a:lvl1pPr>
            <a:lvl2pPr>
              <a:defRPr>
                <a:solidFill>
                  <a:srgbClr val="19083B"/>
                </a:solidFill>
              </a:defRPr>
            </a:lvl2pPr>
            <a:lvl3pPr>
              <a:defRPr>
                <a:solidFill>
                  <a:srgbClr val="19083B"/>
                </a:solidFill>
              </a:defRPr>
            </a:lvl3pPr>
            <a:lvl4pPr>
              <a:defRPr>
                <a:solidFill>
                  <a:srgbClr val="19083B"/>
                </a:solidFill>
              </a:defRPr>
            </a:lvl4pPr>
            <a:lvl5pPr>
              <a:defRPr>
                <a:solidFill>
                  <a:srgbClr val="19083B"/>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074FB38-8DBE-ED26-9A2F-B07CE74FB454}"/>
              </a:ext>
            </a:extLst>
          </p:cNvPr>
          <p:cNvSpPr>
            <a:spLocks noGrp="1"/>
          </p:cNvSpPr>
          <p:nvPr>
            <p:ph sz="half" idx="2"/>
          </p:nvPr>
        </p:nvSpPr>
        <p:spPr>
          <a:xfrm>
            <a:off x="5562600" y="2410689"/>
            <a:ext cx="4049684" cy="3184382"/>
          </a:xfrm>
        </p:spPr>
        <p:txBody>
          <a:bodyPr/>
          <a:lstStyle>
            <a:lvl1pPr>
              <a:defRPr>
                <a:solidFill>
                  <a:srgbClr val="19083B"/>
                </a:solidFill>
              </a:defRPr>
            </a:lvl1pPr>
            <a:lvl2pPr>
              <a:defRPr>
                <a:solidFill>
                  <a:srgbClr val="19083B"/>
                </a:solidFill>
              </a:defRPr>
            </a:lvl2pPr>
            <a:lvl3pPr>
              <a:defRPr>
                <a:solidFill>
                  <a:srgbClr val="19083B"/>
                </a:solidFill>
              </a:defRPr>
            </a:lvl3pPr>
            <a:lvl4pPr>
              <a:defRPr>
                <a:solidFill>
                  <a:srgbClr val="19083B"/>
                </a:solidFill>
              </a:defRPr>
            </a:lvl4pPr>
            <a:lvl5pPr>
              <a:defRPr>
                <a:solidFill>
                  <a:srgbClr val="19083B"/>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F1542115-D260-FCEA-178C-5DB10E6455E6}"/>
              </a:ext>
            </a:extLst>
          </p:cNvPr>
          <p:cNvSpPr>
            <a:spLocks noGrp="1"/>
          </p:cNvSpPr>
          <p:nvPr>
            <p:ph type="dt" sz="half" idx="10"/>
          </p:nvPr>
        </p:nvSpPr>
        <p:spPr/>
        <p:txBody>
          <a:bodyPr/>
          <a:lstStyle/>
          <a:p>
            <a:fld id="{4BDE9B71-A489-4F60-B00B-1C8D688AA8A2}" type="datetimeFigureOut">
              <a:rPr lang="en-GB" smtClean="0"/>
              <a:t>21/03/2024</a:t>
            </a:fld>
            <a:endParaRPr lang="en-GB"/>
          </a:p>
        </p:txBody>
      </p:sp>
      <p:sp>
        <p:nvSpPr>
          <p:cNvPr id="6" name="Footer Placeholder 5">
            <a:extLst>
              <a:ext uri="{FF2B5EF4-FFF2-40B4-BE49-F238E27FC236}">
                <a16:creationId xmlns:a16="http://schemas.microsoft.com/office/drawing/2014/main" id="{3F5B9A42-DF8A-9381-080F-D8619432385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B66983C-A583-A49B-C8B5-FFABAA0A5B82}"/>
              </a:ext>
            </a:extLst>
          </p:cNvPr>
          <p:cNvSpPr>
            <a:spLocks noGrp="1"/>
          </p:cNvSpPr>
          <p:nvPr>
            <p:ph type="sldNum" sz="quarter" idx="12"/>
          </p:nvPr>
        </p:nvSpPr>
        <p:spPr/>
        <p:txBody>
          <a:bodyPr/>
          <a:lstStyle/>
          <a:p>
            <a:fld id="{4154D069-E595-401A-B618-C6C1F0B490F7}" type="slidenum">
              <a:rPr lang="en-GB" smtClean="0"/>
              <a:t>‹#›</a:t>
            </a:fld>
            <a:endParaRPr lang="en-GB"/>
          </a:p>
        </p:txBody>
      </p:sp>
      <p:pic>
        <p:nvPicPr>
          <p:cNvPr id="10" name="Picture 9" descr="A black and orange text&#10;&#10;Description automatically generated">
            <a:extLst>
              <a:ext uri="{FF2B5EF4-FFF2-40B4-BE49-F238E27FC236}">
                <a16:creationId xmlns:a16="http://schemas.microsoft.com/office/drawing/2014/main" id="{B83450CE-3CC8-7DC2-FDA1-CE2918B903E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3695967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1" name="Picture 10" descr="A blue and white border with clouds and a blue object&#10;&#10;Description automatically generated">
            <a:extLst>
              <a:ext uri="{FF2B5EF4-FFF2-40B4-BE49-F238E27FC236}">
                <a16:creationId xmlns:a16="http://schemas.microsoft.com/office/drawing/2014/main" id="{DA4C2832-368D-6DA4-3C17-74B3B49FDC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F8B0548-48C0-51D5-05E0-A7811DBF3647}"/>
              </a:ext>
            </a:extLst>
          </p:cNvPr>
          <p:cNvSpPr>
            <a:spLocks noGrp="1"/>
          </p:cNvSpPr>
          <p:nvPr>
            <p:ph type="title" hasCustomPrompt="1"/>
          </p:nvPr>
        </p:nvSpPr>
        <p:spPr>
          <a:xfrm>
            <a:off x="1022668" y="938704"/>
            <a:ext cx="9933507" cy="1325563"/>
          </a:xfrm>
        </p:spPr>
        <p:txBody>
          <a:bodyPr>
            <a:normAutofit/>
          </a:bodyPr>
          <a:lstStyle>
            <a:lvl1pPr>
              <a:defRPr sz="6600" b="1">
                <a:solidFill>
                  <a:srgbClr val="19083B"/>
                </a:solidFill>
                <a:latin typeface="Congenial" panose="02000503040000020004" pitchFamily="2" charset="0"/>
              </a:defRPr>
            </a:lvl1pPr>
          </a:lstStyle>
          <a:p>
            <a:r>
              <a:rPr lang="en-US" dirty="0"/>
              <a:t>Slide title</a:t>
            </a:r>
            <a:endParaRPr lang="en-GB" dirty="0"/>
          </a:p>
        </p:txBody>
      </p:sp>
      <p:sp>
        <p:nvSpPr>
          <p:cNvPr id="7" name="Date Placeholder 6">
            <a:extLst>
              <a:ext uri="{FF2B5EF4-FFF2-40B4-BE49-F238E27FC236}">
                <a16:creationId xmlns:a16="http://schemas.microsoft.com/office/drawing/2014/main" id="{B5F8B8EB-5BD4-88B8-79B9-F1A53FA33B1F}"/>
              </a:ext>
            </a:extLst>
          </p:cNvPr>
          <p:cNvSpPr>
            <a:spLocks noGrp="1"/>
          </p:cNvSpPr>
          <p:nvPr>
            <p:ph type="dt" sz="half" idx="10"/>
          </p:nvPr>
        </p:nvSpPr>
        <p:spPr/>
        <p:txBody>
          <a:bodyPr/>
          <a:lstStyle/>
          <a:p>
            <a:fld id="{4BDE9B71-A489-4F60-B00B-1C8D688AA8A2}" type="datetimeFigureOut">
              <a:rPr lang="en-GB" smtClean="0"/>
              <a:t>21/03/2024</a:t>
            </a:fld>
            <a:endParaRPr lang="en-GB"/>
          </a:p>
        </p:txBody>
      </p:sp>
      <p:sp>
        <p:nvSpPr>
          <p:cNvPr id="8" name="Footer Placeholder 7">
            <a:extLst>
              <a:ext uri="{FF2B5EF4-FFF2-40B4-BE49-F238E27FC236}">
                <a16:creationId xmlns:a16="http://schemas.microsoft.com/office/drawing/2014/main" id="{FE9513FD-F207-7055-BA35-79BB21B7B2B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6C1D69E-FF7D-0784-39C7-EC80B8971588}"/>
              </a:ext>
            </a:extLst>
          </p:cNvPr>
          <p:cNvSpPr>
            <a:spLocks noGrp="1"/>
          </p:cNvSpPr>
          <p:nvPr>
            <p:ph type="sldNum" sz="quarter" idx="12"/>
          </p:nvPr>
        </p:nvSpPr>
        <p:spPr/>
        <p:txBody>
          <a:bodyPr/>
          <a:lstStyle/>
          <a:p>
            <a:fld id="{4154D069-E595-401A-B618-C6C1F0B490F7}" type="slidenum">
              <a:rPr lang="en-GB" smtClean="0"/>
              <a:t>‹#›</a:t>
            </a:fld>
            <a:endParaRPr lang="en-GB"/>
          </a:p>
        </p:txBody>
      </p:sp>
      <p:sp>
        <p:nvSpPr>
          <p:cNvPr id="13" name="Text Placeholder 2">
            <a:extLst>
              <a:ext uri="{FF2B5EF4-FFF2-40B4-BE49-F238E27FC236}">
                <a16:creationId xmlns:a16="http://schemas.microsoft.com/office/drawing/2014/main" id="{D32BAFC9-0046-A48D-DCAB-F08408194BDD}"/>
              </a:ext>
            </a:extLst>
          </p:cNvPr>
          <p:cNvSpPr>
            <a:spLocks noGrp="1"/>
          </p:cNvSpPr>
          <p:nvPr>
            <p:ph type="body" idx="1" hasCustomPrompt="1"/>
          </p:nvPr>
        </p:nvSpPr>
        <p:spPr>
          <a:xfrm>
            <a:off x="2427893" y="2576945"/>
            <a:ext cx="6383598" cy="2967644"/>
          </a:xfrm>
        </p:spPr>
        <p:txBody>
          <a:bodyPr/>
          <a:lstStyle>
            <a:lvl1pPr marL="0" indent="0">
              <a:buNone/>
              <a:defRPr sz="2400">
                <a:solidFill>
                  <a:srgbClr val="19083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Add Content here</a:t>
            </a:r>
          </a:p>
        </p:txBody>
      </p:sp>
      <p:pic>
        <p:nvPicPr>
          <p:cNvPr id="14" name="Picture 13" descr="A black and orange text&#10;&#10;Description automatically generated">
            <a:extLst>
              <a:ext uri="{FF2B5EF4-FFF2-40B4-BE49-F238E27FC236}">
                <a16:creationId xmlns:a16="http://schemas.microsoft.com/office/drawing/2014/main" id="{142EB508-338C-6E7F-0B30-04675EBFFE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1104510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5900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7" name="Picture 6" descr="A blue and white rectangle with clouds&#10;&#10;Description automatically generated">
            <a:extLst>
              <a:ext uri="{FF2B5EF4-FFF2-40B4-BE49-F238E27FC236}">
                <a16:creationId xmlns:a16="http://schemas.microsoft.com/office/drawing/2014/main" id="{78F022E2-8379-7983-8357-46A45938142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BD76598-1B1A-7391-561D-9A0DE3F0018A}"/>
              </a:ext>
            </a:extLst>
          </p:cNvPr>
          <p:cNvSpPr>
            <a:spLocks noGrp="1"/>
          </p:cNvSpPr>
          <p:nvPr>
            <p:ph type="title" hasCustomPrompt="1"/>
          </p:nvPr>
        </p:nvSpPr>
        <p:spPr>
          <a:xfrm>
            <a:off x="1062644" y="905452"/>
            <a:ext cx="9793778" cy="1325563"/>
          </a:xfrm>
        </p:spPr>
        <p:txBody>
          <a:bodyPr/>
          <a:lstStyle>
            <a:lvl1pPr>
              <a:defRPr sz="6600" b="1">
                <a:solidFill>
                  <a:srgbClr val="19083B"/>
                </a:solidFill>
                <a:latin typeface="Congenial" panose="02000503040000020004" pitchFamily="2" charset="0"/>
              </a:defRPr>
            </a:lvl1pPr>
          </a:lstStyle>
          <a:p>
            <a:r>
              <a:rPr lang="en-US" dirty="0"/>
              <a:t>Title slide</a:t>
            </a:r>
            <a:endParaRPr lang="en-GB" dirty="0"/>
          </a:p>
        </p:txBody>
      </p:sp>
      <p:sp>
        <p:nvSpPr>
          <p:cNvPr id="3" name="Date Placeholder 2">
            <a:extLst>
              <a:ext uri="{FF2B5EF4-FFF2-40B4-BE49-F238E27FC236}">
                <a16:creationId xmlns:a16="http://schemas.microsoft.com/office/drawing/2014/main" id="{50AC2138-C2FF-2E26-EB68-474A5D56A51D}"/>
              </a:ext>
            </a:extLst>
          </p:cNvPr>
          <p:cNvSpPr>
            <a:spLocks noGrp="1"/>
          </p:cNvSpPr>
          <p:nvPr>
            <p:ph type="dt" sz="half" idx="10"/>
          </p:nvPr>
        </p:nvSpPr>
        <p:spPr/>
        <p:txBody>
          <a:bodyPr/>
          <a:lstStyle/>
          <a:p>
            <a:fld id="{4BDE9B71-A489-4F60-B00B-1C8D688AA8A2}" type="datetimeFigureOut">
              <a:rPr lang="en-GB" smtClean="0"/>
              <a:t>21/03/2024</a:t>
            </a:fld>
            <a:endParaRPr lang="en-GB"/>
          </a:p>
        </p:txBody>
      </p:sp>
      <p:sp>
        <p:nvSpPr>
          <p:cNvPr id="4" name="Footer Placeholder 3">
            <a:extLst>
              <a:ext uri="{FF2B5EF4-FFF2-40B4-BE49-F238E27FC236}">
                <a16:creationId xmlns:a16="http://schemas.microsoft.com/office/drawing/2014/main" id="{0FFB8FEE-A0AF-8730-356C-7DE17A873DC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17BECC6-BC1E-0519-1F2F-1FE08A575362}"/>
              </a:ext>
            </a:extLst>
          </p:cNvPr>
          <p:cNvSpPr>
            <a:spLocks noGrp="1"/>
          </p:cNvSpPr>
          <p:nvPr>
            <p:ph type="sldNum" sz="quarter" idx="12"/>
          </p:nvPr>
        </p:nvSpPr>
        <p:spPr/>
        <p:txBody>
          <a:bodyPr/>
          <a:lstStyle/>
          <a:p>
            <a:fld id="{4154D069-E595-401A-B618-C6C1F0B490F7}" type="slidenum">
              <a:rPr lang="en-GB" smtClean="0"/>
              <a:t>‹#›</a:t>
            </a:fld>
            <a:endParaRPr lang="en-GB"/>
          </a:p>
        </p:txBody>
      </p:sp>
      <p:sp>
        <p:nvSpPr>
          <p:cNvPr id="8" name="Text Placeholder 2">
            <a:extLst>
              <a:ext uri="{FF2B5EF4-FFF2-40B4-BE49-F238E27FC236}">
                <a16:creationId xmlns:a16="http://schemas.microsoft.com/office/drawing/2014/main" id="{A5EE1671-594A-4F6A-5D28-22AB43E01F57}"/>
              </a:ext>
            </a:extLst>
          </p:cNvPr>
          <p:cNvSpPr>
            <a:spLocks noGrp="1"/>
          </p:cNvSpPr>
          <p:nvPr>
            <p:ph type="body" idx="1" hasCustomPrompt="1"/>
          </p:nvPr>
        </p:nvSpPr>
        <p:spPr>
          <a:xfrm>
            <a:off x="1062644" y="2474796"/>
            <a:ext cx="9793778" cy="3169545"/>
          </a:xfrm>
        </p:spPr>
        <p:txBody>
          <a:bodyPr/>
          <a:lstStyle>
            <a:lvl1pPr marL="0" indent="0">
              <a:buNone/>
              <a:defRPr sz="2400">
                <a:solidFill>
                  <a:srgbClr val="19083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Add Content here</a:t>
            </a:r>
          </a:p>
        </p:txBody>
      </p:sp>
      <p:pic>
        <p:nvPicPr>
          <p:cNvPr id="9" name="Picture 8" descr="A black and orange text&#10;&#10;Description automatically generated">
            <a:extLst>
              <a:ext uri="{FF2B5EF4-FFF2-40B4-BE49-F238E27FC236}">
                <a16:creationId xmlns:a16="http://schemas.microsoft.com/office/drawing/2014/main" id="{B92EF478-0542-2B5B-838B-7F630640D64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21575980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9D764A-C0EA-BE5C-D2C1-A345A0DE29BC}"/>
              </a:ext>
            </a:extLst>
          </p:cNvPr>
          <p:cNvSpPr>
            <a:spLocks noGrp="1"/>
          </p:cNvSpPr>
          <p:nvPr>
            <p:ph type="dt" sz="half" idx="10"/>
          </p:nvPr>
        </p:nvSpPr>
        <p:spPr/>
        <p:txBody>
          <a:bodyPr/>
          <a:lstStyle/>
          <a:p>
            <a:fld id="{4BDE9B71-A489-4F60-B00B-1C8D688AA8A2}" type="datetimeFigureOut">
              <a:rPr lang="en-GB" smtClean="0"/>
              <a:t>21/03/2024</a:t>
            </a:fld>
            <a:endParaRPr lang="en-GB"/>
          </a:p>
        </p:txBody>
      </p:sp>
      <p:sp>
        <p:nvSpPr>
          <p:cNvPr id="3" name="Footer Placeholder 2">
            <a:extLst>
              <a:ext uri="{FF2B5EF4-FFF2-40B4-BE49-F238E27FC236}">
                <a16:creationId xmlns:a16="http://schemas.microsoft.com/office/drawing/2014/main" id="{AE9B9E98-FC00-73AD-C0B3-5A3EBB07D72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050CF7B-A84E-B54A-1643-EA967951E848}"/>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32015952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C212-E20E-4F3B-AB9B-2939BEE97A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33F1FF2-36AD-57F7-DB46-E08DCCBEF7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5BBAABF-EDA9-7566-AFC3-CF4A6B41D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E1614F-E7FC-D89C-1095-DF93313DA4C5}"/>
              </a:ext>
            </a:extLst>
          </p:cNvPr>
          <p:cNvSpPr>
            <a:spLocks noGrp="1"/>
          </p:cNvSpPr>
          <p:nvPr>
            <p:ph type="dt" sz="half" idx="10"/>
          </p:nvPr>
        </p:nvSpPr>
        <p:spPr/>
        <p:txBody>
          <a:bodyPr/>
          <a:lstStyle/>
          <a:p>
            <a:fld id="{4BDE9B71-A489-4F60-B00B-1C8D688AA8A2}" type="datetimeFigureOut">
              <a:rPr lang="en-GB" smtClean="0"/>
              <a:t>21/03/2024</a:t>
            </a:fld>
            <a:endParaRPr lang="en-GB"/>
          </a:p>
        </p:txBody>
      </p:sp>
      <p:sp>
        <p:nvSpPr>
          <p:cNvPr id="6" name="Footer Placeholder 5">
            <a:extLst>
              <a:ext uri="{FF2B5EF4-FFF2-40B4-BE49-F238E27FC236}">
                <a16:creationId xmlns:a16="http://schemas.microsoft.com/office/drawing/2014/main" id="{9856D257-F61B-123B-83C5-D0D5A92B4C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3B5D72-5379-EFE6-1D9E-02C284716EC4}"/>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15605065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4040-8781-8D96-C116-BD10C46F58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F13DAD2-CD3B-1E59-AB32-ACF6FB10E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107F613-482A-00A5-35E2-AF1884D338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901AE5-5399-FB6F-1879-7D74FA5656DE}"/>
              </a:ext>
            </a:extLst>
          </p:cNvPr>
          <p:cNvSpPr>
            <a:spLocks noGrp="1"/>
          </p:cNvSpPr>
          <p:nvPr>
            <p:ph type="dt" sz="half" idx="10"/>
          </p:nvPr>
        </p:nvSpPr>
        <p:spPr/>
        <p:txBody>
          <a:bodyPr/>
          <a:lstStyle/>
          <a:p>
            <a:fld id="{4BDE9B71-A489-4F60-B00B-1C8D688AA8A2}" type="datetimeFigureOut">
              <a:rPr lang="en-GB" smtClean="0"/>
              <a:t>21/03/2024</a:t>
            </a:fld>
            <a:endParaRPr lang="en-GB"/>
          </a:p>
        </p:txBody>
      </p:sp>
      <p:sp>
        <p:nvSpPr>
          <p:cNvPr id="6" name="Footer Placeholder 5">
            <a:extLst>
              <a:ext uri="{FF2B5EF4-FFF2-40B4-BE49-F238E27FC236}">
                <a16:creationId xmlns:a16="http://schemas.microsoft.com/office/drawing/2014/main" id="{5A0987ED-19EE-CA99-4DB2-11E19CD3F3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C99F7F-FA40-2698-60BC-9FBBB49189EC}"/>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40003345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970B-1B67-9721-81C7-E331653973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611B36-21DC-BC0B-EDD5-4B56C66427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2891E8-4365-0E49-3F88-EAEE6969664D}"/>
              </a:ext>
            </a:extLst>
          </p:cNvPr>
          <p:cNvSpPr>
            <a:spLocks noGrp="1"/>
          </p:cNvSpPr>
          <p:nvPr>
            <p:ph type="dt" sz="half" idx="10"/>
          </p:nvPr>
        </p:nvSpPr>
        <p:spPr/>
        <p:txBody>
          <a:bodyPr/>
          <a:lstStyle/>
          <a:p>
            <a:fld id="{4BDE9B71-A489-4F60-B00B-1C8D688AA8A2}" type="datetimeFigureOut">
              <a:rPr lang="en-GB" smtClean="0"/>
              <a:t>21/03/2024</a:t>
            </a:fld>
            <a:endParaRPr lang="en-GB"/>
          </a:p>
        </p:txBody>
      </p:sp>
      <p:sp>
        <p:nvSpPr>
          <p:cNvPr id="5" name="Footer Placeholder 4">
            <a:extLst>
              <a:ext uri="{FF2B5EF4-FFF2-40B4-BE49-F238E27FC236}">
                <a16:creationId xmlns:a16="http://schemas.microsoft.com/office/drawing/2014/main" id="{9B5D63DA-4290-7BA3-CCE3-3653C1BC71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CD7842-287B-547F-C857-9A1FC33C762E}"/>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16664214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7CB774-2722-4BCF-259D-8D644F7342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2E8D62-840A-DC0B-643E-40BF993448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E0C06C-3332-8EE5-05A0-93030DF23EF0}"/>
              </a:ext>
            </a:extLst>
          </p:cNvPr>
          <p:cNvSpPr>
            <a:spLocks noGrp="1"/>
          </p:cNvSpPr>
          <p:nvPr>
            <p:ph type="dt" sz="half" idx="10"/>
          </p:nvPr>
        </p:nvSpPr>
        <p:spPr/>
        <p:txBody>
          <a:bodyPr/>
          <a:lstStyle/>
          <a:p>
            <a:fld id="{4BDE9B71-A489-4F60-B00B-1C8D688AA8A2}" type="datetimeFigureOut">
              <a:rPr lang="en-GB" smtClean="0"/>
              <a:t>21/03/2024</a:t>
            </a:fld>
            <a:endParaRPr lang="en-GB"/>
          </a:p>
        </p:txBody>
      </p:sp>
      <p:sp>
        <p:nvSpPr>
          <p:cNvPr id="5" name="Footer Placeholder 4">
            <a:extLst>
              <a:ext uri="{FF2B5EF4-FFF2-40B4-BE49-F238E27FC236}">
                <a16:creationId xmlns:a16="http://schemas.microsoft.com/office/drawing/2014/main" id="{CB43602C-C96F-BE1B-AE31-B05FE30CAB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2083B6-2921-0457-FDFB-60AA2604A26E}"/>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20142671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1643984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5022052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6330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777997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56496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9594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601299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9892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4753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96947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7476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8125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endParaRPr lang="en-US" dirty="0"/>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85060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endParaRPr lang="en-US" dirty="0"/>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361080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1476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58753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275918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0702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1_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0726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1_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55514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1_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0101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1_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622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1_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24979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1_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788024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698160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7387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0232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08047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4673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2.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34" Type="http://schemas.openxmlformats.org/officeDocument/2006/relationships/slideLayout" Target="../slideLayouts/slideLayout58.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33" Type="http://schemas.openxmlformats.org/officeDocument/2006/relationships/slideLayout" Target="../slideLayouts/slideLayout57.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32" Type="http://schemas.openxmlformats.org/officeDocument/2006/relationships/slideLayout" Target="../slideLayouts/slideLayout56.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31" Type="http://schemas.openxmlformats.org/officeDocument/2006/relationships/slideLayout" Target="../slideLayouts/slideLayout55.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slideLayout" Target="../slideLayouts/slideLayout54.xml"/><Relationship Id="rId35" Type="http://schemas.openxmlformats.org/officeDocument/2006/relationships/theme" Target="../theme/theme3.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342174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709" r:id="rId14"/>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73848"/>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11AFEE-2A42-A69D-978B-742FDEA842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5A27AE8-6768-A874-853C-25F5D88152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A6AF67-3197-BB8A-3B29-1F9C18551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E9B71-A489-4F60-B00B-1C8D688AA8A2}" type="datetimeFigureOut">
              <a:rPr lang="en-GB" smtClean="0"/>
              <a:t>21/03/2024</a:t>
            </a:fld>
            <a:endParaRPr lang="en-GB"/>
          </a:p>
        </p:txBody>
      </p:sp>
      <p:sp>
        <p:nvSpPr>
          <p:cNvPr id="5" name="Footer Placeholder 4">
            <a:extLst>
              <a:ext uri="{FF2B5EF4-FFF2-40B4-BE49-F238E27FC236}">
                <a16:creationId xmlns:a16="http://schemas.microsoft.com/office/drawing/2014/main" id="{67A59365-4A18-1D0D-DBC6-3ADE9EECEC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7DD6AD6-9249-9788-BCA9-4C57E993D8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54D069-E595-401A-B618-C6C1F0B490F7}" type="slidenum">
              <a:rPr lang="en-GB" smtClean="0"/>
              <a:t>‹#›</a:t>
            </a:fld>
            <a:endParaRPr lang="en-GB"/>
          </a:p>
        </p:txBody>
      </p:sp>
    </p:spTree>
    <p:extLst>
      <p:ext uri="{BB962C8B-B14F-4D97-AF65-F5344CB8AC3E}">
        <p14:creationId xmlns:p14="http://schemas.microsoft.com/office/powerpoint/2010/main" val="1505775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hyperlink" Target="https://learn.microsoft.com/en-us/azure-data-studio/extensions/github-copilot-extension-using-github-copilot"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sqlb.it/?12608" TargetMode="External"/><Relationship Id="rId1" Type="http://schemas.openxmlformats.org/officeDocument/2006/relationships/slideLayout" Target="../slideLayouts/slideLayout25.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4700-34CE-937A-3E61-92BFA8ACDB0F}"/>
              </a:ext>
            </a:extLst>
          </p:cNvPr>
          <p:cNvSpPr>
            <a:spLocks noGrp="1"/>
          </p:cNvSpPr>
          <p:nvPr>
            <p:ph type="ctrTitle"/>
          </p:nvPr>
        </p:nvSpPr>
        <p:spPr/>
        <p:txBody>
          <a:bodyPr>
            <a:noAutofit/>
          </a:bodyPr>
          <a:lstStyle/>
          <a:p>
            <a:r>
              <a:rPr lang="en-GB" sz="4000" dirty="0"/>
              <a:t>Microsoft Copilot Demystified: A 20-Minute Introduction</a:t>
            </a:r>
          </a:p>
        </p:txBody>
      </p:sp>
      <p:sp>
        <p:nvSpPr>
          <p:cNvPr id="3" name="Text Placeholder 2">
            <a:extLst>
              <a:ext uri="{FF2B5EF4-FFF2-40B4-BE49-F238E27FC236}">
                <a16:creationId xmlns:a16="http://schemas.microsoft.com/office/drawing/2014/main" id="{5DF442D2-27C0-AE2F-7D73-FBE46392357A}"/>
              </a:ext>
            </a:extLst>
          </p:cNvPr>
          <p:cNvSpPr>
            <a:spLocks noGrp="1"/>
          </p:cNvSpPr>
          <p:nvPr>
            <p:ph type="body" idx="1"/>
          </p:nvPr>
        </p:nvSpPr>
        <p:spPr/>
        <p:txBody>
          <a:bodyPr/>
          <a:lstStyle/>
          <a:p>
            <a:r>
              <a:rPr lang="en-GB" dirty="0"/>
              <a:t>Alpa Buddhabhatti</a:t>
            </a:r>
          </a:p>
        </p:txBody>
      </p:sp>
    </p:spTree>
    <p:extLst>
      <p:ext uri="{BB962C8B-B14F-4D97-AF65-F5344CB8AC3E}">
        <p14:creationId xmlns:p14="http://schemas.microsoft.com/office/powerpoint/2010/main" val="4189479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C84D63-919C-A959-A8A9-5FF1A1EF3E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A7E553-CC08-787C-D187-6810A0525B58}"/>
              </a:ext>
            </a:extLst>
          </p:cNvPr>
          <p:cNvSpPr>
            <a:spLocks noGrp="1"/>
          </p:cNvSpPr>
          <p:nvPr>
            <p:ph type="title"/>
          </p:nvPr>
        </p:nvSpPr>
        <p:spPr/>
        <p:txBody>
          <a:bodyPr/>
          <a:lstStyle/>
          <a:p>
            <a:r>
              <a:rPr lang="en-GB" sz="4400" b="1" i="0" dirty="0">
                <a:solidFill>
                  <a:schemeClr val="tx1"/>
                </a:solidFill>
                <a:effectLst/>
              </a:rPr>
              <a:t>Resources</a:t>
            </a:r>
            <a:endParaRPr lang="en-GB" dirty="0">
              <a:solidFill>
                <a:schemeClr val="tx1"/>
              </a:solidFill>
            </a:endParaRPr>
          </a:p>
        </p:txBody>
      </p:sp>
      <p:sp>
        <p:nvSpPr>
          <p:cNvPr id="4" name="TextBox 3">
            <a:extLst>
              <a:ext uri="{FF2B5EF4-FFF2-40B4-BE49-F238E27FC236}">
                <a16:creationId xmlns:a16="http://schemas.microsoft.com/office/drawing/2014/main" id="{C5C2D838-9B27-7F9A-4F2E-D098D230AAA6}"/>
              </a:ext>
            </a:extLst>
          </p:cNvPr>
          <p:cNvSpPr txBox="1"/>
          <p:nvPr/>
        </p:nvSpPr>
        <p:spPr>
          <a:xfrm>
            <a:off x="1030671" y="1595121"/>
            <a:ext cx="10515600" cy="1938992"/>
          </a:xfrm>
          <a:prstGeom prst="rect">
            <a:avLst/>
          </a:prstGeom>
          <a:noFill/>
        </p:spPr>
        <p:txBody>
          <a:bodyPr wrap="square">
            <a:spAutoFit/>
          </a:bodyPr>
          <a:lstStyle/>
          <a:p>
            <a:pPr marL="457200" lvl="1" indent="0" algn="l">
              <a:buNone/>
            </a:pPr>
            <a:r>
              <a:rPr lang="en-GB" sz="4000" dirty="0">
                <a:hlinkClick r:id="rId2"/>
              </a:rPr>
              <a:t>GitHub Copilot extension - Using GitHub Copilot - Azure Data Studio | Microsoft Learn</a:t>
            </a:r>
            <a:endParaRPr lang="en-GB" sz="4000" b="0" i="0" dirty="0">
              <a:solidFill>
                <a:schemeClr val="bg1"/>
              </a:solidFill>
              <a:effectLst/>
            </a:endParaRPr>
          </a:p>
        </p:txBody>
      </p:sp>
    </p:spTree>
    <p:extLst>
      <p:ext uri="{BB962C8B-B14F-4D97-AF65-F5344CB8AC3E}">
        <p14:creationId xmlns:p14="http://schemas.microsoft.com/office/powerpoint/2010/main" val="87681354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22A8C1-5423-575B-D72B-16CE2B8FB2A7}"/>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3C740270-232D-355A-C6BF-F34FFFE29CBF}"/>
              </a:ext>
            </a:extLst>
          </p:cNvPr>
          <p:cNvSpPr>
            <a:spLocks noGrp="1"/>
          </p:cNvSpPr>
          <p:nvPr>
            <p:ph type="title"/>
          </p:nvPr>
        </p:nvSpPr>
        <p:spPr>
          <a:xfrm>
            <a:off x="1127338" y="763788"/>
            <a:ext cx="9793778" cy="1325563"/>
          </a:xfrm>
        </p:spPr>
        <p:txBody>
          <a:bodyPr/>
          <a:lstStyle/>
          <a:p>
            <a:r>
              <a:rPr lang="en-US" b="1" dirty="0">
                <a:solidFill>
                  <a:srgbClr val="0070C0"/>
                </a:solidFill>
              </a:rPr>
              <a:t>Alpa Buddhabhatti</a:t>
            </a:r>
          </a:p>
        </p:txBody>
      </p:sp>
      <p:sp>
        <p:nvSpPr>
          <p:cNvPr id="2" name="Date Placeholder 1">
            <a:extLst>
              <a:ext uri="{FF2B5EF4-FFF2-40B4-BE49-F238E27FC236}">
                <a16:creationId xmlns:a16="http://schemas.microsoft.com/office/drawing/2014/main" id="{ED552DA7-702A-FA40-8512-8E5B76D748C5}"/>
              </a:ext>
            </a:extLst>
          </p:cNvPr>
          <p:cNvSpPr>
            <a:spLocks noGrp="1"/>
          </p:cNvSpPr>
          <p:nvPr>
            <p:ph type="dt" sz="half" idx="10"/>
          </p:nvPr>
        </p:nvSpPr>
        <p:spPr>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4BDE9B71-A489-4F60-B00B-1C8D688AA8A2}" type="datetimeFigureOut">
              <a:rPr lang="en-GB" smtClean="0"/>
              <a:pPr/>
              <a:t>21/03/2024</a:t>
            </a:fld>
            <a:endParaRPr kumimoji="0" lang="en-US" sz="12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endParaRPr>
          </a:p>
        </p:txBody>
      </p:sp>
      <p:sp>
        <p:nvSpPr>
          <p:cNvPr id="10" name="Slide Number Placeholder 9">
            <a:extLst>
              <a:ext uri="{FF2B5EF4-FFF2-40B4-BE49-F238E27FC236}">
                <a16:creationId xmlns:a16="http://schemas.microsoft.com/office/drawing/2014/main" id="{149CE989-9D95-1564-DEFC-C0E73E1A92ED}"/>
              </a:ext>
            </a:extLst>
          </p:cNvPr>
          <p:cNvSpPr>
            <a:spLocks noGrp="1"/>
          </p:cNvSpPr>
          <p:nvPr>
            <p:ph type="sldNum" sz="quarter" idx="12"/>
          </p:nvPr>
        </p:nvSpPr>
        <p:spPr>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154D069-E595-401A-B618-C6C1F0B490F7}" type="slidenum">
              <a:rPr lang="en-GB" smtClean="0"/>
              <a:pPr/>
              <a:t>11</a:t>
            </a:fld>
            <a:endParaRPr lang="en-GB"/>
          </a:p>
        </p:txBody>
      </p:sp>
      <p:sp>
        <p:nvSpPr>
          <p:cNvPr id="7" name="Content Placeholder 2">
            <a:extLst>
              <a:ext uri="{FF2B5EF4-FFF2-40B4-BE49-F238E27FC236}">
                <a16:creationId xmlns:a16="http://schemas.microsoft.com/office/drawing/2014/main" id="{C846C39B-0E70-4F1E-EE24-A64A3DEDBCEA}"/>
              </a:ext>
            </a:extLst>
          </p:cNvPr>
          <p:cNvSpPr>
            <a:spLocks noGrp="1"/>
          </p:cNvSpPr>
          <p:nvPr>
            <p:ph type="body" idx="1"/>
          </p:nvPr>
        </p:nvSpPr>
        <p:spPr>
          <a:xfrm>
            <a:off x="1270884" y="2216550"/>
            <a:ext cx="3205476" cy="403439"/>
          </a:xfrm>
        </p:spPr>
        <p:txBody>
          <a:bodyPr>
            <a:normAutofit lnSpcReduction="10000"/>
          </a:bodyPr>
          <a:lstStyle/>
          <a:p>
            <a:pPr marL="0" indent="0">
              <a:buNone/>
            </a:pPr>
            <a:r>
              <a:rPr lang="en-US" dirty="0">
                <a:solidFill>
                  <a:schemeClr val="accent5">
                    <a:lumMod val="50000"/>
                  </a:schemeClr>
                </a:solidFill>
              </a:rPr>
              <a:t>Azure Data Engineer</a:t>
            </a:r>
          </a:p>
          <a:p>
            <a:pPr marL="0" indent="0">
              <a:buNone/>
            </a:pPr>
            <a:endParaRPr lang="en-US" dirty="0">
              <a:solidFill>
                <a:schemeClr val="accent5">
                  <a:lumMod val="50000"/>
                </a:schemeClr>
              </a:solidFill>
            </a:endParaRPr>
          </a:p>
        </p:txBody>
      </p:sp>
      <p:sp>
        <p:nvSpPr>
          <p:cNvPr id="13" name="Content Placeholder 9">
            <a:extLst>
              <a:ext uri="{FF2B5EF4-FFF2-40B4-BE49-F238E27FC236}">
                <a16:creationId xmlns:a16="http://schemas.microsoft.com/office/drawing/2014/main" id="{D7A5F04E-AFD3-3808-453F-D1E1DBD725CE}"/>
              </a:ext>
            </a:extLst>
          </p:cNvPr>
          <p:cNvSpPr txBox="1">
            <a:spLocks/>
          </p:cNvSpPr>
          <p:nvPr/>
        </p:nvSpPr>
        <p:spPr>
          <a:xfrm>
            <a:off x="1270884" y="1938593"/>
            <a:ext cx="6035251" cy="404813"/>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She/Her</a:t>
            </a:r>
          </a:p>
        </p:txBody>
      </p:sp>
      <p:sp>
        <p:nvSpPr>
          <p:cNvPr id="12" name="Content Placeholder 4">
            <a:extLst>
              <a:ext uri="{FF2B5EF4-FFF2-40B4-BE49-F238E27FC236}">
                <a16:creationId xmlns:a16="http://schemas.microsoft.com/office/drawing/2014/main" id="{02C0B61E-8448-7079-6E3E-D6115616E201}"/>
              </a:ext>
            </a:extLst>
          </p:cNvPr>
          <p:cNvSpPr txBox="1">
            <a:spLocks/>
          </p:cNvSpPr>
          <p:nvPr/>
        </p:nvSpPr>
        <p:spPr>
          <a:xfrm>
            <a:off x="1659960" y="3281929"/>
            <a:ext cx="1612978" cy="64778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@AlpaB7</a:t>
            </a:r>
          </a:p>
        </p:txBody>
      </p:sp>
      <p:sp>
        <p:nvSpPr>
          <p:cNvPr id="14" name="Content Placeholder 5">
            <a:extLst>
              <a:ext uri="{FF2B5EF4-FFF2-40B4-BE49-F238E27FC236}">
                <a16:creationId xmlns:a16="http://schemas.microsoft.com/office/drawing/2014/main" id="{F9286CDC-F88B-7D74-D677-47AB17288189}"/>
              </a:ext>
            </a:extLst>
          </p:cNvPr>
          <p:cNvSpPr txBox="1">
            <a:spLocks/>
          </p:cNvSpPr>
          <p:nvPr/>
        </p:nvSpPr>
        <p:spPr>
          <a:xfrm>
            <a:off x="1147168" y="4525132"/>
            <a:ext cx="6178806" cy="5532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       @meetalpa</a:t>
            </a:r>
          </a:p>
        </p:txBody>
      </p:sp>
      <p:sp>
        <p:nvSpPr>
          <p:cNvPr id="15" name="Content Placeholder 6">
            <a:extLst>
              <a:ext uri="{FF2B5EF4-FFF2-40B4-BE49-F238E27FC236}">
                <a16:creationId xmlns:a16="http://schemas.microsoft.com/office/drawing/2014/main" id="{0A4AEF3C-3D57-5A75-BBB6-9B300D853531}"/>
              </a:ext>
            </a:extLst>
          </p:cNvPr>
          <p:cNvSpPr txBox="1">
            <a:spLocks/>
          </p:cNvSpPr>
          <p:nvPr/>
        </p:nvSpPr>
        <p:spPr>
          <a:xfrm>
            <a:off x="1731106" y="2765353"/>
            <a:ext cx="3125488" cy="5532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alpabuddhabhatti</a:t>
            </a:r>
          </a:p>
        </p:txBody>
      </p:sp>
      <p:pic>
        <p:nvPicPr>
          <p:cNvPr id="16" name="Picture 6" descr="Twitter Icon | Twitter icon, Twitter logo, Twitter followers">
            <a:extLst>
              <a:ext uri="{FF2B5EF4-FFF2-40B4-BE49-F238E27FC236}">
                <a16:creationId xmlns:a16="http://schemas.microsoft.com/office/drawing/2014/main" id="{292D49CE-3A0F-C1C8-03B8-B649358694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8499" y="3434207"/>
            <a:ext cx="541095" cy="49358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2" descr="High quality linkedin media social social media square icon - Social Media  Square Flat | Free icons">
            <a:extLst>
              <a:ext uri="{FF2B5EF4-FFF2-40B4-BE49-F238E27FC236}">
                <a16:creationId xmlns:a16="http://schemas.microsoft.com/office/drawing/2014/main" id="{57289227-361D-6863-EAC9-8C4D50870E7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792" y="2817225"/>
            <a:ext cx="533314" cy="493581"/>
          </a:xfrm>
          <a:prstGeom prst="rect">
            <a:avLst/>
          </a:prstGeom>
          <a:noFill/>
          <a:extLst>
            <a:ext uri="{909E8E84-426E-40DD-AFC4-6F175D3DCCD1}">
              <a14:hiddenFill xmlns:a14="http://schemas.microsoft.com/office/drawing/2010/main">
                <a:solidFill>
                  <a:srgbClr val="FFFFFF"/>
                </a:solidFill>
              </a14:hiddenFill>
            </a:ext>
          </a:extLst>
        </p:spPr>
      </p:pic>
      <p:sp>
        <p:nvSpPr>
          <p:cNvPr id="21" name="Content Placeholder 6">
            <a:extLst>
              <a:ext uri="{FF2B5EF4-FFF2-40B4-BE49-F238E27FC236}">
                <a16:creationId xmlns:a16="http://schemas.microsoft.com/office/drawing/2014/main" id="{C172EC76-E949-0129-DC9D-F2C818B19636}"/>
              </a:ext>
            </a:extLst>
          </p:cNvPr>
          <p:cNvSpPr txBox="1">
            <a:spLocks/>
          </p:cNvSpPr>
          <p:nvPr/>
        </p:nvSpPr>
        <p:spPr>
          <a:xfrm>
            <a:off x="1724430" y="3959721"/>
            <a:ext cx="6659392" cy="5532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alpaBuddhabhatti/AzureOpenAI</a:t>
            </a:r>
          </a:p>
        </p:txBody>
      </p:sp>
      <p:sp>
        <p:nvSpPr>
          <p:cNvPr id="22" name="TextBox 21">
            <a:extLst>
              <a:ext uri="{FF2B5EF4-FFF2-40B4-BE49-F238E27FC236}">
                <a16:creationId xmlns:a16="http://schemas.microsoft.com/office/drawing/2014/main" id="{7D7D7005-2BA7-479B-F699-8199B716B746}"/>
              </a:ext>
            </a:extLst>
          </p:cNvPr>
          <p:cNvSpPr txBox="1"/>
          <p:nvPr/>
        </p:nvSpPr>
        <p:spPr>
          <a:xfrm>
            <a:off x="1659960" y="4995324"/>
            <a:ext cx="743335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@alpabuddhabhatti</a:t>
            </a:r>
          </a:p>
        </p:txBody>
      </p:sp>
      <p:pic>
        <p:nvPicPr>
          <p:cNvPr id="24" name="Picture 23">
            <a:extLst>
              <a:ext uri="{FF2B5EF4-FFF2-40B4-BE49-F238E27FC236}">
                <a16:creationId xmlns:a16="http://schemas.microsoft.com/office/drawing/2014/main" id="{8A198F79-2A49-70C4-A465-A54851C05771}"/>
              </a:ext>
            </a:extLst>
          </p:cNvPr>
          <p:cNvPicPr>
            <a:picLocks noChangeAspect="1"/>
          </p:cNvPicPr>
          <p:nvPr/>
        </p:nvPicPr>
        <p:blipFill>
          <a:blip r:embed="rId5"/>
          <a:stretch>
            <a:fillRect/>
          </a:stretch>
        </p:blipFill>
        <p:spPr>
          <a:xfrm>
            <a:off x="1147168" y="4625758"/>
            <a:ext cx="502507" cy="385176"/>
          </a:xfrm>
          <a:prstGeom prst="rect">
            <a:avLst/>
          </a:prstGeom>
        </p:spPr>
      </p:pic>
      <p:pic>
        <p:nvPicPr>
          <p:cNvPr id="25" name="Picture 24">
            <a:extLst>
              <a:ext uri="{FF2B5EF4-FFF2-40B4-BE49-F238E27FC236}">
                <a16:creationId xmlns:a16="http://schemas.microsoft.com/office/drawing/2014/main" id="{FCC23A44-DC26-D75A-EE5E-78254C389282}"/>
              </a:ext>
            </a:extLst>
          </p:cNvPr>
          <p:cNvPicPr>
            <a:picLocks noChangeAspect="1"/>
          </p:cNvPicPr>
          <p:nvPr/>
        </p:nvPicPr>
        <p:blipFill>
          <a:blip r:embed="rId6"/>
          <a:stretch>
            <a:fillRect/>
          </a:stretch>
        </p:blipFill>
        <p:spPr>
          <a:xfrm>
            <a:off x="1197792" y="4048229"/>
            <a:ext cx="502507" cy="474252"/>
          </a:xfrm>
          <a:prstGeom prst="rect">
            <a:avLst/>
          </a:prstGeom>
        </p:spPr>
      </p:pic>
      <p:pic>
        <p:nvPicPr>
          <p:cNvPr id="26" name="Picture 25">
            <a:extLst>
              <a:ext uri="{FF2B5EF4-FFF2-40B4-BE49-F238E27FC236}">
                <a16:creationId xmlns:a16="http://schemas.microsoft.com/office/drawing/2014/main" id="{3053653D-802B-E6CD-B5A7-E8B56A1A0CF9}"/>
              </a:ext>
            </a:extLst>
          </p:cNvPr>
          <p:cNvPicPr>
            <a:picLocks noChangeAspect="1"/>
          </p:cNvPicPr>
          <p:nvPr/>
        </p:nvPicPr>
        <p:blipFill>
          <a:blip r:embed="rId7"/>
          <a:stretch>
            <a:fillRect/>
          </a:stretch>
        </p:blipFill>
        <p:spPr>
          <a:xfrm>
            <a:off x="1178499" y="5091969"/>
            <a:ext cx="519310" cy="456563"/>
          </a:xfrm>
          <a:prstGeom prst="rect">
            <a:avLst/>
          </a:prstGeom>
        </p:spPr>
      </p:pic>
      <p:sp>
        <p:nvSpPr>
          <p:cNvPr id="29" name="Content Placeholder 2">
            <a:extLst>
              <a:ext uri="{FF2B5EF4-FFF2-40B4-BE49-F238E27FC236}">
                <a16:creationId xmlns:a16="http://schemas.microsoft.com/office/drawing/2014/main" id="{9E2885F5-A366-D4E4-35B6-FFF50AC686D5}"/>
              </a:ext>
            </a:extLst>
          </p:cNvPr>
          <p:cNvSpPr txBox="1">
            <a:spLocks/>
          </p:cNvSpPr>
          <p:nvPr/>
        </p:nvSpPr>
        <p:spPr>
          <a:xfrm>
            <a:off x="6648058" y="2565963"/>
            <a:ext cx="6035252" cy="273249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Microsoft MVP</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Microsoft Certified Trainer(MCT)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Azure Developer(AZ-204)</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Azure Data Engineer(DP-203)</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Azure Data Scientist(DP-100)</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Azure Administrator(AZ-104)</a:t>
            </a:r>
          </a:p>
        </p:txBody>
      </p:sp>
      <p:pic>
        <p:nvPicPr>
          <p:cNvPr id="4" name="Picture 3">
            <a:extLst>
              <a:ext uri="{FF2B5EF4-FFF2-40B4-BE49-F238E27FC236}">
                <a16:creationId xmlns:a16="http://schemas.microsoft.com/office/drawing/2014/main" id="{70A81B35-292E-52BE-8891-1313915E9637}"/>
              </a:ext>
            </a:extLst>
          </p:cNvPr>
          <p:cNvPicPr>
            <a:picLocks noChangeAspect="1"/>
          </p:cNvPicPr>
          <p:nvPr/>
        </p:nvPicPr>
        <p:blipFill>
          <a:blip r:embed="rId8"/>
          <a:stretch>
            <a:fillRect/>
          </a:stretch>
        </p:blipFill>
        <p:spPr>
          <a:xfrm>
            <a:off x="8363737" y="708917"/>
            <a:ext cx="1787130" cy="1802018"/>
          </a:xfrm>
          <a:prstGeom prst="rect">
            <a:avLst/>
          </a:prstGeom>
        </p:spPr>
      </p:pic>
    </p:spTree>
    <p:extLst>
      <p:ext uri="{BB962C8B-B14F-4D97-AF65-F5344CB8AC3E}">
        <p14:creationId xmlns:p14="http://schemas.microsoft.com/office/powerpoint/2010/main" val="2702861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a:extLst>
            <a:ext uri="{FF2B5EF4-FFF2-40B4-BE49-F238E27FC236}">
              <a16:creationId xmlns:a16="http://schemas.microsoft.com/office/drawing/2014/main" id="{C5046F08-66E8-1234-B12B-484F778F5DC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BD9D400-4B36-33D0-00FD-188CF89A3F98}"/>
              </a:ext>
            </a:extLst>
          </p:cNvPr>
          <p:cNvSpPr>
            <a:spLocks noGrp="1"/>
          </p:cNvSpPr>
          <p:nvPr>
            <p:ph type="ctrTitle"/>
          </p:nvPr>
        </p:nvSpPr>
        <p:spPr>
          <a:xfrm>
            <a:off x="-2284325" y="2667924"/>
            <a:ext cx="9144000" cy="1522152"/>
          </a:xfrm>
        </p:spPr>
        <p:txBody>
          <a:bodyPr vert="horz" lIns="91440" tIns="45720" rIns="91440" bIns="45720" rtlCol="0" anchor="t">
            <a:normAutofit/>
          </a:bodyPr>
          <a:lstStyle/>
          <a:p>
            <a:r>
              <a:rPr lang="en-US" sz="5400" kern="1200" dirty="0">
                <a:solidFill>
                  <a:schemeClr val="tx1"/>
                </a:solidFill>
                <a:latin typeface="+mj-lt"/>
                <a:ea typeface="+mj-ea"/>
                <a:cs typeface="+mj-cs"/>
              </a:rPr>
              <a:t>Feedback</a:t>
            </a:r>
          </a:p>
        </p:txBody>
      </p:sp>
      <p:sp>
        <p:nvSpPr>
          <p:cNvPr id="10" name="TextBox 9">
            <a:extLst>
              <a:ext uri="{FF2B5EF4-FFF2-40B4-BE49-F238E27FC236}">
                <a16:creationId xmlns:a16="http://schemas.microsoft.com/office/drawing/2014/main" id="{09F4D667-6313-AC9E-E798-B94687746A5E}"/>
              </a:ext>
            </a:extLst>
          </p:cNvPr>
          <p:cNvSpPr txBox="1"/>
          <p:nvPr/>
        </p:nvSpPr>
        <p:spPr>
          <a:xfrm>
            <a:off x="4666672" y="557101"/>
            <a:ext cx="4036333" cy="1709849"/>
          </a:xfrm>
          <a:prstGeom prst="rect">
            <a:avLst/>
          </a:prstGeom>
        </p:spPr>
        <p:txBody>
          <a:bodyPr vert="horz" lIns="91440" tIns="45720" rIns="91440" bIns="45720" rtlCol="0" anchor="b">
            <a:normAutofit/>
          </a:bodyPr>
          <a:lstStyle/>
          <a:p>
            <a:pPr marR="0" lvl="0" fontAlgn="auto">
              <a:lnSpc>
                <a:spcPct val="90000"/>
              </a:lnSpc>
              <a:spcBef>
                <a:spcPts val="1000"/>
              </a:spcBef>
              <a:spcAft>
                <a:spcPts val="0"/>
              </a:spcAft>
              <a:buClrTx/>
              <a:buSzTx/>
              <a:tabLst/>
              <a:defRPr/>
            </a:pPr>
            <a:r>
              <a:rPr lang="en-US" sz="2000" b="0" i="0" kern="1200" dirty="0">
                <a:solidFill>
                  <a:schemeClr val="tx1"/>
                </a:solidFill>
                <a:effectLst/>
                <a:latin typeface="+mn-lt"/>
                <a:ea typeface="+mn-ea"/>
                <a:cs typeface="+mn-cs"/>
              </a:rPr>
              <a:t> </a:t>
            </a:r>
            <a:r>
              <a:rPr lang="en-GB" sz="2000" b="0" i="0" dirty="0">
                <a:solidFill>
                  <a:srgbClr val="222222"/>
                </a:solidFill>
                <a:effectLst/>
                <a:latin typeface="Arial" panose="020B0604020202020204" pitchFamily="34" charset="0"/>
              </a:rPr>
              <a:t>  </a:t>
            </a:r>
            <a:r>
              <a:rPr lang="en-GB" sz="2000" b="0" i="0" dirty="0">
                <a:solidFill>
                  <a:srgbClr val="1155CC"/>
                </a:solidFill>
                <a:effectLst/>
                <a:latin typeface="Arial" panose="020B0604020202020204" pitchFamily="34" charset="0"/>
                <a:hlinkClick r:id="rId2"/>
              </a:rPr>
              <a:t>https://sqlb.it/?12608</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6" descr="Microsoft Fabric logo">
            <a:extLst>
              <a:ext uri="{FF2B5EF4-FFF2-40B4-BE49-F238E27FC236}">
                <a16:creationId xmlns:a16="http://schemas.microsoft.com/office/drawing/2014/main" id="{1D3E94CE-5EE9-CF9E-251F-7C32ED78D96F}"/>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7403" y="0"/>
            <a:ext cx="854597" cy="854593"/>
          </a:xfrm>
          <a:prstGeom prst="rect">
            <a:avLst/>
          </a:prstGeom>
          <a:effectLst/>
        </p:spPr>
      </p:pic>
      <p:pic>
        <p:nvPicPr>
          <p:cNvPr id="6" name="Picture 5">
            <a:extLst>
              <a:ext uri="{FF2B5EF4-FFF2-40B4-BE49-F238E27FC236}">
                <a16:creationId xmlns:a16="http://schemas.microsoft.com/office/drawing/2014/main" id="{F28ECA94-335F-EEA2-FA9C-C3B786B4F321}"/>
              </a:ext>
            </a:extLst>
          </p:cNvPr>
          <p:cNvPicPr>
            <a:picLocks noChangeAspect="1"/>
          </p:cNvPicPr>
          <p:nvPr/>
        </p:nvPicPr>
        <p:blipFill>
          <a:blip r:embed="rId4"/>
          <a:stretch>
            <a:fillRect/>
          </a:stretch>
        </p:blipFill>
        <p:spPr>
          <a:xfrm>
            <a:off x="4895850" y="2266950"/>
            <a:ext cx="2400300" cy="2324100"/>
          </a:xfrm>
          <a:prstGeom prst="rect">
            <a:avLst/>
          </a:prstGeom>
        </p:spPr>
      </p:pic>
    </p:spTree>
    <p:extLst>
      <p:ext uri="{BB962C8B-B14F-4D97-AF65-F5344CB8AC3E}">
        <p14:creationId xmlns:p14="http://schemas.microsoft.com/office/powerpoint/2010/main" val="335872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6E6F6-2176-3D1D-F793-007A9D09DE9C}"/>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EAD4A1B9-8B05-6253-E616-B0FB23F3458A}"/>
              </a:ext>
            </a:extLst>
          </p:cNvPr>
          <p:cNvSpPr>
            <a:spLocks noGrp="1"/>
          </p:cNvSpPr>
          <p:nvPr>
            <p:ph type="title"/>
          </p:nvPr>
        </p:nvSpPr>
        <p:spPr>
          <a:xfrm>
            <a:off x="838200" y="610379"/>
            <a:ext cx="9793778" cy="1325563"/>
          </a:xfrm>
        </p:spPr>
        <p:txBody>
          <a:bodyPr/>
          <a:lstStyle/>
          <a:p>
            <a:r>
              <a:rPr lang="en-US" b="1" dirty="0">
                <a:solidFill>
                  <a:srgbClr val="0070C0"/>
                </a:solidFill>
              </a:rPr>
              <a:t>Alpa Buddhabhatti</a:t>
            </a:r>
          </a:p>
        </p:txBody>
      </p:sp>
      <p:sp>
        <p:nvSpPr>
          <p:cNvPr id="2" name="Date Placeholder 1">
            <a:extLst>
              <a:ext uri="{FF2B5EF4-FFF2-40B4-BE49-F238E27FC236}">
                <a16:creationId xmlns:a16="http://schemas.microsoft.com/office/drawing/2014/main" id="{79324197-7103-906B-0882-B7FD18EA5D46}"/>
              </a:ext>
            </a:extLst>
          </p:cNvPr>
          <p:cNvSpPr>
            <a:spLocks noGrp="1"/>
          </p:cNvSpPr>
          <p:nvPr>
            <p:ph type="dt" sz="half" idx="10"/>
          </p:nvPr>
        </p:nvSpPr>
        <p:spPr>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4BDE9B71-A489-4F60-B00B-1C8D688AA8A2}" type="datetimeFigureOut">
              <a:rPr lang="en-GB" smtClean="0"/>
              <a:pPr/>
              <a:t>21/03/2024</a:t>
            </a:fld>
            <a:endParaRPr kumimoji="0" lang="en-US" sz="12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endParaRPr>
          </a:p>
        </p:txBody>
      </p:sp>
      <p:sp>
        <p:nvSpPr>
          <p:cNvPr id="10" name="Slide Number Placeholder 9">
            <a:extLst>
              <a:ext uri="{FF2B5EF4-FFF2-40B4-BE49-F238E27FC236}">
                <a16:creationId xmlns:a16="http://schemas.microsoft.com/office/drawing/2014/main" id="{4090C347-08B5-5800-6F4E-112FBA3DAC29}"/>
              </a:ext>
            </a:extLst>
          </p:cNvPr>
          <p:cNvSpPr>
            <a:spLocks noGrp="1"/>
          </p:cNvSpPr>
          <p:nvPr>
            <p:ph type="sldNum" sz="quarter" idx="12"/>
          </p:nvPr>
        </p:nvSpPr>
        <p:spPr>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154D069-E595-401A-B618-C6C1F0B490F7}" type="slidenum">
              <a:rPr lang="en-GB" smtClean="0"/>
              <a:pPr/>
              <a:t>2</a:t>
            </a:fld>
            <a:endParaRPr lang="en-GB"/>
          </a:p>
        </p:txBody>
      </p:sp>
      <p:sp>
        <p:nvSpPr>
          <p:cNvPr id="7" name="Content Placeholder 2">
            <a:extLst>
              <a:ext uri="{FF2B5EF4-FFF2-40B4-BE49-F238E27FC236}">
                <a16:creationId xmlns:a16="http://schemas.microsoft.com/office/drawing/2014/main" id="{31CE21B3-DCC7-ECA9-B448-C7B604FDF411}"/>
              </a:ext>
            </a:extLst>
          </p:cNvPr>
          <p:cNvSpPr>
            <a:spLocks noGrp="1"/>
          </p:cNvSpPr>
          <p:nvPr>
            <p:ph type="body" idx="1"/>
          </p:nvPr>
        </p:nvSpPr>
        <p:spPr>
          <a:xfrm>
            <a:off x="1270884" y="2216550"/>
            <a:ext cx="3205476" cy="403439"/>
          </a:xfrm>
        </p:spPr>
        <p:txBody>
          <a:bodyPr>
            <a:normAutofit lnSpcReduction="10000"/>
          </a:bodyPr>
          <a:lstStyle/>
          <a:p>
            <a:pPr marL="0" indent="0">
              <a:buNone/>
            </a:pPr>
            <a:r>
              <a:rPr lang="en-US" dirty="0">
                <a:solidFill>
                  <a:schemeClr val="accent5">
                    <a:lumMod val="50000"/>
                  </a:schemeClr>
                </a:solidFill>
              </a:rPr>
              <a:t>Azure Data Engineer</a:t>
            </a:r>
          </a:p>
          <a:p>
            <a:pPr marL="0" indent="0">
              <a:buNone/>
            </a:pPr>
            <a:endParaRPr lang="en-US" dirty="0">
              <a:solidFill>
                <a:schemeClr val="accent5">
                  <a:lumMod val="50000"/>
                </a:schemeClr>
              </a:solidFill>
            </a:endParaRPr>
          </a:p>
        </p:txBody>
      </p:sp>
      <p:sp>
        <p:nvSpPr>
          <p:cNvPr id="13" name="Content Placeholder 9">
            <a:extLst>
              <a:ext uri="{FF2B5EF4-FFF2-40B4-BE49-F238E27FC236}">
                <a16:creationId xmlns:a16="http://schemas.microsoft.com/office/drawing/2014/main" id="{8B26B59B-9210-D500-D205-20F8A1F7CE75}"/>
              </a:ext>
            </a:extLst>
          </p:cNvPr>
          <p:cNvSpPr txBox="1">
            <a:spLocks/>
          </p:cNvSpPr>
          <p:nvPr/>
        </p:nvSpPr>
        <p:spPr>
          <a:xfrm>
            <a:off x="1270884" y="1938593"/>
            <a:ext cx="6035251" cy="404813"/>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She/Her</a:t>
            </a:r>
          </a:p>
        </p:txBody>
      </p:sp>
      <p:sp>
        <p:nvSpPr>
          <p:cNvPr id="12" name="Content Placeholder 4">
            <a:extLst>
              <a:ext uri="{FF2B5EF4-FFF2-40B4-BE49-F238E27FC236}">
                <a16:creationId xmlns:a16="http://schemas.microsoft.com/office/drawing/2014/main" id="{A2648183-4096-1EF7-ED4A-E4B5D0DF4EC7}"/>
              </a:ext>
            </a:extLst>
          </p:cNvPr>
          <p:cNvSpPr txBox="1">
            <a:spLocks/>
          </p:cNvSpPr>
          <p:nvPr/>
        </p:nvSpPr>
        <p:spPr>
          <a:xfrm>
            <a:off x="1659960" y="3281929"/>
            <a:ext cx="1612978" cy="64778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@AlpaB7</a:t>
            </a:r>
          </a:p>
        </p:txBody>
      </p:sp>
      <p:sp>
        <p:nvSpPr>
          <p:cNvPr id="14" name="Content Placeholder 5">
            <a:extLst>
              <a:ext uri="{FF2B5EF4-FFF2-40B4-BE49-F238E27FC236}">
                <a16:creationId xmlns:a16="http://schemas.microsoft.com/office/drawing/2014/main" id="{4BE589F9-8815-BB0D-E7B5-A3BF0B863293}"/>
              </a:ext>
            </a:extLst>
          </p:cNvPr>
          <p:cNvSpPr txBox="1">
            <a:spLocks/>
          </p:cNvSpPr>
          <p:nvPr/>
        </p:nvSpPr>
        <p:spPr>
          <a:xfrm>
            <a:off x="1147168" y="4525132"/>
            <a:ext cx="6178806" cy="5532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       @meetalpa</a:t>
            </a:r>
          </a:p>
        </p:txBody>
      </p:sp>
      <p:sp>
        <p:nvSpPr>
          <p:cNvPr id="15" name="Content Placeholder 6">
            <a:extLst>
              <a:ext uri="{FF2B5EF4-FFF2-40B4-BE49-F238E27FC236}">
                <a16:creationId xmlns:a16="http://schemas.microsoft.com/office/drawing/2014/main" id="{2A7A32D8-231F-E39D-D5A3-8BD1B680FD7C}"/>
              </a:ext>
            </a:extLst>
          </p:cNvPr>
          <p:cNvSpPr txBox="1">
            <a:spLocks/>
          </p:cNvSpPr>
          <p:nvPr/>
        </p:nvSpPr>
        <p:spPr>
          <a:xfrm>
            <a:off x="1731106" y="2765353"/>
            <a:ext cx="3125488" cy="5532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alpabuddhabhatti</a:t>
            </a:r>
          </a:p>
        </p:txBody>
      </p:sp>
      <p:pic>
        <p:nvPicPr>
          <p:cNvPr id="16" name="Picture 6" descr="Twitter Icon | Twitter icon, Twitter logo, Twitter followers">
            <a:extLst>
              <a:ext uri="{FF2B5EF4-FFF2-40B4-BE49-F238E27FC236}">
                <a16:creationId xmlns:a16="http://schemas.microsoft.com/office/drawing/2014/main" id="{A09D86F5-7F04-230A-A3F3-004521BCBDD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8499" y="3434207"/>
            <a:ext cx="541095" cy="49358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2" descr="High quality linkedin media social social media square icon - Social Media  Square Flat | Free icons">
            <a:extLst>
              <a:ext uri="{FF2B5EF4-FFF2-40B4-BE49-F238E27FC236}">
                <a16:creationId xmlns:a16="http://schemas.microsoft.com/office/drawing/2014/main" id="{FC56D5BD-6C84-C152-4E30-91A1C24EEAE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792" y="2817225"/>
            <a:ext cx="533314" cy="493581"/>
          </a:xfrm>
          <a:prstGeom prst="rect">
            <a:avLst/>
          </a:prstGeom>
          <a:noFill/>
          <a:extLst>
            <a:ext uri="{909E8E84-426E-40DD-AFC4-6F175D3DCCD1}">
              <a14:hiddenFill xmlns:a14="http://schemas.microsoft.com/office/drawing/2010/main">
                <a:solidFill>
                  <a:srgbClr val="FFFFFF"/>
                </a:solidFill>
              </a14:hiddenFill>
            </a:ext>
          </a:extLst>
        </p:spPr>
      </p:pic>
      <p:sp>
        <p:nvSpPr>
          <p:cNvPr id="21" name="Content Placeholder 6">
            <a:extLst>
              <a:ext uri="{FF2B5EF4-FFF2-40B4-BE49-F238E27FC236}">
                <a16:creationId xmlns:a16="http://schemas.microsoft.com/office/drawing/2014/main" id="{8CDCDFB3-6B99-D32A-549C-50BDB69F24A6}"/>
              </a:ext>
            </a:extLst>
          </p:cNvPr>
          <p:cNvSpPr txBox="1">
            <a:spLocks/>
          </p:cNvSpPr>
          <p:nvPr/>
        </p:nvSpPr>
        <p:spPr>
          <a:xfrm>
            <a:off x="1724430" y="3959721"/>
            <a:ext cx="6659392" cy="5532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alpaBuddhabhatti/AzureOpenAI</a:t>
            </a:r>
          </a:p>
        </p:txBody>
      </p:sp>
      <p:sp>
        <p:nvSpPr>
          <p:cNvPr id="22" name="TextBox 21">
            <a:extLst>
              <a:ext uri="{FF2B5EF4-FFF2-40B4-BE49-F238E27FC236}">
                <a16:creationId xmlns:a16="http://schemas.microsoft.com/office/drawing/2014/main" id="{A3A4DF94-0104-9A19-AF8D-C04DB6E6F2CF}"/>
              </a:ext>
            </a:extLst>
          </p:cNvPr>
          <p:cNvSpPr txBox="1"/>
          <p:nvPr/>
        </p:nvSpPr>
        <p:spPr>
          <a:xfrm>
            <a:off x="1659960" y="4995324"/>
            <a:ext cx="743335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@alpabuddhabhatti</a:t>
            </a:r>
          </a:p>
        </p:txBody>
      </p:sp>
      <p:pic>
        <p:nvPicPr>
          <p:cNvPr id="24" name="Picture 23">
            <a:extLst>
              <a:ext uri="{FF2B5EF4-FFF2-40B4-BE49-F238E27FC236}">
                <a16:creationId xmlns:a16="http://schemas.microsoft.com/office/drawing/2014/main" id="{D73F39EC-4A89-75AF-F754-6C0F13BE32DB}"/>
              </a:ext>
            </a:extLst>
          </p:cNvPr>
          <p:cNvPicPr>
            <a:picLocks noChangeAspect="1"/>
          </p:cNvPicPr>
          <p:nvPr/>
        </p:nvPicPr>
        <p:blipFill>
          <a:blip r:embed="rId5"/>
          <a:stretch>
            <a:fillRect/>
          </a:stretch>
        </p:blipFill>
        <p:spPr>
          <a:xfrm>
            <a:off x="1147168" y="4625758"/>
            <a:ext cx="502507" cy="385176"/>
          </a:xfrm>
          <a:prstGeom prst="rect">
            <a:avLst/>
          </a:prstGeom>
        </p:spPr>
      </p:pic>
      <p:pic>
        <p:nvPicPr>
          <p:cNvPr id="25" name="Picture 24">
            <a:extLst>
              <a:ext uri="{FF2B5EF4-FFF2-40B4-BE49-F238E27FC236}">
                <a16:creationId xmlns:a16="http://schemas.microsoft.com/office/drawing/2014/main" id="{B3F80B96-7CA9-4A57-C6F8-302E2E084FEC}"/>
              </a:ext>
            </a:extLst>
          </p:cNvPr>
          <p:cNvPicPr>
            <a:picLocks noChangeAspect="1"/>
          </p:cNvPicPr>
          <p:nvPr/>
        </p:nvPicPr>
        <p:blipFill>
          <a:blip r:embed="rId6"/>
          <a:stretch>
            <a:fillRect/>
          </a:stretch>
        </p:blipFill>
        <p:spPr>
          <a:xfrm>
            <a:off x="1197792" y="4048229"/>
            <a:ext cx="502507" cy="474252"/>
          </a:xfrm>
          <a:prstGeom prst="rect">
            <a:avLst/>
          </a:prstGeom>
        </p:spPr>
      </p:pic>
      <p:pic>
        <p:nvPicPr>
          <p:cNvPr id="26" name="Picture 25">
            <a:extLst>
              <a:ext uri="{FF2B5EF4-FFF2-40B4-BE49-F238E27FC236}">
                <a16:creationId xmlns:a16="http://schemas.microsoft.com/office/drawing/2014/main" id="{F506D282-782E-9C57-9D23-370CCB090DA6}"/>
              </a:ext>
            </a:extLst>
          </p:cNvPr>
          <p:cNvPicPr>
            <a:picLocks noChangeAspect="1"/>
          </p:cNvPicPr>
          <p:nvPr/>
        </p:nvPicPr>
        <p:blipFill>
          <a:blip r:embed="rId7"/>
          <a:stretch>
            <a:fillRect/>
          </a:stretch>
        </p:blipFill>
        <p:spPr>
          <a:xfrm>
            <a:off x="1178499" y="5091969"/>
            <a:ext cx="519310" cy="456563"/>
          </a:xfrm>
          <a:prstGeom prst="rect">
            <a:avLst/>
          </a:prstGeom>
        </p:spPr>
      </p:pic>
      <p:sp>
        <p:nvSpPr>
          <p:cNvPr id="29" name="Content Placeholder 2">
            <a:extLst>
              <a:ext uri="{FF2B5EF4-FFF2-40B4-BE49-F238E27FC236}">
                <a16:creationId xmlns:a16="http://schemas.microsoft.com/office/drawing/2014/main" id="{6B4C5D03-9E43-2ABE-04EC-055695387679}"/>
              </a:ext>
            </a:extLst>
          </p:cNvPr>
          <p:cNvSpPr txBox="1">
            <a:spLocks/>
          </p:cNvSpPr>
          <p:nvPr/>
        </p:nvSpPr>
        <p:spPr>
          <a:xfrm>
            <a:off x="6648058" y="2565963"/>
            <a:ext cx="6035252" cy="273249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Microsoft MVP</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Microsoft Certified Trainer(MCT)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Azure Developer(AZ-204)</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Azure Data Engineer(DP-203)</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Azure Data Scientist(DP-100)</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accent5">
                    <a:lumMod val="50000"/>
                  </a:schemeClr>
                </a:solidFill>
                <a:effectLst/>
                <a:uLnTx/>
                <a:uFillTx/>
                <a:latin typeface="Calibri" panose="020F0502020204030204"/>
                <a:ea typeface="+mn-ea"/>
                <a:cs typeface="+mn-cs"/>
              </a:rPr>
              <a:t>Azure Administrator(AZ-104)</a:t>
            </a:r>
          </a:p>
        </p:txBody>
      </p:sp>
      <p:pic>
        <p:nvPicPr>
          <p:cNvPr id="4" name="Picture 3">
            <a:extLst>
              <a:ext uri="{FF2B5EF4-FFF2-40B4-BE49-F238E27FC236}">
                <a16:creationId xmlns:a16="http://schemas.microsoft.com/office/drawing/2014/main" id="{DD1404C4-497B-476B-7237-81C6C9870D8B}"/>
              </a:ext>
            </a:extLst>
          </p:cNvPr>
          <p:cNvPicPr>
            <a:picLocks noChangeAspect="1"/>
          </p:cNvPicPr>
          <p:nvPr/>
        </p:nvPicPr>
        <p:blipFill>
          <a:blip r:embed="rId8"/>
          <a:stretch>
            <a:fillRect/>
          </a:stretch>
        </p:blipFill>
        <p:spPr>
          <a:xfrm>
            <a:off x="8363737" y="708917"/>
            <a:ext cx="1787130" cy="1802018"/>
          </a:xfrm>
          <a:prstGeom prst="rect">
            <a:avLst/>
          </a:prstGeom>
        </p:spPr>
      </p:pic>
    </p:spTree>
    <p:extLst>
      <p:ext uri="{BB962C8B-B14F-4D97-AF65-F5344CB8AC3E}">
        <p14:creationId xmlns:p14="http://schemas.microsoft.com/office/powerpoint/2010/main" val="3314794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B6213-1F1E-A35A-82C2-979561BC9145}"/>
              </a:ext>
            </a:extLst>
          </p:cNvPr>
          <p:cNvSpPr>
            <a:spLocks noGrp="1"/>
          </p:cNvSpPr>
          <p:nvPr>
            <p:ph type="title"/>
          </p:nvPr>
        </p:nvSpPr>
        <p:spPr/>
        <p:txBody>
          <a:bodyPr/>
          <a:lstStyle/>
          <a:p>
            <a:r>
              <a:rPr lang="en-GB" dirty="0"/>
              <a:t>Abstract </a:t>
            </a:r>
          </a:p>
        </p:txBody>
      </p:sp>
      <p:sp>
        <p:nvSpPr>
          <p:cNvPr id="3" name="Content Placeholder 2">
            <a:extLst>
              <a:ext uri="{FF2B5EF4-FFF2-40B4-BE49-F238E27FC236}">
                <a16:creationId xmlns:a16="http://schemas.microsoft.com/office/drawing/2014/main" id="{70CEF7C9-9099-F978-4615-E7E124AA9077}"/>
              </a:ext>
            </a:extLst>
          </p:cNvPr>
          <p:cNvSpPr>
            <a:spLocks noGrp="1"/>
          </p:cNvSpPr>
          <p:nvPr>
            <p:ph idx="1"/>
          </p:nvPr>
        </p:nvSpPr>
        <p:spPr>
          <a:xfrm>
            <a:off x="2126835" y="1978517"/>
            <a:ext cx="7938330" cy="3082288"/>
          </a:xfrm>
        </p:spPr>
        <p:txBody>
          <a:bodyPr>
            <a:normAutofit fontScale="55000" lnSpcReduction="20000"/>
          </a:bodyPr>
          <a:lstStyle/>
          <a:p>
            <a:pPr marL="0" indent="0" algn="l">
              <a:buNone/>
            </a:pPr>
            <a:r>
              <a:rPr lang="en-GB" b="1" i="0" dirty="0">
                <a:solidFill>
                  <a:srgbClr val="676A6C"/>
                </a:solidFill>
                <a:effectLst/>
                <a:latin typeface="open sans" panose="020B0606030504020204" pitchFamily="34" charset="0"/>
              </a:rPr>
              <a:t>Description</a:t>
            </a:r>
          </a:p>
          <a:p>
            <a:pPr marL="0" indent="0" algn="l">
              <a:buNone/>
            </a:pPr>
            <a:r>
              <a:rPr lang="en-GB" b="0" i="0" dirty="0">
                <a:solidFill>
                  <a:srgbClr val="676A6C"/>
                </a:solidFill>
                <a:effectLst/>
                <a:latin typeface="open sans" panose="020B0606030504020204" pitchFamily="34" charset="0"/>
              </a:rPr>
              <a:t>This session is tailored to highlight Copilot's potential as a valuable tool for developers. It streamlines their work by automating repetitive tasks, offering code suggestions, and providing assistance across multiple facets of the development process. Expect engaging practical demonstrations and real-world examples to vividly illustrate Copilot's capabilities.</a:t>
            </a:r>
            <a:br>
              <a:rPr lang="en-GB" b="0" i="0" dirty="0">
                <a:solidFill>
                  <a:srgbClr val="676A6C"/>
                </a:solidFill>
                <a:effectLst/>
                <a:latin typeface="open sans" panose="020B0606030504020204" pitchFamily="34" charset="0"/>
              </a:rPr>
            </a:br>
            <a:br>
              <a:rPr lang="en-GB" b="0" i="0" dirty="0">
                <a:solidFill>
                  <a:srgbClr val="676A6C"/>
                </a:solidFill>
                <a:effectLst/>
                <a:latin typeface="open sans" panose="020B0606030504020204" pitchFamily="34" charset="0"/>
              </a:rPr>
            </a:br>
            <a:r>
              <a:rPr lang="en-GB" b="0" i="0" dirty="0">
                <a:solidFill>
                  <a:srgbClr val="676A6C"/>
                </a:solidFill>
                <a:effectLst/>
                <a:latin typeface="open sans" panose="020B0606030504020204" pitchFamily="34" charset="0"/>
              </a:rPr>
              <a:t>We'll also explore a specific use-case, demonstrating how Copilot can be effectively applied in real-world scenarios, such as building an Azure Function and Azure SQL Database Object.</a:t>
            </a:r>
            <a:br>
              <a:rPr lang="en-GB" b="0" i="0" dirty="0">
                <a:solidFill>
                  <a:srgbClr val="676A6C"/>
                </a:solidFill>
                <a:effectLst/>
                <a:latin typeface="open sans" panose="020B0606030504020204" pitchFamily="34" charset="0"/>
              </a:rPr>
            </a:br>
            <a:br>
              <a:rPr lang="en-GB" b="0" i="0" dirty="0">
                <a:solidFill>
                  <a:srgbClr val="676A6C"/>
                </a:solidFill>
                <a:effectLst/>
                <a:latin typeface="open sans" panose="020B0606030504020204" pitchFamily="34" charset="0"/>
              </a:rPr>
            </a:br>
            <a:r>
              <a:rPr lang="en-GB" b="0" i="0" dirty="0">
                <a:solidFill>
                  <a:srgbClr val="676A6C"/>
                </a:solidFill>
                <a:effectLst/>
                <a:latin typeface="open sans" panose="020B0606030504020204" pitchFamily="34" charset="0"/>
              </a:rPr>
              <a:t>The demo will involve the following technologies:</a:t>
            </a:r>
            <a:br>
              <a:rPr lang="en-GB" b="0" i="0" dirty="0">
                <a:solidFill>
                  <a:srgbClr val="676A6C"/>
                </a:solidFill>
                <a:effectLst/>
                <a:latin typeface="open sans" panose="020B0606030504020204" pitchFamily="34" charset="0"/>
              </a:rPr>
            </a:br>
            <a:br>
              <a:rPr lang="en-GB" b="0" i="0" dirty="0">
                <a:solidFill>
                  <a:srgbClr val="676A6C"/>
                </a:solidFill>
                <a:effectLst/>
                <a:latin typeface="open sans" panose="020B0606030504020204" pitchFamily="34" charset="0"/>
              </a:rPr>
            </a:br>
            <a:r>
              <a:rPr lang="en-GB" b="0" i="0" dirty="0">
                <a:solidFill>
                  <a:srgbClr val="676A6C"/>
                </a:solidFill>
                <a:effectLst/>
                <a:latin typeface="open sans" panose="020B0606030504020204" pitchFamily="34" charset="0"/>
              </a:rPr>
              <a:t>1. Azure Function</a:t>
            </a:r>
            <a:br>
              <a:rPr lang="en-GB" b="0" i="0" dirty="0">
                <a:solidFill>
                  <a:srgbClr val="676A6C"/>
                </a:solidFill>
                <a:effectLst/>
                <a:latin typeface="open sans" panose="020B0606030504020204" pitchFamily="34" charset="0"/>
              </a:rPr>
            </a:br>
            <a:r>
              <a:rPr lang="en-GB" b="0" i="0" dirty="0">
                <a:solidFill>
                  <a:srgbClr val="676A6C"/>
                </a:solidFill>
                <a:effectLst/>
                <a:latin typeface="open sans" panose="020B0606030504020204" pitchFamily="34" charset="0"/>
              </a:rPr>
              <a:t>2. Visual Studio/Visual Studio Code</a:t>
            </a:r>
            <a:br>
              <a:rPr lang="en-GB" b="0" i="0" dirty="0">
                <a:solidFill>
                  <a:srgbClr val="676A6C"/>
                </a:solidFill>
                <a:effectLst/>
                <a:latin typeface="open sans" panose="020B0606030504020204" pitchFamily="34" charset="0"/>
              </a:rPr>
            </a:br>
            <a:r>
              <a:rPr lang="en-GB" b="0" i="0" dirty="0">
                <a:solidFill>
                  <a:srgbClr val="676A6C"/>
                </a:solidFill>
                <a:effectLst/>
                <a:latin typeface="open sans" panose="020B0606030504020204" pitchFamily="34" charset="0"/>
              </a:rPr>
              <a:t>3. Azure SQL</a:t>
            </a:r>
          </a:p>
        </p:txBody>
      </p:sp>
    </p:spTree>
    <p:extLst>
      <p:ext uri="{BB962C8B-B14F-4D97-AF65-F5344CB8AC3E}">
        <p14:creationId xmlns:p14="http://schemas.microsoft.com/office/powerpoint/2010/main" val="2224277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1ADD2B-D0AE-64FC-5918-E8ACD6B47BBB}"/>
              </a:ext>
            </a:extLst>
          </p:cNvPr>
          <p:cNvSpPr>
            <a:spLocks noGrp="1"/>
          </p:cNvSpPr>
          <p:nvPr>
            <p:ph type="title"/>
          </p:nvPr>
        </p:nvSpPr>
        <p:spPr>
          <a:xfrm>
            <a:off x="1601137" y="2220971"/>
            <a:ext cx="8037830" cy="1208029"/>
          </a:xfrm>
        </p:spPr>
        <p:txBody>
          <a:bodyPr/>
          <a:lstStyle/>
          <a:p>
            <a:pPr algn="l"/>
            <a:r>
              <a:rPr lang="en-GB" b="1" i="0" dirty="0">
                <a:solidFill>
                  <a:srgbClr val="676A6C"/>
                </a:solidFill>
                <a:effectLst/>
                <a:latin typeface="open sans" panose="020B0606030504020204" pitchFamily="34" charset="0"/>
              </a:rPr>
              <a:t>Microsoft Copilot</a:t>
            </a:r>
          </a:p>
        </p:txBody>
      </p:sp>
      <p:pic>
        <p:nvPicPr>
          <p:cNvPr id="2" name="Picture 1">
            <a:extLst>
              <a:ext uri="{FF2B5EF4-FFF2-40B4-BE49-F238E27FC236}">
                <a16:creationId xmlns:a16="http://schemas.microsoft.com/office/drawing/2014/main" id="{2BC34802-FB4E-2EF0-06E3-54BE5C5AC2C9}"/>
              </a:ext>
            </a:extLst>
          </p:cNvPr>
          <p:cNvPicPr>
            <a:picLocks noChangeAspect="1"/>
          </p:cNvPicPr>
          <p:nvPr/>
        </p:nvPicPr>
        <p:blipFill>
          <a:blip r:embed="rId2"/>
          <a:stretch>
            <a:fillRect/>
          </a:stretch>
        </p:blipFill>
        <p:spPr>
          <a:xfrm>
            <a:off x="4505627" y="3595270"/>
            <a:ext cx="1114425" cy="1057275"/>
          </a:xfrm>
          <a:prstGeom prst="rect">
            <a:avLst/>
          </a:prstGeom>
        </p:spPr>
      </p:pic>
    </p:spTree>
    <p:extLst>
      <p:ext uri="{BB962C8B-B14F-4D97-AF65-F5344CB8AC3E}">
        <p14:creationId xmlns:p14="http://schemas.microsoft.com/office/powerpoint/2010/main" val="2747236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E6F6-430E-439C-EADC-ED1087564F62}"/>
              </a:ext>
            </a:extLst>
          </p:cNvPr>
          <p:cNvSpPr>
            <a:spLocks noGrp="1"/>
          </p:cNvSpPr>
          <p:nvPr>
            <p:ph type="title"/>
          </p:nvPr>
        </p:nvSpPr>
        <p:spPr/>
        <p:txBody>
          <a:bodyPr/>
          <a:lstStyle/>
          <a:p>
            <a:r>
              <a:rPr lang="en-GB" sz="3200" b="1" dirty="0">
                <a:solidFill>
                  <a:schemeClr val="accent1"/>
                </a:solidFill>
              </a:rPr>
              <a:t>Agenda</a:t>
            </a:r>
            <a:endParaRPr lang="en-GB" dirty="0">
              <a:solidFill>
                <a:schemeClr val="accent1"/>
              </a:solidFill>
            </a:endParaRPr>
          </a:p>
        </p:txBody>
      </p:sp>
      <p:sp>
        <p:nvSpPr>
          <p:cNvPr id="3" name="Content Placeholder 2">
            <a:extLst>
              <a:ext uri="{FF2B5EF4-FFF2-40B4-BE49-F238E27FC236}">
                <a16:creationId xmlns:a16="http://schemas.microsoft.com/office/drawing/2014/main" id="{029EA800-6735-24FC-C01F-6402F2401B0E}"/>
              </a:ext>
            </a:extLst>
          </p:cNvPr>
          <p:cNvSpPr>
            <a:spLocks noGrp="1"/>
          </p:cNvSpPr>
          <p:nvPr>
            <p:ph idx="1"/>
          </p:nvPr>
        </p:nvSpPr>
        <p:spPr/>
        <p:txBody>
          <a:bodyPr/>
          <a:lstStyle/>
          <a:p>
            <a:pPr marL="0" indent="0">
              <a:buNone/>
            </a:pPr>
            <a:r>
              <a:rPr lang="en-GB" dirty="0"/>
              <a:t>1. Introduction to GitHub Copilot </a:t>
            </a:r>
          </a:p>
          <a:p>
            <a:pPr lvl="1"/>
            <a:r>
              <a:rPr lang="en-GB" dirty="0"/>
              <a:t>Overview of Copilot’s features and benefits.</a:t>
            </a:r>
          </a:p>
          <a:p>
            <a:pPr marL="0" indent="0">
              <a:buNone/>
            </a:pPr>
            <a:r>
              <a:rPr lang="en-GB" dirty="0"/>
              <a:t>2. Practical Demos </a:t>
            </a:r>
          </a:p>
          <a:p>
            <a:pPr lvl="1"/>
            <a:r>
              <a:rPr lang="en-GB" dirty="0"/>
              <a:t>Building an Azure Function with Copilot.</a:t>
            </a:r>
          </a:p>
          <a:p>
            <a:pPr lvl="1"/>
            <a:r>
              <a:rPr lang="en-GB" dirty="0"/>
              <a:t>Crafting complex queries for Azure SQL.</a:t>
            </a:r>
          </a:p>
          <a:p>
            <a:pPr marL="0" indent="0">
              <a:buNone/>
            </a:pPr>
            <a:r>
              <a:rPr lang="en-GB" dirty="0"/>
              <a:t>3. Best Practices and Tips </a:t>
            </a:r>
          </a:p>
          <a:p>
            <a:pPr lvl="1"/>
            <a:r>
              <a:rPr lang="en-GB" dirty="0"/>
              <a:t>Providing clear context for accurate suggestions.</a:t>
            </a:r>
          </a:p>
          <a:p>
            <a:pPr lvl="1"/>
            <a:r>
              <a:rPr lang="en-GB" dirty="0"/>
              <a:t>Collaborating effectively with Copilot.</a:t>
            </a:r>
          </a:p>
        </p:txBody>
      </p:sp>
    </p:spTree>
    <p:extLst>
      <p:ext uri="{BB962C8B-B14F-4D97-AF65-F5344CB8AC3E}">
        <p14:creationId xmlns:p14="http://schemas.microsoft.com/office/powerpoint/2010/main" val="32876843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E6F6-430E-439C-EADC-ED1087564F62}"/>
              </a:ext>
            </a:extLst>
          </p:cNvPr>
          <p:cNvSpPr>
            <a:spLocks noGrp="1"/>
          </p:cNvSpPr>
          <p:nvPr>
            <p:ph type="title"/>
          </p:nvPr>
        </p:nvSpPr>
        <p:spPr/>
        <p:txBody>
          <a:bodyPr/>
          <a:lstStyle/>
          <a:p>
            <a:r>
              <a:rPr lang="en-GB" sz="3200" b="1" dirty="0">
                <a:solidFill>
                  <a:schemeClr val="accent1"/>
                </a:solidFill>
              </a:rPr>
              <a:t>Introduction to Copilot </a:t>
            </a:r>
            <a:endParaRPr lang="en-GB" dirty="0">
              <a:solidFill>
                <a:schemeClr val="accent1"/>
              </a:solidFill>
            </a:endParaRPr>
          </a:p>
        </p:txBody>
      </p:sp>
      <p:sp>
        <p:nvSpPr>
          <p:cNvPr id="3" name="Content Placeholder 2">
            <a:extLst>
              <a:ext uri="{FF2B5EF4-FFF2-40B4-BE49-F238E27FC236}">
                <a16:creationId xmlns:a16="http://schemas.microsoft.com/office/drawing/2014/main" id="{029EA800-6735-24FC-C01F-6402F2401B0E}"/>
              </a:ext>
            </a:extLst>
          </p:cNvPr>
          <p:cNvSpPr>
            <a:spLocks noGrp="1"/>
          </p:cNvSpPr>
          <p:nvPr>
            <p:ph idx="1"/>
          </p:nvPr>
        </p:nvSpPr>
        <p:spPr/>
        <p:txBody>
          <a:bodyPr/>
          <a:lstStyle/>
          <a:p>
            <a:r>
              <a:rPr lang="en-GB" dirty="0"/>
              <a:t>It is Powerful tool.</a:t>
            </a:r>
          </a:p>
          <a:p>
            <a:r>
              <a:rPr lang="en-GB" dirty="0"/>
              <a:t>It combines the power of AI, natural language understanding, and context-awareness </a:t>
            </a:r>
          </a:p>
          <a:p>
            <a:r>
              <a:rPr lang="en-GB" dirty="0"/>
              <a:t>Make coding faster, smarter, and more enjoyable.</a:t>
            </a:r>
          </a:p>
          <a:p>
            <a:pPr marL="0" indent="0">
              <a:buNone/>
            </a:pPr>
            <a:endParaRPr lang="en-GB" dirty="0"/>
          </a:p>
        </p:txBody>
      </p:sp>
    </p:spTree>
    <p:extLst>
      <p:ext uri="{BB962C8B-B14F-4D97-AF65-F5344CB8AC3E}">
        <p14:creationId xmlns:p14="http://schemas.microsoft.com/office/powerpoint/2010/main" val="36692605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C1789-7804-49EB-F230-17DC18AD18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B37639-3C75-A843-F7D1-569588E3CBFA}"/>
              </a:ext>
            </a:extLst>
          </p:cNvPr>
          <p:cNvSpPr>
            <a:spLocks noGrp="1"/>
          </p:cNvSpPr>
          <p:nvPr>
            <p:ph type="title"/>
          </p:nvPr>
        </p:nvSpPr>
        <p:spPr/>
        <p:txBody>
          <a:bodyPr/>
          <a:lstStyle/>
          <a:p>
            <a:r>
              <a:rPr lang="en-GB" sz="3200" b="1" dirty="0">
                <a:solidFill>
                  <a:schemeClr val="accent1"/>
                </a:solidFill>
              </a:rPr>
              <a:t>Copilot’s features and benefits</a:t>
            </a:r>
            <a:endParaRPr lang="en-GB" dirty="0">
              <a:solidFill>
                <a:schemeClr val="accent1"/>
              </a:solidFill>
            </a:endParaRPr>
          </a:p>
        </p:txBody>
      </p:sp>
      <p:sp>
        <p:nvSpPr>
          <p:cNvPr id="3" name="Content Placeholder 2">
            <a:extLst>
              <a:ext uri="{FF2B5EF4-FFF2-40B4-BE49-F238E27FC236}">
                <a16:creationId xmlns:a16="http://schemas.microsoft.com/office/drawing/2014/main" id="{5CE53D19-1EB6-DD7C-8169-2CD434A1FBA2}"/>
              </a:ext>
            </a:extLst>
          </p:cNvPr>
          <p:cNvSpPr>
            <a:spLocks noGrp="1"/>
          </p:cNvSpPr>
          <p:nvPr>
            <p:ph idx="1"/>
          </p:nvPr>
        </p:nvSpPr>
        <p:spPr/>
        <p:txBody>
          <a:bodyPr/>
          <a:lstStyle/>
          <a:p>
            <a:r>
              <a:rPr lang="en-GB" dirty="0"/>
              <a:t>Context-Aware Code Suggestions</a:t>
            </a:r>
          </a:p>
          <a:p>
            <a:r>
              <a:rPr lang="en-GB" dirty="0"/>
              <a:t>Code Generation from Comments</a:t>
            </a:r>
          </a:p>
          <a:p>
            <a:r>
              <a:rPr lang="en-GB" dirty="0"/>
              <a:t>Autofill Repetitive Code</a:t>
            </a:r>
          </a:p>
          <a:p>
            <a:r>
              <a:rPr lang="en-GB" dirty="0"/>
              <a:t>Unit Test Creation</a:t>
            </a:r>
          </a:p>
          <a:p>
            <a:r>
              <a:rPr lang="en-GB" dirty="0"/>
              <a:t>Multilingual Support</a:t>
            </a:r>
          </a:p>
          <a:p>
            <a:r>
              <a:rPr lang="en-GB" dirty="0"/>
              <a:t>Collaborative Development</a:t>
            </a:r>
          </a:p>
          <a:p>
            <a:r>
              <a:rPr lang="en-GB" dirty="0"/>
              <a:t>Versatility Across IDEs</a:t>
            </a:r>
          </a:p>
          <a:p>
            <a:r>
              <a:rPr lang="en-GB" dirty="0"/>
              <a:t>Enhanced Productivity and Confidence</a:t>
            </a:r>
          </a:p>
        </p:txBody>
      </p:sp>
    </p:spTree>
    <p:extLst>
      <p:ext uri="{BB962C8B-B14F-4D97-AF65-F5344CB8AC3E}">
        <p14:creationId xmlns:p14="http://schemas.microsoft.com/office/powerpoint/2010/main" val="267484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BE242-8F57-C593-BC8E-DE54B5DEEC4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70D20AA-2F9F-C627-469C-E34D173BD391}"/>
              </a:ext>
            </a:extLst>
          </p:cNvPr>
          <p:cNvSpPr>
            <a:spLocks noGrp="1"/>
          </p:cNvSpPr>
          <p:nvPr>
            <p:ph type="title"/>
          </p:nvPr>
        </p:nvSpPr>
        <p:spPr>
          <a:xfrm>
            <a:off x="1221163" y="1686910"/>
            <a:ext cx="9215610" cy="2138195"/>
          </a:xfrm>
        </p:spPr>
        <p:txBody>
          <a:bodyPr>
            <a:normAutofit/>
          </a:bodyPr>
          <a:lstStyle/>
          <a:p>
            <a:pPr lvl="1"/>
            <a:r>
              <a:rPr lang="en-GB" dirty="0"/>
              <a:t>  </a:t>
            </a:r>
            <a:r>
              <a:rPr lang="en-GB" sz="3100" dirty="0">
                <a:solidFill>
                  <a:schemeClr val="tx1"/>
                </a:solidFill>
              </a:rPr>
              <a:t>DEMO</a:t>
            </a:r>
            <a:r>
              <a:rPr lang="en-GB" dirty="0">
                <a:solidFill>
                  <a:schemeClr val="tx1"/>
                </a:solidFill>
              </a:rPr>
              <a:t>  </a:t>
            </a:r>
            <a:br>
              <a:rPr lang="en-GB" dirty="0">
                <a:solidFill>
                  <a:schemeClr val="tx1"/>
                </a:solidFill>
              </a:rPr>
            </a:br>
            <a:r>
              <a:rPr lang="en-GB" dirty="0">
                <a:solidFill>
                  <a:schemeClr val="tx1"/>
                </a:solidFill>
              </a:rPr>
              <a:t>       -</a:t>
            </a:r>
            <a:r>
              <a:rPr lang="en-GB" sz="2200" b="0" i="0" dirty="0">
                <a:solidFill>
                  <a:schemeClr val="tx1"/>
                </a:solidFill>
                <a:effectLst/>
              </a:rPr>
              <a:t>Building an Azure Function with Copilot.</a:t>
            </a:r>
            <a:br>
              <a:rPr lang="en-GB" sz="2200" b="0" i="0" dirty="0">
                <a:solidFill>
                  <a:schemeClr val="tx1"/>
                </a:solidFill>
                <a:effectLst/>
              </a:rPr>
            </a:br>
            <a:r>
              <a:rPr lang="en-GB" sz="2200" b="0" i="0" dirty="0">
                <a:solidFill>
                  <a:schemeClr val="tx1"/>
                </a:solidFill>
                <a:effectLst/>
              </a:rPr>
              <a:t>      -Crafting complex queries for Azure SQL. </a:t>
            </a:r>
            <a:r>
              <a:rPr lang="en-GB" sz="2200" b="0" i="0" dirty="0" err="1">
                <a:solidFill>
                  <a:schemeClr val="bg1"/>
                </a:solidFill>
                <a:effectLst/>
              </a:rPr>
              <a:t>erie</a:t>
            </a:r>
            <a:r>
              <a:rPr lang="en-GB" b="0" i="0" dirty="0" err="1">
                <a:solidFill>
                  <a:schemeClr val="bg1"/>
                </a:solidFill>
                <a:effectLst/>
              </a:rPr>
              <a:t>for</a:t>
            </a:r>
            <a:r>
              <a:rPr lang="en-GB" b="0" i="0" dirty="0">
                <a:solidFill>
                  <a:schemeClr val="bg1"/>
                </a:solidFill>
                <a:effectLst/>
              </a:rPr>
              <a:t> </a:t>
            </a:r>
            <a:r>
              <a:rPr lang="en-GB" b="1" i="0" dirty="0">
                <a:solidFill>
                  <a:schemeClr val="bg1"/>
                </a:solidFill>
                <a:effectLst/>
              </a:rPr>
              <a:t>Azure SQL</a:t>
            </a:r>
            <a:r>
              <a:rPr lang="en-GB" b="0" i="0" dirty="0">
                <a:solidFill>
                  <a:schemeClr val="bg1"/>
                </a:solidFill>
                <a:effectLst/>
              </a:rPr>
              <a:t>.</a:t>
            </a:r>
            <a:br>
              <a:rPr lang="en-GB" b="0" i="0" dirty="0">
                <a:solidFill>
                  <a:schemeClr val="bg1"/>
                </a:solidFill>
                <a:effectLst/>
              </a:rPr>
            </a:br>
            <a:endParaRPr lang="en-GB" dirty="0"/>
          </a:p>
        </p:txBody>
      </p:sp>
    </p:spTree>
    <p:extLst>
      <p:ext uri="{BB962C8B-B14F-4D97-AF65-F5344CB8AC3E}">
        <p14:creationId xmlns:p14="http://schemas.microsoft.com/office/powerpoint/2010/main" val="1384334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DF663-7E5B-4B8F-AF95-56AB14A8DE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694FA6-B503-A303-E543-F742C85D987C}"/>
              </a:ext>
            </a:extLst>
          </p:cNvPr>
          <p:cNvSpPr>
            <a:spLocks noGrp="1"/>
          </p:cNvSpPr>
          <p:nvPr>
            <p:ph type="title"/>
          </p:nvPr>
        </p:nvSpPr>
        <p:spPr/>
        <p:txBody>
          <a:bodyPr/>
          <a:lstStyle/>
          <a:p>
            <a:r>
              <a:rPr lang="en-GB" sz="4400" b="1" i="0" dirty="0">
                <a:solidFill>
                  <a:schemeClr val="tx1"/>
                </a:solidFill>
                <a:effectLst/>
              </a:rPr>
              <a:t>Best Practices and Tips </a:t>
            </a:r>
            <a:endParaRPr lang="en-GB" dirty="0">
              <a:solidFill>
                <a:schemeClr val="tx1"/>
              </a:solidFill>
            </a:endParaRPr>
          </a:p>
        </p:txBody>
      </p:sp>
      <p:sp>
        <p:nvSpPr>
          <p:cNvPr id="4" name="TextBox 3">
            <a:extLst>
              <a:ext uri="{FF2B5EF4-FFF2-40B4-BE49-F238E27FC236}">
                <a16:creationId xmlns:a16="http://schemas.microsoft.com/office/drawing/2014/main" id="{27BD5D04-F700-0879-7D8E-BB9B882CEB88}"/>
              </a:ext>
            </a:extLst>
          </p:cNvPr>
          <p:cNvSpPr txBox="1"/>
          <p:nvPr/>
        </p:nvSpPr>
        <p:spPr>
          <a:xfrm>
            <a:off x="1030671" y="1595121"/>
            <a:ext cx="10515600" cy="1077218"/>
          </a:xfrm>
          <a:prstGeom prst="rect">
            <a:avLst/>
          </a:prstGeom>
          <a:noFill/>
        </p:spPr>
        <p:txBody>
          <a:bodyPr wrap="square">
            <a:spAutoFit/>
          </a:bodyPr>
          <a:lstStyle/>
          <a:p>
            <a:pPr lvl="1" algn="l">
              <a:buFont typeface="Wingdings" panose="05000000000000000000" pitchFamily="2" charset="2"/>
              <a:buChar char="§"/>
            </a:pPr>
            <a:r>
              <a:rPr lang="en-GB" sz="3200" b="0" i="0" dirty="0">
                <a:effectLst/>
              </a:rPr>
              <a:t>Providing clear context for accurate suggestions.</a:t>
            </a:r>
          </a:p>
          <a:p>
            <a:pPr lvl="1" algn="l">
              <a:buFont typeface="Wingdings" panose="05000000000000000000" pitchFamily="2" charset="2"/>
              <a:buChar char="§"/>
            </a:pPr>
            <a:r>
              <a:rPr lang="en-GB" sz="3200" b="0" i="0" dirty="0">
                <a:effectLst/>
              </a:rPr>
              <a:t>Collaborating effectively with Copilot.</a:t>
            </a:r>
          </a:p>
        </p:txBody>
      </p:sp>
    </p:spTree>
    <p:extLst>
      <p:ext uri="{BB962C8B-B14F-4D97-AF65-F5344CB8AC3E}">
        <p14:creationId xmlns:p14="http://schemas.microsoft.com/office/powerpoint/2010/main" val="13014054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hite bkgrnd master">
  <a:themeElements>
    <a:clrScheme name="Custom 1">
      <a:dk1>
        <a:sysClr val="windowText" lastClr="000000"/>
      </a:dk1>
      <a:lt1>
        <a:sysClr val="window" lastClr="FFFFFF"/>
      </a:lt1>
      <a:dk2>
        <a:srgbClr val="004C4C"/>
      </a:dk2>
      <a:lt2>
        <a:srgbClr val="FFFFFF"/>
      </a:lt2>
      <a:accent1>
        <a:srgbClr val="009999"/>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FEF5E424-8FD0-4E1D-80B2-EEF7D0484FC5}"/>
    </a:ext>
  </a:extLst>
</a:theme>
</file>

<file path=ppt/theme/theme2.xml><?xml version="1.0" encoding="utf-8"?>
<a:theme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BD18B8B9-D372-4514-8E21-5034DE6CE1D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16CB46AF1B55445AFFCE62E7D374E1A" ma:contentTypeVersion="18" ma:contentTypeDescription="Create a new document." ma:contentTypeScope="" ma:versionID="553ef55b15c9ee91e8936282d2458a82">
  <xsd:schema xmlns:xsd="http://www.w3.org/2001/XMLSchema" xmlns:xs="http://www.w3.org/2001/XMLSchema" xmlns:p="http://schemas.microsoft.com/office/2006/metadata/properties" xmlns:ns2="6fef856b-9957-4c63-8350-3d47a877eed5" xmlns:ns3="5c1ef3b4-dda5-4ed2-aafb-ef543d07122a" targetNamespace="http://schemas.microsoft.com/office/2006/metadata/properties" ma:root="true" ma:fieldsID="3ca161407472da45f55f3fbd8e16a48f" ns2:_="" ns3:_="">
    <xsd:import namespace="6fef856b-9957-4c63-8350-3d47a877eed5"/>
    <xsd:import namespace="5c1ef3b4-dda5-4ed2-aafb-ef543d07122a"/>
    <xsd:element name="properties">
      <xsd:complexType>
        <xsd:sequence>
          <xsd:element name="documentManagement">
            <xsd:complexType>
              <xsd:all>
                <xsd:element ref="ns2:SharedWithUsers" minOccurs="0"/>
                <xsd:element ref="ns2:SharingHintHash"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lcf76f155ced4ddcb4097134ff3c332f" minOccurs="0"/>
                <xsd:element ref="ns2:TaxCatchAll" minOccurs="0"/>
                <xsd:element ref="ns3:MediaServiceSearchProperties"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ef856b-9957-4c63-8350-3d47a877eed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TaxCatchAll" ma:index="22" nillable="true" ma:displayName="Taxonomy Catch All Column" ma:hidden="true" ma:list="{6c5012b2-fd90-4653-9f66-53529b1924c6}" ma:internalName="TaxCatchAll" ma:showField="CatchAllData" ma:web="6fef856b-9957-4c63-8350-3d47a877eed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c1ef3b4-dda5-4ed2-aafb-ef543d07122a"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94273c50-2572-4e30-a8ed-000810e0682b" ma:termSetId="09814cd3-568e-fe90-9814-8d621ff8fb84" ma:anchorId="fba54fb3-c3e1-fe81-a776-ca4b69148c4d" ma:open="true" ma:isKeyword="false">
      <xsd:complexType>
        <xsd:sequence>
          <xsd:element ref="pc:Terms" minOccurs="0" maxOccurs="1"/>
        </xsd:sequence>
      </xsd:complex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LengthInSeconds" ma:index="24" nillable="true" ma:displayName="MediaLengthInSeconds" ma:hidden="true" ma:internalName="MediaLengthInSeconds" ma:readOnly="true">
      <xsd:simpleType>
        <xsd:restriction base="dms:Unknown"/>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fef856b-9957-4c63-8350-3d47a877eed5" xsi:nil="true"/>
    <lcf76f155ced4ddcb4097134ff3c332f xmlns="5c1ef3b4-dda5-4ed2-aafb-ef543d07122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344A534-2DC3-4D64-882D-BC66A94C7C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ef856b-9957-4c63-8350-3d47a877eed5"/>
    <ds:schemaRef ds:uri="5c1ef3b4-dda5-4ed2-aafb-ef543d0712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100325-5E82-423C-9840-FAF71CE7122F}">
  <ds:schemaRefs>
    <ds:schemaRef ds:uri="http://schemas.microsoft.com/sharepoint/v3/contenttype/forms"/>
  </ds:schemaRefs>
</ds:datastoreItem>
</file>

<file path=customXml/itemProps3.xml><?xml version="1.0" encoding="utf-8"?>
<ds:datastoreItem xmlns:ds="http://schemas.openxmlformats.org/officeDocument/2006/customXml" ds:itemID="{89D06969-232C-4B45-A023-22C785139D66}">
  <ds:schemaRefs>
    <ds:schemaRef ds:uri="http://schemas.microsoft.com/office/2006/metadata/properties"/>
    <ds:schemaRef ds:uri="http://schemas.microsoft.com/office/infopath/2007/PartnerControls"/>
    <ds:schemaRef ds:uri="6fef856b-9957-4c63-8350-3d47a877eed5"/>
    <ds:schemaRef ds:uri="5c1ef3b4-dda5-4ed2-aafb-ef543d07122a"/>
  </ds:schemaRefs>
</ds:datastoreItem>
</file>

<file path=docProps/app.xml><?xml version="1.0" encoding="utf-8"?>
<Properties xmlns="http://schemas.openxmlformats.org/officeDocument/2006/extended-properties" xmlns:vt="http://schemas.openxmlformats.org/officeDocument/2006/docPropsVTypes">
  <TotalTime>1601</TotalTime>
  <Words>407</Words>
  <Application>Microsoft Office PowerPoint</Application>
  <PresentationFormat>Widescreen</PresentationFormat>
  <Paragraphs>70</Paragraphs>
  <Slides>12</Slides>
  <Notes>2</Notes>
  <HiddenSlides>2</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12</vt:i4>
      </vt:variant>
    </vt:vector>
  </HeadingPairs>
  <TitlesOfParts>
    <vt:vector size="22" baseType="lpstr">
      <vt:lpstr>Arial</vt:lpstr>
      <vt:lpstr>Arial Black</vt:lpstr>
      <vt:lpstr>Calibri</vt:lpstr>
      <vt:lpstr>Calibri Light</vt:lpstr>
      <vt:lpstr>Congenial</vt:lpstr>
      <vt:lpstr>open sans</vt:lpstr>
      <vt:lpstr>Wingdings</vt:lpstr>
      <vt:lpstr>White bkgrnd master</vt:lpstr>
      <vt:lpstr>Blue bkgrnd master</vt:lpstr>
      <vt:lpstr>Office Theme</vt:lpstr>
      <vt:lpstr>Microsoft Copilot Demystified: A 20-Minute Introduction</vt:lpstr>
      <vt:lpstr>Alpa Buddhabhatti</vt:lpstr>
      <vt:lpstr>Abstract </vt:lpstr>
      <vt:lpstr>Microsoft Copilot</vt:lpstr>
      <vt:lpstr>Agenda</vt:lpstr>
      <vt:lpstr>Introduction to Copilot </vt:lpstr>
      <vt:lpstr>Copilot’s features and benefits</vt:lpstr>
      <vt:lpstr>  DEMO          -Building an Azure Function with Copilot.       -Crafting complex queries for Azure SQL. eriefor Azure SQL. </vt:lpstr>
      <vt:lpstr>Best Practices and Tips </vt:lpstr>
      <vt:lpstr>Resources</vt:lpstr>
      <vt:lpstr>Alpa Buddhabhatti</vt:lpstr>
      <vt:lpstr>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Annabel Hemingbrough</dc:creator>
  <cp:lastModifiedBy>Buddhabhatti, Alpa</cp:lastModifiedBy>
  <cp:revision>42</cp:revision>
  <dcterms:created xsi:type="dcterms:W3CDTF">2023-09-13T08:13:44Z</dcterms:created>
  <dcterms:modified xsi:type="dcterms:W3CDTF">2024-03-22T00:13:15Z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Internal Purple Frog Systems document</vt:lpwstr>
  </property>
  <property fmtid="{D5CDD505-2E9C-101B-9397-08002B2CF9AE}" pid="4" name="MSIP_Label_a81883d7-7687-437e-93f2-e8f88ef256b4_Enabled">
    <vt:lpwstr>true</vt:lpwstr>
  </property>
  <property fmtid="{D5CDD505-2E9C-101B-9397-08002B2CF9AE}" pid="5" name="MSIP_Label_a81883d7-7687-437e-93f2-e8f88ef256b4_SetDate">
    <vt:lpwstr>2023-09-13T08:41:58Z</vt:lpwstr>
  </property>
  <property fmtid="{D5CDD505-2E9C-101B-9397-08002B2CF9AE}" pid="6" name="MSIP_Label_a81883d7-7687-437e-93f2-e8f88ef256b4_Method">
    <vt:lpwstr>Privileged</vt:lpwstr>
  </property>
  <property fmtid="{D5CDD505-2E9C-101B-9397-08002B2CF9AE}" pid="7" name="MSIP_Label_a81883d7-7687-437e-93f2-e8f88ef256b4_Name">
    <vt:lpwstr>Public</vt:lpwstr>
  </property>
  <property fmtid="{D5CDD505-2E9C-101B-9397-08002B2CF9AE}" pid="8" name="MSIP_Label_a81883d7-7687-437e-93f2-e8f88ef256b4_SiteId">
    <vt:lpwstr>7e3de8e7-4d84-476e-98b0-8c195a3a2a1e</vt:lpwstr>
  </property>
  <property fmtid="{D5CDD505-2E9C-101B-9397-08002B2CF9AE}" pid="9" name="MSIP_Label_a81883d7-7687-437e-93f2-e8f88ef256b4_ActionId">
    <vt:lpwstr>8d1a62ca-c679-4a0f-9654-1f372a9ea4a8</vt:lpwstr>
  </property>
  <property fmtid="{D5CDD505-2E9C-101B-9397-08002B2CF9AE}" pid="10" name="MSIP_Label_a81883d7-7687-437e-93f2-e8f88ef256b4_ContentBits">
    <vt:lpwstr>0</vt:lpwstr>
  </property>
  <property fmtid="{D5CDD505-2E9C-101B-9397-08002B2CF9AE}" pid="11" name="ContentTypeId">
    <vt:lpwstr>0x010100916CB46AF1B55445AFFCE62E7D374E1A</vt:lpwstr>
  </property>
</Properties>
</file>