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4"/>
    <p:sldMasterId id="2147483697" r:id="rId5"/>
    <p:sldMasterId id="2147483648" r:id="rId6"/>
  </p:sldMasterIdLst>
  <p:notesMasterIdLst>
    <p:notesMasterId r:id="rId31"/>
  </p:notesMasterIdLst>
  <p:sldIdLst>
    <p:sldId id="262" r:id="rId7"/>
    <p:sldId id="275" r:id="rId8"/>
    <p:sldId id="321" r:id="rId9"/>
    <p:sldId id="264" r:id="rId10"/>
    <p:sldId id="258" r:id="rId11"/>
    <p:sldId id="272" r:id="rId12"/>
    <p:sldId id="322" r:id="rId13"/>
    <p:sldId id="323" r:id="rId14"/>
    <p:sldId id="324" r:id="rId15"/>
    <p:sldId id="326" r:id="rId16"/>
    <p:sldId id="327" r:id="rId17"/>
    <p:sldId id="265" r:id="rId18"/>
    <p:sldId id="328" r:id="rId19"/>
    <p:sldId id="269" r:id="rId20"/>
    <p:sldId id="329" r:id="rId21"/>
    <p:sldId id="273" r:id="rId22"/>
    <p:sldId id="331" r:id="rId23"/>
    <p:sldId id="332" r:id="rId24"/>
    <p:sldId id="266" r:id="rId25"/>
    <p:sldId id="267" r:id="rId26"/>
    <p:sldId id="270" r:id="rId27"/>
    <p:sldId id="274" r:id="rId28"/>
    <p:sldId id="260" r:id="rId29"/>
    <p:sldId id="26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083B"/>
    <a:srgbClr val="00B9B9"/>
    <a:srgbClr val="F384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86" autoAdjust="0"/>
  </p:normalViewPr>
  <p:slideViewPr>
    <p:cSldViewPr snapToGrid="0">
      <p:cViewPr>
        <p:scale>
          <a:sx n="80" d="100"/>
          <a:sy n="80" d="100"/>
        </p:scale>
        <p:origin x="739"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ableStyles" Target="tableStyles.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1BC8F3-225B-4E65-A07F-3C56B437BA0B}" type="datetimeFigureOut">
              <a:rPr lang="en-GB" smtClean="0"/>
              <a:t>12/03/2024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90CA4B-E5CC-4839-A411-1B189C7CA7F5}" type="slidenum">
              <a:rPr lang="en-GB" smtClean="0"/>
              <a:t>‹#›</a:t>
            </a:fld>
            <a:endParaRPr lang="en-GB"/>
          </a:p>
        </p:txBody>
      </p:sp>
    </p:spTree>
    <p:extLst>
      <p:ext uri="{BB962C8B-B14F-4D97-AF65-F5344CB8AC3E}">
        <p14:creationId xmlns:p14="http://schemas.microsoft.com/office/powerpoint/2010/main" val="3334302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04E746-F76F-4DB3-A606-7C0A6C25F27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0417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7195903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191381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365522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endParaRPr lang="en-US" dirty="0"/>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9975220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ivider W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endParaRPr lang="en-US" dirty="0"/>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6818327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38999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755811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646650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69969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13066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086464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6600524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627599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63595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96790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Divider B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340340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A frame with cartoon characters&#10;&#10;Description automatically generated">
            <a:extLst>
              <a:ext uri="{FF2B5EF4-FFF2-40B4-BE49-F238E27FC236}">
                <a16:creationId xmlns:a16="http://schemas.microsoft.com/office/drawing/2014/main" id="{D9E760CC-CFDD-0CF7-CE51-B9598C21F3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103C3B6-8566-66EF-73C7-3F6966B9639C}"/>
              </a:ext>
            </a:extLst>
          </p:cNvPr>
          <p:cNvSpPr>
            <a:spLocks noGrp="1"/>
          </p:cNvSpPr>
          <p:nvPr>
            <p:ph type="ctrTitle" hasCustomPrompt="1"/>
          </p:nvPr>
        </p:nvSpPr>
        <p:spPr>
          <a:xfrm>
            <a:off x="1524000" y="2002444"/>
            <a:ext cx="9144000" cy="1522152"/>
          </a:xfrm>
        </p:spPr>
        <p:txBody>
          <a:bodyPr anchor="ctr">
            <a:normAutofit/>
          </a:bodyPr>
          <a:lstStyle>
            <a:lvl1pPr algn="ctr">
              <a:defRPr sz="8000" b="1">
                <a:solidFill>
                  <a:srgbClr val="19083B"/>
                </a:solidFill>
                <a:latin typeface="Congenial" panose="020F0502020204030204" pitchFamily="2" charset="0"/>
              </a:defRPr>
            </a:lvl1pPr>
          </a:lstStyle>
          <a:p>
            <a:r>
              <a:rPr lang="en-US" dirty="0"/>
              <a:t>Session Title!</a:t>
            </a:r>
            <a:endParaRPr lang="en-GB" dirty="0"/>
          </a:p>
        </p:txBody>
      </p:sp>
      <p:pic>
        <p:nvPicPr>
          <p:cNvPr id="12" name="Picture 11" descr="A black and orange text&#10;&#10;Description automatically generated">
            <a:extLst>
              <a:ext uri="{FF2B5EF4-FFF2-40B4-BE49-F238E27FC236}">
                <a16:creationId xmlns:a16="http://schemas.microsoft.com/office/drawing/2014/main" id="{049790D6-B249-E184-D8FA-7FBC22CA55B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01887" y="6125166"/>
            <a:ext cx="1388225" cy="393039"/>
          </a:xfrm>
          <a:prstGeom prst="rect">
            <a:avLst/>
          </a:prstGeom>
        </p:spPr>
      </p:pic>
      <p:sp>
        <p:nvSpPr>
          <p:cNvPr id="13" name="Text Placeholder 2">
            <a:extLst>
              <a:ext uri="{FF2B5EF4-FFF2-40B4-BE49-F238E27FC236}">
                <a16:creationId xmlns:a16="http://schemas.microsoft.com/office/drawing/2014/main" id="{A59AD991-F09F-FA8D-E768-B2146623F1A4}"/>
              </a:ext>
            </a:extLst>
          </p:cNvPr>
          <p:cNvSpPr>
            <a:spLocks noGrp="1"/>
          </p:cNvSpPr>
          <p:nvPr>
            <p:ph type="body" idx="1" hasCustomPrompt="1"/>
          </p:nvPr>
        </p:nvSpPr>
        <p:spPr>
          <a:xfrm>
            <a:off x="3232958" y="3754955"/>
            <a:ext cx="5726082" cy="555193"/>
          </a:xfrm>
        </p:spPr>
        <p:txBody>
          <a:bodyPr>
            <a:normAutofit/>
          </a:bodyPr>
          <a:lstStyle>
            <a:lvl1pPr marL="0" indent="0" algn="ctr">
              <a:buNone/>
              <a:defRPr sz="2800">
                <a:solidFill>
                  <a:srgbClr val="F3840E"/>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Speaker Name(s)</a:t>
            </a:r>
          </a:p>
        </p:txBody>
      </p:sp>
    </p:spTree>
    <p:extLst>
      <p:ext uri="{BB962C8B-B14F-4D97-AF65-F5344CB8AC3E}">
        <p14:creationId xmlns:p14="http://schemas.microsoft.com/office/powerpoint/2010/main" val="37647280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Bullet Points">
    <p:spTree>
      <p:nvGrpSpPr>
        <p:cNvPr id="1" name=""/>
        <p:cNvGrpSpPr/>
        <p:nvPr/>
      </p:nvGrpSpPr>
      <p:grpSpPr>
        <a:xfrm>
          <a:off x="0" y="0"/>
          <a:ext cx="0" cy="0"/>
          <a:chOff x="0" y="0"/>
          <a:chExt cx="0" cy="0"/>
        </a:xfrm>
      </p:grpSpPr>
      <p:pic>
        <p:nvPicPr>
          <p:cNvPr id="8" name="Picture 7" descr="A frame with a couple of people holding parachutes&#10;&#10;Description automatically generated">
            <a:extLst>
              <a:ext uri="{FF2B5EF4-FFF2-40B4-BE49-F238E27FC236}">
                <a16:creationId xmlns:a16="http://schemas.microsoft.com/office/drawing/2014/main" id="{F2A1CD88-3994-EA71-8A24-E6958FF4966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7F3F277-5255-58B5-6B17-D3FEB77327F2}"/>
              </a:ext>
            </a:extLst>
          </p:cNvPr>
          <p:cNvSpPr>
            <a:spLocks noGrp="1"/>
          </p:cNvSpPr>
          <p:nvPr>
            <p:ph type="title" hasCustomPrompt="1"/>
          </p:nvPr>
        </p:nvSpPr>
        <p:spPr>
          <a:xfrm>
            <a:off x="3132513" y="755823"/>
            <a:ext cx="7481364" cy="1325563"/>
          </a:xfrm>
        </p:spPr>
        <p:txBody>
          <a:bodyPr>
            <a:normAutofit/>
          </a:bodyPr>
          <a:lstStyle>
            <a:lvl1pPr>
              <a:defRPr sz="6600" b="1">
                <a:solidFill>
                  <a:srgbClr val="19083B"/>
                </a:solidFill>
                <a:latin typeface="Congenial" panose="02000503040000020004" pitchFamily="2" charset="0"/>
              </a:defRPr>
            </a:lvl1pPr>
          </a:lstStyle>
          <a:p>
            <a:r>
              <a:rPr lang="en-US" dirty="0"/>
              <a:t>Slide title</a:t>
            </a:r>
            <a:endParaRPr lang="en-GB" dirty="0"/>
          </a:p>
        </p:txBody>
      </p:sp>
      <p:sp>
        <p:nvSpPr>
          <p:cNvPr id="3" name="Content Placeholder 2">
            <a:extLst>
              <a:ext uri="{FF2B5EF4-FFF2-40B4-BE49-F238E27FC236}">
                <a16:creationId xmlns:a16="http://schemas.microsoft.com/office/drawing/2014/main" id="{AA3891D8-337E-853E-82A4-2912BCEE0FE3}"/>
              </a:ext>
            </a:extLst>
          </p:cNvPr>
          <p:cNvSpPr>
            <a:spLocks noGrp="1"/>
          </p:cNvSpPr>
          <p:nvPr>
            <p:ph idx="1" hasCustomPrompt="1"/>
          </p:nvPr>
        </p:nvSpPr>
        <p:spPr>
          <a:xfrm>
            <a:off x="2316623" y="2506662"/>
            <a:ext cx="7938330" cy="3082288"/>
          </a:xfrm>
        </p:spPr>
        <p:txBody>
          <a:bodyPr anchor="ctr"/>
          <a:lstStyle>
            <a:lvl1pPr marL="457200" indent="-457200">
              <a:buFont typeface="Arial" panose="020B0604020202020204" pitchFamily="34" charset="0"/>
              <a:buChar char="•"/>
              <a:defRPr>
                <a:solidFill>
                  <a:srgbClr val="19083B"/>
                </a:solidFill>
                <a:latin typeface="+mn-lt"/>
              </a:defRPr>
            </a:lvl1pPr>
          </a:lstStyle>
          <a:p>
            <a:pPr lvl="0"/>
            <a:r>
              <a:rPr lang="en-US" dirty="0"/>
              <a:t>Bullet Point</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Bullet Point</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Bullet Point</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Bullet Point</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Bullet Point</a:t>
            </a:r>
          </a:p>
          <a:p>
            <a:pPr lvl="0"/>
            <a:endParaRPr lang="en-US" dirty="0"/>
          </a:p>
        </p:txBody>
      </p:sp>
      <p:sp>
        <p:nvSpPr>
          <p:cNvPr id="4" name="Date Placeholder 3">
            <a:extLst>
              <a:ext uri="{FF2B5EF4-FFF2-40B4-BE49-F238E27FC236}">
                <a16:creationId xmlns:a16="http://schemas.microsoft.com/office/drawing/2014/main" id="{6A71562A-0789-F7A0-999A-8A89F7B0EAB9}"/>
              </a:ext>
            </a:extLst>
          </p:cNvPr>
          <p:cNvSpPr>
            <a:spLocks noGrp="1"/>
          </p:cNvSpPr>
          <p:nvPr>
            <p:ph type="dt" sz="half" idx="10"/>
          </p:nvPr>
        </p:nvSpPr>
        <p:spPr/>
        <p:txBody>
          <a:bodyPr/>
          <a:lstStyle/>
          <a:p>
            <a:fld id="{4BDE9B71-A489-4F60-B00B-1C8D688AA8A2}" type="datetimeFigureOut">
              <a:rPr lang="en-GB" smtClean="0"/>
              <a:t>12/03/2024</a:t>
            </a:fld>
            <a:endParaRPr lang="en-GB"/>
          </a:p>
        </p:txBody>
      </p:sp>
      <p:sp>
        <p:nvSpPr>
          <p:cNvPr id="5" name="Footer Placeholder 4">
            <a:extLst>
              <a:ext uri="{FF2B5EF4-FFF2-40B4-BE49-F238E27FC236}">
                <a16:creationId xmlns:a16="http://schemas.microsoft.com/office/drawing/2014/main" id="{F596F5D9-60D3-C8EB-1FA0-5CC5CFE285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E2E33FE-BA52-B198-5CF1-8119E2EDD662}"/>
              </a:ext>
            </a:extLst>
          </p:cNvPr>
          <p:cNvSpPr>
            <a:spLocks noGrp="1"/>
          </p:cNvSpPr>
          <p:nvPr>
            <p:ph type="sldNum" sz="quarter" idx="12"/>
          </p:nvPr>
        </p:nvSpPr>
        <p:spPr/>
        <p:txBody>
          <a:bodyPr/>
          <a:lstStyle/>
          <a:p>
            <a:fld id="{4154D069-E595-401A-B618-C6C1F0B490F7}" type="slidenum">
              <a:rPr lang="en-GB" smtClean="0"/>
              <a:t>‹#›</a:t>
            </a:fld>
            <a:endParaRPr lang="en-GB"/>
          </a:p>
        </p:txBody>
      </p:sp>
      <p:pic>
        <p:nvPicPr>
          <p:cNvPr id="9" name="Picture 8" descr="A black and orange text&#10;&#10;Description automatically generated">
            <a:extLst>
              <a:ext uri="{FF2B5EF4-FFF2-40B4-BE49-F238E27FC236}">
                <a16:creationId xmlns:a16="http://schemas.microsoft.com/office/drawing/2014/main" id="{B99C6A76-3918-9A96-A0FF-C2EA2821994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01887" y="6125166"/>
            <a:ext cx="1388225" cy="393039"/>
          </a:xfrm>
          <a:prstGeom prst="rect">
            <a:avLst/>
          </a:prstGeom>
        </p:spPr>
      </p:pic>
    </p:spTree>
    <p:extLst>
      <p:ext uri="{BB962C8B-B14F-4D97-AF65-F5344CB8AC3E}">
        <p14:creationId xmlns:p14="http://schemas.microsoft.com/office/powerpoint/2010/main" val="42621319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A cartoon helicopter and a moon&#10;&#10;Description automatically generated">
            <a:extLst>
              <a:ext uri="{FF2B5EF4-FFF2-40B4-BE49-F238E27FC236}">
                <a16:creationId xmlns:a16="http://schemas.microsoft.com/office/drawing/2014/main" id="{03326393-5B17-4DF5-6101-0A62623233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2FAAA47-563B-D68F-0D17-BC3761D8F168}"/>
              </a:ext>
            </a:extLst>
          </p:cNvPr>
          <p:cNvSpPr>
            <a:spLocks noGrp="1"/>
          </p:cNvSpPr>
          <p:nvPr>
            <p:ph type="title" hasCustomPrompt="1"/>
          </p:nvPr>
        </p:nvSpPr>
        <p:spPr>
          <a:xfrm>
            <a:off x="1047981" y="1900931"/>
            <a:ext cx="8037830" cy="1208029"/>
          </a:xfrm>
        </p:spPr>
        <p:txBody>
          <a:bodyPr anchor="b"/>
          <a:lstStyle>
            <a:lvl1pPr>
              <a:defRPr sz="6600" b="1">
                <a:solidFill>
                  <a:srgbClr val="19083B"/>
                </a:solidFill>
                <a:latin typeface="Congenial" panose="02000503040000020004" pitchFamily="2" charset="0"/>
              </a:defRPr>
            </a:lvl1pPr>
          </a:lstStyle>
          <a:p>
            <a:r>
              <a:rPr lang="en-US" dirty="0"/>
              <a:t>Slide title</a:t>
            </a:r>
            <a:endParaRPr lang="en-GB" dirty="0"/>
          </a:p>
        </p:txBody>
      </p:sp>
      <p:sp>
        <p:nvSpPr>
          <p:cNvPr id="3" name="Text Placeholder 2">
            <a:extLst>
              <a:ext uri="{FF2B5EF4-FFF2-40B4-BE49-F238E27FC236}">
                <a16:creationId xmlns:a16="http://schemas.microsoft.com/office/drawing/2014/main" id="{7C183A4D-25DB-E584-B925-FA085BB44658}"/>
              </a:ext>
            </a:extLst>
          </p:cNvPr>
          <p:cNvSpPr>
            <a:spLocks noGrp="1"/>
          </p:cNvSpPr>
          <p:nvPr>
            <p:ph type="body" idx="1" hasCustomPrompt="1"/>
          </p:nvPr>
        </p:nvSpPr>
        <p:spPr>
          <a:xfrm>
            <a:off x="1047981" y="3266902"/>
            <a:ext cx="8037830" cy="2394066"/>
          </a:xfrm>
        </p:spPr>
        <p:txBody>
          <a:bodyPr/>
          <a:lstStyle>
            <a:lvl1pPr marL="0" indent="0">
              <a:buNone/>
              <a:defRPr sz="2400">
                <a:solidFill>
                  <a:srgbClr val="19083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Add Content here</a:t>
            </a:r>
          </a:p>
        </p:txBody>
      </p:sp>
      <p:sp>
        <p:nvSpPr>
          <p:cNvPr id="4" name="Date Placeholder 3">
            <a:extLst>
              <a:ext uri="{FF2B5EF4-FFF2-40B4-BE49-F238E27FC236}">
                <a16:creationId xmlns:a16="http://schemas.microsoft.com/office/drawing/2014/main" id="{23B1018B-8C3E-AA30-D743-8A88355B56A4}"/>
              </a:ext>
            </a:extLst>
          </p:cNvPr>
          <p:cNvSpPr>
            <a:spLocks noGrp="1"/>
          </p:cNvSpPr>
          <p:nvPr>
            <p:ph type="dt" sz="half" idx="10"/>
          </p:nvPr>
        </p:nvSpPr>
        <p:spPr/>
        <p:txBody>
          <a:bodyPr/>
          <a:lstStyle/>
          <a:p>
            <a:fld id="{4BDE9B71-A489-4F60-B00B-1C8D688AA8A2}" type="datetimeFigureOut">
              <a:rPr lang="en-GB" smtClean="0"/>
              <a:t>12/03/2024</a:t>
            </a:fld>
            <a:endParaRPr lang="en-GB"/>
          </a:p>
        </p:txBody>
      </p:sp>
      <p:sp>
        <p:nvSpPr>
          <p:cNvPr id="5" name="Footer Placeholder 4">
            <a:extLst>
              <a:ext uri="{FF2B5EF4-FFF2-40B4-BE49-F238E27FC236}">
                <a16:creationId xmlns:a16="http://schemas.microsoft.com/office/drawing/2014/main" id="{4C4C941D-7874-2E08-3BA2-6A22DD80CE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D73035-DC61-8A96-107F-045214211C94}"/>
              </a:ext>
            </a:extLst>
          </p:cNvPr>
          <p:cNvSpPr>
            <a:spLocks noGrp="1"/>
          </p:cNvSpPr>
          <p:nvPr>
            <p:ph type="sldNum" sz="quarter" idx="12"/>
          </p:nvPr>
        </p:nvSpPr>
        <p:spPr/>
        <p:txBody>
          <a:bodyPr/>
          <a:lstStyle/>
          <a:p>
            <a:fld id="{4154D069-E595-401A-B618-C6C1F0B490F7}" type="slidenum">
              <a:rPr lang="en-GB" smtClean="0"/>
              <a:t>‹#›</a:t>
            </a:fld>
            <a:endParaRPr lang="en-GB"/>
          </a:p>
        </p:txBody>
      </p:sp>
      <p:pic>
        <p:nvPicPr>
          <p:cNvPr id="11" name="Picture 10" descr="A black and orange text&#10;&#10;Description automatically generated">
            <a:extLst>
              <a:ext uri="{FF2B5EF4-FFF2-40B4-BE49-F238E27FC236}">
                <a16:creationId xmlns:a16="http://schemas.microsoft.com/office/drawing/2014/main" id="{1F5BB742-10E7-E129-E0E2-00790C7FF7A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01887" y="6125166"/>
            <a:ext cx="1388225" cy="393039"/>
          </a:xfrm>
          <a:prstGeom prst="rect">
            <a:avLst/>
          </a:prstGeom>
        </p:spPr>
      </p:pic>
    </p:spTree>
    <p:extLst>
      <p:ext uri="{BB962C8B-B14F-4D97-AF65-F5344CB8AC3E}">
        <p14:creationId xmlns:p14="http://schemas.microsoft.com/office/powerpoint/2010/main" val="12499308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A frame with clouds and a green object&#10;&#10;Description automatically generated">
            <a:extLst>
              <a:ext uri="{FF2B5EF4-FFF2-40B4-BE49-F238E27FC236}">
                <a16:creationId xmlns:a16="http://schemas.microsoft.com/office/drawing/2014/main" id="{12C8543D-225D-6001-F604-5BC2ACA72C2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7B46021-E79E-137F-3A3A-C23A007A3588}"/>
              </a:ext>
            </a:extLst>
          </p:cNvPr>
          <p:cNvSpPr>
            <a:spLocks noGrp="1"/>
          </p:cNvSpPr>
          <p:nvPr>
            <p:ph type="title" hasCustomPrompt="1"/>
          </p:nvPr>
        </p:nvSpPr>
        <p:spPr>
          <a:xfrm>
            <a:off x="3352800" y="830637"/>
            <a:ext cx="7389264" cy="1325563"/>
          </a:xfrm>
        </p:spPr>
        <p:txBody>
          <a:bodyPr>
            <a:normAutofit/>
          </a:bodyPr>
          <a:lstStyle>
            <a:lvl1pPr>
              <a:defRPr sz="6600" b="1">
                <a:solidFill>
                  <a:srgbClr val="19083B"/>
                </a:solidFill>
                <a:latin typeface="Congenial" panose="02000503040000020004" pitchFamily="2" charset="0"/>
              </a:defRPr>
            </a:lvl1pPr>
          </a:lstStyle>
          <a:p>
            <a:r>
              <a:rPr lang="en-US" dirty="0"/>
              <a:t>Slide title</a:t>
            </a:r>
            <a:endParaRPr lang="en-GB" dirty="0"/>
          </a:p>
        </p:txBody>
      </p:sp>
      <p:sp>
        <p:nvSpPr>
          <p:cNvPr id="3" name="Content Placeholder 2">
            <a:extLst>
              <a:ext uri="{FF2B5EF4-FFF2-40B4-BE49-F238E27FC236}">
                <a16:creationId xmlns:a16="http://schemas.microsoft.com/office/drawing/2014/main" id="{FCB2CA2D-3B37-8F9E-EFEB-FA1DD3AFF9A5}"/>
              </a:ext>
            </a:extLst>
          </p:cNvPr>
          <p:cNvSpPr>
            <a:spLocks noGrp="1"/>
          </p:cNvSpPr>
          <p:nvPr>
            <p:ph sz="half" idx="1"/>
          </p:nvPr>
        </p:nvSpPr>
        <p:spPr>
          <a:xfrm>
            <a:off x="1170709" y="2410690"/>
            <a:ext cx="4049684" cy="3184381"/>
          </a:xfrm>
        </p:spPr>
        <p:txBody>
          <a:bodyPr/>
          <a:lstStyle>
            <a:lvl1pPr>
              <a:defRPr>
                <a:solidFill>
                  <a:srgbClr val="19083B"/>
                </a:solidFill>
              </a:defRPr>
            </a:lvl1pPr>
            <a:lvl2pPr>
              <a:defRPr>
                <a:solidFill>
                  <a:srgbClr val="19083B"/>
                </a:solidFill>
              </a:defRPr>
            </a:lvl2pPr>
            <a:lvl3pPr>
              <a:defRPr>
                <a:solidFill>
                  <a:srgbClr val="19083B"/>
                </a:solidFill>
              </a:defRPr>
            </a:lvl3pPr>
            <a:lvl4pPr>
              <a:defRPr>
                <a:solidFill>
                  <a:srgbClr val="19083B"/>
                </a:solidFill>
              </a:defRPr>
            </a:lvl4pPr>
            <a:lvl5pPr>
              <a:defRPr>
                <a:solidFill>
                  <a:srgbClr val="19083B"/>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074FB38-8DBE-ED26-9A2F-B07CE74FB454}"/>
              </a:ext>
            </a:extLst>
          </p:cNvPr>
          <p:cNvSpPr>
            <a:spLocks noGrp="1"/>
          </p:cNvSpPr>
          <p:nvPr>
            <p:ph sz="half" idx="2"/>
          </p:nvPr>
        </p:nvSpPr>
        <p:spPr>
          <a:xfrm>
            <a:off x="5562600" y="2410689"/>
            <a:ext cx="4049684" cy="3184382"/>
          </a:xfrm>
        </p:spPr>
        <p:txBody>
          <a:bodyPr/>
          <a:lstStyle>
            <a:lvl1pPr>
              <a:defRPr>
                <a:solidFill>
                  <a:srgbClr val="19083B"/>
                </a:solidFill>
              </a:defRPr>
            </a:lvl1pPr>
            <a:lvl2pPr>
              <a:defRPr>
                <a:solidFill>
                  <a:srgbClr val="19083B"/>
                </a:solidFill>
              </a:defRPr>
            </a:lvl2pPr>
            <a:lvl3pPr>
              <a:defRPr>
                <a:solidFill>
                  <a:srgbClr val="19083B"/>
                </a:solidFill>
              </a:defRPr>
            </a:lvl3pPr>
            <a:lvl4pPr>
              <a:defRPr>
                <a:solidFill>
                  <a:srgbClr val="19083B"/>
                </a:solidFill>
              </a:defRPr>
            </a:lvl4pPr>
            <a:lvl5pPr>
              <a:defRPr>
                <a:solidFill>
                  <a:srgbClr val="19083B"/>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a:extLst>
              <a:ext uri="{FF2B5EF4-FFF2-40B4-BE49-F238E27FC236}">
                <a16:creationId xmlns:a16="http://schemas.microsoft.com/office/drawing/2014/main" id="{F1542115-D260-FCEA-178C-5DB10E6455E6}"/>
              </a:ext>
            </a:extLst>
          </p:cNvPr>
          <p:cNvSpPr>
            <a:spLocks noGrp="1"/>
          </p:cNvSpPr>
          <p:nvPr>
            <p:ph type="dt" sz="half" idx="10"/>
          </p:nvPr>
        </p:nvSpPr>
        <p:spPr/>
        <p:txBody>
          <a:bodyPr/>
          <a:lstStyle/>
          <a:p>
            <a:fld id="{4BDE9B71-A489-4F60-B00B-1C8D688AA8A2}" type="datetimeFigureOut">
              <a:rPr lang="en-GB" smtClean="0"/>
              <a:t>12/03/2024</a:t>
            </a:fld>
            <a:endParaRPr lang="en-GB"/>
          </a:p>
        </p:txBody>
      </p:sp>
      <p:sp>
        <p:nvSpPr>
          <p:cNvPr id="6" name="Footer Placeholder 5">
            <a:extLst>
              <a:ext uri="{FF2B5EF4-FFF2-40B4-BE49-F238E27FC236}">
                <a16:creationId xmlns:a16="http://schemas.microsoft.com/office/drawing/2014/main" id="{3F5B9A42-DF8A-9381-080F-D8619432385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B66983C-A583-A49B-C8B5-FFABAA0A5B82}"/>
              </a:ext>
            </a:extLst>
          </p:cNvPr>
          <p:cNvSpPr>
            <a:spLocks noGrp="1"/>
          </p:cNvSpPr>
          <p:nvPr>
            <p:ph type="sldNum" sz="quarter" idx="12"/>
          </p:nvPr>
        </p:nvSpPr>
        <p:spPr/>
        <p:txBody>
          <a:bodyPr/>
          <a:lstStyle/>
          <a:p>
            <a:fld id="{4154D069-E595-401A-B618-C6C1F0B490F7}" type="slidenum">
              <a:rPr lang="en-GB" smtClean="0"/>
              <a:t>‹#›</a:t>
            </a:fld>
            <a:endParaRPr lang="en-GB"/>
          </a:p>
        </p:txBody>
      </p:sp>
      <p:pic>
        <p:nvPicPr>
          <p:cNvPr id="10" name="Picture 9" descr="A black and orange text&#10;&#10;Description automatically generated">
            <a:extLst>
              <a:ext uri="{FF2B5EF4-FFF2-40B4-BE49-F238E27FC236}">
                <a16:creationId xmlns:a16="http://schemas.microsoft.com/office/drawing/2014/main" id="{B83450CE-3CC8-7DC2-FDA1-CE2918B903E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01887" y="6125166"/>
            <a:ext cx="1388225" cy="393039"/>
          </a:xfrm>
          <a:prstGeom prst="rect">
            <a:avLst/>
          </a:prstGeom>
        </p:spPr>
      </p:pic>
    </p:spTree>
    <p:extLst>
      <p:ext uri="{BB962C8B-B14F-4D97-AF65-F5344CB8AC3E}">
        <p14:creationId xmlns:p14="http://schemas.microsoft.com/office/powerpoint/2010/main" val="36959670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1" name="Picture 10" descr="A blue and white border with clouds and a blue object&#10;&#10;Description automatically generated">
            <a:extLst>
              <a:ext uri="{FF2B5EF4-FFF2-40B4-BE49-F238E27FC236}">
                <a16:creationId xmlns:a16="http://schemas.microsoft.com/office/drawing/2014/main" id="{DA4C2832-368D-6DA4-3C17-74B3B49FDC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F8B0548-48C0-51D5-05E0-A7811DBF3647}"/>
              </a:ext>
            </a:extLst>
          </p:cNvPr>
          <p:cNvSpPr>
            <a:spLocks noGrp="1"/>
          </p:cNvSpPr>
          <p:nvPr>
            <p:ph type="title" hasCustomPrompt="1"/>
          </p:nvPr>
        </p:nvSpPr>
        <p:spPr>
          <a:xfrm>
            <a:off x="1022668" y="938704"/>
            <a:ext cx="9933507" cy="1325563"/>
          </a:xfrm>
        </p:spPr>
        <p:txBody>
          <a:bodyPr>
            <a:normAutofit/>
          </a:bodyPr>
          <a:lstStyle>
            <a:lvl1pPr>
              <a:defRPr sz="6600" b="1">
                <a:solidFill>
                  <a:srgbClr val="19083B"/>
                </a:solidFill>
                <a:latin typeface="Congenial" panose="02000503040000020004" pitchFamily="2" charset="0"/>
              </a:defRPr>
            </a:lvl1pPr>
          </a:lstStyle>
          <a:p>
            <a:r>
              <a:rPr lang="en-US" dirty="0"/>
              <a:t>Slide title</a:t>
            </a:r>
            <a:endParaRPr lang="en-GB" dirty="0"/>
          </a:p>
        </p:txBody>
      </p:sp>
      <p:sp>
        <p:nvSpPr>
          <p:cNvPr id="7" name="Date Placeholder 6">
            <a:extLst>
              <a:ext uri="{FF2B5EF4-FFF2-40B4-BE49-F238E27FC236}">
                <a16:creationId xmlns:a16="http://schemas.microsoft.com/office/drawing/2014/main" id="{B5F8B8EB-5BD4-88B8-79B9-F1A53FA33B1F}"/>
              </a:ext>
            </a:extLst>
          </p:cNvPr>
          <p:cNvSpPr>
            <a:spLocks noGrp="1"/>
          </p:cNvSpPr>
          <p:nvPr>
            <p:ph type="dt" sz="half" idx="10"/>
          </p:nvPr>
        </p:nvSpPr>
        <p:spPr/>
        <p:txBody>
          <a:bodyPr/>
          <a:lstStyle/>
          <a:p>
            <a:fld id="{4BDE9B71-A489-4F60-B00B-1C8D688AA8A2}" type="datetimeFigureOut">
              <a:rPr lang="en-GB" smtClean="0"/>
              <a:t>12/03/2024</a:t>
            </a:fld>
            <a:endParaRPr lang="en-GB"/>
          </a:p>
        </p:txBody>
      </p:sp>
      <p:sp>
        <p:nvSpPr>
          <p:cNvPr id="8" name="Footer Placeholder 7">
            <a:extLst>
              <a:ext uri="{FF2B5EF4-FFF2-40B4-BE49-F238E27FC236}">
                <a16:creationId xmlns:a16="http://schemas.microsoft.com/office/drawing/2014/main" id="{FE9513FD-F207-7055-BA35-79BB21B7B2B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6C1D69E-FF7D-0784-39C7-EC80B8971588}"/>
              </a:ext>
            </a:extLst>
          </p:cNvPr>
          <p:cNvSpPr>
            <a:spLocks noGrp="1"/>
          </p:cNvSpPr>
          <p:nvPr>
            <p:ph type="sldNum" sz="quarter" idx="12"/>
          </p:nvPr>
        </p:nvSpPr>
        <p:spPr/>
        <p:txBody>
          <a:bodyPr/>
          <a:lstStyle/>
          <a:p>
            <a:fld id="{4154D069-E595-401A-B618-C6C1F0B490F7}" type="slidenum">
              <a:rPr lang="en-GB" smtClean="0"/>
              <a:t>‹#›</a:t>
            </a:fld>
            <a:endParaRPr lang="en-GB"/>
          </a:p>
        </p:txBody>
      </p:sp>
      <p:sp>
        <p:nvSpPr>
          <p:cNvPr id="13" name="Text Placeholder 2">
            <a:extLst>
              <a:ext uri="{FF2B5EF4-FFF2-40B4-BE49-F238E27FC236}">
                <a16:creationId xmlns:a16="http://schemas.microsoft.com/office/drawing/2014/main" id="{D32BAFC9-0046-A48D-DCAB-F08408194BDD}"/>
              </a:ext>
            </a:extLst>
          </p:cNvPr>
          <p:cNvSpPr>
            <a:spLocks noGrp="1"/>
          </p:cNvSpPr>
          <p:nvPr>
            <p:ph type="body" idx="1" hasCustomPrompt="1"/>
          </p:nvPr>
        </p:nvSpPr>
        <p:spPr>
          <a:xfrm>
            <a:off x="2427893" y="2576945"/>
            <a:ext cx="6383598" cy="2967644"/>
          </a:xfrm>
        </p:spPr>
        <p:txBody>
          <a:bodyPr/>
          <a:lstStyle>
            <a:lvl1pPr marL="0" indent="0">
              <a:buNone/>
              <a:defRPr sz="2400">
                <a:solidFill>
                  <a:srgbClr val="19083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Add Content here</a:t>
            </a:r>
          </a:p>
        </p:txBody>
      </p:sp>
      <p:pic>
        <p:nvPicPr>
          <p:cNvPr id="14" name="Picture 13" descr="A black and orange text&#10;&#10;Description automatically generated">
            <a:extLst>
              <a:ext uri="{FF2B5EF4-FFF2-40B4-BE49-F238E27FC236}">
                <a16:creationId xmlns:a16="http://schemas.microsoft.com/office/drawing/2014/main" id="{142EB508-338C-6E7F-0B30-04675EBFFE5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01887" y="6125166"/>
            <a:ext cx="1388225" cy="393039"/>
          </a:xfrm>
          <a:prstGeom prst="rect">
            <a:avLst/>
          </a:prstGeom>
        </p:spPr>
      </p:pic>
    </p:spTree>
    <p:extLst>
      <p:ext uri="{BB962C8B-B14F-4D97-AF65-F5344CB8AC3E}">
        <p14:creationId xmlns:p14="http://schemas.microsoft.com/office/powerpoint/2010/main" val="11045107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7" name="Picture 6" descr="A blue and white rectangle with clouds&#10;&#10;Description automatically generated">
            <a:extLst>
              <a:ext uri="{FF2B5EF4-FFF2-40B4-BE49-F238E27FC236}">
                <a16:creationId xmlns:a16="http://schemas.microsoft.com/office/drawing/2014/main" id="{78F022E2-8379-7983-8357-46A45938142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BD76598-1B1A-7391-561D-9A0DE3F0018A}"/>
              </a:ext>
            </a:extLst>
          </p:cNvPr>
          <p:cNvSpPr>
            <a:spLocks noGrp="1"/>
          </p:cNvSpPr>
          <p:nvPr>
            <p:ph type="title" hasCustomPrompt="1"/>
          </p:nvPr>
        </p:nvSpPr>
        <p:spPr>
          <a:xfrm>
            <a:off x="1062644" y="905452"/>
            <a:ext cx="9793778" cy="1325563"/>
          </a:xfrm>
        </p:spPr>
        <p:txBody>
          <a:bodyPr/>
          <a:lstStyle>
            <a:lvl1pPr>
              <a:defRPr sz="6600" b="1">
                <a:solidFill>
                  <a:srgbClr val="19083B"/>
                </a:solidFill>
                <a:latin typeface="Congenial" panose="02000503040000020004" pitchFamily="2" charset="0"/>
              </a:defRPr>
            </a:lvl1pPr>
          </a:lstStyle>
          <a:p>
            <a:r>
              <a:rPr lang="en-US" dirty="0"/>
              <a:t>Title slide</a:t>
            </a:r>
            <a:endParaRPr lang="en-GB" dirty="0"/>
          </a:p>
        </p:txBody>
      </p:sp>
      <p:sp>
        <p:nvSpPr>
          <p:cNvPr id="3" name="Date Placeholder 2">
            <a:extLst>
              <a:ext uri="{FF2B5EF4-FFF2-40B4-BE49-F238E27FC236}">
                <a16:creationId xmlns:a16="http://schemas.microsoft.com/office/drawing/2014/main" id="{50AC2138-C2FF-2E26-EB68-474A5D56A51D}"/>
              </a:ext>
            </a:extLst>
          </p:cNvPr>
          <p:cNvSpPr>
            <a:spLocks noGrp="1"/>
          </p:cNvSpPr>
          <p:nvPr>
            <p:ph type="dt" sz="half" idx="10"/>
          </p:nvPr>
        </p:nvSpPr>
        <p:spPr/>
        <p:txBody>
          <a:bodyPr/>
          <a:lstStyle/>
          <a:p>
            <a:fld id="{4BDE9B71-A489-4F60-B00B-1C8D688AA8A2}" type="datetimeFigureOut">
              <a:rPr lang="en-GB" smtClean="0"/>
              <a:t>12/03/2024</a:t>
            </a:fld>
            <a:endParaRPr lang="en-GB"/>
          </a:p>
        </p:txBody>
      </p:sp>
      <p:sp>
        <p:nvSpPr>
          <p:cNvPr id="4" name="Footer Placeholder 3">
            <a:extLst>
              <a:ext uri="{FF2B5EF4-FFF2-40B4-BE49-F238E27FC236}">
                <a16:creationId xmlns:a16="http://schemas.microsoft.com/office/drawing/2014/main" id="{0FFB8FEE-A0AF-8730-356C-7DE17A873DC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17BECC6-BC1E-0519-1F2F-1FE08A575362}"/>
              </a:ext>
            </a:extLst>
          </p:cNvPr>
          <p:cNvSpPr>
            <a:spLocks noGrp="1"/>
          </p:cNvSpPr>
          <p:nvPr>
            <p:ph type="sldNum" sz="quarter" idx="12"/>
          </p:nvPr>
        </p:nvSpPr>
        <p:spPr/>
        <p:txBody>
          <a:bodyPr/>
          <a:lstStyle/>
          <a:p>
            <a:fld id="{4154D069-E595-401A-B618-C6C1F0B490F7}" type="slidenum">
              <a:rPr lang="en-GB" smtClean="0"/>
              <a:t>‹#›</a:t>
            </a:fld>
            <a:endParaRPr lang="en-GB"/>
          </a:p>
        </p:txBody>
      </p:sp>
      <p:sp>
        <p:nvSpPr>
          <p:cNvPr id="8" name="Text Placeholder 2">
            <a:extLst>
              <a:ext uri="{FF2B5EF4-FFF2-40B4-BE49-F238E27FC236}">
                <a16:creationId xmlns:a16="http://schemas.microsoft.com/office/drawing/2014/main" id="{A5EE1671-594A-4F6A-5D28-22AB43E01F57}"/>
              </a:ext>
            </a:extLst>
          </p:cNvPr>
          <p:cNvSpPr>
            <a:spLocks noGrp="1"/>
          </p:cNvSpPr>
          <p:nvPr>
            <p:ph type="body" idx="1" hasCustomPrompt="1"/>
          </p:nvPr>
        </p:nvSpPr>
        <p:spPr>
          <a:xfrm>
            <a:off x="1062644" y="2474796"/>
            <a:ext cx="9793778" cy="3169545"/>
          </a:xfrm>
        </p:spPr>
        <p:txBody>
          <a:bodyPr/>
          <a:lstStyle>
            <a:lvl1pPr marL="0" indent="0">
              <a:buNone/>
              <a:defRPr sz="2400">
                <a:solidFill>
                  <a:srgbClr val="19083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Add Content here</a:t>
            </a:r>
          </a:p>
        </p:txBody>
      </p:sp>
      <p:pic>
        <p:nvPicPr>
          <p:cNvPr id="9" name="Picture 8" descr="A black and orange text&#10;&#10;Description automatically generated">
            <a:extLst>
              <a:ext uri="{FF2B5EF4-FFF2-40B4-BE49-F238E27FC236}">
                <a16:creationId xmlns:a16="http://schemas.microsoft.com/office/drawing/2014/main" id="{B92EF478-0542-2B5B-838B-7F630640D64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01887" y="6125166"/>
            <a:ext cx="1388225" cy="393039"/>
          </a:xfrm>
          <a:prstGeom prst="rect">
            <a:avLst/>
          </a:prstGeom>
        </p:spPr>
      </p:pic>
    </p:spTree>
    <p:extLst>
      <p:ext uri="{BB962C8B-B14F-4D97-AF65-F5344CB8AC3E}">
        <p14:creationId xmlns:p14="http://schemas.microsoft.com/office/powerpoint/2010/main" val="2157598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59006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9D764A-C0EA-BE5C-D2C1-A345A0DE29BC}"/>
              </a:ext>
            </a:extLst>
          </p:cNvPr>
          <p:cNvSpPr>
            <a:spLocks noGrp="1"/>
          </p:cNvSpPr>
          <p:nvPr>
            <p:ph type="dt" sz="half" idx="10"/>
          </p:nvPr>
        </p:nvSpPr>
        <p:spPr/>
        <p:txBody>
          <a:bodyPr/>
          <a:lstStyle/>
          <a:p>
            <a:fld id="{4BDE9B71-A489-4F60-B00B-1C8D688AA8A2}" type="datetimeFigureOut">
              <a:rPr lang="en-GB" smtClean="0"/>
              <a:t>12/03/2024</a:t>
            </a:fld>
            <a:endParaRPr lang="en-GB"/>
          </a:p>
        </p:txBody>
      </p:sp>
      <p:sp>
        <p:nvSpPr>
          <p:cNvPr id="3" name="Footer Placeholder 2">
            <a:extLst>
              <a:ext uri="{FF2B5EF4-FFF2-40B4-BE49-F238E27FC236}">
                <a16:creationId xmlns:a16="http://schemas.microsoft.com/office/drawing/2014/main" id="{AE9B9E98-FC00-73AD-C0B3-5A3EBB07D72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050CF7B-A84E-B54A-1643-EA967951E848}"/>
              </a:ext>
            </a:extLst>
          </p:cNvPr>
          <p:cNvSpPr>
            <a:spLocks noGrp="1"/>
          </p:cNvSpPr>
          <p:nvPr>
            <p:ph type="sldNum" sz="quarter" idx="12"/>
          </p:nvPr>
        </p:nvSpPr>
        <p:spPr/>
        <p:txBody>
          <a:bodyPr/>
          <a:lstStyle/>
          <a:p>
            <a:fld id="{4154D069-E595-401A-B618-C6C1F0B490F7}" type="slidenum">
              <a:rPr lang="en-GB" smtClean="0"/>
              <a:t>‹#›</a:t>
            </a:fld>
            <a:endParaRPr lang="en-GB"/>
          </a:p>
        </p:txBody>
      </p:sp>
    </p:spTree>
    <p:extLst>
      <p:ext uri="{BB962C8B-B14F-4D97-AF65-F5344CB8AC3E}">
        <p14:creationId xmlns:p14="http://schemas.microsoft.com/office/powerpoint/2010/main" val="32015952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9C212-E20E-4F3B-AB9B-2939BEE97A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33F1FF2-36AD-57F7-DB46-E08DCCBEF7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5BBAABF-EDA9-7566-AFC3-CF4A6B41DE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E1614F-E7FC-D89C-1095-DF93313DA4C5}"/>
              </a:ext>
            </a:extLst>
          </p:cNvPr>
          <p:cNvSpPr>
            <a:spLocks noGrp="1"/>
          </p:cNvSpPr>
          <p:nvPr>
            <p:ph type="dt" sz="half" idx="10"/>
          </p:nvPr>
        </p:nvSpPr>
        <p:spPr/>
        <p:txBody>
          <a:bodyPr/>
          <a:lstStyle/>
          <a:p>
            <a:fld id="{4BDE9B71-A489-4F60-B00B-1C8D688AA8A2}" type="datetimeFigureOut">
              <a:rPr lang="en-GB" smtClean="0"/>
              <a:t>12/03/2024</a:t>
            </a:fld>
            <a:endParaRPr lang="en-GB"/>
          </a:p>
        </p:txBody>
      </p:sp>
      <p:sp>
        <p:nvSpPr>
          <p:cNvPr id="6" name="Footer Placeholder 5">
            <a:extLst>
              <a:ext uri="{FF2B5EF4-FFF2-40B4-BE49-F238E27FC236}">
                <a16:creationId xmlns:a16="http://schemas.microsoft.com/office/drawing/2014/main" id="{9856D257-F61B-123B-83C5-D0D5A92B4C5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3B5D72-5379-EFE6-1D9E-02C284716EC4}"/>
              </a:ext>
            </a:extLst>
          </p:cNvPr>
          <p:cNvSpPr>
            <a:spLocks noGrp="1"/>
          </p:cNvSpPr>
          <p:nvPr>
            <p:ph type="sldNum" sz="quarter" idx="12"/>
          </p:nvPr>
        </p:nvSpPr>
        <p:spPr/>
        <p:txBody>
          <a:bodyPr/>
          <a:lstStyle/>
          <a:p>
            <a:fld id="{4154D069-E595-401A-B618-C6C1F0B490F7}" type="slidenum">
              <a:rPr lang="en-GB" smtClean="0"/>
              <a:t>‹#›</a:t>
            </a:fld>
            <a:endParaRPr lang="en-GB"/>
          </a:p>
        </p:txBody>
      </p:sp>
    </p:spTree>
    <p:extLst>
      <p:ext uri="{BB962C8B-B14F-4D97-AF65-F5344CB8AC3E}">
        <p14:creationId xmlns:p14="http://schemas.microsoft.com/office/powerpoint/2010/main" val="15605065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A4040-8781-8D96-C116-BD10C46F58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F13DAD2-CD3B-1E59-AB32-ACF6FB10E5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107F613-482A-00A5-35E2-AF1884D338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901AE5-5399-FB6F-1879-7D74FA5656DE}"/>
              </a:ext>
            </a:extLst>
          </p:cNvPr>
          <p:cNvSpPr>
            <a:spLocks noGrp="1"/>
          </p:cNvSpPr>
          <p:nvPr>
            <p:ph type="dt" sz="half" idx="10"/>
          </p:nvPr>
        </p:nvSpPr>
        <p:spPr/>
        <p:txBody>
          <a:bodyPr/>
          <a:lstStyle/>
          <a:p>
            <a:fld id="{4BDE9B71-A489-4F60-B00B-1C8D688AA8A2}" type="datetimeFigureOut">
              <a:rPr lang="en-GB" smtClean="0"/>
              <a:t>12/03/2024</a:t>
            </a:fld>
            <a:endParaRPr lang="en-GB"/>
          </a:p>
        </p:txBody>
      </p:sp>
      <p:sp>
        <p:nvSpPr>
          <p:cNvPr id="6" name="Footer Placeholder 5">
            <a:extLst>
              <a:ext uri="{FF2B5EF4-FFF2-40B4-BE49-F238E27FC236}">
                <a16:creationId xmlns:a16="http://schemas.microsoft.com/office/drawing/2014/main" id="{5A0987ED-19EE-CA99-4DB2-11E19CD3F3A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C99F7F-FA40-2698-60BC-9FBBB49189EC}"/>
              </a:ext>
            </a:extLst>
          </p:cNvPr>
          <p:cNvSpPr>
            <a:spLocks noGrp="1"/>
          </p:cNvSpPr>
          <p:nvPr>
            <p:ph type="sldNum" sz="quarter" idx="12"/>
          </p:nvPr>
        </p:nvSpPr>
        <p:spPr/>
        <p:txBody>
          <a:bodyPr/>
          <a:lstStyle/>
          <a:p>
            <a:fld id="{4154D069-E595-401A-B618-C6C1F0B490F7}" type="slidenum">
              <a:rPr lang="en-GB" smtClean="0"/>
              <a:t>‹#›</a:t>
            </a:fld>
            <a:endParaRPr lang="en-GB"/>
          </a:p>
        </p:txBody>
      </p:sp>
    </p:spTree>
    <p:extLst>
      <p:ext uri="{BB962C8B-B14F-4D97-AF65-F5344CB8AC3E}">
        <p14:creationId xmlns:p14="http://schemas.microsoft.com/office/powerpoint/2010/main" val="40003345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D970B-1B67-9721-81C7-E331653973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8611B36-21DC-BC0B-EDD5-4B56C66427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D2891E8-4365-0E49-3F88-EAEE6969664D}"/>
              </a:ext>
            </a:extLst>
          </p:cNvPr>
          <p:cNvSpPr>
            <a:spLocks noGrp="1"/>
          </p:cNvSpPr>
          <p:nvPr>
            <p:ph type="dt" sz="half" idx="10"/>
          </p:nvPr>
        </p:nvSpPr>
        <p:spPr/>
        <p:txBody>
          <a:bodyPr/>
          <a:lstStyle/>
          <a:p>
            <a:fld id="{4BDE9B71-A489-4F60-B00B-1C8D688AA8A2}" type="datetimeFigureOut">
              <a:rPr lang="en-GB" smtClean="0"/>
              <a:t>12/03/2024</a:t>
            </a:fld>
            <a:endParaRPr lang="en-GB"/>
          </a:p>
        </p:txBody>
      </p:sp>
      <p:sp>
        <p:nvSpPr>
          <p:cNvPr id="5" name="Footer Placeholder 4">
            <a:extLst>
              <a:ext uri="{FF2B5EF4-FFF2-40B4-BE49-F238E27FC236}">
                <a16:creationId xmlns:a16="http://schemas.microsoft.com/office/drawing/2014/main" id="{9B5D63DA-4290-7BA3-CCE3-3653C1BC71C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CD7842-287B-547F-C857-9A1FC33C762E}"/>
              </a:ext>
            </a:extLst>
          </p:cNvPr>
          <p:cNvSpPr>
            <a:spLocks noGrp="1"/>
          </p:cNvSpPr>
          <p:nvPr>
            <p:ph type="sldNum" sz="quarter" idx="12"/>
          </p:nvPr>
        </p:nvSpPr>
        <p:spPr/>
        <p:txBody>
          <a:bodyPr/>
          <a:lstStyle/>
          <a:p>
            <a:fld id="{4154D069-E595-401A-B618-C6C1F0B490F7}" type="slidenum">
              <a:rPr lang="en-GB" smtClean="0"/>
              <a:t>‹#›</a:t>
            </a:fld>
            <a:endParaRPr lang="en-GB"/>
          </a:p>
        </p:txBody>
      </p:sp>
    </p:spTree>
    <p:extLst>
      <p:ext uri="{BB962C8B-B14F-4D97-AF65-F5344CB8AC3E}">
        <p14:creationId xmlns:p14="http://schemas.microsoft.com/office/powerpoint/2010/main" val="16664214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7CB774-2722-4BCF-259D-8D644F7342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F2E8D62-840A-DC0B-643E-40BF993448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E0C06C-3332-8EE5-05A0-93030DF23EF0}"/>
              </a:ext>
            </a:extLst>
          </p:cNvPr>
          <p:cNvSpPr>
            <a:spLocks noGrp="1"/>
          </p:cNvSpPr>
          <p:nvPr>
            <p:ph type="dt" sz="half" idx="10"/>
          </p:nvPr>
        </p:nvSpPr>
        <p:spPr/>
        <p:txBody>
          <a:bodyPr/>
          <a:lstStyle/>
          <a:p>
            <a:fld id="{4BDE9B71-A489-4F60-B00B-1C8D688AA8A2}" type="datetimeFigureOut">
              <a:rPr lang="en-GB" smtClean="0"/>
              <a:t>12/03/2024</a:t>
            </a:fld>
            <a:endParaRPr lang="en-GB"/>
          </a:p>
        </p:txBody>
      </p:sp>
      <p:sp>
        <p:nvSpPr>
          <p:cNvPr id="5" name="Footer Placeholder 4">
            <a:extLst>
              <a:ext uri="{FF2B5EF4-FFF2-40B4-BE49-F238E27FC236}">
                <a16:creationId xmlns:a16="http://schemas.microsoft.com/office/drawing/2014/main" id="{CB43602C-C96F-BE1B-AE31-B05FE30CAB7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92083B6-2921-0457-FDFB-60AA2604A26E}"/>
              </a:ext>
            </a:extLst>
          </p:cNvPr>
          <p:cNvSpPr>
            <a:spLocks noGrp="1"/>
          </p:cNvSpPr>
          <p:nvPr>
            <p:ph type="sldNum" sz="quarter" idx="12"/>
          </p:nvPr>
        </p:nvSpPr>
        <p:spPr/>
        <p:txBody>
          <a:bodyPr/>
          <a:lstStyle/>
          <a:p>
            <a:fld id="{4154D069-E595-401A-B618-C6C1F0B490F7}" type="slidenum">
              <a:rPr lang="en-GB" smtClean="0"/>
              <a:t>‹#›</a:t>
            </a:fld>
            <a:endParaRPr lang="en-GB"/>
          </a:p>
        </p:txBody>
      </p:sp>
    </p:spTree>
    <p:extLst>
      <p:ext uri="{BB962C8B-B14F-4D97-AF65-F5344CB8AC3E}">
        <p14:creationId xmlns:p14="http://schemas.microsoft.com/office/powerpoint/2010/main" val="201426713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41643984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5022052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163303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7779975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95947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1564968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601299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9892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4753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96947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874761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681258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endParaRPr lang="en-US" dirty="0"/>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85060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Divider W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endParaRPr lang="en-US" dirty="0"/>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3610804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14761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2759187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058753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30702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1_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507263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1_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55514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1_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80101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1_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6229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1_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24979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1_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788024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Divider B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6981601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73876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02323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08047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846735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2.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34" Type="http://schemas.openxmlformats.org/officeDocument/2006/relationships/slideLayout" Target="../slideLayouts/slideLayout57.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33" Type="http://schemas.openxmlformats.org/officeDocument/2006/relationships/slideLayout" Target="../slideLayouts/slideLayout56.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slideLayout" Target="../slideLayouts/slideLayout52.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32" Type="http://schemas.openxmlformats.org/officeDocument/2006/relationships/slideLayout" Target="../slideLayouts/slideLayout55.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slideLayout" Target="../slideLayouts/slideLayout51.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31" Type="http://schemas.openxmlformats.org/officeDocument/2006/relationships/slideLayout" Target="../slideLayouts/slideLayout54.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 Id="rId30" Type="http://schemas.openxmlformats.org/officeDocument/2006/relationships/slideLayout" Target="../slideLayouts/slideLayout53.xml"/><Relationship Id="rId35" Type="http://schemas.openxmlformats.org/officeDocument/2006/relationships/theme" Target="../theme/theme3.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83421740"/>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373848"/>
      </p:ext>
    </p:extLst>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11AFEE-2A42-A69D-978B-742FDEA842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5A27AE8-6768-A874-853C-25F5D88152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CA6AF67-3197-BB8A-3B29-1F9C185516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DE9B71-A489-4F60-B00B-1C8D688AA8A2}" type="datetimeFigureOut">
              <a:rPr lang="en-GB" smtClean="0"/>
              <a:t>12/03/2024</a:t>
            </a:fld>
            <a:endParaRPr lang="en-GB"/>
          </a:p>
        </p:txBody>
      </p:sp>
      <p:sp>
        <p:nvSpPr>
          <p:cNvPr id="5" name="Footer Placeholder 4">
            <a:extLst>
              <a:ext uri="{FF2B5EF4-FFF2-40B4-BE49-F238E27FC236}">
                <a16:creationId xmlns:a16="http://schemas.microsoft.com/office/drawing/2014/main" id="{67A59365-4A18-1D0D-DBC6-3ADE9EECEC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7DD6AD6-9249-9788-BCA9-4C57E993D8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54D069-E595-401A-B618-C6C1F0B490F7}" type="slidenum">
              <a:rPr lang="en-GB" smtClean="0"/>
              <a:t>‹#›</a:t>
            </a:fld>
            <a:endParaRPr lang="en-GB"/>
          </a:p>
        </p:txBody>
      </p:sp>
    </p:spTree>
    <p:extLst>
      <p:ext uri="{BB962C8B-B14F-4D97-AF65-F5344CB8AC3E}">
        <p14:creationId xmlns:p14="http://schemas.microsoft.com/office/powerpoint/2010/main" val="1505775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app.fabric.microsoft.com/"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38.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4.png"/><Relationship Id="rId1" Type="http://schemas.openxmlformats.org/officeDocument/2006/relationships/slideLayout" Target="../slideLayouts/slideLayout38.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4.png"/><Relationship Id="rId1" Type="http://schemas.openxmlformats.org/officeDocument/2006/relationships/slideLayout" Target="../slideLayouts/slideLayout38.xml"/><Relationship Id="rId5" Type="http://schemas.openxmlformats.org/officeDocument/2006/relationships/image" Target="../media/image20.sv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2.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png"/><Relationship Id="rId2" Type="http://schemas.openxmlformats.org/officeDocument/2006/relationships/image" Target="../media/image35.png"/><Relationship Id="rId16" Type="http://schemas.openxmlformats.org/officeDocument/2006/relationships/image" Target="../media/image48.png"/><Relationship Id="rId1" Type="http://schemas.openxmlformats.org/officeDocument/2006/relationships/slideLayout" Target="../slideLayouts/slideLayout30.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5" Type="http://schemas.openxmlformats.org/officeDocument/2006/relationships/image" Target="../media/image47.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 Id="rId14" Type="http://schemas.openxmlformats.org/officeDocument/2006/relationships/image" Target="../media/image46.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3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84700-34CE-937A-3E61-92BFA8ACDB0F}"/>
              </a:ext>
            </a:extLst>
          </p:cNvPr>
          <p:cNvSpPr>
            <a:spLocks noGrp="1"/>
          </p:cNvSpPr>
          <p:nvPr>
            <p:ph type="ctrTitle"/>
          </p:nvPr>
        </p:nvSpPr>
        <p:spPr/>
        <p:txBody>
          <a:bodyPr>
            <a:noAutofit/>
          </a:bodyPr>
          <a:lstStyle/>
          <a:p>
            <a:r>
              <a:rPr lang="en-GB" sz="4000" dirty="0"/>
              <a:t>Data Quality Revolution:</a:t>
            </a:r>
            <a:br>
              <a:rPr lang="en-GB" sz="4000" dirty="0"/>
            </a:br>
            <a:r>
              <a:rPr lang="en-GB" sz="4000" dirty="0"/>
              <a:t> The Fabric-OpenAI Approach</a:t>
            </a:r>
          </a:p>
        </p:txBody>
      </p:sp>
      <p:sp>
        <p:nvSpPr>
          <p:cNvPr id="3" name="Text Placeholder 2">
            <a:extLst>
              <a:ext uri="{FF2B5EF4-FFF2-40B4-BE49-F238E27FC236}">
                <a16:creationId xmlns:a16="http://schemas.microsoft.com/office/drawing/2014/main" id="{5DF442D2-27C0-AE2F-7D73-FBE46392357A}"/>
              </a:ext>
            </a:extLst>
          </p:cNvPr>
          <p:cNvSpPr>
            <a:spLocks noGrp="1"/>
          </p:cNvSpPr>
          <p:nvPr>
            <p:ph type="body" idx="1"/>
          </p:nvPr>
        </p:nvSpPr>
        <p:spPr/>
        <p:txBody>
          <a:bodyPr/>
          <a:lstStyle/>
          <a:p>
            <a:r>
              <a:rPr lang="en-GB" dirty="0"/>
              <a:t>Nagaraj </a:t>
            </a:r>
            <a:r>
              <a:rPr lang="en-GB" dirty="0" err="1"/>
              <a:t>Sengodan</a:t>
            </a:r>
            <a:r>
              <a:rPr lang="en-GB" dirty="0"/>
              <a:t>, </a:t>
            </a:r>
            <a:r>
              <a:rPr lang="en-GB" dirty="0" err="1"/>
              <a:t>Alpa</a:t>
            </a:r>
            <a:r>
              <a:rPr lang="en-GB" dirty="0"/>
              <a:t> </a:t>
            </a:r>
            <a:r>
              <a:rPr lang="en-GB" dirty="0" err="1"/>
              <a:t>Buddhabhatti</a:t>
            </a:r>
            <a:endParaRPr lang="en-GB" dirty="0"/>
          </a:p>
        </p:txBody>
      </p:sp>
    </p:spTree>
    <p:extLst>
      <p:ext uri="{BB962C8B-B14F-4D97-AF65-F5344CB8AC3E}">
        <p14:creationId xmlns:p14="http://schemas.microsoft.com/office/powerpoint/2010/main" val="4189479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E6F6-430E-439C-EADC-ED1087564F62}"/>
              </a:ext>
            </a:extLst>
          </p:cNvPr>
          <p:cNvSpPr>
            <a:spLocks noGrp="1"/>
          </p:cNvSpPr>
          <p:nvPr>
            <p:ph type="title"/>
          </p:nvPr>
        </p:nvSpPr>
        <p:spPr/>
        <p:txBody>
          <a:bodyPr/>
          <a:lstStyle/>
          <a:p>
            <a:r>
              <a:rPr lang="en-GB" sz="3200" b="1" dirty="0">
                <a:solidFill>
                  <a:schemeClr val="accent1"/>
                </a:solidFill>
              </a:rPr>
              <a:t>High Level Design </a:t>
            </a:r>
            <a:endParaRPr lang="en-GB" dirty="0">
              <a:solidFill>
                <a:schemeClr val="accent1"/>
              </a:solidFill>
            </a:endParaRPr>
          </a:p>
        </p:txBody>
      </p:sp>
      <p:pic>
        <p:nvPicPr>
          <p:cNvPr id="4" name="Picture 3">
            <a:extLst>
              <a:ext uri="{FF2B5EF4-FFF2-40B4-BE49-F238E27FC236}">
                <a16:creationId xmlns:a16="http://schemas.microsoft.com/office/drawing/2014/main" id="{1502DE73-57A1-3283-D86B-E48277B8F79D}"/>
              </a:ext>
            </a:extLst>
          </p:cNvPr>
          <p:cNvPicPr>
            <a:picLocks noChangeAspect="1"/>
          </p:cNvPicPr>
          <p:nvPr/>
        </p:nvPicPr>
        <p:blipFill>
          <a:blip r:embed="rId2"/>
          <a:stretch>
            <a:fillRect/>
          </a:stretch>
        </p:blipFill>
        <p:spPr>
          <a:xfrm>
            <a:off x="11550316" y="0"/>
            <a:ext cx="641684" cy="619124"/>
          </a:xfrm>
          <a:prstGeom prst="rect">
            <a:avLst/>
          </a:prstGeom>
        </p:spPr>
      </p:pic>
      <p:sp>
        <p:nvSpPr>
          <p:cNvPr id="7" name="Rectangle: Rounded Corners 6">
            <a:extLst>
              <a:ext uri="{FF2B5EF4-FFF2-40B4-BE49-F238E27FC236}">
                <a16:creationId xmlns:a16="http://schemas.microsoft.com/office/drawing/2014/main" id="{2364CEC0-1E6F-ADEF-C8E7-5EDA62AA0963}"/>
              </a:ext>
            </a:extLst>
          </p:cNvPr>
          <p:cNvSpPr/>
          <p:nvPr/>
        </p:nvSpPr>
        <p:spPr>
          <a:xfrm>
            <a:off x="5944619" y="3714795"/>
            <a:ext cx="1989184" cy="151588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80DAA4AF-8734-D2DC-8F99-895BD59FD850}"/>
              </a:ext>
            </a:extLst>
          </p:cNvPr>
          <p:cNvPicPr>
            <a:picLocks noChangeAspect="1"/>
          </p:cNvPicPr>
          <p:nvPr/>
        </p:nvPicPr>
        <p:blipFill>
          <a:blip r:embed="rId2"/>
          <a:stretch>
            <a:fillRect/>
          </a:stretch>
        </p:blipFill>
        <p:spPr>
          <a:xfrm>
            <a:off x="6971737" y="4441543"/>
            <a:ext cx="603373" cy="457223"/>
          </a:xfrm>
          <a:prstGeom prst="rect">
            <a:avLst/>
          </a:prstGeom>
        </p:spPr>
      </p:pic>
      <p:pic>
        <p:nvPicPr>
          <p:cNvPr id="9" name="Picture 8">
            <a:extLst>
              <a:ext uri="{FF2B5EF4-FFF2-40B4-BE49-F238E27FC236}">
                <a16:creationId xmlns:a16="http://schemas.microsoft.com/office/drawing/2014/main" id="{40CD3732-8FA0-0209-566B-169800C0A271}"/>
              </a:ext>
            </a:extLst>
          </p:cNvPr>
          <p:cNvPicPr>
            <a:picLocks noChangeAspect="1"/>
          </p:cNvPicPr>
          <p:nvPr/>
        </p:nvPicPr>
        <p:blipFill>
          <a:blip r:embed="rId3"/>
          <a:stretch>
            <a:fillRect/>
          </a:stretch>
        </p:blipFill>
        <p:spPr>
          <a:xfrm>
            <a:off x="3134010" y="3588542"/>
            <a:ext cx="481563" cy="583944"/>
          </a:xfrm>
          <a:prstGeom prst="rect">
            <a:avLst/>
          </a:prstGeom>
        </p:spPr>
      </p:pic>
      <p:pic>
        <p:nvPicPr>
          <p:cNvPr id="10" name="Picture 9">
            <a:extLst>
              <a:ext uri="{FF2B5EF4-FFF2-40B4-BE49-F238E27FC236}">
                <a16:creationId xmlns:a16="http://schemas.microsoft.com/office/drawing/2014/main" id="{574E018E-344F-D4E7-F64E-495DC7485F31}"/>
              </a:ext>
            </a:extLst>
          </p:cNvPr>
          <p:cNvPicPr>
            <a:picLocks noChangeAspect="1"/>
          </p:cNvPicPr>
          <p:nvPr/>
        </p:nvPicPr>
        <p:blipFill>
          <a:blip r:embed="rId4"/>
          <a:stretch>
            <a:fillRect/>
          </a:stretch>
        </p:blipFill>
        <p:spPr>
          <a:xfrm>
            <a:off x="3073242" y="3082422"/>
            <a:ext cx="481564" cy="494176"/>
          </a:xfrm>
          <a:prstGeom prst="rect">
            <a:avLst/>
          </a:prstGeom>
        </p:spPr>
      </p:pic>
      <p:pic>
        <p:nvPicPr>
          <p:cNvPr id="11" name="Picture 10">
            <a:extLst>
              <a:ext uri="{FF2B5EF4-FFF2-40B4-BE49-F238E27FC236}">
                <a16:creationId xmlns:a16="http://schemas.microsoft.com/office/drawing/2014/main" id="{8213E3CB-C728-C527-3882-56EE23D12E66}"/>
              </a:ext>
            </a:extLst>
          </p:cNvPr>
          <p:cNvPicPr>
            <a:picLocks noChangeAspect="1"/>
          </p:cNvPicPr>
          <p:nvPr/>
        </p:nvPicPr>
        <p:blipFill>
          <a:blip r:embed="rId5"/>
          <a:stretch>
            <a:fillRect/>
          </a:stretch>
        </p:blipFill>
        <p:spPr>
          <a:xfrm>
            <a:off x="3063366" y="4216685"/>
            <a:ext cx="663052" cy="494337"/>
          </a:xfrm>
          <a:prstGeom prst="rect">
            <a:avLst/>
          </a:prstGeom>
        </p:spPr>
      </p:pic>
      <p:pic>
        <p:nvPicPr>
          <p:cNvPr id="12" name="Picture 11">
            <a:extLst>
              <a:ext uri="{FF2B5EF4-FFF2-40B4-BE49-F238E27FC236}">
                <a16:creationId xmlns:a16="http://schemas.microsoft.com/office/drawing/2014/main" id="{B0C4779B-DDBB-83E4-3DED-D8434DFB0998}"/>
              </a:ext>
            </a:extLst>
          </p:cNvPr>
          <p:cNvPicPr>
            <a:picLocks noChangeAspect="1"/>
          </p:cNvPicPr>
          <p:nvPr/>
        </p:nvPicPr>
        <p:blipFill>
          <a:blip r:embed="rId6"/>
          <a:stretch>
            <a:fillRect/>
          </a:stretch>
        </p:blipFill>
        <p:spPr>
          <a:xfrm>
            <a:off x="6228458" y="4529045"/>
            <a:ext cx="635033" cy="328949"/>
          </a:xfrm>
          <a:prstGeom prst="rect">
            <a:avLst/>
          </a:prstGeom>
        </p:spPr>
      </p:pic>
      <p:pic>
        <p:nvPicPr>
          <p:cNvPr id="13" name="Graphic 12" descr="Web design">
            <a:extLst>
              <a:ext uri="{FF2B5EF4-FFF2-40B4-BE49-F238E27FC236}">
                <a16:creationId xmlns:a16="http://schemas.microsoft.com/office/drawing/2014/main" id="{F380D410-1F01-A58A-2582-A9678ED7074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66952" y="3772942"/>
            <a:ext cx="603373" cy="706670"/>
          </a:xfrm>
          <a:prstGeom prst="rect">
            <a:avLst/>
          </a:prstGeom>
        </p:spPr>
      </p:pic>
      <p:cxnSp>
        <p:nvCxnSpPr>
          <p:cNvPr id="14" name="Straight Arrow Connector 13">
            <a:extLst>
              <a:ext uri="{FF2B5EF4-FFF2-40B4-BE49-F238E27FC236}">
                <a16:creationId xmlns:a16="http://schemas.microsoft.com/office/drawing/2014/main" id="{F5EC47F3-C2DF-BA3F-76DF-D8B0BB5FB103}"/>
              </a:ext>
            </a:extLst>
          </p:cNvPr>
          <p:cNvCxnSpPr>
            <a:cxnSpLocks/>
          </p:cNvCxnSpPr>
          <p:nvPr/>
        </p:nvCxnSpPr>
        <p:spPr>
          <a:xfrm>
            <a:off x="3839308" y="4541283"/>
            <a:ext cx="213783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47E2650-1434-3FE6-7F62-92BA7C64F53F}"/>
              </a:ext>
            </a:extLst>
          </p:cNvPr>
          <p:cNvCxnSpPr>
            <a:cxnSpLocks/>
          </p:cNvCxnSpPr>
          <p:nvPr/>
        </p:nvCxnSpPr>
        <p:spPr>
          <a:xfrm flipV="1">
            <a:off x="7383857" y="3180136"/>
            <a:ext cx="0" cy="4965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865D610-FD36-91F1-7F47-9AF1C2D7D6C0}"/>
              </a:ext>
            </a:extLst>
          </p:cNvPr>
          <p:cNvSpPr txBox="1"/>
          <p:nvPr/>
        </p:nvSpPr>
        <p:spPr>
          <a:xfrm>
            <a:off x="4175903" y="4148325"/>
            <a:ext cx="2073994" cy="369332"/>
          </a:xfrm>
          <a:prstGeom prst="rect">
            <a:avLst/>
          </a:prstGeom>
          <a:noFill/>
        </p:spPr>
        <p:txBody>
          <a:bodyPr wrap="square" rtlCol="0">
            <a:spAutoFit/>
          </a:bodyPr>
          <a:lstStyle/>
          <a:p>
            <a:r>
              <a:rPr lang="en-GB" dirty="0">
                <a:solidFill>
                  <a:srgbClr val="0070C0"/>
                </a:solidFill>
              </a:rPr>
              <a:t> </a:t>
            </a:r>
            <a:r>
              <a:rPr lang="en-GB" b="1" dirty="0">
                <a:solidFill>
                  <a:srgbClr val="0070C0"/>
                </a:solidFill>
              </a:rPr>
              <a:t>Knowledge</a:t>
            </a:r>
          </a:p>
        </p:txBody>
      </p:sp>
      <p:sp>
        <p:nvSpPr>
          <p:cNvPr id="17" name="TextBox 16">
            <a:extLst>
              <a:ext uri="{FF2B5EF4-FFF2-40B4-BE49-F238E27FC236}">
                <a16:creationId xmlns:a16="http://schemas.microsoft.com/office/drawing/2014/main" id="{0311AB61-1FE8-F712-60AD-5E5F8D6386C2}"/>
              </a:ext>
            </a:extLst>
          </p:cNvPr>
          <p:cNvSpPr txBox="1"/>
          <p:nvPr/>
        </p:nvSpPr>
        <p:spPr>
          <a:xfrm>
            <a:off x="7468690" y="3275837"/>
            <a:ext cx="2060707" cy="369332"/>
          </a:xfrm>
          <a:prstGeom prst="rect">
            <a:avLst/>
          </a:prstGeom>
          <a:noFill/>
        </p:spPr>
        <p:txBody>
          <a:bodyPr wrap="square" rtlCol="0">
            <a:spAutoFit/>
          </a:bodyPr>
          <a:lstStyle/>
          <a:p>
            <a:r>
              <a:rPr lang="en-GB" dirty="0">
                <a:solidFill>
                  <a:srgbClr val="0070C0"/>
                </a:solidFill>
              </a:rPr>
              <a:t> </a:t>
            </a:r>
            <a:r>
              <a:rPr lang="en-GB" b="1" dirty="0">
                <a:solidFill>
                  <a:srgbClr val="0070C0"/>
                </a:solidFill>
              </a:rPr>
              <a:t>Response</a:t>
            </a:r>
          </a:p>
        </p:txBody>
      </p:sp>
      <p:sp>
        <p:nvSpPr>
          <p:cNvPr id="18" name="TextBox 17">
            <a:extLst>
              <a:ext uri="{FF2B5EF4-FFF2-40B4-BE49-F238E27FC236}">
                <a16:creationId xmlns:a16="http://schemas.microsoft.com/office/drawing/2014/main" id="{6672C344-44C9-172E-4F0E-8947C239054E}"/>
              </a:ext>
            </a:extLst>
          </p:cNvPr>
          <p:cNvSpPr txBox="1"/>
          <p:nvPr/>
        </p:nvSpPr>
        <p:spPr>
          <a:xfrm>
            <a:off x="1478394" y="3665990"/>
            <a:ext cx="1408050" cy="369332"/>
          </a:xfrm>
          <a:prstGeom prst="rect">
            <a:avLst/>
          </a:prstGeom>
          <a:noFill/>
        </p:spPr>
        <p:txBody>
          <a:bodyPr wrap="square" rtlCol="0">
            <a:spAutoFit/>
          </a:bodyPr>
          <a:lstStyle/>
          <a:p>
            <a:r>
              <a:rPr lang="en-GB" b="1" dirty="0">
                <a:solidFill>
                  <a:srgbClr val="0070C0"/>
                </a:solidFill>
              </a:rPr>
              <a:t>Private Data</a:t>
            </a:r>
          </a:p>
        </p:txBody>
      </p:sp>
      <p:sp>
        <p:nvSpPr>
          <p:cNvPr id="19" name="Left Brace 18">
            <a:extLst>
              <a:ext uri="{FF2B5EF4-FFF2-40B4-BE49-F238E27FC236}">
                <a16:creationId xmlns:a16="http://schemas.microsoft.com/office/drawing/2014/main" id="{116A87F1-B111-37E1-DA73-DCE96071FBB3}"/>
              </a:ext>
            </a:extLst>
          </p:cNvPr>
          <p:cNvSpPr/>
          <p:nvPr/>
        </p:nvSpPr>
        <p:spPr>
          <a:xfrm>
            <a:off x="2914892" y="2976144"/>
            <a:ext cx="209687" cy="1802976"/>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0" name="Rectangle: Rounded Corners 19">
            <a:extLst>
              <a:ext uri="{FF2B5EF4-FFF2-40B4-BE49-F238E27FC236}">
                <a16:creationId xmlns:a16="http://schemas.microsoft.com/office/drawing/2014/main" id="{C415CD93-5B06-ACA1-01DA-52BFB626B759}"/>
              </a:ext>
            </a:extLst>
          </p:cNvPr>
          <p:cNvSpPr/>
          <p:nvPr/>
        </p:nvSpPr>
        <p:spPr>
          <a:xfrm>
            <a:off x="3148050" y="5100488"/>
            <a:ext cx="955847" cy="6844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OPEN DATA</a:t>
            </a:r>
          </a:p>
        </p:txBody>
      </p:sp>
      <p:sp>
        <p:nvSpPr>
          <p:cNvPr id="21" name="Left Brace 20">
            <a:extLst>
              <a:ext uri="{FF2B5EF4-FFF2-40B4-BE49-F238E27FC236}">
                <a16:creationId xmlns:a16="http://schemas.microsoft.com/office/drawing/2014/main" id="{7BF94119-E0DE-DA87-CD39-67B9B7255FB6}"/>
              </a:ext>
            </a:extLst>
          </p:cNvPr>
          <p:cNvSpPr/>
          <p:nvPr/>
        </p:nvSpPr>
        <p:spPr>
          <a:xfrm>
            <a:off x="2944597" y="5022076"/>
            <a:ext cx="148474" cy="808205"/>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TextBox 21">
            <a:extLst>
              <a:ext uri="{FF2B5EF4-FFF2-40B4-BE49-F238E27FC236}">
                <a16:creationId xmlns:a16="http://schemas.microsoft.com/office/drawing/2014/main" id="{FF9FDA46-2547-271E-B737-C73B648A4541}"/>
              </a:ext>
            </a:extLst>
          </p:cNvPr>
          <p:cNvSpPr txBox="1"/>
          <p:nvPr/>
        </p:nvSpPr>
        <p:spPr>
          <a:xfrm>
            <a:off x="1608056" y="5100488"/>
            <a:ext cx="2550695" cy="369332"/>
          </a:xfrm>
          <a:prstGeom prst="rect">
            <a:avLst/>
          </a:prstGeom>
          <a:noFill/>
        </p:spPr>
        <p:txBody>
          <a:bodyPr wrap="square" rtlCol="0">
            <a:spAutoFit/>
          </a:bodyPr>
          <a:lstStyle/>
          <a:p>
            <a:r>
              <a:rPr lang="en-GB" b="1" dirty="0">
                <a:solidFill>
                  <a:srgbClr val="0070C0"/>
                </a:solidFill>
              </a:rPr>
              <a:t>Public Data</a:t>
            </a:r>
          </a:p>
        </p:txBody>
      </p:sp>
      <p:pic>
        <p:nvPicPr>
          <p:cNvPr id="23" name="Picture 22">
            <a:extLst>
              <a:ext uri="{FF2B5EF4-FFF2-40B4-BE49-F238E27FC236}">
                <a16:creationId xmlns:a16="http://schemas.microsoft.com/office/drawing/2014/main" id="{76ABDAD3-436E-6AFD-A0AC-810CE7B34BAF}"/>
              </a:ext>
            </a:extLst>
          </p:cNvPr>
          <p:cNvPicPr>
            <a:picLocks noChangeAspect="1"/>
          </p:cNvPicPr>
          <p:nvPr/>
        </p:nvPicPr>
        <p:blipFill>
          <a:blip r:embed="rId9"/>
          <a:stretch>
            <a:fillRect/>
          </a:stretch>
        </p:blipFill>
        <p:spPr>
          <a:xfrm>
            <a:off x="5690980" y="2127718"/>
            <a:ext cx="640836" cy="438999"/>
          </a:xfrm>
          <a:prstGeom prst="rect">
            <a:avLst/>
          </a:prstGeom>
        </p:spPr>
      </p:pic>
      <p:cxnSp>
        <p:nvCxnSpPr>
          <p:cNvPr id="24" name="Straight Arrow Connector 23">
            <a:extLst>
              <a:ext uri="{FF2B5EF4-FFF2-40B4-BE49-F238E27FC236}">
                <a16:creationId xmlns:a16="http://schemas.microsoft.com/office/drawing/2014/main" id="{397E469A-D741-E9E2-DF78-006AB677B60B}"/>
              </a:ext>
            </a:extLst>
          </p:cNvPr>
          <p:cNvCxnSpPr>
            <a:cxnSpLocks/>
            <a:stCxn id="23" idx="2"/>
          </p:cNvCxnSpPr>
          <p:nvPr/>
        </p:nvCxnSpPr>
        <p:spPr>
          <a:xfrm>
            <a:off x="6011398" y="2566717"/>
            <a:ext cx="21752" cy="592375"/>
          </a:xfrm>
          <a:prstGeom prst="straightConnector1">
            <a:avLst/>
          </a:prstGeom>
          <a:ln w="38100">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467250F-06DB-055F-19BF-06369B117B06}"/>
              </a:ext>
            </a:extLst>
          </p:cNvPr>
          <p:cNvSpPr txBox="1"/>
          <p:nvPr/>
        </p:nvSpPr>
        <p:spPr>
          <a:xfrm>
            <a:off x="5645969" y="3244547"/>
            <a:ext cx="2073994" cy="369332"/>
          </a:xfrm>
          <a:prstGeom prst="rect">
            <a:avLst/>
          </a:prstGeom>
          <a:noFill/>
        </p:spPr>
        <p:txBody>
          <a:bodyPr wrap="square" rtlCol="0">
            <a:spAutoFit/>
          </a:bodyPr>
          <a:lstStyle/>
          <a:p>
            <a:r>
              <a:rPr lang="en-GB" dirty="0">
                <a:solidFill>
                  <a:srgbClr val="0070C0"/>
                </a:solidFill>
              </a:rPr>
              <a:t>        </a:t>
            </a:r>
            <a:r>
              <a:rPr lang="en-GB" b="1" dirty="0">
                <a:solidFill>
                  <a:srgbClr val="0070C0"/>
                </a:solidFill>
              </a:rPr>
              <a:t>Query</a:t>
            </a:r>
            <a:r>
              <a:rPr lang="en-GB" dirty="0">
                <a:solidFill>
                  <a:srgbClr val="0070C0"/>
                </a:solidFill>
              </a:rPr>
              <a:t>    </a:t>
            </a:r>
          </a:p>
        </p:txBody>
      </p:sp>
      <p:sp>
        <p:nvSpPr>
          <p:cNvPr id="26" name="TextBox 25">
            <a:extLst>
              <a:ext uri="{FF2B5EF4-FFF2-40B4-BE49-F238E27FC236}">
                <a16:creationId xmlns:a16="http://schemas.microsoft.com/office/drawing/2014/main" id="{FF3C3BAC-94D6-B023-C073-194045DFDD4C}"/>
              </a:ext>
            </a:extLst>
          </p:cNvPr>
          <p:cNvSpPr txBox="1"/>
          <p:nvPr/>
        </p:nvSpPr>
        <p:spPr>
          <a:xfrm>
            <a:off x="6682966" y="1841795"/>
            <a:ext cx="2550695" cy="369332"/>
          </a:xfrm>
          <a:prstGeom prst="rect">
            <a:avLst/>
          </a:prstGeom>
          <a:noFill/>
        </p:spPr>
        <p:txBody>
          <a:bodyPr wrap="square" rtlCol="0">
            <a:spAutoFit/>
          </a:bodyPr>
          <a:lstStyle/>
          <a:p>
            <a:r>
              <a:rPr lang="en-GB" b="1" dirty="0">
                <a:solidFill>
                  <a:srgbClr val="0070C0"/>
                </a:solidFill>
              </a:rPr>
              <a:t>Private Data Sources </a:t>
            </a:r>
          </a:p>
        </p:txBody>
      </p:sp>
      <p:sp>
        <p:nvSpPr>
          <p:cNvPr id="27" name="TextBox 26">
            <a:extLst>
              <a:ext uri="{FF2B5EF4-FFF2-40B4-BE49-F238E27FC236}">
                <a16:creationId xmlns:a16="http://schemas.microsoft.com/office/drawing/2014/main" id="{F4242CE8-B0F8-7EBD-6003-172308655DF2}"/>
              </a:ext>
            </a:extLst>
          </p:cNvPr>
          <p:cNvSpPr txBox="1"/>
          <p:nvPr/>
        </p:nvSpPr>
        <p:spPr>
          <a:xfrm>
            <a:off x="6402427" y="2637925"/>
            <a:ext cx="561078" cy="369332"/>
          </a:xfrm>
          <a:prstGeom prst="rect">
            <a:avLst/>
          </a:prstGeom>
          <a:noFill/>
        </p:spPr>
        <p:txBody>
          <a:bodyPr wrap="square" rtlCol="0">
            <a:spAutoFit/>
          </a:bodyPr>
          <a:lstStyle/>
          <a:p>
            <a:r>
              <a:rPr lang="en-GB" b="1" dirty="0">
                <a:solidFill>
                  <a:srgbClr val="0070C0"/>
                </a:solidFill>
              </a:rPr>
              <a:t>OR</a:t>
            </a:r>
          </a:p>
        </p:txBody>
      </p:sp>
      <p:cxnSp>
        <p:nvCxnSpPr>
          <p:cNvPr id="28" name="Straight Arrow Connector 27">
            <a:extLst>
              <a:ext uri="{FF2B5EF4-FFF2-40B4-BE49-F238E27FC236}">
                <a16:creationId xmlns:a16="http://schemas.microsoft.com/office/drawing/2014/main" id="{CFE7F35B-50BF-2BA7-BEFA-69C2378E0C57}"/>
              </a:ext>
            </a:extLst>
          </p:cNvPr>
          <p:cNvCxnSpPr>
            <a:cxnSpLocks/>
          </p:cNvCxnSpPr>
          <p:nvPr/>
        </p:nvCxnSpPr>
        <p:spPr>
          <a:xfrm>
            <a:off x="7986831" y="2690838"/>
            <a:ext cx="6693" cy="497486"/>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AC3F0A6-DC43-9484-99CC-AD8BAFE47E7F}"/>
              </a:ext>
            </a:extLst>
          </p:cNvPr>
          <p:cNvCxnSpPr>
            <a:cxnSpLocks/>
          </p:cNvCxnSpPr>
          <p:nvPr/>
        </p:nvCxnSpPr>
        <p:spPr>
          <a:xfrm>
            <a:off x="6011398" y="3150728"/>
            <a:ext cx="1989013" cy="103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802EFE0-B88F-BC01-8D98-468EA1CAB01F}"/>
              </a:ext>
            </a:extLst>
          </p:cNvPr>
          <p:cNvCxnSpPr>
            <a:cxnSpLocks/>
          </p:cNvCxnSpPr>
          <p:nvPr/>
        </p:nvCxnSpPr>
        <p:spPr>
          <a:xfrm>
            <a:off x="6935643" y="3180136"/>
            <a:ext cx="0" cy="5373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F6AF0265-7F7C-0710-9140-895507BB68CB}"/>
              </a:ext>
            </a:extLst>
          </p:cNvPr>
          <p:cNvPicPr>
            <a:picLocks noChangeAspect="1"/>
          </p:cNvPicPr>
          <p:nvPr/>
        </p:nvPicPr>
        <p:blipFill>
          <a:blip r:embed="rId3"/>
          <a:stretch>
            <a:fillRect/>
          </a:stretch>
        </p:blipFill>
        <p:spPr>
          <a:xfrm>
            <a:off x="7146959" y="2188246"/>
            <a:ext cx="359442" cy="338192"/>
          </a:xfrm>
          <a:prstGeom prst="rect">
            <a:avLst/>
          </a:prstGeom>
        </p:spPr>
      </p:pic>
      <p:pic>
        <p:nvPicPr>
          <p:cNvPr id="32" name="Picture 31">
            <a:extLst>
              <a:ext uri="{FF2B5EF4-FFF2-40B4-BE49-F238E27FC236}">
                <a16:creationId xmlns:a16="http://schemas.microsoft.com/office/drawing/2014/main" id="{DF6660EA-9573-7030-4855-B02836D559A2}"/>
              </a:ext>
            </a:extLst>
          </p:cNvPr>
          <p:cNvPicPr>
            <a:picLocks noChangeAspect="1"/>
          </p:cNvPicPr>
          <p:nvPr/>
        </p:nvPicPr>
        <p:blipFill>
          <a:blip r:embed="rId4"/>
          <a:stretch>
            <a:fillRect/>
          </a:stretch>
        </p:blipFill>
        <p:spPr>
          <a:xfrm flipH="1">
            <a:off x="6791212" y="2178121"/>
            <a:ext cx="359442" cy="338192"/>
          </a:xfrm>
          <a:prstGeom prst="rect">
            <a:avLst/>
          </a:prstGeom>
        </p:spPr>
      </p:pic>
      <p:pic>
        <p:nvPicPr>
          <p:cNvPr id="33" name="Picture 32">
            <a:extLst>
              <a:ext uri="{FF2B5EF4-FFF2-40B4-BE49-F238E27FC236}">
                <a16:creationId xmlns:a16="http://schemas.microsoft.com/office/drawing/2014/main" id="{CFAB1220-9E5A-EFCF-2DBF-5116AB80AECF}"/>
              </a:ext>
            </a:extLst>
          </p:cNvPr>
          <p:cNvPicPr>
            <a:picLocks noChangeAspect="1"/>
          </p:cNvPicPr>
          <p:nvPr/>
        </p:nvPicPr>
        <p:blipFill>
          <a:blip r:embed="rId5"/>
          <a:stretch>
            <a:fillRect/>
          </a:stretch>
        </p:blipFill>
        <p:spPr>
          <a:xfrm>
            <a:off x="7556998" y="2189427"/>
            <a:ext cx="384502" cy="360163"/>
          </a:xfrm>
          <a:prstGeom prst="rect">
            <a:avLst/>
          </a:prstGeom>
        </p:spPr>
      </p:pic>
      <p:pic>
        <p:nvPicPr>
          <p:cNvPr id="34" name="Picture 33">
            <a:extLst>
              <a:ext uri="{FF2B5EF4-FFF2-40B4-BE49-F238E27FC236}">
                <a16:creationId xmlns:a16="http://schemas.microsoft.com/office/drawing/2014/main" id="{92247BA2-F850-E2FE-75CD-7B32CED61196}"/>
              </a:ext>
            </a:extLst>
          </p:cNvPr>
          <p:cNvPicPr>
            <a:picLocks noChangeAspect="1"/>
          </p:cNvPicPr>
          <p:nvPr/>
        </p:nvPicPr>
        <p:blipFill>
          <a:blip r:embed="rId6"/>
          <a:stretch>
            <a:fillRect/>
          </a:stretch>
        </p:blipFill>
        <p:spPr>
          <a:xfrm>
            <a:off x="7956977" y="2164026"/>
            <a:ext cx="358714" cy="369331"/>
          </a:xfrm>
          <a:prstGeom prst="rect">
            <a:avLst/>
          </a:prstGeom>
        </p:spPr>
      </p:pic>
      <p:sp>
        <p:nvSpPr>
          <p:cNvPr id="35" name="TextBox 34">
            <a:extLst>
              <a:ext uri="{FF2B5EF4-FFF2-40B4-BE49-F238E27FC236}">
                <a16:creationId xmlns:a16="http://schemas.microsoft.com/office/drawing/2014/main" id="{3B61EA99-BE16-A905-2D42-B5119F3A734F}"/>
              </a:ext>
            </a:extLst>
          </p:cNvPr>
          <p:cNvSpPr txBox="1"/>
          <p:nvPr/>
        </p:nvSpPr>
        <p:spPr>
          <a:xfrm>
            <a:off x="5657442" y="1803238"/>
            <a:ext cx="744986" cy="369332"/>
          </a:xfrm>
          <a:prstGeom prst="rect">
            <a:avLst/>
          </a:prstGeom>
          <a:noFill/>
        </p:spPr>
        <p:txBody>
          <a:bodyPr wrap="square" rtlCol="0">
            <a:spAutoFit/>
          </a:bodyPr>
          <a:lstStyle/>
          <a:p>
            <a:r>
              <a:rPr lang="en-GB" b="1" dirty="0">
                <a:solidFill>
                  <a:srgbClr val="0070C0"/>
                </a:solidFill>
              </a:rPr>
              <a:t>User</a:t>
            </a:r>
          </a:p>
        </p:txBody>
      </p:sp>
      <p:sp>
        <p:nvSpPr>
          <p:cNvPr id="36" name="TextBox 35">
            <a:extLst>
              <a:ext uri="{FF2B5EF4-FFF2-40B4-BE49-F238E27FC236}">
                <a16:creationId xmlns:a16="http://schemas.microsoft.com/office/drawing/2014/main" id="{E182F0DE-0F43-0F48-CD50-8C439A1A1718}"/>
              </a:ext>
            </a:extLst>
          </p:cNvPr>
          <p:cNvSpPr txBox="1"/>
          <p:nvPr/>
        </p:nvSpPr>
        <p:spPr>
          <a:xfrm>
            <a:off x="8274020" y="2110632"/>
            <a:ext cx="990044" cy="523220"/>
          </a:xfrm>
          <a:prstGeom prst="rect">
            <a:avLst/>
          </a:prstGeom>
          <a:noFill/>
        </p:spPr>
        <p:txBody>
          <a:bodyPr wrap="square" rtlCol="0">
            <a:spAutoFit/>
          </a:bodyPr>
          <a:lstStyle/>
          <a:p>
            <a:r>
              <a:rPr lang="en-GB" sz="2800" dirty="0">
                <a:solidFill>
                  <a:srgbClr val="0070C0"/>
                </a:solidFill>
              </a:rPr>
              <a:t>… </a:t>
            </a:r>
            <a:r>
              <a:rPr lang="en-GB" dirty="0">
                <a:solidFill>
                  <a:srgbClr val="0070C0"/>
                </a:solidFill>
              </a:rPr>
              <a:t>etc</a:t>
            </a:r>
          </a:p>
        </p:txBody>
      </p:sp>
      <p:sp>
        <p:nvSpPr>
          <p:cNvPr id="37" name="Left Brace 36">
            <a:extLst>
              <a:ext uri="{FF2B5EF4-FFF2-40B4-BE49-F238E27FC236}">
                <a16:creationId xmlns:a16="http://schemas.microsoft.com/office/drawing/2014/main" id="{96BFCB5F-7C15-AC2E-F9C6-E8DB0D30C104}"/>
              </a:ext>
            </a:extLst>
          </p:cNvPr>
          <p:cNvSpPr/>
          <p:nvPr/>
        </p:nvSpPr>
        <p:spPr>
          <a:xfrm rot="16200000">
            <a:off x="7876679" y="1363142"/>
            <a:ext cx="220305" cy="2435087"/>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pic>
        <p:nvPicPr>
          <p:cNvPr id="38" name="Picture 37">
            <a:extLst>
              <a:ext uri="{FF2B5EF4-FFF2-40B4-BE49-F238E27FC236}">
                <a16:creationId xmlns:a16="http://schemas.microsoft.com/office/drawing/2014/main" id="{643011FB-9B59-EBAD-5673-BC7E2E385EEB}"/>
              </a:ext>
            </a:extLst>
          </p:cNvPr>
          <p:cNvPicPr>
            <a:picLocks noChangeAspect="1"/>
          </p:cNvPicPr>
          <p:nvPr/>
        </p:nvPicPr>
        <p:blipFill>
          <a:blip r:embed="rId10"/>
          <a:stretch>
            <a:fillRect/>
          </a:stretch>
        </p:blipFill>
        <p:spPr>
          <a:xfrm>
            <a:off x="6971737" y="3867305"/>
            <a:ext cx="520727" cy="508026"/>
          </a:xfrm>
          <a:prstGeom prst="rect">
            <a:avLst/>
          </a:prstGeom>
        </p:spPr>
      </p:pic>
    </p:spTree>
    <p:extLst>
      <p:ext uri="{BB962C8B-B14F-4D97-AF65-F5344CB8AC3E}">
        <p14:creationId xmlns:p14="http://schemas.microsoft.com/office/powerpoint/2010/main" val="23637876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E6F6-430E-439C-EADC-ED1087564F62}"/>
              </a:ext>
            </a:extLst>
          </p:cNvPr>
          <p:cNvSpPr>
            <a:spLocks noGrp="1"/>
          </p:cNvSpPr>
          <p:nvPr>
            <p:ph type="title"/>
          </p:nvPr>
        </p:nvSpPr>
        <p:spPr/>
        <p:txBody>
          <a:bodyPr/>
          <a:lstStyle/>
          <a:p>
            <a:r>
              <a:rPr lang="en-GB" sz="3200" b="1" dirty="0">
                <a:solidFill>
                  <a:schemeClr val="accent1"/>
                </a:solidFill>
              </a:rPr>
              <a:t>Demo - For Public Data using Azure Portal</a:t>
            </a:r>
            <a:endParaRPr lang="en-GB" dirty="0">
              <a:solidFill>
                <a:schemeClr val="accent1"/>
              </a:solidFill>
            </a:endParaRPr>
          </a:p>
        </p:txBody>
      </p:sp>
      <p:pic>
        <p:nvPicPr>
          <p:cNvPr id="4" name="Picture 3">
            <a:extLst>
              <a:ext uri="{FF2B5EF4-FFF2-40B4-BE49-F238E27FC236}">
                <a16:creationId xmlns:a16="http://schemas.microsoft.com/office/drawing/2014/main" id="{1502DE73-57A1-3283-D86B-E48277B8F79D}"/>
              </a:ext>
            </a:extLst>
          </p:cNvPr>
          <p:cNvPicPr>
            <a:picLocks noChangeAspect="1"/>
          </p:cNvPicPr>
          <p:nvPr/>
        </p:nvPicPr>
        <p:blipFill>
          <a:blip r:embed="rId2"/>
          <a:stretch>
            <a:fillRect/>
          </a:stretch>
        </p:blipFill>
        <p:spPr>
          <a:xfrm>
            <a:off x="11550316" y="0"/>
            <a:ext cx="641684" cy="619124"/>
          </a:xfrm>
          <a:prstGeom prst="rect">
            <a:avLst/>
          </a:prstGeom>
        </p:spPr>
      </p:pic>
      <p:sp>
        <p:nvSpPr>
          <p:cNvPr id="3" name="Rectangle: Rounded Corners 2">
            <a:extLst>
              <a:ext uri="{FF2B5EF4-FFF2-40B4-BE49-F238E27FC236}">
                <a16:creationId xmlns:a16="http://schemas.microsoft.com/office/drawing/2014/main" id="{AC4E2C62-AFE0-AAAD-6B75-E881789EFB82}"/>
              </a:ext>
            </a:extLst>
          </p:cNvPr>
          <p:cNvSpPr/>
          <p:nvPr/>
        </p:nvSpPr>
        <p:spPr>
          <a:xfrm>
            <a:off x="5988537" y="3725612"/>
            <a:ext cx="1815167" cy="142183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5" name="Picture 4">
            <a:extLst>
              <a:ext uri="{FF2B5EF4-FFF2-40B4-BE49-F238E27FC236}">
                <a16:creationId xmlns:a16="http://schemas.microsoft.com/office/drawing/2014/main" id="{96E34FE0-BC86-E964-7A27-6520F9C805F3}"/>
              </a:ext>
            </a:extLst>
          </p:cNvPr>
          <p:cNvPicPr>
            <a:picLocks noChangeAspect="1"/>
          </p:cNvPicPr>
          <p:nvPr/>
        </p:nvPicPr>
        <p:blipFill>
          <a:blip r:embed="rId2"/>
          <a:stretch>
            <a:fillRect/>
          </a:stretch>
        </p:blipFill>
        <p:spPr>
          <a:xfrm>
            <a:off x="6466317" y="4102672"/>
            <a:ext cx="664600" cy="457223"/>
          </a:xfrm>
          <a:prstGeom prst="rect">
            <a:avLst/>
          </a:prstGeom>
        </p:spPr>
      </p:pic>
      <p:cxnSp>
        <p:nvCxnSpPr>
          <p:cNvPr id="6" name="Straight Arrow Connector 5">
            <a:extLst>
              <a:ext uri="{FF2B5EF4-FFF2-40B4-BE49-F238E27FC236}">
                <a16:creationId xmlns:a16="http://schemas.microsoft.com/office/drawing/2014/main" id="{944384F3-7541-2F40-07C8-F93AF1C58E97}"/>
              </a:ext>
            </a:extLst>
          </p:cNvPr>
          <p:cNvCxnSpPr>
            <a:cxnSpLocks/>
          </p:cNvCxnSpPr>
          <p:nvPr/>
        </p:nvCxnSpPr>
        <p:spPr>
          <a:xfrm flipV="1">
            <a:off x="6939948" y="3038020"/>
            <a:ext cx="0" cy="53559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2206FED0-145D-5028-AC7B-D9307ED583EA}"/>
              </a:ext>
            </a:extLst>
          </p:cNvPr>
          <p:cNvSpPr txBox="1"/>
          <p:nvPr/>
        </p:nvSpPr>
        <p:spPr>
          <a:xfrm>
            <a:off x="4438496" y="4058108"/>
            <a:ext cx="2073994" cy="369332"/>
          </a:xfrm>
          <a:prstGeom prst="rect">
            <a:avLst/>
          </a:prstGeom>
          <a:noFill/>
        </p:spPr>
        <p:txBody>
          <a:bodyPr wrap="square" rtlCol="0">
            <a:spAutoFit/>
          </a:bodyPr>
          <a:lstStyle/>
          <a:p>
            <a:r>
              <a:rPr lang="en-GB" dirty="0">
                <a:solidFill>
                  <a:srgbClr val="0070C0"/>
                </a:solidFill>
              </a:rPr>
              <a:t> </a:t>
            </a:r>
            <a:r>
              <a:rPr lang="en-GB" b="1" dirty="0">
                <a:solidFill>
                  <a:srgbClr val="0070C0"/>
                </a:solidFill>
              </a:rPr>
              <a:t>Knowledge</a:t>
            </a:r>
          </a:p>
        </p:txBody>
      </p:sp>
      <p:sp>
        <p:nvSpPr>
          <p:cNvPr id="40" name="TextBox 39">
            <a:extLst>
              <a:ext uri="{FF2B5EF4-FFF2-40B4-BE49-F238E27FC236}">
                <a16:creationId xmlns:a16="http://schemas.microsoft.com/office/drawing/2014/main" id="{5C97CB22-68DB-95BC-EF2D-80545CDCAFFB}"/>
              </a:ext>
            </a:extLst>
          </p:cNvPr>
          <p:cNvSpPr txBox="1"/>
          <p:nvPr/>
        </p:nvSpPr>
        <p:spPr>
          <a:xfrm>
            <a:off x="6992717" y="3038020"/>
            <a:ext cx="2265580" cy="369332"/>
          </a:xfrm>
          <a:prstGeom prst="rect">
            <a:avLst/>
          </a:prstGeom>
          <a:noFill/>
        </p:spPr>
        <p:txBody>
          <a:bodyPr wrap="square" rtlCol="0">
            <a:spAutoFit/>
          </a:bodyPr>
          <a:lstStyle/>
          <a:p>
            <a:r>
              <a:rPr lang="en-GB" dirty="0">
                <a:solidFill>
                  <a:srgbClr val="0070C0"/>
                </a:solidFill>
              </a:rPr>
              <a:t> </a:t>
            </a:r>
            <a:r>
              <a:rPr lang="en-GB" b="1" dirty="0">
                <a:solidFill>
                  <a:srgbClr val="0070C0"/>
                </a:solidFill>
              </a:rPr>
              <a:t>Response</a:t>
            </a:r>
          </a:p>
        </p:txBody>
      </p:sp>
      <p:sp>
        <p:nvSpPr>
          <p:cNvPr id="41" name="Rectangle: Rounded Corners 40">
            <a:extLst>
              <a:ext uri="{FF2B5EF4-FFF2-40B4-BE49-F238E27FC236}">
                <a16:creationId xmlns:a16="http://schemas.microsoft.com/office/drawing/2014/main" id="{3719B4A1-B568-93A8-4CCB-4AE08F034DC2}"/>
              </a:ext>
            </a:extLst>
          </p:cNvPr>
          <p:cNvSpPr/>
          <p:nvPr/>
        </p:nvSpPr>
        <p:spPr>
          <a:xfrm>
            <a:off x="3496801" y="4058108"/>
            <a:ext cx="955847" cy="6844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Open</a:t>
            </a:r>
          </a:p>
          <a:p>
            <a:pPr algn="ctr"/>
            <a:r>
              <a:rPr lang="en-GB" b="1" dirty="0"/>
              <a:t>Data</a:t>
            </a:r>
          </a:p>
        </p:txBody>
      </p:sp>
      <p:sp>
        <p:nvSpPr>
          <p:cNvPr id="42" name="TextBox 41">
            <a:extLst>
              <a:ext uri="{FF2B5EF4-FFF2-40B4-BE49-F238E27FC236}">
                <a16:creationId xmlns:a16="http://schemas.microsoft.com/office/drawing/2014/main" id="{C89A8100-E525-ADAA-EB06-848F29963B74}"/>
              </a:ext>
            </a:extLst>
          </p:cNvPr>
          <p:cNvSpPr txBox="1"/>
          <p:nvPr/>
        </p:nvSpPr>
        <p:spPr>
          <a:xfrm>
            <a:off x="3496801" y="4790450"/>
            <a:ext cx="2550695" cy="646331"/>
          </a:xfrm>
          <a:prstGeom prst="rect">
            <a:avLst/>
          </a:prstGeom>
          <a:noFill/>
        </p:spPr>
        <p:txBody>
          <a:bodyPr wrap="square" rtlCol="0">
            <a:spAutoFit/>
          </a:bodyPr>
          <a:lstStyle/>
          <a:p>
            <a:r>
              <a:rPr lang="en-GB" b="1" dirty="0">
                <a:solidFill>
                  <a:srgbClr val="0070C0"/>
                </a:solidFill>
              </a:rPr>
              <a:t>Public Data</a:t>
            </a:r>
          </a:p>
          <a:p>
            <a:r>
              <a:rPr lang="en-GB" b="1" dirty="0">
                <a:solidFill>
                  <a:srgbClr val="0070C0"/>
                </a:solidFill>
              </a:rPr>
              <a:t>(Data over internet )</a:t>
            </a:r>
          </a:p>
        </p:txBody>
      </p:sp>
      <p:pic>
        <p:nvPicPr>
          <p:cNvPr id="43" name="Picture 42">
            <a:extLst>
              <a:ext uri="{FF2B5EF4-FFF2-40B4-BE49-F238E27FC236}">
                <a16:creationId xmlns:a16="http://schemas.microsoft.com/office/drawing/2014/main" id="{488E71EC-E723-0B80-2DD8-00C3852A022F}"/>
              </a:ext>
            </a:extLst>
          </p:cNvPr>
          <p:cNvPicPr>
            <a:picLocks noChangeAspect="1"/>
          </p:cNvPicPr>
          <p:nvPr/>
        </p:nvPicPr>
        <p:blipFill>
          <a:blip r:embed="rId3"/>
          <a:stretch>
            <a:fillRect/>
          </a:stretch>
        </p:blipFill>
        <p:spPr>
          <a:xfrm>
            <a:off x="6529597" y="2527328"/>
            <a:ext cx="640836" cy="438999"/>
          </a:xfrm>
          <a:prstGeom prst="rect">
            <a:avLst/>
          </a:prstGeom>
        </p:spPr>
      </p:pic>
      <p:cxnSp>
        <p:nvCxnSpPr>
          <p:cNvPr id="44" name="Straight Arrow Connector 43">
            <a:extLst>
              <a:ext uri="{FF2B5EF4-FFF2-40B4-BE49-F238E27FC236}">
                <a16:creationId xmlns:a16="http://schemas.microsoft.com/office/drawing/2014/main" id="{F64DE61B-4327-3295-34C4-21A3D2E0900E}"/>
              </a:ext>
            </a:extLst>
          </p:cNvPr>
          <p:cNvCxnSpPr>
            <a:cxnSpLocks/>
          </p:cNvCxnSpPr>
          <p:nvPr/>
        </p:nvCxnSpPr>
        <p:spPr>
          <a:xfrm>
            <a:off x="6682096" y="3019272"/>
            <a:ext cx="21752" cy="592375"/>
          </a:xfrm>
          <a:prstGeom prst="straightConnector1">
            <a:avLst/>
          </a:prstGeom>
          <a:ln w="38100">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CA75D93B-5793-32BA-B705-7383B20D3EE7}"/>
              </a:ext>
            </a:extLst>
          </p:cNvPr>
          <p:cNvSpPr txBox="1"/>
          <p:nvPr/>
        </p:nvSpPr>
        <p:spPr>
          <a:xfrm>
            <a:off x="4949059" y="3118328"/>
            <a:ext cx="1902176" cy="369332"/>
          </a:xfrm>
          <a:prstGeom prst="rect">
            <a:avLst/>
          </a:prstGeom>
          <a:noFill/>
        </p:spPr>
        <p:txBody>
          <a:bodyPr wrap="square" rtlCol="0">
            <a:spAutoFit/>
          </a:bodyPr>
          <a:lstStyle/>
          <a:p>
            <a:r>
              <a:rPr lang="en-GB" dirty="0">
                <a:solidFill>
                  <a:srgbClr val="0070C0"/>
                </a:solidFill>
              </a:rPr>
              <a:t> </a:t>
            </a:r>
            <a:r>
              <a:rPr lang="en-GB" b="1" dirty="0">
                <a:solidFill>
                  <a:srgbClr val="0070C0"/>
                </a:solidFill>
              </a:rPr>
              <a:t>Query:</a:t>
            </a:r>
            <a:r>
              <a:rPr lang="en-GB" dirty="0">
                <a:solidFill>
                  <a:srgbClr val="0070C0"/>
                </a:solidFill>
              </a:rPr>
              <a:t> </a:t>
            </a:r>
            <a:r>
              <a:rPr lang="en-GB" b="1" dirty="0">
                <a:solidFill>
                  <a:srgbClr val="0070C0"/>
                </a:solidFill>
              </a:rPr>
              <a:t>2+2=</a:t>
            </a:r>
            <a:r>
              <a:rPr lang="en-GB" b="1" dirty="0">
                <a:solidFill>
                  <a:srgbClr val="FF0000"/>
                </a:solidFill>
              </a:rPr>
              <a:t>?</a:t>
            </a:r>
            <a:r>
              <a:rPr lang="en-GB" b="1" dirty="0">
                <a:solidFill>
                  <a:srgbClr val="0070C0"/>
                </a:solidFill>
              </a:rPr>
              <a:t> </a:t>
            </a:r>
          </a:p>
        </p:txBody>
      </p:sp>
      <p:sp>
        <p:nvSpPr>
          <p:cNvPr id="46" name="TextBox 45">
            <a:extLst>
              <a:ext uri="{FF2B5EF4-FFF2-40B4-BE49-F238E27FC236}">
                <a16:creationId xmlns:a16="http://schemas.microsoft.com/office/drawing/2014/main" id="{23F2353D-1A93-D7B4-1F57-84E483BE29B7}"/>
              </a:ext>
            </a:extLst>
          </p:cNvPr>
          <p:cNvSpPr txBox="1"/>
          <p:nvPr/>
        </p:nvSpPr>
        <p:spPr>
          <a:xfrm>
            <a:off x="6529597" y="2230857"/>
            <a:ext cx="744986" cy="369332"/>
          </a:xfrm>
          <a:prstGeom prst="rect">
            <a:avLst/>
          </a:prstGeom>
          <a:noFill/>
        </p:spPr>
        <p:txBody>
          <a:bodyPr wrap="square" rtlCol="0">
            <a:spAutoFit/>
          </a:bodyPr>
          <a:lstStyle/>
          <a:p>
            <a:r>
              <a:rPr lang="en-GB" b="1" dirty="0">
                <a:solidFill>
                  <a:srgbClr val="0070C0"/>
                </a:solidFill>
              </a:rPr>
              <a:t>User</a:t>
            </a:r>
          </a:p>
        </p:txBody>
      </p:sp>
      <p:sp>
        <p:nvSpPr>
          <p:cNvPr id="47" name="TextBox 46">
            <a:extLst>
              <a:ext uri="{FF2B5EF4-FFF2-40B4-BE49-F238E27FC236}">
                <a16:creationId xmlns:a16="http://schemas.microsoft.com/office/drawing/2014/main" id="{85157AD2-7A1B-90A4-9593-7E91C853FCEB}"/>
              </a:ext>
            </a:extLst>
          </p:cNvPr>
          <p:cNvSpPr txBox="1"/>
          <p:nvPr/>
        </p:nvSpPr>
        <p:spPr>
          <a:xfrm>
            <a:off x="7130917" y="3252270"/>
            <a:ext cx="1989179" cy="369332"/>
          </a:xfrm>
          <a:prstGeom prst="rect">
            <a:avLst/>
          </a:prstGeom>
          <a:noFill/>
        </p:spPr>
        <p:txBody>
          <a:bodyPr wrap="square" rtlCol="0">
            <a:spAutoFit/>
          </a:bodyPr>
          <a:lstStyle/>
          <a:p>
            <a:r>
              <a:rPr lang="en-GB" b="1" dirty="0">
                <a:solidFill>
                  <a:srgbClr val="0070C0"/>
                </a:solidFill>
              </a:rPr>
              <a:t>2+2=</a:t>
            </a:r>
            <a:r>
              <a:rPr lang="en-GB" b="1" dirty="0">
                <a:solidFill>
                  <a:schemeClr val="accent6"/>
                </a:solidFill>
              </a:rPr>
              <a:t>4</a:t>
            </a:r>
            <a:r>
              <a:rPr lang="en-GB" b="1" dirty="0">
                <a:solidFill>
                  <a:srgbClr val="0070C0"/>
                </a:solidFill>
              </a:rPr>
              <a:t> </a:t>
            </a:r>
          </a:p>
        </p:txBody>
      </p:sp>
      <p:cxnSp>
        <p:nvCxnSpPr>
          <p:cNvPr id="48" name="Straight Arrow Connector 47">
            <a:extLst>
              <a:ext uri="{FF2B5EF4-FFF2-40B4-BE49-F238E27FC236}">
                <a16:creationId xmlns:a16="http://schemas.microsoft.com/office/drawing/2014/main" id="{5CFEEFE8-04E0-368C-8000-42D951DEBA66}"/>
              </a:ext>
            </a:extLst>
          </p:cNvPr>
          <p:cNvCxnSpPr>
            <a:cxnSpLocks/>
          </p:cNvCxnSpPr>
          <p:nvPr/>
        </p:nvCxnSpPr>
        <p:spPr>
          <a:xfrm>
            <a:off x="4572972" y="4467436"/>
            <a:ext cx="120878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656042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0BE242-8F57-C593-BC8E-DE54B5DEEC4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70D20AA-2F9F-C627-469C-E34D173BD391}"/>
              </a:ext>
            </a:extLst>
          </p:cNvPr>
          <p:cNvSpPr>
            <a:spLocks noGrp="1"/>
          </p:cNvSpPr>
          <p:nvPr>
            <p:ph type="ctrTitle"/>
          </p:nvPr>
        </p:nvSpPr>
        <p:spPr/>
        <p:txBody>
          <a:bodyPr/>
          <a:lstStyle/>
          <a:p>
            <a:r>
              <a:rPr lang="en-GB" dirty="0"/>
              <a:t>Microsoft Fabric</a:t>
            </a:r>
          </a:p>
        </p:txBody>
      </p:sp>
    </p:spTree>
    <p:extLst>
      <p:ext uri="{BB962C8B-B14F-4D97-AF65-F5344CB8AC3E}">
        <p14:creationId xmlns:p14="http://schemas.microsoft.com/office/powerpoint/2010/main" val="2223986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E6F6-430E-439C-EADC-ED1087564F62}"/>
              </a:ext>
            </a:extLst>
          </p:cNvPr>
          <p:cNvSpPr>
            <a:spLocks noGrp="1"/>
          </p:cNvSpPr>
          <p:nvPr>
            <p:ph type="title"/>
          </p:nvPr>
        </p:nvSpPr>
        <p:spPr/>
        <p:txBody>
          <a:bodyPr/>
          <a:lstStyle/>
          <a:p>
            <a:r>
              <a:rPr lang="en-GB" sz="3200" b="1" dirty="0">
                <a:solidFill>
                  <a:schemeClr val="accent1"/>
                </a:solidFill>
              </a:rPr>
              <a:t>What is Microsoft Fabric</a:t>
            </a:r>
            <a:endParaRPr lang="en-GB" dirty="0">
              <a:solidFill>
                <a:schemeClr val="accent1"/>
              </a:solidFill>
            </a:endParaRPr>
          </a:p>
        </p:txBody>
      </p:sp>
      <p:sp>
        <p:nvSpPr>
          <p:cNvPr id="3" name="Content Placeholder 2">
            <a:extLst>
              <a:ext uri="{FF2B5EF4-FFF2-40B4-BE49-F238E27FC236}">
                <a16:creationId xmlns:a16="http://schemas.microsoft.com/office/drawing/2014/main" id="{029EA800-6735-24FC-C01F-6402F2401B0E}"/>
              </a:ext>
            </a:extLst>
          </p:cNvPr>
          <p:cNvSpPr>
            <a:spLocks noGrp="1"/>
          </p:cNvSpPr>
          <p:nvPr>
            <p:ph idx="1"/>
          </p:nvPr>
        </p:nvSpPr>
        <p:spPr/>
        <p:txBody>
          <a:bodyPr/>
          <a:lstStyle/>
          <a:p>
            <a:r>
              <a:rPr lang="en-GB" sz="2000" b="1" dirty="0"/>
              <a:t>A unified software-as-a-service (SaaS)</a:t>
            </a:r>
          </a:p>
          <a:p>
            <a:r>
              <a:rPr lang="en-GB" sz="2000" b="1" dirty="0"/>
              <a:t>Using Single environment, you can ingest, store, process, and analyse, visualized, shared your data</a:t>
            </a:r>
          </a:p>
          <a:p>
            <a:r>
              <a:rPr lang="en-GB" sz="2000" b="1" dirty="0"/>
              <a:t>All your data stored in a single open format in one place — </a:t>
            </a:r>
            <a:r>
              <a:rPr lang="en-GB" sz="2000" b="1" dirty="0" err="1"/>
              <a:t>OneLake</a:t>
            </a:r>
            <a:endParaRPr lang="en-GB" sz="2000" b="1" dirty="0"/>
          </a:p>
          <a:p>
            <a:r>
              <a:rPr lang="en-GB" sz="2000" b="1" dirty="0" err="1"/>
              <a:t>OneLake</a:t>
            </a:r>
            <a:r>
              <a:rPr lang="en-GB" sz="2000" b="1" dirty="0"/>
              <a:t> is like a like OneDrive</a:t>
            </a:r>
          </a:p>
          <a:p>
            <a:r>
              <a:rPr lang="en-GB" sz="2000" b="1" dirty="0"/>
              <a:t>Shortcut</a:t>
            </a:r>
          </a:p>
          <a:p>
            <a:r>
              <a:rPr lang="pl-PL" sz="1600" b="0" i="0" dirty="0">
                <a:solidFill>
                  <a:srgbClr val="242424"/>
                </a:solidFill>
                <a:effectLst/>
                <a:latin typeface="source-serif-pro"/>
              </a:rPr>
              <a:t>Go to </a:t>
            </a:r>
            <a:r>
              <a:rPr lang="pl-PL" sz="1600" b="0" i="0" u="sng" dirty="0">
                <a:solidFill>
                  <a:srgbClr val="242424"/>
                </a:solidFill>
                <a:effectLst/>
                <a:latin typeface="source-serif-pro"/>
                <a:hlinkClick r:id="rId2"/>
              </a:rPr>
              <a:t>https://app.fabric.microsoft.com</a:t>
            </a:r>
            <a:endParaRPr lang="pl-PL" sz="1600" b="0" i="0" dirty="0">
              <a:solidFill>
                <a:srgbClr val="242424"/>
              </a:solidFill>
              <a:effectLst/>
              <a:latin typeface="source-serif-pro"/>
            </a:endParaRPr>
          </a:p>
          <a:p>
            <a:pPr marL="0" indent="0">
              <a:buNone/>
            </a:pPr>
            <a:endParaRPr lang="en-GB" sz="2000" b="1" dirty="0"/>
          </a:p>
        </p:txBody>
      </p:sp>
      <p:pic>
        <p:nvPicPr>
          <p:cNvPr id="5" name="Picture 4" descr="Microsoft Fabric logo">
            <a:extLst>
              <a:ext uri="{FF2B5EF4-FFF2-40B4-BE49-F238E27FC236}">
                <a16:creationId xmlns:a16="http://schemas.microsoft.com/office/drawing/2014/main" id="{E03EAAAF-BF76-9814-58F3-FD3C9E9430A0}"/>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37403" y="14087"/>
            <a:ext cx="854597" cy="854593"/>
          </a:xfrm>
          <a:prstGeom prst="rect">
            <a:avLst/>
          </a:prstGeom>
          <a:effectLst/>
        </p:spPr>
      </p:pic>
    </p:spTree>
    <p:extLst>
      <p:ext uri="{BB962C8B-B14F-4D97-AF65-F5344CB8AC3E}">
        <p14:creationId xmlns:p14="http://schemas.microsoft.com/office/powerpoint/2010/main" val="198691848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767F53-19E3-1926-4104-F982E6629D7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7B48C60-EAFF-4B6C-F540-1C71D5ECEE24}"/>
              </a:ext>
            </a:extLst>
          </p:cNvPr>
          <p:cNvSpPr>
            <a:spLocks noGrp="1"/>
          </p:cNvSpPr>
          <p:nvPr>
            <p:ph type="title"/>
          </p:nvPr>
        </p:nvSpPr>
        <p:spPr>
          <a:xfrm>
            <a:off x="437518" y="208248"/>
            <a:ext cx="10515600" cy="1325563"/>
          </a:xfrm>
        </p:spPr>
        <p:txBody>
          <a:bodyPr/>
          <a:lstStyle/>
          <a:p>
            <a:r>
              <a:rPr kumimoji="0" lang="en-GB" sz="3200" b="1" i="0" u="none" strike="noStrike" kern="1200" cap="none" spc="0" normalizeH="0" baseline="0" noProof="0" dirty="0">
                <a:ln>
                  <a:noFill/>
                </a:ln>
                <a:solidFill>
                  <a:srgbClr val="009999"/>
                </a:solidFill>
                <a:effectLst/>
                <a:uLnTx/>
                <a:uFillTx/>
                <a:latin typeface="Arial Black" panose="020B0A04020102020204"/>
                <a:ea typeface="+mj-ea"/>
                <a:cs typeface="+mj-cs"/>
              </a:rPr>
              <a:t>Microsoft Fabric Architecture</a:t>
            </a:r>
            <a:endParaRPr lang="en-GB" dirty="0"/>
          </a:p>
        </p:txBody>
      </p:sp>
      <p:grpSp>
        <p:nvGrpSpPr>
          <p:cNvPr id="304" name="Group 303">
            <a:extLst>
              <a:ext uri="{FF2B5EF4-FFF2-40B4-BE49-F238E27FC236}">
                <a16:creationId xmlns:a16="http://schemas.microsoft.com/office/drawing/2014/main" id="{45A79D28-D850-6710-9273-EF0F64FB6ADB}"/>
              </a:ext>
              <a:ext uri="{C183D7F6-B498-43B3-948B-1728B52AA6E4}">
                <adec:decorative xmlns:adec="http://schemas.microsoft.com/office/drawing/2017/decorative" val="1"/>
              </a:ext>
            </a:extLst>
          </p:cNvPr>
          <p:cNvGrpSpPr/>
          <p:nvPr/>
        </p:nvGrpSpPr>
        <p:grpSpPr>
          <a:xfrm>
            <a:off x="350104" y="2024298"/>
            <a:ext cx="11613296" cy="4320746"/>
            <a:chOff x="350104" y="2024298"/>
            <a:chExt cx="11613296" cy="4320746"/>
          </a:xfrm>
        </p:grpSpPr>
        <p:grpSp>
          <p:nvGrpSpPr>
            <p:cNvPr id="305" name="Group 304">
              <a:extLst>
                <a:ext uri="{FF2B5EF4-FFF2-40B4-BE49-F238E27FC236}">
                  <a16:creationId xmlns:a16="http://schemas.microsoft.com/office/drawing/2014/main" id="{03A22F1B-3E09-0AE4-8BD5-2BADDE577345}"/>
                </a:ext>
                <a:ext uri="{C183D7F6-B498-43B3-948B-1728B52AA6E4}">
                  <adec:decorative xmlns:adec="http://schemas.microsoft.com/office/drawing/2017/decorative" val="1"/>
                </a:ext>
              </a:extLst>
            </p:cNvPr>
            <p:cNvGrpSpPr/>
            <p:nvPr/>
          </p:nvGrpSpPr>
          <p:grpSpPr>
            <a:xfrm>
              <a:off x="350104" y="2024298"/>
              <a:ext cx="11613296" cy="4320746"/>
              <a:chOff x="350104" y="2024298"/>
              <a:chExt cx="11613296" cy="4320746"/>
            </a:xfrm>
          </p:grpSpPr>
          <p:sp>
            <p:nvSpPr>
              <p:cNvPr id="410" name="Rounded Rectangle 34">
                <a:extLst>
                  <a:ext uri="{FF2B5EF4-FFF2-40B4-BE49-F238E27FC236}">
                    <a16:creationId xmlns:a16="http://schemas.microsoft.com/office/drawing/2014/main" id="{74AC1772-159F-B886-97AC-5C5DE1EF3724}"/>
                  </a:ext>
                  <a:ext uri="{C183D7F6-B498-43B3-948B-1728B52AA6E4}">
                    <adec:decorative xmlns:adec="http://schemas.microsoft.com/office/drawing/2017/decorative" val="1"/>
                  </a:ext>
                </a:extLst>
              </p:cNvPr>
              <p:cNvSpPr/>
              <p:nvPr/>
            </p:nvSpPr>
            <p:spPr bwMode="auto">
              <a:xfrm>
                <a:off x="350104" y="2024298"/>
                <a:ext cx="11613296" cy="4320746"/>
              </a:xfrm>
              <a:prstGeom prst="roundRect">
                <a:avLst>
                  <a:gd name="adj" fmla="val 4131"/>
                </a:avLst>
              </a:prstGeom>
              <a:solidFill>
                <a:srgbClr val="F9F9F9">
                  <a:alpha val="70000"/>
                </a:srgbClr>
              </a:solidFill>
              <a:ln w="6350" cap="flat" cmpd="sng" algn="ctr">
                <a:noFill/>
                <a:prstDash val="solid"/>
                <a:miter lim="800000"/>
                <a:headEnd type="none" w="med" len="med"/>
                <a:tailEnd type="none" w="med" len="med"/>
              </a:ln>
              <a:effectLst>
                <a:outerShdw blurRad="228600" dist="38100" dir="2700000" algn="tl" rotWithShape="0">
                  <a:prstClr val="black">
                    <a:alpha val="20000"/>
                  </a:prst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367" eaLnBrk="1" fontAlgn="auto" latinLnBrk="0" hangingPunct="1">
                  <a:lnSpc>
                    <a:spcPct val="100000"/>
                  </a:lnSpc>
                  <a:spcBef>
                    <a:spcPct val="20000"/>
                  </a:spcBef>
                  <a:spcAft>
                    <a:spcPts val="0"/>
                  </a:spcAft>
                  <a:buClrTx/>
                  <a:buSzPct val="90000"/>
                  <a:buFontTx/>
                  <a:buNone/>
                  <a:tabLst/>
                  <a:defRPr/>
                </a:pPr>
                <a:endParaRPr kumimoji="0" lang="en-US" sz="1200" b="0" i="0" u="none" strike="noStrike" kern="0" cap="none" spc="0" normalizeH="0" baseline="0" noProof="0" err="1">
                  <a:ln>
                    <a:noFill/>
                  </a:ln>
                  <a:gradFill>
                    <a:gsLst>
                      <a:gs pos="2874">
                        <a:srgbClr val="FFFFFF"/>
                      </a:gs>
                      <a:gs pos="17978">
                        <a:srgbClr val="FFFFFF"/>
                      </a:gs>
                    </a:gsLst>
                    <a:lin ang="2700000" scaled="0"/>
                  </a:gradFill>
                  <a:effectLst/>
                  <a:uLnTx/>
                  <a:uFillTx/>
                  <a:latin typeface="Segoe UI"/>
                  <a:ea typeface="+mn-ea"/>
                  <a:cs typeface="+mn-cs"/>
                </a:endParaRPr>
              </a:p>
            </p:txBody>
          </p:sp>
          <p:sp>
            <p:nvSpPr>
              <p:cNvPr id="411" name="Rounded Rectangle 112">
                <a:extLst>
                  <a:ext uri="{FF2B5EF4-FFF2-40B4-BE49-F238E27FC236}">
                    <a16:creationId xmlns:a16="http://schemas.microsoft.com/office/drawing/2014/main" id="{1B532EE0-FB2F-9AC3-7ABD-29E13B6C98B9}"/>
                  </a:ext>
                  <a:ext uri="{C183D7F6-B498-43B3-948B-1728B52AA6E4}">
                    <adec:decorative xmlns:adec="http://schemas.microsoft.com/office/drawing/2017/decorative" val="1"/>
                  </a:ext>
                </a:extLst>
              </p:cNvPr>
              <p:cNvSpPr/>
              <p:nvPr/>
            </p:nvSpPr>
            <p:spPr bwMode="auto">
              <a:xfrm>
                <a:off x="504448" y="5462874"/>
                <a:ext cx="9449544" cy="727894"/>
              </a:xfrm>
              <a:prstGeom prst="roundRect">
                <a:avLst>
                  <a:gd name="adj" fmla="val 8905"/>
                </a:avLst>
              </a:prstGeom>
              <a:solidFill>
                <a:srgbClr val="FFFFFF">
                  <a:alpha val="94098"/>
                </a:srgbClr>
              </a:solidFill>
              <a:ln w="6350" cap="flat" cmpd="sng" algn="ctr">
                <a:noFill/>
                <a:prstDash val="solid"/>
                <a:miter lim="800000"/>
                <a:headEnd type="none" w="med" len="med"/>
                <a:tailEnd type="none" w="med" len="med"/>
              </a:ln>
              <a:effectLst>
                <a:outerShdw blurRad="235619" dist="38100" dir="2700000" algn="tl" rotWithShape="0">
                  <a:prstClr val="black">
                    <a:alpha val="19837"/>
                  </a:prstClr>
                </a:outerShdw>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800"/>
                  </a:spcAft>
                  <a:buClrTx/>
                  <a:buSzTx/>
                  <a:buFontTx/>
                  <a:buNone/>
                  <a:tabLst/>
                  <a:defRPr/>
                </a:pPr>
                <a:endParaRPr kumimoji="0" lang="en-US" sz="1400" b="0" i="0" u="none" strike="noStrike" kern="0" cap="none" spc="0" normalizeH="0" baseline="0" noProof="0" err="1">
                  <a:ln>
                    <a:noFill/>
                  </a:ln>
                  <a:solidFill>
                    <a:srgbClr val="49C5B1"/>
                  </a:solidFill>
                  <a:effectLst/>
                  <a:uLnTx/>
                  <a:uFillTx/>
                  <a:latin typeface="Segoe Sans Text Semilight"/>
                  <a:ea typeface="+mn-ea"/>
                  <a:cs typeface="Segoe UI" pitchFamily="34" charset="0"/>
                </a:endParaRPr>
              </a:p>
            </p:txBody>
          </p:sp>
          <p:grpSp>
            <p:nvGrpSpPr>
              <p:cNvPr id="412" name="Group 411">
                <a:extLst>
                  <a:ext uri="{FF2B5EF4-FFF2-40B4-BE49-F238E27FC236}">
                    <a16:creationId xmlns:a16="http://schemas.microsoft.com/office/drawing/2014/main" id="{B257DB67-36AA-653D-9024-AF7357945827}"/>
                  </a:ext>
                  <a:ext uri="{C183D7F6-B498-43B3-948B-1728B52AA6E4}">
                    <adec:decorative xmlns:adec="http://schemas.microsoft.com/office/drawing/2017/decorative" val="1"/>
                  </a:ext>
                </a:extLst>
              </p:cNvPr>
              <p:cNvGrpSpPr/>
              <p:nvPr/>
            </p:nvGrpSpPr>
            <p:grpSpPr>
              <a:xfrm>
                <a:off x="2809507" y="5846041"/>
                <a:ext cx="4837318" cy="181250"/>
                <a:chOff x="2894270" y="5982876"/>
                <a:chExt cx="4837318" cy="181250"/>
              </a:xfrm>
            </p:grpSpPr>
            <p:cxnSp>
              <p:nvCxnSpPr>
                <p:cNvPr id="415" name="Straight Connector 414">
                  <a:extLst>
                    <a:ext uri="{FF2B5EF4-FFF2-40B4-BE49-F238E27FC236}">
                      <a16:creationId xmlns:a16="http://schemas.microsoft.com/office/drawing/2014/main" id="{72C9F024-E987-1E64-606D-1D85C4F69BEF}"/>
                    </a:ext>
                    <a:ext uri="{C183D7F6-B498-43B3-948B-1728B52AA6E4}">
                      <adec:decorative xmlns:adec="http://schemas.microsoft.com/office/drawing/2017/decorative" val="1"/>
                    </a:ext>
                  </a:extLst>
                </p:cNvPr>
                <p:cNvCxnSpPr>
                  <a:cxnSpLocks/>
                </p:cNvCxnSpPr>
                <p:nvPr/>
              </p:nvCxnSpPr>
              <p:spPr>
                <a:xfrm>
                  <a:off x="2894270" y="5982876"/>
                  <a:ext cx="0" cy="181250"/>
                </a:xfrm>
                <a:prstGeom prst="line">
                  <a:avLst/>
                </a:prstGeom>
                <a:noFill/>
                <a:ln w="19050" cap="flat" cmpd="sng" algn="ctr">
                  <a:solidFill>
                    <a:srgbClr val="225B61"/>
                  </a:solidFill>
                  <a:prstDash val="solid"/>
                  <a:headEnd type="none" w="lg" len="med"/>
                  <a:tailEnd type="none" w="lg" len="med"/>
                </a:ln>
                <a:effectLst/>
              </p:spPr>
            </p:cxnSp>
            <p:cxnSp>
              <p:nvCxnSpPr>
                <p:cNvPr id="416" name="Straight Connector 415">
                  <a:extLst>
                    <a:ext uri="{FF2B5EF4-FFF2-40B4-BE49-F238E27FC236}">
                      <a16:creationId xmlns:a16="http://schemas.microsoft.com/office/drawing/2014/main" id="{A4ADC52A-45F5-D89F-6842-417029090523}"/>
                    </a:ext>
                    <a:ext uri="{C183D7F6-B498-43B3-948B-1728B52AA6E4}">
                      <adec:decorative xmlns:adec="http://schemas.microsoft.com/office/drawing/2017/decorative" val="1"/>
                    </a:ext>
                  </a:extLst>
                </p:cNvPr>
                <p:cNvCxnSpPr>
                  <a:cxnSpLocks/>
                </p:cNvCxnSpPr>
                <p:nvPr/>
              </p:nvCxnSpPr>
              <p:spPr>
                <a:xfrm>
                  <a:off x="5312929" y="5982876"/>
                  <a:ext cx="0" cy="181250"/>
                </a:xfrm>
                <a:prstGeom prst="line">
                  <a:avLst/>
                </a:prstGeom>
                <a:noFill/>
                <a:ln w="19050" cap="flat" cmpd="sng" algn="ctr">
                  <a:solidFill>
                    <a:srgbClr val="225B61"/>
                  </a:solidFill>
                  <a:prstDash val="solid"/>
                  <a:headEnd type="none" w="lg" len="med"/>
                  <a:tailEnd type="none" w="lg" len="med"/>
                </a:ln>
                <a:effectLst/>
              </p:spPr>
            </p:cxnSp>
            <p:cxnSp>
              <p:nvCxnSpPr>
                <p:cNvPr id="417" name="Straight Connector 416">
                  <a:extLst>
                    <a:ext uri="{FF2B5EF4-FFF2-40B4-BE49-F238E27FC236}">
                      <a16:creationId xmlns:a16="http://schemas.microsoft.com/office/drawing/2014/main" id="{42B15977-E950-1435-54CC-F0EB56A5F017}"/>
                    </a:ext>
                    <a:ext uri="{C183D7F6-B498-43B3-948B-1728B52AA6E4}">
                      <adec:decorative xmlns:adec="http://schemas.microsoft.com/office/drawing/2017/decorative" val="1"/>
                    </a:ext>
                  </a:extLst>
                </p:cNvPr>
                <p:cNvCxnSpPr>
                  <a:cxnSpLocks/>
                </p:cNvCxnSpPr>
                <p:nvPr/>
              </p:nvCxnSpPr>
              <p:spPr>
                <a:xfrm>
                  <a:off x="7731588" y="5982876"/>
                  <a:ext cx="0" cy="181250"/>
                </a:xfrm>
                <a:prstGeom prst="line">
                  <a:avLst/>
                </a:prstGeom>
                <a:noFill/>
                <a:ln w="19050" cap="flat" cmpd="sng" algn="ctr">
                  <a:solidFill>
                    <a:srgbClr val="225B61"/>
                  </a:solidFill>
                  <a:prstDash val="solid"/>
                  <a:headEnd type="none" w="lg" len="med"/>
                  <a:tailEnd type="none" w="lg" len="med"/>
                </a:ln>
                <a:effectLst/>
              </p:spPr>
            </p:cxnSp>
          </p:grpSp>
        </p:grpSp>
        <p:sp>
          <p:nvSpPr>
            <p:cNvPr id="306" name="Rounded Rectangle 75">
              <a:extLst>
                <a:ext uri="{FF2B5EF4-FFF2-40B4-BE49-F238E27FC236}">
                  <a16:creationId xmlns:a16="http://schemas.microsoft.com/office/drawing/2014/main" id="{28E7BB05-8654-841B-BCFF-356C83217493}"/>
                </a:ext>
                <a:ext uri="{C183D7F6-B498-43B3-948B-1728B52AA6E4}">
                  <adec:decorative xmlns:adec="http://schemas.microsoft.com/office/drawing/2017/decorative" val="1"/>
                </a:ext>
              </a:extLst>
            </p:cNvPr>
            <p:cNvSpPr/>
            <p:nvPr/>
          </p:nvSpPr>
          <p:spPr bwMode="auto">
            <a:xfrm>
              <a:off x="500453" y="2178574"/>
              <a:ext cx="1277963" cy="1492752"/>
            </a:xfrm>
            <a:prstGeom prst="roundRect">
              <a:avLst>
                <a:gd name="adj" fmla="val 5489"/>
              </a:avLst>
            </a:prstGeom>
            <a:solidFill>
              <a:srgbClr val="FFFFFF">
                <a:alpha val="94098"/>
              </a:srgbClr>
            </a:solidFill>
            <a:ln w="6350" cap="flat" cmpd="sng" algn="ctr">
              <a:noFill/>
              <a:prstDash val="solid"/>
              <a:miter lim="800000"/>
              <a:headEnd type="none" w="med" len="med"/>
              <a:tailEnd type="none" w="med" len="med"/>
            </a:ln>
            <a:effectLst>
              <a:outerShdw blurRad="235619" dist="38100" dir="2700000" algn="tl" rotWithShape="0">
                <a:prstClr val="black">
                  <a:alpha val="19837"/>
                </a:prstClr>
              </a:outerShdw>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800"/>
                </a:spcAft>
                <a:buClrTx/>
                <a:buSzTx/>
                <a:buFontTx/>
                <a:buNone/>
                <a:tabLst/>
                <a:defRPr/>
              </a:pPr>
              <a:endParaRPr kumimoji="0" lang="en-US" sz="1400" b="0" i="0" u="none" strike="noStrike" kern="0" cap="none" spc="0" normalizeH="0" baseline="0" noProof="0" err="1">
                <a:ln>
                  <a:noFill/>
                </a:ln>
                <a:solidFill>
                  <a:srgbClr val="49C5B1"/>
                </a:solidFill>
                <a:effectLst/>
                <a:uLnTx/>
                <a:uFillTx/>
                <a:latin typeface="Segoe Sans Text Semilight"/>
                <a:ea typeface="+mn-ea"/>
                <a:cs typeface="Segoe UI" pitchFamily="34" charset="0"/>
              </a:endParaRPr>
            </a:p>
          </p:txBody>
        </p:sp>
        <p:sp>
          <p:nvSpPr>
            <p:cNvPr id="307" name="Rounded Rectangle 84">
              <a:extLst>
                <a:ext uri="{FF2B5EF4-FFF2-40B4-BE49-F238E27FC236}">
                  <a16:creationId xmlns:a16="http://schemas.microsoft.com/office/drawing/2014/main" id="{32733110-F49D-8BF8-1CED-2A93B9D5C733}"/>
                </a:ext>
                <a:ext uri="{C183D7F6-B498-43B3-948B-1728B52AA6E4}">
                  <adec:decorative xmlns:adec="http://schemas.microsoft.com/office/drawing/2017/decorative" val="1"/>
                </a:ext>
              </a:extLst>
            </p:cNvPr>
            <p:cNvSpPr/>
            <p:nvPr/>
          </p:nvSpPr>
          <p:spPr bwMode="auto">
            <a:xfrm>
              <a:off x="1862383" y="2178574"/>
              <a:ext cx="1277963" cy="1492752"/>
            </a:xfrm>
            <a:prstGeom prst="roundRect">
              <a:avLst>
                <a:gd name="adj" fmla="val 5489"/>
              </a:avLst>
            </a:prstGeom>
            <a:solidFill>
              <a:srgbClr val="FFFFFF">
                <a:alpha val="94098"/>
              </a:srgbClr>
            </a:solidFill>
            <a:ln w="6350" cap="flat" cmpd="sng" algn="ctr">
              <a:noFill/>
              <a:prstDash val="solid"/>
              <a:miter lim="800000"/>
              <a:headEnd type="none" w="med" len="med"/>
              <a:tailEnd type="none" w="med" len="med"/>
            </a:ln>
            <a:effectLst>
              <a:outerShdw blurRad="235619" dist="38100" dir="2700000" algn="tl" rotWithShape="0">
                <a:prstClr val="black">
                  <a:alpha val="19837"/>
                </a:prstClr>
              </a:outerShdw>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800"/>
                </a:spcAft>
                <a:buClrTx/>
                <a:buSzTx/>
                <a:buFontTx/>
                <a:buNone/>
                <a:tabLst/>
                <a:defRPr/>
              </a:pPr>
              <a:endParaRPr kumimoji="0" lang="en-US" sz="1400" b="0" i="0" u="none" strike="noStrike" kern="0" cap="none" spc="0" normalizeH="0" baseline="0" noProof="0" err="1">
                <a:ln>
                  <a:noFill/>
                </a:ln>
                <a:solidFill>
                  <a:srgbClr val="49C5B1"/>
                </a:solidFill>
                <a:effectLst/>
                <a:uLnTx/>
                <a:uFillTx/>
                <a:latin typeface="Segoe Sans Text Semilight"/>
                <a:ea typeface="+mn-ea"/>
                <a:cs typeface="Segoe UI" pitchFamily="34" charset="0"/>
              </a:endParaRPr>
            </a:p>
          </p:txBody>
        </p:sp>
        <p:sp>
          <p:nvSpPr>
            <p:cNvPr id="308" name="Rounded Rectangle 92">
              <a:extLst>
                <a:ext uri="{FF2B5EF4-FFF2-40B4-BE49-F238E27FC236}">
                  <a16:creationId xmlns:a16="http://schemas.microsoft.com/office/drawing/2014/main" id="{D41E3402-6E3D-2ADD-B34C-13E745D7CEB5}"/>
                </a:ext>
                <a:ext uri="{C183D7F6-B498-43B3-948B-1728B52AA6E4}">
                  <adec:decorative xmlns:adec="http://schemas.microsoft.com/office/drawing/2017/decorative" val="1"/>
                </a:ext>
              </a:extLst>
            </p:cNvPr>
            <p:cNvSpPr/>
            <p:nvPr/>
          </p:nvSpPr>
          <p:spPr bwMode="auto">
            <a:xfrm>
              <a:off x="3224313" y="2178574"/>
              <a:ext cx="1277963" cy="1492752"/>
            </a:xfrm>
            <a:prstGeom prst="roundRect">
              <a:avLst>
                <a:gd name="adj" fmla="val 5489"/>
              </a:avLst>
            </a:prstGeom>
            <a:solidFill>
              <a:srgbClr val="FFFFFF">
                <a:alpha val="94098"/>
              </a:srgbClr>
            </a:solidFill>
            <a:ln w="6350" cap="flat" cmpd="sng" algn="ctr">
              <a:noFill/>
              <a:prstDash val="solid"/>
              <a:miter lim="800000"/>
              <a:headEnd type="none" w="med" len="med"/>
              <a:tailEnd type="none" w="med" len="med"/>
            </a:ln>
            <a:effectLst>
              <a:outerShdw blurRad="235619" dist="38100" dir="2700000" algn="tl" rotWithShape="0">
                <a:prstClr val="black">
                  <a:alpha val="19837"/>
                </a:prstClr>
              </a:outerShdw>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800"/>
                </a:spcAft>
                <a:buClrTx/>
                <a:buSzTx/>
                <a:buFontTx/>
                <a:buNone/>
                <a:tabLst/>
                <a:defRPr/>
              </a:pPr>
              <a:endParaRPr kumimoji="0" lang="en-US" sz="1400" b="0" i="0" u="none" strike="noStrike" kern="0" cap="none" spc="0" normalizeH="0" baseline="0" noProof="0" err="1">
                <a:ln>
                  <a:noFill/>
                </a:ln>
                <a:solidFill>
                  <a:srgbClr val="49C5B1"/>
                </a:solidFill>
                <a:effectLst/>
                <a:uLnTx/>
                <a:uFillTx/>
                <a:latin typeface="Segoe Sans Text Semilight"/>
                <a:ea typeface="+mn-ea"/>
                <a:cs typeface="Segoe UI" pitchFamily="34" charset="0"/>
              </a:endParaRPr>
            </a:p>
          </p:txBody>
        </p:sp>
        <p:sp>
          <p:nvSpPr>
            <p:cNvPr id="309" name="Rounded Rectangle 98">
              <a:extLst>
                <a:ext uri="{FF2B5EF4-FFF2-40B4-BE49-F238E27FC236}">
                  <a16:creationId xmlns:a16="http://schemas.microsoft.com/office/drawing/2014/main" id="{5775FB28-B07A-1DE5-8BE0-F6D8840444E2}"/>
                </a:ext>
                <a:ext uri="{C183D7F6-B498-43B3-948B-1728B52AA6E4}">
                  <adec:decorative xmlns:adec="http://schemas.microsoft.com/office/drawing/2017/decorative" val="1"/>
                </a:ext>
              </a:extLst>
            </p:cNvPr>
            <p:cNvSpPr/>
            <p:nvPr/>
          </p:nvSpPr>
          <p:spPr bwMode="auto">
            <a:xfrm>
              <a:off x="4586242" y="2178574"/>
              <a:ext cx="1277963" cy="1492752"/>
            </a:xfrm>
            <a:prstGeom prst="roundRect">
              <a:avLst>
                <a:gd name="adj" fmla="val 5489"/>
              </a:avLst>
            </a:prstGeom>
            <a:solidFill>
              <a:srgbClr val="FFFFFF">
                <a:alpha val="94098"/>
              </a:srgbClr>
            </a:solidFill>
            <a:ln w="6350" cap="flat" cmpd="sng" algn="ctr">
              <a:noFill/>
              <a:prstDash val="solid"/>
              <a:miter lim="800000"/>
              <a:headEnd type="none" w="med" len="med"/>
              <a:tailEnd type="none" w="med" len="med"/>
            </a:ln>
            <a:effectLst>
              <a:outerShdw blurRad="235619" dist="38100" dir="2700000" algn="tl" rotWithShape="0">
                <a:prstClr val="black">
                  <a:alpha val="19837"/>
                </a:prstClr>
              </a:outerShdw>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800"/>
                </a:spcAft>
                <a:buClrTx/>
                <a:buSzTx/>
                <a:buFontTx/>
                <a:buNone/>
                <a:tabLst/>
                <a:defRPr/>
              </a:pPr>
              <a:endParaRPr kumimoji="0" lang="en-US" sz="1400" b="0" i="0" u="none" strike="noStrike" kern="0" cap="none" spc="0" normalizeH="0" baseline="0" noProof="0" err="1">
                <a:ln>
                  <a:noFill/>
                </a:ln>
                <a:solidFill>
                  <a:srgbClr val="49C5B1"/>
                </a:solidFill>
                <a:effectLst/>
                <a:uLnTx/>
                <a:uFillTx/>
                <a:latin typeface="Segoe Sans Text Semilight"/>
                <a:ea typeface="+mn-ea"/>
                <a:cs typeface="Segoe UI" pitchFamily="34" charset="0"/>
              </a:endParaRPr>
            </a:p>
          </p:txBody>
        </p:sp>
        <p:sp>
          <p:nvSpPr>
            <p:cNvPr id="310" name="Rounded Rectangle 102">
              <a:extLst>
                <a:ext uri="{FF2B5EF4-FFF2-40B4-BE49-F238E27FC236}">
                  <a16:creationId xmlns:a16="http://schemas.microsoft.com/office/drawing/2014/main" id="{F97DD248-A504-16EB-5F74-49DC07B74254}"/>
                </a:ext>
                <a:ext uri="{C183D7F6-B498-43B3-948B-1728B52AA6E4}">
                  <adec:decorative xmlns:adec="http://schemas.microsoft.com/office/drawing/2017/decorative" val="1"/>
                </a:ext>
              </a:extLst>
            </p:cNvPr>
            <p:cNvSpPr/>
            <p:nvPr/>
          </p:nvSpPr>
          <p:spPr bwMode="auto">
            <a:xfrm>
              <a:off x="5948172" y="2178574"/>
              <a:ext cx="1277963" cy="1492752"/>
            </a:xfrm>
            <a:prstGeom prst="roundRect">
              <a:avLst>
                <a:gd name="adj" fmla="val 5489"/>
              </a:avLst>
            </a:prstGeom>
            <a:solidFill>
              <a:srgbClr val="FFFFFF">
                <a:alpha val="94098"/>
              </a:srgbClr>
            </a:solidFill>
            <a:ln w="6350" cap="flat" cmpd="sng" algn="ctr">
              <a:noFill/>
              <a:prstDash val="solid"/>
              <a:miter lim="800000"/>
              <a:headEnd type="none" w="med" len="med"/>
              <a:tailEnd type="none" w="med" len="med"/>
            </a:ln>
            <a:effectLst>
              <a:outerShdw blurRad="235619" dist="38100" dir="2700000" algn="tl" rotWithShape="0">
                <a:prstClr val="black">
                  <a:alpha val="19837"/>
                </a:prstClr>
              </a:outerShdw>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800"/>
                </a:spcAft>
                <a:buClrTx/>
                <a:buSzTx/>
                <a:buFontTx/>
                <a:buNone/>
                <a:tabLst/>
                <a:defRPr/>
              </a:pPr>
              <a:endParaRPr kumimoji="0" lang="en-US" sz="1400" b="0" i="0" u="none" strike="noStrike" kern="0" cap="none" spc="0" normalizeH="0" baseline="0" noProof="0" err="1">
                <a:ln>
                  <a:noFill/>
                </a:ln>
                <a:solidFill>
                  <a:srgbClr val="49C5B1"/>
                </a:solidFill>
                <a:effectLst/>
                <a:uLnTx/>
                <a:uFillTx/>
                <a:latin typeface="Segoe Sans Text Semilight"/>
                <a:ea typeface="+mn-ea"/>
                <a:cs typeface="Segoe UI" pitchFamily="34" charset="0"/>
              </a:endParaRPr>
            </a:p>
          </p:txBody>
        </p:sp>
        <p:sp>
          <p:nvSpPr>
            <p:cNvPr id="406" name="Rounded Rectangle 106">
              <a:extLst>
                <a:ext uri="{FF2B5EF4-FFF2-40B4-BE49-F238E27FC236}">
                  <a16:creationId xmlns:a16="http://schemas.microsoft.com/office/drawing/2014/main" id="{5308075C-984F-A655-E829-312471F73629}"/>
                </a:ext>
                <a:ext uri="{C183D7F6-B498-43B3-948B-1728B52AA6E4}">
                  <adec:decorative xmlns:adec="http://schemas.microsoft.com/office/drawing/2017/decorative" val="1"/>
                </a:ext>
              </a:extLst>
            </p:cNvPr>
            <p:cNvSpPr/>
            <p:nvPr/>
          </p:nvSpPr>
          <p:spPr bwMode="auto">
            <a:xfrm>
              <a:off x="7310102" y="2178574"/>
              <a:ext cx="1277963" cy="1492752"/>
            </a:xfrm>
            <a:prstGeom prst="roundRect">
              <a:avLst>
                <a:gd name="adj" fmla="val 5489"/>
              </a:avLst>
            </a:prstGeom>
            <a:solidFill>
              <a:srgbClr val="FFFFFF">
                <a:alpha val="94098"/>
              </a:srgbClr>
            </a:solidFill>
            <a:ln w="6350" cap="flat" cmpd="sng" algn="ctr">
              <a:noFill/>
              <a:prstDash val="solid"/>
              <a:miter lim="800000"/>
              <a:headEnd type="none" w="med" len="med"/>
              <a:tailEnd type="none" w="med" len="med"/>
            </a:ln>
            <a:effectLst>
              <a:outerShdw blurRad="235619" dist="38100" dir="2700000" algn="tl" rotWithShape="0">
                <a:prstClr val="black">
                  <a:alpha val="19837"/>
                </a:prstClr>
              </a:outerShdw>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800"/>
                </a:spcAft>
                <a:buClrTx/>
                <a:buSzTx/>
                <a:buFontTx/>
                <a:buNone/>
                <a:tabLst/>
                <a:defRPr/>
              </a:pPr>
              <a:endParaRPr kumimoji="0" lang="en-US" sz="1400" b="0" i="0" u="none" strike="noStrike" kern="0" cap="none" spc="0" normalizeH="0" baseline="0" noProof="0" err="1">
                <a:ln>
                  <a:noFill/>
                </a:ln>
                <a:solidFill>
                  <a:srgbClr val="49C5B1"/>
                </a:solidFill>
                <a:effectLst/>
                <a:uLnTx/>
                <a:uFillTx/>
                <a:latin typeface="Segoe Sans Text Semilight"/>
                <a:ea typeface="+mn-ea"/>
                <a:cs typeface="Segoe UI" pitchFamily="34" charset="0"/>
              </a:endParaRPr>
            </a:p>
          </p:txBody>
        </p:sp>
        <p:sp>
          <p:nvSpPr>
            <p:cNvPr id="407" name="Rounded Rectangle 106">
              <a:extLst>
                <a:ext uri="{FF2B5EF4-FFF2-40B4-BE49-F238E27FC236}">
                  <a16:creationId xmlns:a16="http://schemas.microsoft.com/office/drawing/2014/main" id="{98BF3985-227F-6FB7-A09E-BE1EF25A40FF}"/>
                </a:ext>
                <a:ext uri="{C183D7F6-B498-43B3-948B-1728B52AA6E4}">
                  <adec:decorative xmlns:adec="http://schemas.microsoft.com/office/drawing/2017/decorative" val="1"/>
                </a:ext>
              </a:extLst>
            </p:cNvPr>
            <p:cNvSpPr/>
            <p:nvPr/>
          </p:nvSpPr>
          <p:spPr bwMode="auto">
            <a:xfrm>
              <a:off x="8672033" y="2178574"/>
              <a:ext cx="1277963" cy="1492752"/>
            </a:xfrm>
            <a:prstGeom prst="roundRect">
              <a:avLst>
                <a:gd name="adj" fmla="val 5489"/>
              </a:avLst>
            </a:prstGeom>
            <a:solidFill>
              <a:srgbClr val="FFFFFF">
                <a:alpha val="94098"/>
              </a:srgbClr>
            </a:solidFill>
            <a:ln w="6350" cap="flat" cmpd="sng" algn="ctr">
              <a:noFill/>
              <a:prstDash val="solid"/>
              <a:miter lim="800000"/>
              <a:headEnd type="none" w="med" len="med"/>
              <a:tailEnd type="none" w="med" len="med"/>
            </a:ln>
            <a:effectLst>
              <a:outerShdw blurRad="235619" dist="38100" dir="2700000" algn="tl" rotWithShape="0">
                <a:prstClr val="black">
                  <a:alpha val="19837"/>
                </a:prstClr>
              </a:outerShdw>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800"/>
                </a:spcAft>
                <a:buClrTx/>
                <a:buSzTx/>
                <a:buFontTx/>
                <a:buNone/>
                <a:tabLst/>
                <a:defRPr/>
              </a:pPr>
              <a:endParaRPr kumimoji="0" lang="en-US" sz="1400" b="0" i="0" u="none" strike="noStrike" kern="0" cap="none" spc="0" normalizeH="0" baseline="0" noProof="0" err="1">
                <a:ln>
                  <a:noFill/>
                </a:ln>
                <a:solidFill>
                  <a:srgbClr val="49C5B1"/>
                </a:solidFill>
                <a:effectLst/>
                <a:uLnTx/>
                <a:uFillTx/>
                <a:latin typeface="Segoe Sans Text Semilight"/>
                <a:ea typeface="+mn-ea"/>
                <a:cs typeface="Segoe UI" pitchFamily="34" charset="0"/>
              </a:endParaRPr>
            </a:p>
          </p:txBody>
        </p:sp>
        <p:sp>
          <p:nvSpPr>
            <p:cNvPr id="408" name="Rounded Rectangle 110">
              <a:extLst>
                <a:ext uri="{FF2B5EF4-FFF2-40B4-BE49-F238E27FC236}">
                  <a16:creationId xmlns:a16="http://schemas.microsoft.com/office/drawing/2014/main" id="{70F3DA29-7702-314D-D95E-4D9279DC7BD5}"/>
                </a:ext>
                <a:ext uri="{C183D7F6-B498-43B3-948B-1728B52AA6E4}">
                  <adec:decorative xmlns:adec="http://schemas.microsoft.com/office/drawing/2017/decorative" val="1"/>
                </a:ext>
              </a:extLst>
            </p:cNvPr>
            <p:cNvSpPr/>
            <p:nvPr/>
          </p:nvSpPr>
          <p:spPr bwMode="auto">
            <a:xfrm>
              <a:off x="500453" y="3761954"/>
              <a:ext cx="9449543" cy="750734"/>
            </a:xfrm>
            <a:prstGeom prst="roundRect">
              <a:avLst>
                <a:gd name="adj" fmla="val 8905"/>
              </a:avLst>
            </a:prstGeom>
            <a:solidFill>
              <a:srgbClr val="FFFFFF">
                <a:alpha val="94098"/>
              </a:srgbClr>
            </a:solidFill>
            <a:ln w="6350" cap="flat" cmpd="sng" algn="ctr">
              <a:noFill/>
              <a:prstDash val="solid"/>
              <a:miter lim="800000"/>
              <a:headEnd type="none" w="med" len="med"/>
              <a:tailEnd type="none" w="med" len="med"/>
            </a:ln>
            <a:effectLst>
              <a:outerShdw blurRad="235619" dist="38100" dir="2700000" algn="tl" rotWithShape="0">
                <a:prstClr val="black">
                  <a:alpha val="19837"/>
                </a:prstClr>
              </a:outerShdw>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800"/>
                </a:spcAft>
                <a:buClrTx/>
                <a:buSzTx/>
                <a:buFontTx/>
                <a:buNone/>
                <a:tabLst/>
                <a:defRPr/>
              </a:pPr>
              <a:endParaRPr kumimoji="0" lang="en-US" sz="1400" b="0" i="0" u="none" strike="noStrike" kern="0" cap="none" spc="0" normalizeH="0" baseline="0" noProof="0" err="1">
                <a:ln>
                  <a:noFill/>
                </a:ln>
                <a:solidFill>
                  <a:srgbClr val="49C5B1"/>
                </a:solidFill>
                <a:effectLst/>
                <a:uLnTx/>
                <a:uFillTx/>
                <a:latin typeface="Segoe Sans Text Semilight"/>
                <a:ea typeface="+mn-ea"/>
                <a:cs typeface="Segoe UI" pitchFamily="34" charset="0"/>
              </a:endParaRPr>
            </a:p>
          </p:txBody>
        </p:sp>
        <p:sp>
          <p:nvSpPr>
            <p:cNvPr id="409" name="Rounded Rectangle 110">
              <a:extLst>
                <a:ext uri="{FF2B5EF4-FFF2-40B4-BE49-F238E27FC236}">
                  <a16:creationId xmlns:a16="http://schemas.microsoft.com/office/drawing/2014/main" id="{D4EE7FB3-C67F-8AE6-EC21-EB0A5A089CD9}"/>
                </a:ext>
                <a:ext uri="{C183D7F6-B498-43B3-948B-1728B52AA6E4}">
                  <adec:decorative xmlns:adec="http://schemas.microsoft.com/office/drawing/2017/decorative" val="1"/>
                </a:ext>
              </a:extLst>
            </p:cNvPr>
            <p:cNvSpPr/>
            <p:nvPr/>
          </p:nvSpPr>
          <p:spPr bwMode="auto">
            <a:xfrm>
              <a:off x="500453" y="4603316"/>
              <a:ext cx="9449543" cy="750734"/>
            </a:xfrm>
            <a:prstGeom prst="roundRect">
              <a:avLst>
                <a:gd name="adj" fmla="val 8905"/>
              </a:avLst>
            </a:prstGeom>
            <a:solidFill>
              <a:srgbClr val="FFFFFF">
                <a:alpha val="94098"/>
              </a:srgbClr>
            </a:solidFill>
            <a:ln w="6350" cap="flat" cmpd="sng" algn="ctr">
              <a:noFill/>
              <a:prstDash val="solid"/>
              <a:miter lim="800000"/>
              <a:headEnd type="none" w="med" len="med"/>
              <a:tailEnd type="none" w="med" len="med"/>
            </a:ln>
            <a:effectLst>
              <a:outerShdw blurRad="235619" dist="38100" dir="2700000" algn="tl" rotWithShape="0">
                <a:prstClr val="black">
                  <a:alpha val="19837"/>
                </a:prstClr>
              </a:outerShdw>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800"/>
                </a:spcAft>
                <a:buClrTx/>
                <a:buSzTx/>
                <a:buFontTx/>
                <a:buNone/>
                <a:tabLst/>
                <a:defRPr/>
              </a:pPr>
              <a:endParaRPr kumimoji="0" lang="en-US" sz="1400" b="0" i="0" u="none" strike="noStrike" kern="0" cap="none" spc="0" normalizeH="0" baseline="0" noProof="0" err="1">
                <a:ln>
                  <a:noFill/>
                </a:ln>
                <a:solidFill>
                  <a:srgbClr val="49C5B1"/>
                </a:solidFill>
                <a:effectLst/>
                <a:uLnTx/>
                <a:uFillTx/>
                <a:latin typeface="Segoe Sans Text Semilight"/>
                <a:ea typeface="+mn-ea"/>
                <a:cs typeface="Segoe UI" pitchFamily="34" charset="0"/>
              </a:endParaRPr>
            </a:p>
          </p:txBody>
        </p:sp>
      </p:grpSp>
      <p:pic>
        <p:nvPicPr>
          <p:cNvPr id="418" name="Picture 417">
            <a:extLst>
              <a:ext uri="{FF2B5EF4-FFF2-40B4-BE49-F238E27FC236}">
                <a16:creationId xmlns:a16="http://schemas.microsoft.com/office/drawing/2014/main" id="{A45E4294-E0D1-BFD4-3E93-CAE267FA2C5F}"/>
              </a:ext>
              <a:ext uri="{C183D7F6-B498-43B3-948B-1728B52AA6E4}">
                <adec:decorative xmlns:adec="http://schemas.microsoft.com/office/drawing/2017/decorative" val="1"/>
              </a:ext>
            </a:extLst>
          </p:cNvPr>
          <p:cNvPicPr>
            <a:picLocks noChangeAspect="1"/>
          </p:cNvPicPr>
          <p:nvPr/>
        </p:nvPicPr>
        <p:blipFill>
          <a:blip r:embed="rId2"/>
          <a:srcRect/>
          <a:stretch/>
        </p:blipFill>
        <p:spPr>
          <a:xfrm>
            <a:off x="899522" y="2429585"/>
            <a:ext cx="479825" cy="479825"/>
          </a:xfrm>
          <a:prstGeom prst="rect">
            <a:avLst/>
          </a:prstGeom>
        </p:spPr>
      </p:pic>
      <p:sp>
        <p:nvSpPr>
          <p:cNvPr id="419" name="Text Placeholder 2">
            <a:extLst>
              <a:ext uri="{FF2B5EF4-FFF2-40B4-BE49-F238E27FC236}">
                <a16:creationId xmlns:a16="http://schemas.microsoft.com/office/drawing/2014/main" id="{FBC7F656-C393-7B40-B09F-6347DC1834EC}"/>
              </a:ext>
            </a:extLst>
          </p:cNvPr>
          <p:cNvSpPr txBox="1">
            <a:spLocks/>
          </p:cNvSpPr>
          <p:nvPr/>
        </p:nvSpPr>
        <p:spPr>
          <a:xfrm>
            <a:off x="696590" y="3113544"/>
            <a:ext cx="885692" cy="369332"/>
          </a:xfrm>
          <a:prstGeom prst="rect">
            <a:avLst/>
          </a:prstGeom>
        </p:spPr>
        <p:txBody>
          <a:bodyPr wrap="square" lIns="0" tIns="0" rIns="0" bIns="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Font typeface="Wingdings" panose="05000000000000000000" pitchFamily="2" charset="2"/>
              <a:buNone/>
              <a:defRPr/>
            </a:pPr>
            <a:r>
              <a:rPr lang="en-US" sz="1200">
                <a:solidFill>
                  <a:srgbClr val="225B61"/>
                </a:solidFill>
                <a:latin typeface="Segoe Sans Display Semibold" pitchFamily="2" charset="0"/>
                <a:cs typeface="Segoe Sans Display Semibold" pitchFamily="2" charset="0"/>
              </a:rPr>
              <a:t>Data</a:t>
            </a:r>
            <a:br>
              <a:rPr lang="en-US" sz="1200">
                <a:solidFill>
                  <a:srgbClr val="225B61"/>
                </a:solidFill>
                <a:latin typeface="Segoe Sans Display Semibold" pitchFamily="2" charset="0"/>
                <a:cs typeface="Segoe Sans Display Semibold" pitchFamily="2" charset="0"/>
              </a:rPr>
            </a:br>
            <a:r>
              <a:rPr lang="en-US" sz="1200">
                <a:solidFill>
                  <a:srgbClr val="225B61"/>
                </a:solidFill>
                <a:latin typeface="Segoe Sans Display Semibold" pitchFamily="2" charset="0"/>
                <a:cs typeface="Segoe Sans Display Semibold" pitchFamily="2" charset="0"/>
              </a:rPr>
              <a:t>Factory</a:t>
            </a:r>
          </a:p>
        </p:txBody>
      </p:sp>
      <p:pic>
        <p:nvPicPr>
          <p:cNvPr id="420" name="Picture 419">
            <a:extLst>
              <a:ext uri="{FF2B5EF4-FFF2-40B4-BE49-F238E27FC236}">
                <a16:creationId xmlns:a16="http://schemas.microsoft.com/office/drawing/2014/main" id="{AD576F24-2E33-D169-8545-D3FE0F8E5D80}"/>
              </a:ext>
              <a:ext uri="{C183D7F6-B498-43B3-948B-1728B52AA6E4}">
                <adec:decorative xmlns:adec="http://schemas.microsoft.com/office/drawing/2017/decorative" val="1"/>
              </a:ext>
            </a:extLst>
          </p:cNvPr>
          <p:cNvPicPr>
            <a:picLocks noChangeAspect="1"/>
          </p:cNvPicPr>
          <p:nvPr/>
        </p:nvPicPr>
        <p:blipFill>
          <a:blip r:embed="rId3"/>
          <a:srcRect/>
          <a:stretch/>
        </p:blipFill>
        <p:spPr>
          <a:xfrm>
            <a:off x="2260724" y="2429585"/>
            <a:ext cx="479825" cy="479825"/>
          </a:xfrm>
          <a:prstGeom prst="rect">
            <a:avLst/>
          </a:prstGeom>
        </p:spPr>
      </p:pic>
      <p:sp>
        <p:nvSpPr>
          <p:cNvPr id="421" name="Text Placeholder 2">
            <a:extLst>
              <a:ext uri="{FF2B5EF4-FFF2-40B4-BE49-F238E27FC236}">
                <a16:creationId xmlns:a16="http://schemas.microsoft.com/office/drawing/2014/main" id="{765BBB99-1BCB-B68C-6E07-F98044AC6CAA}"/>
              </a:ext>
            </a:extLst>
          </p:cNvPr>
          <p:cNvSpPr txBox="1">
            <a:spLocks/>
          </p:cNvSpPr>
          <p:nvPr/>
        </p:nvSpPr>
        <p:spPr>
          <a:xfrm>
            <a:off x="2029866" y="3113544"/>
            <a:ext cx="941541" cy="369332"/>
          </a:xfrm>
          <a:prstGeom prst="rect">
            <a:avLst/>
          </a:prstGeom>
        </p:spPr>
        <p:txBody>
          <a:bodyPr wrap="square" lIns="0" tIns="0" rIns="0" bIns="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Font typeface="Wingdings" panose="05000000000000000000" pitchFamily="2" charset="2"/>
              <a:buNone/>
              <a:defRPr/>
            </a:pPr>
            <a:r>
              <a:rPr lang="en-US" sz="1200">
                <a:solidFill>
                  <a:srgbClr val="225B61"/>
                </a:solidFill>
                <a:latin typeface="Segoe Sans Display Semibold" pitchFamily="2" charset="0"/>
                <a:cs typeface="Segoe Sans Display Semibold" pitchFamily="2" charset="0"/>
              </a:rPr>
              <a:t>Synapse Data</a:t>
            </a:r>
            <a:br>
              <a:rPr lang="en-US" sz="1200">
                <a:solidFill>
                  <a:srgbClr val="225B61"/>
                </a:solidFill>
                <a:latin typeface="Segoe Sans Display Semibold" pitchFamily="2" charset="0"/>
                <a:cs typeface="Segoe Sans Display Semibold" pitchFamily="2" charset="0"/>
              </a:rPr>
            </a:br>
            <a:r>
              <a:rPr lang="en-US" sz="1200">
                <a:solidFill>
                  <a:srgbClr val="225B61"/>
                </a:solidFill>
                <a:latin typeface="Segoe Sans Display Semibold" pitchFamily="2" charset="0"/>
                <a:cs typeface="Segoe Sans Display Semibold" pitchFamily="2" charset="0"/>
              </a:rPr>
              <a:t>Engineering</a:t>
            </a:r>
          </a:p>
        </p:txBody>
      </p:sp>
      <p:pic>
        <p:nvPicPr>
          <p:cNvPr id="422" name="Picture 421">
            <a:extLst>
              <a:ext uri="{FF2B5EF4-FFF2-40B4-BE49-F238E27FC236}">
                <a16:creationId xmlns:a16="http://schemas.microsoft.com/office/drawing/2014/main" id="{128984AD-C86A-A534-6DFE-5838269F6EBD}"/>
              </a:ext>
              <a:ext uri="{C183D7F6-B498-43B3-948B-1728B52AA6E4}">
                <adec:decorative xmlns:adec="http://schemas.microsoft.com/office/drawing/2017/decorative" val="1"/>
              </a:ext>
            </a:extLst>
          </p:cNvPr>
          <p:cNvPicPr>
            <a:picLocks noChangeAspect="1"/>
          </p:cNvPicPr>
          <p:nvPr/>
        </p:nvPicPr>
        <p:blipFill>
          <a:blip r:embed="rId4"/>
          <a:srcRect/>
          <a:stretch/>
        </p:blipFill>
        <p:spPr>
          <a:xfrm>
            <a:off x="3622679" y="2429585"/>
            <a:ext cx="479825" cy="479825"/>
          </a:xfrm>
          <a:prstGeom prst="rect">
            <a:avLst/>
          </a:prstGeom>
        </p:spPr>
      </p:pic>
      <p:sp>
        <p:nvSpPr>
          <p:cNvPr id="423" name="Text Placeholder 2">
            <a:extLst>
              <a:ext uri="{FF2B5EF4-FFF2-40B4-BE49-F238E27FC236}">
                <a16:creationId xmlns:a16="http://schemas.microsoft.com/office/drawing/2014/main" id="{2961DACB-7ED4-000C-0175-F2DD5297679E}"/>
              </a:ext>
            </a:extLst>
          </p:cNvPr>
          <p:cNvSpPr txBox="1">
            <a:spLocks/>
          </p:cNvSpPr>
          <p:nvPr/>
        </p:nvSpPr>
        <p:spPr>
          <a:xfrm>
            <a:off x="3391822" y="3113544"/>
            <a:ext cx="941541" cy="369332"/>
          </a:xfrm>
          <a:prstGeom prst="rect">
            <a:avLst/>
          </a:prstGeom>
        </p:spPr>
        <p:txBody>
          <a:bodyPr wrap="square" lIns="0" tIns="0" rIns="0" bIns="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Font typeface="Wingdings" panose="05000000000000000000" pitchFamily="2" charset="2"/>
              <a:buNone/>
              <a:defRPr/>
            </a:pPr>
            <a:r>
              <a:rPr lang="en-US" sz="1200">
                <a:solidFill>
                  <a:srgbClr val="225B61"/>
                </a:solidFill>
                <a:latin typeface="Segoe Sans Display Semibold" pitchFamily="2" charset="0"/>
                <a:cs typeface="Segoe Sans Display Semibold" pitchFamily="2" charset="0"/>
              </a:rPr>
              <a:t>Synapse Data</a:t>
            </a:r>
            <a:br>
              <a:rPr lang="en-US" sz="1200">
                <a:solidFill>
                  <a:srgbClr val="225B61"/>
                </a:solidFill>
                <a:latin typeface="Segoe Sans Display Semibold" pitchFamily="2" charset="0"/>
                <a:cs typeface="Segoe Sans Display Semibold" pitchFamily="2" charset="0"/>
              </a:rPr>
            </a:br>
            <a:r>
              <a:rPr lang="en-US" sz="1200">
                <a:solidFill>
                  <a:srgbClr val="225B61"/>
                </a:solidFill>
                <a:latin typeface="Segoe Sans Display Semibold" pitchFamily="2" charset="0"/>
                <a:cs typeface="Segoe Sans Display Semibold" pitchFamily="2" charset="0"/>
              </a:rPr>
              <a:t>Warehouse</a:t>
            </a:r>
          </a:p>
        </p:txBody>
      </p:sp>
      <p:pic>
        <p:nvPicPr>
          <p:cNvPr id="424" name="Picture 423">
            <a:extLst>
              <a:ext uri="{FF2B5EF4-FFF2-40B4-BE49-F238E27FC236}">
                <a16:creationId xmlns:a16="http://schemas.microsoft.com/office/drawing/2014/main" id="{9D4BAFC6-D976-0EA9-29B8-3E95481F2696}"/>
              </a:ext>
              <a:ext uri="{C183D7F6-B498-43B3-948B-1728B52AA6E4}">
                <adec:decorative xmlns:adec="http://schemas.microsoft.com/office/drawing/2017/decorative" val="1"/>
              </a:ext>
            </a:extLst>
          </p:cNvPr>
          <p:cNvPicPr>
            <a:picLocks noChangeAspect="1"/>
          </p:cNvPicPr>
          <p:nvPr/>
        </p:nvPicPr>
        <p:blipFill>
          <a:blip r:embed="rId5"/>
          <a:srcRect/>
          <a:stretch/>
        </p:blipFill>
        <p:spPr>
          <a:xfrm>
            <a:off x="4984634" y="2429585"/>
            <a:ext cx="479825" cy="479825"/>
          </a:xfrm>
          <a:prstGeom prst="rect">
            <a:avLst/>
          </a:prstGeom>
        </p:spPr>
      </p:pic>
      <p:sp>
        <p:nvSpPr>
          <p:cNvPr id="425" name="Text Placeholder 2">
            <a:extLst>
              <a:ext uri="{FF2B5EF4-FFF2-40B4-BE49-F238E27FC236}">
                <a16:creationId xmlns:a16="http://schemas.microsoft.com/office/drawing/2014/main" id="{F6B4800C-9725-D593-9A6D-C72A920F1936}"/>
              </a:ext>
            </a:extLst>
          </p:cNvPr>
          <p:cNvSpPr txBox="1">
            <a:spLocks/>
          </p:cNvSpPr>
          <p:nvPr/>
        </p:nvSpPr>
        <p:spPr>
          <a:xfrm>
            <a:off x="4753777" y="3113544"/>
            <a:ext cx="941541" cy="369332"/>
          </a:xfrm>
          <a:prstGeom prst="rect">
            <a:avLst/>
          </a:prstGeom>
        </p:spPr>
        <p:txBody>
          <a:bodyPr wrap="square" lIns="0" tIns="0" rIns="0" bIns="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Font typeface="Wingdings" panose="05000000000000000000" pitchFamily="2" charset="2"/>
              <a:buNone/>
              <a:defRPr/>
            </a:pPr>
            <a:r>
              <a:rPr lang="en-US" sz="1200" dirty="0">
                <a:solidFill>
                  <a:srgbClr val="225B61"/>
                </a:solidFill>
                <a:latin typeface="Segoe Sans Display Semibold" pitchFamily="2" charset="0"/>
                <a:cs typeface="Segoe Sans Display Semibold" pitchFamily="2" charset="0"/>
              </a:rPr>
              <a:t>Synapse Data</a:t>
            </a:r>
            <a:br>
              <a:rPr lang="en-US" sz="1200" dirty="0">
                <a:solidFill>
                  <a:srgbClr val="225B61"/>
                </a:solidFill>
                <a:latin typeface="Segoe Sans Display Semibold" pitchFamily="2" charset="0"/>
                <a:cs typeface="Segoe Sans Display Semibold" pitchFamily="2" charset="0"/>
              </a:rPr>
            </a:br>
            <a:r>
              <a:rPr lang="en-US" sz="1200" dirty="0">
                <a:solidFill>
                  <a:srgbClr val="225B61"/>
                </a:solidFill>
                <a:latin typeface="Segoe Sans Display Semibold" pitchFamily="2" charset="0"/>
                <a:cs typeface="Segoe Sans Display Semibold" pitchFamily="2" charset="0"/>
              </a:rPr>
              <a:t>Science</a:t>
            </a:r>
          </a:p>
        </p:txBody>
      </p:sp>
      <p:pic>
        <p:nvPicPr>
          <p:cNvPr id="426" name="Picture 425">
            <a:extLst>
              <a:ext uri="{FF2B5EF4-FFF2-40B4-BE49-F238E27FC236}">
                <a16:creationId xmlns:a16="http://schemas.microsoft.com/office/drawing/2014/main" id="{3547A025-8EB7-2A52-377A-31D6BAF98F74}"/>
              </a:ext>
              <a:ext uri="{C183D7F6-B498-43B3-948B-1728B52AA6E4}">
                <adec:decorative xmlns:adec="http://schemas.microsoft.com/office/drawing/2017/decorative" val="1"/>
              </a:ext>
            </a:extLst>
          </p:cNvPr>
          <p:cNvPicPr>
            <a:picLocks noChangeAspect="1"/>
          </p:cNvPicPr>
          <p:nvPr/>
        </p:nvPicPr>
        <p:blipFill>
          <a:blip r:embed="rId6"/>
          <a:srcRect/>
          <a:stretch/>
        </p:blipFill>
        <p:spPr>
          <a:xfrm>
            <a:off x="6346589" y="2429585"/>
            <a:ext cx="479825" cy="479825"/>
          </a:xfrm>
          <a:prstGeom prst="rect">
            <a:avLst/>
          </a:prstGeom>
        </p:spPr>
      </p:pic>
      <p:sp>
        <p:nvSpPr>
          <p:cNvPr id="427" name="Text Placeholder 2">
            <a:extLst>
              <a:ext uri="{FF2B5EF4-FFF2-40B4-BE49-F238E27FC236}">
                <a16:creationId xmlns:a16="http://schemas.microsoft.com/office/drawing/2014/main" id="{200C4EA6-4E2E-CA84-CDD4-AC8EDCDE17E9}"/>
              </a:ext>
            </a:extLst>
          </p:cNvPr>
          <p:cNvSpPr txBox="1">
            <a:spLocks/>
          </p:cNvSpPr>
          <p:nvPr/>
        </p:nvSpPr>
        <p:spPr>
          <a:xfrm>
            <a:off x="6079151" y="3113544"/>
            <a:ext cx="1014701" cy="369332"/>
          </a:xfrm>
          <a:prstGeom prst="rect">
            <a:avLst/>
          </a:prstGeom>
        </p:spPr>
        <p:txBody>
          <a:bodyPr wrap="square" lIns="0" tIns="0" rIns="0" bIns="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Font typeface="Wingdings" panose="05000000000000000000" pitchFamily="2" charset="2"/>
              <a:buNone/>
              <a:defRPr/>
            </a:pPr>
            <a:r>
              <a:rPr lang="en-US" sz="1200">
                <a:solidFill>
                  <a:srgbClr val="225B61"/>
                </a:solidFill>
                <a:latin typeface="Segoe Sans Display Semibold" pitchFamily="2" charset="0"/>
                <a:cs typeface="Segoe Sans Display Semibold" pitchFamily="2" charset="0"/>
              </a:rPr>
              <a:t>Synapse Real </a:t>
            </a:r>
          </a:p>
          <a:p>
            <a:pPr marL="0" indent="0" algn="ctr">
              <a:spcBef>
                <a:spcPts val="0"/>
              </a:spcBef>
              <a:buFont typeface="Wingdings" panose="05000000000000000000" pitchFamily="2" charset="2"/>
              <a:buNone/>
              <a:defRPr/>
            </a:pPr>
            <a:r>
              <a:rPr lang="en-US" sz="1200">
                <a:solidFill>
                  <a:srgbClr val="225B61"/>
                </a:solidFill>
                <a:latin typeface="Segoe Sans Display Semibold" pitchFamily="2" charset="0"/>
                <a:cs typeface="Segoe Sans Display Semibold" pitchFamily="2" charset="0"/>
              </a:rPr>
              <a:t>Time Analytics</a:t>
            </a:r>
          </a:p>
        </p:txBody>
      </p:sp>
      <p:pic>
        <p:nvPicPr>
          <p:cNvPr id="428" name="Graphic 427">
            <a:extLst>
              <a:ext uri="{FF2B5EF4-FFF2-40B4-BE49-F238E27FC236}">
                <a16:creationId xmlns:a16="http://schemas.microsoft.com/office/drawing/2014/main" id="{71E303DB-6233-5024-FE27-FC539905E9E9}"/>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708544" y="2429585"/>
            <a:ext cx="479825" cy="479825"/>
          </a:xfrm>
          <a:prstGeom prst="rect">
            <a:avLst/>
          </a:prstGeom>
        </p:spPr>
      </p:pic>
      <p:sp>
        <p:nvSpPr>
          <p:cNvPr id="429" name="Text Placeholder 2">
            <a:extLst>
              <a:ext uri="{FF2B5EF4-FFF2-40B4-BE49-F238E27FC236}">
                <a16:creationId xmlns:a16="http://schemas.microsoft.com/office/drawing/2014/main" id="{632CDE7F-3C16-BF7D-5C07-FE58BED1AFC8}"/>
              </a:ext>
            </a:extLst>
          </p:cNvPr>
          <p:cNvSpPr txBox="1">
            <a:spLocks/>
          </p:cNvSpPr>
          <p:nvPr/>
        </p:nvSpPr>
        <p:spPr>
          <a:xfrm>
            <a:off x="7646674" y="3113544"/>
            <a:ext cx="603563" cy="369332"/>
          </a:xfrm>
          <a:prstGeom prst="rect">
            <a:avLst/>
          </a:prstGeom>
        </p:spPr>
        <p:txBody>
          <a:bodyPr wrap="square" lIns="0" tIns="0" rIns="0" bIns="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Font typeface="Wingdings" panose="05000000000000000000" pitchFamily="2" charset="2"/>
              <a:buNone/>
              <a:defRPr/>
            </a:pPr>
            <a:r>
              <a:rPr lang="en-US" sz="1200">
                <a:solidFill>
                  <a:srgbClr val="225B61"/>
                </a:solidFill>
                <a:latin typeface="Segoe Sans Display Semibold" pitchFamily="2" charset="0"/>
                <a:cs typeface="Segoe Sans Display Semibold" pitchFamily="2" charset="0"/>
              </a:rPr>
              <a:t>Power</a:t>
            </a:r>
            <a:br>
              <a:rPr lang="en-US" sz="1200">
                <a:solidFill>
                  <a:srgbClr val="225B61"/>
                </a:solidFill>
                <a:latin typeface="Segoe Sans Display Semibold" pitchFamily="2" charset="0"/>
                <a:cs typeface="Segoe Sans Display Semibold" pitchFamily="2" charset="0"/>
              </a:rPr>
            </a:br>
            <a:r>
              <a:rPr lang="en-US" sz="1200">
                <a:solidFill>
                  <a:srgbClr val="225B61"/>
                </a:solidFill>
                <a:latin typeface="Segoe Sans Display Semibold" pitchFamily="2" charset="0"/>
                <a:cs typeface="Segoe Sans Display Semibold" pitchFamily="2" charset="0"/>
              </a:rPr>
              <a:t>BI</a:t>
            </a:r>
          </a:p>
        </p:txBody>
      </p:sp>
      <p:pic>
        <p:nvPicPr>
          <p:cNvPr id="430" name="Picture 429">
            <a:extLst>
              <a:ext uri="{FF2B5EF4-FFF2-40B4-BE49-F238E27FC236}">
                <a16:creationId xmlns:a16="http://schemas.microsoft.com/office/drawing/2014/main" id="{3C4BA906-DD6E-40E0-8C44-DC83BC8165A3}"/>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9071102" y="2429585"/>
            <a:ext cx="479825" cy="479825"/>
          </a:xfrm>
          <a:prstGeom prst="rect">
            <a:avLst/>
          </a:prstGeom>
        </p:spPr>
      </p:pic>
      <p:sp>
        <p:nvSpPr>
          <p:cNvPr id="431" name="Text Placeholder 2">
            <a:extLst>
              <a:ext uri="{FF2B5EF4-FFF2-40B4-BE49-F238E27FC236}">
                <a16:creationId xmlns:a16="http://schemas.microsoft.com/office/drawing/2014/main" id="{83AAB11B-C4FD-B23C-C12C-BC93EE90D61C}"/>
              </a:ext>
            </a:extLst>
          </p:cNvPr>
          <p:cNvSpPr txBox="1">
            <a:spLocks/>
          </p:cNvSpPr>
          <p:nvPr/>
        </p:nvSpPr>
        <p:spPr>
          <a:xfrm>
            <a:off x="8805525" y="3113544"/>
            <a:ext cx="1010982" cy="369332"/>
          </a:xfrm>
          <a:prstGeom prst="rect">
            <a:avLst/>
          </a:prstGeom>
        </p:spPr>
        <p:txBody>
          <a:bodyPr wrap="square" lIns="0" tIns="0" rIns="0" bIns="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Font typeface="Wingdings" panose="05000000000000000000" pitchFamily="2" charset="2"/>
              <a:buNone/>
              <a:defRPr/>
            </a:pPr>
            <a:r>
              <a:rPr lang="en-US" sz="1200">
                <a:solidFill>
                  <a:srgbClr val="225B61"/>
                </a:solidFill>
                <a:latin typeface="Segoe Sans Display Semibold" pitchFamily="2" charset="0"/>
                <a:cs typeface="Segoe Sans Display Semibold" pitchFamily="2" charset="0"/>
              </a:rPr>
              <a:t>Data</a:t>
            </a:r>
            <a:br>
              <a:rPr lang="en-US" sz="1200">
                <a:solidFill>
                  <a:srgbClr val="225B61"/>
                </a:solidFill>
                <a:latin typeface="Segoe Sans Display Semibold" pitchFamily="2" charset="0"/>
                <a:cs typeface="Segoe Sans Display Semibold" pitchFamily="2" charset="0"/>
              </a:rPr>
            </a:br>
            <a:r>
              <a:rPr lang="en-US" sz="1200">
                <a:solidFill>
                  <a:srgbClr val="225B61"/>
                </a:solidFill>
                <a:latin typeface="Segoe Sans Display Semibold" pitchFamily="2" charset="0"/>
                <a:cs typeface="Segoe Sans Display Semibold" pitchFamily="2" charset="0"/>
              </a:rPr>
              <a:t>Activator</a:t>
            </a:r>
          </a:p>
        </p:txBody>
      </p:sp>
      <p:pic>
        <p:nvPicPr>
          <p:cNvPr id="432" name="Picture 431" descr="OneLake Logo">
            <a:extLst>
              <a:ext uri="{FF2B5EF4-FFF2-40B4-BE49-F238E27FC236}">
                <a16:creationId xmlns:a16="http://schemas.microsoft.com/office/drawing/2014/main" id="{8F0CD440-AAC1-8FD0-E583-DF201BA97D4D}"/>
              </a:ext>
            </a:extLst>
          </p:cNvPr>
          <p:cNvPicPr>
            <a:picLocks noChangeAspect="1"/>
          </p:cNvPicPr>
          <p:nvPr/>
        </p:nvPicPr>
        <p:blipFill>
          <a:blip r:embed="rId10"/>
          <a:srcRect/>
          <a:stretch/>
        </p:blipFill>
        <p:spPr>
          <a:xfrm>
            <a:off x="3716540" y="3903684"/>
            <a:ext cx="466364" cy="467274"/>
          </a:xfrm>
          <a:prstGeom prst="rect">
            <a:avLst/>
          </a:prstGeom>
        </p:spPr>
      </p:pic>
      <p:sp>
        <p:nvSpPr>
          <p:cNvPr id="433" name="Text Placeholder 2">
            <a:extLst>
              <a:ext uri="{FF2B5EF4-FFF2-40B4-BE49-F238E27FC236}">
                <a16:creationId xmlns:a16="http://schemas.microsoft.com/office/drawing/2014/main" id="{A45990D7-37CF-3B42-ECDB-DFB4FE4CA47E}"/>
              </a:ext>
            </a:extLst>
          </p:cNvPr>
          <p:cNvSpPr txBox="1">
            <a:spLocks/>
          </p:cNvSpPr>
          <p:nvPr/>
        </p:nvSpPr>
        <p:spPr>
          <a:xfrm>
            <a:off x="4277027" y="3952655"/>
            <a:ext cx="2225453" cy="369332"/>
          </a:xfrm>
          <a:prstGeom prst="rect">
            <a:avLst/>
          </a:prstGeom>
        </p:spPr>
        <p:txBody>
          <a:bodyPr wrap="square" lIns="0" tIns="0" rIns="0" bIns="0" anchor="ctr">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Wingdings" panose="05000000000000000000" pitchFamily="2" charset="2"/>
              <a:buNone/>
              <a:defRPr/>
            </a:pPr>
            <a:r>
              <a:rPr lang="en-US" sz="1200">
                <a:solidFill>
                  <a:srgbClr val="225B61"/>
                </a:solidFill>
                <a:latin typeface="Segoe Sans Display Semibold" pitchFamily="2" charset="0"/>
                <a:cs typeface="Segoe Sans Display Semibold" pitchFamily="2" charset="0"/>
              </a:rPr>
              <a:t>Unified data foundation</a:t>
            </a:r>
          </a:p>
          <a:p>
            <a:pPr marL="0" indent="0">
              <a:spcBef>
                <a:spcPts val="0"/>
              </a:spcBef>
              <a:spcAft>
                <a:spcPts val="200"/>
              </a:spcAft>
              <a:buFont typeface="Wingdings" panose="05000000000000000000" pitchFamily="2" charset="2"/>
              <a:buNone/>
              <a:defRPr/>
            </a:pPr>
            <a:r>
              <a:rPr lang="en-US" sz="1200" err="1">
                <a:solidFill>
                  <a:srgbClr val="000000"/>
                </a:solidFill>
                <a:latin typeface="Segoe Sans Display"/>
              </a:rPr>
              <a:t>OneLake</a:t>
            </a:r>
            <a:endParaRPr lang="en-US" sz="1200">
              <a:solidFill>
                <a:srgbClr val="000000"/>
              </a:solidFill>
              <a:latin typeface="Segoe Sans Display"/>
            </a:endParaRPr>
          </a:p>
        </p:txBody>
      </p:sp>
      <p:pic>
        <p:nvPicPr>
          <p:cNvPr id="434" name="Picture 433">
            <a:extLst>
              <a:ext uri="{FF2B5EF4-FFF2-40B4-BE49-F238E27FC236}">
                <a16:creationId xmlns:a16="http://schemas.microsoft.com/office/drawing/2014/main" id="{45D9D111-C328-A847-DC34-CAA5D2DF30AD}"/>
              </a:ext>
              <a:ext uri="{C183D7F6-B498-43B3-948B-1728B52AA6E4}">
                <adec:decorative xmlns:adec="http://schemas.microsoft.com/office/drawing/2017/decorative" val="1"/>
              </a:ext>
            </a:extLst>
          </p:cNvPr>
          <p:cNvPicPr>
            <a:picLocks noChangeAspect="1"/>
          </p:cNvPicPr>
          <p:nvPr/>
        </p:nvPicPr>
        <p:blipFill>
          <a:blip r:embed="rId11"/>
          <a:stretch>
            <a:fillRect/>
          </a:stretch>
        </p:blipFill>
        <p:spPr>
          <a:xfrm>
            <a:off x="3693302" y="4710117"/>
            <a:ext cx="518747" cy="518745"/>
          </a:xfrm>
          <a:prstGeom prst="rect">
            <a:avLst/>
          </a:prstGeom>
        </p:spPr>
      </p:pic>
      <p:sp>
        <p:nvSpPr>
          <p:cNvPr id="435" name="Text Placeholder 2">
            <a:extLst>
              <a:ext uri="{FF2B5EF4-FFF2-40B4-BE49-F238E27FC236}">
                <a16:creationId xmlns:a16="http://schemas.microsoft.com/office/drawing/2014/main" id="{C0D86A99-3137-345A-026C-54BB9133DF86}"/>
              </a:ext>
            </a:extLst>
          </p:cNvPr>
          <p:cNvSpPr txBox="1">
            <a:spLocks/>
          </p:cNvSpPr>
          <p:nvPr/>
        </p:nvSpPr>
        <p:spPr>
          <a:xfrm>
            <a:off x="4277026" y="4794017"/>
            <a:ext cx="3431517" cy="369332"/>
          </a:xfrm>
          <a:prstGeom prst="rect">
            <a:avLst/>
          </a:prstGeom>
        </p:spPr>
        <p:txBody>
          <a:bodyPr wrap="square" lIns="0" tIns="0" rIns="0" bIns="0" anchor="ctr">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Wingdings" panose="05000000000000000000" pitchFamily="2" charset="2"/>
              <a:buNone/>
              <a:defRPr/>
            </a:pPr>
            <a:r>
              <a:rPr lang="en-US" sz="1200">
                <a:solidFill>
                  <a:srgbClr val="225B61"/>
                </a:solidFill>
                <a:latin typeface="Segoe Sans Display Semibold" pitchFamily="2" charset="0"/>
                <a:cs typeface="Segoe Sans Display Semibold" pitchFamily="2" charset="0"/>
              </a:rPr>
              <a:t>Comprehensive security and governance</a:t>
            </a:r>
          </a:p>
          <a:p>
            <a:pPr marL="0" indent="0">
              <a:spcBef>
                <a:spcPts val="0"/>
              </a:spcBef>
              <a:spcAft>
                <a:spcPts val="200"/>
              </a:spcAft>
              <a:buFont typeface="Wingdings" panose="05000000000000000000" pitchFamily="2" charset="2"/>
              <a:buNone/>
              <a:defRPr/>
            </a:pPr>
            <a:r>
              <a:rPr lang="en-US" sz="1200">
                <a:solidFill>
                  <a:srgbClr val="000000"/>
                </a:solidFill>
                <a:latin typeface="Segoe Sans Display"/>
              </a:rPr>
              <a:t>Microsoft Purview</a:t>
            </a:r>
          </a:p>
        </p:txBody>
      </p:sp>
      <p:sp>
        <p:nvSpPr>
          <p:cNvPr id="436" name="Text Placeholder 2">
            <a:extLst>
              <a:ext uri="{FF2B5EF4-FFF2-40B4-BE49-F238E27FC236}">
                <a16:creationId xmlns:a16="http://schemas.microsoft.com/office/drawing/2014/main" id="{552806B2-652F-7FBF-FD7B-BD0825811575}"/>
              </a:ext>
            </a:extLst>
          </p:cNvPr>
          <p:cNvSpPr txBox="1">
            <a:spLocks/>
          </p:cNvSpPr>
          <p:nvPr/>
        </p:nvSpPr>
        <p:spPr>
          <a:xfrm>
            <a:off x="4941227" y="5541240"/>
            <a:ext cx="573875" cy="184666"/>
          </a:xfrm>
          <a:prstGeom prst="rect">
            <a:avLst/>
          </a:prstGeom>
        </p:spPr>
        <p:txBody>
          <a:bodyPr wrap="square" lIns="0" tIns="0" rIns="0" bIns="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Font typeface="Wingdings" panose="05000000000000000000" pitchFamily="2" charset="2"/>
              <a:buNone/>
              <a:defRPr/>
            </a:pPr>
            <a:r>
              <a:rPr lang="en-US" sz="1200">
                <a:solidFill>
                  <a:srgbClr val="225B61"/>
                </a:solidFill>
                <a:latin typeface="Segoe Sans Display Semibold" pitchFamily="2" charset="0"/>
                <a:cs typeface="Segoe Sans Display Semibold" pitchFamily="2" charset="0"/>
              </a:rPr>
              <a:t>UNIFIED</a:t>
            </a:r>
          </a:p>
        </p:txBody>
      </p:sp>
      <p:sp>
        <p:nvSpPr>
          <p:cNvPr id="437" name="Text Placeholder 2">
            <a:extLst>
              <a:ext uri="{FF2B5EF4-FFF2-40B4-BE49-F238E27FC236}">
                <a16:creationId xmlns:a16="http://schemas.microsoft.com/office/drawing/2014/main" id="{C51C76FD-68D6-23FC-093C-FEBBB8920B03}"/>
              </a:ext>
            </a:extLst>
          </p:cNvPr>
          <p:cNvSpPr txBox="1">
            <a:spLocks/>
          </p:cNvSpPr>
          <p:nvPr/>
        </p:nvSpPr>
        <p:spPr>
          <a:xfrm>
            <a:off x="913611" y="5782778"/>
            <a:ext cx="1373133" cy="307777"/>
          </a:xfrm>
          <a:prstGeom prst="rect">
            <a:avLst/>
          </a:prstGeom>
        </p:spPr>
        <p:txBody>
          <a:bodyPr wrap="square" lIns="45720" rIns="4572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Font typeface="Wingdings" panose="05000000000000000000" pitchFamily="2" charset="2"/>
              <a:buNone/>
              <a:defRPr/>
            </a:pPr>
            <a:r>
              <a:rPr lang="en-US" sz="1400">
                <a:solidFill>
                  <a:srgbClr val="000000"/>
                </a:solidFill>
                <a:latin typeface="Segoe Sans Text Semilight"/>
              </a:rPr>
              <a:t>SaaS experience</a:t>
            </a:r>
          </a:p>
        </p:txBody>
      </p:sp>
      <p:sp>
        <p:nvSpPr>
          <p:cNvPr id="438" name="Text Placeholder 2">
            <a:extLst>
              <a:ext uri="{FF2B5EF4-FFF2-40B4-BE49-F238E27FC236}">
                <a16:creationId xmlns:a16="http://schemas.microsoft.com/office/drawing/2014/main" id="{DEE93715-ADB1-0B64-255E-23537021AAFA}"/>
              </a:ext>
            </a:extLst>
          </p:cNvPr>
          <p:cNvSpPr txBox="1">
            <a:spLocks/>
          </p:cNvSpPr>
          <p:nvPr/>
        </p:nvSpPr>
        <p:spPr>
          <a:xfrm>
            <a:off x="3607089" y="5782778"/>
            <a:ext cx="823495" cy="307777"/>
          </a:xfrm>
          <a:prstGeom prst="rect">
            <a:avLst/>
          </a:prstGeom>
        </p:spPr>
        <p:txBody>
          <a:bodyPr wrap="square" lIns="45720" rIns="4572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Font typeface="Wingdings" panose="05000000000000000000" pitchFamily="2" charset="2"/>
              <a:buNone/>
              <a:defRPr/>
            </a:pPr>
            <a:r>
              <a:rPr lang="en-US" sz="1400">
                <a:solidFill>
                  <a:srgbClr val="000000"/>
                </a:solidFill>
                <a:latin typeface="Segoe Sans Text Semilight"/>
              </a:rPr>
              <a:t>Compute</a:t>
            </a:r>
          </a:p>
        </p:txBody>
      </p:sp>
      <p:sp>
        <p:nvSpPr>
          <p:cNvPr id="439" name="Text Placeholder 2">
            <a:extLst>
              <a:ext uri="{FF2B5EF4-FFF2-40B4-BE49-F238E27FC236}">
                <a16:creationId xmlns:a16="http://schemas.microsoft.com/office/drawing/2014/main" id="{A9B4FD38-40D8-8714-2CC7-93719072A19F}"/>
              </a:ext>
            </a:extLst>
          </p:cNvPr>
          <p:cNvSpPr txBox="1">
            <a:spLocks/>
          </p:cNvSpPr>
          <p:nvPr/>
        </p:nvSpPr>
        <p:spPr>
          <a:xfrm>
            <a:off x="6086342" y="5782778"/>
            <a:ext cx="702308" cy="307777"/>
          </a:xfrm>
          <a:prstGeom prst="rect">
            <a:avLst/>
          </a:prstGeom>
        </p:spPr>
        <p:txBody>
          <a:bodyPr wrap="square" lIns="45720" rIns="4572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Font typeface="Wingdings" panose="05000000000000000000" pitchFamily="2" charset="2"/>
              <a:buNone/>
              <a:defRPr/>
            </a:pPr>
            <a:r>
              <a:rPr lang="en-US" sz="1400">
                <a:solidFill>
                  <a:srgbClr val="000000"/>
                </a:solidFill>
                <a:latin typeface="Segoe Sans Text Semilight"/>
              </a:rPr>
              <a:t>Storage</a:t>
            </a:r>
          </a:p>
        </p:txBody>
      </p:sp>
      <p:sp>
        <p:nvSpPr>
          <p:cNvPr id="440" name="Text Placeholder 2">
            <a:extLst>
              <a:ext uri="{FF2B5EF4-FFF2-40B4-BE49-F238E27FC236}">
                <a16:creationId xmlns:a16="http://schemas.microsoft.com/office/drawing/2014/main" id="{5FD4DABE-3700-7409-8694-85238EF03000}"/>
              </a:ext>
            </a:extLst>
          </p:cNvPr>
          <p:cNvSpPr txBox="1">
            <a:spLocks/>
          </p:cNvSpPr>
          <p:nvPr/>
        </p:nvSpPr>
        <p:spPr>
          <a:xfrm>
            <a:off x="8196838" y="5782778"/>
            <a:ext cx="1318630" cy="307777"/>
          </a:xfrm>
          <a:prstGeom prst="rect">
            <a:avLst/>
          </a:prstGeom>
        </p:spPr>
        <p:txBody>
          <a:bodyPr wrap="square" lIns="45720" rIns="4572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Font typeface="Wingdings" panose="05000000000000000000" pitchFamily="2" charset="2"/>
              <a:buNone/>
              <a:defRPr/>
            </a:pPr>
            <a:r>
              <a:rPr lang="en-US" sz="1400">
                <a:solidFill>
                  <a:srgbClr val="000000"/>
                </a:solidFill>
                <a:latin typeface="Segoe Sans Text Semilight"/>
              </a:rPr>
              <a:t>Business model</a:t>
            </a:r>
          </a:p>
        </p:txBody>
      </p:sp>
      <p:sp>
        <p:nvSpPr>
          <p:cNvPr id="441" name="Right Brace 440" descr="Arrow pointing towards the right">
            <a:extLst>
              <a:ext uri="{FF2B5EF4-FFF2-40B4-BE49-F238E27FC236}">
                <a16:creationId xmlns:a16="http://schemas.microsoft.com/office/drawing/2014/main" id="{F42793A1-72EA-6DE9-C657-3BF0D9C8D106}"/>
              </a:ext>
            </a:extLst>
          </p:cNvPr>
          <p:cNvSpPr/>
          <p:nvPr/>
        </p:nvSpPr>
        <p:spPr>
          <a:xfrm>
            <a:off x="10004341" y="2178574"/>
            <a:ext cx="201540" cy="4012194"/>
          </a:xfrm>
          <a:prstGeom prst="rightBrace">
            <a:avLst>
              <a:gd name="adj1" fmla="val 43826"/>
              <a:gd name="adj2" fmla="val 50000"/>
            </a:avLst>
          </a:prstGeom>
          <a:noFill/>
          <a:ln w="19050" cap="rnd" cmpd="sng" algn="ctr">
            <a:solidFill>
              <a:srgbClr val="000000">
                <a:lumMod val="50000"/>
                <a:lumOff val="50000"/>
              </a:srgbClr>
            </a:solidFill>
            <a:prstDash val="solid"/>
            <a:miter lim="800000"/>
            <a:headEnd type="none" w="sm" len="sm"/>
            <a:tailEnd type="none" w="lg" len="me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442" name="TextBox 441">
            <a:extLst>
              <a:ext uri="{FF2B5EF4-FFF2-40B4-BE49-F238E27FC236}">
                <a16:creationId xmlns:a16="http://schemas.microsoft.com/office/drawing/2014/main" id="{60466270-E2C5-AF86-CC9E-59C30F76C75C}"/>
              </a:ext>
            </a:extLst>
          </p:cNvPr>
          <p:cNvSpPr txBox="1"/>
          <p:nvPr/>
        </p:nvSpPr>
        <p:spPr>
          <a:xfrm>
            <a:off x="10299629" y="2178574"/>
            <a:ext cx="554639" cy="184666"/>
          </a:xfrm>
          <a:prstGeom prst="rect">
            <a:avLst/>
          </a:prstGeom>
          <a:noFill/>
        </p:spPr>
        <p:txBody>
          <a:bodyPr wrap="square" lIns="0" tIns="0" rIns="0" bIns="0" rtlCol="0" anchor="ctr">
            <a:spAutoFit/>
          </a:bodyPr>
          <a:lstStyle/>
          <a:p>
            <a:pPr algn="ctr" defTabSz="932742">
              <a:spcBef>
                <a:spcPct val="20000"/>
              </a:spcBef>
              <a:buSzPct val="90000"/>
              <a:defRPr/>
            </a:pPr>
            <a:r>
              <a:rPr lang="en-US" sz="1200">
                <a:solidFill>
                  <a:srgbClr val="8661C5"/>
                </a:solidFill>
                <a:latin typeface="Segoe Sans Display Semibold" pitchFamily="2" charset="0"/>
                <a:cs typeface="Segoe Sans Display Semibold" pitchFamily="2" charset="0"/>
              </a:rPr>
              <a:t>Single…</a:t>
            </a:r>
          </a:p>
        </p:txBody>
      </p:sp>
      <p:sp>
        <p:nvSpPr>
          <p:cNvPr id="443" name="TextBox 442">
            <a:extLst>
              <a:ext uri="{FF2B5EF4-FFF2-40B4-BE49-F238E27FC236}">
                <a16:creationId xmlns:a16="http://schemas.microsoft.com/office/drawing/2014/main" id="{370E9B8B-7C53-5EFA-4CDC-A9BB06F3763A}"/>
              </a:ext>
            </a:extLst>
          </p:cNvPr>
          <p:cNvSpPr txBox="1"/>
          <p:nvPr/>
        </p:nvSpPr>
        <p:spPr>
          <a:xfrm>
            <a:off x="10300430" y="2429585"/>
            <a:ext cx="1512622" cy="3713837"/>
          </a:xfrm>
          <a:prstGeom prst="rect">
            <a:avLst/>
          </a:prstGeom>
          <a:noFill/>
        </p:spPr>
        <p:txBody>
          <a:bodyPr wrap="square" lIns="0" tIns="0" rIns="0" bIns="0" rtlCol="0">
            <a:spAutoFit/>
          </a:bodyPr>
          <a:lstStyle/>
          <a:p>
            <a:pPr marL="171450" indent="-171450">
              <a:spcAft>
                <a:spcPts val="400"/>
              </a:spcAft>
              <a:buFont typeface="Arial" panose="020B0604020202020204" pitchFamily="34" charset="0"/>
              <a:buChar char="•"/>
              <a:defRPr/>
            </a:pPr>
            <a:r>
              <a:rPr lang="en-US" sz="1100" kern="0">
                <a:solidFill>
                  <a:srgbClr val="000000"/>
                </a:solidFill>
                <a:latin typeface="Segoe Sans Text Semilight"/>
              </a:rPr>
              <a:t>Onboarding and trials</a:t>
            </a:r>
          </a:p>
          <a:p>
            <a:pPr marL="171450" indent="-171450">
              <a:spcAft>
                <a:spcPts val="400"/>
              </a:spcAft>
              <a:buFont typeface="Arial" panose="020B0604020202020204" pitchFamily="34" charset="0"/>
              <a:buChar char="•"/>
              <a:defRPr/>
            </a:pPr>
            <a:r>
              <a:rPr lang="en-US" sz="1100" kern="0">
                <a:solidFill>
                  <a:srgbClr val="000000"/>
                </a:solidFill>
                <a:latin typeface="Segoe Sans Text Semilight"/>
              </a:rPr>
              <a:t>Sign-on</a:t>
            </a:r>
          </a:p>
          <a:p>
            <a:pPr marL="171450" indent="-171450">
              <a:spcAft>
                <a:spcPts val="400"/>
              </a:spcAft>
              <a:buFont typeface="Arial" panose="020B0604020202020204" pitchFamily="34" charset="0"/>
              <a:buChar char="•"/>
              <a:defRPr/>
            </a:pPr>
            <a:r>
              <a:rPr lang="en-US" sz="1100" kern="0">
                <a:solidFill>
                  <a:srgbClr val="000000"/>
                </a:solidFill>
                <a:latin typeface="Segoe Sans Text Semilight"/>
              </a:rPr>
              <a:t>Navigation model</a:t>
            </a:r>
          </a:p>
          <a:p>
            <a:pPr marL="171450" indent="-171450">
              <a:spcAft>
                <a:spcPts val="400"/>
              </a:spcAft>
              <a:buFont typeface="Arial" panose="020B0604020202020204" pitchFamily="34" charset="0"/>
              <a:buChar char="•"/>
              <a:defRPr/>
            </a:pPr>
            <a:r>
              <a:rPr lang="en-US" sz="1100" kern="0">
                <a:solidFill>
                  <a:srgbClr val="000000"/>
                </a:solidFill>
                <a:latin typeface="Segoe Sans Text Semilight"/>
              </a:rPr>
              <a:t>UX model</a:t>
            </a:r>
          </a:p>
          <a:p>
            <a:pPr marL="171450" indent="-171450">
              <a:spcAft>
                <a:spcPts val="400"/>
              </a:spcAft>
              <a:buFont typeface="Arial" panose="020B0604020202020204" pitchFamily="34" charset="0"/>
              <a:buChar char="•"/>
              <a:defRPr/>
            </a:pPr>
            <a:r>
              <a:rPr lang="en-US" sz="1100" kern="0">
                <a:solidFill>
                  <a:srgbClr val="000000"/>
                </a:solidFill>
                <a:latin typeface="Segoe Sans Text Semilight"/>
              </a:rPr>
              <a:t>Workspace organization</a:t>
            </a:r>
          </a:p>
          <a:p>
            <a:pPr marL="171450" indent="-171450">
              <a:spcAft>
                <a:spcPts val="400"/>
              </a:spcAft>
              <a:buFont typeface="Arial" panose="020B0604020202020204" pitchFamily="34" charset="0"/>
              <a:buChar char="•"/>
              <a:defRPr/>
            </a:pPr>
            <a:r>
              <a:rPr lang="en-US" sz="1100" kern="0">
                <a:solidFill>
                  <a:srgbClr val="000000"/>
                </a:solidFill>
                <a:latin typeface="Segoe Sans Text Semilight"/>
              </a:rPr>
              <a:t>Collaboration experience</a:t>
            </a:r>
          </a:p>
          <a:p>
            <a:pPr marL="171450" indent="-171450">
              <a:spcAft>
                <a:spcPts val="400"/>
              </a:spcAft>
              <a:buFont typeface="Arial" panose="020B0604020202020204" pitchFamily="34" charset="0"/>
              <a:buChar char="•"/>
              <a:defRPr/>
            </a:pPr>
            <a:r>
              <a:rPr lang="en-US" sz="1100" kern="0">
                <a:solidFill>
                  <a:srgbClr val="000000"/>
                </a:solidFill>
                <a:latin typeface="Segoe Sans Text Semilight"/>
              </a:rPr>
              <a:t>Data Lake</a:t>
            </a:r>
          </a:p>
          <a:p>
            <a:pPr marL="171450" indent="-171450">
              <a:spcAft>
                <a:spcPts val="400"/>
              </a:spcAft>
              <a:buFont typeface="Arial" panose="020B0604020202020204" pitchFamily="34" charset="0"/>
              <a:buChar char="•"/>
              <a:defRPr/>
            </a:pPr>
            <a:r>
              <a:rPr lang="en-US" sz="1100" kern="0">
                <a:solidFill>
                  <a:srgbClr val="000000"/>
                </a:solidFill>
                <a:latin typeface="Segoe Sans Text Semilight"/>
              </a:rPr>
              <a:t>Storage format</a:t>
            </a:r>
          </a:p>
          <a:p>
            <a:pPr marL="171450" indent="-171450">
              <a:spcAft>
                <a:spcPts val="400"/>
              </a:spcAft>
              <a:buFont typeface="Arial" panose="020B0604020202020204" pitchFamily="34" charset="0"/>
              <a:buChar char="•"/>
              <a:defRPr/>
            </a:pPr>
            <a:r>
              <a:rPr lang="en-US" sz="1100" kern="0">
                <a:solidFill>
                  <a:srgbClr val="000000"/>
                </a:solidFill>
                <a:latin typeface="Segoe Sans Text Semilight"/>
              </a:rPr>
              <a:t>Data copy for all engines</a:t>
            </a:r>
          </a:p>
          <a:p>
            <a:pPr marL="171450" indent="-171450">
              <a:spcAft>
                <a:spcPts val="400"/>
              </a:spcAft>
              <a:buFont typeface="Arial" panose="020B0604020202020204" pitchFamily="34" charset="0"/>
              <a:buChar char="•"/>
              <a:defRPr/>
            </a:pPr>
            <a:r>
              <a:rPr lang="en-US" sz="1100" kern="0">
                <a:solidFill>
                  <a:srgbClr val="000000"/>
                </a:solidFill>
                <a:latin typeface="Segoe Sans Text Semilight"/>
              </a:rPr>
              <a:t>Security model</a:t>
            </a:r>
          </a:p>
          <a:p>
            <a:pPr marL="171450" indent="-171450">
              <a:spcAft>
                <a:spcPts val="400"/>
              </a:spcAft>
              <a:buFont typeface="Arial" panose="020B0604020202020204" pitchFamily="34" charset="0"/>
              <a:buChar char="•"/>
              <a:defRPr/>
            </a:pPr>
            <a:r>
              <a:rPr lang="en-US" sz="1100" kern="0">
                <a:solidFill>
                  <a:srgbClr val="000000"/>
                </a:solidFill>
                <a:latin typeface="Segoe Sans Text Semilight"/>
              </a:rPr>
              <a:t>CI/CD</a:t>
            </a:r>
          </a:p>
          <a:p>
            <a:pPr marL="171450" indent="-171450">
              <a:spcAft>
                <a:spcPts val="400"/>
              </a:spcAft>
              <a:buFont typeface="Arial" panose="020B0604020202020204" pitchFamily="34" charset="0"/>
              <a:buChar char="•"/>
              <a:defRPr/>
            </a:pPr>
            <a:r>
              <a:rPr lang="en-US" sz="1100" kern="0">
                <a:solidFill>
                  <a:srgbClr val="000000"/>
                </a:solidFill>
                <a:latin typeface="Segoe Sans Text Semilight"/>
              </a:rPr>
              <a:t>Monitoring hub</a:t>
            </a:r>
          </a:p>
          <a:p>
            <a:pPr marL="171450" indent="-171450">
              <a:spcAft>
                <a:spcPts val="400"/>
              </a:spcAft>
              <a:buFont typeface="Arial" panose="020B0604020202020204" pitchFamily="34" charset="0"/>
              <a:buChar char="•"/>
              <a:defRPr/>
            </a:pPr>
            <a:r>
              <a:rPr lang="en-US" sz="1100" kern="0">
                <a:solidFill>
                  <a:srgbClr val="000000"/>
                </a:solidFill>
                <a:latin typeface="Segoe Sans Text Semilight"/>
              </a:rPr>
              <a:t>Data Hub</a:t>
            </a:r>
          </a:p>
          <a:p>
            <a:pPr marL="171450" indent="-171450">
              <a:spcAft>
                <a:spcPts val="400"/>
              </a:spcAft>
              <a:buFont typeface="Arial" panose="020B0604020202020204" pitchFamily="34" charset="0"/>
              <a:buChar char="•"/>
              <a:defRPr/>
            </a:pPr>
            <a:r>
              <a:rPr lang="en-US" sz="1100" kern="0">
                <a:solidFill>
                  <a:srgbClr val="000000"/>
                </a:solidFill>
                <a:latin typeface="Segoe Sans Text Semilight"/>
              </a:rPr>
              <a:t>Governance &amp; compliance</a:t>
            </a:r>
          </a:p>
        </p:txBody>
      </p:sp>
      <p:pic>
        <p:nvPicPr>
          <p:cNvPr id="2" name="Picture 1" descr="Microsoft Fabric logo">
            <a:extLst>
              <a:ext uri="{FF2B5EF4-FFF2-40B4-BE49-F238E27FC236}">
                <a16:creationId xmlns:a16="http://schemas.microsoft.com/office/drawing/2014/main" id="{28111D1C-BA8E-9347-FF8B-29E0DBC7036E}"/>
              </a:ext>
              <a:ext uri="{C183D7F6-B498-43B3-948B-1728B52AA6E4}">
                <adec:decorative xmlns:adec="http://schemas.microsoft.com/office/drawing/2017/decorative" val="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337403" y="0"/>
            <a:ext cx="854597" cy="854593"/>
          </a:xfrm>
          <a:prstGeom prst="rect">
            <a:avLst/>
          </a:prstGeom>
          <a:effectLst/>
        </p:spPr>
      </p:pic>
    </p:spTree>
    <p:extLst>
      <p:ext uri="{BB962C8B-B14F-4D97-AF65-F5344CB8AC3E}">
        <p14:creationId xmlns:p14="http://schemas.microsoft.com/office/powerpoint/2010/main" val="8634917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2"/>
                                        </p:tgtEl>
                                        <p:attrNameLst>
                                          <p:attrName>style.visibility</p:attrName>
                                        </p:attrNameLst>
                                      </p:cBhvr>
                                      <p:to>
                                        <p:strVal val="visible"/>
                                      </p:to>
                                    </p:set>
                                    <p:animEffect transition="in" filter="fade">
                                      <p:cBhvr>
                                        <p:cTn id="7" dur="500"/>
                                        <p:tgtEl>
                                          <p:spTgt spid="4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43"/>
                                        </p:tgtEl>
                                        <p:attrNameLst>
                                          <p:attrName>style.visibility</p:attrName>
                                        </p:attrNameLst>
                                      </p:cBhvr>
                                      <p:to>
                                        <p:strVal val="visible"/>
                                      </p:to>
                                    </p:set>
                                    <p:animEffect transition="in" filter="fade">
                                      <p:cBhvr>
                                        <p:cTn id="10" dur="500"/>
                                        <p:tgtEl>
                                          <p:spTgt spid="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 grpId="0"/>
      <p:bldP spid="44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767F53-19E3-1926-4104-F982E6629D7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7B48C60-EAFF-4B6C-F540-1C71D5ECEE24}"/>
              </a:ext>
            </a:extLst>
          </p:cNvPr>
          <p:cNvSpPr>
            <a:spLocks noGrp="1"/>
          </p:cNvSpPr>
          <p:nvPr>
            <p:ph type="title"/>
          </p:nvPr>
        </p:nvSpPr>
        <p:spPr>
          <a:xfrm>
            <a:off x="437518" y="208248"/>
            <a:ext cx="10515600" cy="1325563"/>
          </a:xfrm>
        </p:spPr>
        <p:txBody>
          <a:bodyPr/>
          <a:lstStyle/>
          <a:p>
            <a:r>
              <a:rPr lang="en-GB" sz="3200" b="1" dirty="0">
                <a:solidFill>
                  <a:srgbClr val="009999"/>
                </a:solidFill>
                <a:latin typeface="Arial Black" panose="020B0A04020102020204"/>
              </a:rPr>
              <a:t>Demo - </a:t>
            </a:r>
            <a:r>
              <a:rPr kumimoji="0" lang="en-GB" sz="3200" b="1" i="0" u="none" strike="noStrike" kern="1200" cap="none" spc="0" normalizeH="0" baseline="0" noProof="0" dirty="0">
                <a:ln>
                  <a:noFill/>
                </a:ln>
                <a:solidFill>
                  <a:srgbClr val="009999"/>
                </a:solidFill>
                <a:effectLst/>
                <a:uLnTx/>
                <a:uFillTx/>
                <a:latin typeface="Arial Black" panose="020B0A04020102020204"/>
                <a:ea typeface="+mj-ea"/>
                <a:cs typeface="+mj-cs"/>
              </a:rPr>
              <a:t>Microsoft Fabric</a:t>
            </a:r>
            <a:r>
              <a:rPr lang="en-GB" sz="3200" b="1" dirty="0">
                <a:solidFill>
                  <a:srgbClr val="009999"/>
                </a:solidFill>
                <a:latin typeface="Arial Black" panose="020B0A04020102020204"/>
              </a:rPr>
              <a:t> </a:t>
            </a:r>
            <a:r>
              <a:rPr kumimoji="0" lang="en-GB" sz="3200" b="1" i="0" u="none" strike="noStrike" kern="1200" cap="none" spc="0" normalizeH="0" baseline="0" noProof="0" dirty="0">
                <a:ln>
                  <a:noFill/>
                </a:ln>
                <a:solidFill>
                  <a:srgbClr val="009999"/>
                </a:solidFill>
                <a:effectLst/>
                <a:uLnTx/>
                <a:uFillTx/>
                <a:latin typeface="Arial Black" panose="020B0A04020102020204"/>
                <a:ea typeface="+mj-ea"/>
                <a:cs typeface="+mj-cs"/>
              </a:rPr>
              <a:t>Tour</a:t>
            </a:r>
            <a:endParaRPr lang="en-GB" dirty="0"/>
          </a:p>
        </p:txBody>
      </p:sp>
      <p:pic>
        <p:nvPicPr>
          <p:cNvPr id="2" name="Picture 1" descr="Microsoft Fabric logo">
            <a:extLst>
              <a:ext uri="{FF2B5EF4-FFF2-40B4-BE49-F238E27FC236}">
                <a16:creationId xmlns:a16="http://schemas.microsoft.com/office/drawing/2014/main" id="{28111D1C-BA8E-9347-FF8B-29E0DBC7036E}"/>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7403" y="0"/>
            <a:ext cx="854597" cy="854593"/>
          </a:xfrm>
          <a:prstGeom prst="rect">
            <a:avLst/>
          </a:prstGeom>
          <a:effectLst/>
        </p:spPr>
      </p:pic>
    </p:spTree>
    <p:extLst>
      <p:ext uri="{BB962C8B-B14F-4D97-AF65-F5344CB8AC3E}">
        <p14:creationId xmlns:p14="http://schemas.microsoft.com/office/powerpoint/2010/main" val="316094955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0BE242-8F57-C593-BC8E-DE54B5DEEC4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70D20AA-2F9F-C627-469C-E34D173BD391}"/>
              </a:ext>
            </a:extLst>
          </p:cNvPr>
          <p:cNvSpPr>
            <a:spLocks noGrp="1"/>
          </p:cNvSpPr>
          <p:nvPr>
            <p:ph type="ctrTitle"/>
          </p:nvPr>
        </p:nvSpPr>
        <p:spPr/>
        <p:txBody>
          <a:bodyPr/>
          <a:lstStyle/>
          <a:p>
            <a:r>
              <a:rPr lang="en-GB" dirty="0"/>
              <a:t>Microsoft Fabric With Open AI</a:t>
            </a:r>
          </a:p>
        </p:txBody>
      </p:sp>
      <p:pic>
        <p:nvPicPr>
          <p:cNvPr id="2" name="Picture 1" descr="Microsoft Fabric logo">
            <a:extLst>
              <a:ext uri="{FF2B5EF4-FFF2-40B4-BE49-F238E27FC236}">
                <a16:creationId xmlns:a16="http://schemas.microsoft.com/office/drawing/2014/main" id="{735A3A0B-B785-6FFC-4DA9-C4EEC226E1DC}"/>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7778" y="3607319"/>
            <a:ext cx="854597" cy="854593"/>
          </a:xfrm>
          <a:prstGeom prst="rect">
            <a:avLst/>
          </a:prstGeom>
          <a:effectLst/>
        </p:spPr>
      </p:pic>
      <p:pic>
        <p:nvPicPr>
          <p:cNvPr id="3" name="Picture 2">
            <a:extLst>
              <a:ext uri="{FF2B5EF4-FFF2-40B4-BE49-F238E27FC236}">
                <a16:creationId xmlns:a16="http://schemas.microsoft.com/office/drawing/2014/main" id="{B6A981BE-7E53-E5EB-84E1-3C8BC8D2C044}"/>
              </a:ext>
            </a:extLst>
          </p:cNvPr>
          <p:cNvPicPr>
            <a:picLocks noChangeAspect="1"/>
          </p:cNvPicPr>
          <p:nvPr/>
        </p:nvPicPr>
        <p:blipFill>
          <a:blip r:embed="rId3"/>
          <a:stretch>
            <a:fillRect/>
          </a:stretch>
        </p:blipFill>
        <p:spPr>
          <a:xfrm>
            <a:off x="4906705" y="3607319"/>
            <a:ext cx="854596" cy="854593"/>
          </a:xfrm>
          <a:prstGeom prst="rect">
            <a:avLst/>
          </a:prstGeom>
        </p:spPr>
      </p:pic>
      <p:sp>
        <p:nvSpPr>
          <p:cNvPr id="5" name="Arrow: Left-Right 4">
            <a:extLst>
              <a:ext uri="{FF2B5EF4-FFF2-40B4-BE49-F238E27FC236}">
                <a16:creationId xmlns:a16="http://schemas.microsoft.com/office/drawing/2014/main" id="{C464D4E1-B90C-CF6A-8E39-39A7BAFF279A}"/>
              </a:ext>
            </a:extLst>
          </p:cNvPr>
          <p:cNvSpPr/>
          <p:nvPr/>
        </p:nvSpPr>
        <p:spPr>
          <a:xfrm>
            <a:off x="3867150" y="3808857"/>
            <a:ext cx="854597" cy="225758"/>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8433487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767F53-19E3-1926-4104-F982E6629D7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7B48C60-EAFF-4B6C-F540-1C71D5ECEE24}"/>
              </a:ext>
            </a:extLst>
          </p:cNvPr>
          <p:cNvSpPr>
            <a:spLocks noGrp="1"/>
          </p:cNvSpPr>
          <p:nvPr>
            <p:ph type="title"/>
          </p:nvPr>
        </p:nvSpPr>
        <p:spPr>
          <a:xfrm>
            <a:off x="437518" y="208248"/>
            <a:ext cx="10515600" cy="1325563"/>
          </a:xfrm>
        </p:spPr>
        <p:txBody>
          <a:bodyPr/>
          <a:lstStyle/>
          <a:p>
            <a:r>
              <a:rPr lang="en-GB" sz="3200" b="1" dirty="0">
                <a:solidFill>
                  <a:srgbClr val="009999"/>
                </a:solidFill>
                <a:latin typeface="Arial Black" panose="020B0A04020102020204"/>
              </a:rPr>
              <a:t>How to integrate Azure OpenAI with </a:t>
            </a:r>
            <a:r>
              <a:rPr kumimoji="0" lang="en-GB" sz="3200" b="1" i="0" u="none" strike="noStrike" kern="1200" cap="none" spc="0" normalizeH="0" baseline="0" noProof="0" dirty="0">
                <a:ln>
                  <a:noFill/>
                </a:ln>
                <a:solidFill>
                  <a:srgbClr val="009999"/>
                </a:solidFill>
                <a:effectLst/>
                <a:uLnTx/>
                <a:uFillTx/>
                <a:latin typeface="Arial Black" panose="020B0A04020102020204"/>
                <a:ea typeface="+mj-ea"/>
                <a:cs typeface="+mj-cs"/>
              </a:rPr>
              <a:t>Microsoft Fabric – No code Low Code</a:t>
            </a:r>
            <a:endParaRPr lang="en-GB" dirty="0"/>
          </a:p>
        </p:txBody>
      </p:sp>
      <p:sp>
        <p:nvSpPr>
          <p:cNvPr id="5" name="Rectangle: Rounded Corners 4">
            <a:extLst>
              <a:ext uri="{FF2B5EF4-FFF2-40B4-BE49-F238E27FC236}">
                <a16:creationId xmlns:a16="http://schemas.microsoft.com/office/drawing/2014/main" id="{A37AD6DF-1C29-D23C-1FCF-0111D0B7747D}"/>
              </a:ext>
            </a:extLst>
          </p:cNvPr>
          <p:cNvSpPr/>
          <p:nvPr/>
        </p:nvSpPr>
        <p:spPr>
          <a:xfrm>
            <a:off x="5681660" y="4016926"/>
            <a:ext cx="1989184" cy="151588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6" name="Picture 5">
            <a:extLst>
              <a:ext uri="{FF2B5EF4-FFF2-40B4-BE49-F238E27FC236}">
                <a16:creationId xmlns:a16="http://schemas.microsoft.com/office/drawing/2014/main" id="{FA4D60C1-581C-E7C6-019F-F3A7A2F0F8C1}"/>
              </a:ext>
            </a:extLst>
          </p:cNvPr>
          <p:cNvPicPr>
            <a:picLocks noChangeAspect="1"/>
          </p:cNvPicPr>
          <p:nvPr/>
        </p:nvPicPr>
        <p:blipFill>
          <a:blip r:embed="rId2"/>
          <a:stretch>
            <a:fillRect/>
          </a:stretch>
        </p:blipFill>
        <p:spPr>
          <a:xfrm>
            <a:off x="6384854" y="4448677"/>
            <a:ext cx="664600" cy="457223"/>
          </a:xfrm>
          <a:prstGeom prst="rect">
            <a:avLst/>
          </a:prstGeom>
        </p:spPr>
      </p:pic>
      <p:cxnSp>
        <p:nvCxnSpPr>
          <p:cNvPr id="7" name="Straight Arrow Connector 6">
            <a:extLst>
              <a:ext uri="{FF2B5EF4-FFF2-40B4-BE49-F238E27FC236}">
                <a16:creationId xmlns:a16="http://schemas.microsoft.com/office/drawing/2014/main" id="{FAD09676-33DA-0A78-9F11-FEFE63930CDD}"/>
              </a:ext>
            </a:extLst>
          </p:cNvPr>
          <p:cNvCxnSpPr>
            <a:cxnSpLocks/>
          </p:cNvCxnSpPr>
          <p:nvPr/>
        </p:nvCxnSpPr>
        <p:spPr>
          <a:xfrm flipV="1">
            <a:off x="6807087" y="2817620"/>
            <a:ext cx="0" cy="11974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880BD83-76BC-3A8C-4AFF-35279C5D0D59}"/>
              </a:ext>
            </a:extLst>
          </p:cNvPr>
          <p:cNvSpPr txBox="1"/>
          <p:nvPr/>
        </p:nvSpPr>
        <p:spPr>
          <a:xfrm>
            <a:off x="4376618" y="4510339"/>
            <a:ext cx="2073994" cy="369332"/>
          </a:xfrm>
          <a:prstGeom prst="rect">
            <a:avLst/>
          </a:prstGeom>
          <a:noFill/>
        </p:spPr>
        <p:txBody>
          <a:bodyPr wrap="square" rtlCol="0">
            <a:spAutoFit/>
          </a:bodyPr>
          <a:lstStyle/>
          <a:p>
            <a:r>
              <a:rPr lang="en-GB" dirty="0">
                <a:solidFill>
                  <a:srgbClr val="0070C0"/>
                </a:solidFill>
              </a:rPr>
              <a:t> </a:t>
            </a:r>
            <a:r>
              <a:rPr lang="en-GB" b="1" dirty="0">
                <a:solidFill>
                  <a:srgbClr val="0070C0"/>
                </a:solidFill>
              </a:rPr>
              <a:t>Knowledge</a:t>
            </a:r>
          </a:p>
        </p:txBody>
      </p:sp>
      <p:sp>
        <p:nvSpPr>
          <p:cNvPr id="10" name="TextBox 9">
            <a:extLst>
              <a:ext uri="{FF2B5EF4-FFF2-40B4-BE49-F238E27FC236}">
                <a16:creationId xmlns:a16="http://schemas.microsoft.com/office/drawing/2014/main" id="{357153A8-DEED-208B-DBAE-83E5DDA17517}"/>
              </a:ext>
            </a:extLst>
          </p:cNvPr>
          <p:cNvSpPr txBox="1"/>
          <p:nvPr/>
        </p:nvSpPr>
        <p:spPr>
          <a:xfrm>
            <a:off x="6749433" y="3562370"/>
            <a:ext cx="1159259" cy="369332"/>
          </a:xfrm>
          <a:prstGeom prst="rect">
            <a:avLst/>
          </a:prstGeom>
          <a:noFill/>
        </p:spPr>
        <p:txBody>
          <a:bodyPr wrap="square" rtlCol="0">
            <a:spAutoFit/>
          </a:bodyPr>
          <a:lstStyle/>
          <a:p>
            <a:r>
              <a:rPr lang="en-GB" dirty="0">
                <a:solidFill>
                  <a:srgbClr val="0070C0"/>
                </a:solidFill>
              </a:rPr>
              <a:t> </a:t>
            </a:r>
            <a:r>
              <a:rPr lang="en-GB" b="1" dirty="0">
                <a:solidFill>
                  <a:srgbClr val="0070C0"/>
                </a:solidFill>
              </a:rPr>
              <a:t>Response</a:t>
            </a:r>
          </a:p>
        </p:txBody>
      </p:sp>
      <p:sp>
        <p:nvSpPr>
          <p:cNvPr id="11" name="Rectangle: Rounded Corners 10">
            <a:extLst>
              <a:ext uri="{FF2B5EF4-FFF2-40B4-BE49-F238E27FC236}">
                <a16:creationId xmlns:a16="http://schemas.microsoft.com/office/drawing/2014/main" id="{5A02B7F4-0407-460E-FDC5-47B61D835561}"/>
              </a:ext>
            </a:extLst>
          </p:cNvPr>
          <p:cNvSpPr/>
          <p:nvPr/>
        </p:nvSpPr>
        <p:spPr>
          <a:xfrm>
            <a:off x="3491194" y="4510591"/>
            <a:ext cx="955847" cy="6844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Open</a:t>
            </a:r>
          </a:p>
          <a:p>
            <a:pPr algn="ctr"/>
            <a:r>
              <a:rPr lang="en-GB" b="1" dirty="0"/>
              <a:t>Data</a:t>
            </a:r>
          </a:p>
        </p:txBody>
      </p:sp>
      <p:sp>
        <p:nvSpPr>
          <p:cNvPr id="12" name="TextBox 11">
            <a:extLst>
              <a:ext uri="{FF2B5EF4-FFF2-40B4-BE49-F238E27FC236}">
                <a16:creationId xmlns:a16="http://schemas.microsoft.com/office/drawing/2014/main" id="{15CA193E-1B13-E8A1-5767-583D91A7265A}"/>
              </a:ext>
            </a:extLst>
          </p:cNvPr>
          <p:cNvSpPr txBox="1"/>
          <p:nvPr/>
        </p:nvSpPr>
        <p:spPr>
          <a:xfrm>
            <a:off x="3363940" y="5175820"/>
            <a:ext cx="2550695" cy="646331"/>
          </a:xfrm>
          <a:prstGeom prst="rect">
            <a:avLst/>
          </a:prstGeom>
          <a:noFill/>
        </p:spPr>
        <p:txBody>
          <a:bodyPr wrap="square" rtlCol="0">
            <a:spAutoFit/>
          </a:bodyPr>
          <a:lstStyle/>
          <a:p>
            <a:r>
              <a:rPr lang="en-GB" b="1" dirty="0">
                <a:solidFill>
                  <a:srgbClr val="0070C0"/>
                </a:solidFill>
              </a:rPr>
              <a:t>Public Data</a:t>
            </a:r>
          </a:p>
          <a:p>
            <a:r>
              <a:rPr lang="en-GB" b="1" dirty="0">
                <a:solidFill>
                  <a:srgbClr val="0070C0"/>
                </a:solidFill>
              </a:rPr>
              <a:t>(Data over internet )</a:t>
            </a:r>
          </a:p>
        </p:txBody>
      </p:sp>
      <p:cxnSp>
        <p:nvCxnSpPr>
          <p:cNvPr id="13" name="Straight Arrow Connector 12">
            <a:extLst>
              <a:ext uri="{FF2B5EF4-FFF2-40B4-BE49-F238E27FC236}">
                <a16:creationId xmlns:a16="http://schemas.microsoft.com/office/drawing/2014/main" id="{D0F244A0-E93F-DD96-0343-F1299DEF774E}"/>
              </a:ext>
            </a:extLst>
          </p:cNvPr>
          <p:cNvCxnSpPr>
            <a:cxnSpLocks/>
          </p:cNvCxnSpPr>
          <p:nvPr/>
        </p:nvCxnSpPr>
        <p:spPr>
          <a:xfrm>
            <a:off x="6472364" y="2902844"/>
            <a:ext cx="0" cy="1112202"/>
          </a:xfrm>
          <a:prstGeom prst="straightConnector1">
            <a:avLst/>
          </a:prstGeom>
          <a:ln w="38100">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429A39D-064C-5726-0C3B-8FF4B7915630}"/>
              </a:ext>
            </a:extLst>
          </p:cNvPr>
          <p:cNvSpPr txBox="1"/>
          <p:nvPr/>
        </p:nvSpPr>
        <p:spPr>
          <a:xfrm>
            <a:off x="4657935" y="3569783"/>
            <a:ext cx="1902176" cy="369332"/>
          </a:xfrm>
          <a:prstGeom prst="rect">
            <a:avLst/>
          </a:prstGeom>
          <a:noFill/>
        </p:spPr>
        <p:txBody>
          <a:bodyPr wrap="square" rtlCol="0">
            <a:spAutoFit/>
          </a:bodyPr>
          <a:lstStyle/>
          <a:p>
            <a:r>
              <a:rPr lang="en-GB" dirty="0">
                <a:solidFill>
                  <a:srgbClr val="0070C0"/>
                </a:solidFill>
              </a:rPr>
              <a:t>        </a:t>
            </a:r>
            <a:r>
              <a:rPr lang="en-GB" b="1" dirty="0">
                <a:solidFill>
                  <a:srgbClr val="0070C0"/>
                </a:solidFill>
              </a:rPr>
              <a:t>Query:</a:t>
            </a:r>
            <a:r>
              <a:rPr lang="en-GB" dirty="0">
                <a:solidFill>
                  <a:srgbClr val="0070C0"/>
                </a:solidFill>
              </a:rPr>
              <a:t> </a:t>
            </a:r>
            <a:r>
              <a:rPr lang="en-GB" b="1" dirty="0">
                <a:solidFill>
                  <a:srgbClr val="0070C0"/>
                </a:solidFill>
              </a:rPr>
              <a:t>2+2=</a:t>
            </a:r>
            <a:r>
              <a:rPr lang="en-GB" b="1" dirty="0">
                <a:solidFill>
                  <a:srgbClr val="FF0000"/>
                </a:solidFill>
              </a:rPr>
              <a:t>?</a:t>
            </a:r>
            <a:r>
              <a:rPr lang="en-GB" b="1" dirty="0">
                <a:solidFill>
                  <a:srgbClr val="0070C0"/>
                </a:solidFill>
              </a:rPr>
              <a:t> </a:t>
            </a:r>
          </a:p>
        </p:txBody>
      </p:sp>
      <p:sp>
        <p:nvSpPr>
          <p:cNvPr id="15" name="TextBox 14">
            <a:extLst>
              <a:ext uri="{FF2B5EF4-FFF2-40B4-BE49-F238E27FC236}">
                <a16:creationId xmlns:a16="http://schemas.microsoft.com/office/drawing/2014/main" id="{86F8E7F1-BC5D-B773-AC6C-52CC7C64E5D0}"/>
              </a:ext>
            </a:extLst>
          </p:cNvPr>
          <p:cNvSpPr txBox="1"/>
          <p:nvPr/>
        </p:nvSpPr>
        <p:spPr>
          <a:xfrm>
            <a:off x="7883487" y="3539365"/>
            <a:ext cx="1021888" cy="369332"/>
          </a:xfrm>
          <a:prstGeom prst="rect">
            <a:avLst/>
          </a:prstGeom>
          <a:noFill/>
        </p:spPr>
        <p:txBody>
          <a:bodyPr wrap="square" rtlCol="0">
            <a:spAutoFit/>
          </a:bodyPr>
          <a:lstStyle/>
          <a:p>
            <a:r>
              <a:rPr lang="en-GB" b="1" dirty="0">
                <a:solidFill>
                  <a:srgbClr val="0070C0"/>
                </a:solidFill>
              </a:rPr>
              <a:t>2+2=</a:t>
            </a:r>
            <a:r>
              <a:rPr lang="en-GB" b="1" dirty="0">
                <a:solidFill>
                  <a:schemeClr val="accent6"/>
                </a:solidFill>
              </a:rPr>
              <a:t>4</a:t>
            </a:r>
            <a:r>
              <a:rPr lang="en-GB" b="1" dirty="0">
                <a:solidFill>
                  <a:srgbClr val="0070C0"/>
                </a:solidFill>
              </a:rPr>
              <a:t> </a:t>
            </a:r>
          </a:p>
        </p:txBody>
      </p:sp>
      <p:cxnSp>
        <p:nvCxnSpPr>
          <p:cNvPr id="16" name="Straight Arrow Connector 15">
            <a:extLst>
              <a:ext uri="{FF2B5EF4-FFF2-40B4-BE49-F238E27FC236}">
                <a16:creationId xmlns:a16="http://schemas.microsoft.com/office/drawing/2014/main" id="{1F85C681-BF0D-5347-8EB7-05AE8D724A40}"/>
              </a:ext>
            </a:extLst>
          </p:cNvPr>
          <p:cNvCxnSpPr>
            <a:cxnSpLocks/>
          </p:cNvCxnSpPr>
          <p:nvPr/>
        </p:nvCxnSpPr>
        <p:spPr>
          <a:xfrm>
            <a:off x="4440111" y="4852806"/>
            <a:ext cx="120878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C3F52A0C-46BF-FDAA-91F0-488B8EEFBFE8}"/>
              </a:ext>
            </a:extLst>
          </p:cNvPr>
          <p:cNvPicPr>
            <a:picLocks noChangeAspect="1"/>
          </p:cNvPicPr>
          <p:nvPr/>
        </p:nvPicPr>
        <p:blipFill>
          <a:blip r:embed="rId3"/>
          <a:stretch>
            <a:fillRect/>
          </a:stretch>
        </p:blipFill>
        <p:spPr>
          <a:xfrm>
            <a:off x="6148532" y="2092348"/>
            <a:ext cx="900922" cy="682660"/>
          </a:xfrm>
          <a:prstGeom prst="rect">
            <a:avLst/>
          </a:prstGeom>
        </p:spPr>
      </p:pic>
      <p:sp>
        <p:nvSpPr>
          <p:cNvPr id="18" name="TextBox 17">
            <a:extLst>
              <a:ext uri="{FF2B5EF4-FFF2-40B4-BE49-F238E27FC236}">
                <a16:creationId xmlns:a16="http://schemas.microsoft.com/office/drawing/2014/main" id="{104E4E84-AE33-A912-EE5E-AC36AB35A3BE}"/>
              </a:ext>
            </a:extLst>
          </p:cNvPr>
          <p:cNvSpPr txBox="1"/>
          <p:nvPr/>
        </p:nvSpPr>
        <p:spPr>
          <a:xfrm>
            <a:off x="1891324" y="2584934"/>
            <a:ext cx="4377564" cy="1200329"/>
          </a:xfrm>
          <a:prstGeom prst="rect">
            <a:avLst/>
          </a:prstGeom>
          <a:noFill/>
        </p:spPr>
        <p:txBody>
          <a:bodyPr wrap="square" rtlCol="0">
            <a:spAutoFit/>
          </a:bodyPr>
          <a:lstStyle/>
          <a:p>
            <a:r>
              <a:rPr lang="en-GB" dirty="0"/>
              <a:t>1. Azure OpenAI Rest URL+API API Version</a:t>
            </a:r>
          </a:p>
          <a:p>
            <a:r>
              <a:rPr lang="en-GB" dirty="0"/>
              <a:t>2. Method : POST</a:t>
            </a:r>
          </a:p>
          <a:p>
            <a:r>
              <a:rPr lang="en-GB" dirty="0"/>
              <a:t>3. Header : Content-Type +Key</a:t>
            </a:r>
          </a:p>
          <a:p>
            <a:r>
              <a:rPr lang="en-GB" dirty="0"/>
              <a:t>4. Message : Prompt </a:t>
            </a:r>
          </a:p>
        </p:txBody>
      </p:sp>
      <p:pic>
        <p:nvPicPr>
          <p:cNvPr id="19" name="Picture 18" descr="Microsoft Fabric logo">
            <a:extLst>
              <a:ext uri="{FF2B5EF4-FFF2-40B4-BE49-F238E27FC236}">
                <a16:creationId xmlns:a16="http://schemas.microsoft.com/office/drawing/2014/main" id="{A8152852-24DD-9A26-925A-579F3210FABF}"/>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5540" y="1729401"/>
            <a:ext cx="854597" cy="854593"/>
          </a:xfrm>
          <a:prstGeom prst="rect">
            <a:avLst/>
          </a:prstGeom>
          <a:effectLst/>
        </p:spPr>
      </p:pic>
    </p:spTree>
    <p:extLst>
      <p:ext uri="{BB962C8B-B14F-4D97-AF65-F5344CB8AC3E}">
        <p14:creationId xmlns:p14="http://schemas.microsoft.com/office/powerpoint/2010/main" val="172833196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767F53-19E3-1926-4104-F982E6629D7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7B48C60-EAFF-4B6C-F540-1C71D5ECEE24}"/>
              </a:ext>
            </a:extLst>
          </p:cNvPr>
          <p:cNvSpPr>
            <a:spLocks noGrp="1"/>
          </p:cNvSpPr>
          <p:nvPr>
            <p:ph type="title"/>
          </p:nvPr>
        </p:nvSpPr>
        <p:spPr>
          <a:xfrm>
            <a:off x="437518" y="208248"/>
            <a:ext cx="10515600" cy="1325563"/>
          </a:xfrm>
        </p:spPr>
        <p:txBody>
          <a:bodyPr/>
          <a:lstStyle/>
          <a:p>
            <a:r>
              <a:rPr lang="en-GB" sz="3200" b="1" dirty="0">
                <a:solidFill>
                  <a:srgbClr val="009999"/>
                </a:solidFill>
                <a:latin typeface="Arial Black" panose="020B0A04020102020204"/>
              </a:rPr>
              <a:t>How to integrate Azure OpenAI with </a:t>
            </a:r>
            <a:r>
              <a:rPr kumimoji="0" lang="en-GB" sz="3200" b="1" i="0" u="none" strike="noStrike" kern="1200" cap="none" spc="0" normalizeH="0" baseline="0" noProof="0" dirty="0">
                <a:ln>
                  <a:noFill/>
                </a:ln>
                <a:solidFill>
                  <a:srgbClr val="009999"/>
                </a:solidFill>
                <a:effectLst/>
                <a:uLnTx/>
                <a:uFillTx/>
                <a:latin typeface="Arial Black" panose="020B0A04020102020204"/>
                <a:ea typeface="+mj-ea"/>
                <a:cs typeface="+mj-cs"/>
              </a:rPr>
              <a:t>Microsoft Fabric – Notebook</a:t>
            </a:r>
            <a:endParaRPr lang="en-GB" dirty="0"/>
          </a:p>
        </p:txBody>
      </p:sp>
      <p:sp>
        <p:nvSpPr>
          <p:cNvPr id="5" name="Rectangle: Rounded Corners 4">
            <a:extLst>
              <a:ext uri="{FF2B5EF4-FFF2-40B4-BE49-F238E27FC236}">
                <a16:creationId xmlns:a16="http://schemas.microsoft.com/office/drawing/2014/main" id="{A37AD6DF-1C29-D23C-1FCF-0111D0B7747D}"/>
              </a:ext>
            </a:extLst>
          </p:cNvPr>
          <p:cNvSpPr/>
          <p:nvPr/>
        </p:nvSpPr>
        <p:spPr>
          <a:xfrm>
            <a:off x="5681660" y="4016926"/>
            <a:ext cx="1989184" cy="151588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6" name="Picture 5">
            <a:extLst>
              <a:ext uri="{FF2B5EF4-FFF2-40B4-BE49-F238E27FC236}">
                <a16:creationId xmlns:a16="http://schemas.microsoft.com/office/drawing/2014/main" id="{FA4D60C1-581C-E7C6-019F-F3A7A2F0F8C1}"/>
              </a:ext>
            </a:extLst>
          </p:cNvPr>
          <p:cNvPicPr>
            <a:picLocks noChangeAspect="1"/>
          </p:cNvPicPr>
          <p:nvPr/>
        </p:nvPicPr>
        <p:blipFill>
          <a:blip r:embed="rId2"/>
          <a:stretch>
            <a:fillRect/>
          </a:stretch>
        </p:blipFill>
        <p:spPr>
          <a:xfrm>
            <a:off x="6387868" y="4771283"/>
            <a:ext cx="664600" cy="457223"/>
          </a:xfrm>
          <a:prstGeom prst="rect">
            <a:avLst/>
          </a:prstGeom>
        </p:spPr>
      </p:pic>
      <p:cxnSp>
        <p:nvCxnSpPr>
          <p:cNvPr id="7" name="Straight Arrow Connector 6">
            <a:extLst>
              <a:ext uri="{FF2B5EF4-FFF2-40B4-BE49-F238E27FC236}">
                <a16:creationId xmlns:a16="http://schemas.microsoft.com/office/drawing/2014/main" id="{FAD09676-33DA-0A78-9F11-FEFE63930CDD}"/>
              </a:ext>
            </a:extLst>
          </p:cNvPr>
          <p:cNvCxnSpPr>
            <a:cxnSpLocks/>
          </p:cNvCxnSpPr>
          <p:nvPr/>
        </p:nvCxnSpPr>
        <p:spPr>
          <a:xfrm flipV="1">
            <a:off x="6807087" y="2817620"/>
            <a:ext cx="0" cy="11974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880BD83-76BC-3A8C-4AFF-35279C5D0D59}"/>
              </a:ext>
            </a:extLst>
          </p:cNvPr>
          <p:cNvSpPr txBox="1"/>
          <p:nvPr/>
        </p:nvSpPr>
        <p:spPr>
          <a:xfrm>
            <a:off x="4376618" y="4510339"/>
            <a:ext cx="2073994" cy="369332"/>
          </a:xfrm>
          <a:prstGeom prst="rect">
            <a:avLst/>
          </a:prstGeom>
          <a:noFill/>
        </p:spPr>
        <p:txBody>
          <a:bodyPr wrap="square" rtlCol="0">
            <a:spAutoFit/>
          </a:bodyPr>
          <a:lstStyle/>
          <a:p>
            <a:r>
              <a:rPr lang="en-GB" dirty="0">
                <a:solidFill>
                  <a:srgbClr val="0070C0"/>
                </a:solidFill>
              </a:rPr>
              <a:t> </a:t>
            </a:r>
            <a:r>
              <a:rPr lang="en-GB" b="1" dirty="0">
                <a:solidFill>
                  <a:srgbClr val="0070C0"/>
                </a:solidFill>
              </a:rPr>
              <a:t>Knowledge</a:t>
            </a:r>
          </a:p>
        </p:txBody>
      </p:sp>
      <p:sp>
        <p:nvSpPr>
          <p:cNvPr id="10" name="TextBox 9">
            <a:extLst>
              <a:ext uri="{FF2B5EF4-FFF2-40B4-BE49-F238E27FC236}">
                <a16:creationId xmlns:a16="http://schemas.microsoft.com/office/drawing/2014/main" id="{357153A8-DEED-208B-DBAE-83E5DDA17517}"/>
              </a:ext>
            </a:extLst>
          </p:cNvPr>
          <p:cNvSpPr txBox="1"/>
          <p:nvPr/>
        </p:nvSpPr>
        <p:spPr>
          <a:xfrm>
            <a:off x="6749433" y="3562370"/>
            <a:ext cx="1159259" cy="369332"/>
          </a:xfrm>
          <a:prstGeom prst="rect">
            <a:avLst/>
          </a:prstGeom>
          <a:noFill/>
        </p:spPr>
        <p:txBody>
          <a:bodyPr wrap="square" rtlCol="0">
            <a:spAutoFit/>
          </a:bodyPr>
          <a:lstStyle/>
          <a:p>
            <a:r>
              <a:rPr lang="en-GB" dirty="0">
                <a:solidFill>
                  <a:srgbClr val="0070C0"/>
                </a:solidFill>
              </a:rPr>
              <a:t> </a:t>
            </a:r>
            <a:r>
              <a:rPr lang="en-GB" b="1" dirty="0">
                <a:solidFill>
                  <a:srgbClr val="0070C0"/>
                </a:solidFill>
              </a:rPr>
              <a:t>Response</a:t>
            </a:r>
          </a:p>
        </p:txBody>
      </p:sp>
      <p:sp>
        <p:nvSpPr>
          <p:cNvPr id="11" name="Rectangle: Rounded Corners 10">
            <a:extLst>
              <a:ext uri="{FF2B5EF4-FFF2-40B4-BE49-F238E27FC236}">
                <a16:creationId xmlns:a16="http://schemas.microsoft.com/office/drawing/2014/main" id="{5A02B7F4-0407-460E-FDC5-47B61D835561}"/>
              </a:ext>
            </a:extLst>
          </p:cNvPr>
          <p:cNvSpPr/>
          <p:nvPr/>
        </p:nvSpPr>
        <p:spPr>
          <a:xfrm>
            <a:off x="3420771" y="4510591"/>
            <a:ext cx="955847" cy="6844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Open</a:t>
            </a:r>
          </a:p>
          <a:p>
            <a:pPr algn="ctr"/>
            <a:r>
              <a:rPr lang="en-GB" b="1" dirty="0"/>
              <a:t>Data</a:t>
            </a:r>
          </a:p>
        </p:txBody>
      </p:sp>
      <p:sp>
        <p:nvSpPr>
          <p:cNvPr id="12" name="TextBox 11">
            <a:extLst>
              <a:ext uri="{FF2B5EF4-FFF2-40B4-BE49-F238E27FC236}">
                <a16:creationId xmlns:a16="http://schemas.microsoft.com/office/drawing/2014/main" id="{15CA193E-1B13-E8A1-5767-583D91A7265A}"/>
              </a:ext>
            </a:extLst>
          </p:cNvPr>
          <p:cNvSpPr txBox="1"/>
          <p:nvPr/>
        </p:nvSpPr>
        <p:spPr>
          <a:xfrm>
            <a:off x="3363940" y="5175820"/>
            <a:ext cx="2550695" cy="646331"/>
          </a:xfrm>
          <a:prstGeom prst="rect">
            <a:avLst/>
          </a:prstGeom>
          <a:noFill/>
        </p:spPr>
        <p:txBody>
          <a:bodyPr wrap="square" rtlCol="0">
            <a:spAutoFit/>
          </a:bodyPr>
          <a:lstStyle/>
          <a:p>
            <a:r>
              <a:rPr lang="en-GB" b="1" dirty="0">
                <a:solidFill>
                  <a:srgbClr val="0070C0"/>
                </a:solidFill>
              </a:rPr>
              <a:t>Public Data</a:t>
            </a:r>
          </a:p>
          <a:p>
            <a:r>
              <a:rPr lang="en-GB" b="1" dirty="0">
                <a:solidFill>
                  <a:srgbClr val="0070C0"/>
                </a:solidFill>
              </a:rPr>
              <a:t>(Data over internet )</a:t>
            </a:r>
          </a:p>
        </p:txBody>
      </p:sp>
      <p:cxnSp>
        <p:nvCxnSpPr>
          <p:cNvPr id="13" name="Straight Arrow Connector 12">
            <a:extLst>
              <a:ext uri="{FF2B5EF4-FFF2-40B4-BE49-F238E27FC236}">
                <a16:creationId xmlns:a16="http://schemas.microsoft.com/office/drawing/2014/main" id="{D0F244A0-E93F-DD96-0343-F1299DEF774E}"/>
              </a:ext>
            </a:extLst>
          </p:cNvPr>
          <p:cNvCxnSpPr>
            <a:cxnSpLocks/>
          </p:cNvCxnSpPr>
          <p:nvPr/>
        </p:nvCxnSpPr>
        <p:spPr>
          <a:xfrm>
            <a:off x="6472364" y="2902844"/>
            <a:ext cx="0" cy="1112202"/>
          </a:xfrm>
          <a:prstGeom prst="straightConnector1">
            <a:avLst/>
          </a:prstGeom>
          <a:ln w="38100">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429A39D-064C-5726-0C3B-8FF4B7915630}"/>
              </a:ext>
            </a:extLst>
          </p:cNvPr>
          <p:cNvSpPr txBox="1"/>
          <p:nvPr/>
        </p:nvSpPr>
        <p:spPr>
          <a:xfrm>
            <a:off x="4657935" y="3569783"/>
            <a:ext cx="1902176" cy="369332"/>
          </a:xfrm>
          <a:prstGeom prst="rect">
            <a:avLst/>
          </a:prstGeom>
          <a:noFill/>
        </p:spPr>
        <p:txBody>
          <a:bodyPr wrap="square" rtlCol="0">
            <a:spAutoFit/>
          </a:bodyPr>
          <a:lstStyle/>
          <a:p>
            <a:r>
              <a:rPr lang="en-GB" dirty="0">
                <a:solidFill>
                  <a:srgbClr val="0070C0"/>
                </a:solidFill>
              </a:rPr>
              <a:t>        </a:t>
            </a:r>
            <a:r>
              <a:rPr lang="en-GB" b="1" dirty="0">
                <a:solidFill>
                  <a:srgbClr val="0070C0"/>
                </a:solidFill>
              </a:rPr>
              <a:t>Query:</a:t>
            </a:r>
            <a:r>
              <a:rPr lang="en-GB" dirty="0">
                <a:solidFill>
                  <a:srgbClr val="0070C0"/>
                </a:solidFill>
              </a:rPr>
              <a:t> </a:t>
            </a:r>
            <a:r>
              <a:rPr lang="en-GB" b="1" dirty="0">
                <a:solidFill>
                  <a:srgbClr val="0070C0"/>
                </a:solidFill>
              </a:rPr>
              <a:t>2+2=</a:t>
            </a:r>
            <a:r>
              <a:rPr lang="en-GB" b="1" dirty="0">
                <a:solidFill>
                  <a:srgbClr val="FF0000"/>
                </a:solidFill>
              </a:rPr>
              <a:t>?</a:t>
            </a:r>
            <a:r>
              <a:rPr lang="en-GB" b="1" dirty="0">
                <a:solidFill>
                  <a:srgbClr val="0070C0"/>
                </a:solidFill>
              </a:rPr>
              <a:t> </a:t>
            </a:r>
          </a:p>
        </p:txBody>
      </p:sp>
      <p:sp>
        <p:nvSpPr>
          <p:cNvPr id="15" name="TextBox 14">
            <a:extLst>
              <a:ext uri="{FF2B5EF4-FFF2-40B4-BE49-F238E27FC236}">
                <a16:creationId xmlns:a16="http://schemas.microsoft.com/office/drawing/2014/main" id="{86F8E7F1-BC5D-B773-AC6C-52CC7C64E5D0}"/>
              </a:ext>
            </a:extLst>
          </p:cNvPr>
          <p:cNvSpPr txBox="1"/>
          <p:nvPr/>
        </p:nvSpPr>
        <p:spPr>
          <a:xfrm>
            <a:off x="7883487" y="3539365"/>
            <a:ext cx="1021888" cy="369332"/>
          </a:xfrm>
          <a:prstGeom prst="rect">
            <a:avLst/>
          </a:prstGeom>
          <a:noFill/>
        </p:spPr>
        <p:txBody>
          <a:bodyPr wrap="square" rtlCol="0">
            <a:spAutoFit/>
          </a:bodyPr>
          <a:lstStyle/>
          <a:p>
            <a:r>
              <a:rPr lang="en-GB" b="1" dirty="0">
                <a:solidFill>
                  <a:srgbClr val="0070C0"/>
                </a:solidFill>
              </a:rPr>
              <a:t>2+2=</a:t>
            </a:r>
            <a:r>
              <a:rPr lang="en-GB" b="1" dirty="0">
                <a:solidFill>
                  <a:schemeClr val="accent6"/>
                </a:solidFill>
              </a:rPr>
              <a:t>4</a:t>
            </a:r>
            <a:r>
              <a:rPr lang="en-GB" b="1" dirty="0">
                <a:solidFill>
                  <a:srgbClr val="0070C0"/>
                </a:solidFill>
              </a:rPr>
              <a:t> </a:t>
            </a:r>
          </a:p>
        </p:txBody>
      </p:sp>
      <p:cxnSp>
        <p:nvCxnSpPr>
          <p:cNvPr id="16" name="Straight Arrow Connector 15">
            <a:extLst>
              <a:ext uri="{FF2B5EF4-FFF2-40B4-BE49-F238E27FC236}">
                <a16:creationId xmlns:a16="http://schemas.microsoft.com/office/drawing/2014/main" id="{1F85C681-BF0D-5347-8EB7-05AE8D724A40}"/>
              </a:ext>
            </a:extLst>
          </p:cNvPr>
          <p:cNvCxnSpPr>
            <a:cxnSpLocks/>
          </p:cNvCxnSpPr>
          <p:nvPr/>
        </p:nvCxnSpPr>
        <p:spPr>
          <a:xfrm>
            <a:off x="4440111" y="4852806"/>
            <a:ext cx="120878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04E4E84-AE33-A912-EE5E-AC36AB35A3BE}"/>
              </a:ext>
            </a:extLst>
          </p:cNvPr>
          <p:cNvSpPr txBox="1"/>
          <p:nvPr/>
        </p:nvSpPr>
        <p:spPr>
          <a:xfrm>
            <a:off x="1891324" y="2584934"/>
            <a:ext cx="4377564" cy="1200329"/>
          </a:xfrm>
          <a:prstGeom prst="rect">
            <a:avLst/>
          </a:prstGeom>
          <a:noFill/>
        </p:spPr>
        <p:txBody>
          <a:bodyPr wrap="square" rtlCol="0">
            <a:spAutoFit/>
          </a:bodyPr>
          <a:lstStyle/>
          <a:p>
            <a:r>
              <a:rPr lang="en-GB" dirty="0"/>
              <a:t>1. Azure OpenAI Rest URL+API API Version</a:t>
            </a:r>
          </a:p>
          <a:p>
            <a:r>
              <a:rPr lang="en-GB" dirty="0"/>
              <a:t>2. Method : POST</a:t>
            </a:r>
          </a:p>
          <a:p>
            <a:r>
              <a:rPr lang="en-GB" dirty="0"/>
              <a:t>3. Header : Content-Type +Key</a:t>
            </a:r>
          </a:p>
          <a:p>
            <a:r>
              <a:rPr lang="en-GB" dirty="0"/>
              <a:t>4. Message : Prompt </a:t>
            </a:r>
          </a:p>
        </p:txBody>
      </p:sp>
      <p:pic>
        <p:nvPicPr>
          <p:cNvPr id="19" name="Picture 18" descr="Microsoft Fabric logo">
            <a:extLst>
              <a:ext uri="{FF2B5EF4-FFF2-40B4-BE49-F238E27FC236}">
                <a16:creationId xmlns:a16="http://schemas.microsoft.com/office/drawing/2014/main" id="{A8152852-24DD-9A26-925A-579F3210FABF}"/>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9788" y="1993151"/>
            <a:ext cx="854597" cy="854593"/>
          </a:xfrm>
          <a:prstGeom prst="rect">
            <a:avLst/>
          </a:prstGeom>
          <a:effectLst/>
        </p:spPr>
      </p:pic>
      <p:pic>
        <p:nvPicPr>
          <p:cNvPr id="2" name="Graphic 1" descr="Web design">
            <a:extLst>
              <a:ext uri="{FF2B5EF4-FFF2-40B4-BE49-F238E27FC236}">
                <a16:creationId xmlns:a16="http://schemas.microsoft.com/office/drawing/2014/main" id="{F21CCE27-ED09-FFA2-B307-8FFA8C7029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74565" y="4009513"/>
            <a:ext cx="603373" cy="706670"/>
          </a:xfrm>
          <a:prstGeom prst="rect">
            <a:avLst/>
          </a:prstGeom>
        </p:spPr>
      </p:pic>
    </p:spTree>
    <p:extLst>
      <p:ext uri="{BB962C8B-B14F-4D97-AF65-F5344CB8AC3E}">
        <p14:creationId xmlns:p14="http://schemas.microsoft.com/office/powerpoint/2010/main" val="56439687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93D7E-C4ED-44A4-CADF-F79355C5DF7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BD0FA42-AFB9-4108-34B4-D1DFCF175D42}"/>
              </a:ext>
            </a:extLst>
          </p:cNvPr>
          <p:cNvSpPr>
            <a:spLocks noGrp="1"/>
          </p:cNvSpPr>
          <p:nvPr>
            <p:ph type="ctrTitle"/>
          </p:nvPr>
        </p:nvSpPr>
        <p:spPr/>
        <p:txBody>
          <a:bodyPr/>
          <a:lstStyle/>
          <a:p>
            <a:r>
              <a:rPr lang="en-GB" dirty="0"/>
              <a:t>Democratize Data Quality </a:t>
            </a:r>
            <a:br>
              <a:rPr lang="en-GB" dirty="0"/>
            </a:br>
            <a:r>
              <a:rPr lang="en-GB" dirty="0"/>
              <a:t>With Open AI</a:t>
            </a:r>
          </a:p>
        </p:txBody>
      </p:sp>
    </p:spTree>
    <p:extLst>
      <p:ext uri="{BB962C8B-B14F-4D97-AF65-F5344CB8AC3E}">
        <p14:creationId xmlns:p14="http://schemas.microsoft.com/office/powerpoint/2010/main" val="10587219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B6213-1F1E-A35A-82C2-979561BC9145}"/>
              </a:ext>
            </a:extLst>
          </p:cNvPr>
          <p:cNvSpPr>
            <a:spLocks noGrp="1"/>
          </p:cNvSpPr>
          <p:nvPr>
            <p:ph type="title"/>
          </p:nvPr>
        </p:nvSpPr>
        <p:spPr/>
        <p:txBody>
          <a:bodyPr/>
          <a:lstStyle/>
          <a:p>
            <a:r>
              <a:rPr lang="en-GB" dirty="0"/>
              <a:t>Abstract </a:t>
            </a:r>
          </a:p>
        </p:txBody>
      </p:sp>
      <p:sp>
        <p:nvSpPr>
          <p:cNvPr id="3" name="Content Placeholder 2">
            <a:extLst>
              <a:ext uri="{FF2B5EF4-FFF2-40B4-BE49-F238E27FC236}">
                <a16:creationId xmlns:a16="http://schemas.microsoft.com/office/drawing/2014/main" id="{70CEF7C9-9099-F978-4615-E7E124AA9077}"/>
              </a:ext>
            </a:extLst>
          </p:cNvPr>
          <p:cNvSpPr>
            <a:spLocks noGrp="1"/>
          </p:cNvSpPr>
          <p:nvPr>
            <p:ph idx="1"/>
          </p:nvPr>
        </p:nvSpPr>
        <p:spPr>
          <a:xfrm>
            <a:off x="2126835" y="1978517"/>
            <a:ext cx="7938330" cy="3082288"/>
          </a:xfrm>
        </p:spPr>
        <p:txBody>
          <a:bodyPr>
            <a:normAutofit fontScale="92500"/>
          </a:bodyPr>
          <a:lstStyle/>
          <a:p>
            <a:pPr marL="0" indent="0">
              <a:buNone/>
            </a:pPr>
            <a:r>
              <a:rPr lang="en-GB" dirty="0"/>
              <a:t>In this session, we'll walk you through practical techniques for handling various data issues, such as formatting problems, conversion, and more. Whether you're a seasoned data professional or just starting your data journey, this session will equip you with the skills and knowledge needed to turn chaotic datasets into valuable insights. Don't miss this opportunity to master the art of data cleaning with Fabric and Open AI.</a:t>
            </a:r>
          </a:p>
        </p:txBody>
      </p:sp>
    </p:spTree>
    <p:extLst>
      <p:ext uri="{BB962C8B-B14F-4D97-AF65-F5344CB8AC3E}">
        <p14:creationId xmlns:p14="http://schemas.microsoft.com/office/powerpoint/2010/main" val="2224277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D3713E-1214-E65C-C361-989FD1A4E37B}"/>
              </a:ext>
            </a:extLst>
          </p:cNvPr>
          <p:cNvSpPr>
            <a:spLocks noGrp="1"/>
          </p:cNvSpPr>
          <p:nvPr>
            <p:ph type="title"/>
          </p:nvPr>
        </p:nvSpPr>
        <p:spPr/>
        <p:txBody>
          <a:bodyPr/>
          <a:lstStyle/>
          <a:p>
            <a:endParaRPr lang="en-GB" dirty="0"/>
          </a:p>
        </p:txBody>
      </p:sp>
      <p:sp>
        <p:nvSpPr>
          <p:cNvPr id="311" name="Rectangle 310" descr="An animation that shows the flow of Operational Databases, Analytics and Data governance">
            <a:extLst>
              <a:ext uri="{FF2B5EF4-FFF2-40B4-BE49-F238E27FC236}">
                <a16:creationId xmlns:a16="http://schemas.microsoft.com/office/drawing/2014/main" id="{DEC7D9A6-1156-5A78-CF10-33E27F34DA35}"/>
              </a:ext>
            </a:extLst>
          </p:cNvPr>
          <p:cNvSpPr/>
          <p:nvPr/>
        </p:nvSpPr>
        <p:spPr>
          <a:xfrm>
            <a:off x="6102348" y="1334288"/>
            <a:ext cx="450858" cy="450858"/>
          </a:xfrm>
          <a:prstGeom prst="rect">
            <a:avLst/>
          </a:prstGeom>
          <a:solidFill>
            <a:srgbClr val="FFFFFF"/>
          </a:solidFill>
          <a:ln w="12700" cap="flat" cmpd="sng" algn="ctr">
            <a:noFill/>
            <a:prstDash val="solid"/>
            <a:miter lim="800000"/>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latin typeface="Segoe Sans Text Semilight"/>
              <a:ea typeface="+mn-ea"/>
              <a:cs typeface="+mn-cs"/>
            </a:endParaRPr>
          </a:p>
        </p:txBody>
      </p:sp>
      <p:grpSp>
        <p:nvGrpSpPr>
          <p:cNvPr id="312" name="Group 311">
            <a:extLst>
              <a:ext uri="{FF2B5EF4-FFF2-40B4-BE49-F238E27FC236}">
                <a16:creationId xmlns:a16="http://schemas.microsoft.com/office/drawing/2014/main" id="{4B874523-D12A-FA43-5290-DE289C96EE21}"/>
              </a:ext>
            </a:extLst>
          </p:cNvPr>
          <p:cNvGrpSpPr/>
          <p:nvPr/>
        </p:nvGrpSpPr>
        <p:grpSpPr>
          <a:xfrm>
            <a:off x="6229304" y="3784035"/>
            <a:ext cx="5662216" cy="2780850"/>
            <a:chOff x="12458607" y="7568066"/>
            <a:chExt cx="11324432" cy="5561698"/>
          </a:xfrm>
        </p:grpSpPr>
        <p:sp>
          <p:nvSpPr>
            <p:cNvPr id="313" name="Freeform: Shape 312">
              <a:extLst>
                <a:ext uri="{FF2B5EF4-FFF2-40B4-BE49-F238E27FC236}">
                  <a16:creationId xmlns:a16="http://schemas.microsoft.com/office/drawing/2014/main" id="{7C2ADAC1-8F46-FC45-404C-1B1E4A45FEFE}"/>
                </a:ext>
              </a:extLst>
            </p:cNvPr>
            <p:cNvSpPr/>
            <p:nvPr/>
          </p:nvSpPr>
          <p:spPr>
            <a:xfrm>
              <a:off x="19989197" y="7568066"/>
              <a:ext cx="2955938" cy="5561698"/>
            </a:xfrm>
            <a:custGeom>
              <a:avLst/>
              <a:gdLst>
                <a:gd name="connsiteX0" fmla="*/ 0 w 3351626"/>
                <a:gd name="connsiteY0" fmla="*/ 0 h 5561699"/>
                <a:gd name="connsiteX1" fmla="*/ 3351626 w 3351626"/>
                <a:gd name="connsiteY1" fmla="*/ 5561699 h 5561699"/>
              </a:gdLst>
              <a:ahLst/>
              <a:cxnLst>
                <a:cxn ang="0">
                  <a:pos x="connsiteX0" y="connsiteY0"/>
                </a:cxn>
                <a:cxn ang="0">
                  <a:pos x="connsiteX1" y="connsiteY1"/>
                </a:cxn>
              </a:cxnLst>
              <a:rect l="l" t="t" r="r" b="b"/>
              <a:pathLst>
                <a:path w="3351626" h="5561699">
                  <a:moveTo>
                    <a:pt x="0" y="0"/>
                  </a:moveTo>
                  <a:cubicBezTo>
                    <a:pt x="0" y="1219003"/>
                    <a:pt x="3351626" y="3555424"/>
                    <a:pt x="3351626" y="5561699"/>
                  </a:cubicBezTo>
                </a:path>
              </a:pathLst>
            </a:custGeom>
            <a:noFill/>
            <a:ln w="22225" cap="rnd">
              <a:solidFill>
                <a:srgbClr val="000000">
                  <a:lumMod val="50000"/>
                  <a:lumOff val="50000"/>
                  <a:alpha val="44000"/>
                </a:srgbClr>
              </a:solidFill>
              <a:prstDash val="solid"/>
              <a:round/>
            </a:ln>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ndParaRPr>
            </a:p>
          </p:txBody>
        </p:sp>
        <p:sp>
          <p:nvSpPr>
            <p:cNvPr id="314" name="Freeform: Shape 313">
              <a:extLst>
                <a:ext uri="{FF2B5EF4-FFF2-40B4-BE49-F238E27FC236}">
                  <a16:creationId xmlns:a16="http://schemas.microsoft.com/office/drawing/2014/main" id="{3AF05855-69F9-BDBA-A88A-CCEB172392BE}"/>
                </a:ext>
              </a:extLst>
            </p:cNvPr>
            <p:cNvSpPr/>
            <p:nvPr/>
          </p:nvSpPr>
          <p:spPr>
            <a:xfrm>
              <a:off x="17714567" y="7568066"/>
              <a:ext cx="3935622" cy="5561698"/>
            </a:xfrm>
            <a:custGeom>
              <a:avLst/>
              <a:gdLst>
                <a:gd name="connsiteX0" fmla="*/ 0 w 4646572"/>
                <a:gd name="connsiteY0" fmla="*/ 5561699 h 5561699"/>
                <a:gd name="connsiteX1" fmla="*/ 4646573 w 4646572"/>
                <a:gd name="connsiteY1" fmla="*/ 0 h 5561699"/>
              </a:gdLst>
              <a:ahLst/>
              <a:cxnLst>
                <a:cxn ang="0">
                  <a:pos x="connsiteX0" y="connsiteY0"/>
                </a:cxn>
                <a:cxn ang="0">
                  <a:pos x="connsiteX1" y="connsiteY1"/>
                </a:cxn>
              </a:cxnLst>
              <a:rect l="l" t="t" r="r" b="b"/>
              <a:pathLst>
                <a:path w="4646572" h="5561699">
                  <a:moveTo>
                    <a:pt x="0" y="5561699"/>
                  </a:moveTo>
                  <a:cubicBezTo>
                    <a:pt x="0" y="4190321"/>
                    <a:pt x="4646573" y="1726920"/>
                    <a:pt x="4646573" y="0"/>
                  </a:cubicBezTo>
                </a:path>
              </a:pathLst>
            </a:custGeom>
            <a:noFill/>
            <a:ln w="22225" cap="rnd">
              <a:solidFill>
                <a:srgbClr val="000000">
                  <a:lumMod val="50000"/>
                  <a:lumOff val="50000"/>
                  <a:alpha val="44000"/>
                </a:srgbClr>
              </a:solidFill>
              <a:prstDash val="solid"/>
              <a:round/>
            </a:ln>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ndParaRPr>
            </a:p>
          </p:txBody>
        </p:sp>
        <p:sp>
          <p:nvSpPr>
            <p:cNvPr id="315" name="Freeform: Shape 314">
              <a:extLst>
                <a:ext uri="{FF2B5EF4-FFF2-40B4-BE49-F238E27FC236}">
                  <a16:creationId xmlns:a16="http://schemas.microsoft.com/office/drawing/2014/main" id="{82B720C3-95FB-F101-F3BE-BD1562272FCD}"/>
                </a:ext>
              </a:extLst>
            </p:cNvPr>
            <p:cNvSpPr/>
            <p:nvPr/>
          </p:nvSpPr>
          <p:spPr>
            <a:xfrm>
              <a:off x="16800487" y="10183843"/>
              <a:ext cx="1142600" cy="2945921"/>
            </a:xfrm>
            <a:custGeom>
              <a:avLst/>
              <a:gdLst>
                <a:gd name="connsiteX0" fmla="*/ 0 w 1142599"/>
                <a:gd name="connsiteY0" fmla="*/ 2945923 h 2945922"/>
                <a:gd name="connsiteX1" fmla="*/ 1142600 w 1142599"/>
                <a:gd name="connsiteY1" fmla="*/ 0 h 2945922"/>
              </a:gdLst>
              <a:ahLst/>
              <a:cxnLst>
                <a:cxn ang="0">
                  <a:pos x="connsiteX0" y="connsiteY0"/>
                </a:cxn>
                <a:cxn ang="0">
                  <a:pos x="connsiteX1" y="connsiteY1"/>
                </a:cxn>
              </a:cxnLst>
              <a:rect l="l" t="t" r="r" b="b"/>
              <a:pathLst>
                <a:path w="1142599" h="2945922">
                  <a:moveTo>
                    <a:pt x="0" y="2945923"/>
                  </a:moveTo>
                  <a:cubicBezTo>
                    <a:pt x="0" y="2175158"/>
                    <a:pt x="1142600" y="699656"/>
                    <a:pt x="1142600" y="0"/>
                  </a:cubicBezTo>
                </a:path>
              </a:pathLst>
            </a:custGeom>
            <a:noFill/>
            <a:ln w="22225" cap="rnd">
              <a:solidFill>
                <a:srgbClr val="000000">
                  <a:lumMod val="50000"/>
                  <a:lumOff val="50000"/>
                  <a:alpha val="44000"/>
                </a:srgbClr>
              </a:solidFill>
              <a:prstDash val="solid"/>
              <a:round/>
            </a:ln>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ndParaRPr>
            </a:p>
          </p:txBody>
        </p:sp>
        <p:sp>
          <p:nvSpPr>
            <p:cNvPr id="316" name="Freeform: Shape 315">
              <a:extLst>
                <a:ext uri="{FF2B5EF4-FFF2-40B4-BE49-F238E27FC236}">
                  <a16:creationId xmlns:a16="http://schemas.microsoft.com/office/drawing/2014/main" id="{30AAC6D0-8036-4383-CA26-C957EBCCE692}"/>
                </a:ext>
              </a:extLst>
            </p:cNvPr>
            <p:cNvSpPr/>
            <p:nvPr/>
          </p:nvSpPr>
          <p:spPr>
            <a:xfrm>
              <a:off x="15378585" y="10183843"/>
              <a:ext cx="558604" cy="2945921"/>
            </a:xfrm>
            <a:custGeom>
              <a:avLst/>
              <a:gdLst>
                <a:gd name="connsiteX0" fmla="*/ 558604 w 558604"/>
                <a:gd name="connsiteY0" fmla="*/ 2945923 h 2945922"/>
                <a:gd name="connsiteX1" fmla="*/ 0 w 558604"/>
                <a:gd name="connsiteY1" fmla="*/ 0 h 2945922"/>
              </a:gdLst>
              <a:ahLst/>
              <a:cxnLst>
                <a:cxn ang="0">
                  <a:pos x="connsiteX0" y="connsiteY0"/>
                </a:cxn>
                <a:cxn ang="0">
                  <a:pos x="connsiteX1" y="connsiteY1"/>
                </a:cxn>
              </a:cxnLst>
              <a:rect l="l" t="t" r="r" b="b"/>
              <a:pathLst>
                <a:path w="558604" h="2945922">
                  <a:moveTo>
                    <a:pt x="558604" y="2945923"/>
                  </a:moveTo>
                  <a:cubicBezTo>
                    <a:pt x="558604" y="2175158"/>
                    <a:pt x="0" y="699656"/>
                    <a:pt x="0" y="0"/>
                  </a:cubicBezTo>
                </a:path>
              </a:pathLst>
            </a:custGeom>
            <a:noFill/>
            <a:ln w="22225" cap="rnd">
              <a:solidFill>
                <a:srgbClr val="000000">
                  <a:lumMod val="50000"/>
                  <a:lumOff val="50000"/>
                  <a:alpha val="44000"/>
                </a:srgbClr>
              </a:solidFill>
              <a:prstDash val="solid"/>
              <a:round/>
            </a:ln>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ndParaRPr>
            </a:p>
          </p:txBody>
        </p:sp>
        <p:sp>
          <p:nvSpPr>
            <p:cNvPr id="317" name="Freeform: Shape 316">
              <a:extLst>
                <a:ext uri="{FF2B5EF4-FFF2-40B4-BE49-F238E27FC236}">
                  <a16:creationId xmlns:a16="http://schemas.microsoft.com/office/drawing/2014/main" id="{E31F7460-C81D-7C4D-46AA-479452CF498E}"/>
                </a:ext>
              </a:extLst>
            </p:cNvPr>
            <p:cNvSpPr/>
            <p:nvPr/>
          </p:nvSpPr>
          <p:spPr>
            <a:xfrm>
              <a:off x="13575817" y="10183843"/>
              <a:ext cx="2767630" cy="2945921"/>
            </a:xfrm>
            <a:custGeom>
              <a:avLst/>
              <a:gdLst>
                <a:gd name="connsiteX0" fmla="*/ 0 w 2767630"/>
                <a:gd name="connsiteY0" fmla="*/ 2945923 h 2945922"/>
                <a:gd name="connsiteX1" fmla="*/ 2767631 w 2767630"/>
                <a:gd name="connsiteY1" fmla="*/ 0 h 2945922"/>
              </a:gdLst>
              <a:ahLst/>
              <a:cxnLst>
                <a:cxn ang="0">
                  <a:pos x="connsiteX0" y="connsiteY0"/>
                </a:cxn>
                <a:cxn ang="0">
                  <a:pos x="connsiteX1" y="connsiteY1"/>
                </a:cxn>
              </a:cxnLst>
              <a:rect l="l" t="t" r="r" b="b"/>
              <a:pathLst>
                <a:path w="2767630" h="2945922">
                  <a:moveTo>
                    <a:pt x="0" y="2945923"/>
                  </a:moveTo>
                  <a:cubicBezTo>
                    <a:pt x="0" y="2175158"/>
                    <a:pt x="2767631" y="699656"/>
                    <a:pt x="2767631" y="0"/>
                  </a:cubicBezTo>
                </a:path>
              </a:pathLst>
            </a:custGeom>
            <a:noFill/>
            <a:ln w="22225" cap="rnd">
              <a:solidFill>
                <a:srgbClr val="000000">
                  <a:lumMod val="50000"/>
                  <a:lumOff val="50000"/>
                  <a:alpha val="44000"/>
                </a:srgbClr>
              </a:solidFill>
              <a:prstDash val="solid"/>
              <a:round/>
            </a:ln>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ndParaRPr>
            </a:p>
          </p:txBody>
        </p:sp>
        <p:sp>
          <p:nvSpPr>
            <p:cNvPr id="318" name="Freeform: Shape 317">
              <a:extLst>
                <a:ext uri="{FF2B5EF4-FFF2-40B4-BE49-F238E27FC236}">
                  <a16:creationId xmlns:a16="http://schemas.microsoft.com/office/drawing/2014/main" id="{8029A5A9-42D7-8F9C-E602-59D4041FDA12}"/>
                </a:ext>
              </a:extLst>
            </p:cNvPr>
            <p:cNvSpPr/>
            <p:nvPr/>
          </p:nvSpPr>
          <p:spPr>
            <a:xfrm>
              <a:off x="12458607" y="10183843"/>
              <a:ext cx="2767630" cy="2945921"/>
            </a:xfrm>
            <a:custGeom>
              <a:avLst/>
              <a:gdLst>
                <a:gd name="connsiteX0" fmla="*/ 0 w 2767630"/>
                <a:gd name="connsiteY0" fmla="*/ 2945923 h 2945922"/>
                <a:gd name="connsiteX1" fmla="*/ 2767631 w 2767630"/>
                <a:gd name="connsiteY1" fmla="*/ 0 h 2945922"/>
              </a:gdLst>
              <a:ahLst/>
              <a:cxnLst>
                <a:cxn ang="0">
                  <a:pos x="connsiteX0" y="connsiteY0"/>
                </a:cxn>
                <a:cxn ang="0">
                  <a:pos x="connsiteX1" y="connsiteY1"/>
                </a:cxn>
              </a:cxnLst>
              <a:rect l="l" t="t" r="r" b="b"/>
              <a:pathLst>
                <a:path w="2767630" h="2945922">
                  <a:moveTo>
                    <a:pt x="0" y="2945923"/>
                  </a:moveTo>
                  <a:cubicBezTo>
                    <a:pt x="0" y="2175158"/>
                    <a:pt x="2767631" y="699656"/>
                    <a:pt x="2767631" y="0"/>
                  </a:cubicBezTo>
                </a:path>
              </a:pathLst>
            </a:custGeom>
            <a:noFill/>
            <a:ln w="22225" cap="rnd">
              <a:solidFill>
                <a:srgbClr val="000000">
                  <a:lumMod val="50000"/>
                  <a:lumOff val="50000"/>
                  <a:alpha val="44000"/>
                </a:srgbClr>
              </a:solidFill>
              <a:prstDash val="solid"/>
              <a:round/>
            </a:ln>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ndParaRPr>
            </a:p>
          </p:txBody>
        </p:sp>
        <p:sp>
          <p:nvSpPr>
            <p:cNvPr id="319" name="Freeform: Shape 318">
              <a:extLst>
                <a:ext uri="{FF2B5EF4-FFF2-40B4-BE49-F238E27FC236}">
                  <a16:creationId xmlns:a16="http://schemas.microsoft.com/office/drawing/2014/main" id="{7D4AF65F-BD6E-DF58-24D6-107D51A39866}"/>
                </a:ext>
              </a:extLst>
            </p:cNvPr>
            <p:cNvSpPr/>
            <p:nvPr/>
          </p:nvSpPr>
          <p:spPr>
            <a:xfrm>
              <a:off x="17130571" y="10183843"/>
              <a:ext cx="1142600" cy="2945921"/>
            </a:xfrm>
            <a:custGeom>
              <a:avLst/>
              <a:gdLst>
                <a:gd name="connsiteX0" fmla="*/ 1142600 w 1142599"/>
                <a:gd name="connsiteY0" fmla="*/ 2945923 h 2945922"/>
                <a:gd name="connsiteX1" fmla="*/ 0 w 1142599"/>
                <a:gd name="connsiteY1" fmla="*/ 0 h 2945922"/>
              </a:gdLst>
              <a:ahLst/>
              <a:cxnLst>
                <a:cxn ang="0">
                  <a:pos x="connsiteX0" y="connsiteY0"/>
                </a:cxn>
                <a:cxn ang="0">
                  <a:pos x="connsiteX1" y="connsiteY1"/>
                </a:cxn>
              </a:cxnLst>
              <a:rect l="l" t="t" r="r" b="b"/>
              <a:pathLst>
                <a:path w="1142599" h="2945922">
                  <a:moveTo>
                    <a:pt x="1142600" y="2945923"/>
                  </a:moveTo>
                  <a:cubicBezTo>
                    <a:pt x="1142600" y="2175158"/>
                    <a:pt x="0" y="699656"/>
                    <a:pt x="0" y="0"/>
                  </a:cubicBezTo>
                </a:path>
              </a:pathLst>
            </a:custGeom>
            <a:noFill/>
            <a:ln w="22225" cap="rnd">
              <a:solidFill>
                <a:srgbClr val="000000">
                  <a:lumMod val="50000"/>
                  <a:lumOff val="50000"/>
                  <a:alpha val="44000"/>
                </a:srgbClr>
              </a:solidFill>
              <a:prstDash val="solid"/>
              <a:round/>
            </a:ln>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ndParaRPr>
            </a:p>
          </p:txBody>
        </p:sp>
        <p:sp>
          <p:nvSpPr>
            <p:cNvPr id="320" name="Freeform: Shape 319">
              <a:extLst>
                <a:ext uri="{FF2B5EF4-FFF2-40B4-BE49-F238E27FC236}">
                  <a16:creationId xmlns:a16="http://schemas.microsoft.com/office/drawing/2014/main" id="{6E81F326-364D-0B17-045D-612C9D560593}"/>
                </a:ext>
              </a:extLst>
            </p:cNvPr>
            <p:cNvSpPr/>
            <p:nvPr/>
          </p:nvSpPr>
          <p:spPr>
            <a:xfrm>
              <a:off x="18806385" y="10183843"/>
              <a:ext cx="2428018" cy="2945921"/>
            </a:xfrm>
            <a:custGeom>
              <a:avLst/>
              <a:gdLst>
                <a:gd name="connsiteX0" fmla="*/ 3859448 w 3859448"/>
                <a:gd name="connsiteY0" fmla="*/ 2945923 h 2945922"/>
                <a:gd name="connsiteX1" fmla="*/ 0 w 3859448"/>
                <a:gd name="connsiteY1" fmla="*/ 0 h 2945922"/>
              </a:gdLst>
              <a:ahLst/>
              <a:cxnLst>
                <a:cxn ang="0">
                  <a:pos x="connsiteX0" y="connsiteY0"/>
                </a:cxn>
                <a:cxn ang="0">
                  <a:pos x="connsiteX1" y="connsiteY1"/>
                </a:cxn>
              </a:cxnLst>
              <a:rect l="l" t="t" r="r" b="b"/>
              <a:pathLst>
                <a:path w="3859448" h="2945922">
                  <a:moveTo>
                    <a:pt x="3859448" y="2945923"/>
                  </a:moveTo>
                  <a:cubicBezTo>
                    <a:pt x="3859448" y="2175158"/>
                    <a:pt x="0" y="699656"/>
                    <a:pt x="0" y="0"/>
                  </a:cubicBezTo>
                </a:path>
              </a:pathLst>
            </a:custGeom>
            <a:noFill/>
            <a:ln w="22225" cap="rnd">
              <a:solidFill>
                <a:srgbClr val="000000">
                  <a:lumMod val="50000"/>
                  <a:lumOff val="50000"/>
                  <a:alpha val="44000"/>
                </a:srgbClr>
              </a:solidFill>
              <a:prstDash val="solid"/>
              <a:round/>
            </a:ln>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ndParaRPr>
            </a:p>
          </p:txBody>
        </p:sp>
        <p:sp>
          <p:nvSpPr>
            <p:cNvPr id="321" name="Freeform: Shape 320">
              <a:extLst>
                <a:ext uri="{FF2B5EF4-FFF2-40B4-BE49-F238E27FC236}">
                  <a16:creationId xmlns:a16="http://schemas.microsoft.com/office/drawing/2014/main" id="{08BAAD22-80D7-8D44-F352-BC3FD9BE1AB6}"/>
                </a:ext>
              </a:extLst>
            </p:cNvPr>
            <p:cNvSpPr/>
            <p:nvPr/>
          </p:nvSpPr>
          <p:spPr>
            <a:xfrm>
              <a:off x="15607105" y="10183843"/>
              <a:ext cx="4265706" cy="2945921"/>
            </a:xfrm>
            <a:custGeom>
              <a:avLst/>
              <a:gdLst>
                <a:gd name="connsiteX0" fmla="*/ 4265706 w 4265706"/>
                <a:gd name="connsiteY0" fmla="*/ 2945923 h 2945922"/>
                <a:gd name="connsiteX1" fmla="*/ 0 w 4265706"/>
                <a:gd name="connsiteY1" fmla="*/ 0 h 2945922"/>
              </a:gdLst>
              <a:ahLst/>
              <a:cxnLst>
                <a:cxn ang="0">
                  <a:pos x="connsiteX0" y="connsiteY0"/>
                </a:cxn>
                <a:cxn ang="0">
                  <a:pos x="connsiteX1" y="connsiteY1"/>
                </a:cxn>
              </a:cxnLst>
              <a:rect l="l" t="t" r="r" b="b"/>
              <a:pathLst>
                <a:path w="4265706" h="2945922">
                  <a:moveTo>
                    <a:pt x="4265706" y="2945923"/>
                  </a:moveTo>
                  <a:cubicBezTo>
                    <a:pt x="4265706" y="2175158"/>
                    <a:pt x="0" y="699656"/>
                    <a:pt x="0" y="0"/>
                  </a:cubicBezTo>
                </a:path>
              </a:pathLst>
            </a:custGeom>
            <a:noFill/>
            <a:ln w="22225" cap="rnd">
              <a:solidFill>
                <a:srgbClr val="000000">
                  <a:lumMod val="50000"/>
                  <a:lumOff val="50000"/>
                  <a:alpha val="44000"/>
                </a:srgbClr>
              </a:solidFill>
              <a:prstDash val="solid"/>
              <a:round/>
            </a:ln>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ndParaRPr>
            </a:p>
          </p:txBody>
        </p:sp>
        <p:sp>
          <p:nvSpPr>
            <p:cNvPr id="322" name="Freeform: Shape 321">
              <a:extLst>
                <a:ext uri="{FF2B5EF4-FFF2-40B4-BE49-F238E27FC236}">
                  <a16:creationId xmlns:a16="http://schemas.microsoft.com/office/drawing/2014/main" id="{B81660F1-4DDE-2E3F-84E0-2FEE7451AEF8}"/>
                </a:ext>
              </a:extLst>
            </p:cNvPr>
            <p:cNvSpPr/>
            <p:nvPr/>
          </p:nvSpPr>
          <p:spPr>
            <a:xfrm>
              <a:off x="18679429" y="7568066"/>
              <a:ext cx="2411040" cy="5561698"/>
            </a:xfrm>
            <a:custGeom>
              <a:avLst/>
              <a:gdLst>
                <a:gd name="connsiteX0" fmla="*/ 2361373 w 2361372"/>
                <a:gd name="connsiteY0" fmla="*/ 0 h 5561699"/>
                <a:gd name="connsiteX1" fmla="*/ 0 w 2361372"/>
                <a:gd name="connsiteY1" fmla="*/ 5561699 h 5561699"/>
              </a:gdLst>
              <a:ahLst/>
              <a:cxnLst>
                <a:cxn ang="0">
                  <a:pos x="connsiteX0" y="connsiteY0"/>
                </a:cxn>
                <a:cxn ang="0">
                  <a:pos x="connsiteX1" y="connsiteY1"/>
                </a:cxn>
              </a:cxnLst>
              <a:rect l="l" t="t" r="r" b="b"/>
              <a:pathLst>
                <a:path w="2361372" h="5561699">
                  <a:moveTo>
                    <a:pt x="2361373" y="0"/>
                  </a:moveTo>
                  <a:cubicBezTo>
                    <a:pt x="2361373" y="1219003"/>
                    <a:pt x="0" y="3326861"/>
                    <a:pt x="0" y="5561699"/>
                  </a:cubicBezTo>
                </a:path>
              </a:pathLst>
            </a:custGeom>
            <a:noFill/>
            <a:ln w="22225" cap="rnd">
              <a:solidFill>
                <a:srgbClr val="000000">
                  <a:lumMod val="50000"/>
                  <a:lumOff val="50000"/>
                  <a:alpha val="44000"/>
                </a:srgbClr>
              </a:solidFill>
              <a:prstDash val="solid"/>
              <a:round/>
            </a:ln>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ndParaRPr>
            </a:p>
          </p:txBody>
        </p:sp>
        <p:sp>
          <p:nvSpPr>
            <p:cNvPr id="323" name="Freeform: Shape 322">
              <a:extLst>
                <a:ext uri="{FF2B5EF4-FFF2-40B4-BE49-F238E27FC236}">
                  <a16:creationId xmlns:a16="http://schemas.microsoft.com/office/drawing/2014/main" id="{481FDF33-5270-7612-63C2-4656874D8B3E}"/>
                </a:ext>
              </a:extLst>
            </p:cNvPr>
            <p:cNvSpPr/>
            <p:nvPr/>
          </p:nvSpPr>
          <p:spPr>
            <a:xfrm>
              <a:off x="21269319" y="7568068"/>
              <a:ext cx="2513720" cy="2920525"/>
            </a:xfrm>
            <a:custGeom>
              <a:avLst/>
              <a:gdLst>
                <a:gd name="connsiteX0" fmla="*/ 0 w 2513719"/>
                <a:gd name="connsiteY0" fmla="*/ 0 h 2920526"/>
                <a:gd name="connsiteX1" fmla="*/ 2513720 w 2513719"/>
                <a:gd name="connsiteY1" fmla="*/ 2920527 h 2920526"/>
              </a:gdLst>
              <a:ahLst/>
              <a:cxnLst>
                <a:cxn ang="0">
                  <a:pos x="connsiteX0" y="connsiteY0"/>
                </a:cxn>
                <a:cxn ang="0">
                  <a:pos x="connsiteX1" y="connsiteY1"/>
                </a:cxn>
              </a:cxnLst>
              <a:rect l="l" t="t" r="r" b="b"/>
              <a:pathLst>
                <a:path w="2513719" h="2920526">
                  <a:moveTo>
                    <a:pt x="0" y="0"/>
                  </a:moveTo>
                  <a:cubicBezTo>
                    <a:pt x="0" y="1219003"/>
                    <a:pt x="2513720" y="1803108"/>
                    <a:pt x="2513720" y="2920527"/>
                  </a:cubicBezTo>
                </a:path>
              </a:pathLst>
            </a:custGeom>
            <a:noFill/>
            <a:ln w="22225" cap="rnd">
              <a:solidFill>
                <a:srgbClr val="000000">
                  <a:lumMod val="50000"/>
                  <a:lumOff val="50000"/>
                  <a:alpha val="44000"/>
                </a:srgbClr>
              </a:solidFill>
              <a:prstDash val="solid"/>
              <a:round/>
            </a:ln>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ndParaRPr>
            </a:p>
          </p:txBody>
        </p:sp>
      </p:grpSp>
      <p:grpSp>
        <p:nvGrpSpPr>
          <p:cNvPr id="324" name="Group 323">
            <a:extLst>
              <a:ext uri="{FF2B5EF4-FFF2-40B4-BE49-F238E27FC236}">
                <a16:creationId xmlns:a16="http://schemas.microsoft.com/office/drawing/2014/main" id="{1957BEEA-3B5F-B0CE-24FB-D8689B3ACCE7}"/>
              </a:ext>
            </a:extLst>
          </p:cNvPr>
          <p:cNvGrpSpPr/>
          <p:nvPr/>
        </p:nvGrpSpPr>
        <p:grpSpPr>
          <a:xfrm>
            <a:off x="6102348" y="2412657"/>
            <a:ext cx="1713900" cy="2996715"/>
            <a:chOff x="12204695" y="4825313"/>
            <a:chExt cx="3427799" cy="5993429"/>
          </a:xfrm>
        </p:grpSpPr>
        <p:sp>
          <p:nvSpPr>
            <p:cNvPr id="325" name="Freeform: Shape 324">
              <a:extLst>
                <a:ext uri="{FF2B5EF4-FFF2-40B4-BE49-F238E27FC236}">
                  <a16:creationId xmlns:a16="http://schemas.microsoft.com/office/drawing/2014/main" id="{ED87AFB1-0923-9002-8AC7-B5A25C92E7E5}"/>
                </a:ext>
              </a:extLst>
            </p:cNvPr>
            <p:cNvSpPr/>
            <p:nvPr/>
          </p:nvSpPr>
          <p:spPr>
            <a:xfrm>
              <a:off x="12204695" y="4825313"/>
              <a:ext cx="3427799" cy="5993429"/>
            </a:xfrm>
            <a:custGeom>
              <a:avLst/>
              <a:gdLst>
                <a:gd name="connsiteX0" fmla="*/ 0 w 3427799"/>
                <a:gd name="connsiteY0" fmla="*/ 5993429 h 5993429"/>
                <a:gd name="connsiteX1" fmla="*/ 3427800 w 3427799"/>
                <a:gd name="connsiteY1" fmla="*/ 0 h 5993429"/>
              </a:gdLst>
              <a:ahLst/>
              <a:cxnLst>
                <a:cxn ang="0">
                  <a:pos x="connsiteX0" y="connsiteY0"/>
                </a:cxn>
                <a:cxn ang="0">
                  <a:pos x="connsiteX1" y="connsiteY1"/>
                </a:cxn>
              </a:cxnLst>
              <a:rect l="l" t="t" r="r" b="b"/>
              <a:pathLst>
                <a:path w="3427799" h="5993429">
                  <a:moveTo>
                    <a:pt x="0" y="5993429"/>
                  </a:moveTo>
                  <a:cubicBezTo>
                    <a:pt x="0" y="4723635"/>
                    <a:pt x="3427800" y="2971319"/>
                    <a:pt x="3427800" y="0"/>
                  </a:cubicBezTo>
                </a:path>
              </a:pathLst>
            </a:custGeom>
            <a:noFill/>
            <a:ln w="22225" cap="rnd">
              <a:solidFill>
                <a:srgbClr val="000000">
                  <a:lumMod val="50000"/>
                  <a:lumOff val="50000"/>
                  <a:alpha val="44000"/>
                </a:srgbClr>
              </a:solidFill>
              <a:prstDash val="solid"/>
              <a:round/>
            </a:ln>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ndParaRPr>
            </a:p>
          </p:txBody>
        </p:sp>
        <p:sp>
          <p:nvSpPr>
            <p:cNvPr id="326" name="Freeform: Shape 325">
              <a:extLst>
                <a:ext uri="{FF2B5EF4-FFF2-40B4-BE49-F238E27FC236}">
                  <a16:creationId xmlns:a16="http://schemas.microsoft.com/office/drawing/2014/main" id="{C3073FC8-40B9-11BB-2DDD-40469AB2A73D}"/>
                </a:ext>
              </a:extLst>
            </p:cNvPr>
            <p:cNvSpPr/>
            <p:nvPr/>
          </p:nvSpPr>
          <p:spPr>
            <a:xfrm>
              <a:off x="12204695" y="4825313"/>
              <a:ext cx="2666066" cy="2666568"/>
            </a:xfrm>
            <a:custGeom>
              <a:avLst/>
              <a:gdLst>
                <a:gd name="connsiteX0" fmla="*/ 0 w 2666066"/>
                <a:gd name="connsiteY0" fmla="*/ 2666568 h 2666568"/>
                <a:gd name="connsiteX1" fmla="*/ 2666066 w 2666066"/>
                <a:gd name="connsiteY1" fmla="*/ 0 h 2666568"/>
              </a:gdLst>
              <a:ahLst/>
              <a:cxnLst>
                <a:cxn ang="0">
                  <a:pos x="connsiteX0" y="connsiteY0"/>
                </a:cxn>
                <a:cxn ang="0">
                  <a:pos x="connsiteX1" y="connsiteY1"/>
                </a:cxn>
              </a:cxnLst>
              <a:rect l="l" t="t" r="r" b="b"/>
              <a:pathLst>
                <a:path w="2666066" h="2666568">
                  <a:moveTo>
                    <a:pt x="0" y="2666568"/>
                  </a:moveTo>
                  <a:cubicBezTo>
                    <a:pt x="0" y="1777712"/>
                    <a:pt x="2666066" y="939648"/>
                    <a:pt x="2666066" y="0"/>
                  </a:cubicBezTo>
                </a:path>
              </a:pathLst>
            </a:custGeom>
            <a:noFill/>
            <a:ln w="22225" cap="rnd">
              <a:solidFill>
                <a:srgbClr val="000000">
                  <a:lumMod val="50000"/>
                  <a:lumOff val="50000"/>
                  <a:alpha val="44000"/>
                </a:srgbClr>
              </a:solidFill>
              <a:prstDash val="solid"/>
              <a:round/>
            </a:ln>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ndParaRPr>
            </a:p>
          </p:txBody>
        </p:sp>
        <p:sp>
          <p:nvSpPr>
            <p:cNvPr id="327" name="Freeform: Shape 326">
              <a:extLst>
                <a:ext uri="{FF2B5EF4-FFF2-40B4-BE49-F238E27FC236}">
                  <a16:creationId xmlns:a16="http://schemas.microsoft.com/office/drawing/2014/main" id="{99D5CC3B-E8AE-E470-91F0-885BD85568B7}"/>
                </a:ext>
              </a:extLst>
            </p:cNvPr>
            <p:cNvSpPr/>
            <p:nvPr/>
          </p:nvSpPr>
          <p:spPr>
            <a:xfrm>
              <a:off x="12204695" y="4825313"/>
              <a:ext cx="2869195" cy="4647447"/>
            </a:xfrm>
            <a:custGeom>
              <a:avLst/>
              <a:gdLst>
                <a:gd name="connsiteX0" fmla="*/ 0 w 2869195"/>
                <a:gd name="connsiteY0" fmla="*/ 4647448 h 4647447"/>
                <a:gd name="connsiteX1" fmla="*/ 2869195 w 2869195"/>
                <a:gd name="connsiteY1" fmla="*/ 0 h 4647447"/>
              </a:gdLst>
              <a:ahLst/>
              <a:cxnLst>
                <a:cxn ang="0">
                  <a:pos x="connsiteX0" y="connsiteY0"/>
                </a:cxn>
                <a:cxn ang="0">
                  <a:pos x="connsiteX1" y="connsiteY1"/>
                </a:cxn>
              </a:cxnLst>
              <a:rect l="l" t="t" r="r" b="b"/>
              <a:pathLst>
                <a:path w="2869195" h="4647447">
                  <a:moveTo>
                    <a:pt x="0" y="4647448"/>
                  </a:moveTo>
                  <a:cubicBezTo>
                    <a:pt x="0" y="3682404"/>
                    <a:pt x="2869195" y="2336422"/>
                    <a:pt x="2869195" y="0"/>
                  </a:cubicBezTo>
                </a:path>
              </a:pathLst>
            </a:custGeom>
            <a:noFill/>
            <a:ln w="22225" cap="rnd">
              <a:solidFill>
                <a:srgbClr val="000000">
                  <a:lumMod val="50000"/>
                  <a:lumOff val="50000"/>
                  <a:alpha val="44000"/>
                </a:srgbClr>
              </a:solidFill>
              <a:prstDash val="solid"/>
              <a:round/>
            </a:ln>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ndParaRPr>
            </a:p>
          </p:txBody>
        </p:sp>
      </p:grpSp>
      <p:grpSp>
        <p:nvGrpSpPr>
          <p:cNvPr id="328" name="Group 327">
            <a:extLst>
              <a:ext uri="{FF2B5EF4-FFF2-40B4-BE49-F238E27FC236}">
                <a16:creationId xmlns:a16="http://schemas.microsoft.com/office/drawing/2014/main" id="{90558DF5-A9BA-B6F2-4828-EDF7B0AD223B}"/>
              </a:ext>
              <a:ext uri="{C183D7F6-B498-43B3-948B-1728B52AA6E4}">
                <adec:decorative xmlns:adec="http://schemas.microsoft.com/office/drawing/2017/decorative" val="1"/>
              </a:ext>
            </a:extLst>
          </p:cNvPr>
          <p:cNvGrpSpPr/>
          <p:nvPr/>
        </p:nvGrpSpPr>
        <p:grpSpPr>
          <a:xfrm>
            <a:off x="6191217" y="292100"/>
            <a:ext cx="4037187" cy="4273809"/>
            <a:chOff x="12382433" y="584199"/>
            <a:chExt cx="8074373" cy="8547617"/>
          </a:xfrm>
        </p:grpSpPr>
        <p:sp>
          <p:nvSpPr>
            <p:cNvPr id="329" name="Freeform: Shape 328">
              <a:extLst>
                <a:ext uri="{FF2B5EF4-FFF2-40B4-BE49-F238E27FC236}">
                  <a16:creationId xmlns:a16="http://schemas.microsoft.com/office/drawing/2014/main" id="{0B05298E-2112-786F-06AA-5624D87AD804}"/>
                </a:ext>
              </a:extLst>
            </p:cNvPr>
            <p:cNvSpPr/>
            <p:nvPr/>
          </p:nvSpPr>
          <p:spPr>
            <a:xfrm>
              <a:off x="12382433" y="584199"/>
              <a:ext cx="3250061" cy="8547617"/>
            </a:xfrm>
            <a:custGeom>
              <a:avLst/>
              <a:gdLst>
                <a:gd name="connsiteX0" fmla="*/ 3250062 w 3250061"/>
                <a:gd name="connsiteY0" fmla="*/ 8036782 h 8036782"/>
                <a:gd name="connsiteX1" fmla="*/ 0 w 3250061"/>
                <a:gd name="connsiteY1" fmla="*/ 0 h 8036782"/>
              </a:gdLst>
              <a:ahLst/>
              <a:cxnLst>
                <a:cxn ang="0">
                  <a:pos x="connsiteX0" y="connsiteY0"/>
                </a:cxn>
                <a:cxn ang="0">
                  <a:pos x="connsiteX1" y="connsiteY1"/>
                </a:cxn>
              </a:cxnLst>
              <a:rect l="l" t="t" r="r" b="b"/>
              <a:pathLst>
                <a:path w="3250061" h="8036782">
                  <a:moveTo>
                    <a:pt x="3250062" y="8036782"/>
                  </a:moveTo>
                  <a:cubicBezTo>
                    <a:pt x="3250062" y="5993429"/>
                    <a:pt x="0" y="4622052"/>
                    <a:pt x="0" y="0"/>
                  </a:cubicBezTo>
                </a:path>
              </a:pathLst>
            </a:custGeom>
            <a:noFill/>
            <a:ln w="22225" cap="rnd">
              <a:solidFill>
                <a:srgbClr val="000000">
                  <a:lumMod val="50000"/>
                  <a:lumOff val="50000"/>
                  <a:alpha val="44000"/>
                </a:srgbClr>
              </a:solidFill>
              <a:prstDash val="solid"/>
              <a:round/>
            </a:ln>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ndParaRPr>
            </a:p>
          </p:txBody>
        </p:sp>
        <p:sp>
          <p:nvSpPr>
            <p:cNvPr id="330" name="Freeform: Shape 329">
              <a:extLst>
                <a:ext uri="{FF2B5EF4-FFF2-40B4-BE49-F238E27FC236}">
                  <a16:creationId xmlns:a16="http://schemas.microsoft.com/office/drawing/2014/main" id="{7C98C56E-BF18-DA7A-6B08-3EBE4CB8DB47}"/>
                </a:ext>
              </a:extLst>
            </p:cNvPr>
            <p:cNvSpPr/>
            <p:nvPr/>
          </p:nvSpPr>
          <p:spPr>
            <a:xfrm>
              <a:off x="14531455" y="4825313"/>
              <a:ext cx="2753999" cy="4306502"/>
            </a:xfrm>
            <a:custGeom>
              <a:avLst/>
              <a:gdLst>
                <a:gd name="connsiteX0" fmla="*/ 3201819 w 3201818"/>
                <a:gd name="connsiteY0" fmla="*/ 3795669 h 3795669"/>
                <a:gd name="connsiteX1" fmla="*/ 0 w 3201818"/>
                <a:gd name="connsiteY1" fmla="*/ 0 h 3795669"/>
              </a:gdLst>
              <a:ahLst/>
              <a:cxnLst>
                <a:cxn ang="0">
                  <a:pos x="connsiteX0" y="connsiteY0"/>
                </a:cxn>
                <a:cxn ang="0">
                  <a:pos x="connsiteX1" y="connsiteY1"/>
                </a:cxn>
              </a:cxnLst>
              <a:rect l="l" t="t" r="r" b="b"/>
              <a:pathLst>
                <a:path w="3201818" h="3795669">
                  <a:moveTo>
                    <a:pt x="3201819" y="3795669"/>
                  </a:moveTo>
                  <a:cubicBezTo>
                    <a:pt x="3201819" y="3123694"/>
                    <a:pt x="0" y="939648"/>
                    <a:pt x="0" y="0"/>
                  </a:cubicBezTo>
                </a:path>
              </a:pathLst>
            </a:custGeom>
            <a:noFill/>
            <a:ln w="22225" cap="rnd">
              <a:solidFill>
                <a:srgbClr val="000000">
                  <a:lumMod val="50000"/>
                  <a:lumOff val="50000"/>
                  <a:alpha val="44000"/>
                </a:srgbClr>
              </a:solidFill>
              <a:prstDash val="solid"/>
              <a:round/>
            </a:ln>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ndParaRPr>
            </a:p>
          </p:txBody>
        </p:sp>
        <p:sp>
          <p:nvSpPr>
            <p:cNvPr id="331" name="Freeform: Shape 330">
              <a:extLst>
                <a:ext uri="{FF2B5EF4-FFF2-40B4-BE49-F238E27FC236}">
                  <a16:creationId xmlns:a16="http://schemas.microsoft.com/office/drawing/2014/main" id="{EF05D542-70D3-20D5-0FCA-759DE8CDCEE0}"/>
                </a:ext>
              </a:extLst>
            </p:cNvPr>
            <p:cNvSpPr/>
            <p:nvPr/>
          </p:nvSpPr>
          <p:spPr>
            <a:xfrm>
              <a:off x="17508512" y="7568068"/>
              <a:ext cx="1603948" cy="1563747"/>
            </a:xfrm>
            <a:custGeom>
              <a:avLst/>
              <a:gdLst>
                <a:gd name="connsiteX0" fmla="*/ 787124 w 787124"/>
                <a:gd name="connsiteY0" fmla="*/ 0 h 1052913"/>
                <a:gd name="connsiteX1" fmla="*/ 0 w 787124"/>
                <a:gd name="connsiteY1" fmla="*/ 1052913 h 1052913"/>
              </a:gdLst>
              <a:ahLst/>
              <a:cxnLst>
                <a:cxn ang="0">
                  <a:pos x="connsiteX0" y="connsiteY0"/>
                </a:cxn>
                <a:cxn ang="0">
                  <a:pos x="connsiteX1" y="connsiteY1"/>
                </a:cxn>
              </a:cxnLst>
              <a:rect l="l" t="t" r="r" b="b"/>
              <a:pathLst>
                <a:path w="787124" h="1052913">
                  <a:moveTo>
                    <a:pt x="787124" y="0"/>
                  </a:moveTo>
                  <a:cubicBezTo>
                    <a:pt x="787124" y="507918"/>
                    <a:pt x="0" y="685689"/>
                    <a:pt x="0" y="1052913"/>
                  </a:cubicBezTo>
                </a:path>
              </a:pathLst>
            </a:custGeom>
            <a:noFill/>
            <a:ln w="22225" cap="rnd">
              <a:solidFill>
                <a:srgbClr val="000000">
                  <a:lumMod val="50000"/>
                  <a:lumOff val="50000"/>
                  <a:alpha val="44000"/>
                </a:srgbClr>
              </a:solidFill>
              <a:prstDash val="solid"/>
              <a:round/>
            </a:ln>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ndParaRPr>
            </a:p>
          </p:txBody>
        </p:sp>
        <p:sp>
          <p:nvSpPr>
            <p:cNvPr id="332" name="Freeform: Shape 331">
              <a:extLst>
                <a:ext uri="{FF2B5EF4-FFF2-40B4-BE49-F238E27FC236}">
                  <a16:creationId xmlns:a16="http://schemas.microsoft.com/office/drawing/2014/main" id="{12650766-E96C-B67A-DC0F-D112012B9F16}"/>
                </a:ext>
              </a:extLst>
            </p:cNvPr>
            <p:cNvSpPr/>
            <p:nvPr/>
          </p:nvSpPr>
          <p:spPr>
            <a:xfrm>
              <a:off x="16511353" y="7568068"/>
              <a:ext cx="3843888" cy="1563747"/>
            </a:xfrm>
            <a:custGeom>
              <a:avLst/>
              <a:gdLst>
                <a:gd name="connsiteX0" fmla="*/ 1675813 w 1675813"/>
                <a:gd name="connsiteY0" fmla="*/ 0 h 1052913"/>
                <a:gd name="connsiteX1" fmla="*/ 0 w 1675813"/>
                <a:gd name="connsiteY1" fmla="*/ 1052913 h 1052913"/>
              </a:gdLst>
              <a:ahLst/>
              <a:cxnLst>
                <a:cxn ang="0">
                  <a:pos x="connsiteX0" y="connsiteY0"/>
                </a:cxn>
                <a:cxn ang="0">
                  <a:pos x="connsiteX1" y="connsiteY1"/>
                </a:cxn>
              </a:cxnLst>
              <a:rect l="l" t="t" r="r" b="b"/>
              <a:pathLst>
                <a:path w="1675813" h="1052913">
                  <a:moveTo>
                    <a:pt x="1675813" y="0"/>
                  </a:moveTo>
                  <a:cubicBezTo>
                    <a:pt x="1675813" y="317449"/>
                    <a:pt x="0" y="459919"/>
                    <a:pt x="0" y="1052913"/>
                  </a:cubicBezTo>
                </a:path>
              </a:pathLst>
            </a:custGeom>
            <a:noFill/>
            <a:ln w="22225" cap="rnd">
              <a:solidFill>
                <a:srgbClr val="000000">
                  <a:lumMod val="50000"/>
                  <a:lumOff val="50000"/>
                  <a:alpha val="44000"/>
                </a:srgbClr>
              </a:solidFill>
              <a:prstDash val="solid"/>
              <a:round/>
            </a:ln>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ndParaRPr>
            </a:p>
          </p:txBody>
        </p:sp>
        <p:sp>
          <p:nvSpPr>
            <p:cNvPr id="333" name="Freeform: Shape 332">
              <a:extLst>
                <a:ext uri="{FF2B5EF4-FFF2-40B4-BE49-F238E27FC236}">
                  <a16:creationId xmlns:a16="http://schemas.microsoft.com/office/drawing/2014/main" id="{DD829027-FC69-3BD3-BD36-7A59237E7B3F}"/>
                </a:ext>
              </a:extLst>
            </p:cNvPr>
            <p:cNvSpPr/>
            <p:nvPr/>
          </p:nvSpPr>
          <p:spPr>
            <a:xfrm>
              <a:off x="18048157" y="7568068"/>
              <a:ext cx="1670647" cy="1563747"/>
            </a:xfrm>
            <a:custGeom>
              <a:avLst/>
              <a:gdLst>
                <a:gd name="connsiteX0" fmla="*/ 710951 w 710951"/>
                <a:gd name="connsiteY0" fmla="*/ 0 h 1052913"/>
                <a:gd name="connsiteX1" fmla="*/ 0 w 710951"/>
                <a:gd name="connsiteY1" fmla="*/ 1052913 h 1052913"/>
              </a:gdLst>
              <a:ahLst/>
              <a:cxnLst>
                <a:cxn ang="0">
                  <a:pos x="connsiteX0" y="connsiteY0"/>
                </a:cxn>
                <a:cxn ang="0">
                  <a:pos x="connsiteX1" y="connsiteY1"/>
                </a:cxn>
              </a:cxnLst>
              <a:rect l="l" t="t" r="r" b="b"/>
              <a:pathLst>
                <a:path w="710951" h="1052913">
                  <a:moveTo>
                    <a:pt x="710951" y="0"/>
                  </a:moveTo>
                  <a:cubicBezTo>
                    <a:pt x="710951" y="502076"/>
                    <a:pt x="0" y="434523"/>
                    <a:pt x="0" y="1052913"/>
                  </a:cubicBezTo>
                </a:path>
              </a:pathLst>
            </a:custGeom>
            <a:noFill/>
            <a:ln w="22225" cap="rnd">
              <a:solidFill>
                <a:srgbClr val="000000">
                  <a:lumMod val="50000"/>
                  <a:lumOff val="50000"/>
                  <a:alpha val="44000"/>
                </a:srgbClr>
              </a:solidFill>
              <a:prstDash val="solid"/>
              <a:round/>
            </a:ln>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ndParaRPr>
            </a:p>
          </p:txBody>
        </p:sp>
        <p:sp>
          <p:nvSpPr>
            <p:cNvPr id="334" name="Freeform: Shape 333">
              <a:extLst>
                <a:ext uri="{FF2B5EF4-FFF2-40B4-BE49-F238E27FC236}">
                  <a16:creationId xmlns:a16="http://schemas.microsoft.com/office/drawing/2014/main" id="{58A75CA2-8326-528B-D23A-37ED7CF1D3E9}"/>
                </a:ext>
              </a:extLst>
            </p:cNvPr>
            <p:cNvSpPr/>
            <p:nvPr/>
          </p:nvSpPr>
          <p:spPr>
            <a:xfrm>
              <a:off x="15200846" y="4825313"/>
              <a:ext cx="2142684" cy="4306502"/>
            </a:xfrm>
            <a:custGeom>
              <a:avLst/>
              <a:gdLst>
                <a:gd name="connsiteX0" fmla="*/ 0 w 2894586"/>
                <a:gd name="connsiteY0" fmla="*/ 0 h 3795669"/>
                <a:gd name="connsiteX1" fmla="*/ 2894586 w 2894586"/>
                <a:gd name="connsiteY1" fmla="*/ 3795669 h 3795669"/>
              </a:gdLst>
              <a:ahLst/>
              <a:cxnLst>
                <a:cxn ang="0">
                  <a:pos x="connsiteX0" y="connsiteY0"/>
                </a:cxn>
                <a:cxn ang="0">
                  <a:pos x="connsiteX1" y="connsiteY1"/>
                </a:cxn>
              </a:cxnLst>
              <a:rect l="l" t="t" r="r" b="b"/>
              <a:pathLst>
                <a:path w="2894586" h="3795669">
                  <a:moveTo>
                    <a:pt x="0" y="0"/>
                  </a:moveTo>
                  <a:cubicBezTo>
                    <a:pt x="0" y="1015835"/>
                    <a:pt x="2894586" y="2742756"/>
                    <a:pt x="2894586" y="3795669"/>
                  </a:cubicBezTo>
                </a:path>
              </a:pathLst>
            </a:custGeom>
            <a:noFill/>
            <a:ln w="22225" cap="rnd">
              <a:solidFill>
                <a:srgbClr val="000000">
                  <a:lumMod val="50000"/>
                  <a:lumOff val="50000"/>
                  <a:alpha val="44000"/>
                </a:srgbClr>
              </a:solidFill>
              <a:prstDash val="solid"/>
              <a:round/>
            </a:ln>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ndParaRPr>
            </a:p>
          </p:txBody>
        </p:sp>
        <p:sp>
          <p:nvSpPr>
            <p:cNvPr id="335" name="Freeform: Shape 334">
              <a:extLst>
                <a:ext uri="{FF2B5EF4-FFF2-40B4-BE49-F238E27FC236}">
                  <a16:creationId xmlns:a16="http://schemas.microsoft.com/office/drawing/2014/main" id="{78F0BD94-8CA0-F3CF-B550-A25216D9E6D9}"/>
                </a:ext>
              </a:extLst>
            </p:cNvPr>
            <p:cNvSpPr/>
            <p:nvPr/>
          </p:nvSpPr>
          <p:spPr>
            <a:xfrm>
              <a:off x="15723114" y="584200"/>
              <a:ext cx="4733692" cy="8547616"/>
            </a:xfrm>
            <a:custGeom>
              <a:avLst/>
              <a:gdLst>
                <a:gd name="connsiteX0" fmla="*/ 0 w 4113359"/>
                <a:gd name="connsiteY0" fmla="*/ 8036782 h 8036782"/>
                <a:gd name="connsiteX1" fmla="*/ 4113359 w 4113359"/>
                <a:gd name="connsiteY1" fmla="*/ 0 h 8036782"/>
              </a:gdLst>
              <a:ahLst/>
              <a:cxnLst>
                <a:cxn ang="0">
                  <a:pos x="connsiteX0" y="connsiteY0"/>
                </a:cxn>
                <a:cxn ang="0">
                  <a:pos x="connsiteX1" y="connsiteY1"/>
                </a:cxn>
              </a:cxnLst>
              <a:rect l="l" t="t" r="r" b="b"/>
              <a:pathLst>
                <a:path w="4113359" h="8036782">
                  <a:moveTo>
                    <a:pt x="0" y="8036782"/>
                  </a:moveTo>
                  <a:cubicBezTo>
                    <a:pt x="0" y="6552139"/>
                    <a:pt x="4113359" y="2768152"/>
                    <a:pt x="4113359" y="0"/>
                  </a:cubicBezTo>
                </a:path>
              </a:pathLst>
            </a:custGeom>
            <a:noFill/>
            <a:ln w="22225" cap="rnd">
              <a:solidFill>
                <a:srgbClr val="000000">
                  <a:lumMod val="50000"/>
                  <a:lumOff val="50000"/>
                  <a:alpha val="44000"/>
                </a:srgbClr>
              </a:solidFill>
              <a:prstDash val="solid"/>
              <a:round/>
            </a:ln>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ndParaRPr>
            </a:p>
          </p:txBody>
        </p:sp>
        <p:sp>
          <p:nvSpPr>
            <p:cNvPr id="336" name="Freeform: Shape 335">
              <a:extLst>
                <a:ext uri="{FF2B5EF4-FFF2-40B4-BE49-F238E27FC236}">
                  <a16:creationId xmlns:a16="http://schemas.microsoft.com/office/drawing/2014/main" id="{A6D7CDC2-0D39-EC6D-5405-F226F77C9EC3}"/>
                </a:ext>
              </a:extLst>
            </p:cNvPr>
            <p:cNvSpPr/>
            <p:nvPr/>
          </p:nvSpPr>
          <p:spPr>
            <a:xfrm>
              <a:off x="16140317" y="4825313"/>
              <a:ext cx="952165" cy="4306503"/>
            </a:xfrm>
            <a:custGeom>
              <a:avLst/>
              <a:gdLst>
                <a:gd name="connsiteX0" fmla="*/ 0 w 1574248"/>
                <a:gd name="connsiteY0" fmla="*/ 3795669 h 3795669"/>
                <a:gd name="connsiteX1" fmla="*/ 1574249 w 1574248"/>
                <a:gd name="connsiteY1" fmla="*/ 0 h 3795669"/>
              </a:gdLst>
              <a:ahLst/>
              <a:cxnLst>
                <a:cxn ang="0">
                  <a:pos x="connsiteX0" y="connsiteY0"/>
                </a:cxn>
                <a:cxn ang="0">
                  <a:pos x="connsiteX1" y="connsiteY1"/>
                </a:cxn>
              </a:cxnLst>
              <a:rect l="l" t="t" r="r" b="b"/>
              <a:pathLst>
                <a:path w="1574248" h="3795669">
                  <a:moveTo>
                    <a:pt x="0" y="3795669"/>
                  </a:moveTo>
                  <a:cubicBezTo>
                    <a:pt x="0" y="2564985"/>
                    <a:pt x="1574249" y="863460"/>
                    <a:pt x="1574249" y="0"/>
                  </a:cubicBezTo>
                </a:path>
              </a:pathLst>
            </a:custGeom>
            <a:noFill/>
            <a:ln w="22225" cap="rnd">
              <a:solidFill>
                <a:srgbClr val="000000">
                  <a:lumMod val="50000"/>
                  <a:lumOff val="50000"/>
                  <a:alpha val="44000"/>
                </a:srgbClr>
              </a:solidFill>
              <a:prstDash val="solid"/>
              <a:round/>
            </a:ln>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ndParaRPr>
            </a:p>
          </p:txBody>
        </p:sp>
        <p:sp>
          <p:nvSpPr>
            <p:cNvPr id="337" name="Freeform: Shape 336">
              <a:extLst>
                <a:ext uri="{FF2B5EF4-FFF2-40B4-BE49-F238E27FC236}">
                  <a16:creationId xmlns:a16="http://schemas.microsoft.com/office/drawing/2014/main" id="{F8006401-0980-279C-F1B6-D79AA3CE264E}"/>
                </a:ext>
              </a:extLst>
            </p:cNvPr>
            <p:cNvSpPr/>
            <p:nvPr/>
          </p:nvSpPr>
          <p:spPr>
            <a:xfrm>
              <a:off x="15096996" y="4825313"/>
              <a:ext cx="1424187" cy="4306503"/>
            </a:xfrm>
            <a:custGeom>
              <a:avLst/>
              <a:gdLst>
                <a:gd name="connsiteX0" fmla="*/ 0 w 1424187"/>
                <a:gd name="connsiteY0" fmla="*/ 3795669 h 3795669"/>
                <a:gd name="connsiteX1" fmla="*/ 1424187 w 1424187"/>
                <a:gd name="connsiteY1" fmla="*/ 0 h 3795669"/>
              </a:gdLst>
              <a:ahLst/>
              <a:cxnLst>
                <a:cxn ang="0">
                  <a:pos x="connsiteX0" y="connsiteY0"/>
                </a:cxn>
                <a:cxn ang="0">
                  <a:pos x="connsiteX1" y="connsiteY1"/>
                </a:cxn>
              </a:cxnLst>
              <a:rect l="l" t="t" r="r" b="b"/>
              <a:pathLst>
                <a:path w="1424187" h="3795669">
                  <a:moveTo>
                    <a:pt x="0" y="3795669"/>
                  </a:moveTo>
                  <a:cubicBezTo>
                    <a:pt x="0" y="2082463"/>
                    <a:pt x="1424187" y="939648"/>
                    <a:pt x="1424187" y="0"/>
                  </a:cubicBezTo>
                </a:path>
              </a:pathLst>
            </a:custGeom>
            <a:noFill/>
            <a:ln w="22225" cap="rnd">
              <a:solidFill>
                <a:srgbClr val="000000">
                  <a:lumMod val="50000"/>
                  <a:lumOff val="50000"/>
                  <a:alpha val="44000"/>
                </a:srgbClr>
              </a:solidFill>
              <a:prstDash val="solid"/>
              <a:round/>
            </a:ln>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ndParaRPr>
            </a:p>
          </p:txBody>
        </p:sp>
      </p:grpSp>
      <p:grpSp>
        <p:nvGrpSpPr>
          <p:cNvPr id="338" name="Group 337">
            <a:extLst>
              <a:ext uri="{FF2B5EF4-FFF2-40B4-BE49-F238E27FC236}">
                <a16:creationId xmlns:a16="http://schemas.microsoft.com/office/drawing/2014/main" id="{08578FC5-EE15-5947-27F3-EFACC73ADB08}"/>
              </a:ext>
              <a:ext uri="{C183D7F6-B498-43B3-948B-1728B52AA6E4}">
                <adec:decorative xmlns:adec="http://schemas.microsoft.com/office/drawing/2017/decorative" val="1"/>
              </a:ext>
            </a:extLst>
          </p:cNvPr>
          <p:cNvGrpSpPr/>
          <p:nvPr/>
        </p:nvGrpSpPr>
        <p:grpSpPr>
          <a:xfrm>
            <a:off x="7981289" y="292100"/>
            <a:ext cx="3910231" cy="2960659"/>
            <a:chOff x="15962578" y="584200"/>
            <a:chExt cx="7820462" cy="5921318"/>
          </a:xfrm>
        </p:grpSpPr>
        <p:sp>
          <p:nvSpPr>
            <p:cNvPr id="339" name="Freeform: Shape 338">
              <a:extLst>
                <a:ext uri="{FF2B5EF4-FFF2-40B4-BE49-F238E27FC236}">
                  <a16:creationId xmlns:a16="http://schemas.microsoft.com/office/drawing/2014/main" id="{0DC2CE87-7664-179F-0D49-38F5E6069C73}"/>
                </a:ext>
              </a:extLst>
            </p:cNvPr>
            <p:cNvSpPr/>
            <p:nvPr/>
          </p:nvSpPr>
          <p:spPr>
            <a:xfrm>
              <a:off x="20939236" y="3606310"/>
              <a:ext cx="2843804" cy="2899204"/>
            </a:xfrm>
            <a:custGeom>
              <a:avLst/>
              <a:gdLst>
                <a:gd name="connsiteX0" fmla="*/ 0 w 2843804"/>
                <a:gd name="connsiteY0" fmla="*/ 2361818 h 2361817"/>
                <a:gd name="connsiteX1" fmla="*/ 2843804 w 2843804"/>
                <a:gd name="connsiteY1" fmla="*/ 0 h 2361817"/>
              </a:gdLst>
              <a:ahLst/>
              <a:cxnLst>
                <a:cxn ang="0">
                  <a:pos x="connsiteX0" y="connsiteY0"/>
                </a:cxn>
                <a:cxn ang="0">
                  <a:pos x="connsiteX1" y="connsiteY1"/>
                </a:cxn>
              </a:cxnLst>
              <a:rect l="l" t="t" r="r" b="b"/>
              <a:pathLst>
                <a:path w="2843804" h="2361817">
                  <a:moveTo>
                    <a:pt x="0" y="2361818"/>
                  </a:moveTo>
                  <a:cubicBezTo>
                    <a:pt x="0" y="1092023"/>
                    <a:pt x="2843804" y="1193607"/>
                    <a:pt x="2843804" y="0"/>
                  </a:cubicBezTo>
                </a:path>
              </a:pathLst>
            </a:custGeom>
            <a:noFill/>
            <a:ln w="22225" cap="rnd">
              <a:solidFill>
                <a:srgbClr val="000000">
                  <a:lumMod val="50000"/>
                  <a:lumOff val="50000"/>
                  <a:alpha val="44000"/>
                </a:srgbClr>
              </a:solidFill>
              <a:prstDash val="solid"/>
              <a:round/>
            </a:ln>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ndParaRPr>
            </a:p>
          </p:txBody>
        </p:sp>
        <p:sp>
          <p:nvSpPr>
            <p:cNvPr id="340" name="Freeform: Shape 339">
              <a:extLst>
                <a:ext uri="{FF2B5EF4-FFF2-40B4-BE49-F238E27FC236}">
                  <a16:creationId xmlns:a16="http://schemas.microsoft.com/office/drawing/2014/main" id="{F6084466-4913-761C-36AC-866A613C9A92}"/>
                </a:ext>
              </a:extLst>
            </p:cNvPr>
            <p:cNvSpPr/>
            <p:nvPr/>
          </p:nvSpPr>
          <p:spPr>
            <a:xfrm>
              <a:off x="20380631" y="2412702"/>
              <a:ext cx="3402409" cy="4092811"/>
            </a:xfrm>
            <a:custGeom>
              <a:avLst/>
              <a:gdLst>
                <a:gd name="connsiteX0" fmla="*/ 0 w 3326235"/>
                <a:gd name="connsiteY0" fmla="*/ 3555424 h 3555424"/>
                <a:gd name="connsiteX1" fmla="*/ 3326235 w 3326235"/>
                <a:gd name="connsiteY1" fmla="*/ 0 h 3555424"/>
              </a:gdLst>
              <a:ahLst/>
              <a:cxnLst>
                <a:cxn ang="0">
                  <a:pos x="connsiteX0" y="connsiteY0"/>
                </a:cxn>
                <a:cxn ang="0">
                  <a:pos x="connsiteX1" y="connsiteY1"/>
                </a:cxn>
              </a:cxnLst>
              <a:rect l="l" t="t" r="r" b="b"/>
              <a:pathLst>
                <a:path w="3326235" h="3555424">
                  <a:moveTo>
                    <a:pt x="0" y="3555424"/>
                  </a:moveTo>
                  <a:cubicBezTo>
                    <a:pt x="0" y="2285630"/>
                    <a:pt x="3326235" y="1777712"/>
                    <a:pt x="3326235" y="0"/>
                  </a:cubicBezTo>
                </a:path>
              </a:pathLst>
            </a:custGeom>
            <a:noFill/>
            <a:ln w="22225" cap="rnd">
              <a:solidFill>
                <a:srgbClr val="000000">
                  <a:lumMod val="50000"/>
                  <a:lumOff val="50000"/>
                  <a:alpha val="44000"/>
                </a:srgbClr>
              </a:solidFill>
              <a:prstDash val="solid"/>
              <a:round/>
            </a:ln>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ndParaRPr>
            </a:p>
          </p:txBody>
        </p:sp>
        <p:sp>
          <p:nvSpPr>
            <p:cNvPr id="341" name="Freeform: Shape 340">
              <a:extLst>
                <a:ext uri="{FF2B5EF4-FFF2-40B4-BE49-F238E27FC236}">
                  <a16:creationId xmlns:a16="http://schemas.microsoft.com/office/drawing/2014/main" id="{A6E74D35-FCB2-8ECC-A0EA-DEA2149372D6}"/>
                </a:ext>
              </a:extLst>
            </p:cNvPr>
            <p:cNvSpPr/>
            <p:nvPr/>
          </p:nvSpPr>
          <p:spPr>
            <a:xfrm>
              <a:off x="16800485" y="584200"/>
              <a:ext cx="4747471" cy="5921316"/>
            </a:xfrm>
            <a:custGeom>
              <a:avLst/>
              <a:gdLst>
                <a:gd name="connsiteX0" fmla="*/ 5459088 w 5459088"/>
                <a:gd name="connsiteY0" fmla="*/ 5383928 h 5383927"/>
                <a:gd name="connsiteX1" fmla="*/ 0 w 5459088"/>
                <a:gd name="connsiteY1" fmla="*/ 0 h 5383927"/>
              </a:gdLst>
              <a:ahLst/>
              <a:cxnLst>
                <a:cxn ang="0">
                  <a:pos x="connsiteX0" y="connsiteY0"/>
                </a:cxn>
                <a:cxn ang="0">
                  <a:pos x="connsiteX1" y="connsiteY1"/>
                </a:cxn>
              </a:cxnLst>
              <a:rect l="l" t="t" r="r" b="b"/>
              <a:pathLst>
                <a:path w="5459088" h="5383927">
                  <a:moveTo>
                    <a:pt x="5459088" y="5383928"/>
                  </a:moveTo>
                  <a:cubicBezTo>
                    <a:pt x="5459088" y="4571260"/>
                    <a:pt x="0" y="1650733"/>
                    <a:pt x="0" y="0"/>
                  </a:cubicBezTo>
                </a:path>
              </a:pathLst>
            </a:custGeom>
            <a:noFill/>
            <a:ln w="22225" cap="rnd">
              <a:solidFill>
                <a:srgbClr val="000000">
                  <a:lumMod val="50000"/>
                  <a:lumOff val="50000"/>
                  <a:alpha val="44000"/>
                </a:srgbClr>
              </a:solidFill>
              <a:prstDash val="solid"/>
              <a:round/>
            </a:ln>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ndParaRPr>
            </a:p>
          </p:txBody>
        </p:sp>
        <p:sp>
          <p:nvSpPr>
            <p:cNvPr id="342" name="Freeform: Shape 341">
              <a:extLst>
                <a:ext uri="{FF2B5EF4-FFF2-40B4-BE49-F238E27FC236}">
                  <a16:creationId xmlns:a16="http://schemas.microsoft.com/office/drawing/2014/main" id="{6058555B-5248-579B-8DC9-ADE6045D4A72}"/>
                </a:ext>
              </a:extLst>
            </p:cNvPr>
            <p:cNvSpPr/>
            <p:nvPr/>
          </p:nvSpPr>
          <p:spPr>
            <a:xfrm>
              <a:off x="18831774" y="584200"/>
              <a:ext cx="2818412" cy="5921318"/>
            </a:xfrm>
            <a:custGeom>
              <a:avLst/>
              <a:gdLst>
                <a:gd name="connsiteX0" fmla="*/ 2818413 w 2818412"/>
                <a:gd name="connsiteY0" fmla="*/ 5383928 h 5383927"/>
                <a:gd name="connsiteX1" fmla="*/ 0 w 2818412"/>
                <a:gd name="connsiteY1" fmla="*/ 0 h 5383927"/>
              </a:gdLst>
              <a:ahLst/>
              <a:cxnLst>
                <a:cxn ang="0">
                  <a:pos x="connsiteX0" y="connsiteY0"/>
                </a:cxn>
                <a:cxn ang="0">
                  <a:pos x="connsiteX1" y="connsiteY1"/>
                </a:cxn>
              </a:cxnLst>
              <a:rect l="l" t="t" r="r" b="b"/>
              <a:pathLst>
                <a:path w="2818412" h="5383927">
                  <a:moveTo>
                    <a:pt x="2818413" y="5383928"/>
                  </a:moveTo>
                  <a:cubicBezTo>
                    <a:pt x="2818413" y="3377653"/>
                    <a:pt x="0" y="1676129"/>
                    <a:pt x="0" y="0"/>
                  </a:cubicBezTo>
                </a:path>
              </a:pathLst>
            </a:custGeom>
            <a:noFill/>
            <a:ln w="22225" cap="rnd">
              <a:solidFill>
                <a:srgbClr val="000000">
                  <a:lumMod val="50000"/>
                  <a:lumOff val="50000"/>
                  <a:alpha val="44000"/>
                </a:srgbClr>
              </a:solidFill>
              <a:prstDash val="solid"/>
              <a:round/>
            </a:ln>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ndParaRPr>
            </a:p>
          </p:txBody>
        </p:sp>
        <p:grpSp>
          <p:nvGrpSpPr>
            <p:cNvPr id="343" name="Group 342">
              <a:extLst>
                <a:ext uri="{FF2B5EF4-FFF2-40B4-BE49-F238E27FC236}">
                  <a16:creationId xmlns:a16="http://schemas.microsoft.com/office/drawing/2014/main" id="{8035656C-C0A0-5654-285E-66F681C77858}"/>
                </a:ext>
              </a:extLst>
            </p:cNvPr>
            <p:cNvGrpSpPr/>
            <p:nvPr/>
          </p:nvGrpSpPr>
          <p:grpSpPr>
            <a:xfrm>
              <a:off x="15962578" y="584200"/>
              <a:ext cx="7211075" cy="5921313"/>
              <a:chOff x="15962578" y="584200"/>
              <a:chExt cx="7211075" cy="5921313"/>
            </a:xfrm>
          </p:grpSpPr>
          <p:sp>
            <p:nvSpPr>
              <p:cNvPr id="344" name="Freeform: Shape 343">
                <a:extLst>
                  <a:ext uri="{FF2B5EF4-FFF2-40B4-BE49-F238E27FC236}">
                    <a16:creationId xmlns:a16="http://schemas.microsoft.com/office/drawing/2014/main" id="{EB8F3E1C-D0AD-D8CF-00EA-DD25745F4635}"/>
                  </a:ext>
                </a:extLst>
              </p:cNvPr>
              <p:cNvSpPr/>
              <p:nvPr/>
            </p:nvSpPr>
            <p:spPr>
              <a:xfrm>
                <a:off x="15962578" y="4825313"/>
                <a:ext cx="3471897" cy="1680200"/>
              </a:xfrm>
              <a:custGeom>
                <a:avLst/>
                <a:gdLst>
                  <a:gd name="connsiteX0" fmla="*/ 2666066 w 2666066"/>
                  <a:gd name="connsiteY0" fmla="*/ 1142815 h 1142814"/>
                  <a:gd name="connsiteX1" fmla="*/ 0 w 2666066"/>
                  <a:gd name="connsiteY1" fmla="*/ 0 h 1142814"/>
                </a:gdLst>
                <a:ahLst/>
                <a:cxnLst>
                  <a:cxn ang="0">
                    <a:pos x="connsiteX0" y="connsiteY0"/>
                  </a:cxn>
                  <a:cxn ang="0">
                    <a:pos x="connsiteX1" y="connsiteY1"/>
                  </a:cxn>
                </a:cxnLst>
                <a:rect l="l" t="t" r="r" b="b"/>
                <a:pathLst>
                  <a:path w="2666066" h="1142814">
                    <a:moveTo>
                      <a:pt x="2666066" y="1142815"/>
                    </a:moveTo>
                    <a:cubicBezTo>
                      <a:pt x="2666066" y="676800"/>
                      <a:pt x="0" y="457126"/>
                      <a:pt x="0" y="0"/>
                    </a:cubicBezTo>
                  </a:path>
                </a:pathLst>
              </a:custGeom>
              <a:noFill/>
              <a:ln w="22225" cap="rnd">
                <a:solidFill>
                  <a:srgbClr val="000000">
                    <a:lumMod val="50000"/>
                    <a:lumOff val="50000"/>
                    <a:alpha val="44000"/>
                  </a:srgbClr>
                </a:solidFill>
                <a:prstDash val="solid"/>
                <a:round/>
              </a:ln>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ndParaRPr>
              </a:p>
            </p:txBody>
          </p:sp>
          <p:sp>
            <p:nvSpPr>
              <p:cNvPr id="345" name="Freeform: Shape 344">
                <a:extLst>
                  <a:ext uri="{FF2B5EF4-FFF2-40B4-BE49-F238E27FC236}">
                    <a16:creationId xmlns:a16="http://schemas.microsoft.com/office/drawing/2014/main" id="{10612967-6732-D434-B433-8C9AE35F5E88}"/>
                  </a:ext>
                </a:extLst>
              </p:cNvPr>
              <p:cNvSpPr/>
              <p:nvPr/>
            </p:nvSpPr>
            <p:spPr>
              <a:xfrm>
                <a:off x="16698921" y="4825313"/>
                <a:ext cx="3503972" cy="1680200"/>
              </a:xfrm>
              <a:custGeom>
                <a:avLst/>
                <a:gdLst>
                  <a:gd name="connsiteX0" fmla="*/ 3046933 w 3046932"/>
                  <a:gd name="connsiteY0" fmla="*/ 1142815 h 1142814"/>
                  <a:gd name="connsiteX1" fmla="*/ 0 w 3046932"/>
                  <a:gd name="connsiteY1" fmla="*/ 0 h 1142814"/>
                </a:gdLst>
                <a:ahLst/>
                <a:cxnLst>
                  <a:cxn ang="0">
                    <a:pos x="connsiteX0" y="connsiteY0"/>
                  </a:cxn>
                  <a:cxn ang="0">
                    <a:pos x="connsiteX1" y="connsiteY1"/>
                  </a:cxn>
                </a:cxnLst>
                <a:rect l="l" t="t" r="r" b="b"/>
                <a:pathLst>
                  <a:path w="3046932" h="1142814">
                    <a:moveTo>
                      <a:pt x="3046933" y="1142815"/>
                    </a:moveTo>
                    <a:cubicBezTo>
                      <a:pt x="3046933" y="711085"/>
                      <a:pt x="0" y="355542"/>
                      <a:pt x="0" y="0"/>
                    </a:cubicBezTo>
                  </a:path>
                </a:pathLst>
              </a:custGeom>
              <a:noFill/>
              <a:ln w="22225" cap="rnd">
                <a:solidFill>
                  <a:srgbClr val="000000">
                    <a:lumMod val="50000"/>
                    <a:lumOff val="50000"/>
                    <a:alpha val="44000"/>
                  </a:srgbClr>
                </a:solidFill>
                <a:prstDash val="solid"/>
                <a:round/>
              </a:ln>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ndParaRPr>
              </a:p>
            </p:txBody>
          </p:sp>
          <p:sp>
            <p:nvSpPr>
              <p:cNvPr id="346" name="Freeform: Shape 345">
                <a:extLst>
                  <a:ext uri="{FF2B5EF4-FFF2-40B4-BE49-F238E27FC236}">
                    <a16:creationId xmlns:a16="http://schemas.microsoft.com/office/drawing/2014/main" id="{DD0D65DE-5EE7-9A90-AF90-D9B24BA7F8D5}"/>
                  </a:ext>
                </a:extLst>
              </p:cNvPr>
              <p:cNvSpPr/>
              <p:nvPr/>
            </p:nvSpPr>
            <p:spPr>
              <a:xfrm>
                <a:off x="19618964" y="584200"/>
                <a:ext cx="3554689" cy="5921313"/>
              </a:xfrm>
              <a:custGeom>
                <a:avLst/>
                <a:gdLst>
                  <a:gd name="connsiteX0" fmla="*/ 0 w 4291097"/>
                  <a:gd name="connsiteY0" fmla="*/ 5383928 h 5383927"/>
                  <a:gd name="connsiteX1" fmla="*/ 4291097 w 4291097"/>
                  <a:gd name="connsiteY1" fmla="*/ 0 h 5383927"/>
                </a:gdLst>
                <a:ahLst/>
                <a:cxnLst>
                  <a:cxn ang="0">
                    <a:pos x="connsiteX0" y="connsiteY0"/>
                  </a:cxn>
                  <a:cxn ang="0">
                    <a:pos x="connsiteX1" y="connsiteY1"/>
                  </a:cxn>
                </a:cxnLst>
                <a:rect l="l" t="t" r="r" b="b"/>
                <a:pathLst>
                  <a:path w="4291097" h="5383927">
                    <a:moveTo>
                      <a:pt x="0" y="5383928"/>
                    </a:moveTo>
                    <a:cubicBezTo>
                      <a:pt x="0" y="3631612"/>
                      <a:pt x="4291097" y="1422170"/>
                      <a:pt x="4291097" y="0"/>
                    </a:cubicBezTo>
                  </a:path>
                </a:pathLst>
              </a:custGeom>
              <a:noFill/>
              <a:ln w="22225" cap="rnd">
                <a:solidFill>
                  <a:srgbClr val="000000">
                    <a:lumMod val="50000"/>
                    <a:lumOff val="50000"/>
                    <a:alpha val="44000"/>
                  </a:srgbClr>
                </a:solidFill>
                <a:prstDash val="solid"/>
                <a:round/>
              </a:ln>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ndParaRPr>
              </a:p>
            </p:txBody>
          </p:sp>
        </p:grpSp>
      </p:grpSp>
      <p:grpSp>
        <p:nvGrpSpPr>
          <p:cNvPr id="347" name="Group 346">
            <a:extLst>
              <a:ext uri="{FF2B5EF4-FFF2-40B4-BE49-F238E27FC236}">
                <a16:creationId xmlns:a16="http://schemas.microsoft.com/office/drawing/2014/main" id="{4734A4C7-7D41-FFB6-7E3F-F25849A1A1DC}"/>
              </a:ext>
              <a:ext uri="{C183D7F6-B498-43B3-948B-1728B52AA6E4}">
                <adec:decorative xmlns:adec="http://schemas.microsoft.com/office/drawing/2017/decorative" val="1"/>
              </a:ext>
            </a:extLst>
          </p:cNvPr>
          <p:cNvGrpSpPr/>
          <p:nvPr/>
        </p:nvGrpSpPr>
        <p:grpSpPr>
          <a:xfrm>
            <a:off x="6559388" y="292100"/>
            <a:ext cx="3478582" cy="1599264"/>
            <a:chOff x="13118775" y="584200"/>
            <a:chExt cx="6957163" cy="2641172"/>
          </a:xfrm>
        </p:grpSpPr>
        <p:sp>
          <p:nvSpPr>
            <p:cNvPr id="348" name="Freeform: Shape 347">
              <a:extLst>
                <a:ext uri="{FF2B5EF4-FFF2-40B4-BE49-F238E27FC236}">
                  <a16:creationId xmlns:a16="http://schemas.microsoft.com/office/drawing/2014/main" id="{B0648C5C-A2AE-F50E-7E0B-93D964E5FD7D}"/>
                </a:ext>
              </a:extLst>
            </p:cNvPr>
            <p:cNvSpPr/>
            <p:nvPr/>
          </p:nvSpPr>
          <p:spPr>
            <a:xfrm>
              <a:off x="13829726" y="584200"/>
              <a:ext cx="2107461" cy="2641172"/>
            </a:xfrm>
            <a:custGeom>
              <a:avLst/>
              <a:gdLst>
                <a:gd name="connsiteX0" fmla="*/ 0 w 2107461"/>
                <a:gd name="connsiteY0" fmla="*/ 2641172 h 2641172"/>
                <a:gd name="connsiteX1" fmla="*/ 2107462 w 2107461"/>
                <a:gd name="connsiteY1" fmla="*/ 0 h 2641172"/>
              </a:gdLst>
              <a:ahLst/>
              <a:cxnLst>
                <a:cxn ang="0">
                  <a:pos x="connsiteX0" y="connsiteY0"/>
                </a:cxn>
                <a:cxn ang="0">
                  <a:pos x="connsiteX1" y="connsiteY1"/>
                </a:cxn>
              </a:cxnLst>
              <a:rect l="l" t="t" r="r" b="b"/>
              <a:pathLst>
                <a:path w="2107461" h="2641172">
                  <a:moveTo>
                    <a:pt x="0" y="2641172"/>
                  </a:moveTo>
                  <a:cubicBezTo>
                    <a:pt x="0" y="1870407"/>
                    <a:pt x="2107462" y="699657"/>
                    <a:pt x="2107462" y="0"/>
                  </a:cubicBezTo>
                </a:path>
              </a:pathLst>
            </a:custGeom>
            <a:noFill/>
            <a:ln w="22225" cap="rnd">
              <a:solidFill>
                <a:srgbClr val="000000">
                  <a:lumMod val="50000"/>
                  <a:lumOff val="50000"/>
                  <a:alpha val="44000"/>
                </a:srgbClr>
              </a:solidFill>
              <a:prstDash val="solid"/>
              <a:round/>
            </a:ln>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ndParaRPr>
            </a:p>
          </p:txBody>
        </p:sp>
        <p:sp>
          <p:nvSpPr>
            <p:cNvPr id="349" name="Freeform: Shape 348">
              <a:extLst>
                <a:ext uri="{FF2B5EF4-FFF2-40B4-BE49-F238E27FC236}">
                  <a16:creationId xmlns:a16="http://schemas.microsoft.com/office/drawing/2014/main" id="{8AFC6B18-ABA6-05F8-7052-F2CEE85CC94E}"/>
                </a:ext>
              </a:extLst>
            </p:cNvPr>
            <p:cNvSpPr/>
            <p:nvPr/>
          </p:nvSpPr>
          <p:spPr>
            <a:xfrm>
              <a:off x="14362939" y="584200"/>
              <a:ext cx="3021541" cy="2641172"/>
            </a:xfrm>
            <a:custGeom>
              <a:avLst/>
              <a:gdLst>
                <a:gd name="connsiteX0" fmla="*/ 0 w 3021541"/>
                <a:gd name="connsiteY0" fmla="*/ 2641172 h 2641172"/>
                <a:gd name="connsiteX1" fmla="*/ 3021542 w 3021541"/>
                <a:gd name="connsiteY1" fmla="*/ 0 h 2641172"/>
              </a:gdLst>
              <a:ahLst/>
              <a:cxnLst>
                <a:cxn ang="0">
                  <a:pos x="connsiteX0" y="connsiteY0"/>
                </a:cxn>
                <a:cxn ang="0">
                  <a:pos x="connsiteX1" y="connsiteY1"/>
                </a:cxn>
              </a:cxnLst>
              <a:rect l="l" t="t" r="r" b="b"/>
              <a:pathLst>
                <a:path w="3021541" h="2641172">
                  <a:moveTo>
                    <a:pt x="0" y="2641172"/>
                  </a:moveTo>
                  <a:cubicBezTo>
                    <a:pt x="0" y="1870407"/>
                    <a:pt x="3021542" y="699657"/>
                    <a:pt x="3021542" y="0"/>
                  </a:cubicBezTo>
                </a:path>
              </a:pathLst>
            </a:custGeom>
            <a:noFill/>
            <a:ln w="22225" cap="rnd">
              <a:solidFill>
                <a:srgbClr val="000000">
                  <a:lumMod val="50000"/>
                  <a:lumOff val="50000"/>
                  <a:alpha val="44000"/>
                </a:srgbClr>
              </a:solidFill>
              <a:prstDash val="solid"/>
              <a:round/>
            </a:ln>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ndParaRPr>
            </a:p>
          </p:txBody>
        </p:sp>
        <p:sp>
          <p:nvSpPr>
            <p:cNvPr id="350" name="Freeform: Shape 349">
              <a:extLst>
                <a:ext uri="{FF2B5EF4-FFF2-40B4-BE49-F238E27FC236}">
                  <a16:creationId xmlns:a16="http://schemas.microsoft.com/office/drawing/2014/main" id="{74AD89CC-AF09-A925-652B-FBAF8E137AC8}"/>
                </a:ext>
              </a:extLst>
            </p:cNvPr>
            <p:cNvSpPr/>
            <p:nvPr/>
          </p:nvSpPr>
          <p:spPr>
            <a:xfrm>
              <a:off x="13118775" y="584200"/>
              <a:ext cx="3148497" cy="2641172"/>
            </a:xfrm>
            <a:custGeom>
              <a:avLst/>
              <a:gdLst>
                <a:gd name="connsiteX0" fmla="*/ 3148497 w 3148497"/>
                <a:gd name="connsiteY0" fmla="*/ 2641172 h 2641172"/>
                <a:gd name="connsiteX1" fmla="*/ 0 w 3148497"/>
                <a:gd name="connsiteY1" fmla="*/ 0 h 2641172"/>
              </a:gdLst>
              <a:ahLst/>
              <a:cxnLst>
                <a:cxn ang="0">
                  <a:pos x="connsiteX0" y="connsiteY0"/>
                </a:cxn>
                <a:cxn ang="0">
                  <a:pos x="connsiteX1" y="connsiteY1"/>
                </a:cxn>
              </a:cxnLst>
              <a:rect l="l" t="t" r="r" b="b"/>
              <a:pathLst>
                <a:path w="3148497" h="2641172">
                  <a:moveTo>
                    <a:pt x="3148497" y="2641172"/>
                  </a:moveTo>
                  <a:cubicBezTo>
                    <a:pt x="3148497" y="1870407"/>
                    <a:pt x="0" y="699657"/>
                    <a:pt x="0" y="0"/>
                  </a:cubicBezTo>
                </a:path>
              </a:pathLst>
            </a:custGeom>
            <a:noFill/>
            <a:ln w="22225" cap="rnd">
              <a:solidFill>
                <a:srgbClr val="000000">
                  <a:lumMod val="50000"/>
                  <a:lumOff val="50000"/>
                  <a:alpha val="44000"/>
                </a:srgbClr>
              </a:solidFill>
              <a:prstDash val="solid"/>
              <a:round/>
            </a:ln>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ndParaRPr>
            </a:p>
          </p:txBody>
        </p:sp>
        <p:sp>
          <p:nvSpPr>
            <p:cNvPr id="351" name="Freeform: Shape 350">
              <a:extLst>
                <a:ext uri="{FF2B5EF4-FFF2-40B4-BE49-F238E27FC236}">
                  <a16:creationId xmlns:a16="http://schemas.microsoft.com/office/drawing/2014/main" id="{50B147F3-FC23-389D-7827-15340994124B}"/>
                </a:ext>
              </a:extLst>
            </p:cNvPr>
            <p:cNvSpPr/>
            <p:nvPr/>
          </p:nvSpPr>
          <p:spPr>
            <a:xfrm>
              <a:off x="13626597" y="584200"/>
              <a:ext cx="964862" cy="2641172"/>
            </a:xfrm>
            <a:custGeom>
              <a:avLst/>
              <a:gdLst>
                <a:gd name="connsiteX0" fmla="*/ 964862 w 964862"/>
                <a:gd name="connsiteY0" fmla="*/ 2641172 h 2641172"/>
                <a:gd name="connsiteX1" fmla="*/ 0 w 964862"/>
                <a:gd name="connsiteY1" fmla="*/ 0 h 2641172"/>
              </a:gdLst>
              <a:ahLst/>
              <a:cxnLst>
                <a:cxn ang="0">
                  <a:pos x="connsiteX0" y="connsiteY0"/>
                </a:cxn>
                <a:cxn ang="0">
                  <a:pos x="connsiteX1" y="connsiteY1"/>
                </a:cxn>
              </a:cxnLst>
              <a:rect l="l" t="t" r="r" b="b"/>
              <a:pathLst>
                <a:path w="964862" h="2641172">
                  <a:moveTo>
                    <a:pt x="964862" y="2641172"/>
                  </a:moveTo>
                  <a:cubicBezTo>
                    <a:pt x="964862" y="1870407"/>
                    <a:pt x="0" y="699657"/>
                    <a:pt x="0" y="0"/>
                  </a:cubicBezTo>
                </a:path>
              </a:pathLst>
            </a:custGeom>
            <a:noFill/>
            <a:ln w="22225" cap="rnd">
              <a:solidFill>
                <a:srgbClr val="000000">
                  <a:lumMod val="50000"/>
                  <a:lumOff val="50000"/>
                  <a:alpha val="44000"/>
                </a:srgbClr>
              </a:solidFill>
              <a:prstDash val="solid"/>
              <a:round/>
            </a:ln>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ndParaRPr>
            </a:p>
          </p:txBody>
        </p:sp>
        <p:sp>
          <p:nvSpPr>
            <p:cNvPr id="352" name="Freeform: Shape 351">
              <a:extLst>
                <a:ext uri="{FF2B5EF4-FFF2-40B4-BE49-F238E27FC236}">
                  <a16:creationId xmlns:a16="http://schemas.microsoft.com/office/drawing/2014/main" id="{964B49D5-DE4E-3538-7913-D585A0D1EA7B}"/>
                </a:ext>
              </a:extLst>
            </p:cNvPr>
            <p:cNvSpPr/>
            <p:nvPr/>
          </p:nvSpPr>
          <p:spPr>
            <a:xfrm>
              <a:off x="16749703" y="584200"/>
              <a:ext cx="3326235" cy="2641172"/>
            </a:xfrm>
            <a:custGeom>
              <a:avLst/>
              <a:gdLst>
                <a:gd name="connsiteX0" fmla="*/ 0 w 3326235"/>
                <a:gd name="connsiteY0" fmla="*/ 2641172 h 2641172"/>
                <a:gd name="connsiteX1" fmla="*/ 3326235 w 3326235"/>
                <a:gd name="connsiteY1" fmla="*/ 0 h 2641172"/>
              </a:gdLst>
              <a:ahLst/>
              <a:cxnLst>
                <a:cxn ang="0">
                  <a:pos x="connsiteX0" y="connsiteY0"/>
                </a:cxn>
                <a:cxn ang="0">
                  <a:pos x="connsiteX1" y="connsiteY1"/>
                </a:cxn>
              </a:cxnLst>
              <a:rect l="l" t="t" r="r" b="b"/>
              <a:pathLst>
                <a:path w="3326235" h="2641172">
                  <a:moveTo>
                    <a:pt x="0" y="2641172"/>
                  </a:moveTo>
                  <a:cubicBezTo>
                    <a:pt x="0" y="1870407"/>
                    <a:pt x="3326235" y="699657"/>
                    <a:pt x="3326235" y="0"/>
                  </a:cubicBezTo>
                </a:path>
              </a:pathLst>
            </a:custGeom>
            <a:noFill/>
            <a:ln w="22225" cap="rnd">
              <a:solidFill>
                <a:srgbClr val="000000">
                  <a:lumMod val="50000"/>
                  <a:lumOff val="50000"/>
                  <a:alpha val="44000"/>
                </a:srgbClr>
              </a:solidFill>
              <a:prstDash val="solid"/>
              <a:round/>
            </a:ln>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ndParaRPr>
            </a:p>
          </p:txBody>
        </p:sp>
        <p:sp>
          <p:nvSpPr>
            <p:cNvPr id="353" name="Freeform: Shape 352">
              <a:extLst>
                <a:ext uri="{FF2B5EF4-FFF2-40B4-BE49-F238E27FC236}">
                  <a16:creationId xmlns:a16="http://schemas.microsoft.com/office/drawing/2014/main" id="{D0162136-F87F-6AAF-D4B6-ADD12346B9F8}"/>
                </a:ext>
              </a:extLst>
            </p:cNvPr>
            <p:cNvSpPr/>
            <p:nvPr/>
          </p:nvSpPr>
          <p:spPr>
            <a:xfrm>
              <a:off x="15835623" y="584200"/>
              <a:ext cx="2742239" cy="2641172"/>
            </a:xfrm>
            <a:custGeom>
              <a:avLst/>
              <a:gdLst>
                <a:gd name="connsiteX0" fmla="*/ 0 w 2742239"/>
                <a:gd name="connsiteY0" fmla="*/ 2641172 h 2641172"/>
                <a:gd name="connsiteX1" fmla="*/ 2742240 w 2742239"/>
                <a:gd name="connsiteY1" fmla="*/ 0 h 2641172"/>
              </a:gdLst>
              <a:ahLst/>
              <a:cxnLst>
                <a:cxn ang="0">
                  <a:pos x="connsiteX0" y="connsiteY0"/>
                </a:cxn>
                <a:cxn ang="0">
                  <a:pos x="connsiteX1" y="connsiteY1"/>
                </a:cxn>
              </a:cxnLst>
              <a:rect l="l" t="t" r="r" b="b"/>
              <a:pathLst>
                <a:path w="2742239" h="2641172">
                  <a:moveTo>
                    <a:pt x="0" y="2641172"/>
                  </a:moveTo>
                  <a:cubicBezTo>
                    <a:pt x="0" y="1870407"/>
                    <a:pt x="2742240" y="699657"/>
                    <a:pt x="2742240" y="0"/>
                  </a:cubicBezTo>
                </a:path>
              </a:pathLst>
            </a:custGeom>
            <a:noFill/>
            <a:ln w="22225" cap="rnd">
              <a:solidFill>
                <a:srgbClr val="000000">
                  <a:lumMod val="50000"/>
                  <a:lumOff val="50000"/>
                  <a:alpha val="44000"/>
                </a:srgbClr>
              </a:solidFill>
              <a:prstDash val="solid"/>
              <a:round/>
            </a:ln>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ndParaRPr>
            </a:p>
          </p:txBody>
        </p:sp>
        <p:sp>
          <p:nvSpPr>
            <p:cNvPr id="354" name="Freeform: Shape 353">
              <a:extLst>
                <a:ext uri="{FF2B5EF4-FFF2-40B4-BE49-F238E27FC236}">
                  <a16:creationId xmlns:a16="http://schemas.microsoft.com/office/drawing/2014/main" id="{14A7942B-BBF1-973A-DE1C-1BF3B9E034F5}"/>
                </a:ext>
              </a:extLst>
            </p:cNvPr>
            <p:cNvSpPr/>
            <p:nvPr/>
          </p:nvSpPr>
          <p:spPr>
            <a:xfrm>
              <a:off x="15277019" y="584200"/>
              <a:ext cx="2234417" cy="2641172"/>
            </a:xfrm>
            <a:custGeom>
              <a:avLst/>
              <a:gdLst>
                <a:gd name="connsiteX0" fmla="*/ 2234418 w 2234417"/>
                <a:gd name="connsiteY0" fmla="*/ 2641172 h 2641172"/>
                <a:gd name="connsiteX1" fmla="*/ 0 w 2234417"/>
                <a:gd name="connsiteY1" fmla="*/ 0 h 2641172"/>
              </a:gdLst>
              <a:ahLst/>
              <a:cxnLst>
                <a:cxn ang="0">
                  <a:pos x="connsiteX0" y="connsiteY0"/>
                </a:cxn>
                <a:cxn ang="0">
                  <a:pos x="connsiteX1" y="connsiteY1"/>
                </a:cxn>
              </a:cxnLst>
              <a:rect l="l" t="t" r="r" b="b"/>
              <a:pathLst>
                <a:path w="2234417" h="2641172">
                  <a:moveTo>
                    <a:pt x="2234418" y="2641172"/>
                  </a:moveTo>
                  <a:cubicBezTo>
                    <a:pt x="2234418" y="1870407"/>
                    <a:pt x="0" y="699657"/>
                    <a:pt x="0" y="0"/>
                  </a:cubicBezTo>
                </a:path>
              </a:pathLst>
            </a:custGeom>
            <a:noFill/>
            <a:ln w="22225" cap="rnd">
              <a:solidFill>
                <a:srgbClr val="000000">
                  <a:lumMod val="50000"/>
                  <a:lumOff val="50000"/>
                  <a:alpha val="44000"/>
                </a:srgbClr>
              </a:solidFill>
              <a:prstDash val="solid"/>
              <a:round/>
            </a:ln>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ndParaRPr>
            </a:p>
          </p:txBody>
        </p:sp>
      </p:grpSp>
      <p:sp>
        <p:nvSpPr>
          <p:cNvPr id="355" name="TextBox 354">
            <a:extLst>
              <a:ext uri="{FF2B5EF4-FFF2-40B4-BE49-F238E27FC236}">
                <a16:creationId xmlns:a16="http://schemas.microsoft.com/office/drawing/2014/main" id="{BC2F0140-5EA7-7907-0736-D9A2C5F9CCC5}"/>
              </a:ext>
              <a:ext uri="{C183D7F6-B498-43B3-948B-1728B52AA6E4}">
                <adec:decorative xmlns:adec="http://schemas.microsoft.com/office/drawing/2017/decorative" val="1"/>
              </a:ext>
            </a:extLst>
          </p:cNvPr>
          <p:cNvSpPr txBox="1"/>
          <p:nvPr/>
        </p:nvSpPr>
        <p:spPr>
          <a:xfrm>
            <a:off x="7308230" y="4655775"/>
            <a:ext cx="2355461" cy="407804"/>
          </a:xfrm>
          <a:prstGeom prst="rect">
            <a:avLst/>
          </a:prstGeom>
          <a:noFill/>
        </p:spPr>
        <p:txBody>
          <a:bodyPr wrap="square" lIns="0" tIns="0" rIns="0" bIns="160020" anchor="b" anchorCtr="0">
            <a:spAutoFit/>
          </a:bodyPr>
          <a:lstStyle>
            <a:defPPr>
              <a:defRPr lang="en-US"/>
            </a:defPPr>
            <a:lvl1pPr algn="ctr" defTabSz="932472" fontAlgn="base">
              <a:spcBef>
                <a:spcPct val="0"/>
              </a:spcBef>
              <a:spcAft>
                <a:spcPct val="0"/>
              </a:spcAft>
              <a:defRPr sz="3200">
                <a:gradFill>
                  <a:gsLst>
                    <a:gs pos="30723">
                      <a:srgbClr val="2F2F2F"/>
                    </a:gs>
                    <a:gs pos="61000">
                      <a:srgbClr val="2F2F2F"/>
                    </a:gs>
                  </a:gsLst>
                  <a:lin ang="1800000" scaled="0"/>
                </a:gradFill>
                <a:latin typeface="+mj-lt"/>
                <a:cs typeface="Segoe UI" pitchFamily="34" charset="0"/>
              </a:defRPr>
            </a:lvl1pPr>
          </a:lstStyle>
          <a:p>
            <a:pPr defTabSz="466236">
              <a:defRPr/>
            </a:pPr>
            <a:r>
              <a:rPr lang="en-US" sz="1600">
                <a:latin typeface="Segoe UI Semibold"/>
              </a:rPr>
              <a:t>Operational databases</a:t>
            </a:r>
          </a:p>
        </p:txBody>
      </p:sp>
      <p:sp>
        <p:nvSpPr>
          <p:cNvPr id="356" name="Oval 355">
            <a:extLst>
              <a:ext uri="{FF2B5EF4-FFF2-40B4-BE49-F238E27FC236}">
                <a16:creationId xmlns:a16="http://schemas.microsoft.com/office/drawing/2014/main" id="{9F9B58D3-012D-5B6F-3D05-8D8AD9D83FA6}"/>
              </a:ext>
              <a:ext uri="{C183D7F6-B498-43B3-948B-1728B52AA6E4}">
                <adec:decorative xmlns:adec="http://schemas.microsoft.com/office/drawing/2017/decorative" val="1"/>
              </a:ext>
            </a:extLst>
          </p:cNvPr>
          <p:cNvSpPr>
            <a:spLocks noChangeAspect="1"/>
          </p:cNvSpPr>
          <p:nvPr/>
        </p:nvSpPr>
        <p:spPr bwMode="auto">
          <a:xfrm>
            <a:off x="8828780" y="1155845"/>
            <a:ext cx="53847" cy="53847"/>
          </a:xfrm>
          <a:prstGeom prst="ellipse">
            <a:avLst/>
          </a:prstGeom>
          <a:solidFill>
            <a:srgbClr val="49C5B1"/>
          </a:solidFill>
          <a:ln w="6350" cap="flat" cmpd="sng" algn="ctr">
            <a:solidFill>
              <a:srgbClr val="49C5B1"/>
            </a:solidFill>
            <a:prstDash val="solid"/>
            <a:miter lim="800000"/>
            <a:headEnd type="none" w="med" len="med"/>
            <a:tailEnd type="none" w="med" len="med"/>
          </a:ln>
          <a:effectLst>
            <a:outerShdw blurRad="63500" dist="63500" dir="2700000" algn="tl" rotWithShape="0">
              <a:srgbClr val="737373">
                <a:alpha val="20000"/>
              </a:srgbClr>
            </a:outerShdw>
          </a:effectLst>
        </p:spPr>
        <p:txBody>
          <a:bodyPr rot="0" spcFirstLastPara="0" vertOverflow="overflow" horzOverflow="overflow" vert="horz" wrap="square" lIns="91440" tIns="73152" rIns="91440" bIns="73152" numCol="1" spcCol="0" rtlCol="0" fromWordArt="0" anchor="t" anchorCtr="0" forceAA="0" compatLnSpc="1">
            <a:prstTxWarp prst="textNoShape">
              <a:avLst/>
            </a:prstTxWarp>
            <a:noAutofit/>
          </a:bodyPr>
          <a:lstStyle/>
          <a:p>
            <a:pPr marL="0" marR="0" lvl="0" indent="0" defTabSz="466236"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357" name="Oval 356">
            <a:extLst>
              <a:ext uri="{FF2B5EF4-FFF2-40B4-BE49-F238E27FC236}">
                <a16:creationId xmlns:a16="http://schemas.microsoft.com/office/drawing/2014/main" id="{68996B97-E810-9863-8189-C59DB938A061}"/>
              </a:ext>
              <a:ext uri="{C183D7F6-B498-43B3-948B-1728B52AA6E4}">
                <adec:decorative xmlns:adec="http://schemas.microsoft.com/office/drawing/2017/decorative" val="1"/>
              </a:ext>
            </a:extLst>
          </p:cNvPr>
          <p:cNvSpPr>
            <a:spLocks noChangeAspect="1"/>
          </p:cNvSpPr>
          <p:nvPr/>
        </p:nvSpPr>
        <p:spPr bwMode="auto">
          <a:xfrm>
            <a:off x="8942074" y="738749"/>
            <a:ext cx="53847" cy="53847"/>
          </a:xfrm>
          <a:prstGeom prst="ellipse">
            <a:avLst/>
          </a:prstGeom>
          <a:solidFill>
            <a:srgbClr val="49C5B1"/>
          </a:solidFill>
          <a:ln w="6350" cap="flat" cmpd="sng" algn="ctr">
            <a:solidFill>
              <a:srgbClr val="49C5B1"/>
            </a:solidFill>
            <a:prstDash val="solid"/>
            <a:miter lim="800000"/>
            <a:headEnd type="none" w="med" len="med"/>
            <a:tailEnd type="none" w="med" len="med"/>
          </a:ln>
          <a:effectLst>
            <a:outerShdw blurRad="63500" dist="63500" dir="2700000" algn="tl" rotWithShape="0">
              <a:srgbClr val="737373">
                <a:alpha val="20000"/>
              </a:srgbClr>
            </a:outerShdw>
          </a:effectLst>
        </p:spPr>
        <p:txBody>
          <a:bodyPr rot="0" spcFirstLastPara="0" vertOverflow="overflow" horzOverflow="overflow" vert="horz" wrap="square" lIns="91440" tIns="73152" rIns="91440" bIns="73152" numCol="1" spcCol="0" rtlCol="0" fromWordArt="0" anchor="t" anchorCtr="0" forceAA="0" compatLnSpc="1">
            <a:prstTxWarp prst="textNoShape">
              <a:avLst/>
            </a:prstTxWarp>
            <a:noAutofit/>
          </a:bodyPr>
          <a:lstStyle/>
          <a:p>
            <a:pPr marL="0" marR="0" lvl="0" indent="0" defTabSz="466236"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358" name="Oval 357">
            <a:extLst>
              <a:ext uri="{FF2B5EF4-FFF2-40B4-BE49-F238E27FC236}">
                <a16:creationId xmlns:a16="http://schemas.microsoft.com/office/drawing/2014/main" id="{028F5E31-6E5E-A602-B854-FEC2606FF620}"/>
              </a:ext>
              <a:ext uri="{C183D7F6-B498-43B3-948B-1728B52AA6E4}">
                <adec:decorative xmlns:adec="http://schemas.microsoft.com/office/drawing/2017/decorative" val="1"/>
              </a:ext>
            </a:extLst>
          </p:cNvPr>
          <p:cNvSpPr>
            <a:spLocks noChangeAspect="1"/>
          </p:cNvSpPr>
          <p:nvPr/>
        </p:nvSpPr>
        <p:spPr bwMode="auto">
          <a:xfrm>
            <a:off x="10186022" y="529936"/>
            <a:ext cx="53847" cy="53847"/>
          </a:xfrm>
          <a:prstGeom prst="ellipse">
            <a:avLst/>
          </a:prstGeom>
          <a:solidFill>
            <a:srgbClr val="49C5B1"/>
          </a:solidFill>
          <a:ln w="6350" cap="flat" cmpd="sng" algn="ctr">
            <a:solidFill>
              <a:srgbClr val="49C5B1"/>
            </a:solidFill>
            <a:prstDash val="solid"/>
            <a:miter lim="800000"/>
            <a:headEnd type="none" w="med" len="med"/>
            <a:tailEnd type="none" w="med" len="med"/>
          </a:ln>
          <a:effectLst>
            <a:outerShdw blurRad="63500" dist="63500" dir="2700000" algn="tl" rotWithShape="0">
              <a:srgbClr val="737373">
                <a:alpha val="20000"/>
              </a:srgbClr>
            </a:outerShdw>
          </a:effectLst>
        </p:spPr>
        <p:txBody>
          <a:bodyPr rot="0" spcFirstLastPara="0" vertOverflow="overflow" horzOverflow="overflow" vert="horz" wrap="square" lIns="91440" tIns="73152" rIns="91440" bIns="73152" numCol="1" spcCol="0" rtlCol="0" fromWordArt="0" anchor="t" anchorCtr="0" forceAA="0" compatLnSpc="1">
            <a:prstTxWarp prst="textNoShape">
              <a:avLst/>
            </a:prstTxWarp>
            <a:noAutofit/>
          </a:bodyPr>
          <a:lstStyle/>
          <a:p>
            <a:pPr marL="0" marR="0" lvl="0" indent="0" defTabSz="466236"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359" name="Oval 358">
            <a:extLst>
              <a:ext uri="{FF2B5EF4-FFF2-40B4-BE49-F238E27FC236}">
                <a16:creationId xmlns:a16="http://schemas.microsoft.com/office/drawing/2014/main" id="{4671F6AC-2DDF-EDC0-7B72-C7230AA63E25}"/>
              </a:ext>
              <a:ext uri="{C183D7F6-B498-43B3-948B-1728B52AA6E4}">
                <adec:decorative xmlns:adec="http://schemas.microsoft.com/office/drawing/2017/decorative" val="1"/>
              </a:ext>
            </a:extLst>
          </p:cNvPr>
          <p:cNvSpPr>
            <a:spLocks noChangeAspect="1"/>
          </p:cNvSpPr>
          <p:nvPr/>
        </p:nvSpPr>
        <p:spPr bwMode="auto">
          <a:xfrm>
            <a:off x="9133966" y="2898965"/>
            <a:ext cx="53847" cy="53847"/>
          </a:xfrm>
          <a:prstGeom prst="ellipse">
            <a:avLst/>
          </a:prstGeom>
          <a:solidFill>
            <a:srgbClr val="49C5B1"/>
          </a:solidFill>
          <a:ln w="6350" cap="flat" cmpd="sng" algn="ctr">
            <a:solidFill>
              <a:srgbClr val="49C5B1"/>
            </a:solidFill>
            <a:prstDash val="solid"/>
            <a:miter lim="800000"/>
            <a:headEnd type="none" w="med" len="med"/>
            <a:tailEnd type="none" w="med" len="med"/>
          </a:ln>
          <a:effectLst>
            <a:outerShdw blurRad="63500" dist="63500" dir="2700000" algn="tl" rotWithShape="0">
              <a:srgbClr val="737373">
                <a:alpha val="20000"/>
              </a:srgbClr>
            </a:outerShdw>
          </a:effectLst>
        </p:spPr>
        <p:txBody>
          <a:bodyPr rot="0" spcFirstLastPara="0" vertOverflow="overflow" horzOverflow="overflow" vert="horz" wrap="square" lIns="91440" tIns="73152" rIns="91440" bIns="73152" numCol="1" spcCol="0" rtlCol="0" fromWordArt="0" anchor="t" anchorCtr="0" forceAA="0" compatLnSpc="1">
            <a:prstTxWarp prst="textNoShape">
              <a:avLst/>
            </a:prstTxWarp>
            <a:noAutofit/>
          </a:bodyPr>
          <a:lstStyle/>
          <a:p>
            <a:pPr marL="0" marR="0" lvl="0" indent="0" defTabSz="466236"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360" name="Oval 359">
            <a:extLst>
              <a:ext uri="{FF2B5EF4-FFF2-40B4-BE49-F238E27FC236}">
                <a16:creationId xmlns:a16="http://schemas.microsoft.com/office/drawing/2014/main" id="{45670A59-973F-774A-28C7-D53F4953A8DF}"/>
              </a:ext>
              <a:ext uri="{C183D7F6-B498-43B3-948B-1728B52AA6E4}">
                <adec:decorative xmlns:adec="http://schemas.microsoft.com/office/drawing/2017/decorative" val="1"/>
              </a:ext>
            </a:extLst>
          </p:cNvPr>
          <p:cNvSpPr>
            <a:spLocks noChangeAspect="1"/>
          </p:cNvSpPr>
          <p:nvPr/>
        </p:nvSpPr>
        <p:spPr bwMode="auto">
          <a:xfrm>
            <a:off x="11430782" y="699396"/>
            <a:ext cx="53847" cy="53847"/>
          </a:xfrm>
          <a:prstGeom prst="ellipse">
            <a:avLst/>
          </a:prstGeom>
          <a:solidFill>
            <a:srgbClr val="49C5B1"/>
          </a:solidFill>
          <a:ln w="6350" cap="flat" cmpd="sng" algn="ctr">
            <a:solidFill>
              <a:srgbClr val="49C5B1"/>
            </a:solidFill>
            <a:prstDash val="solid"/>
            <a:miter lim="800000"/>
            <a:headEnd type="none" w="med" len="med"/>
            <a:tailEnd type="none" w="med" len="med"/>
          </a:ln>
          <a:effectLst>
            <a:outerShdw blurRad="63500" dist="63500" dir="2700000" algn="tl" rotWithShape="0">
              <a:srgbClr val="737373">
                <a:alpha val="20000"/>
              </a:srgbClr>
            </a:outerShdw>
          </a:effectLst>
        </p:spPr>
        <p:txBody>
          <a:bodyPr rot="0" spcFirstLastPara="0" vertOverflow="overflow" horzOverflow="overflow" vert="horz" wrap="square" lIns="91440" tIns="73152" rIns="91440" bIns="73152" numCol="1" spcCol="0" rtlCol="0" fromWordArt="0" anchor="t" anchorCtr="0" forceAA="0" compatLnSpc="1">
            <a:prstTxWarp prst="textNoShape">
              <a:avLst/>
            </a:prstTxWarp>
            <a:noAutofit/>
          </a:bodyPr>
          <a:lstStyle/>
          <a:p>
            <a:pPr marL="0" marR="0" lvl="0" indent="0" defTabSz="466236"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361" name="Oval 360">
            <a:extLst>
              <a:ext uri="{FF2B5EF4-FFF2-40B4-BE49-F238E27FC236}">
                <a16:creationId xmlns:a16="http://schemas.microsoft.com/office/drawing/2014/main" id="{8F4BDC7F-AE71-E868-1881-08029DB58308}"/>
              </a:ext>
              <a:ext uri="{C183D7F6-B498-43B3-948B-1728B52AA6E4}">
                <adec:decorative xmlns:adec="http://schemas.microsoft.com/office/drawing/2017/decorative" val="1"/>
              </a:ext>
            </a:extLst>
          </p:cNvPr>
          <p:cNvSpPr>
            <a:spLocks noChangeAspect="1"/>
          </p:cNvSpPr>
          <p:nvPr/>
        </p:nvSpPr>
        <p:spPr bwMode="auto">
          <a:xfrm>
            <a:off x="9341699" y="1708411"/>
            <a:ext cx="53847" cy="53847"/>
          </a:xfrm>
          <a:prstGeom prst="ellipse">
            <a:avLst/>
          </a:prstGeom>
          <a:solidFill>
            <a:srgbClr val="49C5B1"/>
          </a:solidFill>
          <a:ln w="6350" cap="flat" cmpd="sng" algn="ctr">
            <a:solidFill>
              <a:srgbClr val="49C5B1"/>
            </a:solidFill>
            <a:prstDash val="solid"/>
            <a:miter lim="800000"/>
            <a:headEnd type="none" w="med" len="med"/>
            <a:tailEnd type="none" w="med" len="med"/>
          </a:ln>
          <a:effectLst>
            <a:outerShdw blurRad="63500" dist="63500" dir="2700000" algn="tl" rotWithShape="0">
              <a:srgbClr val="737373">
                <a:alpha val="20000"/>
              </a:srgbClr>
            </a:outerShdw>
          </a:effectLst>
        </p:spPr>
        <p:txBody>
          <a:bodyPr rot="0" spcFirstLastPara="0" vertOverflow="overflow" horzOverflow="overflow" vert="horz" wrap="square" lIns="91440" tIns="73152" rIns="91440" bIns="73152" numCol="1" spcCol="0" rtlCol="0" fromWordArt="0" anchor="t" anchorCtr="0" forceAA="0" compatLnSpc="1">
            <a:prstTxWarp prst="textNoShape">
              <a:avLst/>
            </a:prstTxWarp>
            <a:noAutofit/>
          </a:bodyPr>
          <a:lstStyle/>
          <a:p>
            <a:pPr marL="0" marR="0" lvl="0" indent="0" defTabSz="466236"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362" name="Oval 361">
            <a:extLst>
              <a:ext uri="{FF2B5EF4-FFF2-40B4-BE49-F238E27FC236}">
                <a16:creationId xmlns:a16="http://schemas.microsoft.com/office/drawing/2014/main" id="{1F4794FD-F26B-9CE6-3AFC-959E3B2FAAE6}"/>
              </a:ext>
              <a:ext uri="{C183D7F6-B498-43B3-948B-1728B52AA6E4}">
                <adec:decorative xmlns:adec="http://schemas.microsoft.com/office/drawing/2017/decorative" val="1"/>
              </a:ext>
            </a:extLst>
          </p:cNvPr>
          <p:cNvSpPr>
            <a:spLocks noChangeAspect="1"/>
          </p:cNvSpPr>
          <p:nvPr/>
        </p:nvSpPr>
        <p:spPr bwMode="auto">
          <a:xfrm>
            <a:off x="7933516" y="3530744"/>
            <a:ext cx="53847" cy="53847"/>
          </a:xfrm>
          <a:prstGeom prst="ellipse">
            <a:avLst/>
          </a:prstGeom>
          <a:solidFill>
            <a:srgbClr val="49C5B1"/>
          </a:solidFill>
          <a:ln w="6350" cap="flat" cmpd="sng" algn="ctr">
            <a:solidFill>
              <a:srgbClr val="49C5B1"/>
            </a:solidFill>
            <a:prstDash val="solid"/>
            <a:miter lim="800000"/>
            <a:headEnd type="none" w="med" len="med"/>
            <a:tailEnd type="none" w="med" len="med"/>
          </a:ln>
          <a:effectLst>
            <a:outerShdw blurRad="63500" dist="63500" dir="2700000" algn="tl" rotWithShape="0">
              <a:srgbClr val="737373">
                <a:alpha val="20000"/>
              </a:srgbClr>
            </a:outerShdw>
          </a:effectLst>
        </p:spPr>
        <p:txBody>
          <a:bodyPr rot="0" spcFirstLastPara="0" vertOverflow="overflow" horzOverflow="overflow" vert="horz" wrap="square" lIns="91440" tIns="73152" rIns="91440" bIns="73152" numCol="1" spcCol="0" rtlCol="0" fromWordArt="0" anchor="t" anchorCtr="0" forceAA="0" compatLnSpc="1">
            <a:prstTxWarp prst="textNoShape">
              <a:avLst/>
            </a:prstTxWarp>
            <a:noAutofit/>
          </a:bodyPr>
          <a:lstStyle/>
          <a:p>
            <a:pPr marL="0" marR="0" lvl="0" indent="0" defTabSz="466236"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363" name="Oval 362">
            <a:extLst>
              <a:ext uri="{FF2B5EF4-FFF2-40B4-BE49-F238E27FC236}">
                <a16:creationId xmlns:a16="http://schemas.microsoft.com/office/drawing/2014/main" id="{6F06CB81-5C9A-C58F-8D03-FD5638D7F76E}"/>
              </a:ext>
              <a:ext uri="{C183D7F6-B498-43B3-948B-1728B52AA6E4}">
                <adec:decorative xmlns:adec="http://schemas.microsoft.com/office/drawing/2017/decorative" val="1"/>
              </a:ext>
            </a:extLst>
          </p:cNvPr>
          <p:cNvSpPr>
            <a:spLocks noChangeAspect="1"/>
          </p:cNvSpPr>
          <p:nvPr/>
        </p:nvSpPr>
        <p:spPr bwMode="auto">
          <a:xfrm>
            <a:off x="8122468" y="2823508"/>
            <a:ext cx="53847" cy="53847"/>
          </a:xfrm>
          <a:prstGeom prst="ellipse">
            <a:avLst/>
          </a:prstGeom>
          <a:solidFill>
            <a:srgbClr val="49C5B1"/>
          </a:solidFill>
          <a:ln w="6350" cap="flat" cmpd="sng" algn="ctr">
            <a:solidFill>
              <a:srgbClr val="49C5B1"/>
            </a:solidFill>
            <a:prstDash val="solid"/>
            <a:miter lim="800000"/>
            <a:headEnd type="none" w="med" len="med"/>
            <a:tailEnd type="none" w="med" len="med"/>
          </a:ln>
          <a:effectLst>
            <a:outerShdw blurRad="63500" dist="63500" dir="2700000" algn="tl" rotWithShape="0">
              <a:srgbClr val="737373">
                <a:alpha val="20000"/>
              </a:srgbClr>
            </a:outerShdw>
          </a:effectLst>
        </p:spPr>
        <p:txBody>
          <a:bodyPr rot="0" spcFirstLastPara="0" vertOverflow="overflow" horzOverflow="overflow" vert="horz" wrap="square" lIns="91440" tIns="73152" rIns="91440" bIns="73152" numCol="1" spcCol="0" rtlCol="0" fromWordArt="0" anchor="t" anchorCtr="0" forceAA="0" compatLnSpc="1">
            <a:prstTxWarp prst="textNoShape">
              <a:avLst/>
            </a:prstTxWarp>
            <a:noAutofit/>
          </a:bodyPr>
          <a:lstStyle/>
          <a:p>
            <a:pPr marL="0" marR="0" lvl="0" indent="0" defTabSz="466236"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364" name="Oval 363">
            <a:extLst>
              <a:ext uri="{FF2B5EF4-FFF2-40B4-BE49-F238E27FC236}">
                <a16:creationId xmlns:a16="http://schemas.microsoft.com/office/drawing/2014/main" id="{EA9CFEA2-E0D2-F46C-9B85-E666D3BA9768}"/>
              </a:ext>
              <a:ext uri="{C183D7F6-B498-43B3-948B-1728B52AA6E4}">
                <adec:decorative xmlns:adec="http://schemas.microsoft.com/office/drawing/2017/decorative" val="1"/>
              </a:ext>
            </a:extLst>
          </p:cNvPr>
          <p:cNvSpPr>
            <a:spLocks noChangeAspect="1"/>
          </p:cNvSpPr>
          <p:nvPr/>
        </p:nvSpPr>
        <p:spPr bwMode="auto">
          <a:xfrm>
            <a:off x="6952132" y="3638526"/>
            <a:ext cx="53847" cy="53847"/>
          </a:xfrm>
          <a:prstGeom prst="ellipse">
            <a:avLst/>
          </a:prstGeom>
          <a:solidFill>
            <a:srgbClr val="49C5B1"/>
          </a:solidFill>
          <a:ln w="6350" cap="flat" cmpd="sng" algn="ctr">
            <a:solidFill>
              <a:srgbClr val="49C5B1"/>
            </a:solidFill>
            <a:prstDash val="solid"/>
            <a:miter lim="800000"/>
            <a:headEnd type="none" w="med" len="med"/>
            <a:tailEnd type="none" w="med" len="med"/>
          </a:ln>
          <a:effectLst>
            <a:outerShdw blurRad="63500" dist="63500" dir="2700000" algn="tl" rotWithShape="0">
              <a:srgbClr val="737373">
                <a:alpha val="20000"/>
              </a:srgbClr>
            </a:outerShdw>
          </a:effectLst>
        </p:spPr>
        <p:txBody>
          <a:bodyPr rot="0" spcFirstLastPara="0" vertOverflow="overflow" horzOverflow="overflow" vert="horz" wrap="square" lIns="91440" tIns="73152" rIns="91440" bIns="73152" numCol="1" spcCol="0" rtlCol="0" fromWordArt="0" anchor="t" anchorCtr="0" forceAA="0" compatLnSpc="1">
            <a:prstTxWarp prst="textNoShape">
              <a:avLst/>
            </a:prstTxWarp>
            <a:noAutofit/>
          </a:bodyPr>
          <a:lstStyle/>
          <a:p>
            <a:pPr marL="0" marR="0" lvl="0" indent="0" defTabSz="466236"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365" name="Oval 364">
            <a:extLst>
              <a:ext uri="{FF2B5EF4-FFF2-40B4-BE49-F238E27FC236}">
                <a16:creationId xmlns:a16="http://schemas.microsoft.com/office/drawing/2014/main" id="{2E34CDBA-E154-353D-D861-095E05DAE2FB}"/>
              </a:ext>
              <a:ext uri="{C183D7F6-B498-43B3-948B-1728B52AA6E4}">
                <adec:decorative xmlns:adec="http://schemas.microsoft.com/office/drawing/2017/decorative" val="1"/>
              </a:ext>
            </a:extLst>
          </p:cNvPr>
          <p:cNvSpPr>
            <a:spLocks noChangeAspect="1"/>
          </p:cNvSpPr>
          <p:nvPr/>
        </p:nvSpPr>
        <p:spPr bwMode="auto">
          <a:xfrm>
            <a:off x="7656494" y="417684"/>
            <a:ext cx="53847" cy="53847"/>
          </a:xfrm>
          <a:prstGeom prst="ellipse">
            <a:avLst/>
          </a:prstGeom>
          <a:solidFill>
            <a:srgbClr val="49C5B1"/>
          </a:solidFill>
          <a:ln w="6350" cap="flat" cmpd="sng" algn="ctr">
            <a:solidFill>
              <a:srgbClr val="49C5B1"/>
            </a:solidFill>
            <a:prstDash val="solid"/>
            <a:miter lim="800000"/>
            <a:headEnd type="none" w="med" len="med"/>
            <a:tailEnd type="none" w="med" len="med"/>
          </a:ln>
          <a:effectLst>
            <a:outerShdw blurRad="63500" dist="63500" dir="2700000" algn="tl" rotWithShape="0">
              <a:srgbClr val="737373">
                <a:alpha val="20000"/>
              </a:srgbClr>
            </a:outerShdw>
          </a:effectLst>
        </p:spPr>
        <p:txBody>
          <a:bodyPr rot="0" spcFirstLastPara="0" vertOverflow="overflow" horzOverflow="overflow" vert="horz" wrap="square" lIns="91440" tIns="73152" rIns="91440" bIns="73152" numCol="1" spcCol="0" rtlCol="0" fromWordArt="0" anchor="t" anchorCtr="0" forceAA="0" compatLnSpc="1">
            <a:prstTxWarp prst="textNoShape">
              <a:avLst/>
            </a:prstTxWarp>
            <a:noAutofit/>
          </a:bodyPr>
          <a:lstStyle/>
          <a:p>
            <a:pPr marL="0" marR="0" lvl="0" indent="0" defTabSz="466236"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366" name="Oval 365">
            <a:extLst>
              <a:ext uri="{FF2B5EF4-FFF2-40B4-BE49-F238E27FC236}">
                <a16:creationId xmlns:a16="http://schemas.microsoft.com/office/drawing/2014/main" id="{590B0ABF-DA2A-4D95-7798-7F48298B2478}"/>
              </a:ext>
              <a:ext uri="{C183D7F6-B498-43B3-948B-1728B52AA6E4}">
                <adec:decorative xmlns:adec="http://schemas.microsoft.com/office/drawing/2017/decorative" val="1"/>
              </a:ext>
            </a:extLst>
          </p:cNvPr>
          <p:cNvSpPr>
            <a:spLocks noChangeAspect="1"/>
          </p:cNvSpPr>
          <p:nvPr/>
        </p:nvSpPr>
        <p:spPr bwMode="auto">
          <a:xfrm>
            <a:off x="7295869" y="1035189"/>
            <a:ext cx="53847" cy="53847"/>
          </a:xfrm>
          <a:prstGeom prst="ellipse">
            <a:avLst/>
          </a:prstGeom>
          <a:solidFill>
            <a:srgbClr val="49C5B1"/>
          </a:solidFill>
          <a:ln w="6350" cap="flat" cmpd="sng" algn="ctr">
            <a:solidFill>
              <a:srgbClr val="49C5B1"/>
            </a:solidFill>
            <a:prstDash val="solid"/>
            <a:miter lim="800000"/>
            <a:headEnd type="none" w="med" len="med"/>
            <a:tailEnd type="none" w="med" len="med"/>
          </a:ln>
          <a:effectLst>
            <a:outerShdw blurRad="63500" dist="63500" dir="2700000" algn="tl" rotWithShape="0">
              <a:srgbClr val="737373">
                <a:alpha val="20000"/>
              </a:srgbClr>
            </a:outerShdw>
          </a:effectLst>
        </p:spPr>
        <p:txBody>
          <a:bodyPr rot="0" spcFirstLastPara="0" vertOverflow="overflow" horzOverflow="overflow" vert="horz" wrap="square" lIns="91440" tIns="73152" rIns="91440" bIns="73152" numCol="1" spcCol="0" rtlCol="0" fromWordArt="0" anchor="t" anchorCtr="0" forceAA="0" compatLnSpc="1">
            <a:prstTxWarp prst="textNoShape">
              <a:avLst/>
            </a:prstTxWarp>
            <a:noAutofit/>
          </a:bodyPr>
          <a:lstStyle/>
          <a:p>
            <a:pPr marL="0" marR="0" lvl="0" indent="0" defTabSz="466236"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367" name="Oval 366">
            <a:extLst>
              <a:ext uri="{FF2B5EF4-FFF2-40B4-BE49-F238E27FC236}">
                <a16:creationId xmlns:a16="http://schemas.microsoft.com/office/drawing/2014/main" id="{791AAAAE-F0B1-8D6D-135B-55ACF06FFD58}"/>
              </a:ext>
              <a:ext uri="{C183D7F6-B498-43B3-948B-1728B52AA6E4}">
                <adec:decorative xmlns:adec="http://schemas.microsoft.com/office/drawing/2017/decorative" val="1"/>
              </a:ext>
            </a:extLst>
          </p:cNvPr>
          <p:cNvSpPr>
            <a:spLocks noChangeAspect="1"/>
          </p:cNvSpPr>
          <p:nvPr/>
        </p:nvSpPr>
        <p:spPr bwMode="auto">
          <a:xfrm>
            <a:off x="8057338" y="1702642"/>
            <a:ext cx="53847" cy="53847"/>
          </a:xfrm>
          <a:prstGeom prst="ellipse">
            <a:avLst/>
          </a:prstGeom>
          <a:solidFill>
            <a:srgbClr val="49C5B1"/>
          </a:solidFill>
          <a:ln w="6350" cap="flat" cmpd="sng" algn="ctr">
            <a:solidFill>
              <a:srgbClr val="49C5B1"/>
            </a:solidFill>
            <a:prstDash val="solid"/>
            <a:miter lim="800000"/>
            <a:headEnd type="none" w="med" len="med"/>
            <a:tailEnd type="none" w="med" len="med"/>
          </a:ln>
          <a:effectLst>
            <a:outerShdw blurRad="63500" dist="63500" dir="2700000" algn="tl" rotWithShape="0">
              <a:srgbClr val="737373">
                <a:alpha val="20000"/>
              </a:srgbClr>
            </a:outerShdw>
          </a:effectLst>
        </p:spPr>
        <p:txBody>
          <a:bodyPr rot="0" spcFirstLastPara="0" vertOverflow="overflow" horzOverflow="overflow" vert="horz" wrap="square" lIns="91440" tIns="73152" rIns="91440" bIns="73152" numCol="1" spcCol="0" rtlCol="0" fromWordArt="0" anchor="t" anchorCtr="0" forceAA="0" compatLnSpc="1">
            <a:prstTxWarp prst="textNoShape">
              <a:avLst/>
            </a:prstTxWarp>
            <a:noAutofit/>
          </a:bodyPr>
          <a:lstStyle/>
          <a:p>
            <a:pPr marL="0" marR="0" lvl="0" indent="0" defTabSz="466236"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368" name="Oval 367">
            <a:extLst>
              <a:ext uri="{FF2B5EF4-FFF2-40B4-BE49-F238E27FC236}">
                <a16:creationId xmlns:a16="http://schemas.microsoft.com/office/drawing/2014/main" id="{EBBDBAB9-AD4F-033D-1AA5-5920CEC2FEB1}"/>
              </a:ext>
              <a:ext uri="{C183D7F6-B498-43B3-948B-1728B52AA6E4}">
                <adec:decorative xmlns:adec="http://schemas.microsoft.com/office/drawing/2017/decorative" val="1"/>
              </a:ext>
            </a:extLst>
          </p:cNvPr>
          <p:cNvSpPr>
            <a:spLocks noChangeAspect="1"/>
          </p:cNvSpPr>
          <p:nvPr/>
        </p:nvSpPr>
        <p:spPr bwMode="auto">
          <a:xfrm>
            <a:off x="8283579" y="1164622"/>
            <a:ext cx="53847" cy="53847"/>
          </a:xfrm>
          <a:prstGeom prst="ellipse">
            <a:avLst/>
          </a:prstGeom>
          <a:solidFill>
            <a:srgbClr val="49C5B1"/>
          </a:solidFill>
          <a:ln w="6350" cap="flat" cmpd="sng" algn="ctr">
            <a:solidFill>
              <a:srgbClr val="49C5B1"/>
            </a:solidFill>
            <a:prstDash val="solid"/>
            <a:miter lim="800000"/>
            <a:headEnd type="none" w="med" len="med"/>
            <a:tailEnd type="none" w="med" len="med"/>
          </a:ln>
          <a:effectLst>
            <a:outerShdw blurRad="63500" dist="63500" dir="2700000" algn="tl" rotWithShape="0">
              <a:srgbClr val="737373">
                <a:alpha val="20000"/>
              </a:srgbClr>
            </a:outerShdw>
          </a:effectLst>
        </p:spPr>
        <p:txBody>
          <a:bodyPr rot="0" spcFirstLastPara="0" vertOverflow="overflow" horzOverflow="overflow" vert="horz" wrap="square" lIns="91440" tIns="73152" rIns="91440" bIns="73152" numCol="1" spcCol="0" rtlCol="0" fromWordArt="0" anchor="t" anchorCtr="0" forceAA="0" compatLnSpc="1">
            <a:prstTxWarp prst="textNoShape">
              <a:avLst/>
            </a:prstTxWarp>
            <a:noAutofit/>
          </a:bodyPr>
          <a:lstStyle/>
          <a:p>
            <a:pPr marL="0" marR="0" lvl="0" indent="0" defTabSz="466236"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369" name="Oval 368">
            <a:extLst>
              <a:ext uri="{FF2B5EF4-FFF2-40B4-BE49-F238E27FC236}">
                <a16:creationId xmlns:a16="http://schemas.microsoft.com/office/drawing/2014/main" id="{EB891CB6-C8B9-E9FF-033C-83A561AD58ED}"/>
              </a:ext>
              <a:ext uri="{C183D7F6-B498-43B3-948B-1728B52AA6E4}">
                <adec:decorative xmlns:adec="http://schemas.microsoft.com/office/drawing/2017/decorative" val="1"/>
              </a:ext>
            </a:extLst>
          </p:cNvPr>
          <p:cNvSpPr>
            <a:spLocks noChangeAspect="1"/>
          </p:cNvSpPr>
          <p:nvPr/>
        </p:nvSpPr>
        <p:spPr bwMode="auto">
          <a:xfrm>
            <a:off x="8407616" y="651965"/>
            <a:ext cx="53847" cy="53847"/>
          </a:xfrm>
          <a:prstGeom prst="ellipse">
            <a:avLst/>
          </a:prstGeom>
          <a:solidFill>
            <a:srgbClr val="49C5B1"/>
          </a:solidFill>
          <a:ln w="6350" cap="flat" cmpd="sng" algn="ctr">
            <a:solidFill>
              <a:srgbClr val="49C5B1"/>
            </a:solidFill>
            <a:prstDash val="solid"/>
            <a:miter lim="800000"/>
            <a:headEnd type="none" w="med" len="med"/>
            <a:tailEnd type="none" w="med" len="med"/>
          </a:ln>
          <a:effectLst>
            <a:outerShdw blurRad="63500" dist="63500" dir="2700000" algn="tl" rotWithShape="0">
              <a:srgbClr val="737373">
                <a:alpha val="20000"/>
              </a:srgbClr>
            </a:outerShdw>
          </a:effectLst>
        </p:spPr>
        <p:txBody>
          <a:bodyPr rot="0" spcFirstLastPara="0" vertOverflow="overflow" horzOverflow="overflow" vert="horz" wrap="square" lIns="91440" tIns="73152" rIns="91440" bIns="73152" numCol="1" spcCol="0" rtlCol="0" fromWordArt="0" anchor="t" anchorCtr="0" forceAA="0" compatLnSpc="1">
            <a:prstTxWarp prst="textNoShape">
              <a:avLst/>
            </a:prstTxWarp>
            <a:noAutofit/>
          </a:bodyPr>
          <a:lstStyle/>
          <a:p>
            <a:pPr marL="0" marR="0" lvl="0" indent="0" defTabSz="466236"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370" name="Oval 369">
            <a:extLst>
              <a:ext uri="{FF2B5EF4-FFF2-40B4-BE49-F238E27FC236}">
                <a16:creationId xmlns:a16="http://schemas.microsoft.com/office/drawing/2014/main" id="{989233C3-F93B-60FA-AE20-6ECC90AE25A6}"/>
              </a:ext>
              <a:ext uri="{C183D7F6-B498-43B3-948B-1728B52AA6E4}">
                <adec:decorative xmlns:adec="http://schemas.microsoft.com/office/drawing/2017/decorative" val="1"/>
              </a:ext>
            </a:extLst>
          </p:cNvPr>
          <p:cNvSpPr>
            <a:spLocks noChangeAspect="1"/>
          </p:cNvSpPr>
          <p:nvPr/>
        </p:nvSpPr>
        <p:spPr bwMode="auto">
          <a:xfrm>
            <a:off x="7550721" y="4187028"/>
            <a:ext cx="53847" cy="53847"/>
          </a:xfrm>
          <a:prstGeom prst="ellipse">
            <a:avLst/>
          </a:prstGeom>
          <a:solidFill>
            <a:srgbClr val="49C5B1"/>
          </a:solidFill>
          <a:ln w="6350" cap="flat" cmpd="sng" algn="ctr">
            <a:solidFill>
              <a:srgbClr val="49C5B1"/>
            </a:solidFill>
            <a:prstDash val="solid"/>
            <a:miter lim="800000"/>
            <a:headEnd type="none" w="med" len="med"/>
            <a:tailEnd type="none" w="med" len="med"/>
          </a:ln>
          <a:effectLst>
            <a:outerShdw blurRad="63500" dist="63500" dir="2700000" algn="tl" rotWithShape="0">
              <a:srgbClr val="737373">
                <a:alpha val="20000"/>
              </a:srgbClr>
            </a:outerShdw>
          </a:effectLst>
        </p:spPr>
        <p:txBody>
          <a:bodyPr rot="0" spcFirstLastPara="0" vertOverflow="overflow" horzOverflow="overflow" vert="horz" wrap="square" lIns="91440" tIns="73152" rIns="91440" bIns="73152" numCol="1" spcCol="0" rtlCol="0" fromWordArt="0" anchor="t" anchorCtr="0" forceAA="0" compatLnSpc="1">
            <a:prstTxWarp prst="textNoShape">
              <a:avLst/>
            </a:prstTxWarp>
            <a:noAutofit/>
          </a:bodyPr>
          <a:lstStyle/>
          <a:p>
            <a:pPr marL="0" marR="0" lvl="0" indent="0" defTabSz="466236"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371" name="Oval 370">
            <a:extLst>
              <a:ext uri="{FF2B5EF4-FFF2-40B4-BE49-F238E27FC236}">
                <a16:creationId xmlns:a16="http://schemas.microsoft.com/office/drawing/2014/main" id="{F39F52DD-4A1B-17D8-2215-D628C7E1C4FA}"/>
              </a:ext>
              <a:ext uri="{C183D7F6-B498-43B3-948B-1728B52AA6E4}">
                <adec:decorative xmlns:adec="http://schemas.microsoft.com/office/drawing/2017/decorative" val="1"/>
              </a:ext>
            </a:extLst>
          </p:cNvPr>
          <p:cNvSpPr>
            <a:spLocks noChangeAspect="1"/>
          </p:cNvSpPr>
          <p:nvPr/>
        </p:nvSpPr>
        <p:spPr bwMode="auto">
          <a:xfrm>
            <a:off x="11491319" y="2311449"/>
            <a:ext cx="53847" cy="53847"/>
          </a:xfrm>
          <a:prstGeom prst="ellipse">
            <a:avLst/>
          </a:prstGeom>
          <a:solidFill>
            <a:srgbClr val="49C5B1"/>
          </a:solidFill>
          <a:ln w="6350" cap="flat" cmpd="sng" algn="ctr">
            <a:solidFill>
              <a:srgbClr val="49C5B1"/>
            </a:solidFill>
            <a:prstDash val="solid"/>
            <a:miter lim="800000"/>
            <a:headEnd type="none" w="med" len="med"/>
            <a:tailEnd type="none" w="med" len="med"/>
          </a:ln>
          <a:effectLst>
            <a:outerShdw blurRad="63500" dist="63500" dir="2700000" algn="tl" rotWithShape="0">
              <a:srgbClr val="737373">
                <a:alpha val="20000"/>
              </a:srgbClr>
            </a:outerShdw>
          </a:effectLst>
        </p:spPr>
        <p:txBody>
          <a:bodyPr rot="0" spcFirstLastPara="0" vertOverflow="overflow" horzOverflow="overflow" vert="horz" wrap="square" lIns="91440" tIns="73152" rIns="91440" bIns="73152" numCol="1" spcCol="0" rtlCol="0" fromWordArt="0" anchor="t" anchorCtr="0" forceAA="0" compatLnSpc="1">
            <a:prstTxWarp prst="textNoShape">
              <a:avLst/>
            </a:prstTxWarp>
            <a:noAutofit/>
          </a:bodyPr>
          <a:lstStyle/>
          <a:p>
            <a:pPr marL="0" marR="0" lvl="0" indent="0" defTabSz="466236"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372" name="Oval 371">
            <a:extLst>
              <a:ext uri="{FF2B5EF4-FFF2-40B4-BE49-F238E27FC236}">
                <a16:creationId xmlns:a16="http://schemas.microsoft.com/office/drawing/2014/main" id="{D41A5EA5-4171-44A0-19D2-DB69CB771356}"/>
              </a:ext>
              <a:ext uri="{C183D7F6-B498-43B3-948B-1728B52AA6E4}">
                <adec:decorative xmlns:adec="http://schemas.microsoft.com/office/drawing/2017/decorative" val="1"/>
              </a:ext>
            </a:extLst>
          </p:cNvPr>
          <p:cNvSpPr>
            <a:spLocks noChangeAspect="1"/>
          </p:cNvSpPr>
          <p:nvPr/>
        </p:nvSpPr>
        <p:spPr bwMode="auto">
          <a:xfrm>
            <a:off x="10244230" y="2199985"/>
            <a:ext cx="53847" cy="53847"/>
          </a:xfrm>
          <a:prstGeom prst="ellipse">
            <a:avLst/>
          </a:prstGeom>
          <a:solidFill>
            <a:srgbClr val="49C5B1"/>
          </a:solidFill>
          <a:ln w="6350" cap="flat" cmpd="sng" algn="ctr">
            <a:solidFill>
              <a:srgbClr val="49C5B1"/>
            </a:solidFill>
            <a:prstDash val="solid"/>
            <a:miter lim="800000"/>
            <a:headEnd type="none" w="med" len="med"/>
            <a:tailEnd type="none" w="med" len="med"/>
          </a:ln>
          <a:effectLst>
            <a:outerShdw blurRad="63500" dist="63500" dir="2700000" algn="tl" rotWithShape="0">
              <a:srgbClr val="737373">
                <a:alpha val="20000"/>
              </a:srgbClr>
            </a:outerShdw>
          </a:effectLst>
        </p:spPr>
        <p:txBody>
          <a:bodyPr rot="0" spcFirstLastPara="0" vertOverflow="overflow" horzOverflow="overflow" vert="horz" wrap="square" lIns="91440" tIns="73152" rIns="91440" bIns="73152" numCol="1" spcCol="0" rtlCol="0" fromWordArt="0" anchor="t" anchorCtr="0" forceAA="0" compatLnSpc="1">
            <a:prstTxWarp prst="textNoShape">
              <a:avLst/>
            </a:prstTxWarp>
            <a:noAutofit/>
          </a:bodyPr>
          <a:lstStyle/>
          <a:p>
            <a:pPr marL="0" marR="0" lvl="0" indent="0" defTabSz="466236"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373" name="Oval 372">
            <a:extLst>
              <a:ext uri="{FF2B5EF4-FFF2-40B4-BE49-F238E27FC236}">
                <a16:creationId xmlns:a16="http://schemas.microsoft.com/office/drawing/2014/main" id="{1159EC13-48C8-14B7-F375-03EE26D51558}"/>
              </a:ext>
              <a:ext uri="{C183D7F6-B498-43B3-948B-1728B52AA6E4}">
                <adec:decorative xmlns:adec="http://schemas.microsoft.com/office/drawing/2017/decorative" val="1"/>
              </a:ext>
            </a:extLst>
          </p:cNvPr>
          <p:cNvSpPr>
            <a:spLocks noChangeAspect="1"/>
          </p:cNvSpPr>
          <p:nvPr/>
        </p:nvSpPr>
        <p:spPr bwMode="auto">
          <a:xfrm>
            <a:off x="7602419" y="2568285"/>
            <a:ext cx="53847" cy="53847"/>
          </a:xfrm>
          <a:prstGeom prst="ellipse">
            <a:avLst/>
          </a:prstGeom>
          <a:solidFill>
            <a:srgbClr val="49C5B1"/>
          </a:solidFill>
          <a:ln w="6350" cap="flat" cmpd="sng" algn="ctr">
            <a:solidFill>
              <a:srgbClr val="49C5B1"/>
            </a:solidFill>
            <a:prstDash val="solid"/>
            <a:miter lim="800000"/>
            <a:headEnd type="none" w="med" len="med"/>
            <a:tailEnd type="none" w="med" len="med"/>
          </a:ln>
          <a:effectLst>
            <a:outerShdw blurRad="63500" dist="63500" dir="2700000" algn="tl" rotWithShape="0">
              <a:srgbClr val="737373">
                <a:alpha val="20000"/>
              </a:srgbClr>
            </a:outerShdw>
          </a:effectLst>
        </p:spPr>
        <p:txBody>
          <a:bodyPr rot="0" spcFirstLastPara="0" vertOverflow="overflow" horzOverflow="overflow" vert="horz" wrap="square" lIns="91440" tIns="73152" rIns="91440" bIns="73152" numCol="1" spcCol="0" rtlCol="0" fromWordArt="0" anchor="t" anchorCtr="0" forceAA="0" compatLnSpc="1">
            <a:prstTxWarp prst="textNoShape">
              <a:avLst/>
            </a:prstTxWarp>
            <a:noAutofit/>
          </a:bodyPr>
          <a:lstStyle/>
          <a:p>
            <a:pPr marL="0" marR="0" lvl="0" indent="0" defTabSz="466236"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374" name="Oval 373">
            <a:extLst>
              <a:ext uri="{FF2B5EF4-FFF2-40B4-BE49-F238E27FC236}">
                <a16:creationId xmlns:a16="http://schemas.microsoft.com/office/drawing/2014/main" id="{4FD6CB02-74F5-3AEB-5079-658D4A986750}"/>
              </a:ext>
              <a:ext uri="{C183D7F6-B498-43B3-948B-1728B52AA6E4}">
                <adec:decorative xmlns:adec="http://schemas.microsoft.com/office/drawing/2017/decorative" val="1"/>
              </a:ext>
            </a:extLst>
          </p:cNvPr>
          <p:cNvSpPr>
            <a:spLocks noChangeAspect="1"/>
          </p:cNvSpPr>
          <p:nvPr/>
        </p:nvSpPr>
        <p:spPr bwMode="auto">
          <a:xfrm>
            <a:off x="10839299" y="2435715"/>
            <a:ext cx="53847" cy="53847"/>
          </a:xfrm>
          <a:prstGeom prst="ellipse">
            <a:avLst/>
          </a:prstGeom>
          <a:solidFill>
            <a:srgbClr val="49C5B1"/>
          </a:solidFill>
          <a:ln w="6350" cap="flat" cmpd="sng" algn="ctr">
            <a:solidFill>
              <a:srgbClr val="49C5B1"/>
            </a:solidFill>
            <a:prstDash val="solid"/>
            <a:miter lim="800000"/>
            <a:headEnd type="none" w="med" len="med"/>
            <a:tailEnd type="none" w="med" len="med"/>
          </a:ln>
          <a:effectLst>
            <a:outerShdw blurRad="63500" dist="63500" dir="2700000" algn="tl" rotWithShape="0">
              <a:srgbClr val="737373">
                <a:alpha val="20000"/>
              </a:srgbClr>
            </a:outerShdw>
          </a:effectLst>
        </p:spPr>
        <p:txBody>
          <a:bodyPr rot="0" spcFirstLastPara="0" vertOverflow="overflow" horzOverflow="overflow" vert="horz" wrap="square" lIns="91440" tIns="73152" rIns="91440" bIns="73152" numCol="1" spcCol="0" rtlCol="0" fromWordArt="0" anchor="t" anchorCtr="0" forceAA="0" compatLnSpc="1">
            <a:prstTxWarp prst="textNoShape">
              <a:avLst/>
            </a:prstTxWarp>
            <a:noAutofit/>
          </a:bodyPr>
          <a:lstStyle/>
          <a:p>
            <a:pPr marL="0" marR="0" lvl="0" indent="0" defTabSz="466236"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375" name="Oval 374">
            <a:extLst>
              <a:ext uri="{FF2B5EF4-FFF2-40B4-BE49-F238E27FC236}">
                <a16:creationId xmlns:a16="http://schemas.microsoft.com/office/drawing/2014/main" id="{EA1414D7-8930-0F09-D3C4-AFFDEF145A21}"/>
              </a:ext>
              <a:ext uri="{C183D7F6-B498-43B3-948B-1728B52AA6E4}">
                <adec:decorative xmlns:adec="http://schemas.microsoft.com/office/drawing/2017/decorative" val="1"/>
              </a:ext>
            </a:extLst>
          </p:cNvPr>
          <p:cNvSpPr>
            <a:spLocks noChangeAspect="1"/>
          </p:cNvSpPr>
          <p:nvPr/>
        </p:nvSpPr>
        <p:spPr bwMode="auto">
          <a:xfrm>
            <a:off x="8384739" y="3053002"/>
            <a:ext cx="53847" cy="53847"/>
          </a:xfrm>
          <a:prstGeom prst="ellipse">
            <a:avLst/>
          </a:prstGeom>
          <a:solidFill>
            <a:srgbClr val="49C5B1"/>
          </a:solidFill>
          <a:ln w="6350" cap="flat" cmpd="sng" algn="ctr">
            <a:solidFill>
              <a:srgbClr val="49C5B1"/>
            </a:solidFill>
            <a:prstDash val="solid"/>
            <a:miter lim="800000"/>
            <a:headEnd type="none" w="med" len="med"/>
            <a:tailEnd type="none" w="med" len="med"/>
          </a:ln>
          <a:effectLst>
            <a:outerShdw blurRad="63500" dist="63500" dir="2700000" algn="tl" rotWithShape="0">
              <a:srgbClr val="737373">
                <a:alpha val="20000"/>
              </a:srgbClr>
            </a:outerShdw>
          </a:effectLst>
        </p:spPr>
        <p:txBody>
          <a:bodyPr rot="0" spcFirstLastPara="0" vertOverflow="overflow" horzOverflow="overflow" vert="horz" wrap="square" lIns="91440" tIns="73152" rIns="91440" bIns="73152" numCol="1" spcCol="0" rtlCol="0" fromWordArt="0" anchor="t" anchorCtr="0" forceAA="0" compatLnSpc="1">
            <a:prstTxWarp prst="textNoShape">
              <a:avLst/>
            </a:prstTxWarp>
            <a:noAutofit/>
          </a:bodyPr>
          <a:lstStyle/>
          <a:p>
            <a:pPr marL="0" marR="0" lvl="0" indent="0" defTabSz="466236"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376" name="Oval 375">
            <a:extLst>
              <a:ext uri="{FF2B5EF4-FFF2-40B4-BE49-F238E27FC236}">
                <a16:creationId xmlns:a16="http://schemas.microsoft.com/office/drawing/2014/main" id="{8BCE52A1-4453-75B6-95DE-E6F8F693669E}"/>
              </a:ext>
              <a:ext uri="{C183D7F6-B498-43B3-948B-1728B52AA6E4}">
                <adec:decorative xmlns:adec="http://schemas.microsoft.com/office/drawing/2017/decorative" val="1"/>
              </a:ext>
            </a:extLst>
          </p:cNvPr>
          <p:cNvSpPr>
            <a:spLocks noChangeAspect="1"/>
          </p:cNvSpPr>
          <p:nvPr/>
        </p:nvSpPr>
        <p:spPr bwMode="auto">
          <a:xfrm>
            <a:off x="7049009" y="1487443"/>
            <a:ext cx="53847" cy="53847"/>
          </a:xfrm>
          <a:prstGeom prst="ellipse">
            <a:avLst/>
          </a:prstGeom>
          <a:solidFill>
            <a:srgbClr val="49C5B1"/>
          </a:solidFill>
          <a:ln w="6350" cap="flat" cmpd="sng" algn="ctr">
            <a:solidFill>
              <a:srgbClr val="49C5B1"/>
            </a:solidFill>
            <a:prstDash val="solid"/>
            <a:miter lim="800000"/>
            <a:headEnd type="none" w="med" len="med"/>
            <a:tailEnd type="none" w="med" len="med"/>
          </a:ln>
          <a:effectLst>
            <a:outerShdw blurRad="63500" dist="63500" dir="2700000" algn="tl" rotWithShape="0">
              <a:srgbClr val="737373">
                <a:alpha val="20000"/>
              </a:srgbClr>
            </a:outerShdw>
          </a:effectLst>
        </p:spPr>
        <p:txBody>
          <a:bodyPr rot="0" spcFirstLastPara="0" vertOverflow="overflow" horzOverflow="overflow" vert="horz" wrap="square" lIns="91440" tIns="73152" rIns="91440" bIns="73152" numCol="1" spcCol="0" rtlCol="0" fromWordArt="0" anchor="t" anchorCtr="0" forceAA="0" compatLnSpc="1">
            <a:prstTxWarp prst="textNoShape">
              <a:avLst/>
            </a:prstTxWarp>
            <a:noAutofit/>
          </a:bodyPr>
          <a:lstStyle/>
          <a:p>
            <a:pPr marL="0" marR="0" lvl="0" indent="0" defTabSz="466236"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377" name="Oval 376">
            <a:extLst>
              <a:ext uri="{FF2B5EF4-FFF2-40B4-BE49-F238E27FC236}">
                <a16:creationId xmlns:a16="http://schemas.microsoft.com/office/drawing/2014/main" id="{FF8A00C6-F6DF-B9AA-1BA7-018FC7405959}"/>
              </a:ext>
              <a:ext uri="{C183D7F6-B498-43B3-948B-1728B52AA6E4}">
                <adec:decorative xmlns:adec="http://schemas.microsoft.com/office/drawing/2017/decorative" val="1"/>
              </a:ext>
            </a:extLst>
          </p:cNvPr>
          <p:cNvSpPr>
            <a:spLocks noChangeAspect="1"/>
          </p:cNvSpPr>
          <p:nvPr/>
        </p:nvSpPr>
        <p:spPr bwMode="auto">
          <a:xfrm>
            <a:off x="8930576" y="4134323"/>
            <a:ext cx="53847" cy="53847"/>
          </a:xfrm>
          <a:prstGeom prst="ellipse">
            <a:avLst/>
          </a:prstGeom>
          <a:solidFill>
            <a:srgbClr val="49C5B1"/>
          </a:solidFill>
          <a:ln w="6350" cap="flat" cmpd="sng" algn="ctr">
            <a:solidFill>
              <a:srgbClr val="49C5B1"/>
            </a:solidFill>
            <a:prstDash val="solid"/>
            <a:miter lim="800000"/>
            <a:headEnd type="none" w="med" len="med"/>
            <a:tailEnd type="none" w="med" len="med"/>
          </a:ln>
          <a:effectLst>
            <a:outerShdw blurRad="63500" dist="63500" dir="2700000" algn="tl" rotWithShape="0">
              <a:srgbClr val="737373">
                <a:alpha val="20000"/>
              </a:srgbClr>
            </a:outerShdw>
          </a:effectLst>
        </p:spPr>
        <p:txBody>
          <a:bodyPr rot="0" spcFirstLastPara="0" vertOverflow="overflow" horzOverflow="overflow" vert="horz" wrap="square" lIns="91440" tIns="73152" rIns="91440" bIns="73152" numCol="1" spcCol="0" rtlCol="0" fromWordArt="0" anchor="t" anchorCtr="0" forceAA="0" compatLnSpc="1">
            <a:prstTxWarp prst="textNoShape">
              <a:avLst/>
            </a:prstTxWarp>
            <a:noAutofit/>
          </a:bodyPr>
          <a:lstStyle/>
          <a:p>
            <a:pPr marL="0" marR="0" lvl="0" indent="0" defTabSz="466236"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378" name="Oval 377">
            <a:extLst>
              <a:ext uri="{FF2B5EF4-FFF2-40B4-BE49-F238E27FC236}">
                <a16:creationId xmlns:a16="http://schemas.microsoft.com/office/drawing/2014/main" id="{FD36D5C8-1E8C-ECE1-B1DB-2BFA3F00E081}"/>
              </a:ext>
              <a:ext uri="{C183D7F6-B498-43B3-948B-1728B52AA6E4}">
                <adec:decorative xmlns:adec="http://schemas.microsoft.com/office/drawing/2017/decorative" val="1"/>
              </a:ext>
            </a:extLst>
          </p:cNvPr>
          <p:cNvSpPr>
            <a:spLocks noChangeAspect="1"/>
          </p:cNvSpPr>
          <p:nvPr/>
        </p:nvSpPr>
        <p:spPr bwMode="auto">
          <a:xfrm>
            <a:off x="9049723" y="2623799"/>
            <a:ext cx="53847" cy="53847"/>
          </a:xfrm>
          <a:prstGeom prst="ellipse">
            <a:avLst/>
          </a:prstGeom>
          <a:solidFill>
            <a:srgbClr val="49C5B1"/>
          </a:solidFill>
          <a:ln w="6350" cap="flat" cmpd="sng" algn="ctr">
            <a:solidFill>
              <a:srgbClr val="49C5B1"/>
            </a:solidFill>
            <a:prstDash val="solid"/>
            <a:miter lim="800000"/>
            <a:headEnd type="none" w="med" len="med"/>
            <a:tailEnd type="none" w="med" len="med"/>
          </a:ln>
          <a:effectLst>
            <a:outerShdw blurRad="63500" dist="63500" dir="2700000" algn="tl" rotWithShape="0">
              <a:srgbClr val="737373">
                <a:alpha val="20000"/>
              </a:srgbClr>
            </a:outerShdw>
          </a:effectLst>
        </p:spPr>
        <p:txBody>
          <a:bodyPr rot="0" spcFirstLastPara="0" vertOverflow="overflow" horzOverflow="overflow" vert="horz" wrap="square" lIns="91440" tIns="73152" rIns="91440" bIns="73152" numCol="1" spcCol="0" rtlCol="0" fromWordArt="0" anchor="t" anchorCtr="0" forceAA="0" compatLnSpc="1">
            <a:prstTxWarp prst="textNoShape">
              <a:avLst/>
            </a:prstTxWarp>
            <a:noAutofit/>
          </a:bodyPr>
          <a:lstStyle/>
          <a:p>
            <a:pPr marL="0" marR="0" lvl="0" indent="0" defTabSz="466236"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379" name="Oval 378">
            <a:extLst>
              <a:ext uri="{FF2B5EF4-FFF2-40B4-BE49-F238E27FC236}">
                <a16:creationId xmlns:a16="http://schemas.microsoft.com/office/drawing/2014/main" id="{B9EFCEF9-CFD5-64F2-7517-3D303A6180CA}"/>
              </a:ext>
              <a:ext uri="{C183D7F6-B498-43B3-948B-1728B52AA6E4}">
                <adec:decorative xmlns:adec="http://schemas.microsoft.com/office/drawing/2017/decorative" val="1"/>
              </a:ext>
            </a:extLst>
          </p:cNvPr>
          <p:cNvSpPr>
            <a:spLocks noChangeAspect="1"/>
          </p:cNvSpPr>
          <p:nvPr/>
        </p:nvSpPr>
        <p:spPr bwMode="auto">
          <a:xfrm>
            <a:off x="6817152" y="477975"/>
            <a:ext cx="53847" cy="53847"/>
          </a:xfrm>
          <a:prstGeom prst="ellipse">
            <a:avLst/>
          </a:prstGeom>
          <a:solidFill>
            <a:srgbClr val="49C5B1"/>
          </a:solidFill>
          <a:ln w="6350" cap="flat" cmpd="sng" algn="ctr">
            <a:solidFill>
              <a:srgbClr val="49C5B1"/>
            </a:solidFill>
            <a:prstDash val="solid"/>
            <a:miter lim="800000"/>
            <a:headEnd type="none" w="med" len="med"/>
            <a:tailEnd type="none" w="med" len="med"/>
          </a:ln>
          <a:effectLst>
            <a:outerShdw blurRad="63500" dist="63500" dir="2700000" algn="tl" rotWithShape="0">
              <a:srgbClr val="737373">
                <a:alpha val="20000"/>
              </a:srgbClr>
            </a:outerShdw>
          </a:effectLst>
        </p:spPr>
        <p:txBody>
          <a:bodyPr rot="0" spcFirstLastPara="0" vertOverflow="overflow" horzOverflow="overflow" vert="horz" wrap="square" lIns="91440" tIns="73152" rIns="91440" bIns="73152" numCol="1" spcCol="0" rtlCol="0" fromWordArt="0" anchor="t" anchorCtr="0" forceAA="0" compatLnSpc="1">
            <a:prstTxWarp prst="textNoShape">
              <a:avLst/>
            </a:prstTxWarp>
            <a:noAutofit/>
          </a:bodyPr>
          <a:lstStyle/>
          <a:p>
            <a:pPr marL="0" marR="0" lvl="0" indent="0" defTabSz="466236"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380" name="Oval 379">
            <a:extLst>
              <a:ext uri="{FF2B5EF4-FFF2-40B4-BE49-F238E27FC236}">
                <a16:creationId xmlns:a16="http://schemas.microsoft.com/office/drawing/2014/main" id="{C5808342-A928-9B3C-CDF7-C075021E7F1C}"/>
              </a:ext>
              <a:ext uri="{C183D7F6-B498-43B3-948B-1728B52AA6E4}">
                <adec:decorative xmlns:adec="http://schemas.microsoft.com/office/drawing/2017/decorative" val="1"/>
              </a:ext>
            </a:extLst>
          </p:cNvPr>
          <p:cNvSpPr>
            <a:spLocks noChangeAspect="1"/>
          </p:cNvSpPr>
          <p:nvPr/>
        </p:nvSpPr>
        <p:spPr bwMode="auto">
          <a:xfrm>
            <a:off x="10015195" y="4784490"/>
            <a:ext cx="53847" cy="53847"/>
          </a:xfrm>
          <a:prstGeom prst="ellipse">
            <a:avLst/>
          </a:prstGeom>
          <a:solidFill>
            <a:srgbClr val="49C5B1"/>
          </a:solidFill>
          <a:ln w="6350" cap="flat" cmpd="sng" algn="ctr">
            <a:solidFill>
              <a:srgbClr val="49C5B1"/>
            </a:solidFill>
            <a:prstDash val="solid"/>
            <a:miter lim="800000"/>
            <a:headEnd type="none" w="med" len="med"/>
            <a:tailEnd type="none" w="med" len="med"/>
          </a:ln>
          <a:effectLst>
            <a:outerShdw blurRad="63500" dist="63500" dir="2700000" algn="tl" rotWithShape="0">
              <a:srgbClr val="737373">
                <a:alpha val="20000"/>
              </a:srgbClr>
            </a:outerShdw>
          </a:effectLst>
        </p:spPr>
        <p:txBody>
          <a:bodyPr rot="0" spcFirstLastPara="0" vertOverflow="overflow" horzOverflow="overflow" vert="horz" wrap="square" lIns="91440" tIns="73152" rIns="91440" bIns="73152" numCol="1" spcCol="0" rtlCol="0" fromWordArt="0" anchor="t" anchorCtr="0" forceAA="0" compatLnSpc="1">
            <a:prstTxWarp prst="textNoShape">
              <a:avLst/>
            </a:prstTxWarp>
            <a:noAutofit/>
          </a:bodyPr>
          <a:lstStyle/>
          <a:p>
            <a:pPr marL="0" marR="0" lvl="0" indent="0" defTabSz="466236"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381" name="Oval 380">
            <a:extLst>
              <a:ext uri="{FF2B5EF4-FFF2-40B4-BE49-F238E27FC236}">
                <a16:creationId xmlns:a16="http://schemas.microsoft.com/office/drawing/2014/main" id="{C5BEB17A-CE88-F235-08DA-D9083EBFD9DD}"/>
              </a:ext>
              <a:ext uri="{C183D7F6-B498-43B3-948B-1728B52AA6E4}">
                <adec:decorative xmlns:adec="http://schemas.microsoft.com/office/drawing/2017/decorative" val="1"/>
              </a:ext>
            </a:extLst>
          </p:cNvPr>
          <p:cNvSpPr>
            <a:spLocks noChangeAspect="1"/>
          </p:cNvSpPr>
          <p:nvPr/>
        </p:nvSpPr>
        <p:spPr bwMode="auto">
          <a:xfrm>
            <a:off x="10069342" y="4083523"/>
            <a:ext cx="53847" cy="53847"/>
          </a:xfrm>
          <a:prstGeom prst="ellipse">
            <a:avLst/>
          </a:prstGeom>
          <a:solidFill>
            <a:srgbClr val="49C5B1"/>
          </a:solidFill>
          <a:ln w="6350" cap="flat" cmpd="sng" algn="ctr">
            <a:solidFill>
              <a:srgbClr val="49C5B1"/>
            </a:solidFill>
            <a:prstDash val="solid"/>
            <a:miter lim="800000"/>
            <a:headEnd type="none" w="med" len="med"/>
            <a:tailEnd type="none" w="med" len="med"/>
          </a:ln>
          <a:effectLst>
            <a:outerShdw blurRad="63500" dist="63500" dir="2700000" algn="tl" rotWithShape="0">
              <a:srgbClr val="737373">
                <a:alpha val="20000"/>
              </a:srgbClr>
            </a:outerShdw>
          </a:effectLst>
        </p:spPr>
        <p:txBody>
          <a:bodyPr rot="0" spcFirstLastPara="0" vertOverflow="overflow" horzOverflow="overflow" vert="horz" wrap="square" lIns="91440" tIns="73152" rIns="91440" bIns="73152" numCol="1" spcCol="0" rtlCol="0" fromWordArt="0" anchor="t" anchorCtr="0" forceAA="0" compatLnSpc="1">
            <a:prstTxWarp prst="textNoShape">
              <a:avLst/>
            </a:prstTxWarp>
            <a:noAutofit/>
          </a:bodyPr>
          <a:lstStyle/>
          <a:p>
            <a:pPr marL="0" marR="0" lvl="0" indent="0" defTabSz="466236"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382" name="Oval 381">
            <a:extLst>
              <a:ext uri="{FF2B5EF4-FFF2-40B4-BE49-F238E27FC236}">
                <a16:creationId xmlns:a16="http://schemas.microsoft.com/office/drawing/2014/main" id="{4863B260-E370-414E-ED3F-D91A2B89C493}"/>
              </a:ext>
              <a:ext uri="{C183D7F6-B498-43B3-948B-1728B52AA6E4}">
                <adec:decorative xmlns:adec="http://schemas.microsoft.com/office/drawing/2017/decorative" val="1"/>
              </a:ext>
            </a:extLst>
          </p:cNvPr>
          <p:cNvSpPr>
            <a:spLocks noChangeAspect="1"/>
          </p:cNvSpPr>
          <p:nvPr/>
        </p:nvSpPr>
        <p:spPr bwMode="auto">
          <a:xfrm>
            <a:off x="9483152" y="4087383"/>
            <a:ext cx="53847" cy="53847"/>
          </a:xfrm>
          <a:prstGeom prst="ellipse">
            <a:avLst/>
          </a:prstGeom>
          <a:solidFill>
            <a:srgbClr val="49C5B1"/>
          </a:solidFill>
          <a:ln w="6350" cap="flat" cmpd="sng" algn="ctr">
            <a:solidFill>
              <a:srgbClr val="49C5B1"/>
            </a:solidFill>
            <a:prstDash val="solid"/>
            <a:miter lim="800000"/>
            <a:headEnd type="none" w="med" len="med"/>
            <a:tailEnd type="none" w="med" len="med"/>
          </a:ln>
          <a:effectLst>
            <a:outerShdw blurRad="63500" dist="63500" dir="2700000" algn="tl" rotWithShape="0">
              <a:srgbClr val="737373">
                <a:alpha val="20000"/>
              </a:srgbClr>
            </a:outerShdw>
          </a:effectLst>
        </p:spPr>
        <p:txBody>
          <a:bodyPr rot="0" spcFirstLastPara="0" vertOverflow="overflow" horzOverflow="overflow" vert="horz" wrap="square" lIns="91440" tIns="73152" rIns="91440" bIns="73152" numCol="1" spcCol="0" rtlCol="0" fromWordArt="0" anchor="t" anchorCtr="0" forceAA="0" compatLnSpc="1">
            <a:prstTxWarp prst="textNoShape">
              <a:avLst/>
            </a:prstTxWarp>
            <a:noAutofit/>
          </a:bodyPr>
          <a:lstStyle/>
          <a:p>
            <a:pPr marL="0" marR="0" lvl="0" indent="0" defTabSz="466236"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383" name="Oval 382">
            <a:extLst>
              <a:ext uri="{FF2B5EF4-FFF2-40B4-BE49-F238E27FC236}">
                <a16:creationId xmlns:a16="http://schemas.microsoft.com/office/drawing/2014/main" id="{3C59EC47-5C64-7AA4-CFA5-C3FCDD70B4A2}"/>
              </a:ext>
              <a:ext uri="{C183D7F6-B498-43B3-948B-1728B52AA6E4}">
                <adec:decorative xmlns:adec="http://schemas.microsoft.com/office/drawing/2017/decorative" val="1"/>
              </a:ext>
            </a:extLst>
          </p:cNvPr>
          <p:cNvSpPr>
            <a:spLocks noChangeAspect="1"/>
          </p:cNvSpPr>
          <p:nvPr/>
        </p:nvSpPr>
        <p:spPr bwMode="auto">
          <a:xfrm>
            <a:off x="10494792" y="4458173"/>
            <a:ext cx="53847" cy="53847"/>
          </a:xfrm>
          <a:prstGeom prst="ellipse">
            <a:avLst/>
          </a:prstGeom>
          <a:solidFill>
            <a:srgbClr val="49C5B1"/>
          </a:solidFill>
          <a:ln w="6350" cap="flat" cmpd="sng" algn="ctr">
            <a:solidFill>
              <a:srgbClr val="49C5B1"/>
            </a:solidFill>
            <a:prstDash val="solid"/>
            <a:miter lim="800000"/>
            <a:headEnd type="none" w="med" len="med"/>
            <a:tailEnd type="none" w="med" len="med"/>
          </a:ln>
          <a:effectLst>
            <a:outerShdw blurRad="63500" dist="63500" dir="2700000" algn="tl" rotWithShape="0">
              <a:srgbClr val="737373">
                <a:alpha val="20000"/>
              </a:srgbClr>
            </a:outerShdw>
          </a:effectLst>
        </p:spPr>
        <p:txBody>
          <a:bodyPr rot="0" spcFirstLastPara="0" vertOverflow="overflow" horzOverflow="overflow" vert="horz" wrap="square" lIns="91440" tIns="73152" rIns="91440" bIns="73152" numCol="1" spcCol="0" rtlCol="0" fromWordArt="0" anchor="t" anchorCtr="0" forceAA="0" compatLnSpc="1">
            <a:prstTxWarp prst="textNoShape">
              <a:avLst/>
            </a:prstTxWarp>
            <a:noAutofit/>
          </a:bodyPr>
          <a:lstStyle/>
          <a:p>
            <a:pPr marL="0" marR="0" lvl="0" indent="0" defTabSz="466236"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384" name="Oval 383">
            <a:extLst>
              <a:ext uri="{FF2B5EF4-FFF2-40B4-BE49-F238E27FC236}">
                <a16:creationId xmlns:a16="http://schemas.microsoft.com/office/drawing/2014/main" id="{924CE302-FC90-53B3-C850-A534AD4BE55C}"/>
              </a:ext>
              <a:ext uri="{C183D7F6-B498-43B3-948B-1728B52AA6E4}">
                <adec:decorative xmlns:adec="http://schemas.microsoft.com/office/drawing/2017/decorative" val="1"/>
              </a:ext>
            </a:extLst>
          </p:cNvPr>
          <p:cNvSpPr>
            <a:spLocks noChangeAspect="1"/>
          </p:cNvSpPr>
          <p:nvPr/>
        </p:nvSpPr>
        <p:spPr bwMode="auto">
          <a:xfrm>
            <a:off x="11574292" y="4759798"/>
            <a:ext cx="53847" cy="53847"/>
          </a:xfrm>
          <a:prstGeom prst="ellipse">
            <a:avLst/>
          </a:prstGeom>
          <a:solidFill>
            <a:srgbClr val="49C5B1"/>
          </a:solidFill>
          <a:ln w="6350" cap="flat" cmpd="sng" algn="ctr">
            <a:solidFill>
              <a:srgbClr val="49C5B1"/>
            </a:solidFill>
            <a:prstDash val="solid"/>
            <a:miter lim="800000"/>
            <a:headEnd type="none" w="med" len="med"/>
            <a:tailEnd type="none" w="med" len="med"/>
          </a:ln>
          <a:effectLst>
            <a:outerShdw blurRad="63500" dist="63500" dir="2700000" algn="tl" rotWithShape="0">
              <a:srgbClr val="737373">
                <a:alpha val="20000"/>
              </a:srgbClr>
            </a:outerShdw>
          </a:effectLst>
        </p:spPr>
        <p:txBody>
          <a:bodyPr rot="0" spcFirstLastPara="0" vertOverflow="overflow" horzOverflow="overflow" vert="horz" wrap="square" lIns="91440" tIns="73152" rIns="91440" bIns="73152" numCol="1" spcCol="0" rtlCol="0" fromWordArt="0" anchor="t" anchorCtr="0" forceAA="0" compatLnSpc="1">
            <a:prstTxWarp prst="textNoShape">
              <a:avLst/>
            </a:prstTxWarp>
            <a:noAutofit/>
          </a:bodyPr>
          <a:lstStyle/>
          <a:p>
            <a:pPr marL="0" marR="0" lvl="0" indent="0" defTabSz="466236"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385" name="Oval 384">
            <a:extLst>
              <a:ext uri="{FF2B5EF4-FFF2-40B4-BE49-F238E27FC236}">
                <a16:creationId xmlns:a16="http://schemas.microsoft.com/office/drawing/2014/main" id="{EC4B7B94-3B3A-DB82-846D-E0B11AB4BF93}"/>
              </a:ext>
              <a:ext uri="{C183D7F6-B498-43B3-948B-1728B52AA6E4}">
                <adec:decorative xmlns:adec="http://schemas.microsoft.com/office/drawing/2017/decorative" val="1"/>
              </a:ext>
            </a:extLst>
          </p:cNvPr>
          <p:cNvSpPr>
            <a:spLocks noChangeAspect="1"/>
          </p:cNvSpPr>
          <p:nvPr/>
        </p:nvSpPr>
        <p:spPr bwMode="auto">
          <a:xfrm>
            <a:off x="7937138" y="6438375"/>
            <a:ext cx="53847" cy="53847"/>
          </a:xfrm>
          <a:prstGeom prst="ellipse">
            <a:avLst/>
          </a:prstGeom>
          <a:solidFill>
            <a:srgbClr val="49C5B1"/>
          </a:solidFill>
          <a:ln w="6350" cap="flat" cmpd="sng" algn="ctr">
            <a:solidFill>
              <a:srgbClr val="49C5B1"/>
            </a:solidFill>
            <a:prstDash val="solid"/>
            <a:miter lim="800000"/>
            <a:headEnd type="none" w="med" len="med"/>
            <a:tailEnd type="none" w="med" len="med"/>
          </a:ln>
          <a:effectLst>
            <a:outerShdw blurRad="63500" dist="63500" dir="2700000" algn="tl" rotWithShape="0">
              <a:srgbClr val="737373">
                <a:alpha val="20000"/>
              </a:srgbClr>
            </a:outerShdw>
          </a:effectLst>
        </p:spPr>
        <p:txBody>
          <a:bodyPr rot="0" spcFirstLastPara="0" vertOverflow="overflow" horzOverflow="overflow" vert="horz" wrap="square" lIns="91440" tIns="73152" rIns="91440" bIns="73152" numCol="1" spcCol="0" rtlCol="0" fromWordArt="0" anchor="t" anchorCtr="0" forceAA="0" compatLnSpc="1">
            <a:prstTxWarp prst="textNoShape">
              <a:avLst/>
            </a:prstTxWarp>
            <a:noAutofit/>
          </a:bodyPr>
          <a:lstStyle/>
          <a:p>
            <a:pPr marL="0" marR="0" lvl="0" indent="0" defTabSz="466236"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386" name="Oval 385">
            <a:extLst>
              <a:ext uri="{FF2B5EF4-FFF2-40B4-BE49-F238E27FC236}">
                <a16:creationId xmlns:a16="http://schemas.microsoft.com/office/drawing/2014/main" id="{64FD9BBD-3737-02C5-EA7D-FA92D0B41110}"/>
              </a:ext>
              <a:ext uri="{C183D7F6-B498-43B3-948B-1728B52AA6E4}">
                <adec:decorative xmlns:adec="http://schemas.microsoft.com/office/drawing/2017/decorative" val="1"/>
              </a:ext>
            </a:extLst>
          </p:cNvPr>
          <p:cNvSpPr>
            <a:spLocks noChangeAspect="1"/>
          </p:cNvSpPr>
          <p:nvPr/>
        </p:nvSpPr>
        <p:spPr bwMode="auto">
          <a:xfrm>
            <a:off x="6927879" y="6239248"/>
            <a:ext cx="53847" cy="53847"/>
          </a:xfrm>
          <a:prstGeom prst="ellipse">
            <a:avLst/>
          </a:prstGeom>
          <a:solidFill>
            <a:srgbClr val="49C5B1"/>
          </a:solidFill>
          <a:ln w="6350" cap="flat" cmpd="sng" algn="ctr">
            <a:solidFill>
              <a:srgbClr val="49C5B1"/>
            </a:solidFill>
            <a:prstDash val="solid"/>
            <a:miter lim="800000"/>
            <a:headEnd type="none" w="med" len="med"/>
            <a:tailEnd type="none" w="med" len="med"/>
          </a:ln>
          <a:effectLst>
            <a:outerShdw blurRad="63500" dist="63500" dir="2700000" algn="tl" rotWithShape="0">
              <a:srgbClr val="737373">
                <a:alpha val="20000"/>
              </a:srgbClr>
            </a:outerShdw>
          </a:effectLst>
        </p:spPr>
        <p:txBody>
          <a:bodyPr rot="0" spcFirstLastPara="0" vertOverflow="overflow" horzOverflow="overflow" vert="horz" wrap="square" lIns="91440" tIns="73152" rIns="91440" bIns="73152" numCol="1" spcCol="0" rtlCol="0" fromWordArt="0" anchor="t" anchorCtr="0" forceAA="0" compatLnSpc="1">
            <a:prstTxWarp prst="textNoShape">
              <a:avLst/>
            </a:prstTxWarp>
            <a:noAutofit/>
          </a:bodyPr>
          <a:lstStyle/>
          <a:p>
            <a:pPr marL="0" marR="0" lvl="0" indent="0" defTabSz="466236"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387" name="Oval 386">
            <a:extLst>
              <a:ext uri="{FF2B5EF4-FFF2-40B4-BE49-F238E27FC236}">
                <a16:creationId xmlns:a16="http://schemas.microsoft.com/office/drawing/2014/main" id="{81942D73-6804-4D38-3F36-75D34A3A1AEF}"/>
              </a:ext>
              <a:ext uri="{C183D7F6-B498-43B3-948B-1728B52AA6E4}">
                <adec:decorative xmlns:adec="http://schemas.microsoft.com/office/drawing/2017/decorative" val="1"/>
              </a:ext>
            </a:extLst>
          </p:cNvPr>
          <p:cNvSpPr>
            <a:spLocks noChangeAspect="1"/>
          </p:cNvSpPr>
          <p:nvPr/>
        </p:nvSpPr>
        <p:spPr bwMode="auto">
          <a:xfrm>
            <a:off x="8548084" y="5643975"/>
            <a:ext cx="53847" cy="53847"/>
          </a:xfrm>
          <a:prstGeom prst="ellipse">
            <a:avLst/>
          </a:prstGeom>
          <a:solidFill>
            <a:srgbClr val="49C5B1"/>
          </a:solidFill>
          <a:ln w="6350" cap="flat" cmpd="sng" algn="ctr">
            <a:solidFill>
              <a:srgbClr val="49C5B1"/>
            </a:solidFill>
            <a:prstDash val="solid"/>
            <a:miter lim="800000"/>
            <a:headEnd type="none" w="med" len="med"/>
            <a:tailEnd type="none" w="med" len="med"/>
          </a:ln>
          <a:effectLst>
            <a:outerShdw blurRad="63500" dist="63500" dir="2700000" algn="tl" rotWithShape="0">
              <a:srgbClr val="737373">
                <a:alpha val="20000"/>
              </a:srgbClr>
            </a:outerShdw>
          </a:effectLst>
        </p:spPr>
        <p:txBody>
          <a:bodyPr rot="0" spcFirstLastPara="0" vertOverflow="overflow" horzOverflow="overflow" vert="horz" wrap="square" lIns="91440" tIns="73152" rIns="91440" bIns="73152" numCol="1" spcCol="0" rtlCol="0" fromWordArt="0" anchor="t" anchorCtr="0" forceAA="0" compatLnSpc="1">
            <a:prstTxWarp prst="textNoShape">
              <a:avLst/>
            </a:prstTxWarp>
            <a:noAutofit/>
          </a:bodyPr>
          <a:lstStyle/>
          <a:p>
            <a:pPr marL="0" marR="0" lvl="0" indent="0" defTabSz="466236"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388" name="Oval 387">
            <a:extLst>
              <a:ext uri="{FF2B5EF4-FFF2-40B4-BE49-F238E27FC236}">
                <a16:creationId xmlns:a16="http://schemas.microsoft.com/office/drawing/2014/main" id="{80943D31-B242-F6C3-8C6F-FADC0AAFD7A7}"/>
              </a:ext>
              <a:ext uri="{C183D7F6-B498-43B3-948B-1728B52AA6E4}">
                <adec:decorative xmlns:adec="http://schemas.microsoft.com/office/drawing/2017/decorative" val="1"/>
              </a:ext>
            </a:extLst>
          </p:cNvPr>
          <p:cNvSpPr>
            <a:spLocks noChangeAspect="1"/>
          </p:cNvSpPr>
          <p:nvPr/>
        </p:nvSpPr>
        <p:spPr bwMode="auto">
          <a:xfrm>
            <a:off x="6894287" y="4240310"/>
            <a:ext cx="53847" cy="53847"/>
          </a:xfrm>
          <a:prstGeom prst="ellipse">
            <a:avLst/>
          </a:prstGeom>
          <a:solidFill>
            <a:srgbClr val="49C5B1"/>
          </a:solidFill>
          <a:ln w="6350" cap="flat" cmpd="sng" algn="ctr">
            <a:solidFill>
              <a:srgbClr val="49C5B1"/>
            </a:solidFill>
            <a:prstDash val="solid"/>
            <a:miter lim="800000"/>
            <a:headEnd type="none" w="med" len="med"/>
            <a:tailEnd type="none" w="med" len="med"/>
          </a:ln>
          <a:effectLst>
            <a:outerShdw blurRad="63500" dist="63500" dir="2700000" algn="tl" rotWithShape="0">
              <a:srgbClr val="737373">
                <a:alpha val="20000"/>
              </a:srgbClr>
            </a:outerShdw>
          </a:effectLst>
        </p:spPr>
        <p:txBody>
          <a:bodyPr rot="0" spcFirstLastPara="0" vertOverflow="overflow" horzOverflow="overflow" vert="horz" wrap="square" lIns="91440" tIns="73152" rIns="91440" bIns="73152" numCol="1" spcCol="0" rtlCol="0" fromWordArt="0" anchor="t" anchorCtr="0" forceAA="0" compatLnSpc="1">
            <a:prstTxWarp prst="textNoShape">
              <a:avLst/>
            </a:prstTxWarp>
            <a:noAutofit/>
          </a:bodyPr>
          <a:lstStyle/>
          <a:p>
            <a:pPr marL="0" marR="0" lvl="0" indent="0" defTabSz="466236"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389" name="Oval 388">
            <a:extLst>
              <a:ext uri="{FF2B5EF4-FFF2-40B4-BE49-F238E27FC236}">
                <a16:creationId xmlns:a16="http://schemas.microsoft.com/office/drawing/2014/main" id="{5FFA875D-2979-A17E-04A9-ADDE6F3415B9}"/>
              </a:ext>
              <a:ext uri="{C183D7F6-B498-43B3-948B-1728B52AA6E4}">
                <adec:decorative xmlns:adec="http://schemas.microsoft.com/office/drawing/2017/decorative" val="1"/>
              </a:ext>
            </a:extLst>
          </p:cNvPr>
          <p:cNvSpPr>
            <a:spLocks noChangeAspect="1"/>
          </p:cNvSpPr>
          <p:nvPr/>
        </p:nvSpPr>
        <p:spPr bwMode="auto">
          <a:xfrm>
            <a:off x="9973953" y="5785307"/>
            <a:ext cx="53847" cy="53847"/>
          </a:xfrm>
          <a:prstGeom prst="ellipse">
            <a:avLst/>
          </a:prstGeom>
          <a:solidFill>
            <a:srgbClr val="49C5B1"/>
          </a:solidFill>
          <a:ln w="6350" cap="flat" cmpd="sng" algn="ctr">
            <a:solidFill>
              <a:srgbClr val="49C5B1"/>
            </a:solidFill>
            <a:prstDash val="solid"/>
            <a:miter lim="800000"/>
            <a:headEnd type="none" w="med" len="med"/>
            <a:tailEnd type="none" w="med" len="med"/>
          </a:ln>
          <a:effectLst>
            <a:outerShdw blurRad="63500" dist="63500" dir="2700000" algn="tl" rotWithShape="0">
              <a:srgbClr val="737373">
                <a:alpha val="20000"/>
              </a:srgbClr>
            </a:outerShdw>
          </a:effectLst>
        </p:spPr>
        <p:txBody>
          <a:bodyPr rot="0" spcFirstLastPara="0" vertOverflow="overflow" horzOverflow="overflow" vert="horz" wrap="square" lIns="91440" tIns="73152" rIns="91440" bIns="73152" numCol="1" spcCol="0" rtlCol="0" fromWordArt="0" anchor="t" anchorCtr="0" forceAA="0" compatLnSpc="1">
            <a:prstTxWarp prst="textNoShape">
              <a:avLst/>
            </a:prstTxWarp>
            <a:noAutofit/>
          </a:bodyPr>
          <a:lstStyle/>
          <a:p>
            <a:pPr marL="0" marR="0" lvl="0" indent="0" defTabSz="466236"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390" name="Oval 389">
            <a:extLst>
              <a:ext uri="{FF2B5EF4-FFF2-40B4-BE49-F238E27FC236}">
                <a16:creationId xmlns:a16="http://schemas.microsoft.com/office/drawing/2014/main" id="{CA3F9432-83F4-9BD0-6573-662632629FFB}"/>
              </a:ext>
              <a:ext uri="{C183D7F6-B498-43B3-948B-1728B52AA6E4}">
                <adec:decorative xmlns:adec="http://schemas.microsoft.com/office/drawing/2017/decorative" val="1"/>
              </a:ext>
            </a:extLst>
          </p:cNvPr>
          <p:cNvSpPr>
            <a:spLocks noChangeAspect="1"/>
          </p:cNvSpPr>
          <p:nvPr/>
        </p:nvSpPr>
        <p:spPr bwMode="auto">
          <a:xfrm>
            <a:off x="8557847" y="5991778"/>
            <a:ext cx="53847" cy="53847"/>
          </a:xfrm>
          <a:prstGeom prst="ellipse">
            <a:avLst/>
          </a:prstGeom>
          <a:solidFill>
            <a:srgbClr val="49C5B1"/>
          </a:solidFill>
          <a:ln w="6350" cap="flat" cmpd="sng" algn="ctr">
            <a:solidFill>
              <a:srgbClr val="49C5B1"/>
            </a:solidFill>
            <a:prstDash val="solid"/>
            <a:miter lim="800000"/>
            <a:headEnd type="none" w="med" len="med"/>
            <a:tailEnd type="none" w="med" len="med"/>
          </a:ln>
          <a:effectLst>
            <a:outerShdw blurRad="63500" dist="63500" dir="2700000" algn="tl" rotWithShape="0">
              <a:srgbClr val="737373">
                <a:alpha val="20000"/>
              </a:srgbClr>
            </a:outerShdw>
          </a:effectLst>
        </p:spPr>
        <p:txBody>
          <a:bodyPr rot="0" spcFirstLastPara="0" vertOverflow="overflow" horzOverflow="overflow" vert="horz" wrap="square" lIns="91440" tIns="73152" rIns="91440" bIns="73152" numCol="1" spcCol="0" rtlCol="0" fromWordArt="0" anchor="t" anchorCtr="0" forceAA="0" compatLnSpc="1">
            <a:prstTxWarp prst="textNoShape">
              <a:avLst/>
            </a:prstTxWarp>
            <a:noAutofit/>
          </a:bodyPr>
          <a:lstStyle/>
          <a:p>
            <a:pPr marL="0" marR="0" lvl="0" indent="0" defTabSz="466236"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391" name="Oval 390">
            <a:extLst>
              <a:ext uri="{FF2B5EF4-FFF2-40B4-BE49-F238E27FC236}">
                <a16:creationId xmlns:a16="http://schemas.microsoft.com/office/drawing/2014/main" id="{8FDA5265-2124-D534-CBD4-432D27D0CF3B}"/>
              </a:ext>
              <a:ext uri="{C183D7F6-B498-43B3-948B-1728B52AA6E4}">
                <adec:decorative xmlns:adec="http://schemas.microsoft.com/office/drawing/2017/decorative" val="1"/>
              </a:ext>
            </a:extLst>
          </p:cNvPr>
          <p:cNvSpPr>
            <a:spLocks noChangeAspect="1"/>
          </p:cNvSpPr>
          <p:nvPr/>
        </p:nvSpPr>
        <p:spPr bwMode="auto">
          <a:xfrm>
            <a:off x="9036444" y="6060974"/>
            <a:ext cx="53847" cy="53847"/>
          </a:xfrm>
          <a:prstGeom prst="ellipse">
            <a:avLst/>
          </a:prstGeom>
          <a:solidFill>
            <a:srgbClr val="49C5B1"/>
          </a:solidFill>
          <a:ln w="6350" cap="flat" cmpd="sng" algn="ctr">
            <a:solidFill>
              <a:srgbClr val="49C5B1"/>
            </a:solidFill>
            <a:prstDash val="solid"/>
            <a:miter lim="800000"/>
            <a:headEnd type="none" w="med" len="med"/>
            <a:tailEnd type="none" w="med" len="med"/>
          </a:ln>
          <a:effectLst>
            <a:outerShdw blurRad="63500" dist="63500" dir="2700000" algn="tl" rotWithShape="0">
              <a:srgbClr val="737373">
                <a:alpha val="20000"/>
              </a:srgbClr>
            </a:outerShdw>
          </a:effectLst>
        </p:spPr>
        <p:txBody>
          <a:bodyPr rot="0" spcFirstLastPara="0" vertOverflow="overflow" horzOverflow="overflow" vert="horz" wrap="square" lIns="91440" tIns="73152" rIns="91440" bIns="73152" numCol="1" spcCol="0" rtlCol="0" fromWordArt="0" anchor="t" anchorCtr="0" forceAA="0" compatLnSpc="1">
            <a:prstTxWarp prst="textNoShape">
              <a:avLst/>
            </a:prstTxWarp>
            <a:noAutofit/>
          </a:bodyPr>
          <a:lstStyle/>
          <a:p>
            <a:pPr marL="0" marR="0" lvl="0" indent="0" defTabSz="466236"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392" name="Oval 391">
            <a:extLst>
              <a:ext uri="{FF2B5EF4-FFF2-40B4-BE49-F238E27FC236}">
                <a16:creationId xmlns:a16="http://schemas.microsoft.com/office/drawing/2014/main" id="{6633323E-5037-BC98-B345-53EF0D2471C6}"/>
              </a:ext>
              <a:ext uri="{C183D7F6-B498-43B3-948B-1728B52AA6E4}">
                <adec:decorative xmlns:adec="http://schemas.microsoft.com/office/drawing/2017/decorative" val="1"/>
              </a:ext>
            </a:extLst>
          </p:cNvPr>
          <p:cNvSpPr>
            <a:spLocks noChangeAspect="1"/>
          </p:cNvSpPr>
          <p:nvPr/>
        </p:nvSpPr>
        <p:spPr bwMode="auto">
          <a:xfrm>
            <a:off x="9343865" y="5696250"/>
            <a:ext cx="53847" cy="53847"/>
          </a:xfrm>
          <a:prstGeom prst="ellipse">
            <a:avLst/>
          </a:prstGeom>
          <a:solidFill>
            <a:srgbClr val="49C5B1"/>
          </a:solidFill>
          <a:ln w="6350" cap="flat" cmpd="sng" algn="ctr">
            <a:solidFill>
              <a:srgbClr val="49C5B1"/>
            </a:solidFill>
            <a:prstDash val="solid"/>
            <a:miter lim="800000"/>
            <a:headEnd type="none" w="med" len="med"/>
            <a:tailEnd type="none" w="med" len="med"/>
          </a:ln>
          <a:effectLst>
            <a:outerShdw blurRad="63500" dist="63500" dir="2700000" algn="tl" rotWithShape="0">
              <a:srgbClr val="737373">
                <a:alpha val="20000"/>
              </a:srgbClr>
            </a:outerShdw>
          </a:effectLst>
        </p:spPr>
        <p:txBody>
          <a:bodyPr rot="0" spcFirstLastPara="0" vertOverflow="overflow" horzOverflow="overflow" vert="horz" wrap="square" lIns="91440" tIns="73152" rIns="91440" bIns="73152" numCol="1" spcCol="0" rtlCol="0" fromWordArt="0" anchor="t" anchorCtr="0" forceAA="0" compatLnSpc="1">
            <a:prstTxWarp prst="textNoShape">
              <a:avLst/>
            </a:prstTxWarp>
            <a:noAutofit/>
          </a:bodyPr>
          <a:lstStyle/>
          <a:p>
            <a:pPr marL="0" marR="0" lvl="0" indent="0" defTabSz="466236"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393" name="Oval 392">
            <a:extLst>
              <a:ext uri="{FF2B5EF4-FFF2-40B4-BE49-F238E27FC236}">
                <a16:creationId xmlns:a16="http://schemas.microsoft.com/office/drawing/2014/main" id="{67591310-5C00-32B2-8F69-912B58EB9833}"/>
              </a:ext>
              <a:ext uri="{C183D7F6-B498-43B3-948B-1728B52AA6E4}">
                <adec:decorative xmlns:adec="http://schemas.microsoft.com/office/drawing/2017/decorative" val="1"/>
              </a:ext>
            </a:extLst>
          </p:cNvPr>
          <p:cNvSpPr>
            <a:spLocks noChangeAspect="1"/>
          </p:cNvSpPr>
          <p:nvPr/>
        </p:nvSpPr>
        <p:spPr bwMode="auto">
          <a:xfrm>
            <a:off x="8912233" y="5249579"/>
            <a:ext cx="53847" cy="53847"/>
          </a:xfrm>
          <a:prstGeom prst="ellipse">
            <a:avLst/>
          </a:prstGeom>
          <a:solidFill>
            <a:srgbClr val="49C5B1"/>
          </a:solidFill>
          <a:ln w="6350" cap="flat" cmpd="sng" algn="ctr">
            <a:solidFill>
              <a:srgbClr val="49C5B1"/>
            </a:solidFill>
            <a:prstDash val="solid"/>
            <a:miter lim="800000"/>
            <a:headEnd type="none" w="med" len="med"/>
            <a:tailEnd type="none" w="med" len="med"/>
          </a:ln>
          <a:effectLst>
            <a:outerShdw blurRad="63500" dist="63500" dir="2700000" algn="tl" rotWithShape="0">
              <a:srgbClr val="737373">
                <a:alpha val="20000"/>
              </a:srgbClr>
            </a:outerShdw>
          </a:effectLst>
        </p:spPr>
        <p:txBody>
          <a:bodyPr rot="0" spcFirstLastPara="0" vertOverflow="overflow" horzOverflow="overflow" vert="horz" wrap="square" lIns="91440" tIns="73152" rIns="91440" bIns="73152" numCol="1" spcCol="0" rtlCol="0" fromWordArt="0" anchor="t" anchorCtr="0" forceAA="0" compatLnSpc="1">
            <a:prstTxWarp prst="textNoShape">
              <a:avLst/>
            </a:prstTxWarp>
            <a:noAutofit/>
          </a:bodyPr>
          <a:lstStyle/>
          <a:p>
            <a:pPr marL="0" marR="0" lvl="0" indent="0" defTabSz="466236"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394" name="Oval 393">
            <a:extLst>
              <a:ext uri="{FF2B5EF4-FFF2-40B4-BE49-F238E27FC236}">
                <a16:creationId xmlns:a16="http://schemas.microsoft.com/office/drawing/2014/main" id="{DBB46A00-9ACE-5AF7-67F0-F08CB6394EB5}"/>
              </a:ext>
              <a:ext uri="{C183D7F6-B498-43B3-948B-1728B52AA6E4}">
                <adec:decorative xmlns:adec="http://schemas.microsoft.com/office/drawing/2017/decorative" val="1"/>
              </a:ext>
            </a:extLst>
          </p:cNvPr>
          <p:cNvSpPr>
            <a:spLocks noChangeAspect="1"/>
          </p:cNvSpPr>
          <p:nvPr/>
        </p:nvSpPr>
        <p:spPr bwMode="auto">
          <a:xfrm>
            <a:off x="7835273" y="5187349"/>
            <a:ext cx="53847" cy="53847"/>
          </a:xfrm>
          <a:prstGeom prst="ellipse">
            <a:avLst/>
          </a:prstGeom>
          <a:solidFill>
            <a:srgbClr val="49C5B1"/>
          </a:solidFill>
          <a:ln w="6350" cap="flat" cmpd="sng" algn="ctr">
            <a:solidFill>
              <a:srgbClr val="49C5B1"/>
            </a:solidFill>
            <a:prstDash val="solid"/>
            <a:miter lim="800000"/>
            <a:headEnd type="none" w="med" len="med"/>
            <a:tailEnd type="none" w="med" len="med"/>
          </a:ln>
          <a:effectLst>
            <a:outerShdw blurRad="63500" dist="63500" dir="2700000" algn="tl" rotWithShape="0">
              <a:srgbClr val="737373">
                <a:alpha val="20000"/>
              </a:srgbClr>
            </a:outerShdw>
          </a:effectLst>
        </p:spPr>
        <p:txBody>
          <a:bodyPr rot="0" spcFirstLastPara="0" vertOverflow="overflow" horzOverflow="overflow" vert="horz" wrap="square" lIns="91440" tIns="73152" rIns="91440" bIns="73152" numCol="1" spcCol="0" rtlCol="0" fromWordArt="0" anchor="t" anchorCtr="0" forceAA="0" compatLnSpc="1">
            <a:prstTxWarp prst="textNoShape">
              <a:avLst/>
            </a:prstTxWarp>
            <a:noAutofit/>
          </a:bodyPr>
          <a:lstStyle/>
          <a:p>
            <a:pPr marL="0" marR="0" lvl="0" indent="0" defTabSz="466236"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395" name="Oval 394">
            <a:extLst>
              <a:ext uri="{FF2B5EF4-FFF2-40B4-BE49-F238E27FC236}">
                <a16:creationId xmlns:a16="http://schemas.microsoft.com/office/drawing/2014/main" id="{CEEE1829-FB79-9130-97A4-7B62B560C314}"/>
              </a:ext>
              <a:ext uri="{C183D7F6-B498-43B3-948B-1728B52AA6E4}">
                <adec:decorative xmlns:adec="http://schemas.microsoft.com/office/drawing/2017/decorative" val="1"/>
              </a:ext>
            </a:extLst>
          </p:cNvPr>
          <p:cNvSpPr>
            <a:spLocks noChangeAspect="1"/>
          </p:cNvSpPr>
          <p:nvPr/>
        </p:nvSpPr>
        <p:spPr bwMode="auto">
          <a:xfrm>
            <a:off x="6897699" y="2791283"/>
            <a:ext cx="53847" cy="53847"/>
          </a:xfrm>
          <a:prstGeom prst="ellipse">
            <a:avLst/>
          </a:prstGeom>
          <a:solidFill>
            <a:srgbClr val="49C5B1"/>
          </a:solidFill>
          <a:ln w="6350" cap="flat" cmpd="sng" algn="ctr">
            <a:solidFill>
              <a:srgbClr val="49C5B1"/>
            </a:solidFill>
            <a:prstDash val="solid"/>
            <a:miter lim="800000"/>
            <a:headEnd type="none" w="med" len="med"/>
            <a:tailEnd type="none" w="med" len="med"/>
          </a:ln>
          <a:effectLst>
            <a:outerShdw blurRad="63500" dist="63500" dir="2700000" algn="tl" rotWithShape="0">
              <a:srgbClr val="737373">
                <a:alpha val="20000"/>
              </a:srgbClr>
            </a:outerShdw>
          </a:effectLst>
        </p:spPr>
        <p:txBody>
          <a:bodyPr rot="0" spcFirstLastPara="0" vertOverflow="overflow" horzOverflow="overflow" vert="horz" wrap="square" lIns="91440" tIns="73152" rIns="91440" bIns="73152" numCol="1" spcCol="0" rtlCol="0" fromWordArt="0" anchor="t" anchorCtr="0" forceAA="0" compatLnSpc="1">
            <a:prstTxWarp prst="textNoShape">
              <a:avLst/>
            </a:prstTxWarp>
            <a:noAutofit/>
          </a:bodyPr>
          <a:lstStyle/>
          <a:p>
            <a:pPr marL="0" marR="0" lvl="0" indent="0" defTabSz="466236"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396" name="Oval 395">
            <a:extLst>
              <a:ext uri="{FF2B5EF4-FFF2-40B4-BE49-F238E27FC236}">
                <a16:creationId xmlns:a16="http://schemas.microsoft.com/office/drawing/2014/main" id="{71AAFD0B-4B9F-D217-AD0E-84EEAD019008}"/>
              </a:ext>
              <a:ext uri="{C183D7F6-B498-43B3-948B-1728B52AA6E4}">
                <adec:decorative xmlns:adec="http://schemas.microsoft.com/office/drawing/2017/decorative" val="1"/>
              </a:ext>
            </a:extLst>
          </p:cNvPr>
          <p:cNvSpPr>
            <a:spLocks noChangeAspect="1"/>
          </p:cNvSpPr>
          <p:nvPr/>
        </p:nvSpPr>
        <p:spPr bwMode="auto">
          <a:xfrm>
            <a:off x="7786378" y="5742974"/>
            <a:ext cx="53847" cy="53847"/>
          </a:xfrm>
          <a:prstGeom prst="ellipse">
            <a:avLst/>
          </a:prstGeom>
          <a:solidFill>
            <a:srgbClr val="49C5B1"/>
          </a:solidFill>
          <a:ln w="6350" cap="flat" cmpd="sng" algn="ctr">
            <a:solidFill>
              <a:srgbClr val="49C5B1"/>
            </a:solidFill>
            <a:prstDash val="solid"/>
            <a:miter lim="800000"/>
            <a:headEnd type="none" w="med" len="med"/>
            <a:tailEnd type="none" w="med" len="med"/>
          </a:ln>
          <a:effectLst>
            <a:outerShdw blurRad="63500" dist="63500" dir="2700000" algn="tl" rotWithShape="0">
              <a:srgbClr val="737373">
                <a:alpha val="20000"/>
              </a:srgbClr>
            </a:outerShdw>
          </a:effectLst>
        </p:spPr>
        <p:txBody>
          <a:bodyPr rot="0" spcFirstLastPara="0" vertOverflow="overflow" horzOverflow="overflow" vert="horz" wrap="square" lIns="91440" tIns="73152" rIns="91440" bIns="73152" numCol="1" spcCol="0" rtlCol="0" fromWordArt="0" anchor="t" anchorCtr="0" forceAA="0" compatLnSpc="1">
            <a:prstTxWarp prst="textNoShape">
              <a:avLst/>
            </a:prstTxWarp>
            <a:noAutofit/>
          </a:bodyPr>
          <a:lstStyle/>
          <a:p>
            <a:pPr marL="0" marR="0" lvl="0" indent="0" defTabSz="466236"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397" name="Oval 396">
            <a:extLst>
              <a:ext uri="{FF2B5EF4-FFF2-40B4-BE49-F238E27FC236}">
                <a16:creationId xmlns:a16="http://schemas.microsoft.com/office/drawing/2014/main" id="{82033A83-9167-C72D-D763-3A39B61FE315}"/>
              </a:ext>
              <a:ext uri="{C183D7F6-B498-43B3-948B-1728B52AA6E4}">
                <adec:decorative xmlns:adec="http://schemas.microsoft.com/office/drawing/2017/decorative" val="1"/>
              </a:ext>
            </a:extLst>
          </p:cNvPr>
          <p:cNvSpPr>
            <a:spLocks noChangeAspect="1"/>
          </p:cNvSpPr>
          <p:nvPr/>
        </p:nvSpPr>
        <p:spPr bwMode="auto">
          <a:xfrm>
            <a:off x="7353943" y="5404519"/>
            <a:ext cx="53847" cy="53847"/>
          </a:xfrm>
          <a:prstGeom prst="ellipse">
            <a:avLst/>
          </a:prstGeom>
          <a:solidFill>
            <a:srgbClr val="49C5B1"/>
          </a:solidFill>
          <a:ln w="6350" cap="flat" cmpd="sng" algn="ctr">
            <a:solidFill>
              <a:srgbClr val="49C5B1"/>
            </a:solidFill>
            <a:prstDash val="solid"/>
            <a:miter lim="800000"/>
            <a:headEnd type="none" w="med" len="med"/>
            <a:tailEnd type="none" w="med" len="med"/>
          </a:ln>
          <a:effectLst>
            <a:outerShdw blurRad="63500" dist="63500" dir="2700000" algn="tl" rotWithShape="0">
              <a:srgbClr val="737373">
                <a:alpha val="20000"/>
              </a:srgbClr>
            </a:outerShdw>
          </a:effectLst>
        </p:spPr>
        <p:txBody>
          <a:bodyPr rot="0" spcFirstLastPara="0" vertOverflow="overflow" horzOverflow="overflow" vert="horz" wrap="square" lIns="91440" tIns="73152" rIns="91440" bIns="73152" numCol="1" spcCol="0" rtlCol="0" fromWordArt="0" anchor="t" anchorCtr="0" forceAA="0" compatLnSpc="1">
            <a:prstTxWarp prst="textNoShape">
              <a:avLst/>
            </a:prstTxWarp>
            <a:noAutofit/>
          </a:bodyPr>
          <a:lstStyle/>
          <a:p>
            <a:pPr marL="0" marR="0" lvl="0" indent="0" defTabSz="466236"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398" name="Oval 397">
            <a:extLst>
              <a:ext uri="{FF2B5EF4-FFF2-40B4-BE49-F238E27FC236}">
                <a16:creationId xmlns:a16="http://schemas.microsoft.com/office/drawing/2014/main" id="{71CFA4BD-2CA3-9A11-0CE8-1A65E03AD563}"/>
              </a:ext>
              <a:ext uri="{C183D7F6-B498-43B3-948B-1728B52AA6E4}">
                <adec:decorative xmlns:adec="http://schemas.microsoft.com/office/drawing/2017/decorative" val="1"/>
              </a:ext>
            </a:extLst>
          </p:cNvPr>
          <p:cNvSpPr>
            <a:spLocks noChangeAspect="1"/>
          </p:cNvSpPr>
          <p:nvPr/>
        </p:nvSpPr>
        <p:spPr bwMode="auto">
          <a:xfrm>
            <a:off x="9336413" y="6254784"/>
            <a:ext cx="53847" cy="53847"/>
          </a:xfrm>
          <a:prstGeom prst="ellipse">
            <a:avLst/>
          </a:prstGeom>
          <a:solidFill>
            <a:srgbClr val="49C5B1"/>
          </a:solidFill>
          <a:ln w="6350" cap="flat" cmpd="sng" algn="ctr">
            <a:solidFill>
              <a:srgbClr val="49C5B1"/>
            </a:solidFill>
            <a:prstDash val="solid"/>
            <a:miter lim="800000"/>
            <a:headEnd type="none" w="med" len="med"/>
            <a:tailEnd type="none" w="med" len="med"/>
          </a:ln>
          <a:effectLst>
            <a:outerShdw blurRad="63500" dist="63500" dir="2700000" algn="tl" rotWithShape="0">
              <a:srgbClr val="737373">
                <a:alpha val="20000"/>
              </a:srgbClr>
            </a:outerShdw>
          </a:effectLst>
        </p:spPr>
        <p:txBody>
          <a:bodyPr rot="0" spcFirstLastPara="0" vertOverflow="overflow" horzOverflow="overflow" vert="horz" wrap="square" lIns="91440" tIns="73152" rIns="91440" bIns="73152" numCol="1" spcCol="0" rtlCol="0" fromWordArt="0" anchor="t" anchorCtr="0" forceAA="0" compatLnSpc="1">
            <a:prstTxWarp prst="textNoShape">
              <a:avLst/>
            </a:prstTxWarp>
            <a:noAutofit/>
          </a:bodyPr>
          <a:lstStyle/>
          <a:p>
            <a:pPr marL="0" marR="0" lvl="0" indent="0" defTabSz="466236"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399" name="Rectangle: Rounded Corners 398">
            <a:extLst>
              <a:ext uri="{FF2B5EF4-FFF2-40B4-BE49-F238E27FC236}">
                <a16:creationId xmlns:a16="http://schemas.microsoft.com/office/drawing/2014/main" id="{237BADF4-35CB-91A2-4246-04EAC361635F}"/>
              </a:ext>
              <a:ext uri="{C183D7F6-B498-43B3-948B-1728B52AA6E4}">
                <adec:decorative xmlns:adec="http://schemas.microsoft.com/office/drawing/2017/decorative" val="1"/>
              </a:ext>
            </a:extLst>
          </p:cNvPr>
          <p:cNvSpPr/>
          <p:nvPr/>
        </p:nvSpPr>
        <p:spPr bwMode="auto">
          <a:xfrm>
            <a:off x="8882945" y="2743039"/>
            <a:ext cx="2543755" cy="1186681"/>
          </a:xfrm>
          <a:prstGeom prst="roundRect">
            <a:avLst>
              <a:gd name="adj" fmla="val 5271"/>
            </a:avLst>
          </a:prstGeom>
          <a:solidFill>
            <a:srgbClr val="49C5B1">
              <a:lumMod val="60000"/>
              <a:lumOff val="40000"/>
            </a:srgbClr>
          </a:solidFill>
          <a:ln w="25400" cap="flat" cmpd="sng" algn="ctr">
            <a:noFill/>
            <a:prstDash val="solid"/>
            <a:miter lim="800000"/>
            <a:headEnd type="none" w="med" len="med"/>
            <a:tailEnd type="none" w="med" len="med"/>
          </a:ln>
          <a:effectLst>
            <a:outerShdw blurRad="63500" dist="127000" dir="5400000" algn="tl" rotWithShape="0">
              <a:srgbClr val="000000">
                <a:lumMod val="75000"/>
                <a:alpha val="20000"/>
              </a:srgbClr>
            </a:outerShdw>
          </a:effectLst>
          <a:scene3d>
            <a:camera prst="perspectiveRelaxedModerately">
              <a:rot lat="18600000" lon="0" rev="0"/>
            </a:camera>
            <a:lightRig rig="balanced" dir="t"/>
          </a:scene3d>
          <a:sp3d contourW="12700" prstMaterial="matte">
            <a:bevelT w="0"/>
            <a:contourClr>
              <a:srgbClr val="000000">
                <a:lumMod val="65000"/>
              </a:srgbClr>
            </a:contourClr>
          </a:sp3d>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66236"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noFill/>
                <a:effectLst/>
                <a:uLnTx/>
                <a:uFillTx/>
                <a:latin typeface="Segoe UI Semibold"/>
                <a:ea typeface="+mn-ea"/>
                <a:cs typeface="Segoe UI" pitchFamily="34" charset="0"/>
              </a:rPr>
              <a:t>2</a:t>
            </a:r>
          </a:p>
        </p:txBody>
      </p:sp>
      <p:sp>
        <p:nvSpPr>
          <p:cNvPr id="400" name="TextBox 399">
            <a:extLst>
              <a:ext uri="{FF2B5EF4-FFF2-40B4-BE49-F238E27FC236}">
                <a16:creationId xmlns:a16="http://schemas.microsoft.com/office/drawing/2014/main" id="{19FD887B-7756-AE42-A1AF-A4F4A592916A}"/>
              </a:ext>
              <a:ext uri="{C183D7F6-B498-43B3-948B-1728B52AA6E4}">
                <adec:decorative xmlns:adec="http://schemas.microsoft.com/office/drawing/2017/decorative" val="1"/>
              </a:ext>
            </a:extLst>
          </p:cNvPr>
          <p:cNvSpPr txBox="1"/>
          <p:nvPr/>
        </p:nvSpPr>
        <p:spPr>
          <a:xfrm>
            <a:off x="9737785" y="3237832"/>
            <a:ext cx="834074" cy="246221"/>
          </a:xfrm>
          <a:prstGeom prst="rect">
            <a:avLst/>
          </a:prstGeom>
          <a:noFill/>
          <a:ln>
            <a:noFill/>
          </a:ln>
        </p:spPr>
        <p:txBody>
          <a:bodyPr wrap="none" lIns="0" tIns="0" rIns="0" bIns="0" anchor="ctr" anchorCtr="0">
            <a:spAutoFit/>
          </a:bodyPr>
          <a:lstStyle>
            <a:defPPr>
              <a:defRPr lang="en-US"/>
            </a:defPPr>
            <a:lvl1pPr marR="0" lvl="0" indent="0" algn="ctr" defTabSz="466236" fontAlgn="base">
              <a:lnSpc>
                <a:spcPct val="100000"/>
              </a:lnSpc>
              <a:spcBef>
                <a:spcPct val="0"/>
              </a:spcBef>
              <a:spcAft>
                <a:spcPct val="0"/>
              </a:spcAft>
              <a:buClrTx/>
              <a:buSzTx/>
              <a:buFontTx/>
              <a:buNone/>
              <a:tabLst/>
              <a:defRPr sz="1600">
                <a:latin typeface="+mj-lt"/>
                <a:cs typeface="Segoe UI" pitchFamily="34" charset="0"/>
              </a:defRPr>
            </a:lvl1pPr>
          </a:lstStyle>
          <a:p>
            <a:r>
              <a:rPr lang="en-US">
                <a:solidFill>
                  <a:srgbClr val="000000"/>
                </a:solidFill>
                <a:latin typeface="Segoe Sans Display"/>
              </a:rPr>
              <a:t>Analytics</a:t>
            </a:r>
          </a:p>
        </p:txBody>
      </p:sp>
      <p:sp>
        <p:nvSpPr>
          <p:cNvPr id="401" name="Rectangle: Rounded Corners 400">
            <a:extLst>
              <a:ext uri="{FF2B5EF4-FFF2-40B4-BE49-F238E27FC236}">
                <a16:creationId xmlns:a16="http://schemas.microsoft.com/office/drawing/2014/main" id="{E5BC7A60-616E-FCB9-65E3-2260A3A7C969}"/>
              </a:ext>
              <a:ext uri="{C183D7F6-B498-43B3-948B-1728B52AA6E4}">
                <adec:decorative xmlns:adec="http://schemas.microsoft.com/office/drawing/2017/decorative" val="1"/>
              </a:ext>
            </a:extLst>
          </p:cNvPr>
          <p:cNvSpPr/>
          <p:nvPr/>
        </p:nvSpPr>
        <p:spPr bwMode="auto">
          <a:xfrm>
            <a:off x="6567169" y="1371772"/>
            <a:ext cx="2543755" cy="1186681"/>
          </a:xfrm>
          <a:prstGeom prst="roundRect">
            <a:avLst>
              <a:gd name="adj" fmla="val 5336"/>
            </a:avLst>
          </a:prstGeom>
          <a:solidFill>
            <a:srgbClr val="49C5B1">
              <a:lumMod val="60000"/>
              <a:lumOff val="40000"/>
            </a:srgbClr>
          </a:solidFill>
          <a:ln w="25400" cap="flat" cmpd="sng" algn="ctr">
            <a:noFill/>
            <a:prstDash val="solid"/>
            <a:miter lim="800000"/>
            <a:headEnd type="none" w="med" len="med"/>
            <a:tailEnd type="none" w="med" len="med"/>
          </a:ln>
          <a:effectLst>
            <a:outerShdw blurRad="63500" dist="127000" dir="5400000" algn="tl" rotWithShape="0">
              <a:srgbClr val="000000">
                <a:lumMod val="75000"/>
                <a:alpha val="20000"/>
              </a:srgbClr>
            </a:outerShdw>
          </a:effectLst>
          <a:scene3d>
            <a:camera prst="perspectiveRelaxedModerately">
              <a:rot lat="18600000" lon="0" rev="0"/>
            </a:camera>
            <a:lightRig rig="balanced" dir="t"/>
          </a:scene3d>
          <a:sp3d contourW="12700" prstMaterial="matte">
            <a:bevelT w="0"/>
            <a:contourClr>
              <a:srgbClr val="000000">
                <a:lumMod val="65000"/>
              </a:srgbClr>
            </a:contourClr>
          </a:sp3d>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66236"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noFill/>
                <a:effectLst/>
                <a:uLnTx/>
                <a:uFillTx/>
                <a:latin typeface="Segoe UI Semibold"/>
                <a:ea typeface="+mn-ea"/>
                <a:cs typeface="Segoe UI" pitchFamily="34" charset="0"/>
              </a:rPr>
              <a:t>3</a:t>
            </a:r>
          </a:p>
        </p:txBody>
      </p:sp>
      <p:sp>
        <p:nvSpPr>
          <p:cNvPr id="402" name="TextBox 401">
            <a:extLst>
              <a:ext uri="{FF2B5EF4-FFF2-40B4-BE49-F238E27FC236}">
                <a16:creationId xmlns:a16="http://schemas.microsoft.com/office/drawing/2014/main" id="{7E742C6E-D7B8-A3F6-3F69-8D7D0A4A4492}"/>
              </a:ext>
              <a:ext uri="{C183D7F6-B498-43B3-948B-1728B52AA6E4}">
                <adec:decorative xmlns:adec="http://schemas.microsoft.com/office/drawing/2017/decorative" val="1"/>
              </a:ext>
            </a:extLst>
          </p:cNvPr>
          <p:cNvSpPr txBox="1"/>
          <p:nvPr/>
        </p:nvSpPr>
        <p:spPr>
          <a:xfrm>
            <a:off x="7050369" y="1862752"/>
            <a:ext cx="1577355" cy="246221"/>
          </a:xfrm>
          <a:prstGeom prst="rect">
            <a:avLst/>
          </a:prstGeom>
          <a:noFill/>
          <a:ln>
            <a:noFill/>
          </a:ln>
        </p:spPr>
        <p:txBody>
          <a:bodyPr wrap="none" lIns="0" tIns="0" rIns="0" bIns="0" anchor="ctr" anchorCtr="0">
            <a:spAutoFit/>
          </a:bodyPr>
          <a:lstStyle>
            <a:defPPr>
              <a:defRPr lang="en-US"/>
            </a:defPPr>
            <a:lvl1pPr algn="ctr" defTabSz="932472" fontAlgn="base">
              <a:spcBef>
                <a:spcPct val="0"/>
              </a:spcBef>
              <a:spcAft>
                <a:spcPct val="0"/>
              </a:spcAft>
              <a:defRPr sz="3200">
                <a:gradFill>
                  <a:gsLst>
                    <a:gs pos="30723">
                      <a:srgbClr val="2F2F2F"/>
                    </a:gs>
                    <a:gs pos="61000">
                      <a:srgbClr val="2F2F2F"/>
                    </a:gs>
                  </a:gsLst>
                  <a:lin ang="1800000" scaled="0"/>
                </a:gradFill>
                <a:latin typeface="+mj-lt"/>
                <a:cs typeface="Segoe UI" pitchFamily="34" charset="0"/>
              </a:defRPr>
            </a:lvl1pPr>
          </a:lstStyle>
          <a:p>
            <a:pPr defTabSz="466236">
              <a:defRPr/>
            </a:pPr>
            <a:r>
              <a:rPr lang="en-US" sz="1600">
                <a:solidFill>
                  <a:srgbClr val="000000"/>
                </a:solidFill>
                <a:latin typeface="Segoe Sans Display"/>
              </a:rPr>
              <a:t>Data governance</a:t>
            </a:r>
          </a:p>
        </p:txBody>
      </p:sp>
      <p:sp>
        <p:nvSpPr>
          <p:cNvPr id="403" name="Rectangle: Rounded Corners 402">
            <a:extLst>
              <a:ext uri="{FF2B5EF4-FFF2-40B4-BE49-F238E27FC236}">
                <a16:creationId xmlns:a16="http://schemas.microsoft.com/office/drawing/2014/main" id="{557284B7-913A-672F-C661-DA59EDE50D57}"/>
              </a:ext>
              <a:ext uri="{C183D7F6-B498-43B3-948B-1728B52AA6E4}">
                <adec:decorative xmlns:adec="http://schemas.microsoft.com/office/drawing/2017/decorative" val="1"/>
              </a:ext>
            </a:extLst>
          </p:cNvPr>
          <p:cNvSpPr/>
          <p:nvPr/>
        </p:nvSpPr>
        <p:spPr bwMode="auto">
          <a:xfrm>
            <a:off x="7214084" y="4058689"/>
            <a:ext cx="2543755" cy="1186681"/>
          </a:xfrm>
          <a:prstGeom prst="roundRect">
            <a:avLst>
              <a:gd name="adj" fmla="val 5336"/>
            </a:avLst>
          </a:prstGeom>
          <a:solidFill>
            <a:srgbClr val="49C5B1">
              <a:lumMod val="60000"/>
              <a:lumOff val="40000"/>
            </a:srgbClr>
          </a:solidFill>
          <a:ln w="25400" cap="flat" cmpd="sng" algn="ctr">
            <a:noFill/>
            <a:prstDash val="solid"/>
            <a:miter lim="800000"/>
            <a:headEnd type="none" w="med" len="med"/>
            <a:tailEnd type="none" w="med" len="med"/>
          </a:ln>
          <a:effectLst>
            <a:outerShdw blurRad="63500" dist="127000" dir="5400000" algn="tl" rotWithShape="0">
              <a:srgbClr val="000000">
                <a:lumMod val="75000"/>
                <a:alpha val="20000"/>
              </a:srgbClr>
            </a:outerShdw>
          </a:effectLst>
          <a:scene3d>
            <a:camera prst="perspectiveRelaxedModerately">
              <a:rot lat="18600000" lon="0" rev="0"/>
            </a:camera>
            <a:lightRig rig="balanced" dir="t"/>
          </a:scene3d>
          <a:sp3d contourW="12700" prstMaterial="matte">
            <a:bevelT w="0"/>
            <a:contourClr>
              <a:srgbClr val="000000">
                <a:lumMod val="65000"/>
              </a:srgbClr>
            </a:contourClr>
          </a:sp3d>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66236"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noFill/>
                <a:effectLst/>
                <a:uLnTx/>
                <a:uFillTx/>
                <a:latin typeface="Segoe UI Semibold"/>
                <a:ea typeface="+mn-ea"/>
                <a:cs typeface="Segoe UI" pitchFamily="34" charset="0"/>
              </a:rPr>
              <a:t>1</a:t>
            </a:r>
          </a:p>
        </p:txBody>
      </p:sp>
      <p:sp>
        <p:nvSpPr>
          <p:cNvPr id="404" name="TextBox 403">
            <a:extLst>
              <a:ext uri="{FF2B5EF4-FFF2-40B4-BE49-F238E27FC236}">
                <a16:creationId xmlns:a16="http://schemas.microsoft.com/office/drawing/2014/main" id="{02271680-37EA-01EC-9B9B-B26C3AC4F73A}"/>
              </a:ext>
              <a:ext uri="{C183D7F6-B498-43B3-948B-1728B52AA6E4}">
                <adec:decorative xmlns:adec="http://schemas.microsoft.com/office/drawing/2017/decorative" val="1"/>
              </a:ext>
            </a:extLst>
          </p:cNvPr>
          <p:cNvSpPr txBox="1"/>
          <p:nvPr/>
        </p:nvSpPr>
        <p:spPr>
          <a:xfrm>
            <a:off x="7464848" y="4528033"/>
            <a:ext cx="2042226" cy="246221"/>
          </a:xfrm>
          <a:prstGeom prst="rect">
            <a:avLst/>
          </a:prstGeom>
          <a:noFill/>
          <a:ln>
            <a:noFill/>
          </a:ln>
        </p:spPr>
        <p:txBody>
          <a:bodyPr wrap="none" lIns="0" tIns="0" rIns="0" bIns="0" anchor="ctr" anchorCtr="0">
            <a:spAutoFit/>
          </a:bodyPr>
          <a:lstStyle>
            <a:defPPr>
              <a:defRPr lang="en-US"/>
            </a:defPPr>
            <a:lvl1pPr marR="0" lvl="0" indent="0" algn="ctr" defTabSz="466236" fontAlgn="base">
              <a:lnSpc>
                <a:spcPct val="100000"/>
              </a:lnSpc>
              <a:spcBef>
                <a:spcPct val="0"/>
              </a:spcBef>
              <a:spcAft>
                <a:spcPct val="0"/>
              </a:spcAft>
              <a:buClrTx/>
              <a:buSzTx/>
              <a:buFontTx/>
              <a:buNone/>
              <a:tabLst/>
              <a:defRPr sz="1600">
                <a:latin typeface="+mj-lt"/>
                <a:cs typeface="Segoe UI" pitchFamily="34" charset="0"/>
              </a:defRPr>
            </a:lvl1pPr>
          </a:lstStyle>
          <a:p>
            <a:r>
              <a:rPr lang="en-US">
                <a:solidFill>
                  <a:srgbClr val="000000"/>
                </a:solidFill>
                <a:latin typeface="Segoe Sans Display"/>
              </a:rPr>
              <a:t>Operational Databases</a:t>
            </a:r>
          </a:p>
        </p:txBody>
      </p:sp>
      <p:sp>
        <p:nvSpPr>
          <p:cNvPr id="405" name="Oval 404">
            <a:extLst>
              <a:ext uri="{FF2B5EF4-FFF2-40B4-BE49-F238E27FC236}">
                <a16:creationId xmlns:a16="http://schemas.microsoft.com/office/drawing/2014/main" id="{2DC1B240-5D7F-64E3-DE70-A7D5AA242621}"/>
              </a:ext>
              <a:ext uri="{C183D7F6-B498-43B3-948B-1728B52AA6E4}">
                <adec:decorative xmlns:adec="http://schemas.microsoft.com/office/drawing/2017/decorative" val="1"/>
              </a:ext>
            </a:extLst>
          </p:cNvPr>
          <p:cNvSpPr>
            <a:spLocks noChangeAspect="1"/>
          </p:cNvSpPr>
          <p:nvPr/>
        </p:nvSpPr>
        <p:spPr bwMode="auto">
          <a:xfrm>
            <a:off x="6256318" y="1233442"/>
            <a:ext cx="53847" cy="53847"/>
          </a:xfrm>
          <a:prstGeom prst="ellipse">
            <a:avLst/>
          </a:prstGeom>
          <a:solidFill>
            <a:srgbClr val="49C5B1"/>
          </a:solidFill>
          <a:ln w="6350" cap="flat" cmpd="sng" algn="ctr">
            <a:solidFill>
              <a:srgbClr val="49C5B1"/>
            </a:solidFill>
            <a:prstDash val="solid"/>
            <a:miter lim="800000"/>
            <a:headEnd type="none" w="med" len="med"/>
            <a:tailEnd type="none" w="med" len="med"/>
          </a:ln>
          <a:effectLst>
            <a:outerShdw blurRad="63500" dist="63500" dir="2700000" algn="tl" rotWithShape="0">
              <a:srgbClr val="737373">
                <a:alpha val="20000"/>
              </a:srgbClr>
            </a:outerShdw>
          </a:effectLst>
        </p:spPr>
        <p:txBody>
          <a:bodyPr rot="0" spcFirstLastPara="0" vertOverflow="overflow" horzOverflow="overflow" vert="horz" wrap="square" lIns="91440" tIns="73152" rIns="91440" bIns="73152" numCol="1" spcCol="0" rtlCol="0" fromWordArt="0" anchor="t" anchorCtr="0" forceAA="0" compatLnSpc="1">
            <a:prstTxWarp prst="textNoShape">
              <a:avLst/>
            </a:prstTxWarp>
            <a:noAutofit/>
          </a:bodyPr>
          <a:lstStyle/>
          <a:p>
            <a:pPr marL="0" marR="0" lvl="0" indent="0" defTabSz="466236"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819639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5"/>
                                        </p:tgtEl>
                                        <p:attrNameLst>
                                          <p:attrName>style.visibility</p:attrName>
                                        </p:attrNameLst>
                                      </p:cBhvr>
                                      <p:to>
                                        <p:strVal val="visible"/>
                                      </p:to>
                                    </p:set>
                                    <p:animEffect transition="in" filter="fade">
                                      <p:cBhvr>
                                        <p:cTn id="7" dur="500"/>
                                        <p:tgtEl>
                                          <p:spTgt spid="355"/>
                                        </p:tgtEl>
                                      </p:cBhvr>
                                    </p:animEffect>
                                  </p:childTnLst>
                                </p:cTn>
                              </p:par>
                              <p:par>
                                <p:cTn id="8" presetID="42" presetClass="path" presetSubtype="0" decel="100000" fill="hold" grpId="1" nodeType="withEffect">
                                  <p:stCondLst>
                                    <p:cond delay="0"/>
                                  </p:stCondLst>
                                  <p:childTnLst>
                                    <p:animMotion origin="layout" path="M 1.35417E-6 -4.81481E-6 L 1.35417E-6 0.03542 " pathEditMode="relative" rAng="0" ptsTypes="AA">
                                      <p:cBhvr>
                                        <p:cTn id="9" dur="700" spd="-100000" fill="hold"/>
                                        <p:tgtEl>
                                          <p:spTgt spid="355"/>
                                        </p:tgtEl>
                                        <p:attrNameLst>
                                          <p:attrName>ppt_x</p:attrName>
                                          <p:attrName>ppt_y</p:attrName>
                                        </p:attrNameLst>
                                      </p:cBhvr>
                                      <p:rCtr x="0" y="1771"/>
                                    </p:animMotion>
                                  </p:childTnLst>
                                </p:cTn>
                              </p:par>
                              <p:par>
                                <p:cTn id="10" presetID="10" presetClass="entr" presetSubtype="0" fill="hold" grpId="0" nodeType="withEffect">
                                  <p:stCondLst>
                                    <p:cond delay="0"/>
                                  </p:stCondLst>
                                  <p:childTnLst>
                                    <p:set>
                                      <p:cBhvr>
                                        <p:cTn id="11" dur="1" fill="hold">
                                          <p:stCondLst>
                                            <p:cond delay="0"/>
                                          </p:stCondLst>
                                        </p:cTn>
                                        <p:tgtEl>
                                          <p:spTgt spid="403"/>
                                        </p:tgtEl>
                                        <p:attrNameLst>
                                          <p:attrName>style.visibility</p:attrName>
                                        </p:attrNameLst>
                                      </p:cBhvr>
                                      <p:to>
                                        <p:strVal val="visible"/>
                                      </p:to>
                                    </p:set>
                                    <p:animEffect transition="in" filter="fade">
                                      <p:cBhvr>
                                        <p:cTn id="12" dur="500"/>
                                        <p:tgtEl>
                                          <p:spTgt spid="403"/>
                                        </p:tgtEl>
                                      </p:cBhvr>
                                    </p:animEffect>
                                  </p:childTnLst>
                                </p:cTn>
                              </p:par>
                              <p:par>
                                <p:cTn id="13" presetID="42" presetClass="path" presetSubtype="0" decel="100000" fill="hold" grpId="1" nodeType="withEffect">
                                  <p:stCondLst>
                                    <p:cond delay="0"/>
                                  </p:stCondLst>
                                  <p:childTnLst>
                                    <p:animMotion origin="layout" path="M 3.33333E-6 -1.2963E-6 L 3.33333E-6 0.03542 " pathEditMode="relative" rAng="0" ptsTypes="AA">
                                      <p:cBhvr>
                                        <p:cTn id="14" dur="700" spd="-100000" fill="hold"/>
                                        <p:tgtEl>
                                          <p:spTgt spid="403"/>
                                        </p:tgtEl>
                                        <p:attrNameLst>
                                          <p:attrName>ppt_x</p:attrName>
                                          <p:attrName>ppt_y</p:attrName>
                                        </p:attrNameLst>
                                      </p:cBhvr>
                                      <p:rCtr x="0" y="1771"/>
                                    </p:animMotion>
                                  </p:childTnLst>
                                </p:cTn>
                              </p:par>
                              <p:par>
                                <p:cTn id="15" presetID="10" presetClass="entr" presetSubtype="0" fill="hold" grpId="0" nodeType="withEffect">
                                  <p:stCondLst>
                                    <p:cond delay="100"/>
                                  </p:stCondLst>
                                  <p:childTnLst>
                                    <p:set>
                                      <p:cBhvr>
                                        <p:cTn id="16" dur="1" fill="hold">
                                          <p:stCondLst>
                                            <p:cond delay="0"/>
                                          </p:stCondLst>
                                        </p:cTn>
                                        <p:tgtEl>
                                          <p:spTgt spid="400"/>
                                        </p:tgtEl>
                                        <p:attrNameLst>
                                          <p:attrName>style.visibility</p:attrName>
                                        </p:attrNameLst>
                                      </p:cBhvr>
                                      <p:to>
                                        <p:strVal val="visible"/>
                                      </p:to>
                                    </p:set>
                                    <p:animEffect transition="in" filter="fade">
                                      <p:cBhvr>
                                        <p:cTn id="17" dur="500"/>
                                        <p:tgtEl>
                                          <p:spTgt spid="400"/>
                                        </p:tgtEl>
                                      </p:cBhvr>
                                    </p:animEffect>
                                  </p:childTnLst>
                                </p:cTn>
                              </p:par>
                              <p:par>
                                <p:cTn id="18" presetID="42" presetClass="path" presetSubtype="0" decel="100000" fill="hold" grpId="1" nodeType="withEffect">
                                  <p:stCondLst>
                                    <p:cond delay="100"/>
                                  </p:stCondLst>
                                  <p:childTnLst>
                                    <p:animMotion origin="layout" path="M 3.33333E-6 -1.2963E-6 L 3.33333E-6 0.03542 " pathEditMode="relative" rAng="0" ptsTypes="AA">
                                      <p:cBhvr>
                                        <p:cTn id="19" dur="700" spd="-100000" fill="hold"/>
                                        <p:tgtEl>
                                          <p:spTgt spid="400"/>
                                        </p:tgtEl>
                                        <p:attrNameLst>
                                          <p:attrName>ppt_x</p:attrName>
                                          <p:attrName>ppt_y</p:attrName>
                                        </p:attrNameLst>
                                      </p:cBhvr>
                                      <p:rCtr x="0" y="1771"/>
                                    </p:animMotion>
                                  </p:childTnLst>
                                </p:cTn>
                              </p:par>
                              <p:par>
                                <p:cTn id="20" presetID="10" presetClass="entr" presetSubtype="0" fill="hold" grpId="0" nodeType="withEffect">
                                  <p:stCondLst>
                                    <p:cond delay="100"/>
                                  </p:stCondLst>
                                  <p:childTnLst>
                                    <p:set>
                                      <p:cBhvr>
                                        <p:cTn id="21" dur="1" fill="hold">
                                          <p:stCondLst>
                                            <p:cond delay="0"/>
                                          </p:stCondLst>
                                        </p:cTn>
                                        <p:tgtEl>
                                          <p:spTgt spid="399"/>
                                        </p:tgtEl>
                                        <p:attrNameLst>
                                          <p:attrName>style.visibility</p:attrName>
                                        </p:attrNameLst>
                                      </p:cBhvr>
                                      <p:to>
                                        <p:strVal val="visible"/>
                                      </p:to>
                                    </p:set>
                                    <p:animEffect transition="in" filter="fade">
                                      <p:cBhvr>
                                        <p:cTn id="22" dur="500"/>
                                        <p:tgtEl>
                                          <p:spTgt spid="399"/>
                                        </p:tgtEl>
                                      </p:cBhvr>
                                    </p:animEffect>
                                  </p:childTnLst>
                                </p:cTn>
                              </p:par>
                              <p:par>
                                <p:cTn id="23" presetID="42" presetClass="path" presetSubtype="0" decel="100000" fill="hold" grpId="1" nodeType="withEffect">
                                  <p:stCondLst>
                                    <p:cond delay="100"/>
                                  </p:stCondLst>
                                  <p:childTnLst>
                                    <p:animMotion origin="layout" path="M 3.33333E-6 -1.2963E-6 L 3.33333E-6 0.03542 " pathEditMode="relative" rAng="0" ptsTypes="AA">
                                      <p:cBhvr>
                                        <p:cTn id="24" dur="700" spd="-100000" fill="hold"/>
                                        <p:tgtEl>
                                          <p:spTgt spid="399"/>
                                        </p:tgtEl>
                                        <p:attrNameLst>
                                          <p:attrName>ppt_x</p:attrName>
                                          <p:attrName>ppt_y</p:attrName>
                                        </p:attrNameLst>
                                      </p:cBhvr>
                                      <p:rCtr x="0" y="1771"/>
                                    </p:animMotion>
                                  </p:childTnLst>
                                </p:cTn>
                              </p:par>
                              <p:par>
                                <p:cTn id="25" presetID="10" presetClass="entr" presetSubtype="0" fill="hold" grpId="0" nodeType="withEffect">
                                  <p:stCondLst>
                                    <p:cond delay="200"/>
                                  </p:stCondLst>
                                  <p:childTnLst>
                                    <p:set>
                                      <p:cBhvr>
                                        <p:cTn id="26" dur="1" fill="hold">
                                          <p:stCondLst>
                                            <p:cond delay="0"/>
                                          </p:stCondLst>
                                        </p:cTn>
                                        <p:tgtEl>
                                          <p:spTgt spid="402"/>
                                        </p:tgtEl>
                                        <p:attrNameLst>
                                          <p:attrName>style.visibility</p:attrName>
                                        </p:attrNameLst>
                                      </p:cBhvr>
                                      <p:to>
                                        <p:strVal val="visible"/>
                                      </p:to>
                                    </p:set>
                                    <p:animEffect transition="in" filter="fade">
                                      <p:cBhvr>
                                        <p:cTn id="27" dur="500"/>
                                        <p:tgtEl>
                                          <p:spTgt spid="402"/>
                                        </p:tgtEl>
                                      </p:cBhvr>
                                    </p:animEffect>
                                  </p:childTnLst>
                                </p:cTn>
                              </p:par>
                              <p:par>
                                <p:cTn id="28" presetID="42" presetClass="path" presetSubtype="0" decel="100000" fill="hold" grpId="1" nodeType="withEffect">
                                  <p:stCondLst>
                                    <p:cond delay="200"/>
                                  </p:stCondLst>
                                  <p:childTnLst>
                                    <p:animMotion origin="layout" path="M 1.25E-6 -2.40741E-6 L 1.25E-6 0.03542 " pathEditMode="relative" rAng="0" ptsTypes="AA">
                                      <p:cBhvr>
                                        <p:cTn id="29" dur="700" spd="-100000" fill="hold"/>
                                        <p:tgtEl>
                                          <p:spTgt spid="402"/>
                                        </p:tgtEl>
                                        <p:attrNameLst>
                                          <p:attrName>ppt_x</p:attrName>
                                          <p:attrName>ppt_y</p:attrName>
                                        </p:attrNameLst>
                                      </p:cBhvr>
                                      <p:rCtr x="0" y="1771"/>
                                    </p:animMotion>
                                  </p:childTnLst>
                                </p:cTn>
                              </p:par>
                              <p:par>
                                <p:cTn id="30" presetID="10" presetClass="entr" presetSubtype="0" fill="hold" grpId="0" nodeType="withEffect">
                                  <p:stCondLst>
                                    <p:cond delay="200"/>
                                  </p:stCondLst>
                                  <p:childTnLst>
                                    <p:set>
                                      <p:cBhvr>
                                        <p:cTn id="31" dur="1" fill="hold">
                                          <p:stCondLst>
                                            <p:cond delay="0"/>
                                          </p:stCondLst>
                                        </p:cTn>
                                        <p:tgtEl>
                                          <p:spTgt spid="401"/>
                                        </p:tgtEl>
                                        <p:attrNameLst>
                                          <p:attrName>style.visibility</p:attrName>
                                        </p:attrNameLst>
                                      </p:cBhvr>
                                      <p:to>
                                        <p:strVal val="visible"/>
                                      </p:to>
                                    </p:set>
                                    <p:animEffect transition="in" filter="fade">
                                      <p:cBhvr>
                                        <p:cTn id="32" dur="500"/>
                                        <p:tgtEl>
                                          <p:spTgt spid="401"/>
                                        </p:tgtEl>
                                      </p:cBhvr>
                                    </p:animEffect>
                                  </p:childTnLst>
                                </p:cTn>
                              </p:par>
                              <p:par>
                                <p:cTn id="33" presetID="42" presetClass="path" presetSubtype="0" decel="100000" fill="hold" grpId="1" nodeType="withEffect">
                                  <p:stCondLst>
                                    <p:cond delay="200"/>
                                  </p:stCondLst>
                                  <p:childTnLst>
                                    <p:animMotion origin="layout" path="M 1.25E-6 -4.07407E-6 L 1.25E-6 0.03542 " pathEditMode="relative" rAng="0" ptsTypes="AA">
                                      <p:cBhvr>
                                        <p:cTn id="34" dur="700" spd="-100000" fill="hold"/>
                                        <p:tgtEl>
                                          <p:spTgt spid="401"/>
                                        </p:tgtEl>
                                        <p:attrNameLst>
                                          <p:attrName>ppt_x</p:attrName>
                                          <p:attrName>ppt_y</p:attrName>
                                        </p:attrNameLst>
                                      </p:cBhvr>
                                      <p:rCtr x="0" y="1759"/>
                                    </p:animMotion>
                                  </p:childTnLst>
                                </p:cTn>
                              </p:par>
                              <p:par>
                                <p:cTn id="35" presetID="22" presetClass="entr" presetSubtype="4" fill="hold" nodeType="withEffect">
                                  <p:stCondLst>
                                    <p:cond delay="100"/>
                                  </p:stCondLst>
                                  <p:childTnLst>
                                    <p:set>
                                      <p:cBhvr>
                                        <p:cTn id="36" dur="1" fill="hold">
                                          <p:stCondLst>
                                            <p:cond delay="0"/>
                                          </p:stCondLst>
                                        </p:cTn>
                                        <p:tgtEl>
                                          <p:spTgt spid="328"/>
                                        </p:tgtEl>
                                        <p:attrNameLst>
                                          <p:attrName>style.visibility</p:attrName>
                                        </p:attrNameLst>
                                      </p:cBhvr>
                                      <p:to>
                                        <p:strVal val="visible"/>
                                      </p:to>
                                    </p:set>
                                    <p:animEffect transition="in" filter="wipe(down)">
                                      <p:cBhvr>
                                        <p:cTn id="37" dur="1000"/>
                                        <p:tgtEl>
                                          <p:spTgt spid="328"/>
                                        </p:tgtEl>
                                      </p:cBhvr>
                                    </p:animEffect>
                                  </p:childTnLst>
                                </p:cTn>
                              </p:par>
                              <p:par>
                                <p:cTn id="38" presetID="22" presetClass="entr" presetSubtype="4" fill="hold" nodeType="withEffect">
                                  <p:stCondLst>
                                    <p:cond delay="200"/>
                                  </p:stCondLst>
                                  <p:childTnLst>
                                    <p:set>
                                      <p:cBhvr>
                                        <p:cTn id="39" dur="1" fill="hold">
                                          <p:stCondLst>
                                            <p:cond delay="0"/>
                                          </p:stCondLst>
                                        </p:cTn>
                                        <p:tgtEl>
                                          <p:spTgt spid="338"/>
                                        </p:tgtEl>
                                        <p:attrNameLst>
                                          <p:attrName>style.visibility</p:attrName>
                                        </p:attrNameLst>
                                      </p:cBhvr>
                                      <p:to>
                                        <p:strVal val="visible"/>
                                      </p:to>
                                    </p:set>
                                    <p:animEffect transition="in" filter="wipe(down)">
                                      <p:cBhvr>
                                        <p:cTn id="40" dur="1000"/>
                                        <p:tgtEl>
                                          <p:spTgt spid="338"/>
                                        </p:tgtEl>
                                      </p:cBhvr>
                                    </p:animEffect>
                                  </p:childTnLst>
                                </p:cTn>
                              </p:par>
                              <p:par>
                                <p:cTn id="41" presetID="22" presetClass="entr" presetSubtype="4" fill="hold" nodeType="withEffect">
                                  <p:stCondLst>
                                    <p:cond delay="300"/>
                                  </p:stCondLst>
                                  <p:childTnLst>
                                    <p:set>
                                      <p:cBhvr>
                                        <p:cTn id="42" dur="1" fill="hold">
                                          <p:stCondLst>
                                            <p:cond delay="0"/>
                                          </p:stCondLst>
                                        </p:cTn>
                                        <p:tgtEl>
                                          <p:spTgt spid="347"/>
                                        </p:tgtEl>
                                        <p:attrNameLst>
                                          <p:attrName>style.visibility</p:attrName>
                                        </p:attrNameLst>
                                      </p:cBhvr>
                                      <p:to>
                                        <p:strVal val="visible"/>
                                      </p:to>
                                    </p:set>
                                    <p:animEffect transition="in" filter="wipe(down)">
                                      <p:cBhvr>
                                        <p:cTn id="43" dur="1000"/>
                                        <p:tgtEl>
                                          <p:spTgt spid="347"/>
                                        </p:tgtEl>
                                      </p:cBhvr>
                                    </p:animEffect>
                                  </p:childTnLst>
                                </p:cTn>
                              </p:par>
                              <p:par>
                                <p:cTn id="44" presetID="1" presetClass="entr" presetSubtype="0" fill="hold" grpId="0" nodeType="withEffect">
                                  <p:stCondLst>
                                    <p:cond delay="750"/>
                                  </p:stCondLst>
                                  <p:childTnLst>
                                    <p:set>
                                      <p:cBhvr>
                                        <p:cTn id="45" dur="1" fill="hold">
                                          <p:stCondLst>
                                            <p:cond delay="0"/>
                                          </p:stCondLst>
                                        </p:cTn>
                                        <p:tgtEl>
                                          <p:spTgt spid="386"/>
                                        </p:tgtEl>
                                        <p:attrNameLst>
                                          <p:attrName>style.visibility</p:attrName>
                                        </p:attrNameLst>
                                      </p:cBhvr>
                                      <p:to>
                                        <p:strVal val="visible"/>
                                      </p:to>
                                    </p:set>
                                  </p:childTnLst>
                                </p:cTn>
                              </p:par>
                              <p:par>
                                <p:cTn id="46" presetID="37" presetClass="path" presetSubtype="0" repeatCount="indefinite" fill="hold" grpId="1" nodeType="withEffect">
                                  <p:stCondLst>
                                    <p:cond delay="750"/>
                                  </p:stCondLst>
                                  <p:childTnLst>
                                    <p:animMotion origin="layout" path="M -0.01386 0.04294 C -0.0138 -0.01169 0.1002 -0.12188 0.09994 -0.1706 " pathEditMode="relative" rAng="0" ptsTypes="AA">
                                      <p:cBhvr>
                                        <p:cTn id="47" dur="1500" fill="hold"/>
                                        <p:tgtEl>
                                          <p:spTgt spid="386"/>
                                        </p:tgtEl>
                                        <p:attrNameLst>
                                          <p:attrName>ppt_x</p:attrName>
                                          <p:attrName>ppt_y</p:attrName>
                                        </p:attrNameLst>
                                      </p:cBhvr>
                                      <p:rCtr x="5690" y="-10683"/>
                                    </p:animMotion>
                                  </p:childTnLst>
                                </p:cTn>
                              </p:par>
                              <p:par>
                                <p:cTn id="48" presetID="1" presetClass="entr" presetSubtype="0" fill="hold" grpId="0" nodeType="withEffect">
                                  <p:stCondLst>
                                    <p:cond delay="800"/>
                                  </p:stCondLst>
                                  <p:childTnLst>
                                    <p:set>
                                      <p:cBhvr>
                                        <p:cTn id="49" dur="1" fill="hold">
                                          <p:stCondLst>
                                            <p:cond delay="0"/>
                                          </p:stCondLst>
                                        </p:cTn>
                                        <p:tgtEl>
                                          <p:spTgt spid="392"/>
                                        </p:tgtEl>
                                        <p:attrNameLst>
                                          <p:attrName>style.visibility</p:attrName>
                                        </p:attrNameLst>
                                      </p:cBhvr>
                                      <p:to>
                                        <p:strVal val="visible"/>
                                      </p:to>
                                    </p:set>
                                  </p:childTnLst>
                                </p:cTn>
                              </p:par>
                              <p:par>
                                <p:cTn id="50" presetID="37" presetClass="path" presetSubtype="0" repeatCount="indefinite" fill="hold" grpId="1" nodeType="withEffect">
                                  <p:stCondLst>
                                    <p:cond delay="800"/>
                                  </p:stCondLst>
                                  <p:childTnLst>
                                    <p:animMotion origin="layout" path="M -0.04212 0.12222 C -0.04212 0.02234 0.11823 -0.15706 0.11888 -0.28275 " pathEditMode="relative" rAng="0" ptsTypes="AA">
                                      <p:cBhvr>
                                        <p:cTn id="51" dur="3000" fill="hold"/>
                                        <p:tgtEl>
                                          <p:spTgt spid="392"/>
                                        </p:tgtEl>
                                        <p:attrNameLst>
                                          <p:attrName>ppt_x</p:attrName>
                                          <p:attrName>ppt_y</p:attrName>
                                        </p:attrNameLst>
                                      </p:cBhvr>
                                      <p:rCtr x="8047" y="-20255"/>
                                    </p:animMotion>
                                  </p:childTnLst>
                                </p:cTn>
                              </p:par>
                              <p:par>
                                <p:cTn id="52" presetID="1" presetClass="entr" presetSubtype="0" fill="hold" grpId="0" nodeType="withEffect">
                                  <p:stCondLst>
                                    <p:cond delay="850"/>
                                  </p:stCondLst>
                                  <p:childTnLst>
                                    <p:set>
                                      <p:cBhvr>
                                        <p:cTn id="53" dur="1" fill="hold">
                                          <p:stCondLst>
                                            <p:cond delay="0"/>
                                          </p:stCondLst>
                                        </p:cTn>
                                        <p:tgtEl>
                                          <p:spTgt spid="396"/>
                                        </p:tgtEl>
                                        <p:attrNameLst>
                                          <p:attrName>style.visibility</p:attrName>
                                        </p:attrNameLst>
                                      </p:cBhvr>
                                      <p:to>
                                        <p:strVal val="visible"/>
                                      </p:to>
                                    </p:set>
                                  </p:childTnLst>
                                </p:cTn>
                              </p:par>
                              <p:par>
                                <p:cTn id="54" presetID="37" presetClass="path" presetSubtype="0" repeatCount="indefinite" fill="hold" grpId="1" nodeType="withEffect">
                                  <p:stCondLst>
                                    <p:cond delay="850"/>
                                  </p:stCondLst>
                                  <p:childTnLst>
                                    <p:animMotion origin="layout" path="M 0.01263 0.11609 C 0.01335 0.05903 -0.01042 -0.0441 -0.01042 -0.10278 " pathEditMode="relative" rAng="0" ptsTypes="AA">
                                      <p:cBhvr>
                                        <p:cTn id="55" dur="1500" fill="hold"/>
                                        <p:tgtEl>
                                          <p:spTgt spid="396"/>
                                        </p:tgtEl>
                                        <p:attrNameLst>
                                          <p:attrName>ppt_x</p:attrName>
                                          <p:attrName>ppt_y</p:attrName>
                                        </p:attrNameLst>
                                      </p:cBhvr>
                                      <p:rCtr x="-1152" y="-10949"/>
                                    </p:animMotion>
                                  </p:childTnLst>
                                </p:cTn>
                              </p:par>
                              <p:par>
                                <p:cTn id="56" presetID="1" presetClass="entr" presetSubtype="0" fill="hold" grpId="0" nodeType="withEffect">
                                  <p:stCondLst>
                                    <p:cond delay="1350"/>
                                  </p:stCondLst>
                                  <p:childTnLst>
                                    <p:set>
                                      <p:cBhvr>
                                        <p:cTn id="57" dur="1" fill="hold">
                                          <p:stCondLst>
                                            <p:cond delay="0"/>
                                          </p:stCondLst>
                                        </p:cTn>
                                        <p:tgtEl>
                                          <p:spTgt spid="385"/>
                                        </p:tgtEl>
                                        <p:attrNameLst>
                                          <p:attrName>style.visibility</p:attrName>
                                        </p:attrNameLst>
                                      </p:cBhvr>
                                      <p:to>
                                        <p:strVal val="visible"/>
                                      </p:to>
                                    </p:set>
                                  </p:childTnLst>
                                </p:cTn>
                              </p:par>
                              <p:par>
                                <p:cTn id="58" presetID="37" presetClass="path" presetSubtype="0" repeatCount="indefinite" fill="hold" grpId="1" nodeType="withEffect">
                                  <p:stCondLst>
                                    <p:cond delay="1350"/>
                                  </p:stCondLst>
                                  <p:childTnLst>
                                    <p:animMotion origin="layout" path="M 0.00065 0.01458 C 0.00137 -0.04248 -0.0224 -0.1456 -0.0224 -0.20428 " pathEditMode="relative" rAng="0" ptsTypes="AA">
                                      <p:cBhvr>
                                        <p:cTn id="59" dur="1500" fill="hold"/>
                                        <p:tgtEl>
                                          <p:spTgt spid="385"/>
                                        </p:tgtEl>
                                        <p:attrNameLst>
                                          <p:attrName>ppt_x</p:attrName>
                                          <p:attrName>ppt_y</p:attrName>
                                        </p:attrNameLst>
                                      </p:cBhvr>
                                      <p:rCtr x="-1152" y="-10949"/>
                                    </p:animMotion>
                                  </p:childTnLst>
                                </p:cTn>
                              </p:par>
                              <p:par>
                                <p:cTn id="60" presetID="1" presetClass="entr" presetSubtype="0" fill="hold" grpId="0" nodeType="withEffect">
                                  <p:stCondLst>
                                    <p:cond delay="950"/>
                                  </p:stCondLst>
                                  <p:childTnLst>
                                    <p:set>
                                      <p:cBhvr>
                                        <p:cTn id="61" dur="1" fill="hold">
                                          <p:stCondLst>
                                            <p:cond delay="0"/>
                                          </p:stCondLst>
                                        </p:cTn>
                                        <p:tgtEl>
                                          <p:spTgt spid="397"/>
                                        </p:tgtEl>
                                        <p:attrNameLst>
                                          <p:attrName>style.visibility</p:attrName>
                                        </p:attrNameLst>
                                      </p:cBhvr>
                                      <p:to>
                                        <p:strVal val="visible"/>
                                      </p:to>
                                    </p:set>
                                  </p:childTnLst>
                                </p:cTn>
                              </p:par>
                              <p:par>
                                <p:cTn id="62" presetID="37" presetClass="path" presetSubtype="0" repeatCount="indefinite" fill="hold" grpId="1" nodeType="withEffect">
                                  <p:stCondLst>
                                    <p:cond delay="950"/>
                                  </p:stCondLst>
                                  <p:childTnLst>
                                    <p:animMotion origin="layout" path="M -0.09394 0.16308 C -0.09297 0.10787 0.01758 0.00452 0.01888 -0.04988 " pathEditMode="relative" rAng="0" ptsTypes="AA">
                                      <p:cBhvr>
                                        <p:cTn id="63" dur="1500" fill="hold"/>
                                        <p:tgtEl>
                                          <p:spTgt spid="397"/>
                                        </p:tgtEl>
                                        <p:attrNameLst>
                                          <p:attrName>ppt_x</p:attrName>
                                          <p:attrName>ppt_y</p:attrName>
                                        </p:attrNameLst>
                                      </p:cBhvr>
                                      <p:rCtr x="5638" y="-10648"/>
                                    </p:animMotion>
                                  </p:childTnLst>
                                </p:cTn>
                              </p:par>
                              <p:par>
                                <p:cTn id="64" presetID="1" presetClass="entr" presetSubtype="0" fill="hold" grpId="0" nodeType="withEffect">
                                  <p:stCondLst>
                                    <p:cond delay="1000"/>
                                  </p:stCondLst>
                                  <p:childTnLst>
                                    <p:set>
                                      <p:cBhvr>
                                        <p:cTn id="65" dur="1" fill="hold">
                                          <p:stCondLst>
                                            <p:cond delay="0"/>
                                          </p:stCondLst>
                                        </p:cTn>
                                        <p:tgtEl>
                                          <p:spTgt spid="394"/>
                                        </p:tgtEl>
                                        <p:attrNameLst>
                                          <p:attrName>style.visibility</p:attrName>
                                        </p:attrNameLst>
                                      </p:cBhvr>
                                      <p:to>
                                        <p:strVal val="visible"/>
                                      </p:to>
                                    </p:set>
                                  </p:childTnLst>
                                </p:cTn>
                              </p:par>
                              <p:par>
                                <p:cTn id="66" presetID="37" presetClass="path" presetSubtype="0" repeatCount="indefinite" fill="hold" grpId="1" nodeType="withEffect">
                                  <p:stCondLst>
                                    <p:cond delay="1000"/>
                                  </p:stCondLst>
                                  <p:childTnLst>
                                    <p:animMotion origin="layout" path="M 0.17011 0.19676 C 0.16953 0.14063 -0.00664 0.0316 -0.00528 -0.01979 " pathEditMode="relative" rAng="0" ptsTypes="AA">
                                      <p:cBhvr>
                                        <p:cTn id="67" dur="2000" fill="hold"/>
                                        <p:tgtEl>
                                          <p:spTgt spid="394"/>
                                        </p:tgtEl>
                                        <p:attrNameLst>
                                          <p:attrName>ppt_x</p:attrName>
                                          <p:attrName>ppt_y</p:attrName>
                                        </p:attrNameLst>
                                      </p:cBhvr>
                                      <p:rCtr x="-8770" y="-10833"/>
                                    </p:animMotion>
                                  </p:childTnLst>
                                </p:cTn>
                              </p:par>
                              <p:par>
                                <p:cTn id="68" presetID="1" presetClass="entr" presetSubtype="0" fill="hold" grpId="0" nodeType="withEffect">
                                  <p:stCondLst>
                                    <p:cond delay="1500"/>
                                  </p:stCondLst>
                                  <p:childTnLst>
                                    <p:set>
                                      <p:cBhvr>
                                        <p:cTn id="69" dur="1" fill="hold">
                                          <p:stCondLst>
                                            <p:cond delay="0"/>
                                          </p:stCondLst>
                                        </p:cTn>
                                        <p:tgtEl>
                                          <p:spTgt spid="387"/>
                                        </p:tgtEl>
                                        <p:attrNameLst>
                                          <p:attrName>style.visibility</p:attrName>
                                        </p:attrNameLst>
                                      </p:cBhvr>
                                      <p:to>
                                        <p:strVal val="visible"/>
                                      </p:to>
                                    </p:set>
                                  </p:childTnLst>
                                </p:cTn>
                              </p:par>
                              <p:par>
                                <p:cTn id="70" presetID="37" presetClass="path" presetSubtype="0" repeatCount="indefinite" fill="hold" grpId="1" nodeType="withEffect">
                                  <p:stCondLst>
                                    <p:cond delay="1500"/>
                                  </p:stCondLst>
                                  <p:childTnLst>
                                    <p:animMotion origin="layout" path="M 0.11152 0.13044 C 0.11094 0.07431 -0.06523 -0.03472 -0.06387 -0.08611 " pathEditMode="relative" rAng="0" ptsTypes="AA">
                                      <p:cBhvr>
                                        <p:cTn id="71" dur="2000" fill="hold"/>
                                        <p:tgtEl>
                                          <p:spTgt spid="387"/>
                                        </p:tgtEl>
                                        <p:attrNameLst>
                                          <p:attrName>ppt_x</p:attrName>
                                          <p:attrName>ppt_y</p:attrName>
                                        </p:attrNameLst>
                                      </p:cBhvr>
                                      <p:rCtr x="-8776" y="-10833"/>
                                    </p:animMotion>
                                  </p:childTnLst>
                                </p:cTn>
                              </p:par>
                              <p:par>
                                <p:cTn id="72" presetID="1" presetClass="entr" presetSubtype="0" fill="hold" grpId="0" nodeType="withEffect">
                                  <p:stCondLst>
                                    <p:cond delay="1100"/>
                                  </p:stCondLst>
                                  <p:childTnLst>
                                    <p:set>
                                      <p:cBhvr>
                                        <p:cTn id="73" dur="1" fill="hold">
                                          <p:stCondLst>
                                            <p:cond delay="0"/>
                                          </p:stCondLst>
                                        </p:cTn>
                                        <p:tgtEl>
                                          <p:spTgt spid="393"/>
                                        </p:tgtEl>
                                        <p:attrNameLst>
                                          <p:attrName>style.visibility</p:attrName>
                                        </p:attrNameLst>
                                      </p:cBhvr>
                                      <p:to>
                                        <p:strVal val="visible"/>
                                      </p:to>
                                    </p:set>
                                  </p:childTnLst>
                                </p:cTn>
                              </p:par>
                              <p:par>
                                <p:cTn id="74" presetID="37" presetClass="path" presetSubtype="0" repeatCount="indefinite" fill="hold" grpId="1" nodeType="withEffect">
                                  <p:stCondLst>
                                    <p:cond delay="1100"/>
                                  </p:stCondLst>
                                  <p:childTnLst>
                                    <p:animMotion origin="layout" path="M -0.04394 0.18854 C -0.04505 0.13738 0.00326 0.02072 0.00326 -0.02778 " pathEditMode="relative" rAng="0" ptsTypes="AA">
                                      <p:cBhvr>
                                        <p:cTn id="75" dur="2000" fill="hold"/>
                                        <p:tgtEl>
                                          <p:spTgt spid="393"/>
                                        </p:tgtEl>
                                        <p:attrNameLst>
                                          <p:attrName>ppt_x</p:attrName>
                                          <p:attrName>ppt_y</p:attrName>
                                        </p:attrNameLst>
                                      </p:cBhvr>
                                      <p:rCtr x="2357" y="-10822"/>
                                    </p:animMotion>
                                  </p:childTnLst>
                                </p:cTn>
                              </p:par>
                              <p:par>
                                <p:cTn id="76" presetID="1" presetClass="entr" presetSubtype="0" fill="hold" grpId="0" nodeType="withEffect">
                                  <p:stCondLst>
                                    <p:cond delay="1600"/>
                                  </p:stCondLst>
                                  <p:childTnLst>
                                    <p:set>
                                      <p:cBhvr>
                                        <p:cTn id="77" dur="1" fill="hold">
                                          <p:stCondLst>
                                            <p:cond delay="0"/>
                                          </p:stCondLst>
                                        </p:cTn>
                                        <p:tgtEl>
                                          <p:spTgt spid="390"/>
                                        </p:tgtEl>
                                        <p:attrNameLst>
                                          <p:attrName>style.visibility</p:attrName>
                                        </p:attrNameLst>
                                      </p:cBhvr>
                                      <p:to>
                                        <p:strVal val="visible"/>
                                      </p:to>
                                    </p:set>
                                  </p:childTnLst>
                                </p:cTn>
                              </p:par>
                              <p:par>
                                <p:cTn id="78" presetID="37" presetClass="path" presetSubtype="0" repeatCount="indefinite" fill="hold" grpId="1" nodeType="withEffect">
                                  <p:stCondLst>
                                    <p:cond delay="1600"/>
                                  </p:stCondLst>
                                  <p:childTnLst>
                                    <p:animMotion origin="layout" path="M -0.01484 0.07975 C -0.01595 0.02859 0.03236 -0.08808 0.03236 -0.13657 " pathEditMode="relative" rAng="0" ptsTypes="AA">
                                      <p:cBhvr>
                                        <p:cTn id="79" dur="2000" fill="hold"/>
                                        <p:tgtEl>
                                          <p:spTgt spid="390"/>
                                        </p:tgtEl>
                                        <p:attrNameLst>
                                          <p:attrName>ppt_x</p:attrName>
                                          <p:attrName>ppt_y</p:attrName>
                                        </p:attrNameLst>
                                      </p:cBhvr>
                                      <p:rCtr x="2357" y="-10822"/>
                                    </p:animMotion>
                                  </p:childTnLst>
                                </p:cTn>
                              </p:par>
                              <p:par>
                                <p:cTn id="80" presetID="1" presetClass="entr" presetSubtype="0" fill="hold" grpId="0" nodeType="withEffect">
                                  <p:stCondLst>
                                    <p:cond delay="1200"/>
                                  </p:stCondLst>
                                  <p:childTnLst>
                                    <p:set>
                                      <p:cBhvr>
                                        <p:cTn id="81" dur="1" fill="hold">
                                          <p:stCondLst>
                                            <p:cond delay="0"/>
                                          </p:stCondLst>
                                        </p:cTn>
                                        <p:tgtEl>
                                          <p:spTgt spid="389"/>
                                        </p:tgtEl>
                                        <p:attrNameLst>
                                          <p:attrName>style.visibility</p:attrName>
                                        </p:attrNameLst>
                                      </p:cBhvr>
                                      <p:to>
                                        <p:strVal val="visible"/>
                                      </p:to>
                                    </p:set>
                                  </p:childTnLst>
                                </p:cTn>
                              </p:par>
                              <p:par>
                                <p:cTn id="82" presetID="37" presetClass="path" presetSubtype="0" repeatCount="indefinite" fill="hold" grpId="1" nodeType="withEffect">
                                  <p:stCondLst>
                                    <p:cond delay="1200"/>
                                  </p:stCondLst>
                                  <p:childTnLst>
                                    <p:animMotion origin="layout" path="M 0.05052 0.10984 C 0.04941 0.05116 -0.04922 -0.05243 -0.04929 -0.10648 " pathEditMode="relative" rAng="0" ptsTypes="AA">
                                      <p:cBhvr>
                                        <p:cTn id="83" dur="1500" fill="hold"/>
                                        <p:tgtEl>
                                          <p:spTgt spid="389"/>
                                        </p:tgtEl>
                                        <p:attrNameLst>
                                          <p:attrName>ppt_x</p:attrName>
                                          <p:attrName>ppt_y</p:attrName>
                                        </p:attrNameLst>
                                      </p:cBhvr>
                                      <p:rCtr x="-4993" y="-10822"/>
                                    </p:animMotion>
                                  </p:childTnLst>
                                </p:cTn>
                              </p:par>
                              <p:par>
                                <p:cTn id="84" presetID="1" presetClass="entr" presetSubtype="0" fill="hold" grpId="0" nodeType="withEffect">
                                  <p:stCondLst>
                                    <p:cond delay="1800"/>
                                  </p:stCondLst>
                                  <p:childTnLst>
                                    <p:set>
                                      <p:cBhvr>
                                        <p:cTn id="85" dur="1" fill="hold">
                                          <p:stCondLst>
                                            <p:cond delay="0"/>
                                          </p:stCondLst>
                                        </p:cTn>
                                        <p:tgtEl>
                                          <p:spTgt spid="398"/>
                                        </p:tgtEl>
                                        <p:attrNameLst>
                                          <p:attrName>style.visibility</p:attrName>
                                        </p:attrNameLst>
                                      </p:cBhvr>
                                      <p:to>
                                        <p:strVal val="visible"/>
                                      </p:to>
                                    </p:set>
                                  </p:childTnLst>
                                </p:cTn>
                              </p:par>
                              <p:par>
                                <p:cTn id="86" presetID="37" presetClass="path" presetSubtype="0" repeatCount="indefinite" fill="hold" grpId="1" nodeType="withEffect">
                                  <p:stCondLst>
                                    <p:cond delay="1800"/>
                                  </p:stCondLst>
                                  <p:childTnLst>
                                    <p:animMotion origin="layout" path="M -0.00189 0.04167 C -0.00137 -0.12245 0.097 -0.2743 0.097 -0.36597 " pathEditMode="relative" rAng="0" ptsTypes="AA">
                                      <p:cBhvr>
                                        <p:cTn id="87" dur="2000" fill="hold"/>
                                        <p:tgtEl>
                                          <p:spTgt spid="398"/>
                                        </p:tgtEl>
                                        <p:attrNameLst>
                                          <p:attrName>ppt_x</p:attrName>
                                          <p:attrName>ppt_y</p:attrName>
                                        </p:attrNameLst>
                                      </p:cBhvr>
                                      <p:rCtr x="4941" y="-20382"/>
                                    </p:animMotion>
                                  </p:childTnLst>
                                </p:cTn>
                              </p:par>
                              <p:par>
                                <p:cTn id="88" presetID="1" presetClass="entr" presetSubtype="0" fill="hold" grpId="0" nodeType="withEffect">
                                  <p:stCondLst>
                                    <p:cond delay="1300"/>
                                  </p:stCondLst>
                                  <p:childTnLst>
                                    <p:set>
                                      <p:cBhvr>
                                        <p:cTn id="89" dur="1" fill="hold">
                                          <p:stCondLst>
                                            <p:cond delay="0"/>
                                          </p:stCondLst>
                                        </p:cTn>
                                        <p:tgtEl>
                                          <p:spTgt spid="380"/>
                                        </p:tgtEl>
                                        <p:attrNameLst>
                                          <p:attrName>style.visibility</p:attrName>
                                        </p:attrNameLst>
                                      </p:cBhvr>
                                      <p:to>
                                        <p:strVal val="visible"/>
                                      </p:to>
                                    </p:set>
                                  </p:childTnLst>
                                </p:cTn>
                              </p:par>
                              <p:par>
                                <p:cTn id="90" presetID="37" presetClass="path" presetSubtype="0" repeatCount="indefinite" fill="hold" grpId="1" nodeType="withEffect">
                                  <p:stCondLst>
                                    <p:cond delay="1300"/>
                                  </p:stCondLst>
                                  <p:childTnLst>
                                    <p:animMotion origin="layout" path="M -0.05787 0.25579 C -0.05735 0.09167 0.04102 -0.06018 0.04102 -0.15185 " pathEditMode="relative" rAng="0" ptsTypes="AA">
                                      <p:cBhvr>
                                        <p:cTn id="91" dur="2000" fill="hold"/>
                                        <p:tgtEl>
                                          <p:spTgt spid="380"/>
                                        </p:tgtEl>
                                        <p:attrNameLst>
                                          <p:attrName>ppt_x</p:attrName>
                                          <p:attrName>ppt_y</p:attrName>
                                        </p:attrNameLst>
                                      </p:cBhvr>
                                      <p:rCtr x="4941" y="-20382"/>
                                    </p:animMotion>
                                  </p:childTnLst>
                                </p:cTn>
                              </p:par>
                              <p:par>
                                <p:cTn id="92" presetID="1" presetClass="entr" presetSubtype="0" fill="hold" grpId="0" nodeType="withEffect">
                                  <p:stCondLst>
                                    <p:cond delay="1350"/>
                                  </p:stCondLst>
                                  <p:childTnLst>
                                    <p:set>
                                      <p:cBhvr>
                                        <p:cTn id="93" dur="1" fill="hold">
                                          <p:stCondLst>
                                            <p:cond delay="0"/>
                                          </p:stCondLst>
                                        </p:cTn>
                                        <p:tgtEl>
                                          <p:spTgt spid="391"/>
                                        </p:tgtEl>
                                        <p:attrNameLst>
                                          <p:attrName>style.visibility</p:attrName>
                                        </p:attrNameLst>
                                      </p:cBhvr>
                                      <p:to>
                                        <p:strVal val="visible"/>
                                      </p:to>
                                    </p:set>
                                  </p:childTnLst>
                                </p:cTn>
                              </p:par>
                              <p:par>
                                <p:cTn id="94" presetID="37" presetClass="path" presetSubtype="0" repeatCount="indefinite" fill="hold" grpId="1" nodeType="withEffect">
                                  <p:stCondLst>
                                    <p:cond delay="1350"/>
                                  </p:stCondLst>
                                  <p:childTnLst>
                                    <p:animMotion origin="layout" path="M -0.01667 0.06956 C -0.01667 -0.03032 0.14368 -0.20972 0.14434 -0.33542 " pathEditMode="relative" rAng="0" ptsTypes="AA">
                                      <p:cBhvr>
                                        <p:cTn id="95" dur="3000" fill="hold"/>
                                        <p:tgtEl>
                                          <p:spTgt spid="391"/>
                                        </p:tgtEl>
                                        <p:attrNameLst>
                                          <p:attrName>ppt_x</p:attrName>
                                          <p:attrName>ppt_y</p:attrName>
                                        </p:attrNameLst>
                                      </p:cBhvr>
                                      <p:rCtr x="8047" y="-20255"/>
                                    </p:animMotion>
                                  </p:childTnLst>
                                </p:cTn>
                              </p:par>
                              <p:par>
                                <p:cTn id="96" presetID="1" presetClass="entr" presetSubtype="0" fill="hold" grpId="0" nodeType="withEffect">
                                  <p:stCondLst>
                                    <p:cond delay="1400"/>
                                  </p:stCondLst>
                                  <p:childTnLst>
                                    <p:set>
                                      <p:cBhvr>
                                        <p:cTn id="97" dur="1" fill="hold">
                                          <p:stCondLst>
                                            <p:cond delay="0"/>
                                          </p:stCondLst>
                                        </p:cTn>
                                        <p:tgtEl>
                                          <p:spTgt spid="381"/>
                                        </p:tgtEl>
                                        <p:attrNameLst>
                                          <p:attrName>style.visibility</p:attrName>
                                        </p:attrNameLst>
                                      </p:cBhvr>
                                      <p:to>
                                        <p:strVal val="visible"/>
                                      </p:to>
                                    </p:set>
                                  </p:childTnLst>
                                </p:cTn>
                              </p:par>
                              <p:par>
                                <p:cTn id="98" presetID="37" presetClass="path" presetSubtype="0" repeatCount="indefinite" fill="hold" grpId="1" nodeType="withEffect">
                                  <p:stCondLst>
                                    <p:cond delay="1400"/>
                                  </p:stCondLst>
                                  <p:childTnLst>
                                    <p:animMotion origin="layout" path="M 0.11277 0.35914 C 0.11303 0.20833 -0.00813 0.04513 -0.00813 -0.04642 " pathEditMode="relative" rAng="0" ptsTypes="AA">
                                      <p:cBhvr>
                                        <p:cTn id="99" dur="3000" fill="hold"/>
                                        <p:tgtEl>
                                          <p:spTgt spid="381"/>
                                        </p:tgtEl>
                                        <p:attrNameLst>
                                          <p:attrName>ppt_x</p:attrName>
                                          <p:attrName>ppt_y</p:attrName>
                                        </p:attrNameLst>
                                      </p:cBhvr>
                                      <p:rCtr x="-6048" y="-20278"/>
                                    </p:animMotion>
                                  </p:childTnLst>
                                </p:cTn>
                              </p:par>
                              <p:par>
                                <p:cTn id="100" presetID="1" presetClass="entr" presetSubtype="0" fill="hold" grpId="0" nodeType="withEffect">
                                  <p:stCondLst>
                                    <p:cond delay="1450"/>
                                  </p:stCondLst>
                                  <p:childTnLst>
                                    <p:set>
                                      <p:cBhvr>
                                        <p:cTn id="101" dur="1" fill="hold">
                                          <p:stCondLst>
                                            <p:cond delay="0"/>
                                          </p:stCondLst>
                                        </p:cTn>
                                        <p:tgtEl>
                                          <p:spTgt spid="384"/>
                                        </p:tgtEl>
                                        <p:attrNameLst>
                                          <p:attrName>style.visibility</p:attrName>
                                        </p:attrNameLst>
                                      </p:cBhvr>
                                      <p:to>
                                        <p:strVal val="visible"/>
                                      </p:to>
                                    </p:set>
                                  </p:childTnLst>
                                </p:cTn>
                              </p:par>
                              <p:par>
                                <p:cTn id="102" presetID="37" presetClass="path" presetSubtype="0" repeatCount="indefinite" fill="hold" grpId="1" nodeType="withEffect">
                                  <p:stCondLst>
                                    <p:cond delay="1450"/>
                                  </p:stCondLst>
                                  <p:childTnLst>
                                    <p:animMotion origin="layout" path="M 0.02403 0.06747 C 0.02311 -0.01875 -0.0791 -0.05452 -0.0791 -0.14572 " pathEditMode="relative" rAng="0" ptsTypes="AA">
                                      <p:cBhvr>
                                        <p:cTn id="103" dur="2500" fill="hold"/>
                                        <p:tgtEl>
                                          <p:spTgt spid="384"/>
                                        </p:tgtEl>
                                        <p:attrNameLst>
                                          <p:attrName>ppt_x</p:attrName>
                                          <p:attrName>ppt_y</p:attrName>
                                        </p:attrNameLst>
                                      </p:cBhvr>
                                      <p:rCtr x="-5156" y="-10660"/>
                                    </p:animMotion>
                                  </p:childTnLst>
                                </p:cTn>
                              </p:par>
                              <p:par>
                                <p:cTn id="104" presetID="1" presetClass="entr" presetSubtype="0" fill="hold" grpId="0" nodeType="withEffect">
                                  <p:stCondLst>
                                    <p:cond delay="2000"/>
                                  </p:stCondLst>
                                  <p:childTnLst>
                                    <p:set>
                                      <p:cBhvr>
                                        <p:cTn id="105" dur="1" fill="hold">
                                          <p:stCondLst>
                                            <p:cond delay="0"/>
                                          </p:stCondLst>
                                        </p:cTn>
                                        <p:tgtEl>
                                          <p:spTgt spid="364"/>
                                        </p:tgtEl>
                                        <p:attrNameLst>
                                          <p:attrName>style.visibility</p:attrName>
                                        </p:attrNameLst>
                                      </p:cBhvr>
                                      <p:to>
                                        <p:strVal val="visible"/>
                                      </p:to>
                                    </p:set>
                                  </p:childTnLst>
                                </p:cTn>
                              </p:par>
                              <p:par>
                                <p:cTn id="106" presetID="37" presetClass="path" presetSubtype="0" repeatCount="indefinite" fill="hold" grpId="1" nodeType="withEffect">
                                  <p:stCondLst>
                                    <p:cond delay="2000"/>
                                  </p:stCondLst>
                                  <p:childTnLst>
                                    <p:animMotion origin="layout" path="M -0.07201 0.15776 C -0.07162 0.08403 0.04804 -0.01886 0.04557 -0.18194 " pathEditMode="relative" rAng="0" ptsTypes="AA">
                                      <p:cBhvr>
                                        <p:cTn id="107" dur="1500" fill="hold"/>
                                        <p:tgtEl>
                                          <p:spTgt spid="364"/>
                                        </p:tgtEl>
                                        <p:attrNameLst>
                                          <p:attrName>ppt_x</p:attrName>
                                          <p:attrName>ppt_y</p:attrName>
                                        </p:attrNameLst>
                                      </p:cBhvr>
                                      <p:rCtr x="5879" y="-16991"/>
                                    </p:animMotion>
                                  </p:childTnLst>
                                </p:cTn>
                              </p:par>
                              <p:par>
                                <p:cTn id="108" presetID="1" presetClass="entr" presetSubtype="0" fill="hold" grpId="0" nodeType="withEffect">
                                  <p:stCondLst>
                                    <p:cond delay="1850"/>
                                  </p:stCondLst>
                                  <p:childTnLst>
                                    <p:set>
                                      <p:cBhvr>
                                        <p:cTn id="109" dur="1" fill="hold">
                                          <p:stCondLst>
                                            <p:cond delay="0"/>
                                          </p:stCondLst>
                                        </p:cTn>
                                        <p:tgtEl>
                                          <p:spTgt spid="383"/>
                                        </p:tgtEl>
                                        <p:attrNameLst>
                                          <p:attrName>style.visibility</p:attrName>
                                        </p:attrNameLst>
                                      </p:cBhvr>
                                      <p:to>
                                        <p:strVal val="visible"/>
                                      </p:to>
                                    </p:set>
                                  </p:childTnLst>
                                </p:cTn>
                              </p:par>
                              <p:par>
                                <p:cTn id="110" presetID="37" presetClass="path" presetSubtype="0" repeatCount="indefinite" fill="hold" grpId="1" nodeType="withEffect">
                                  <p:stCondLst>
                                    <p:cond delay="1850"/>
                                  </p:stCondLst>
                                  <p:childTnLst>
                                    <p:animMotion origin="layout" path="M -0.13607 0.30428 C -0.13607 0.20439 0.02428 0.025 0.02494 -0.1007 " pathEditMode="relative" rAng="0" ptsTypes="AA">
                                      <p:cBhvr>
                                        <p:cTn id="111" dur="3000" fill="hold"/>
                                        <p:tgtEl>
                                          <p:spTgt spid="383"/>
                                        </p:tgtEl>
                                        <p:attrNameLst>
                                          <p:attrName>ppt_x</p:attrName>
                                          <p:attrName>ppt_y</p:attrName>
                                        </p:attrNameLst>
                                      </p:cBhvr>
                                      <p:rCtr x="8047" y="-20255"/>
                                    </p:animMotion>
                                  </p:childTnLst>
                                </p:cTn>
                              </p:par>
                              <p:par>
                                <p:cTn id="112" presetID="1" presetClass="entr" presetSubtype="0" fill="hold" grpId="0" nodeType="withEffect">
                                  <p:stCondLst>
                                    <p:cond delay="2250"/>
                                  </p:stCondLst>
                                  <p:childTnLst>
                                    <p:set>
                                      <p:cBhvr>
                                        <p:cTn id="113" dur="1" fill="hold">
                                          <p:stCondLst>
                                            <p:cond delay="0"/>
                                          </p:stCondLst>
                                        </p:cTn>
                                        <p:tgtEl>
                                          <p:spTgt spid="405"/>
                                        </p:tgtEl>
                                        <p:attrNameLst>
                                          <p:attrName>style.visibility</p:attrName>
                                        </p:attrNameLst>
                                      </p:cBhvr>
                                      <p:to>
                                        <p:strVal val="visible"/>
                                      </p:to>
                                    </p:set>
                                  </p:childTnLst>
                                </p:cTn>
                              </p:par>
                              <p:par>
                                <p:cTn id="114" presetID="37" presetClass="path" presetSubtype="0" repeatCount="indefinite" fill="hold" grpId="1" nodeType="withEffect">
                                  <p:stCondLst>
                                    <p:cond delay="2250"/>
                                  </p:stCondLst>
                                  <p:childTnLst>
                                    <p:animMotion origin="layout" path="M 0.12631 0.46701 C 0.11993 0.38981 0.0834 0.31354 0.04734 0.21284 C 0.01582 0.12025 -0.00826 0.00601 -0.00755 -0.14017 " pathEditMode="relative" rAng="0" ptsTypes="AAA">
                                      <p:cBhvr>
                                        <p:cTn id="115" dur="3500" fill="hold"/>
                                        <p:tgtEl>
                                          <p:spTgt spid="405"/>
                                        </p:tgtEl>
                                        <p:attrNameLst>
                                          <p:attrName>ppt_x</p:attrName>
                                          <p:attrName>ppt_y</p:attrName>
                                        </p:attrNameLst>
                                      </p:cBhvr>
                                      <p:rCtr x="-6699" y="-30359"/>
                                    </p:animMotion>
                                  </p:childTnLst>
                                </p:cTn>
                              </p:par>
                              <p:par>
                                <p:cTn id="116" presetID="1" presetClass="entr" presetSubtype="0" fill="hold" grpId="0" nodeType="withEffect">
                                  <p:stCondLst>
                                    <p:cond delay="3250"/>
                                  </p:stCondLst>
                                  <p:childTnLst>
                                    <p:set>
                                      <p:cBhvr>
                                        <p:cTn id="117" dur="1" fill="hold">
                                          <p:stCondLst>
                                            <p:cond delay="0"/>
                                          </p:stCondLst>
                                        </p:cTn>
                                        <p:tgtEl>
                                          <p:spTgt spid="395"/>
                                        </p:tgtEl>
                                        <p:attrNameLst>
                                          <p:attrName>style.visibility</p:attrName>
                                        </p:attrNameLst>
                                      </p:cBhvr>
                                      <p:to>
                                        <p:strVal val="visible"/>
                                      </p:to>
                                    </p:set>
                                  </p:childTnLst>
                                </p:cTn>
                              </p:par>
                              <p:par>
                                <p:cTn id="118" presetID="37" presetClass="path" presetSubtype="0" repeatCount="indefinite" fill="hold" grpId="1" nodeType="withEffect">
                                  <p:stCondLst>
                                    <p:cond delay="3250"/>
                                  </p:stCondLst>
                                  <p:childTnLst>
                                    <p:animMotion origin="layout" path="M 0.07363 0.23924 C 0.06725 0.16204 0.03073 0.08576 -0.00534 -0.01493 C -0.03685 -0.10752 -0.06094 -0.22176 -0.06022 -0.36794 " pathEditMode="relative" rAng="0" ptsTypes="AAA">
                                      <p:cBhvr>
                                        <p:cTn id="119" dur="3500" fill="hold"/>
                                        <p:tgtEl>
                                          <p:spTgt spid="395"/>
                                        </p:tgtEl>
                                        <p:attrNameLst>
                                          <p:attrName>ppt_x</p:attrName>
                                          <p:attrName>ppt_y</p:attrName>
                                        </p:attrNameLst>
                                      </p:cBhvr>
                                      <p:rCtr x="-6699" y="-30359"/>
                                    </p:animMotion>
                                  </p:childTnLst>
                                </p:cTn>
                              </p:par>
                              <p:par>
                                <p:cTn id="120" presetID="1" presetClass="entr" presetSubtype="0" fill="hold" grpId="0" nodeType="withEffect">
                                  <p:stCondLst>
                                    <p:cond delay="2250"/>
                                  </p:stCondLst>
                                  <p:childTnLst>
                                    <p:set>
                                      <p:cBhvr>
                                        <p:cTn id="121" dur="1" fill="hold">
                                          <p:stCondLst>
                                            <p:cond delay="0"/>
                                          </p:stCondLst>
                                        </p:cTn>
                                        <p:tgtEl>
                                          <p:spTgt spid="363"/>
                                        </p:tgtEl>
                                        <p:attrNameLst>
                                          <p:attrName>style.visibility</p:attrName>
                                        </p:attrNameLst>
                                      </p:cBhvr>
                                      <p:to>
                                        <p:strVal val="visible"/>
                                      </p:to>
                                    </p:set>
                                  </p:childTnLst>
                                </p:cTn>
                              </p:par>
                              <p:par>
                                <p:cTn id="122" presetID="37" presetClass="path" presetSubtype="0" repeatCount="indefinite" fill="hold" grpId="1" nodeType="withEffect">
                                  <p:stCondLst>
                                    <p:cond delay="2250"/>
                                  </p:stCondLst>
                                  <p:childTnLst>
                                    <p:animMotion origin="layout" path="M -0.04856 0.236 C -0.04856 0.11679 0.00944 0.00614 0.00951 -0.06204 " pathEditMode="relative" rAng="0" ptsTypes="AA">
                                      <p:cBhvr>
                                        <p:cTn id="123" dur="1500" fill="hold"/>
                                        <p:tgtEl>
                                          <p:spTgt spid="363"/>
                                        </p:tgtEl>
                                        <p:attrNameLst>
                                          <p:attrName>ppt_x</p:attrName>
                                          <p:attrName>ppt_y</p:attrName>
                                        </p:attrNameLst>
                                      </p:cBhvr>
                                      <p:rCtr x="2904" y="-14907"/>
                                    </p:animMotion>
                                  </p:childTnLst>
                                </p:cTn>
                              </p:par>
                              <p:par>
                                <p:cTn id="124" presetID="1" presetClass="entr" presetSubtype="0" fill="hold" grpId="0" nodeType="withEffect">
                                  <p:stCondLst>
                                    <p:cond delay="3000"/>
                                  </p:stCondLst>
                                  <p:childTnLst>
                                    <p:set>
                                      <p:cBhvr>
                                        <p:cTn id="125" dur="1" fill="hold">
                                          <p:stCondLst>
                                            <p:cond delay="0"/>
                                          </p:stCondLst>
                                        </p:cTn>
                                        <p:tgtEl>
                                          <p:spTgt spid="370"/>
                                        </p:tgtEl>
                                        <p:attrNameLst>
                                          <p:attrName>style.visibility</p:attrName>
                                        </p:attrNameLst>
                                      </p:cBhvr>
                                      <p:to>
                                        <p:strVal val="visible"/>
                                      </p:to>
                                    </p:set>
                                  </p:childTnLst>
                                </p:cTn>
                              </p:par>
                              <p:par>
                                <p:cTn id="126" presetID="37" presetClass="path" presetSubtype="0" repeatCount="indefinite" fill="hold" grpId="1" nodeType="withEffect">
                                  <p:stCondLst>
                                    <p:cond delay="3000"/>
                                  </p:stCondLst>
                                  <p:childTnLst>
                                    <p:animMotion origin="layout" path="M -0.00169 0.03715 C -0.00169 -0.08206 0.05631 -0.19271 0.05638 -0.26088 " pathEditMode="relative" rAng="0" ptsTypes="AA">
                                      <p:cBhvr>
                                        <p:cTn id="127" dur="1500" fill="hold"/>
                                        <p:tgtEl>
                                          <p:spTgt spid="370"/>
                                        </p:tgtEl>
                                        <p:attrNameLst>
                                          <p:attrName>ppt_x</p:attrName>
                                          <p:attrName>ppt_y</p:attrName>
                                        </p:attrNameLst>
                                      </p:cBhvr>
                                      <p:rCtr x="2904" y="-14907"/>
                                    </p:animMotion>
                                  </p:childTnLst>
                                </p:cTn>
                              </p:par>
                              <p:par>
                                <p:cTn id="128" presetID="1" presetClass="entr" presetSubtype="0" fill="hold" grpId="0" nodeType="withEffect">
                                  <p:stCondLst>
                                    <p:cond delay="2350"/>
                                  </p:stCondLst>
                                  <p:childTnLst>
                                    <p:set>
                                      <p:cBhvr>
                                        <p:cTn id="129" dur="1" fill="hold">
                                          <p:stCondLst>
                                            <p:cond delay="0"/>
                                          </p:stCondLst>
                                        </p:cTn>
                                        <p:tgtEl>
                                          <p:spTgt spid="373"/>
                                        </p:tgtEl>
                                        <p:attrNameLst>
                                          <p:attrName>style.visibility</p:attrName>
                                        </p:attrNameLst>
                                      </p:cBhvr>
                                      <p:to>
                                        <p:strVal val="visible"/>
                                      </p:to>
                                    </p:set>
                                  </p:childTnLst>
                                </p:cTn>
                              </p:par>
                              <p:par>
                                <p:cTn id="130" presetID="37" presetClass="path" presetSubtype="0" repeatCount="indefinite" fill="hold" grpId="1" nodeType="withEffect">
                                  <p:stCondLst>
                                    <p:cond delay="2350"/>
                                  </p:stCondLst>
                                  <p:childTnLst>
                                    <p:animMotion origin="layout" path="M 0.08477 0.27801 C 0.08457 0.20509 -0.00234 0.05231 -0.00208 -0.02512 " pathEditMode="relative" rAng="0" ptsTypes="AA">
                                      <p:cBhvr>
                                        <p:cTn id="131" dur="1500" fill="hold"/>
                                        <p:tgtEl>
                                          <p:spTgt spid="373"/>
                                        </p:tgtEl>
                                        <p:attrNameLst>
                                          <p:attrName>ppt_x</p:attrName>
                                          <p:attrName>ppt_y</p:attrName>
                                        </p:attrNameLst>
                                      </p:cBhvr>
                                      <p:rCtr x="-4342" y="-15162"/>
                                    </p:animMotion>
                                  </p:childTnLst>
                                </p:cTn>
                              </p:par>
                              <p:par>
                                <p:cTn id="132" presetID="1" presetClass="entr" presetSubtype="0" fill="hold" grpId="0" nodeType="withEffect">
                                  <p:stCondLst>
                                    <p:cond delay="2400"/>
                                  </p:stCondLst>
                                  <p:childTnLst>
                                    <p:set>
                                      <p:cBhvr>
                                        <p:cTn id="133" dur="1" fill="hold">
                                          <p:stCondLst>
                                            <p:cond delay="0"/>
                                          </p:stCondLst>
                                        </p:cTn>
                                        <p:tgtEl>
                                          <p:spTgt spid="362"/>
                                        </p:tgtEl>
                                        <p:attrNameLst>
                                          <p:attrName>style.visibility</p:attrName>
                                        </p:attrNameLst>
                                      </p:cBhvr>
                                      <p:to>
                                        <p:strVal val="visible"/>
                                      </p:to>
                                    </p:set>
                                  </p:childTnLst>
                                </p:cTn>
                              </p:par>
                              <p:par>
                                <p:cTn id="134" presetID="37" presetClass="path" presetSubtype="0" repeatCount="indefinite" fill="hold" grpId="1" nodeType="withEffect">
                                  <p:stCondLst>
                                    <p:cond delay="2400"/>
                                  </p:stCondLst>
                                  <p:childTnLst>
                                    <p:animMotion origin="layout" path="M 0.05488 0.13958 C 0.05182 0.08681 -0.05703 -0.09109 -0.05677 -0.16817 " pathEditMode="relative" rAng="0" ptsTypes="AA">
                                      <p:cBhvr>
                                        <p:cTn id="135" dur="1500" fill="hold"/>
                                        <p:tgtEl>
                                          <p:spTgt spid="362"/>
                                        </p:tgtEl>
                                        <p:attrNameLst>
                                          <p:attrName>ppt_x</p:attrName>
                                          <p:attrName>ppt_y</p:attrName>
                                        </p:attrNameLst>
                                      </p:cBhvr>
                                      <p:rCtr x="-5586" y="-15394"/>
                                    </p:animMotion>
                                  </p:childTnLst>
                                </p:cTn>
                              </p:par>
                              <p:par>
                                <p:cTn id="136" presetID="1" presetClass="entr" presetSubtype="0" fill="hold" grpId="0" nodeType="withEffect">
                                  <p:stCondLst>
                                    <p:cond delay="2450"/>
                                  </p:stCondLst>
                                  <p:childTnLst>
                                    <p:set>
                                      <p:cBhvr>
                                        <p:cTn id="137" dur="1" fill="hold">
                                          <p:stCondLst>
                                            <p:cond delay="0"/>
                                          </p:stCondLst>
                                        </p:cTn>
                                        <p:tgtEl>
                                          <p:spTgt spid="375"/>
                                        </p:tgtEl>
                                        <p:attrNameLst>
                                          <p:attrName>style.visibility</p:attrName>
                                        </p:attrNameLst>
                                      </p:cBhvr>
                                      <p:to>
                                        <p:strVal val="visible"/>
                                      </p:to>
                                    </p:set>
                                  </p:childTnLst>
                                </p:cTn>
                              </p:par>
                              <p:par>
                                <p:cTn id="138" presetID="37" presetClass="path" presetSubtype="0" repeatCount="indefinite" fill="hold" grpId="1" nodeType="withEffect">
                                  <p:stCondLst>
                                    <p:cond delay="2450"/>
                                  </p:stCondLst>
                                  <p:childTnLst>
                                    <p:animMotion origin="layout" path="M -0.02748 0.20452 C -0.02572 0.10753 0.01002 -0.01886 0.0112 -0.09814 " pathEditMode="relative" rAng="0" ptsTypes="AA">
                                      <p:cBhvr>
                                        <p:cTn id="139" dur="1500" fill="hold"/>
                                        <p:tgtEl>
                                          <p:spTgt spid="375"/>
                                        </p:tgtEl>
                                        <p:attrNameLst>
                                          <p:attrName>ppt_x</p:attrName>
                                          <p:attrName>ppt_y</p:attrName>
                                        </p:attrNameLst>
                                      </p:cBhvr>
                                      <p:rCtr x="1934" y="-15139"/>
                                    </p:animMotion>
                                  </p:childTnLst>
                                </p:cTn>
                              </p:par>
                              <p:par>
                                <p:cTn id="140" presetID="1" presetClass="entr" presetSubtype="0" fill="hold" grpId="0" nodeType="withEffect">
                                  <p:stCondLst>
                                    <p:cond delay="2500"/>
                                  </p:stCondLst>
                                  <p:childTnLst>
                                    <p:set>
                                      <p:cBhvr>
                                        <p:cTn id="141" dur="1" fill="hold">
                                          <p:stCondLst>
                                            <p:cond delay="0"/>
                                          </p:stCondLst>
                                        </p:cTn>
                                        <p:tgtEl>
                                          <p:spTgt spid="388"/>
                                        </p:tgtEl>
                                        <p:attrNameLst>
                                          <p:attrName>style.visibility</p:attrName>
                                        </p:attrNameLst>
                                      </p:cBhvr>
                                      <p:to>
                                        <p:strVal val="visible"/>
                                      </p:to>
                                    </p:set>
                                  </p:childTnLst>
                                </p:cTn>
                              </p:par>
                              <p:par>
                                <p:cTn id="142" presetID="37" presetClass="path" presetSubtype="0" repeatCount="indefinite" fill="hold" grpId="1" nodeType="withEffect">
                                  <p:stCondLst>
                                    <p:cond delay="2500"/>
                                  </p:stCondLst>
                                  <p:childTnLst>
                                    <p:animMotion origin="layout" path="M -0.06764 0.16482 C -0.06778 0.08299 0.07298 -0.05741 0.07344 -0.27014 " pathEditMode="relative" rAng="0" ptsTypes="AA">
                                      <p:cBhvr>
                                        <p:cTn id="143" dur="1500" fill="hold"/>
                                        <p:tgtEl>
                                          <p:spTgt spid="388"/>
                                        </p:tgtEl>
                                        <p:attrNameLst>
                                          <p:attrName>ppt_x</p:attrName>
                                          <p:attrName>ppt_y</p:attrName>
                                        </p:attrNameLst>
                                      </p:cBhvr>
                                      <p:rCtr x="7051" y="-21748"/>
                                    </p:animMotion>
                                  </p:childTnLst>
                                </p:cTn>
                              </p:par>
                              <p:par>
                                <p:cTn id="144" presetID="1" presetClass="entr" presetSubtype="0" fill="hold" grpId="0" nodeType="withEffect">
                                  <p:stCondLst>
                                    <p:cond delay="2550"/>
                                  </p:stCondLst>
                                  <p:childTnLst>
                                    <p:set>
                                      <p:cBhvr>
                                        <p:cTn id="145" dur="1" fill="hold">
                                          <p:stCondLst>
                                            <p:cond delay="0"/>
                                          </p:stCondLst>
                                        </p:cTn>
                                        <p:tgtEl>
                                          <p:spTgt spid="377"/>
                                        </p:tgtEl>
                                        <p:attrNameLst>
                                          <p:attrName>style.visibility</p:attrName>
                                        </p:attrNameLst>
                                      </p:cBhvr>
                                      <p:to>
                                        <p:strVal val="visible"/>
                                      </p:to>
                                    </p:set>
                                  </p:childTnLst>
                                </p:cTn>
                              </p:par>
                              <p:par>
                                <p:cTn id="146" presetID="37" presetClass="path" presetSubtype="0" repeatCount="indefinite" fill="hold" grpId="1" nodeType="withEffect">
                                  <p:stCondLst>
                                    <p:cond delay="2550"/>
                                  </p:stCondLst>
                                  <p:childTnLst>
                                    <p:animMotion origin="layout" path="M -0.0569 0.05313 C -0.04902 -0.0059 0.09961 -0.02326 0.09974 -0.05347 " pathEditMode="relative" rAng="0" ptsTypes="AA">
                                      <p:cBhvr>
                                        <p:cTn id="147" dur="1500" fill="hold"/>
                                        <p:tgtEl>
                                          <p:spTgt spid="377"/>
                                        </p:tgtEl>
                                        <p:attrNameLst>
                                          <p:attrName>ppt_x</p:attrName>
                                          <p:attrName>ppt_y</p:attrName>
                                        </p:attrNameLst>
                                      </p:cBhvr>
                                      <p:rCtr x="7832" y="-5336"/>
                                    </p:animMotion>
                                  </p:childTnLst>
                                </p:cTn>
                              </p:par>
                              <p:par>
                                <p:cTn id="148" presetID="1" presetClass="entr" presetSubtype="0" fill="hold" grpId="0" nodeType="withEffect">
                                  <p:stCondLst>
                                    <p:cond delay="2600"/>
                                  </p:stCondLst>
                                  <p:childTnLst>
                                    <p:set>
                                      <p:cBhvr>
                                        <p:cTn id="149" dur="1" fill="hold">
                                          <p:stCondLst>
                                            <p:cond delay="0"/>
                                          </p:stCondLst>
                                        </p:cTn>
                                        <p:tgtEl>
                                          <p:spTgt spid="382"/>
                                        </p:tgtEl>
                                        <p:attrNameLst>
                                          <p:attrName>style.visibility</p:attrName>
                                        </p:attrNameLst>
                                      </p:cBhvr>
                                      <p:to>
                                        <p:strVal val="visible"/>
                                      </p:to>
                                    </p:set>
                                  </p:childTnLst>
                                </p:cTn>
                              </p:par>
                              <p:par>
                                <p:cTn id="150" presetID="37" presetClass="path" presetSubtype="0" repeatCount="indefinite" fill="hold" grpId="1" nodeType="withEffect">
                                  <p:stCondLst>
                                    <p:cond delay="2600"/>
                                  </p:stCondLst>
                                  <p:childTnLst>
                                    <p:animMotion origin="layout" path="M -0.03958 0.06123 C -0.03919 0.00359 0.02865 0.00394 0.02826 -0.04826 " pathEditMode="relative" rAng="0" ptsTypes="AA">
                                      <p:cBhvr>
                                        <p:cTn id="151" dur="1500" fill="hold"/>
                                        <p:tgtEl>
                                          <p:spTgt spid="382"/>
                                        </p:tgtEl>
                                        <p:attrNameLst>
                                          <p:attrName>ppt_x</p:attrName>
                                          <p:attrName>ppt_y</p:attrName>
                                        </p:attrNameLst>
                                      </p:cBhvr>
                                      <p:rCtr x="3392" y="-5475"/>
                                    </p:animMotion>
                                  </p:childTnLst>
                                </p:cTn>
                              </p:par>
                              <p:par>
                                <p:cTn id="152" presetID="1" presetClass="entr" presetSubtype="0" fill="hold" grpId="0" nodeType="withEffect">
                                  <p:stCondLst>
                                    <p:cond delay="2300"/>
                                  </p:stCondLst>
                                  <p:childTnLst>
                                    <p:set>
                                      <p:cBhvr>
                                        <p:cTn id="153" dur="1" fill="hold">
                                          <p:stCondLst>
                                            <p:cond delay="0"/>
                                          </p:stCondLst>
                                        </p:cTn>
                                        <p:tgtEl>
                                          <p:spTgt spid="378"/>
                                        </p:tgtEl>
                                        <p:attrNameLst>
                                          <p:attrName>style.visibility</p:attrName>
                                        </p:attrNameLst>
                                      </p:cBhvr>
                                      <p:to>
                                        <p:strVal val="visible"/>
                                      </p:to>
                                    </p:set>
                                  </p:childTnLst>
                                </p:cTn>
                              </p:par>
                              <p:par>
                                <p:cTn id="154" presetID="37" presetClass="path" presetSubtype="0" repeatCount="indefinite" fill="hold" grpId="1" nodeType="withEffect">
                                  <p:stCondLst>
                                    <p:cond delay="2300"/>
                                  </p:stCondLst>
                                  <p:childTnLst>
                                    <p:animMotion origin="layout" path="M -0.09831 0.2618 C -0.0959 0.17454 0.09427 -0.14005 0.09498 -0.34317 " pathEditMode="relative" rAng="0" ptsTypes="AA">
                                      <p:cBhvr>
                                        <p:cTn id="155" dur="3500" fill="hold"/>
                                        <p:tgtEl>
                                          <p:spTgt spid="378"/>
                                        </p:tgtEl>
                                        <p:attrNameLst>
                                          <p:attrName>ppt_x</p:attrName>
                                          <p:attrName>ppt_y</p:attrName>
                                        </p:attrNameLst>
                                      </p:cBhvr>
                                      <p:rCtr x="9661" y="-30255"/>
                                    </p:animMotion>
                                  </p:childTnLst>
                                </p:cTn>
                              </p:par>
                              <p:par>
                                <p:cTn id="156" presetID="1" presetClass="entr" presetSubtype="0" fill="hold" grpId="0" nodeType="withEffect">
                                  <p:stCondLst>
                                    <p:cond delay="3500"/>
                                  </p:stCondLst>
                                  <p:childTnLst>
                                    <p:set>
                                      <p:cBhvr>
                                        <p:cTn id="157" dur="1" fill="hold">
                                          <p:stCondLst>
                                            <p:cond delay="0"/>
                                          </p:stCondLst>
                                        </p:cTn>
                                        <p:tgtEl>
                                          <p:spTgt spid="358"/>
                                        </p:tgtEl>
                                        <p:attrNameLst>
                                          <p:attrName>style.visibility</p:attrName>
                                        </p:attrNameLst>
                                      </p:cBhvr>
                                      <p:to>
                                        <p:strVal val="visible"/>
                                      </p:to>
                                    </p:set>
                                  </p:childTnLst>
                                </p:cTn>
                              </p:par>
                              <p:par>
                                <p:cTn id="158" presetID="37" presetClass="path" presetSubtype="0" repeatCount="indefinite" fill="hold" grpId="1" nodeType="withEffect">
                                  <p:stCondLst>
                                    <p:cond delay="3500"/>
                                  </p:stCondLst>
                                  <p:childTnLst>
                                    <p:animMotion origin="layout" path="M -0.19161 0.56737 C -0.1892 0.4801 0.00097 0.16551 0.00169 -0.03761 " pathEditMode="relative" rAng="0" ptsTypes="AA">
                                      <p:cBhvr>
                                        <p:cTn id="159" dur="3500" fill="hold"/>
                                        <p:tgtEl>
                                          <p:spTgt spid="358"/>
                                        </p:tgtEl>
                                        <p:attrNameLst>
                                          <p:attrName>ppt_x</p:attrName>
                                          <p:attrName>ppt_y</p:attrName>
                                        </p:attrNameLst>
                                      </p:cBhvr>
                                      <p:rCtr x="9661" y="-30255"/>
                                    </p:animMotion>
                                  </p:childTnLst>
                                </p:cTn>
                              </p:par>
                              <p:par>
                                <p:cTn id="160" presetID="1" presetClass="entr" presetSubtype="0" fill="hold" grpId="0" nodeType="withEffect">
                                  <p:stCondLst>
                                    <p:cond delay="3950"/>
                                  </p:stCondLst>
                                  <p:childTnLst>
                                    <p:set>
                                      <p:cBhvr>
                                        <p:cTn id="161" dur="1" fill="hold">
                                          <p:stCondLst>
                                            <p:cond delay="0"/>
                                          </p:stCondLst>
                                        </p:cTn>
                                        <p:tgtEl>
                                          <p:spTgt spid="359"/>
                                        </p:tgtEl>
                                        <p:attrNameLst>
                                          <p:attrName>style.visibility</p:attrName>
                                        </p:attrNameLst>
                                      </p:cBhvr>
                                      <p:to>
                                        <p:strVal val="visible"/>
                                      </p:to>
                                    </p:set>
                                  </p:childTnLst>
                                </p:cTn>
                              </p:par>
                              <p:par>
                                <p:cTn id="162" presetID="37" presetClass="path" presetSubtype="0" repeatCount="indefinite" fill="hold" grpId="1" nodeType="withEffect">
                                  <p:stCondLst>
                                    <p:cond delay="3950"/>
                                  </p:stCondLst>
                                  <p:childTnLst>
                                    <p:animMotion origin="layout" path="M 0.04622 0.04931 C 0.047 -0.00451 -0.09577 -0.02049 -0.09688 -0.07697 " pathEditMode="relative" rAng="0" ptsTypes="AA">
                                      <p:cBhvr>
                                        <p:cTn id="163" dur="1500" fill="hold"/>
                                        <p:tgtEl>
                                          <p:spTgt spid="359"/>
                                        </p:tgtEl>
                                        <p:attrNameLst>
                                          <p:attrName>ppt_x</p:attrName>
                                          <p:attrName>ppt_y</p:attrName>
                                        </p:attrNameLst>
                                      </p:cBhvr>
                                      <p:rCtr x="-7155" y="-6319"/>
                                    </p:animMotion>
                                  </p:childTnLst>
                                </p:cTn>
                              </p:par>
                              <p:par>
                                <p:cTn id="164" presetID="1" presetClass="entr" presetSubtype="0" fill="hold" grpId="0" nodeType="withEffect">
                                  <p:stCondLst>
                                    <p:cond delay="4000"/>
                                  </p:stCondLst>
                                  <p:childTnLst>
                                    <p:set>
                                      <p:cBhvr>
                                        <p:cTn id="165" dur="1" fill="hold">
                                          <p:stCondLst>
                                            <p:cond delay="0"/>
                                          </p:stCondLst>
                                        </p:cTn>
                                        <p:tgtEl>
                                          <p:spTgt spid="372"/>
                                        </p:tgtEl>
                                        <p:attrNameLst>
                                          <p:attrName>style.visibility</p:attrName>
                                        </p:attrNameLst>
                                      </p:cBhvr>
                                      <p:to>
                                        <p:strVal val="visible"/>
                                      </p:to>
                                    </p:set>
                                  </p:childTnLst>
                                </p:cTn>
                              </p:par>
                              <p:par>
                                <p:cTn id="166" presetID="37" presetClass="path" presetSubtype="0" repeatCount="indefinite" fill="hold" grpId="1" nodeType="withEffect">
                                  <p:stCondLst>
                                    <p:cond delay="4000"/>
                                  </p:stCondLst>
                                  <p:childTnLst>
                                    <p:animMotion origin="layout" path="M -0.0375 0.14167 C -0.03516 0.00371 0.10677 -0.1625 0.10722 -0.28136 " pathEditMode="relative" rAng="0" ptsTypes="AA">
                                      <p:cBhvr>
                                        <p:cTn id="167" dur="3500" fill="hold"/>
                                        <p:tgtEl>
                                          <p:spTgt spid="372"/>
                                        </p:tgtEl>
                                        <p:attrNameLst>
                                          <p:attrName>ppt_x</p:attrName>
                                          <p:attrName>ppt_y</p:attrName>
                                        </p:attrNameLst>
                                      </p:cBhvr>
                                      <p:rCtr x="7233" y="-21157"/>
                                    </p:animMotion>
                                  </p:childTnLst>
                                </p:cTn>
                              </p:par>
                              <p:par>
                                <p:cTn id="168" presetID="1" presetClass="entr" presetSubtype="0" fill="hold" grpId="0" nodeType="withEffect">
                                  <p:stCondLst>
                                    <p:cond delay="4050"/>
                                  </p:stCondLst>
                                  <p:childTnLst>
                                    <p:set>
                                      <p:cBhvr>
                                        <p:cTn id="169" dur="1" fill="hold">
                                          <p:stCondLst>
                                            <p:cond delay="0"/>
                                          </p:stCondLst>
                                        </p:cTn>
                                        <p:tgtEl>
                                          <p:spTgt spid="360"/>
                                        </p:tgtEl>
                                        <p:attrNameLst>
                                          <p:attrName>style.visibility</p:attrName>
                                        </p:attrNameLst>
                                      </p:cBhvr>
                                      <p:to>
                                        <p:strVal val="visible"/>
                                      </p:to>
                                    </p:set>
                                  </p:childTnLst>
                                </p:cTn>
                              </p:par>
                              <p:par>
                                <p:cTn id="170" presetID="37" presetClass="path" presetSubtype="0" repeatCount="indefinite" fill="hold" grpId="1" nodeType="withEffect">
                                  <p:stCondLst>
                                    <p:cond delay="4050"/>
                                  </p:stCondLst>
                                  <p:childTnLst>
                                    <p:animMotion origin="layout" path="M -0.13496 0.36088 C -0.13262 0.22292 0.00931 0.05672 0.00976 -0.06215 " pathEditMode="relative" rAng="0" ptsTypes="AA">
                                      <p:cBhvr>
                                        <p:cTn id="171" dur="3000" fill="hold"/>
                                        <p:tgtEl>
                                          <p:spTgt spid="360"/>
                                        </p:tgtEl>
                                        <p:attrNameLst>
                                          <p:attrName>ppt_x</p:attrName>
                                          <p:attrName>ppt_y</p:attrName>
                                        </p:attrNameLst>
                                      </p:cBhvr>
                                      <p:rCtr x="7233" y="-21157"/>
                                    </p:animMotion>
                                  </p:childTnLst>
                                </p:cTn>
                              </p:par>
                              <p:par>
                                <p:cTn id="172" presetID="1" presetClass="entr" presetSubtype="0" fill="hold" grpId="0" nodeType="withEffect">
                                  <p:stCondLst>
                                    <p:cond delay="4100"/>
                                  </p:stCondLst>
                                  <p:childTnLst>
                                    <p:set>
                                      <p:cBhvr>
                                        <p:cTn id="173" dur="1" fill="hold">
                                          <p:stCondLst>
                                            <p:cond delay="0"/>
                                          </p:stCondLst>
                                        </p:cTn>
                                        <p:tgtEl>
                                          <p:spTgt spid="371"/>
                                        </p:tgtEl>
                                        <p:attrNameLst>
                                          <p:attrName>style.visibility</p:attrName>
                                        </p:attrNameLst>
                                      </p:cBhvr>
                                      <p:to>
                                        <p:strVal val="visible"/>
                                      </p:to>
                                    </p:set>
                                  </p:childTnLst>
                                </p:cTn>
                              </p:par>
                              <p:par>
                                <p:cTn id="174" presetID="37" presetClass="path" presetSubtype="0" repeatCount="indefinite" fill="hold" grpId="1" nodeType="withEffect">
                                  <p:stCondLst>
                                    <p:cond delay="4100"/>
                                  </p:stCondLst>
                                  <p:childTnLst>
                                    <p:animMotion origin="layout" path="M -0.08522 0.1279 C -0.08295 0.01979 0.03034 0.02882 0.03066 -0.07778 " pathEditMode="relative" rAng="0" ptsTypes="AA">
                                      <p:cBhvr>
                                        <p:cTn id="175" dur="2500" fill="hold"/>
                                        <p:tgtEl>
                                          <p:spTgt spid="371"/>
                                        </p:tgtEl>
                                        <p:attrNameLst>
                                          <p:attrName>ppt_x</p:attrName>
                                          <p:attrName>ppt_y</p:attrName>
                                        </p:attrNameLst>
                                      </p:cBhvr>
                                      <p:rCtr x="5794" y="-10289"/>
                                    </p:animMotion>
                                  </p:childTnLst>
                                </p:cTn>
                              </p:par>
                              <p:par>
                                <p:cTn id="176" presetID="1" presetClass="entr" presetSubtype="0" fill="hold" grpId="0" nodeType="withEffect">
                                  <p:stCondLst>
                                    <p:cond delay="4150"/>
                                  </p:stCondLst>
                                  <p:childTnLst>
                                    <p:set>
                                      <p:cBhvr>
                                        <p:cTn id="177" dur="1" fill="hold">
                                          <p:stCondLst>
                                            <p:cond delay="0"/>
                                          </p:stCondLst>
                                        </p:cTn>
                                        <p:tgtEl>
                                          <p:spTgt spid="374"/>
                                        </p:tgtEl>
                                        <p:attrNameLst>
                                          <p:attrName>style.visibility</p:attrName>
                                        </p:attrNameLst>
                                      </p:cBhvr>
                                      <p:to>
                                        <p:strVal val="visible"/>
                                      </p:to>
                                    </p:set>
                                  </p:childTnLst>
                                </p:cTn>
                              </p:par>
                              <p:par>
                                <p:cTn id="178" presetID="37" presetClass="path" presetSubtype="0" repeatCount="indefinite" fill="hold" grpId="1" nodeType="withEffect">
                                  <p:stCondLst>
                                    <p:cond delay="4150"/>
                                  </p:stCondLst>
                                  <p:childTnLst>
                                    <p:animMotion origin="layout" path="M -0.05502 0.11354 C -0.05378 0.0081 0.08359 -0.03125 0.08411 -0.18334 " pathEditMode="relative" rAng="0" ptsTypes="AA">
                                      <p:cBhvr>
                                        <p:cTn id="179" dur="2500" fill="hold"/>
                                        <p:tgtEl>
                                          <p:spTgt spid="374"/>
                                        </p:tgtEl>
                                        <p:attrNameLst>
                                          <p:attrName>ppt_x</p:attrName>
                                          <p:attrName>ppt_y</p:attrName>
                                        </p:attrNameLst>
                                      </p:cBhvr>
                                      <p:rCtr x="6953" y="-14850"/>
                                    </p:animMotion>
                                  </p:childTnLst>
                                </p:cTn>
                              </p:par>
                              <p:par>
                                <p:cTn id="180" presetID="1" presetClass="entr" presetSubtype="0" fill="hold" grpId="0" nodeType="withEffect">
                                  <p:stCondLst>
                                    <p:cond delay="4000"/>
                                  </p:stCondLst>
                                  <p:childTnLst>
                                    <p:set>
                                      <p:cBhvr>
                                        <p:cTn id="181" dur="1" fill="hold">
                                          <p:stCondLst>
                                            <p:cond delay="0"/>
                                          </p:stCondLst>
                                        </p:cTn>
                                        <p:tgtEl>
                                          <p:spTgt spid="361"/>
                                        </p:tgtEl>
                                        <p:attrNameLst>
                                          <p:attrName>style.visibility</p:attrName>
                                        </p:attrNameLst>
                                      </p:cBhvr>
                                      <p:to>
                                        <p:strVal val="visible"/>
                                      </p:to>
                                    </p:set>
                                  </p:childTnLst>
                                </p:cTn>
                              </p:par>
                              <p:par>
                                <p:cTn id="182" presetID="37" presetClass="path" presetSubtype="0" repeatCount="indefinite" fill="hold" grpId="1" nodeType="withEffect">
                                  <p:stCondLst>
                                    <p:cond delay="4000"/>
                                  </p:stCondLst>
                                  <p:childTnLst>
                                    <p:animMotion origin="layout" path="M 0.1142 0.2213 C 0.11433 0.15069 -0.0791 -0.07651 -0.07923 -0.20822 " pathEditMode="relative" rAng="0" ptsTypes="AA">
                                      <p:cBhvr>
                                        <p:cTn id="183" dur="3000" fill="hold"/>
                                        <p:tgtEl>
                                          <p:spTgt spid="361"/>
                                        </p:tgtEl>
                                        <p:attrNameLst>
                                          <p:attrName>ppt_x</p:attrName>
                                          <p:attrName>ppt_y</p:attrName>
                                        </p:attrNameLst>
                                      </p:cBhvr>
                                      <p:rCtr x="-9674" y="-21481"/>
                                    </p:animMotion>
                                  </p:childTnLst>
                                </p:cTn>
                              </p:par>
                              <p:par>
                                <p:cTn id="184" presetID="1" presetClass="entr" presetSubtype="0" fill="hold" grpId="0" nodeType="withEffect">
                                  <p:stCondLst>
                                    <p:cond delay="4500"/>
                                  </p:stCondLst>
                                  <p:childTnLst>
                                    <p:set>
                                      <p:cBhvr>
                                        <p:cTn id="185" dur="1" fill="hold">
                                          <p:stCondLst>
                                            <p:cond delay="0"/>
                                          </p:stCondLst>
                                        </p:cTn>
                                        <p:tgtEl>
                                          <p:spTgt spid="356"/>
                                        </p:tgtEl>
                                        <p:attrNameLst>
                                          <p:attrName>style.visibility</p:attrName>
                                        </p:attrNameLst>
                                      </p:cBhvr>
                                      <p:to>
                                        <p:strVal val="visible"/>
                                      </p:to>
                                    </p:set>
                                  </p:childTnLst>
                                </p:cTn>
                              </p:par>
                              <p:par>
                                <p:cTn id="186" presetID="37" presetClass="path" presetSubtype="0" repeatCount="indefinite" fill="hold" grpId="1" nodeType="withEffect">
                                  <p:stCondLst>
                                    <p:cond delay="4500"/>
                                  </p:stCondLst>
                                  <p:childTnLst>
                                    <p:animMotion origin="layout" path="M 0.15625 0.30209 C 0.15638 0.23137 -0.03705 0.00405 -0.03718 -0.12743 " pathEditMode="relative" rAng="0" ptsTypes="AA">
                                      <p:cBhvr>
                                        <p:cTn id="187" dur="3000" fill="hold"/>
                                        <p:tgtEl>
                                          <p:spTgt spid="356"/>
                                        </p:tgtEl>
                                        <p:attrNameLst>
                                          <p:attrName>ppt_x</p:attrName>
                                          <p:attrName>ppt_y</p:attrName>
                                        </p:attrNameLst>
                                      </p:cBhvr>
                                      <p:rCtr x="-9674" y="-21481"/>
                                    </p:animMotion>
                                  </p:childTnLst>
                                </p:cTn>
                              </p:par>
                              <p:par>
                                <p:cTn id="188" presetID="1" presetClass="entr" presetSubtype="0" fill="hold" grpId="0" nodeType="withEffect">
                                  <p:stCondLst>
                                    <p:cond delay="4250"/>
                                  </p:stCondLst>
                                  <p:childTnLst>
                                    <p:set>
                                      <p:cBhvr>
                                        <p:cTn id="189" dur="1" fill="hold">
                                          <p:stCondLst>
                                            <p:cond delay="0"/>
                                          </p:stCondLst>
                                        </p:cTn>
                                        <p:tgtEl>
                                          <p:spTgt spid="376"/>
                                        </p:tgtEl>
                                        <p:attrNameLst>
                                          <p:attrName>style.visibility</p:attrName>
                                        </p:attrNameLst>
                                      </p:cBhvr>
                                      <p:to>
                                        <p:strVal val="visible"/>
                                      </p:to>
                                    </p:set>
                                  </p:childTnLst>
                                </p:cTn>
                              </p:par>
                              <p:par>
                                <p:cTn id="190" presetID="37" presetClass="path" presetSubtype="0" repeatCount="indefinite" fill="hold" grpId="1" nodeType="withEffect">
                                  <p:stCondLst>
                                    <p:cond delay="4250"/>
                                  </p:stCondLst>
                                  <p:childTnLst>
                                    <p:animMotion origin="layout" path="M -0.01166 0.04537 C -0.01152 -0.01261 0.07337 -0.11539 0.07285 -0.17766 " pathEditMode="relative" rAng="0" ptsTypes="AA">
                                      <p:cBhvr>
                                        <p:cTn id="191" dur="2000" fill="hold"/>
                                        <p:tgtEl>
                                          <p:spTgt spid="376"/>
                                        </p:tgtEl>
                                        <p:attrNameLst>
                                          <p:attrName>ppt_x</p:attrName>
                                          <p:attrName>ppt_y</p:attrName>
                                        </p:attrNameLst>
                                      </p:cBhvr>
                                      <p:rCtr x="4225" y="-11157"/>
                                    </p:animMotion>
                                  </p:childTnLst>
                                </p:cTn>
                              </p:par>
                              <p:par>
                                <p:cTn id="192" presetID="1" presetClass="entr" presetSubtype="0" fill="hold" grpId="0" nodeType="withEffect">
                                  <p:stCondLst>
                                    <p:cond delay="4300"/>
                                  </p:stCondLst>
                                  <p:childTnLst>
                                    <p:set>
                                      <p:cBhvr>
                                        <p:cTn id="193" dur="1" fill="hold">
                                          <p:stCondLst>
                                            <p:cond delay="0"/>
                                          </p:stCondLst>
                                        </p:cTn>
                                        <p:tgtEl>
                                          <p:spTgt spid="367"/>
                                        </p:tgtEl>
                                        <p:attrNameLst>
                                          <p:attrName>style.visibility</p:attrName>
                                        </p:attrNameLst>
                                      </p:cBhvr>
                                      <p:to>
                                        <p:strVal val="visible"/>
                                      </p:to>
                                    </p:set>
                                  </p:childTnLst>
                                </p:cTn>
                              </p:par>
                              <p:par>
                                <p:cTn id="194" presetID="37" presetClass="path" presetSubtype="0" repeatCount="indefinite" fill="hold" grpId="1" nodeType="withEffect">
                                  <p:stCondLst>
                                    <p:cond delay="4300"/>
                                  </p:stCondLst>
                                  <p:childTnLst>
                                    <p:animMotion origin="layout" path="M 0.00286 0.0162 C 0.00306 -0.04236 -0.12579 -0.14896 -0.12481 -0.21042 " pathEditMode="relative" rAng="0" ptsTypes="AA">
                                      <p:cBhvr>
                                        <p:cTn id="195" dur="2000" fill="hold"/>
                                        <p:tgtEl>
                                          <p:spTgt spid="367"/>
                                        </p:tgtEl>
                                        <p:attrNameLst>
                                          <p:attrName>ppt_x</p:attrName>
                                          <p:attrName>ppt_y</p:attrName>
                                        </p:attrNameLst>
                                      </p:cBhvr>
                                      <p:rCtr x="-6387" y="-11331"/>
                                    </p:animMotion>
                                  </p:childTnLst>
                                </p:cTn>
                              </p:par>
                              <p:par>
                                <p:cTn id="196" presetID="1" presetClass="entr" presetSubtype="0" fill="hold" grpId="0" nodeType="withEffect">
                                  <p:stCondLst>
                                    <p:cond delay="4800"/>
                                  </p:stCondLst>
                                  <p:childTnLst>
                                    <p:set>
                                      <p:cBhvr>
                                        <p:cTn id="197" dur="1" fill="hold">
                                          <p:stCondLst>
                                            <p:cond delay="0"/>
                                          </p:stCondLst>
                                        </p:cTn>
                                        <p:tgtEl>
                                          <p:spTgt spid="366"/>
                                        </p:tgtEl>
                                        <p:attrNameLst>
                                          <p:attrName>style.visibility</p:attrName>
                                        </p:attrNameLst>
                                      </p:cBhvr>
                                      <p:to>
                                        <p:strVal val="visible"/>
                                      </p:to>
                                    </p:set>
                                  </p:childTnLst>
                                </p:cTn>
                              </p:par>
                              <p:par>
                                <p:cTn id="198" presetID="37" presetClass="path" presetSubtype="0" repeatCount="indefinite" fill="hold" grpId="1" nodeType="withEffect">
                                  <p:stCondLst>
                                    <p:cond delay="4800"/>
                                  </p:stCondLst>
                                  <p:childTnLst>
                                    <p:animMotion origin="layout" path="M 0.06536 0.11354 C 0.06556 0.05498 -0.06329 -0.05162 -0.06231 -0.11308 " pathEditMode="relative" rAng="0" ptsTypes="AA">
                                      <p:cBhvr>
                                        <p:cTn id="199" dur="2000" fill="hold"/>
                                        <p:tgtEl>
                                          <p:spTgt spid="366"/>
                                        </p:tgtEl>
                                        <p:attrNameLst>
                                          <p:attrName>ppt_x</p:attrName>
                                          <p:attrName>ppt_y</p:attrName>
                                        </p:attrNameLst>
                                      </p:cBhvr>
                                      <p:rCtr x="-6387" y="-11331"/>
                                    </p:animMotion>
                                  </p:childTnLst>
                                </p:cTn>
                              </p:par>
                              <p:par>
                                <p:cTn id="200" presetID="1" presetClass="entr" presetSubtype="0" fill="hold" grpId="0" nodeType="withEffect">
                                  <p:stCondLst>
                                    <p:cond delay="4350"/>
                                  </p:stCondLst>
                                  <p:childTnLst>
                                    <p:set>
                                      <p:cBhvr>
                                        <p:cTn id="201" dur="1" fill="hold">
                                          <p:stCondLst>
                                            <p:cond delay="0"/>
                                          </p:stCondLst>
                                        </p:cTn>
                                        <p:tgtEl>
                                          <p:spTgt spid="357"/>
                                        </p:tgtEl>
                                        <p:attrNameLst>
                                          <p:attrName>style.visibility</p:attrName>
                                        </p:attrNameLst>
                                      </p:cBhvr>
                                      <p:to>
                                        <p:strVal val="visible"/>
                                      </p:to>
                                    </p:set>
                                  </p:childTnLst>
                                </p:cTn>
                              </p:par>
                              <p:par>
                                <p:cTn id="202" presetID="37" presetClass="path" presetSubtype="0" repeatCount="indefinite" fill="hold" grpId="1" nodeType="withEffect">
                                  <p:stCondLst>
                                    <p:cond delay="4350"/>
                                  </p:stCondLst>
                                  <p:childTnLst>
                                    <p:animMotion origin="layout" path="M -0.08489 0.15625 C -0.08424 0.10081 0.02546 -0.00926 0.02572 -0.06539 " pathEditMode="relative" rAng="0" ptsTypes="AA">
                                      <p:cBhvr>
                                        <p:cTn id="203" dur="2500" fill="hold"/>
                                        <p:tgtEl>
                                          <p:spTgt spid="357"/>
                                        </p:tgtEl>
                                        <p:attrNameLst>
                                          <p:attrName>ppt_x</p:attrName>
                                          <p:attrName>ppt_y</p:attrName>
                                        </p:attrNameLst>
                                      </p:cBhvr>
                                      <p:rCtr x="5527" y="-11088"/>
                                    </p:animMotion>
                                  </p:childTnLst>
                                </p:cTn>
                              </p:par>
                              <p:par>
                                <p:cTn id="204" presetID="1" presetClass="entr" presetSubtype="0" fill="hold" grpId="0" nodeType="withEffect">
                                  <p:stCondLst>
                                    <p:cond delay="4400"/>
                                  </p:stCondLst>
                                  <p:childTnLst>
                                    <p:set>
                                      <p:cBhvr>
                                        <p:cTn id="205" dur="1" fill="hold">
                                          <p:stCondLst>
                                            <p:cond delay="0"/>
                                          </p:stCondLst>
                                        </p:cTn>
                                        <p:tgtEl>
                                          <p:spTgt spid="365"/>
                                        </p:tgtEl>
                                        <p:attrNameLst>
                                          <p:attrName>style.visibility</p:attrName>
                                        </p:attrNameLst>
                                      </p:cBhvr>
                                      <p:to>
                                        <p:strVal val="visible"/>
                                      </p:to>
                                    </p:set>
                                  </p:childTnLst>
                                </p:cTn>
                              </p:par>
                              <p:par>
                                <p:cTn id="206" presetID="37" presetClass="path" presetSubtype="0" repeatCount="indefinite" fill="hold" grpId="1" nodeType="withEffect">
                                  <p:stCondLst>
                                    <p:cond delay="4400"/>
                                  </p:stCondLst>
                                  <p:childTnLst>
                                    <p:animMotion origin="layout" path="M 0.08802 0.20764 C 0.08724 0.14433 -0.00358 0.03866 -0.00345 -0.02071 " pathEditMode="relative" rAng="0" ptsTypes="AA">
                                      <p:cBhvr>
                                        <p:cTn id="207" dur="2000" fill="hold"/>
                                        <p:tgtEl>
                                          <p:spTgt spid="365"/>
                                        </p:tgtEl>
                                        <p:attrNameLst>
                                          <p:attrName>ppt_x</p:attrName>
                                          <p:attrName>ppt_y</p:attrName>
                                        </p:attrNameLst>
                                      </p:cBhvr>
                                      <p:rCtr x="-4577" y="-11424"/>
                                    </p:animMotion>
                                  </p:childTnLst>
                                </p:cTn>
                              </p:par>
                              <p:par>
                                <p:cTn id="208" presetID="1" presetClass="entr" presetSubtype="0" fill="hold" grpId="0" nodeType="withEffect">
                                  <p:stCondLst>
                                    <p:cond delay="4900"/>
                                  </p:stCondLst>
                                  <p:childTnLst>
                                    <p:set>
                                      <p:cBhvr>
                                        <p:cTn id="209" dur="1" fill="hold">
                                          <p:stCondLst>
                                            <p:cond delay="0"/>
                                          </p:stCondLst>
                                        </p:cTn>
                                        <p:tgtEl>
                                          <p:spTgt spid="368"/>
                                        </p:tgtEl>
                                        <p:attrNameLst>
                                          <p:attrName>style.visibility</p:attrName>
                                        </p:attrNameLst>
                                      </p:cBhvr>
                                      <p:to>
                                        <p:strVal val="visible"/>
                                      </p:to>
                                    </p:set>
                                  </p:childTnLst>
                                </p:cTn>
                              </p:par>
                              <p:par>
                                <p:cTn id="210" presetID="37" presetClass="path" presetSubtype="0" repeatCount="indefinite" fill="hold" grpId="1" nodeType="withEffect">
                                  <p:stCondLst>
                                    <p:cond delay="4900"/>
                                  </p:stCondLst>
                                  <p:childTnLst>
                                    <p:animMotion origin="layout" path="M 0.03672 0.09884 C 0.03594 0.03553 -0.05488 -0.07014 -0.05475 -0.12952 " pathEditMode="relative" rAng="0" ptsTypes="AA">
                                      <p:cBhvr>
                                        <p:cTn id="211" dur="2000" fill="hold"/>
                                        <p:tgtEl>
                                          <p:spTgt spid="368"/>
                                        </p:tgtEl>
                                        <p:attrNameLst>
                                          <p:attrName>ppt_x</p:attrName>
                                          <p:attrName>ppt_y</p:attrName>
                                        </p:attrNameLst>
                                      </p:cBhvr>
                                      <p:rCtr x="-4577" y="-11424"/>
                                    </p:animMotion>
                                  </p:childTnLst>
                                </p:cTn>
                              </p:par>
                              <p:par>
                                <p:cTn id="212" presetID="1" presetClass="entr" presetSubtype="0" fill="hold" grpId="0" nodeType="withEffect">
                                  <p:stCondLst>
                                    <p:cond delay="4450"/>
                                  </p:stCondLst>
                                  <p:childTnLst>
                                    <p:set>
                                      <p:cBhvr>
                                        <p:cTn id="213" dur="1" fill="hold">
                                          <p:stCondLst>
                                            <p:cond delay="0"/>
                                          </p:stCondLst>
                                        </p:cTn>
                                        <p:tgtEl>
                                          <p:spTgt spid="369"/>
                                        </p:tgtEl>
                                        <p:attrNameLst>
                                          <p:attrName>style.visibility</p:attrName>
                                        </p:attrNameLst>
                                      </p:cBhvr>
                                      <p:to>
                                        <p:strVal val="visible"/>
                                      </p:to>
                                    </p:set>
                                  </p:childTnLst>
                                </p:cTn>
                              </p:par>
                              <p:par>
                                <p:cTn id="214" presetID="37" presetClass="path" presetSubtype="0" repeatCount="indefinite" fill="hold" grpId="1" nodeType="withEffect">
                                  <p:stCondLst>
                                    <p:cond delay="4450"/>
                                  </p:stCondLst>
                                  <p:childTnLst>
                                    <p:animMotion origin="layout" path="M -0.10261 0.17454 C -0.103 0.11435 0.01992 0.00231 0.02116 -0.05232 " pathEditMode="relative" rAng="0" ptsTypes="AA">
                                      <p:cBhvr>
                                        <p:cTn id="215" dur="2500" fill="hold"/>
                                        <p:tgtEl>
                                          <p:spTgt spid="369"/>
                                        </p:tgtEl>
                                        <p:attrNameLst>
                                          <p:attrName>ppt_x</p:attrName>
                                          <p:attrName>ppt_y</p:attrName>
                                        </p:attrNameLst>
                                      </p:cBhvr>
                                      <p:rCtr x="6185" y="-11343"/>
                                    </p:animMotion>
                                  </p:childTnLst>
                                </p:cTn>
                              </p:par>
                              <p:par>
                                <p:cTn id="216" presetID="1" presetClass="entr" presetSubtype="0" fill="hold" grpId="0" nodeType="withEffect">
                                  <p:stCondLst>
                                    <p:cond delay="4500"/>
                                  </p:stCondLst>
                                  <p:childTnLst>
                                    <p:set>
                                      <p:cBhvr>
                                        <p:cTn id="217" dur="1" fill="hold">
                                          <p:stCondLst>
                                            <p:cond delay="0"/>
                                          </p:stCondLst>
                                        </p:cTn>
                                        <p:tgtEl>
                                          <p:spTgt spid="379"/>
                                        </p:tgtEl>
                                        <p:attrNameLst>
                                          <p:attrName>style.visibility</p:attrName>
                                        </p:attrNameLst>
                                      </p:cBhvr>
                                      <p:to>
                                        <p:strVal val="visible"/>
                                      </p:to>
                                    </p:set>
                                  </p:childTnLst>
                                </p:cTn>
                              </p:par>
                              <p:par>
                                <p:cTn id="218" presetID="37" presetClass="path" presetSubtype="0" repeatCount="indefinite" fill="hold" grpId="1" nodeType="withEffect">
                                  <p:stCondLst>
                                    <p:cond delay="4500"/>
                                  </p:stCondLst>
                                  <p:childTnLst>
                                    <p:animMotion origin="layout" path="M 0.03737 0.20521 C 0.03789 0.14016 6.1875E-5 0.03715 -0.00261 -0.02673 " pathEditMode="relative" rAng="0" ptsTypes="AA">
                                      <p:cBhvr>
                                        <p:cTn id="219" dur="2000" fill="hold"/>
                                        <p:tgtEl>
                                          <p:spTgt spid="379"/>
                                        </p:tgtEl>
                                        <p:attrNameLst>
                                          <p:attrName>ppt_x</p:attrName>
                                          <p:attrName>ppt_y</p:attrName>
                                        </p:attrNameLst>
                                      </p:cBhvr>
                                      <p:rCtr x="-1999" y="-11597"/>
                                    </p:animMotion>
                                  </p:childTnLst>
                                </p:cTn>
                              </p:par>
                              <p:par>
                                <p:cTn id="220" presetID="10" presetClass="entr" presetSubtype="0" fill="hold" grpId="0" nodeType="withEffect">
                                  <p:stCondLst>
                                    <p:cond delay="100"/>
                                  </p:stCondLst>
                                  <p:childTnLst>
                                    <p:set>
                                      <p:cBhvr>
                                        <p:cTn id="221" dur="1" fill="hold">
                                          <p:stCondLst>
                                            <p:cond delay="0"/>
                                          </p:stCondLst>
                                        </p:cTn>
                                        <p:tgtEl>
                                          <p:spTgt spid="404"/>
                                        </p:tgtEl>
                                        <p:attrNameLst>
                                          <p:attrName>style.visibility</p:attrName>
                                        </p:attrNameLst>
                                      </p:cBhvr>
                                      <p:to>
                                        <p:strVal val="visible"/>
                                      </p:to>
                                    </p:set>
                                    <p:animEffect transition="in" filter="fade">
                                      <p:cBhvr>
                                        <p:cTn id="222" dur="500"/>
                                        <p:tgtEl>
                                          <p:spTgt spid="404"/>
                                        </p:tgtEl>
                                      </p:cBhvr>
                                    </p:animEffect>
                                  </p:childTnLst>
                                </p:cTn>
                              </p:par>
                              <p:par>
                                <p:cTn id="223" presetID="42" presetClass="path" presetSubtype="0" decel="100000" fill="hold" grpId="1" nodeType="withEffect">
                                  <p:stCondLst>
                                    <p:cond delay="100"/>
                                  </p:stCondLst>
                                  <p:childTnLst>
                                    <p:animMotion origin="layout" path="M 3.33333E-6 -1.2963E-6 L 3.33333E-6 0.03542 " pathEditMode="relative" rAng="0" ptsTypes="AA">
                                      <p:cBhvr>
                                        <p:cTn id="224" dur="700" spd="-100000" fill="hold"/>
                                        <p:tgtEl>
                                          <p:spTgt spid="404"/>
                                        </p:tgtEl>
                                        <p:attrNameLst>
                                          <p:attrName>ppt_x</p:attrName>
                                          <p:attrName>ppt_y</p:attrName>
                                        </p:attrNameLst>
                                      </p:cBhvr>
                                      <p:rCtr x="0" y="177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 grpId="0"/>
      <p:bldP spid="355" grpId="1"/>
      <p:bldP spid="356" grpId="0" animBg="1"/>
      <p:bldP spid="356" grpId="1" animBg="1"/>
      <p:bldP spid="357" grpId="0" animBg="1"/>
      <p:bldP spid="357" grpId="1" animBg="1"/>
      <p:bldP spid="358" grpId="0" animBg="1"/>
      <p:bldP spid="358" grpId="1" animBg="1"/>
      <p:bldP spid="359" grpId="0" animBg="1"/>
      <p:bldP spid="359" grpId="1" animBg="1"/>
      <p:bldP spid="360" grpId="0" animBg="1"/>
      <p:bldP spid="360" grpId="1" animBg="1"/>
      <p:bldP spid="361" grpId="0" animBg="1"/>
      <p:bldP spid="361" grpId="1" animBg="1"/>
      <p:bldP spid="362" grpId="0" animBg="1"/>
      <p:bldP spid="362" grpId="1" animBg="1"/>
      <p:bldP spid="363" grpId="0" animBg="1"/>
      <p:bldP spid="363" grpId="1" animBg="1"/>
      <p:bldP spid="364" grpId="0" animBg="1"/>
      <p:bldP spid="364" grpId="1" animBg="1"/>
      <p:bldP spid="365" grpId="0" animBg="1"/>
      <p:bldP spid="365" grpId="1" animBg="1"/>
      <p:bldP spid="366" grpId="0" animBg="1"/>
      <p:bldP spid="366" grpId="1" animBg="1"/>
      <p:bldP spid="367" grpId="0" animBg="1"/>
      <p:bldP spid="367" grpId="1" animBg="1"/>
      <p:bldP spid="368" grpId="0" animBg="1"/>
      <p:bldP spid="368" grpId="1" animBg="1"/>
      <p:bldP spid="369" grpId="0" animBg="1"/>
      <p:bldP spid="369" grpId="1" animBg="1"/>
      <p:bldP spid="370" grpId="0" animBg="1"/>
      <p:bldP spid="370" grpId="1" animBg="1"/>
      <p:bldP spid="371" grpId="0" animBg="1"/>
      <p:bldP spid="371" grpId="1" animBg="1"/>
      <p:bldP spid="372" grpId="0" animBg="1"/>
      <p:bldP spid="372" grpId="1" animBg="1"/>
      <p:bldP spid="373" grpId="0" animBg="1"/>
      <p:bldP spid="373" grpId="1" animBg="1"/>
      <p:bldP spid="374" grpId="0" animBg="1"/>
      <p:bldP spid="374" grpId="1" animBg="1"/>
      <p:bldP spid="375" grpId="0" animBg="1"/>
      <p:bldP spid="375" grpId="1" animBg="1"/>
      <p:bldP spid="376" grpId="0" animBg="1"/>
      <p:bldP spid="376" grpId="1" animBg="1"/>
      <p:bldP spid="377" grpId="0" animBg="1"/>
      <p:bldP spid="377" grpId="1" animBg="1"/>
      <p:bldP spid="378" grpId="0" animBg="1"/>
      <p:bldP spid="378" grpId="1" animBg="1"/>
      <p:bldP spid="379" grpId="0" animBg="1"/>
      <p:bldP spid="379" grpId="1" animBg="1"/>
      <p:bldP spid="380" grpId="0" animBg="1"/>
      <p:bldP spid="380" grpId="1" animBg="1"/>
      <p:bldP spid="381" grpId="0" animBg="1"/>
      <p:bldP spid="381" grpId="1" animBg="1"/>
      <p:bldP spid="382" grpId="0" animBg="1"/>
      <p:bldP spid="382" grpId="1" animBg="1"/>
      <p:bldP spid="383" grpId="0" animBg="1"/>
      <p:bldP spid="383" grpId="1" animBg="1"/>
      <p:bldP spid="384" grpId="0" animBg="1"/>
      <p:bldP spid="384" grpId="1" animBg="1"/>
      <p:bldP spid="385" grpId="0" animBg="1"/>
      <p:bldP spid="385" grpId="1" animBg="1"/>
      <p:bldP spid="386" grpId="0" animBg="1"/>
      <p:bldP spid="386" grpId="1" animBg="1"/>
      <p:bldP spid="387" grpId="0" animBg="1"/>
      <p:bldP spid="387" grpId="1" animBg="1"/>
      <p:bldP spid="388" grpId="0" animBg="1"/>
      <p:bldP spid="388" grpId="1" animBg="1"/>
      <p:bldP spid="389" grpId="0" animBg="1"/>
      <p:bldP spid="389" grpId="1" animBg="1"/>
      <p:bldP spid="390" grpId="0" animBg="1"/>
      <p:bldP spid="390" grpId="1" animBg="1"/>
      <p:bldP spid="391" grpId="0" animBg="1"/>
      <p:bldP spid="391" grpId="1" animBg="1"/>
      <p:bldP spid="392" grpId="0" animBg="1"/>
      <p:bldP spid="392" grpId="1" animBg="1"/>
      <p:bldP spid="393" grpId="0" animBg="1"/>
      <p:bldP spid="393" grpId="1" animBg="1"/>
      <p:bldP spid="394" grpId="0" animBg="1"/>
      <p:bldP spid="394" grpId="1" animBg="1"/>
      <p:bldP spid="395" grpId="0" animBg="1"/>
      <p:bldP spid="395" grpId="1" animBg="1"/>
      <p:bldP spid="396" grpId="0" animBg="1"/>
      <p:bldP spid="396" grpId="1" animBg="1"/>
      <p:bldP spid="397" grpId="0" animBg="1"/>
      <p:bldP spid="397" grpId="1" animBg="1"/>
      <p:bldP spid="398" grpId="0" animBg="1"/>
      <p:bldP spid="398" grpId="1" animBg="1"/>
      <p:bldP spid="399" grpId="0" animBg="1"/>
      <p:bldP spid="399" grpId="1" animBg="1"/>
      <p:bldP spid="400" grpId="0"/>
      <p:bldP spid="400" grpId="1"/>
      <p:bldP spid="401" grpId="0" animBg="1"/>
      <p:bldP spid="401" grpId="1" animBg="1"/>
      <p:bldP spid="402" grpId="0"/>
      <p:bldP spid="402" grpId="1"/>
      <p:bldP spid="403" grpId="0" animBg="1"/>
      <p:bldP spid="403" grpId="1" animBg="1"/>
      <p:bldP spid="404" grpId="0"/>
      <p:bldP spid="404" grpId="1"/>
      <p:bldP spid="405" grpId="0" animBg="1"/>
      <p:bldP spid="405"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BE8EC6-8732-5644-2012-17A2065BBC0F}"/>
              </a:ext>
            </a:extLst>
          </p:cNvPr>
          <p:cNvSpPr>
            <a:spLocks noGrp="1"/>
          </p:cNvSpPr>
          <p:nvPr>
            <p:ph type="title"/>
          </p:nvPr>
        </p:nvSpPr>
        <p:spPr/>
        <p:txBody>
          <a:bodyPr>
            <a:normAutofit fontScale="90000"/>
          </a:bodyPr>
          <a:lstStyle/>
          <a:p>
            <a:endParaRPr lang="en-GB"/>
          </a:p>
        </p:txBody>
      </p:sp>
      <p:sp>
        <p:nvSpPr>
          <p:cNvPr id="10" name="TextBox 9">
            <a:extLst>
              <a:ext uri="{FF2B5EF4-FFF2-40B4-BE49-F238E27FC236}">
                <a16:creationId xmlns:a16="http://schemas.microsoft.com/office/drawing/2014/main" id="{85E085A9-0D8B-9AE8-DE9C-45C51240C25C}"/>
              </a:ext>
            </a:extLst>
          </p:cNvPr>
          <p:cNvSpPr txBox="1"/>
          <p:nvPr/>
        </p:nvSpPr>
        <p:spPr>
          <a:xfrm>
            <a:off x="3048000" y="2486289"/>
            <a:ext cx="6096000" cy="2267287"/>
          </a:xfrm>
          <a:prstGeom prst="rect">
            <a:avLst/>
          </a:prstGeom>
          <a:noFill/>
        </p:spPr>
        <p:txBody>
          <a:bodyPr wrap="square">
            <a:spAutoFit/>
          </a:bodyPr>
          <a:lstStyle/>
          <a:p>
            <a:pPr marL="0" marR="0" lvl="0" indent="0" defTabSz="914400" eaLnBrk="1" fontAlgn="auto" latinLnBrk="0" hangingPunct="1">
              <a:lnSpc>
                <a:spcPct val="100000"/>
              </a:lnSpc>
              <a:spcBef>
                <a:spcPts val="800"/>
              </a:spcBef>
              <a:spcAft>
                <a:spcPts val="0"/>
              </a:spcAft>
              <a:buClrTx/>
              <a:buSzTx/>
              <a:buFont typeface="Arial" panose="020B0604020202020204" pitchFamily="34" charset="0"/>
              <a:buNone/>
              <a:tabLst/>
              <a:defRPr/>
            </a:pPr>
            <a:r>
              <a:rPr kumimoji="0" lang="en-US" sz="1800" b="0" i="0" u="none" strike="noStrike" kern="0" cap="none" spc="0" normalizeH="0" baseline="0" noProof="0" dirty="0">
                <a:ln>
                  <a:noFill/>
                </a:ln>
                <a:effectLst/>
                <a:uLnTx/>
                <a:uFillTx/>
                <a:latin typeface="+mj-lt"/>
                <a:cs typeface="Segoe UI" panose="020B0502040204020203" pitchFamily="34" charset="0"/>
              </a:rPr>
              <a:t>Data Discovery</a:t>
            </a:r>
          </a:p>
          <a:p>
            <a:pPr marL="0" marR="0" lvl="0" indent="0" defTabSz="914400" eaLnBrk="1" fontAlgn="auto" latinLnBrk="0" hangingPunct="1">
              <a:lnSpc>
                <a:spcPct val="100000"/>
              </a:lnSpc>
              <a:spcBef>
                <a:spcPts val="800"/>
              </a:spcBef>
              <a:spcAft>
                <a:spcPts val="0"/>
              </a:spcAft>
              <a:buClrTx/>
              <a:buSzTx/>
              <a:buFont typeface="Arial" panose="020B0604020202020204" pitchFamily="34" charset="0"/>
              <a:buNone/>
              <a:tabLst/>
              <a:defRPr/>
            </a:pPr>
            <a:r>
              <a:rPr lang="en-US" sz="1800" kern="0" dirty="0">
                <a:latin typeface="+mj-lt"/>
              </a:rPr>
              <a:t>Data Preparation</a:t>
            </a:r>
          </a:p>
          <a:p>
            <a:pPr marL="0" marR="0" lvl="0" indent="0" defTabSz="914400" eaLnBrk="1" fontAlgn="auto" latinLnBrk="0" hangingPunct="1">
              <a:lnSpc>
                <a:spcPct val="100000"/>
              </a:lnSpc>
              <a:spcBef>
                <a:spcPts val="800"/>
              </a:spcBef>
              <a:spcAft>
                <a:spcPts val="0"/>
              </a:spcAft>
              <a:buClrTx/>
              <a:buSzTx/>
              <a:buFont typeface="Arial" panose="020B0604020202020204" pitchFamily="34" charset="0"/>
              <a:buNone/>
              <a:tabLst/>
              <a:defRPr/>
            </a:pPr>
            <a:r>
              <a:rPr kumimoji="0" lang="en-US" sz="1800" b="0" i="0" u="none" strike="noStrike" kern="0" cap="none" spc="0" normalizeH="0" baseline="0" noProof="0" dirty="0">
                <a:ln>
                  <a:noFill/>
                </a:ln>
                <a:effectLst/>
                <a:uLnTx/>
                <a:uFillTx/>
                <a:latin typeface="+mj-lt"/>
                <a:cs typeface="Segoe UI" panose="020B0502040204020203" pitchFamily="34" charset="0"/>
              </a:rPr>
              <a:t>Experiments and Models</a:t>
            </a:r>
          </a:p>
          <a:p>
            <a:pPr marL="0" marR="0" lvl="0" indent="0" defTabSz="914400" eaLnBrk="1" fontAlgn="auto" latinLnBrk="0" hangingPunct="1">
              <a:lnSpc>
                <a:spcPct val="100000"/>
              </a:lnSpc>
              <a:spcBef>
                <a:spcPts val="800"/>
              </a:spcBef>
              <a:spcAft>
                <a:spcPts val="0"/>
              </a:spcAft>
              <a:buClrTx/>
              <a:buSzTx/>
              <a:buFont typeface="Arial" panose="020B0604020202020204" pitchFamily="34" charset="0"/>
              <a:buNone/>
              <a:tabLst/>
              <a:defRPr/>
            </a:pPr>
            <a:r>
              <a:rPr lang="en-US" sz="1800" kern="0" dirty="0">
                <a:latin typeface="+mj-lt"/>
              </a:rPr>
              <a:t>Enrich &amp; Operationalize</a:t>
            </a:r>
          </a:p>
          <a:p>
            <a:pPr marL="0" marR="0" lvl="0" indent="0" defTabSz="914400" eaLnBrk="1" fontAlgn="auto" latinLnBrk="0" hangingPunct="1">
              <a:lnSpc>
                <a:spcPct val="100000"/>
              </a:lnSpc>
              <a:spcBef>
                <a:spcPts val="800"/>
              </a:spcBef>
              <a:spcAft>
                <a:spcPts val="0"/>
              </a:spcAft>
              <a:buClrTx/>
              <a:buSzTx/>
              <a:buFont typeface="Arial" panose="020B0604020202020204" pitchFamily="34" charset="0"/>
              <a:buNone/>
              <a:tabLst/>
              <a:defRPr/>
            </a:pPr>
            <a:r>
              <a:rPr kumimoji="0" lang="en-US" sz="1800" b="0" i="0" u="none" strike="noStrike" kern="0" cap="none" spc="0" normalizeH="0" baseline="0" noProof="0" dirty="0">
                <a:ln>
                  <a:noFill/>
                </a:ln>
                <a:effectLst/>
                <a:uLnTx/>
                <a:uFillTx/>
                <a:latin typeface="+mj-lt"/>
                <a:cs typeface="Segoe UI" panose="020B0502040204020203" pitchFamily="34" charset="0"/>
              </a:rPr>
              <a:t>Expose Insights</a:t>
            </a:r>
          </a:p>
          <a:p>
            <a:pPr marL="0" marR="0" lvl="0" indent="0" defTabSz="914400" eaLnBrk="1" fontAlgn="auto" latinLnBrk="0" hangingPunct="1">
              <a:lnSpc>
                <a:spcPct val="100000"/>
              </a:lnSpc>
              <a:spcBef>
                <a:spcPts val="800"/>
              </a:spcBef>
              <a:spcAft>
                <a:spcPts val="0"/>
              </a:spcAft>
              <a:buClrTx/>
              <a:buSzTx/>
              <a:buFont typeface="Arial" panose="020B0604020202020204" pitchFamily="34" charset="0"/>
              <a:buNone/>
              <a:tabLst/>
              <a:defRPr/>
            </a:pPr>
            <a:r>
              <a:rPr lang="en-US" kern="0" dirty="0" err="1">
                <a:latin typeface="+mj-lt"/>
                <a:cs typeface="Segoe UI" panose="020B0502040204020203" pitchFamily="34" charset="0"/>
              </a:rPr>
              <a:t>MLOps</a:t>
            </a:r>
            <a:endParaRPr kumimoji="0" lang="en-US" sz="1800" b="0" i="0" u="none" strike="noStrike" kern="0" cap="none" spc="0" normalizeH="0" baseline="0" noProof="0" dirty="0">
              <a:ln>
                <a:noFill/>
              </a:ln>
              <a:effectLst/>
              <a:uLnTx/>
              <a:uFillTx/>
              <a:latin typeface="+mj-lt"/>
              <a:cs typeface="Segoe UI" panose="020B0502040204020203" pitchFamily="34" charset="0"/>
            </a:endParaRPr>
          </a:p>
        </p:txBody>
      </p:sp>
    </p:spTree>
    <p:extLst>
      <p:ext uri="{BB962C8B-B14F-4D97-AF65-F5344CB8AC3E}">
        <p14:creationId xmlns:p14="http://schemas.microsoft.com/office/powerpoint/2010/main" val="3272515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93D7E-C4ED-44A4-CADF-F79355C5DF7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BD0FA42-AFB9-4108-34B4-D1DFCF175D42}"/>
              </a:ext>
            </a:extLst>
          </p:cNvPr>
          <p:cNvSpPr>
            <a:spLocks noGrp="1"/>
          </p:cNvSpPr>
          <p:nvPr>
            <p:ph type="ctrTitle"/>
          </p:nvPr>
        </p:nvSpPr>
        <p:spPr/>
        <p:txBody>
          <a:bodyPr/>
          <a:lstStyle/>
          <a:p>
            <a:r>
              <a:rPr lang="en-GB" dirty="0"/>
              <a:t>Conclusion</a:t>
            </a:r>
          </a:p>
        </p:txBody>
      </p:sp>
      <p:sp>
        <p:nvSpPr>
          <p:cNvPr id="2" name="TextBox 1">
            <a:extLst>
              <a:ext uri="{FF2B5EF4-FFF2-40B4-BE49-F238E27FC236}">
                <a16:creationId xmlns:a16="http://schemas.microsoft.com/office/drawing/2014/main" id="{07602E0F-D144-EA47-67D6-552B5435D111}"/>
              </a:ext>
            </a:extLst>
          </p:cNvPr>
          <p:cNvSpPr txBox="1"/>
          <p:nvPr/>
        </p:nvSpPr>
        <p:spPr>
          <a:xfrm>
            <a:off x="6096000" y="2273552"/>
            <a:ext cx="4848225" cy="1077218"/>
          </a:xfrm>
          <a:prstGeom prst="rect">
            <a:avLst/>
          </a:prstGeom>
          <a:noFill/>
        </p:spPr>
        <p:txBody>
          <a:bodyPr wrap="square" lIns="0" rIns="0" rtlCol="0">
            <a:spAutoFit/>
          </a:bodyPr>
          <a:lstStyle/>
          <a:p>
            <a:pPr marL="285750" indent="-285750" algn="l">
              <a:spcBef>
                <a:spcPts val="600"/>
              </a:spcBef>
              <a:buFont typeface="Arial" panose="020B0604020202020204" pitchFamily="34" charset="0"/>
              <a:buChar char="•"/>
            </a:pPr>
            <a:r>
              <a:rPr lang="en-GB" dirty="0"/>
              <a:t> Azure OpenAI</a:t>
            </a:r>
          </a:p>
          <a:p>
            <a:pPr marL="285750" indent="-285750" algn="l">
              <a:spcBef>
                <a:spcPts val="600"/>
              </a:spcBef>
              <a:buFont typeface="Arial" panose="020B0604020202020204" pitchFamily="34" charset="0"/>
              <a:buChar char="•"/>
            </a:pPr>
            <a:r>
              <a:rPr lang="en-GB" dirty="0"/>
              <a:t>Microsoft Fabric</a:t>
            </a:r>
          </a:p>
          <a:p>
            <a:pPr marL="285750" indent="-285750" algn="l">
              <a:spcBef>
                <a:spcPts val="600"/>
              </a:spcBef>
              <a:buFont typeface="Arial" panose="020B0604020202020204" pitchFamily="34" charset="0"/>
              <a:buChar char="•"/>
            </a:pPr>
            <a:r>
              <a:rPr lang="en-GB" dirty="0"/>
              <a:t>Data Quality</a:t>
            </a:r>
          </a:p>
        </p:txBody>
      </p:sp>
    </p:spTree>
    <p:extLst>
      <p:ext uri="{BB962C8B-B14F-4D97-AF65-F5344CB8AC3E}">
        <p14:creationId xmlns:p14="http://schemas.microsoft.com/office/powerpoint/2010/main" val="382922980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A5B28-A613-6681-2846-A9488D337232}"/>
              </a:ext>
            </a:extLst>
          </p:cNvPr>
          <p:cNvSpPr>
            <a:spLocks noGrp="1"/>
          </p:cNvSpPr>
          <p:nvPr>
            <p:ph type="title"/>
          </p:nvPr>
        </p:nvSpPr>
        <p:spPr/>
        <p:txBody>
          <a:bodyPr/>
          <a:lstStyle/>
          <a:p>
            <a:r>
              <a:rPr lang="en-GB" dirty="0"/>
              <a:t>Q &amp; A</a:t>
            </a:r>
          </a:p>
        </p:txBody>
      </p:sp>
      <p:sp>
        <p:nvSpPr>
          <p:cNvPr id="3" name="Text Placeholder 2">
            <a:extLst>
              <a:ext uri="{FF2B5EF4-FFF2-40B4-BE49-F238E27FC236}">
                <a16:creationId xmlns:a16="http://schemas.microsoft.com/office/drawing/2014/main" id="{24067DC9-43EF-BE75-EA5C-68C941299005}"/>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757330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artoon of a person wearing goggles&#10;&#10;Description automatically generated">
            <a:extLst>
              <a:ext uri="{FF2B5EF4-FFF2-40B4-BE49-F238E27FC236}">
                <a16:creationId xmlns:a16="http://schemas.microsoft.com/office/drawing/2014/main" id="{BCE7BBD7-4C88-9E7D-4FD7-5844C6745C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8658" y="2588039"/>
            <a:ext cx="2409910" cy="1054336"/>
          </a:xfrm>
          <a:prstGeom prst="rect">
            <a:avLst/>
          </a:prstGeom>
        </p:spPr>
      </p:pic>
      <p:pic>
        <p:nvPicPr>
          <p:cNvPr id="5" name="Picture 4" descr="A cartoon of a pilot waving&#10;&#10;Description automatically generated">
            <a:extLst>
              <a:ext uri="{FF2B5EF4-FFF2-40B4-BE49-F238E27FC236}">
                <a16:creationId xmlns:a16="http://schemas.microsoft.com/office/drawing/2014/main" id="{A3C84184-1F75-EEE8-C0CA-2089B646D2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5335" y="4286774"/>
            <a:ext cx="1785293" cy="2470251"/>
          </a:xfrm>
          <a:prstGeom prst="rect">
            <a:avLst/>
          </a:prstGeom>
        </p:spPr>
      </p:pic>
      <p:pic>
        <p:nvPicPr>
          <p:cNvPr id="7" name="Picture 6" descr="A cartoon of a person wearing a shirt&#10;&#10;Description automatically generated">
            <a:extLst>
              <a:ext uri="{FF2B5EF4-FFF2-40B4-BE49-F238E27FC236}">
                <a16:creationId xmlns:a16="http://schemas.microsoft.com/office/drawing/2014/main" id="{086311C7-7461-0C9A-0771-3E64887BD8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1134" y="4186106"/>
            <a:ext cx="1054848" cy="2561773"/>
          </a:xfrm>
          <a:prstGeom prst="rect">
            <a:avLst/>
          </a:prstGeom>
        </p:spPr>
      </p:pic>
      <p:pic>
        <p:nvPicPr>
          <p:cNvPr id="9" name="Picture 8" descr="A cartoon of a person holding a red object&#10;&#10;Description automatically generated">
            <a:extLst>
              <a:ext uri="{FF2B5EF4-FFF2-40B4-BE49-F238E27FC236}">
                <a16:creationId xmlns:a16="http://schemas.microsoft.com/office/drawing/2014/main" id="{2BFBBF1D-9EBA-746B-8669-4E59048E29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8522" y="3778985"/>
            <a:ext cx="1770727" cy="2978040"/>
          </a:xfrm>
          <a:prstGeom prst="rect">
            <a:avLst/>
          </a:prstGeom>
        </p:spPr>
      </p:pic>
      <p:pic>
        <p:nvPicPr>
          <p:cNvPr id="11" name="Picture 10" descr="A cartoon of a person&#10;&#10;Description automatically generated">
            <a:extLst>
              <a:ext uri="{FF2B5EF4-FFF2-40B4-BE49-F238E27FC236}">
                <a16:creationId xmlns:a16="http://schemas.microsoft.com/office/drawing/2014/main" id="{90037D93-FBC5-A77D-65D2-CFB67E68C10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11790" y="3933938"/>
            <a:ext cx="1231099" cy="2813941"/>
          </a:xfrm>
          <a:prstGeom prst="rect">
            <a:avLst/>
          </a:prstGeom>
        </p:spPr>
      </p:pic>
      <p:pic>
        <p:nvPicPr>
          <p:cNvPr id="13" name="Picture 12" descr="A cartoon of a person with a parachute&#10;&#10;Description automatically generated">
            <a:extLst>
              <a:ext uri="{FF2B5EF4-FFF2-40B4-BE49-F238E27FC236}">
                <a16:creationId xmlns:a16="http://schemas.microsoft.com/office/drawing/2014/main" id="{D419938A-E070-1EA6-A852-58F31C888E1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37614" y="157577"/>
            <a:ext cx="2317105" cy="2510197"/>
          </a:xfrm>
          <a:prstGeom prst="rect">
            <a:avLst/>
          </a:prstGeom>
        </p:spPr>
      </p:pic>
      <p:pic>
        <p:nvPicPr>
          <p:cNvPr id="15" name="Picture 14" descr="A cartoon of a person in a wheelchair&#10;&#10;Description automatically generated">
            <a:extLst>
              <a:ext uri="{FF2B5EF4-FFF2-40B4-BE49-F238E27FC236}">
                <a16:creationId xmlns:a16="http://schemas.microsoft.com/office/drawing/2014/main" id="{58F9E390-FA91-4246-C6D2-3AFF8615B51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9276" y="4536949"/>
            <a:ext cx="1880815" cy="2103820"/>
          </a:xfrm>
          <a:prstGeom prst="rect">
            <a:avLst/>
          </a:prstGeom>
        </p:spPr>
      </p:pic>
      <p:pic>
        <p:nvPicPr>
          <p:cNvPr id="17" name="Picture 16" descr="A cartoon character in a hot air balloon&#10;&#10;Description automatically generated">
            <a:extLst>
              <a:ext uri="{FF2B5EF4-FFF2-40B4-BE49-F238E27FC236}">
                <a16:creationId xmlns:a16="http://schemas.microsoft.com/office/drawing/2014/main" id="{E99B1415-B96D-8ADA-2B36-1ED0BFECB6F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87925" y="231744"/>
            <a:ext cx="1827004" cy="3197256"/>
          </a:xfrm>
          <a:prstGeom prst="rect">
            <a:avLst/>
          </a:prstGeom>
        </p:spPr>
      </p:pic>
      <p:pic>
        <p:nvPicPr>
          <p:cNvPr id="19" name="Picture 18" descr="A red and white helicopter&#10;&#10;Description automatically generated">
            <a:extLst>
              <a:ext uri="{FF2B5EF4-FFF2-40B4-BE49-F238E27FC236}">
                <a16:creationId xmlns:a16="http://schemas.microsoft.com/office/drawing/2014/main" id="{0333A9ED-0FDF-E98E-4360-C5DE62B1B88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4742" y="3354349"/>
            <a:ext cx="3252663" cy="1240565"/>
          </a:xfrm>
          <a:prstGeom prst="rect">
            <a:avLst/>
          </a:prstGeom>
        </p:spPr>
      </p:pic>
      <p:pic>
        <p:nvPicPr>
          <p:cNvPr id="21" name="Picture 20" descr="A blue and white object with a black background&#10;&#10;Description automatically generated">
            <a:extLst>
              <a:ext uri="{FF2B5EF4-FFF2-40B4-BE49-F238E27FC236}">
                <a16:creationId xmlns:a16="http://schemas.microsoft.com/office/drawing/2014/main" id="{57615AC6-80A8-2E29-FB20-E20662F188A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14911" y="2299403"/>
            <a:ext cx="3252662" cy="924052"/>
          </a:xfrm>
          <a:prstGeom prst="rect">
            <a:avLst/>
          </a:prstGeom>
        </p:spPr>
      </p:pic>
      <p:pic>
        <p:nvPicPr>
          <p:cNvPr id="23" name="Picture 22" descr="A cartoon of a small green and yellow vehicle&#10;&#10;Description automatically generated">
            <a:extLst>
              <a:ext uri="{FF2B5EF4-FFF2-40B4-BE49-F238E27FC236}">
                <a16:creationId xmlns:a16="http://schemas.microsoft.com/office/drawing/2014/main" id="{E3A36A70-B36A-2AAE-53F0-3F505716450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49111" y="1269141"/>
            <a:ext cx="3153551" cy="919786"/>
          </a:xfrm>
          <a:prstGeom prst="rect">
            <a:avLst/>
          </a:prstGeom>
        </p:spPr>
      </p:pic>
      <p:pic>
        <p:nvPicPr>
          <p:cNvPr id="25" name="Picture 24" descr="A black and orange text&#10;&#10;Description automatically generated">
            <a:extLst>
              <a:ext uri="{FF2B5EF4-FFF2-40B4-BE49-F238E27FC236}">
                <a16:creationId xmlns:a16="http://schemas.microsoft.com/office/drawing/2014/main" id="{CDE5CDF6-B018-F4E9-FEBD-BC73BC265F1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7515" y="347182"/>
            <a:ext cx="2850000" cy="806901"/>
          </a:xfrm>
          <a:prstGeom prst="rect">
            <a:avLst/>
          </a:prstGeom>
        </p:spPr>
      </p:pic>
      <p:pic>
        <p:nvPicPr>
          <p:cNvPr id="27" name="Picture 26" descr="A cartoon of a person wearing goggles&#10;&#10;Description automatically generated">
            <a:extLst>
              <a:ext uri="{FF2B5EF4-FFF2-40B4-BE49-F238E27FC236}">
                <a16:creationId xmlns:a16="http://schemas.microsoft.com/office/drawing/2014/main" id="{0258EEE8-A501-5F7B-572A-17A5A3759FD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095936" y="4420692"/>
            <a:ext cx="1387198" cy="2336334"/>
          </a:xfrm>
          <a:prstGeom prst="rect">
            <a:avLst/>
          </a:prstGeom>
        </p:spPr>
      </p:pic>
      <p:pic>
        <p:nvPicPr>
          <p:cNvPr id="29" name="Picture 28" descr="A cartoon of a person in a suit and goggles holding a swing glider&#10;&#10;Description automatically generated">
            <a:extLst>
              <a:ext uri="{FF2B5EF4-FFF2-40B4-BE49-F238E27FC236}">
                <a16:creationId xmlns:a16="http://schemas.microsoft.com/office/drawing/2014/main" id="{73611094-9D82-28A7-C257-F5272E982BAD}"/>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172422" y="157577"/>
            <a:ext cx="4032385" cy="2016193"/>
          </a:xfrm>
          <a:prstGeom prst="rect">
            <a:avLst/>
          </a:prstGeom>
        </p:spPr>
      </p:pic>
      <p:pic>
        <p:nvPicPr>
          <p:cNvPr id="31" name="Picture 30" descr="A cartoon of a blimp&#10;&#10;Description automatically generated">
            <a:extLst>
              <a:ext uri="{FF2B5EF4-FFF2-40B4-BE49-F238E27FC236}">
                <a16:creationId xmlns:a16="http://schemas.microsoft.com/office/drawing/2014/main" id="{FE796A1C-8E3C-ED70-7E00-ABCA95BEF05E}"/>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982869" y="2332597"/>
            <a:ext cx="2702032" cy="1640134"/>
          </a:xfrm>
          <a:prstGeom prst="rect">
            <a:avLst/>
          </a:prstGeom>
        </p:spPr>
      </p:pic>
    </p:spTree>
    <p:extLst>
      <p:ext uri="{BB962C8B-B14F-4D97-AF65-F5344CB8AC3E}">
        <p14:creationId xmlns:p14="http://schemas.microsoft.com/office/powerpoint/2010/main" val="1766050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A1F25F-EB2A-3085-AF36-5CC96814A09B}"/>
              </a:ext>
            </a:extLst>
          </p:cNvPr>
          <p:cNvSpPr>
            <a:spLocks noGrp="1"/>
          </p:cNvSpPr>
          <p:nvPr>
            <p:ph type="dt" sz="half" idx="10"/>
          </p:nvPr>
        </p:nvSpPr>
        <p:spPr>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B2762F4F-F8B0-4011-A9CE-3D77A09992C0}" type="datetime1">
              <a:rPr kumimoji="0" lang="en-GB" sz="1200" b="0" i="0" u="none" strike="noStrike" kern="1200" cap="none" spc="0" normalizeH="0" baseline="0" noProof="0" smtClean="0">
                <a:ln>
                  <a:noFill/>
                </a:ln>
                <a:solidFill>
                  <a:schemeClr val="accent5">
                    <a:lumMod val="50000"/>
                  </a:schemeClr>
                </a:solidFill>
                <a:effectLst/>
                <a:uLnTx/>
                <a:uFillTx/>
                <a:latin typeface="Calibri" panose="020F0502020204030204"/>
                <a:ea typeface="+mn-ea"/>
                <a:cs typeface="+mn-cs"/>
              </a:rPr>
              <a:t>12/03/2024</a:t>
            </a:fld>
            <a:endParaRPr kumimoji="0" lang="en-US" sz="12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2FEB7474-29D3-6789-7DCC-B3E2FAB29E8D}"/>
              </a:ext>
            </a:extLst>
          </p:cNvPr>
          <p:cNvSpPr>
            <a:spLocks noGrp="1"/>
          </p:cNvSpPr>
          <p:nvPr>
            <p:ph type="title" idx="4294967295"/>
          </p:nvPr>
        </p:nvSpPr>
        <p:spPr>
          <a:xfrm>
            <a:off x="437564" y="1210297"/>
            <a:ext cx="6138863" cy="712788"/>
          </a:xfrm>
        </p:spPr>
        <p:txBody>
          <a:bodyPr/>
          <a:lstStyle/>
          <a:p>
            <a:r>
              <a:rPr lang="en-US" b="1" dirty="0">
                <a:solidFill>
                  <a:srgbClr val="0070C0"/>
                </a:solidFill>
              </a:rPr>
              <a:t>Alpa Buddhabhatti</a:t>
            </a:r>
          </a:p>
        </p:txBody>
      </p:sp>
      <p:sp>
        <p:nvSpPr>
          <p:cNvPr id="7" name="Content Placeholder 2">
            <a:extLst>
              <a:ext uri="{FF2B5EF4-FFF2-40B4-BE49-F238E27FC236}">
                <a16:creationId xmlns:a16="http://schemas.microsoft.com/office/drawing/2014/main" id="{25D1504E-68C3-2F01-F25D-5DB94F3E97D8}"/>
              </a:ext>
            </a:extLst>
          </p:cNvPr>
          <p:cNvSpPr>
            <a:spLocks noGrp="1"/>
          </p:cNvSpPr>
          <p:nvPr>
            <p:ph idx="4294967295"/>
          </p:nvPr>
        </p:nvSpPr>
        <p:spPr>
          <a:xfrm>
            <a:off x="429996" y="2294523"/>
            <a:ext cx="6035675" cy="1270000"/>
          </a:xfrm>
        </p:spPr>
        <p:txBody>
          <a:bodyPr/>
          <a:lstStyle/>
          <a:p>
            <a:pPr marL="0" indent="0">
              <a:buNone/>
            </a:pPr>
            <a:r>
              <a:rPr lang="en-US" dirty="0">
                <a:solidFill>
                  <a:schemeClr val="accent5">
                    <a:lumMod val="50000"/>
                  </a:schemeClr>
                </a:solidFill>
              </a:rPr>
              <a:t>Azure Data Engineer</a:t>
            </a:r>
          </a:p>
          <a:p>
            <a:pPr marL="0" indent="0">
              <a:buNone/>
            </a:pPr>
            <a:endParaRPr lang="en-US" dirty="0">
              <a:solidFill>
                <a:schemeClr val="accent5">
                  <a:lumMod val="50000"/>
                </a:schemeClr>
              </a:solidFill>
            </a:endParaRPr>
          </a:p>
        </p:txBody>
      </p:sp>
      <p:sp>
        <p:nvSpPr>
          <p:cNvPr id="13" name="Content Placeholder 9">
            <a:extLst>
              <a:ext uri="{FF2B5EF4-FFF2-40B4-BE49-F238E27FC236}">
                <a16:creationId xmlns:a16="http://schemas.microsoft.com/office/drawing/2014/main" id="{BC2F7397-A974-130A-2CA2-8860BE668CDD}"/>
              </a:ext>
            </a:extLst>
          </p:cNvPr>
          <p:cNvSpPr txBox="1">
            <a:spLocks/>
          </p:cNvSpPr>
          <p:nvPr/>
        </p:nvSpPr>
        <p:spPr>
          <a:xfrm>
            <a:off x="417593" y="1909600"/>
            <a:ext cx="6035251" cy="404813"/>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She/Her</a:t>
            </a:r>
          </a:p>
        </p:txBody>
      </p:sp>
      <p:sp>
        <p:nvSpPr>
          <p:cNvPr id="12" name="Content Placeholder 4">
            <a:extLst>
              <a:ext uri="{FF2B5EF4-FFF2-40B4-BE49-F238E27FC236}">
                <a16:creationId xmlns:a16="http://schemas.microsoft.com/office/drawing/2014/main" id="{A26039F3-0C6B-66DF-5EC3-B01796F838CD}"/>
              </a:ext>
            </a:extLst>
          </p:cNvPr>
          <p:cNvSpPr txBox="1">
            <a:spLocks/>
          </p:cNvSpPr>
          <p:nvPr/>
        </p:nvSpPr>
        <p:spPr>
          <a:xfrm>
            <a:off x="930385" y="3472095"/>
            <a:ext cx="1612978" cy="64778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@AlpaB7</a:t>
            </a:r>
          </a:p>
        </p:txBody>
      </p:sp>
      <p:sp>
        <p:nvSpPr>
          <p:cNvPr id="14" name="Content Placeholder 5">
            <a:extLst>
              <a:ext uri="{FF2B5EF4-FFF2-40B4-BE49-F238E27FC236}">
                <a16:creationId xmlns:a16="http://schemas.microsoft.com/office/drawing/2014/main" id="{286DA136-B1C6-B3D0-D1D3-91B9B4EABEE9}"/>
              </a:ext>
            </a:extLst>
          </p:cNvPr>
          <p:cNvSpPr txBox="1">
            <a:spLocks/>
          </p:cNvSpPr>
          <p:nvPr/>
        </p:nvSpPr>
        <p:spPr>
          <a:xfrm>
            <a:off x="417593" y="4715298"/>
            <a:ext cx="6178806" cy="5532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       @meetalpa</a:t>
            </a:r>
          </a:p>
        </p:txBody>
      </p:sp>
      <p:sp>
        <p:nvSpPr>
          <p:cNvPr id="15" name="Content Placeholder 6">
            <a:extLst>
              <a:ext uri="{FF2B5EF4-FFF2-40B4-BE49-F238E27FC236}">
                <a16:creationId xmlns:a16="http://schemas.microsoft.com/office/drawing/2014/main" id="{1CDBBF1A-0E8D-DE90-481C-0AD066BECA89}"/>
              </a:ext>
            </a:extLst>
          </p:cNvPr>
          <p:cNvSpPr txBox="1">
            <a:spLocks/>
          </p:cNvSpPr>
          <p:nvPr/>
        </p:nvSpPr>
        <p:spPr>
          <a:xfrm>
            <a:off x="1001531" y="2955519"/>
            <a:ext cx="3125488" cy="55320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alpabuddhabhatti</a:t>
            </a:r>
          </a:p>
        </p:txBody>
      </p:sp>
      <p:pic>
        <p:nvPicPr>
          <p:cNvPr id="16" name="Picture 6" descr="Twitter Icon | Twitter icon, Twitter logo, Twitter followers">
            <a:extLst>
              <a:ext uri="{FF2B5EF4-FFF2-40B4-BE49-F238E27FC236}">
                <a16:creationId xmlns:a16="http://schemas.microsoft.com/office/drawing/2014/main" id="{7FF39CFB-F0F5-3247-61E8-A6293E350B9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9996" y="3549197"/>
            <a:ext cx="541095" cy="49358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2" descr="High quality linkedin media social social media square icon - Social Media  Square Flat | Free icons">
            <a:extLst>
              <a:ext uri="{FF2B5EF4-FFF2-40B4-BE49-F238E27FC236}">
                <a16:creationId xmlns:a16="http://schemas.microsoft.com/office/drawing/2014/main" id="{7F1A84DC-FD40-D397-E533-B71EA224A67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0689" y="3025706"/>
            <a:ext cx="460222" cy="412833"/>
          </a:xfrm>
          <a:prstGeom prst="rect">
            <a:avLst/>
          </a:prstGeom>
          <a:noFill/>
          <a:extLst>
            <a:ext uri="{909E8E84-426E-40DD-AFC4-6F175D3DCCD1}">
              <a14:hiddenFill xmlns:a14="http://schemas.microsoft.com/office/drawing/2010/main">
                <a:solidFill>
                  <a:srgbClr val="FFFFFF"/>
                </a:solidFill>
              </a14:hiddenFill>
            </a:ext>
          </a:extLst>
        </p:spPr>
      </p:pic>
      <p:sp>
        <p:nvSpPr>
          <p:cNvPr id="21" name="Content Placeholder 6">
            <a:extLst>
              <a:ext uri="{FF2B5EF4-FFF2-40B4-BE49-F238E27FC236}">
                <a16:creationId xmlns:a16="http://schemas.microsoft.com/office/drawing/2014/main" id="{DAB17784-4018-FA68-A893-C518D5BB5177}"/>
              </a:ext>
            </a:extLst>
          </p:cNvPr>
          <p:cNvSpPr txBox="1">
            <a:spLocks/>
          </p:cNvSpPr>
          <p:nvPr/>
        </p:nvSpPr>
        <p:spPr>
          <a:xfrm>
            <a:off x="994855" y="4149887"/>
            <a:ext cx="6659392" cy="55320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alpaBuddhabhatti/AzureOpenAI</a:t>
            </a:r>
          </a:p>
        </p:txBody>
      </p:sp>
      <p:sp>
        <p:nvSpPr>
          <p:cNvPr id="22" name="TextBox 21">
            <a:extLst>
              <a:ext uri="{FF2B5EF4-FFF2-40B4-BE49-F238E27FC236}">
                <a16:creationId xmlns:a16="http://schemas.microsoft.com/office/drawing/2014/main" id="{20C34742-71F6-C325-020E-E3A48C0BA5A8}"/>
              </a:ext>
            </a:extLst>
          </p:cNvPr>
          <p:cNvSpPr txBox="1"/>
          <p:nvPr/>
        </p:nvSpPr>
        <p:spPr>
          <a:xfrm>
            <a:off x="930385" y="5185490"/>
            <a:ext cx="743335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@alpabuddhabhatti</a:t>
            </a:r>
          </a:p>
        </p:txBody>
      </p:sp>
      <p:pic>
        <p:nvPicPr>
          <p:cNvPr id="24" name="Picture 23">
            <a:extLst>
              <a:ext uri="{FF2B5EF4-FFF2-40B4-BE49-F238E27FC236}">
                <a16:creationId xmlns:a16="http://schemas.microsoft.com/office/drawing/2014/main" id="{45422B73-3DB6-7A56-0C33-33A3D26D6778}"/>
              </a:ext>
            </a:extLst>
          </p:cNvPr>
          <p:cNvPicPr>
            <a:picLocks noChangeAspect="1"/>
          </p:cNvPicPr>
          <p:nvPr/>
        </p:nvPicPr>
        <p:blipFill>
          <a:blip r:embed="rId5"/>
          <a:stretch>
            <a:fillRect/>
          </a:stretch>
        </p:blipFill>
        <p:spPr>
          <a:xfrm>
            <a:off x="456181" y="4745286"/>
            <a:ext cx="502507" cy="385176"/>
          </a:xfrm>
          <a:prstGeom prst="rect">
            <a:avLst/>
          </a:prstGeom>
        </p:spPr>
      </p:pic>
      <p:pic>
        <p:nvPicPr>
          <p:cNvPr id="25" name="Picture 24">
            <a:extLst>
              <a:ext uri="{FF2B5EF4-FFF2-40B4-BE49-F238E27FC236}">
                <a16:creationId xmlns:a16="http://schemas.microsoft.com/office/drawing/2014/main" id="{459D582A-DB15-DA78-F9D6-77D6BD5F0F76}"/>
              </a:ext>
            </a:extLst>
          </p:cNvPr>
          <p:cNvPicPr>
            <a:picLocks noChangeAspect="1"/>
          </p:cNvPicPr>
          <p:nvPr/>
        </p:nvPicPr>
        <p:blipFill>
          <a:blip r:embed="rId6"/>
          <a:stretch>
            <a:fillRect/>
          </a:stretch>
        </p:blipFill>
        <p:spPr>
          <a:xfrm>
            <a:off x="440689" y="4124378"/>
            <a:ext cx="502507" cy="474252"/>
          </a:xfrm>
          <a:prstGeom prst="rect">
            <a:avLst/>
          </a:prstGeom>
        </p:spPr>
      </p:pic>
      <p:pic>
        <p:nvPicPr>
          <p:cNvPr id="26" name="Picture 25">
            <a:extLst>
              <a:ext uri="{FF2B5EF4-FFF2-40B4-BE49-F238E27FC236}">
                <a16:creationId xmlns:a16="http://schemas.microsoft.com/office/drawing/2014/main" id="{A6E7F204-3CF3-5F8E-0C26-D6A1C5B7235E}"/>
              </a:ext>
            </a:extLst>
          </p:cNvPr>
          <p:cNvPicPr>
            <a:picLocks noChangeAspect="1"/>
          </p:cNvPicPr>
          <p:nvPr/>
        </p:nvPicPr>
        <p:blipFill>
          <a:blip r:embed="rId7"/>
          <a:stretch>
            <a:fillRect/>
          </a:stretch>
        </p:blipFill>
        <p:spPr>
          <a:xfrm>
            <a:off x="444634" y="5268506"/>
            <a:ext cx="519310" cy="456563"/>
          </a:xfrm>
          <a:prstGeom prst="rect">
            <a:avLst/>
          </a:prstGeom>
        </p:spPr>
      </p:pic>
      <p:sp>
        <p:nvSpPr>
          <p:cNvPr id="29" name="Content Placeholder 2">
            <a:extLst>
              <a:ext uri="{FF2B5EF4-FFF2-40B4-BE49-F238E27FC236}">
                <a16:creationId xmlns:a16="http://schemas.microsoft.com/office/drawing/2014/main" id="{2CE7E662-8579-F08D-9984-FB1C5975261E}"/>
              </a:ext>
            </a:extLst>
          </p:cNvPr>
          <p:cNvSpPr txBox="1">
            <a:spLocks/>
          </p:cNvSpPr>
          <p:nvPr/>
        </p:nvSpPr>
        <p:spPr>
          <a:xfrm>
            <a:off x="7309387" y="2536008"/>
            <a:ext cx="6035252" cy="273249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Microsoft MVP</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Microsoft Certified Trainer(MCT)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Azure Developer(AZ-204)</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Azure Data Engineer(DP-203)</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Azure Data Scientist(DP-100)</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Azure Administrator(AZ-104)</a:t>
            </a:r>
          </a:p>
        </p:txBody>
      </p:sp>
      <p:pic>
        <p:nvPicPr>
          <p:cNvPr id="4" name="Picture 3">
            <a:extLst>
              <a:ext uri="{FF2B5EF4-FFF2-40B4-BE49-F238E27FC236}">
                <a16:creationId xmlns:a16="http://schemas.microsoft.com/office/drawing/2014/main" id="{D976EE89-EC28-7BEB-9073-1CD889DA405C}"/>
              </a:ext>
            </a:extLst>
          </p:cNvPr>
          <p:cNvPicPr>
            <a:picLocks noChangeAspect="1"/>
          </p:cNvPicPr>
          <p:nvPr/>
        </p:nvPicPr>
        <p:blipFill>
          <a:blip r:embed="rId8"/>
          <a:stretch>
            <a:fillRect/>
          </a:stretch>
        </p:blipFill>
        <p:spPr>
          <a:xfrm>
            <a:off x="8363737" y="708917"/>
            <a:ext cx="1787130" cy="1802018"/>
          </a:xfrm>
          <a:prstGeom prst="rect">
            <a:avLst/>
          </a:prstGeom>
        </p:spPr>
      </p:pic>
      <p:sp>
        <p:nvSpPr>
          <p:cNvPr id="10" name="Slide Number Placeholder 9">
            <a:extLst>
              <a:ext uri="{FF2B5EF4-FFF2-40B4-BE49-F238E27FC236}">
                <a16:creationId xmlns:a16="http://schemas.microsoft.com/office/drawing/2014/main" id="{508B65DA-2BFE-3E69-1C7E-D700A4AAD1BB}"/>
              </a:ext>
            </a:extLst>
          </p:cNvPr>
          <p:cNvSpPr>
            <a:spLocks noGrp="1"/>
          </p:cNvSpPr>
          <p:nvPr>
            <p:ph type="sldNum" sz="quarter" idx="12"/>
          </p:nvPr>
        </p:nvSpPr>
        <p:spPr/>
        <p:txBody>
          <a:bodyPr/>
          <a:lstStyle/>
          <a:p>
            <a:fld id="{1822C2C9-E126-44D7-ABC8-7CE5B314A4C3}" type="slidenum">
              <a:rPr lang="en-GB" smtClean="0"/>
              <a:t>3</a:t>
            </a:fld>
            <a:endParaRPr lang="en-GB"/>
          </a:p>
        </p:txBody>
      </p:sp>
    </p:spTree>
    <p:extLst>
      <p:ext uri="{BB962C8B-B14F-4D97-AF65-F5344CB8AC3E}">
        <p14:creationId xmlns:p14="http://schemas.microsoft.com/office/powerpoint/2010/main" val="2604856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CB9D74F-1936-EE70-E40F-4B114832B66D}"/>
              </a:ext>
            </a:extLst>
          </p:cNvPr>
          <p:cNvSpPr>
            <a:spLocks noGrp="1"/>
          </p:cNvSpPr>
          <p:nvPr>
            <p:ph type="title"/>
          </p:nvPr>
        </p:nvSpPr>
        <p:spPr/>
        <p:txBody>
          <a:bodyPr/>
          <a:lstStyle/>
          <a:p>
            <a:r>
              <a:rPr lang="en-GB" dirty="0"/>
              <a:t>Itinerary </a:t>
            </a:r>
          </a:p>
        </p:txBody>
      </p:sp>
      <p:sp>
        <p:nvSpPr>
          <p:cNvPr id="8" name="Rectangle 7">
            <a:extLst>
              <a:ext uri="{FF2B5EF4-FFF2-40B4-BE49-F238E27FC236}">
                <a16:creationId xmlns:a16="http://schemas.microsoft.com/office/drawing/2014/main" id="{C61BFE0C-61DE-BFD1-E3F4-914FF55BF82D}"/>
              </a:ext>
            </a:extLst>
          </p:cNvPr>
          <p:cNvSpPr/>
          <p:nvPr/>
        </p:nvSpPr>
        <p:spPr>
          <a:xfrm>
            <a:off x="3872537" y="1490145"/>
            <a:ext cx="3911236" cy="37806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i="0" u="none" strike="noStrike" dirty="0">
                <a:solidFill>
                  <a:schemeClr val="bg1"/>
                </a:solidFill>
                <a:effectLst/>
                <a:latin typeface="Segoe UI" panose="020B0502040204020203" pitchFamily="34" charset="0"/>
                <a:cs typeface="Segoe UI" panose="020B0502040204020203" pitchFamily="34" charset="0"/>
              </a:rPr>
              <a:t>Data Quality</a:t>
            </a:r>
          </a:p>
        </p:txBody>
      </p:sp>
      <p:sp>
        <p:nvSpPr>
          <p:cNvPr id="9" name="Rectangle 8">
            <a:extLst>
              <a:ext uri="{FF2B5EF4-FFF2-40B4-BE49-F238E27FC236}">
                <a16:creationId xmlns:a16="http://schemas.microsoft.com/office/drawing/2014/main" id="{5CB58650-08DC-9CB0-93CF-187F84277330}"/>
              </a:ext>
            </a:extLst>
          </p:cNvPr>
          <p:cNvSpPr/>
          <p:nvPr/>
        </p:nvSpPr>
        <p:spPr>
          <a:xfrm>
            <a:off x="3872537" y="1102663"/>
            <a:ext cx="3911236" cy="3055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i="0" u="none" strike="noStrike" dirty="0">
                <a:solidFill>
                  <a:schemeClr val="tx1"/>
                </a:solidFill>
                <a:effectLst/>
                <a:latin typeface="Segoe UI" panose="020B0502040204020203" pitchFamily="34" charset="0"/>
                <a:cs typeface="Segoe UI" panose="020B0502040204020203" pitchFamily="34" charset="0"/>
              </a:rPr>
              <a:t>Introduction &amp; Overview</a:t>
            </a:r>
          </a:p>
        </p:txBody>
      </p:sp>
      <p:sp>
        <p:nvSpPr>
          <p:cNvPr id="10" name="Rectangle 9">
            <a:extLst>
              <a:ext uri="{FF2B5EF4-FFF2-40B4-BE49-F238E27FC236}">
                <a16:creationId xmlns:a16="http://schemas.microsoft.com/office/drawing/2014/main" id="{5EFFC8D4-49F0-6BBF-0D8D-45B257F2DFAC}"/>
              </a:ext>
            </a:extLst>
          </p:cNvPr>
          <p:cNvSpPr/>
          <p:nvPr/>
        </p:nvSpPr>
        <p:spPr>
          <a:xfrm>
            <a:off x="3872537" y="2506372"/>
            <a:ext cx="3911236" cy="474268"/>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i="0" u="none" strike="noStrike" dirty="0">
                <a:solidFill>
                  <a:schemeClr val="bg1"/>
                </a:solidFill>
                <a:effectLst/>
                <a:latin typeface="Segoe UI" panose="020B0502040204020203" pitchFamily="34" charset="0"/>
                <a:cs typeface="Segoe UI" panose="020B0502040204020203" pitchFamily="34" charset="0"/>
              </a:rPr>
              <a:t>Microsoft Fabric</a:t>
            </a:r>
          </a:p>
        </p:txBody>
      </p:sp>
      <p:sp>
        <p:nvSpPr>
          <p:cNvPr id="30" name="Rectangle 29">
            <a:extLst>
              <a:ext uri="{FF2B5EF4-FFF2-40B4-BE49-F238E27FC236}">
                <a16:creationId xmlns:a16="http://schemas.microsoft.com/office/drawing/2014/main" id="{B2293B55-C5D9-7AC3-CB2E-DCD925DC2D99}"/>
              </a:ext>
            </a:extLst>
          </p:cNvPr>
          <p:cNvSpPr/>
          <p:nvPr/>
        </p:nvSpPr>
        <p:spPr>
          <a:xfrm>
            <a:off x="3872537" y="5276891"/>
            <a:ext cx="3911236" cy="3055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200" i="0" u="none" strike="noStrike" dirty="0">
                <a:solidFill>
                  <a:schemeClr val="tx1"/>
                </a:solidFill>
                <a:effectLst/>
                <a:latin typeface="Segoe UI" panose="020B0502040204020203" pitchFamily="34" charset="0"/>
                <a:cs typeface="Segoe UI" panose="020B0502040204020203" pitchFamily="34" charset="0"/>
              </a:rPr>
              <a:t>Q&amp;A Activity</a:t>
            </a:r>
          </a:p>
        </p:txBody>
      </p:sp>
      <p:sp>
        <p:nvSpPr>
          <p:cNvPr id="31" name="Rectangle 30">
            <a:extLst>
              <a:ext uri="{FF2B5EF4-FFF2-40B4-BE49-F238E27FC236}">
                <a16:creationId xmlns:a16="http://schemas.microsoft.com/office/drawing/2014/main" id="{7F32C55D-0144-BB19-AB1B-5F28BFD02699}"/>
              </a:ext>
            </a:extLst>
          </p:cNvPr>
          <p:cNvSpPr/>
          <p:nvPr/>
        </p:nvSpPr>
        <p:spPr>
          <a:xfrm>
            <a:off x="3872537" y="3059520"/>
            <a:ext cx="3911236" cy="474268"/>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bg1"/>
                </a:solidFill>
                <a:latin typeface="Segoe UI" panose="020B0502040204020203" pitchFamily="34" charset="0"/>
                <a:cs typeface="Segoe UI" panose="020B0502040204020203" pitchFamily="34" charset="0"/>
              </a:rPr>
              <a:t>Fabric Integration with Azure Open AI</a:t>
            </a:r>
          </a:p>
        </p:txBody>
      </p:sp>
      <p:sp>
        <p:nvSpPr>
          <p:cNvPr id="35" name="Rectangle 34">
            <a:extLst>
              <a:ext uri="{FF2B5EF4-FFF2-40B4-BE49-F238E27FC236}">
                <a16:creationId xmlns:a16="http://schemas.microsoft.com/office/drawing/2014/main" id="{DCFF5643-38F3-8CA1-C939-189C9AA8C5F5}"/>
              </a:ext>
            </a:extLst>
          </p:cNvPr>
          <p:cNvSpPr/>
          <p:nvPr/>
        </p:nvSpPr>
        <p:spPr>
          <a:xfrm>
            <a:off x="3872537" y="3587873"/>
            <a:ext cx="3911236" cy="569405"/>
          </a:xfrm>
          <a:prstGeom prst="rect">
            <a:avLst/>
          </a:prstGeom>
          <a:solidFill>
            <a:srgbClr val="5482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200" i="0" u="none" strike="noStrike" dirty="0">
                <a:solidFill>
                  <a:schemeClr val="bg1"/>
                </a:solidFill>
                <a:effectLst/>
                <a:latin typeface="Segoe UI" panose="020B0502040204020203" pitchFamily="34" charset="0"/>
                <a:cs typeface="Segoe UI" panose="020B0502040204020203" pitchFamily="34" charset="0"/>
              </a:rPr>
              <a:t>Democratize Data Quality With Open AI</a:t>
            </a:r>
          </a:p>
        </p:txBody>
      </p:sp>
      <p:sp>
        <p:nvSpPr>
          <p:cNvPr id="39" name="Rectangle 38">
            <a:extLst>
              <a:ext uri="{FF2B5EF4-FFF2-40B4-BE49-F238E27FC236}">
                <a16:creationId xmlns:a16="http://schemas.microsoft.com/office/drawing/2014/main" id="{69E756A9-5937-E9F2-A6F8-565137C9D933}"/>
              </a:ext>
            </a:extLst>
          </p:cNvPr>
          <p:cNvSpPr/>
          <p:nvPr/>
        </p:nvSpPr>
        <p:spPr>
          <a:xfrm>
            <a:off x="3872537" y="4211363"/>
            <a:ext cx="3911236" cy="469075"/>
          </a:xfrm>
          <a:prstGeom prst="rect">
            <a:avLst/>
          </a:prstGeom>
          <a:solidFill>
            <a:srgbClr val="5482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i="0" u="none" strike="noStrike" dirty="0">
                <a:solidFill>
                  <a:schemeClr val="bg1"/>
                </a:solidFill>
                <a:effectLst/>
                <a:latin typeface="Segoe UI" panose="020B0502040204020203" pitchFamily="34" charset="0"/>
                <a:cs typeface="Segoe UI" panose="020B0502040204020203" pitchFamily="34" charset="0"/>
              </a:rPr>
              <a:t>Build Hands-on: Fabric &amp; Open AI</a:t>
            </a:r>
          </a:p>
        </p:txBody>
      </p:sp>
      <p:sp>
        <p:nvSpPr>
          <p:cNvPr id="4" name="TextBox 83">
            <a:extLst>
              <a:ext uri="{FF2B5EF4-FFF2-40B4-BE49-F238E27FC236}">
                <a16:creationId xmlns:a16="http://schemas.microsoft.com/office/drawing/2014/main" id="{B7D93233-541A-CF47-BFFF-7DC1FB65E6FE}"/>
              </a:ext>
            </a:extLst>
          </p:cNvPr>
          <p:cNvSpPr txBox="1"/>
          <p:nvPr/>
        </p:nvSpPr>
        <p:spPr>
          <a:xfrm>
            <a:off x="9500168" y="5369704"/>
            <a:ext cx="2044513" cy="442007"/>
          </a:xfrm>
          <a:prstGeom prst="rect">
            <a:avLst/>
          </a:prstGeom>
          <a:noFill/>
        </p:spPr>
        <p:txBody>
          <a:bodyPr wrap="square" lIns="179285" tIns="143428" rIns="179285" bIns="14342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588"/>
              </a:spcAft>
            </a:pPr>
            <a:r>
              <a:rPr lang="en-US" sz="1100" dirty="0">
                <a:solidFill>
                  <a:schemeClr val="dk1"/>
                </a:solidFill>
              </a:rPr>
              <a:t>Nagaraj</a:t>
            </a:r>
            <a:endParaRPr lang="en-US" sz="2000" dirty="0">
              <a:solidFill>
                <a:schemeClr val="dk1"/>
              </a:solidFill>
            </a:endParaRPr>
          </a:p>
        </p:txBody>
      </p:sp>
      <p:sp>
        <p:nvSpPr>
          <p:cNvPr id="5" name="TextBox 83">
            <a:extLst>
              <a:ext uri="{FF2B5EF4-FFF2-40B4-BE49-F238E27FC236}">
                <a16:creationId xmlns:a16="http://schemas.microsoft.com/office/drawing/2014/main" id="{9297C74C-7079-BF55-93DB-92BBFA2E5F7D}"/>
              </a:ext>
            </a:extLst>
          </p:cNvPr>
          <p:cNvSpPr txBox="1"/>
          <p:nvPr/>
        </p:nvSpPr>
        <p:spPr>
          <a:xfrm>
            <a:off x="9547935" y="5872397"/>
            <a:ext cx="2044513" cy="442007"/>
          </a:xfrm>
          <a:prstGeom prst="rect">
            <a:avLst/>
          </a:prstGeom>
          <a:noFill/>
        </p:spPr>
        <p:txBody>
          <a:bodyPr wrap="square" lIns="179285" tIns="143428" rIns="179285" bIns="14342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588"/>
              </a:spcAft>
            </a:pPr>
            <a:r>
              <a:rPr lang="en-US" sz="1100" dirty="0">
                <a:solidFill>
                  <a:schemeClr val="dk1"/>
                </a:solidFill>
              </a:rPr>
              <a:t>Alpa</a:t>
            </a:r>
            <a:endParaRPr lang="en-US" sz="2000" dirty="0">
              <a:solidFill>
                <a:schemeClr val="dk1"/>
              </a:solidFill>
            </a:endParaRPr>
          </a:p>
        </p:txBody>
      </p:sp>
      <p:sp>
        <p:nvSpPr>
          <p:cNvPr id="7" name="Rectangle 6">
            <a:extLst>
              <a:ext uri="{FF2B5EF4-FFF2-40B4-BE49-F238E27FC236}">
                <a16:creationId xmlns:a16="http://schemas.microsoft.com/office/drawing/2014/main" id="{978D7CC9-09A4-3C49-880C-76600E463CB7}"/>
              </a:ext>
            </a:extLst>
          </p:cNvPr>
          <p:cNvSpPr/>
          <p:nvPr/>
        </p:nvSpPr>
        <p:spPr bwMode="auto">
          <a:xfrm>
            <a:off x="9272663" y="5485559"/>
            <a:ext cx="182880" cy="182880"/>
          </a:xfrm>
          <a:prstGeom prst="rect">
            <a:avLst/>
          </a:prstGeom>
          <a:solidFill>
            <a:srgbClr val="54823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DDB1F0C0-E936-EF4A-AF4D-976508A9A24F}"/>
              </a:ext>
            </a:extLst>
          </p:cNvPr>
          <p:cNvSpPr/>
          <p:nvPr/>
        </p:nvSpPr>
        <p:spPr bwMode="auto">
          <a:xfrm>
            <a:off x="9292803" y="6008462"/>
            <a:ext cx="182880" cy="182880"/>
          </a:xfrm>
          <a:prstGeom prst="rect">
            <a:avLst/>
          </a:prstGeom>
          <a:solidFill>
            <a:srgbClr val="2F559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0D4F5EC-0235-B843-81E4-5B1C1A75ECCF}"/>
              </a:ext>
            </a:extLst>
          </p:cNvPr>
          <p:cNvSpPr/>
          <p:nvPr/>
        </p:nvSpPr>
        <p:spPr bwMode="auto">
          <a:xfrm>
            <a:off x="8997829" y="5485559"/>
            <a:ext cx="182880" cy="182880"/>
          </a:xfrm>
          <a:prstGeom prst="rect">
            <a:avLst/>
          </a:prstGeom>
          <a:solidFill>
            <a:srgbClr val="00B9B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B0D4F5EC-0235-B843-81E4-5B1C1A75ECCF}"/>
              </a:ext>
            </a:extLst>
          </p:cNvPr>
          <p:cNvSpPr/>
          <p:nvPr/>
        </p:nvSpPr>
        <p:spPr bwMode="auto">
          <a:xfrm>
            <a:off x="8722995" y="5485559"/>
            <a:ext cx="182880" cy="182880"/>
          </a:xfrm>
          <a:prstGeom prst="rect">
            <a:avLst/>
          </a:prstGeom>
          <a:solidFill>
            <a:srgbClr val="D6DCE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B0D4F5EC-0235-B843-81E4-5B1C1A75ECCF}"/>
              </a:ext>
            </a:extLst>
          </p:cNvPr>
          <p:cNvSpPr/>
          <p:nvPr/>
        </p:nvSpPr>
        <p:spPr bwMode="auto">
          <a:xfrm>
            <a:off x="9037671" y="6008462"/>
            <a:ext cx="182880" cy="182880"/>
          </a:xfrm>
          <a:prstGeom prst="rect">
            <a:avLst/>
          </a:prstGeom>
          <a:solidFill>
            <a:srgbClr val="D6DCE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0689A5E2-47A9-D8C1-DFB0-F6F34E37D39A}"/>
              </a:ext>
            </a:extLst>
          </p:cNvPr>
          <p:cNvSpPr/>
          <p:nvPr/>
        </p:nvSpPr>
        <p:spPr>
          <a:xfrm>
            <a:off x="3872537" y="1950159"/>
            <a:ext cx="3911236" cy="474268"/>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i="0" u="none" strike="noStrike" dirty="0">
                <a:solidFill>
                  <a:schemeClr val="bg1"/>
                </a:solidFill>
                <a:effectLst/>
                <a:latin typeface="Segoe UI" panose="020B0502040204020203" pitchFamily="34" charset="0"/>
                <a:cs typeface="Segoe UI" panose="020B0502040204020203" pitchFamily="34" charset="0"/>
              </a:rPr>
              <a:t>Azure Open AI</a:t>
            </a:r>
          </a:p>
        </p:txBody>
      </p:sp>
      <p:sp>
        <p:nvSpPr>
          <p:cNvPr id="21" name="Rectangle 20">
            <a:extLst>
              <a:ext uri="{FF2B5EF4-FFF2-40B4-BE49-F238E27FC236}">
                <a16:creationId xmlns:a16="http://schemas.microsoft.com/office/drawing/2014/main" id="{D4AE6BFC-31DA-831E-C3DE-7E343269B4C6}"/>
              </a:ext>
            </a:extLst>
          </p:cNvPr>
          <p:cNvSpPr/>
          <p:nvPr/>
        </p:nvSpPr>
        <p:spPr>
          <a:xfrm>
            <a:off x="3872537" y="4756167"/>
            <a:ext cx="3911236" cy="474268"/>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bg1"/>
                </a:solidFill>
                <a:latin typeface="Segoe UI" panose="020B0502040204020203" pitchFamily="34" charset="0"/>
                <a:cs typeface="Segoe UI" panose="020B0502040204020203" pitchFamily="34" charset="0"/>
              </a:rPr>
              <a:t>Conclusion</a:t>
            </a:r>
          </a:p>
        </p:txBody>
      </p:sp>
    </p:spTree>
    <p:extLst>
      <p:ext uri="{BB962C8B-B14F-4D97-AF65-F5344CB8AC3E}">
        <p14:creationId xmlns:p14="http://schemas.microsoft.com/office/powerpoint/2010/main" val="13265542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1ADD2B-D0AE-64FC-5918-E8ACD6B47BBB}"/>
              </a:ext>
            </a:extLst>
          </p:cNvPr>
          <p:cNvSpPr>
            <a:spLocks noGrp="1"/>
          </p:cNvSpPr>
          <p:nvPr>
            <p:ph type="ctrTitle"/>
          </p:nvPr>
        </p:nvSpPr>
        <p:spPr/>
        <p:txBody>
          <a:bodyPr/>
          <a:lstStyle/>
          <a:p>
            <a:r>
              <a:rPr lang="en-GB" dirty="0"/>
              <a:t>Data Quality</a:t>
            </a:r>
          </a:p>
        </p:txBody>
      </p:sp>
    </p:spTree>
    <p:extLst>
      <p:ext uri="{BB962C8B-B14F-4D97-AF65-F5344CB8AC3E}">
        <p14:creationId xmlns:p14="http://schemas.microsoft.com/office/powerpoint/2010/main" val="14060196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1ADD2B-D0AE-64FC-5918-E8ACD6B47BBB}"/>
              </a:ext>
            </a:extLst>
          </p:cNvPr>
          <p:cNvSpPr>
            <a:spLocks noGrp="1"/>
          </p:cNvSpPr>
          <p:nvPr>
            <p:ph type="ctrTitle"/>
          </p:nvPr>
        </p:nvSpPr>
        <p:spPr/>
        <p:txBody>
          <a:bodyPr/>
          <a:lstStyle/>
          <a:p>
            <a:r>
              <a:rPr lang="en-GB" dirty="0"/>
              <a:t>Azure Open AI</a:t>
            </a:r>
          </a:p>
        </p:txBody>
      </p:sp>
    </p:spTree>
    <p:extLst>
      <p:ext uri="{BB962C8B-B14F-4D97-AF65-F5344CB8AC3E}">
        <p14:creationId xmlns:p14="http://schemas.microsoft.com/office/powerpoint/2010/main" val="274723602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E6F6-430E-439C-EADC-ED1087564F62}"/>
              </a:ext>
            </a:extLst>
          </p:cNvPr>
          <p:cNvSpPr>
            <a:spLocks noGrp="1"/>
          </p:cNvSpPr>
          <p:nvPr>
            <p:ph type="title"/>
          </p:nvPr>
        </p:nvSpPr>
        <p:spPr/>
        <p:txBody>
          <a:bodyPr/>
          <a:lstStyle/>
          <a:p>
            <a:r>
              <a:rPr lang="en-GB" sz="3200" b="1" dirty="0">
                <a:solidFill>
                  <a:schemeClr val="accent1"/>
                </a:solidFill>
              </a:rPr>
              <a:t>What Is Azure OpenAI</a:t>
            </a:r>
            <a:endParaRPr lang="en-GB" dirty="0">
              <a:solidFill>
                <a:schemeClr val="accent1"/>
              </a:solidFill>
            </a:endParaRPr>
          </a:p>
        </p:txBody>
      </p:sp>
      <p:sp>
        <p:nvSpPr>
          <p:cNvPr id="3" name="Content Placeholder 2">
            <a:extLst>
              <a:ext uri="{FF2B5EF4-FFF2-40B4-BE49-F238E27FC236}">
                <a16:creationId xmlns:a16="http://schemas.microsoft.com/office/drawing/2014/main" id="{029EA800-6735-24FC-C01F-6402F2401B0E}"/>
              </a:ext>
            </a:extLst>
          </p:cNvPr>
          <p:cNvSpPr>
            <a:spLocks noGrp="1"/>
          </p:cNvSpPr>
          <p:nvPr>
            <p:ph idx="1"/>
          </p:nvPr>
        </p:nvSpPr>
        <p:spPr/>
        <p:txBody>
          <a:bodyPr/>
          <a:lstStyle/>
          <a:p>
            <a:r>
              <a:rPr lang="en-GB" dirty="0"/>
              <a:t>AI Tools</a:t>
            </a:r>
          </a:p>
          <a:p>
            <a:r>
              <a:rPr lang="en-GB" dirty="0"/>
              <a:t>No Expertise Needed</a:t>
            </a:r>
          </a:p>
          <a:p>
            <a:r>
              <a:rPr lang="en-GB" dirty="0"/>
              <a:t>Language Processing</a:t>
            </a:r>
          </a:p>
          <a:p>
            <a:r>
              <a:rPr lang="en-GB" dirty="0"/>
              <a:t>Enhance Applications</a:t>
            </a:r>
          </a:p>
          <a:p>
            <a:r>
              <a:rPr lang="en-GB" dirty="0"/>
              <a:t>Microsoft +OpenAI</a:t>
            </a:r>
          </a:p>
          <a:p>
            <a:r>
              <a:rPr lang="en-GB" dirty="0"/>
              <a:t>Enterprise level security (Azure Private Link, Azure Active Directory, and Azure Role-Based Access Control to help you secure your network, identity, and access)</a:t>
            </a:r>
          </a:p>
        </p:txBody>
      </p:sp>
      <p:pic>
        <p:nvPicPr>
          <p:cNvPr id="4" name="Picture 3">
            <a:extLst>
              <a:ext uri="{FF2B5EF4-FFF2-40B4-BE49-F238E27FC236}">
                <a16:creationId xmlns:a16="http://schemas.microsoft.com/office/drawing/2014/main" id="{1502DE73-57A1-3283-D86B-E48277B8F79D}"/>
              </a:ext>
            </a:extLst>
          </p:cNvPr>
          <p:cNvPicPr>
            <a:picLocks noChangeAspect="1"/>
          </p:cNvPicPr>
          <p:nvPr/>
        </p:nvPicPr>
        <p:blipFill>
          <a:blip r:embed="rId2"/>
          <a:stretch>
            <a:fillRect/>
          </a:stretch>
        </p:blipFill>
        <p:spPr>
          <a:xfrm>
            <a:off x="11550316" y="0"/>
            <a:ext cx="641684" cy="619124"/>
          </a:xfrm>
          <a:prstGeom prst="rect">
            <a:avLst/>
          </a:prstGeom>
        </p:spPr>
      </p:pic>
    </p:spTree>
    <p:extLst>
      <p:ext uri="{BB962C8B-B14F-4D97-AF65-F5344CB8AC3E}">
        <p14:creationId xmlns:p14="http://schemas.microsoft.com/office/powerpoint/2010/main" val="32876843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E6F6-430E-439C-EADC-ED1087564F62}"/>
              </a:ext>
            </a:extLst>
          </p:cNvPr>
          <p:cNvSpPr>
            <a:spLocks noGrp="1"/>
          </p:cNvSpPr>
          <p:nvPr>
            <p:ph type="title"/>
          </p:nvPr>
        </p:nvSpPr>
        <p:spPr/>
        <p:txBody>
          <a:bodyPr/>
          <a:lstStyle/>
          <a:p>
            <a:r>
              <a:rPr lang="en-GB" sz="3200" b="1" dirty="0">
                <a:solidFill>
                  <a:schemeClr val="accent1"/>
                </a:solidFill>
              </a:rPr>
              <a:t>Few Examples</a:t>
            </a:r>
            <a:endParaRPr lang="en-GB" dirty="0">
              <a:solidFill>
                <a:schemeClr val="accent1"/>
              </a:solidFill>
            </a:endParaRPr>
          </a:p>
        </p:txBody>
      </p:sp>
      <p:sp>
        <p:nvSpPr>
          <p:cNvPr id="3" name="Content Placeholder 2">
            <a:extLst>
              <a:ext uri="{FF2B5EF4-FFF2-40B4-BE49-F238E27FC236}">
                <a16:creationId xmlns:a16="http://schemas.microsoft.com/office/drawing/2014/main" id="{029EA800-6735-24FC-C01F-6402F2401B0E}"/>
              </a:ext>
            </a:extLst>
          </p:cNvPr>
          <p:cNvSpPr>
            <a:spLocks noGrp="1"/>
          </p:cNvSpPr>
          <p:nvPr>
            <p:ph idx="1"/>
          </p:nvPr>
        </p:nvSpPr>
        <p:spPr/>
        <p:txBody>
          <a:bodyPr/>
          <a:lstStyle/>
          <a:p>
            <a:r>
              <a:rPr lang="en-GB" dirty="0"/>
              <a:t>Chatbot App</a:t>
            </a:r>
          </a:p>
          <a:p>
            <a:r>
              <a:rPr lang="en-GB" dirty="0"/>
              <a:t>Summarised your data</a:t>
            </a:r>
          </a:p>
          <a:p>
            <a:r>
              <a:rPr lang="en-GB" dirty="0"/>
              <a:t>Q&amp;A App</a:t>
            </a:r>
          </a:p>
          <a:p>
            <a:r>
              <a:rPr lang="en-GB" dirty="0"/>
              <a:t>Ask Natural language query to your Structure Data</a:t>
            </a:r>
          </a:p>
          <a:p>
            <a:r>
              <a:rPr lang="en-GB" dirty="0"/>
              <a:t>Code generation</a:t>
            </a:r>
          </a:p>
          <a:p>
            <a:r>
              <a:rPr lang="en-GB" dirty="0"/>
              <a:t>Media analysis</a:t>
            </a:r>
          </a:p>
        </p:txBody>
      </p:sp>
      <p:pic>
        <p:nvPicPr>
          <p:cNvPr id="4" name="Picture 3">
            <a:extLst>
              <a:ext uri="{FF2B5EF4-FFF2-40B4-BE49-F238E27FC236}">
                <a16:creationId xmlns:a16="http://schemas.microsoft.com/office/drawing/2014/main" id="{1502DE73-57A1-3283-D86B-E48277B8F79D}"/>
              </a:ext>
            </a:extLst>
          </p:cNvPr>
          <p:cNvPicPr>
            <a:picLocks noChangeAspect="1"/>
          </p:cNvPicPr>
          <p:nvPr/>
        </p:nvPicPr>
        <p:blipFill>
          <a:blip r:embed="rId2"/>
          <a:stretch>
            <a:fillRect/>
          </a:stretch>
        </p:blipFill>
        <p:spPr>
          <a:xfrm>
            <a:off x="11550316" y="0"/>
            <a:ext cx="641684" cy="619124"/>
          </a:xfrm>
          <a:prstGeom prst="rect">
            <a:avLst/>
          </a:prstGeom>
        </p:spPr>
      </p:pic>
    </p:spTree>
    <p:extLst>
      <p:ext uri="{BB962C8B-B14F-4D97-AF65-F5344CB8AC3E}">
        <p14:creationId xmlns:p14="http://schemas.microsoft.com/office/powerpoint/2010/main" val="366926059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E6F6-430E-439C-EADC-ED1087564F62}"/>
              </a:ext>
            </a:extLst>
          </p:cNvPr>
          <p:cNvSpPr>
            <a:spLocks noGrp="1"/>
          </p:cNvSpPr>
          <p:nvPr>
            <p:ph type="title"/>
          </p:nvPr>
        </p:nvSpPr>
        <p:spPr/>
        <p:txBody>
          <a:bodyPr/>
          <a:lstStyle/>
          <a:p>
            <a:r>
              <a:rPr lang="en-GB" sz="3200" b="1" dirty="0">
                <a:solidFill>
                  <a:schemeClr val="accent1"/>
                </a:solidFill>
              </a:rPr>
              <a:t>How to Consume Azure OpenAI</a:t>
            </a:r>
            <a:endParaRPr lang="en-GB" dirty="0">
              <a:solidFill>
                <a:schemeClr val="accent1"/>
              </a:solidFill>
            </a:endParaRPr>
          </a:p>
        </p:txBody>
      </p:sp>
      <p:sp>
        <p:nvSpPr>
          <p:cNvPr id="3" name="Content Placeholder 2">
            <a:extLst>
              <a:ext uri="{FF2B5EF4-FFF2-40B4-BE49-F238E27FC236}">
                <a16:creationId xmlns:a16="http://schemas.microsoft.com/office/drawing/2014/main" id="{029EA800-6735-24FC-C01F-6402F2401B0E}"/>
              </a:ext>
            </a:extLst>
          </p:cNvPr>
          <p:cNvSpPr>
            <a:spLocks noGrp="1"/>
          </p:cNvSpPr>
          <p:nvPr>
            <p:ph idx="1"/>
          </p:nvPr>
        </p:nvSpPr>
        <p:spPr/>
        <p:txBody>
          <a:bodyPr/>
          <a:lstStyle/>
          <a:p>
            <a:r>
              <a:rPr lang="en-GB" sz="2000" b="1" i="0" dirty="0">
                <a:effectLst/>
              </a:rPr>
              <a:t>Azure OpenAI SDKs (c#, Python etc)</a:t>
            </a:r>
          </a:p>
          <a:p>
            <a:r>
              <a:rPr lang="en-GB" sz="2000" b="1" i="0" dirty="0">
                <a:effectLst/>
              </a:rPr>
              <a:t>REST API</a:t>
            </a:r>
            <a:r>
              <a:rPr lang="en-GB" sz="2000" b="1" dirty="0"/>
              <a:t> (Endpoint , Key, etc)</a:t>
            </a:r>
          </a:p>
          <a:p>
            <a:pPr marL="0" indent="0">
              <a:buNone/>
            </a:pPr>
            <a:r>
              <a:rPr lang="en-GB" sz="2000" b="1" dirty="0"/>
              <a:t>Example:</a:t>
            </a:r>
          </a:p>
          <a:p>
            <a:pPr marL="0" indent="0">
              <a:buNone/>
            </a:pPr>
            <a:r>
              <a:rPr lang="en-GB" sz="2000" b="1" dirty="0"/>
              <a:t>curl $</a:t>
            </a:r>
            <a:r>
              <a:rPr lang="en-GB" sz="2000" b="1" dirty="0">
                <a:solidFill>
                  <a:srgbClr val="0070C0"/>
                </a:solidFill>
              </a:rPr>
              <a:t>AZURE_OPENAI_ENDPOINT</a:t>
            </a:r>
            <a:r>
              <a:rPr lang="en-GB" sz="2000" b="1" dirty="0"/>
              <a:t>/</a:t>
            </a:r>
            <a:r>
              <a:rPr lang="en-GB" sz="2000" b="1" dirty="0" err="1"/>
              <a:t>openai</a:t>
            </a:r>
            <a:r>
              <a:rPr lang="en-GB" sz="2000" b="1" dirty="0"/>
              <a:t>/deployments/</a:t>
            </a:r>
            <a:r>
              <a:rPr lang="en-GB" sz="2000" b="1" dirty="0">
                <a:solidFill>
                  <a:srgbClr val="0070C0"/>
                </a:solidFill>
              </a:rPr>
              <a:t>gpt-35-turbo-instruct</a:t>
            </a:r>
            <a:r>
              <a:rPr lang="en-GB" sz="2000" b="1" dirty="0"/>
              <a:t>/</a:t>
            </a:r>
            <a:r>
              <a:rPr lang="en-GB" sz="2000" b="1" dirty="0" err="1"/>
              <a:t>completions?api-version</a:t>
            </a:r>
            <a:r>
              <a:rPr lang="en-GB" sz="2000" b="1" dirty="0"/>
              <a:t>=2023-05-15 \</a:t>
            </a:r>
          </a:p>
          <a:p>
            <a:pPr marL="457200" lvl="1" indent="0">
              <a:buNone/>
            </a:pPr>
            <a:r>
              <a:rPr lang="en-GB" sz="2000" b="1" dirty="0"/>
              <a:t>  -H "</a:t>
            </a:r>
            <a:r>
              <a:rPr lang="en-GB" sz="2000" b="1" dirty="0">
                <a:solidFill>
                  <a:srgbClr val="00B050"/>
                </a:solidFill>
              </a:rPr>
              <a:t>Content-Type: application/</a:t>
            </a:r>
            <a:r>
              <a:rPr lang="en-GB" sz="2000" b="1" dirty="0" err="1">
                <a:solidFill>
                  <a:srgbClr val="00B050"/>
                </a:solidFill>
              </a:rPr>
              <a:t>json</a:t>
            </a:r>
            <a:r>
              <a:rPr lang="en-GB" sz="2000" b="1" dirty="0"/>
              <a:t>" \</a:t>
            </a:r>
          </a:p>
          <a:p>
            <a:pPr marL="457200" lvl="1" indent="0">
              <a:buNone/>
            </a:pPr>
            <a:r>
              <a:rPr lang="en-GB" sz="2000" b="1" dirty="0"/>
              <a:t>  -H "</a:t>
            </a:r>
            <a:r>
              <a:rPr lang="en-GB" sz="2000" b="1" dirty="0" err="1">
                <a:solidFill>
                  <a:srgbClr val="00B050"/>
                </a:solidFill>
              </a:rPr>
              <a:t>api</a:t>
            </a:r>
            <a:r>
              <a:rPr lang="en-GB" sz="2000" b="1" dirty="0">
                <a:solidFill>
                  <a:srgbClr val="00B050"/>
                </a:solidFill>
              </a:rPr>
              <a:t>-key: $AZURE_OPENAI_KEY</a:t>
            </a:r>
            <a:r>
              <a:rPr lang="en-GB" sz="2000" b="1" dirty="0"/>
              <a:t>" \</a:t>
            </a:r>
          </a:p>
          <a:p>
            <a:pPr marL="457200" lvl="1" indent="0">
              <a:buNone/>
            </a:pPr>
            <a:r>
              <a:rPr lang="en-GB" sz="2000" b="1" dirty="0"/>
              <a:t>  -d "{\"prompt\": \"Once upon a time\"}"</a:t>
            </a:r>
          </a:p>
        </p:txBody>
      </p:sp>
      <p:pic>
        <p:nvPicPr>
          <p:cNvPr id="4" name="Picture 3">
            <a:extLst>
              <a:ext uri="{FF2B5EF4-FFF2-40B4-BE49-F238E27FC236}">
                <a16:creationId xmlns:a16="http://schemas.microsoft.com/office/drawing/2014/main" id="{1502DE73-57A1-3283-D86B-E48277B8F79D}"/>
              </a:ext>
            </a:extLst>
          </p:cNvPr>
          <p:cNvPicPr>
            <a:picLocks noChangeAspect="1"/>
          </p:cNvPicPr>
          <p:nvPr/>
        </p:nvPicPr>
        <p:blipFill>
          <a:blip r:embed="rId2"/>
          <a:stretch>
            <a:fillRect/>
          </a:stretch>
        </p:blipFill>
        <p:spPr>
          <a:xfrm>
            <a:off x="11550316" y="0"/>
            <a:ext cx="641684" cy="619124"/>
          </a:xfrm>
          <a:prstGeom prst="rect">
            <a:avLst/>
          </a:prstGeom>
        </p:spPr>
      </p:pic>
    </p:spTree>
    <p:extLst>
      <p:ext uri="{BB962C8B-B14F-4D97-AF65-F5344CB8AC3E}">
        <p14:creationId xmlns:p14="http://schemas.microsoft.com/office/powerpoint/2010/main" val="50916776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heme/theme1.xml><?xml version="1.0" encoding="utf-8"?>
<a:theme xmlns:a="http://schemas.openxmlformats.org/drawingml/2006/main" name="White bkgrnd master">
  <a:themeElements>
    <a:clrScheme name="Custom 1">
      <a:dk1>
        <a:sysClr val="windowText" lastClr="000000"/>
      </a:dk1>
      <a:lt1>
        <a:sysClr val="window" lastClr="FFFFFF"/>
      </a:lt1>
      <a:dk2>
        <a:srgbClr val="004C4C"/>
      </a:dk2>
      <a:lt2>
        <a:srgbClr val="FFFFFF"/>
      </a:lt2>
      <a:accent1>
        <a:srgbClr val="009999"/>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non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1_Gartner_Corporate_PPT_Template_16x9-005.potx" id="{DDC5848D-2351-4872-BE9E-71EFA6F70FCA}" vid="{FEF5E424-8FD0-4E1D-80B2-EEF7D0484FC5}"/>
    </a:ext>
  </a:extLst>
</a:theme>
</file>

<file path=ppt/theme/theme2.xml><?xml version="1.0" encoding="utf-8"?>
<a:theme xmlns:a="http://schemas.openxmlformats.org/drawingml/2006/main" name="Blu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1_Gartner_Corporate_PPT_Template_16x9-005.potx" id="{DDC5848D-2351-4872-BE9E-71EFA6F70FCA}" vid="{BD18B8B9-D372-4514-8E21-5034DE6CE1D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16CB46AF1B55445AFFCE62E7D374E1A" ma:contentTypeVersion="18" ma:contentTypeDescription="Create a new document." ma:contentTypeScope="" ma:versionID="553ef55b15c9ee91e8936282d2458a82">
  <xsd:schema xmlns:xsd="http://www.w3.org/2001/XMLSchema" xmlns:xs="http://www.w3.org/2001/XMLSchema" xmlns:p="http://schemas.microsoft.com/office/2006/metadata/properties" xmlns:ns2="6fef856b-9957-4c63-8350-3d47a877eed5" xmlns:ns3="5c1ef3b4-dda5-4ed2-aafb-ef543d07122a" targetNamespace="http://schemas.microsoft.com/office/2006/metadata/properties" ma:root="true" ma:fieldsID="3ca161407472da45f55f3fbd8e16a48f" ns2:_="" ns3:_="">
    <xsd:import namespace="6fef856b-9957-4c63-8350-3d47a877eed5"/>
    <xsd:import namespace="5c1ef3b4-dda5-4ed2-aafb-ef543d07122a"/>
    <xsd:element name="properties">
      <xsd:complexType>
        <xsd:sequence>
          <xsd:element name="documentManagement">
            <xsd:complexType>
              <xsd:all>
                <xsd:element ref="ns2:SharedWithUsers" minOccurs="0"/>
                <xsd:element ref="ns2:SharingHintHash" minOccurs="0"/>
                <xsd:element ref="ns2:SharedWithDetails" minOccurs="0"/>
                <xsd:element ref="ns3:MediaServiceMetadata" minOccurs="0"/>
                <xsd:element ref="ns3:MediaServiceFastMetadata" minOccurs="0"/>
                <xsd:element ref="ns3:MediaServiceAutoTags" minOccurs="0"/>
                <xsd:element ref="ns3:MediaServiceDateTaken" minOccurs="0"/>
                <xsd:element ref="ns3:MediaServiceOCR" minOccurs="0"/>
                <xsd:element ref="ns3:MediaServiceAutoKeyPoints" minOccurs="0"/>
                <xsd:element ref="ns3:MediaServiceKeyPoints" minOccurs="0"/>
                <xsd:element ref="ns3:MediaServiceGenerationTime" minOccurs="0"/>
                <xsd:element ref="ns3:MediaServiceEventHashCode" minOccurs="0"/>
                <xsd:element ref="ns3:lcf76f155ced4ddcb4097134ff3c332f" minOccurs="0"/>
                <xsd:element ref="ns2:TaxCatchAll" minOccurs="0"/>
                <xsd:element ref="ns3:MediaServiceSearchProperties" minOccurs="0"/>
                <xsd:element ref="ns3:MediaLengthInSecond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ef856b-9957-4c63-8350-3d47a877eed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TaxCatchAll" ma:index="22" nillable="true" ma:displayName="Taxonomy Catch All Column" ma:hidden="true" ma:list="{6c5012b2-fd90-4653-9f66-53529b1924c6}" ma:internalName="TaxCatchAll" ma:showField="CatchAllData" ma:web="6fef856b-9957-4c63-8350-3d47a877eed5">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c1ef3b4-dda5-4ed2-aafb-ef543d07122a"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description="" ma:internalName="MediaServiceAutoTags" ma:readOnly="true">
      <xsd:simpleType>
        <xsd:restriction base="dms:Text"/>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94273c50-2572-4e30-a8ed-000810e0682b" ma:termSetId="09814cd3-568e-fe90-9814-8d621ff8fb84" ma:anchorId="fba54fb3-c3e1-fe81-a776-ca4b69148c4d" ma:open="true" ma:isKeyword="false">
      <xsd:complexType>
        <xsd:sequence>
          <xsd:element ref="pc:Terms" minOccurs="0" maxOccurs="1"/>
        </xsd:sequence>
      </xsd:complex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LengthInSeconds" ma:index="24" nillable="true" ma:displayName="MediaLengthInSeconds" ma:hidden="true" ma:internalName="MediaLengthInSeconds" ma:readOnly="true">
      <xsd:simpleType>
        <xsd:restriction base="dms:Unknown"/>
      </xsd:simple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6fef856b-9957-4c63-8350-3d47a877eed5" xsi:nil="true"/>
    <lcf76f155ced4ddcb4097134ff3c332f xmlns="5c1ef3b4-dda5-4ed2-aafb-ef543d07122a">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344A534-2DC3-4D64-882D-BC66A94C7C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fef856b-9957-4c63-8350-3d47a877eed5"/>
    <ds:schemaRef ds:uri="5c1ef3b4-dda5-4ed2-aafb-ef543d0712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9D06969-232C-4B45-A023-22C785139D66}">
  <ds:schemaRefs>
    <ds:schemaRef ds:uri="http://schemas.microsoft.com/office/2006/metadata/properties"/>
    <ds:schemaRef ds:uri="http://schemas.microsoft.com/office/infopath/2007/PartnerControls"/>
    <ds:schemaRef ds:uri="6fef856b-9957-4c63-8350-3d47a877eed5"/>
    <ds:schemaRef ds:uri="5c1ef3b4-dda5-4ed2-aafb-ef543d07122a"/>
  </ds:schemaRefs>
</ds:datastoreItem>
</file>

<file path=customXml/itemProps3.xml><?xml version="1.0" encoding="utf-8"?>
<ds:datastoreItem xmlns:ds="http://schemas.openxmlformats.org/officeDocument/2006/customXml" ds:itemID="{19100325-5E82-423C-9840-FAF71CE7122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143</TotalTime>
  <Words>694</Words>
  <Application>Microsoft Office PowerPoint</Application>
  <PresentationFormat>Widescreen</PresentationFormat>
  <Paragraphs>166</Paragraphs>
  <Slides>24</Slides>
  <Notes>1</Notes>
  <HiddenSlides>1</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24</vt:i4>
      </vt:variant>
    </vt:vector>
  </HeadingPairs>
  <TitlesOfParts>
    <vt:vector size="39" baseType="lpstr">
      <vt:lpstr>Arial</vt:lpstr>
      <vt:lpstr>Arial Black</vt:lpstr>
      <vt:lpstr>Calibri</vt:lpstr>
      <vt:lpstr>Calibri Light</vt:lpstr>
      <vt:lpstr>Congenial</vt:lpstr>
      <vt:lpstr>Segoe Sans Display</vt:lpstr>
      <vt:lpstr>Segoe Sans Display Semibold</vt:lpstr>
      <vt:lpstr>Segoe Sans Text Semilight</vt:lpstr>
      <vt:lpstr>Segoe UI</vt:lpstr>
      <vt:lpstr>Segoe UI Semibold</vt:lpstr>
      <vt:lpstr>source-serif-pro</vt:lpstr>
      <vt:lpstr>Wingdings</vt:lpstr>
      <vt:lpstr>White bkgrnd master</vt:lpstr>
      <vt:lpstr>Blue bkgrnd master</vt:lpstr>
      <vt:lpstr>Office Theme</vt:lpstr>
      <vt:lpstr>Data Quality Revolution:  The Fabric-OpenAI Approach</vt:lpstr>
      <vt:lpstr>Abstract </vt:lpstr>
      <vt:lpstr>Alpa Buddhabhatti</vt:lpstr>
      <vt:lpstr>Itinerary </vt:lpstr>
      <vt:lpstr>Data Quality</vt:lpstr>
      <vt:lpstr>Azure Open AI</vt:lpstr>
      <vt:lpstr>What Is Azure OpenAI</vt:lpstr>
      <vt:lpstr>Few Examples</vt:lpstr>
      <vt:lpstr>How to Consume Azure OpenAI</vt:lpstr>
      <vt:lpstr>High Level Design </vt:lpstr>
      <vt:lpstr>Demo - For Public Data using Azure Portal</vt:lpstr>
      <vt:lpstr>Microsoft Fabric</vt:lpstr>
      <vt:lpstr>What is Microsoft Fabric</vt:lpstr>
      <vt:lpstr>Microsoft Fabric Architecture</vt:lpstr>
      <vt:lpstr>Demo - Microsoft Fabric Tour</vt:lpstr>
      <vt:lpstr>Microsoft Fabric With Open AI</vt:lpstr>
      <vt:lpstr>How to integrate Azure OpenAI with Microsoft Fabric – No code Low Code</vt:lpstr>
      <vt:lpstr>How to integrate Azure OpenAI with Microsoft Fabric – Notebook</vt:lpstr>
      <vt:lpstr>Democratize Data Quality  With Open AI</vt:lpstr>
      <vt:lpstr>PowerPoint Presentation</vt:lpstr>
      <vt:lpstr>PowerPoint Presentation</vt:lpstr>
      <vt:lpstr>Conclusion</vt:lpstr>
      <vt:lpstr>Q &amp; 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Annabel Hemingbrough</dc:creator>
  <cp:lastModifiedBy>Buddhabhatti, Alpa</cp:lastModifiedBy>
  <cp:revision>19</cp:revision>
  <dcterms:created xsi:type="dcterms:W3CDTF">2023-09-13T08:13:44Z</dcterms:created>
  <dcterms:modified xsi:type="dcterms:W3CDTF">2024-03-13T00:07:08Z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Theme:8</vt:lpwstr>
  </property>
  <property fmtid="{D5CDD505-2E9C-101B-9397-08002B2CF9AE}" pid="3" name="ClassificationContentMarkingHeaderText">
    <vt:lpwstr>Internal Purple Frog Systems document</vt:lpwstr>
  </property>
  <property fmtid="{D5CDD505-2E9C-101B-9397-08002B2CF9AE}" pid="4" name="MSIP_Label_a81883d7-7687-437e-93f2-e8f88ef256b4_Enabled">
    <vt:lpwstr>true</vt:lpwstr>
  </property>
  <property fmtid="{D5CDD505-2E9C-101B-9397-08002B2CF9AE}" pid="5" name="MSIP_Label_a81883d7-7687-437e-93f2-e8f88ef256b4_SetDate">
    <vt:lpwstr>2023-09-13T08:41:58Z</vt:lpwstr>
  </property>
  <property fmtid="{D5CDD505-2E9C-101B-9397-08002B2CF9AE}" pid="6" name="MSIP_Label_a81883d7-7687-437e-93f2-e8f88ef256b4_Method">
    <vt:lpwstr>Privileged</vt:lpwstr>
  </property>
  <property fmtid="{D5CDD505-2E9C-101B-9397-08002B2CF9AE}" pid="7" name="MSIP_Label_a81883d7-7687-437e-93f2-e8f88ef256b4_Name">
    <vt:lpwstr>Public</vt:lpwstr>
  </property>
  <property fmtid="{D5CDD505-2E9C-101B-9397-08002B2CF9AE}" pid="8" name="MSIP_Label_a81883d7-7687-437e-93f2-e8f88ef256b4_SiteId">
    <vt:lpwstr>7e3de8e7-4d84-476e-98b0-8c195a3a2a1e</vt:lpwstr>
  </property>
  <property fmtid="{D5CDD505-2E9C-101B-9397-08002B2CF9AE}" pid="9" name="MSIP_Label_a81883d7-7687-437e-93f2-e8f88ef256b4_ActionId">
    <vt:lpwstr>8d1a62ca-c679-4a0f-9654-1f372a9ea4a8</vt:lpwstr>
  </property>
  <property fmtid="{D5CDD505-2E9C-101B-9397-08002B2CF9AE}" pid="10" name="MSIP_Label_a81883d7-7687-437e-93f2-e8f88ef256b4_ContentBits">
    <vt:lpwstr>0</vt:lpwstr>
  </property>
  <property fmtid="{D5CDD505-2E9C-101B-9397-08002B2CF9AE}" pid="11" name="ContentTypeId">
    <vt:lpwstr>0x010100916CB46AF1B55445AFFCE62E7D374E1A</vt:lpwstr>
  </property>
</Properties>
</file>