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5"/>
    <p:restoredTop sz="94607"/>
  </p:normalViewPr>
  <p:slideViewPr>
    <p:cSldViewPr>
      <p:cViewPr varScale="1">
        <p:scale>
          <a:sx n="73" d="100"/>
          <a:sy n="73" d="100"/>
        </p:scale>
        <p:origin x="200" y="8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7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89.png"/><Relationship Id="rId28" Type="http://schemas.openxmlformats.org/officeDocument/2006/relationships/image" Target="../media/image91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88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8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7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93.png"/><Relationship Id="rId28" Type="http://schemas.openxmlformats.org/officeDocument/2006/relationships/image" Target="../media/image90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88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87.png"/><Relationship Id="rId30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7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96.png"/><Relationship Id="rId28" Type="http://schemas.openxmlformats.org/officeDocument/2006/relationships/image" Target="../media/image98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95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7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29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101.png"/><Relationship Id="rId28" Type="http://schemas.openxmlformats.org/officeDocument/2006/relationships/image" Target="../media/image103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95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102.png"/><Relationship Id="rId30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7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106.png"/><Relationship Id="rId28" Type="http://schemas.openxmlformats.org/officeDocument/2006/relationships/image" Target="../media/image103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95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102.png"/><Relationship Id="rId30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109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2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75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16.png"/><Relationship Id="rId28" Type="http://schemas.openxmlformats.org/officeDocument/2006/relationships/image" Target="../media/image111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31" Type="http://schemas.openxmlformats.org/officeDocument/2006/relationships/image" Target="../media/image114.png"/><Relationship Id="rId4" Type="http://schemas.openxmlformats.org/officeDocument/2006/relationships/image" Target="../media/image95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7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32" Type="http://schemas.openxmlformats.org/officeDocument/2006/relationships/image" Target="../media/image12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115.png"/><Relationship Id="rId28" Type="http://schemas.openxmlformats.org/officeDocument/2006/relationships/image" Target="../media/image117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31" Type="http://schemas.openxmlformats.org/officeDocument/2006/relationships/image" Target="../media/image119.png"/><Relationship Id="rId4" Type="http://schemas.openxmlformats.org/officeDocument/2006/relationships/image" Target="../media/image95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116.png"/><Relationship Id="rId30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7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122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121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126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34" Type="http://schemas.openxmlformats.org/officeDocument/2006/relationships/image" Target="../media/image133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25.png"/><Relationship Id="rId33" Type="http://schemas.openxmlformats.org/officeDocument/2006/relationships/image" Target="../media/image132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32" Type="http://schemas.openxmlformats.org/officeDocument/2006/relationships/image" Target="../media/image131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125.png"/><Relationship Id="rId28" Type="http://schemas.openxmlformats.org/officeDocument/2006/relationships/image" Target="../media/image127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31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75.png"/><Relationship Id="rId30" Type="http://schemas.openxmlformats.org/officeDocument/2006/relationships/image" Target="../media/image129.png"/><Relationship Id="rId35" Type="http://schemas.openxmlformats.org/officeDocument/2006/relationships/image" Target="../media/image134.png"/><Relationship Id="rId8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137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2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136.png"/><Relationship Id="rId28" Type="http://schemas.openxmlformats.org/officeDocument/2006/relationships/image" Target="../media/image138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31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75.png"/><Relationship Id="rId30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26" Type="http://schemas.openxmlformats.org/officeDocument/2006/relationships/image" Target="../media/image75.png"/><Relationship Id="rId3" Type="http://schemas.openxmlformats.org/officeDocument/2006/relationships/image" Target="../media/image143.png"/><Relationship Id="rId21" Type="http://schemas.openxmlformats.org/officeDocument/2006/relationships/image" Target="../media/image19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17" Type="http://schemas.openxmlformats.org/officeDocument/2006/relationships/image" Target="../media/image12.png"/><Relationship Id="rId25" Type="http://schemas.openxmlformats.org/officeDocument/2006/relationships/image" Target="../media/image25.png"/><Relationship Id="rId2" Type="http://schemas.openxmlformats.org/officeDocument/2006/relationships/image" Target="../media/image142.png"/><Relationship Id="rId16" Type="http://schemas.openxmlformats.org/officeDocument/2006/relationships/image" Target="../media/image49.png"/><Relationship Id="rId20" Type="http://schemas.openxmlformats.org/officeDocument/2006/relationships/image" Target="../media/image27.png"/><Relationship Id="rId29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24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48.png"/><Relationship Id="rId23" Type="http://schemas.openxmlformats.org/officeDocument/2006/relationships/image" Target="../media/image144.png"/><Relationship Id="rId28" Type="http://schemas.openxmlformats.org/officeDocument/2006/relationships/image" Target="../media/image146.png"/><Relationship Id="rId10" Type="http://schemas.openxmlformats.org/officeDocument/2006/relationships/image" Target="../media/image18.png"/><Relationship Id="rId19" Type="http://schemas.openxmlformats.org/officeDocument/2006/relationships/image" Target="../media/image9.png"/><Relationship Id="rId31" Type="http://schemas.openxmlformats.org/officeDocument/2006/relationships/image" Target="../media/image149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47.png"/><Relationship Id="rId22" Type="http://schemas.openxmlformats.org/officeDocument/2006/relationships/image" Target="../media/image22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26" Type="http://schemas.openxmlformats.org/officeDocument/2006/relationships/image" Target="../media/image75.png"/><Relationship Id="rId3" Type="http://schemas.openxmlformats.org/officeDocument/2006/relationships/image" Target="../media/image143.png"/><Relationship Id="rId21" Type="http://schemas.openxmlformats.org/officeDocument/2006/relationships/image" Target="../media/image19.png"/><Relationship Id="rId34" Type="http://schemas.openxmlformats.org/officeDocument/2006/relationships/image" Target="../media/image159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17" Type="http://schemas.openxmlformats.org/officeDocument/2006/relationships/image" Target="../media/image12.png"/><Relationship Id="rId25" Type="http://schemas.openxmlformats.org/officeDocument/2006/relationships/image" Target="../media/image25.png"/><Relationship Id="rId33" Type="http://schemas.openxmlformats.org/officeDocument/2006/relationships/image" Target="../media/image158.png"/><Relationship Id="rId2" Type="http://schemas.openxmlformats.org/officeDocument/2006/relationships/image" Target="../media/image150.png"/><Relationship Id="rId16" Type="http://schemas.openxmlformats.org/officeDocument/2006/relationships/image" Target="../media/image49.png"/><Relationship Id="rId20" Type="http://schemas.openxmlformats.org/officeDocument/2006/relationships/image" Target="../media/image27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24" Type="http://schemas.openxmlformats.org/officeDocument/2006/relationships/image" Target="../media/image16.png"/><Relationship Id="rId32" Type="http://schemas.openxmlformats.org/officeDocument/2006/relationships/image" Target="../media/image157.png"/><Relationship Id="rId5" Type="http://schemas.openxmlformats.org/officeDocument/2006/relationships/image" Target="../media/image11.png"/><Relationship Id="rId15" Type="http://schemas.openxmlformats.org/officeDocument/2006/relationships/image" Target="../media/image48.png"/><Relationship Id="rId23" Type="http://schemas.openxmlformats.org/officeDocument/2006/relationships/image" Target="../media/image151.png"/><Relationship Id="rId28" Type="http://schemas.openxmlformats.org/officeDocument/2006/relationships/image" Target="../media/image153.png"/><Relationship Id="rId10" Type="http://schemas.openxmlformats.org/officeDocument/2006/relationships/image" Target="../media/image18.png"/><Relationship Id="rId19" Type="http://schemas.openxmlformats.org/officeDocument/2006/relationships/image" Target="../media/image9.png"/><Relationship Id="rId31" Type="http://schemas.openxmlformats.org/officeDocument/2006/relationships/image" Target="../media/image156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47.png"/><Relationship Id="rId22" Type="http://schemas.openxmlformats.org/officeDocument/2006/relationships/image" Target="../media/image22.png"/><Relationship Id="rId27" Type="http://schemas.openxmlformats.org/officeDocument/2006/relationships/image" Target="../media/image152.png"/><Relationship Id="rId30" Type="http://schemas.openxmlformats.org/officeDocument/2006/relationships/image" Target="../media/image155.png"/><Relationship Id="rId35" Type="http://schemas.openxmlformats.org/officeDocument/2006/relationships/image" Target="../media/image160.png"/><Relationship Id="rId8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66.pn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image" Target="../media/image9.png"/><Relationship Id="rId21" Type="http://schemas.openxmlformats.org/officeDocument/2006/relationships/image" Target="../media/image21.png"/><Relationship Id="rId7" Type="http://schemas.openxmlformats.org/officeDocument/2006/relationships/image" Target="../media/image26.png"/><Relationship Id="rId12" Type="http://schemas.openxmlformats.org/officeDocument/2006/relationships/image" Target="../media/image165.png"/><Relationship Id="rId17" Type="http://schemas.openxmlformats.org/officeDocument/2006/relationships/image" Target="../media/image14.png"/><Relationship Id="rId25" Type="http://schemas.openxmlformats.org/officeDocument/2006/relationships/image" Target="../media/image19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20" Type="http://schemas.openxmlformats.org/officeDocument/2006/relationships/image" Target="../media/image20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4.png"/><Relationship Id="rId24" Type="http://schemas.openxmlformats.org/officeDocument/2006/relationships/image" Target="../media/image48.png"/><Relationship Id="rId5" Type="http://schemas.openxmlformats.org/officeDocument/2006/relationships/image" Target="../media/image11.png"/><Relationship Id="rId15" Type="http://schemas.openxmlformats.org/officeDocument/2006/relationships/image" Target="../media/image168.png"/><Relationship Id="rId23" Type="http://schemas.openxmlformats.org/officeDocument/2006/relationships/image" Target="../media/image47.png"/><Relationship Id="rId28" Type="http://schemas.openxmlformats.org/officeDocument/2006/relationships/image" Target="../media/image16.png"/><Relationship Id="rId10" Type="http://schemas.openxmlformats.org/officeDocument/2006/relationships/image" Target="../media/image163.png"/><Relationship Id="rId19" Type="http://schemas.openxmlformats.org/officeDocument/2006/relationships/image" Target="../media/image46.png"/><Relationship Id="rId4" Type="http://schemas.openxmlformats.org/officeDocument/2006/relationships/image" Target="../media/image161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23.png"/><Relationship Id="rId27" Type="http://schemas.openxmlformats.org/officeDocument/2006/relationships/image" Target="../media/image49.png"/><Relationship Id="rId30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18" Type="http://schemas.openxmlformats.org/officeDocument/2006/relationships/image" Target="../media/image19.png"/><Relationship Id="rId26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4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7.png"/><Relationship Id="rId25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6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0.png"/><Relationship Id="rId24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48.png"/><Relationship Id="rId23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4" Type="http://schemas.openxmlformats.org/officeDocument/2006/relationships/image" Target="../media/image169.png"/><Relationship Id="rId9" Type="http://schemas.openxmlformats.org/officeDocument/2006/relationships/image" Target="../media/image46.png"/><Relationship Id="rId14" Type="http://schemas.openxmlformats.org/officeDocument/2006/relationships/image" Target="../media/image47.png"/><Relationship Id="rId2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48.png"/><Relationship Id="rId26" Type="http://schemas.openxmlformats.org/officeDocument/2006/relationships/image" Target="../media/image53.png"/><Relationship Id="rId39" Type="http://schemas.openxmlformats.org/officeDocument/2006/relationships/image" Target="../media/image16.png"/><Relationship Id="rId21" Type="http://schemas.openxmlformats.org/officeDocument/2006/relationships/image" Target="../media/image27.png"/><Relationship Id="rId34" Type="http://schemas.openxmlformats.org/officeDocument/2006/relationships/image" Target="../media/image61.png"/><Relationship Id="rId42" Type="http://schemas.openxmlformats.org/officeDocument/2006/relationships/image" Target="../media/image66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29" Type="http://schemas.openxmlformats.org/officeDocument/2006/relationships/image" Target="../media/image56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24.pn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12.png"/><Relationship Id="rId19" Type="http://schemas.openxmlformats.org/officeDocument/2006/relationships/image" Target="../media/image49.png"/><Relationship Id="rId31" Type="http://schemas.openxmlformats.org/officeDocument/2006/relationships/image" Target="../media/image58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1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43" Type="http://schemas.openxmlformats.org/officeDocument/2006/relationships/image" Target="../media/image67.png"/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47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9.png"/><Relationship Id="rId18" Type="http://schemas.openxmlformats.org/officeDocument/2006/relationships/image" Target="../media/image15.png"/><Relationship Id="rId26" Type="http://schemas.openxmlformats.org/officeDocument/2006/relationships/image" Target="../media/image16.png"/><Relationship Id="rId3" Type="http://schemas.openxmlformats.org/officeDocument/2006/relationships/image" Target="../media/image9.png"/><Relationship Id="rId21" Type="http://schemas.openxmlformats.org/officeDocument/2006/relationships/image" Target="../media/image20.png"/><Relationship Id="rId7" Type="http://schemas.openxmlformats.org/officeDocument/2006/relationships/image" Target="../media/image12.png"/><Relationship Id="rId12" Type="http://schemas.openxmlformats.org/officeDocument/2006/relationships/image" Target="../media/image22.png"/><Relationship Id="rId17" Type="http://schemas.openxmlformats.org/officeDocument/2006/relationships/image" Target="../media/image14.png"/><Relationship Id="rId25" Type="http://schemas.openxmlformats.org/officeDocument/2006/relationships/image" Target="../media/image49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20" Type="http://schemas.openxmlformats.org/officeDocument/2006/relationships/image" Target="../media/image18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19.png"/><Relationship Id="rId24" Type="http://schemas.openxmlformats.org/officeDocument/2006/relationships/image" Target="../media/image48.png"/><Relationship Id="rId5" Type="http://schemas.openxmlformats.org/officeDocument/2006/relationships/image" Target="../media/image11.png"/><Relationship Id="rId15" Type="http://schemas.openxmlformats.org/officeDocument/2006/relationships/image" Target="../media/image71.png"/><Relationship Id="rId23" Type="http://schemas.openxmlformats.org/officeDocument/2006/relationships/image" Target="../media/image47.png"/><Relationship Id="rId28" Type="http://schemas.openxmlformats.org/officeDocument/2006/relationships/image" Target="../media/image24.png"/><Relationship Id="rId10" Type="http://schemas.openxmlformats.org/officeDocument/2006/relationships/image" Target="../media/image27.png"/><Relationship Id="rId19" Type="http://schemas.openxmlformats.org/officeDocument/2006/relationships/image" Target="../media/image17.png"/><Relationship Id="rId4" Type="http://schemas.openxmlformats.org/officeDocument/2006/relationships/image" Target="../media/image68.png"/><Relationship Id="rId9" Type="http://schemas.openxmlformats.org/officeDocument/2006/relationships/image" Target="../media/image26.png"/><Relationship Id="rId14" Type="http://schemas.openxmlformats.org/officeDocument/2006/relationships/image" Target="../media/image70.png"/><Relationship Id="rId22" Type="http://schemas.openxmlformats.org/officeDocument/2006/relationships/image" Target="../media/image21.png"/><Relationship Id="rId27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7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74.png"/><Relationship Id="rId28" Type="http://schemas.openxmlformats.org/officeDocument/2006/relationships/image" Target="../media/image77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73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79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2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75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16.png"/><Relationship Id="rId28" Type="http://schemas.openxmlformats.org/officeDocument/2006/relationships/image" Target="../media/image81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78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83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2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75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16.png"/><Relationship Id="rId28" Type="http://schemas.openxmlformats.org/officeDocument/2006/relationships/image" Target="../media/image85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82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83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2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75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16.png"/><Relationship Id="rId28" Type="http://schemas.openxmlformats.org/officeDocument/2006/relationships/image" Target="../media/image87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82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49.png"/><Relationship Id="rId26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1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48.png"/><Relationship Id="rId25" Type="http://schemas.openxmlformats.org/officeDocument/2006/relationships/image" Target="../media/image75.png"/><Relationship Id="rId2" Type="http://schemas.openxmlformats.org/officeDocument/2006/relationships/image" Target="../media/image8.png"/><Relationship Id="rId16" Type="http://schemas.openxmlformats.org/officeDocument/2006/relationships/image" Target="../media/image4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24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89.png"/><Relationship Id="rId28" Type="http://schemas.openxmlformats.org/officeDocument/2006/relationships/image" Target="../media/image90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88.png"/><Relationship Id="rId9" Type="http://schemas.openxmlformats.org/officeDocument/2006/relationships/image" Target="../media/image46.pn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201518" cy="6868185"/>
            <a:chOff x="0" y="0"/>
            <a:chExt cx="12201518" cy="6868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201518" cy="6868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8933" y="1907934"/>
            <a:ext cx="6065835" cy="20224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29" y="3854076"/>
            <a:ext cx="782734" cy="26040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22736" y="3850523"/>
            <a:ext cx="568019" cy="2082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2780" y="3169208"/>
            <a:ext cx="4932901" cy="55377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5212" y="1116821"/>
            <a:ext cx="5814557" cy="28908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89460" y="2114021"/>
            <a:ext cx="5559445" cy="12904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105433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1" y="1104660"/>
            <a:ext cx="5440493" cy="43109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9" name="Object 1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3891913" y="1951242"/>
            <a:ext cx="6661835" cy="3476823"/>
            <a:chOff x="3891913" y="1951242"/>
            <a:chExt cx="6661835" cy="3476823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91913" y="1951242"/>
              <a:ext cx="6661835" cy="3476823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3891913" y="1756004"/>
            <a:ext cx="6661835" cy="3908701"/>
            <a:chOff x="3891913" y="1756004"/>
            <a:chExt cx="6661835" cy="3908701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91913" y="1756004"/>
              <a:ext cx="6661835" cy="3908701"/>
            </a:xfrm>
            <a:prstGeom prst="rect">
              <a:avLst/>
            </a:prstGeom>
          </p:spPr>
        </p:pic>
      </p:grpSp>
      <p:pic>
        <p:nvPicPr>
          <p:cNvPr id="151" name="Object 1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593381" y="1750898"/>
            <a:ext cx="3282492" cy="4897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105433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2" y="1104660"/>
            <a:ext cx="4814541" cy="667064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9" name="Object 1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3891913" y="1951242"/>
            <a:ext cx="6661835" cy="3476823"/>
            <a:chOff x="3891913" y="1951242"/>
            <a:chExt cx="6661835" cy="3476823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91913" y="1951242"/>
              <a:ext cx="6661835" cy="3476823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3891913" y="1951242"/>
            <a:ext cx="6698533" cy="3476823"/>
            <a:chOff x="3891913" y="1951242"/>
            <a:chExt cx="6698533" cy="3476823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91913" y="1951242"/>
              <a:ext cx="6698533" cy="3476823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3891913" y="1951242"/>
            <a:ext cx="6661835" cy="3476823"/>
            <a:chOff x="3891913" y="1951242"/>
            <a:chExt cx="6661835" cy="3476823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91913" y="1951242"/>
              <a:ext cx="6661835" cy="3476823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3891913" y="1951242"/>
            <a:ext cx="6661835" cy="3495452"/>
            <a:chOff x="3891913" y="1951242"/>
            <a:chExt cx="6661835" cy="3495452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891913" y="1951242"/>
              <a:ext cx="6661835" cy="34954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873462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1" y="1104660"/>
            <a:ext cx="6045665" cy="719998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9" name="Object 1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7640482" y="2399246"/>
            <a:ext cx="4114286" cy="2124456"/>
            <a:chOff x="7640482" y="2399246"/>
            <a:chExt cx="4114286" cy="2124456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40482" y="2399246"/>
              <a:ext cx="4114286" cy="2124456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3108545" y="2082900"/>
            <a:ext cx="4114286" cy="3629557"/>
            <a:chOff x="3108545" y="2082900"/>
            <a:chExt cx="4114286" cy="3629557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08545" y="2082900"/>
              <a:ext cx="4114286" cy="3629557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8689916" y="5282411"/>
            <a:ext cx="3268676" cy="672963"/>
            <a:chOff x="8689916" y="5282411"/>
            <a:chExt cx="3268676" cy="672963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689916" y="5282411"/>
              <a:ext cx="3268676" cy="672963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7772987" y="4612039"/>
            <a:ext cx="2720606" cy="681414"/>
            <a:chOff x="7772987" y="4612039"/>
            <a:chExt cx="2720606" cy="681414"/>
          </a:xfrm>
        </p:grpSpPr>
        <p:pic>
          <p:nvPicPr>
            <p:cNvPr id="155" name="Object 15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72987" y="4612039"/>
              <a:ext cx="2720606" cy="681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873462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1" y="1104660"/>
            <a:ext cx="5513084" cy="392998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9" name="Object 1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3194059" y="1470290"/>
            <a:ext cx="8371429" cy="4457143"/>
            <a:chOff x="3194059" y="1470290"/>
            <a:chExt cx="8371429" cy="4457143"/>
          </a:xfrm>
        </p:grpSpPr>
        <p:grpSp>
          <p:nvGrpSpPr>
            <p:cNvPr id="1049" name="그룹 1049"/>
            <p:cNvGrpSpPr/>
            <p:nvPr/>
          </p:nvGrpSpPr>
          <p:grpSpPr>
            <a:xfrm>
              <a:off x="3194059" y="1470290"/>
              <a:ext cx="8368871" cy="4450576"/>
              <a:chOff x="3194059" y="1470290"/>
              <a:chExt cx="8368871" cy="4450576"/>
            </a:xfrm>
          </p:grpSpPr>
          <p:pic>
            <p:nvPicPr>
              <p:cNvPr id="147" name="Object 14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3194059" y="1470290"/>
                <a:ext cx="8368871" cy="4450576"/>
              </a:xfrm>
              <a:prstGeom prst="rect">
                <a:avLst/>
              </a:prstGeom>
            </p:spPr>
          </p:pic>
        </p:grpSp>
        <p:grpSp>
          <p:nvGrpSpPr>
            <p:cNvPr id="1050" name="그룹 1050"/>
            <p:cNvGrpSpPr/>
            <p:nvPr/>
          </p:nvGrpSpPr>
          <p:grpSpPr>
            <a:xfrm>
              <a:off x="3271354" y="1892709"/>
              <a:ext cx="6996722" cy="3935916"/>
              <a:chOff x="3271354" y="1892709"/>
              <a:chExt cx="6996722" cy="3935916"/>
            </a:xfrm>
          </p:grpSpPr>
          <p:pic>
            <p:nvPicPr>
              <p:cNvPr id="150" name="Object 14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3271354" y="1892709"/>
                <a:ext cx="6996722" cy="3935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3194059" y="1765528"/>
            <a:ext cx="3790811" cy="4136631"/>
            <a:chOff x="3194059" y="1765528"/>
            <a:chExt cx="3790811" cy="4136631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94059" y="1765528"/>
              <a:ext cx="3790811" cy="4136631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6984870" y="1756004"/>
            <a:ext cx="4580618" cy="2252938"/>
            <a:chOff x="6984870" y="1756004"/>
            <a:chExt cx="4580618" cy="2252938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84870" y="1756004"/>
              <a:ext cx="4580618" cy="22529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873462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1" y="1104660"/>
            <a:ext cx="4679865" cy="443941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9" name="Object 1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3194059" y="1470290"/>
            <a:ext cx="8371429" cy="4457143"/>
            <a:chOff x="3194059" y="1470290"/>
            <a:chExt cx="8371429" cy="4457143"/>
          </a:xfrm>
        </p:grpSpPr>
        <p:grpSp>
          <p:nvGrpSpPr>
            <p:cNvPr id="1049" name="그룹 1049"/>
            <p:cNvGrpSpPr/>
            <p:nvPr/>
          </p:nvGrpSpPr>
          <p:grpSpPr>
            <a:xfrm>
              <a:off x="3194059" y="1470290"/>
              <a:ext cx="8368871" cy="4450576"/>
              <a:chOff x="3194059" y="1470290"/>
              <a:chExt cx="8368871" cy="4450576"/>
            </a:xfrm>
          </p:grpSpPr>
          <p:pic>
            <p:nvPicPr>
              <p:cNvPr id="147" name="Object 14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3194059" y="1470290"/>
                <a:ext cx="8368871" cy="4450576"/>
              </a:xfrm>
              <a:prstGeom prst="rect">
                <a:avLst/>
              </a:prstGeom>
            </p:spPr>
          </p:pic>
        </p:grpSp>
        <p:grpSp>
          <p:nvGrpSpPr>
            <p:cNvPr id="1050" name="그룹 1050"/>
            <p:cNvGrpSpPr/>
            <p:nvPr/>
          </p:nvGrpSpPr>
          <p:grpSpPr>
            <a:xfrm>
              <a:off x="3271354" y="1892709"/>
              <a:ext cx="6996722" cy="3935916"/>
              <a:chOff x="3271354" y="1892709"/>
              <a:chExt cx="6996722" cy="3935916"/>
            </a:xfrm>
          </p:grpSpPr>
          <p:pic>
            <p:nvPicPr>
              <p:cNvPr id="150" name="Object 149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3271354" y="1892709"/>
                <a:ext cx="6996722" cy="3935916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3194059" y="1789130"/>
            <a:ext cx="4265040" cy="4138302"/>
            <a:chOff x="3194059" y="1789130"/>
            <a:chExt cx="4265040" cy="4138302"/>
          </a:xfrm>
        </p:grpSpPr>
        <p:pic>
          <p:nvPicPr>
            <p:cNvPr id="154" name="Object 15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194059" y="1789130"/>
              <a:ext cx="4265040" cy="4138302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7437602" y="1775052"/>
            <a:ext cx="4114286" cy="3465916"/>
            <a:chOff x="7437602" y="1775052"/>
            <a:chExt cx="4114286" cy="3465916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37602" y="1775052"/>
              <a:ext cx="4114286" cy="34659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873462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4" name="Object 10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5" name="Object 11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8" name="Object 11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5" name="Object 1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1" name="Object 13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5" name="Object 13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8" name="Object 13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4852800" y="1521091"/>
            <a:ext cx="5385220" cy="4029500"/>
            <a:chOff x="4852800" y="1521091"/>
            <a:chExt cx="5385220" cy="4029500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52800" y="1521091"/>
              <a:ext cx="5385220" cy="4029500"/>
            </a:xfrm>
            <a:prstGeom prst="rect">
              <a:avLst/>
            </a:prstGeom>
          </p:spPr>
        </p:pic>
      </p:grpSp>
      <p:pic>
        <p:nvPicPr>
          <p:cNvPr id="147" name="Object 1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841335" y="5517041"/>
            <a:ext cx="3509798" cy="402522"/>
          </a:xfrm>
          <a:prstGeom prst="rect">
            <a:avLst/>
          </a:prstGeom>
        </p:spPr>
      </p:pic>
      <p:grpSp>
        <p:nvGrpSpPr>
          <p:cNvPr id="1049" name="그룹 1049"/>
          <p:cNvGrpSpPr/>
          <p:nvPr/>
        </p:nvGrpSpPr>
        <p:grpSpPr>
          <a:xfrm>
            <a:off x="5674131" y="2341101"/>
            <a:ext cx="1196893" cy="827799"/>
            <a:chOff x="5674131" y="2341101"/>
            <a:chExt cx="1196893" cy="827799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 rot="120000">
              <a:off x="5674131" y="2341101"/>
              <a:ext cx="1196893" cy="827799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5884618" y="4343873"/>
            <a:ext cx="1038276" cy="958591"/>
            <a:chOff x="5884618" y="4343873"/>
            <a:chExt cx="1038276" cy="958591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 rot="120000">
              <a:off x="5884618" y="4343873"/>
              <a:ext cx="1038276" cy="958591"/>
            </a:xfrm>
            <a:prstGeom prst="rect">
              <a:avLst/>
            </a:prstGeom>
          </p:spPr>
        </p:pic>
      </p:grpSp>
      <p:pic>
        <p:nvPicPr>
          <p:cNvPr id="154" name="Object 1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943831" y="1104660"/>
            <a:ext cx="8173703" cy="392998"/>
          </a:xfrm>
          <a:prstGeom prst="rect">
            <a:avLst/>
          </a:prstGeom>
        </p:spPr>
      </p:pic>
      <p:grpSp>
        <p:nvGrpSpPr>
          <p:cNvPr id="1051" name="그룹 1051"/>
          <p:cNvGrpSpPr/>
          <p:nvPr/>
        </p:nvGrpSpPr>
        <p:grpSpPr>
          <a:xfrm>
            <a:off x="7724180" y="2212308"/>
            <a:ext cx="1180900" cy="754829"/>
            <a:chOff x="7724180" y="2212308"/>
            <a:chExt cx="1180900" cy="754829"/>
          </a:xfrm>
        </p:grpSpPr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120000">
              <a:off x="7724180" y="2212308"/>
              <a:ext cx="1180900" cy="75482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873462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1" y="1104660"/>
            <a:ext cx="7751769" cy="443941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9" name="Object 1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145" name="Object 1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797946" y="5528083"/>
            <a:ext cx="3055922" cy="443941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4831496" y="1470290"/>
            <a:ext cx="4563039" cy="3393862"/>
            <a:chOff x="4831496" y="1470290"/>
            <a:chExt cx="4563039" cy="3393862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31496" y="1470290"/>
              <a:ext cx="4563039" cy="3393862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4852800" y="1521091"/>
            <a:ext cx="5385220" cy="4029500"/>
            <a:chOff x="4852800" y="1521091"/>
            <a:chExt cx="5385220" cy="4029500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52800" y="1521091"/>
              <a:ext cx="5385220" cy="4029500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4842538" y="1470290"/>
            <a:ext cx="5395482" cy="4060843"/>
            <a:chOff x="4842538" y="1470290"/>
            <a:chExt cx="5395482" cy="4060843"/>
          </a:xfrm>
        </p:grpSpPr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842538" y="1470290"/>
              <a:ext cx="5395482" cy="4060843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5904875" y="3792716"/>
            <a:ext cx="2286947" cy="1024884"/>
            <a:chOff x="5904875" y="3792716"/>
            <a:chExt cx="2286947" cy="1024884"/>
          </a:xfrm>
        </p:grpSpPr>
        <p:pic>
          <p:nvPicPr>
            <p:cNvPr id="156" name="Object 15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80000">
              <a:off x="5904875" y="3792716"/>
              <a:ext cx="2286947" cy="1024884"/>
            </a:xfrm>
            <a:prstGeom prst="rect">
              <a:avLst/>
            </a:prstGeom>
          </p:spPr>
        </p:pic>
      </p:grpSp>
      <p:grpSp>
        <p:nvGrpSpPr>
          <p:cNvPr id="1052" name="그룹 1052"/>
          <p:cNvGrpSpPr/>
          <p:nvPr/>
        </p:nvGrpSpPr>
        <p:grpSpPr>
          <a:xfrm>
            <a:off x="4659866" y="3046045"/>
            <a:ext cx="1900371" cy="1132614"/>
            <a:chOff x="4659866" y="3046045"/>
            <a:chExt cx="1900371" cy="1132614"/>
          </a:xfrm>
        </p:grpSpPr>
        <p:pic>
          <p:nvPicPr>
            <p:cNvPr id="159" name="Object 15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5040000">
              <a:off x="4659866" y="3046045"/>
              <a:ext cx="1900371" cy="11326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200729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1" y="1066565"/>
            <a:ext cx="7395998" cy="43109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9" name="Object 1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4782525" y="1677838"/>
            <a:ext cx="4880611" cy="3988828"/>
            <a:chOff x="4782525" y="1677838"/>
            <a:chExt cx="4880611" cy="3988828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82525" y="1677838"/>
              <a:ext cx="4880611" cy="39888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5467481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1" y="1037993"/>
            <a:ext cx="7535036" cy="443941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1467" y="2542104"/>
            <a:ext cx="2192420" cy="564880"/>
            <a:chOff x="-11467" y="2542104"/>
            <a:chExt cx="2192420" cy="564880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1467" y="2542104"/>
              <a:ext cx="2192420" cy="564880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894282" y="2151109"/>
            <a:ext cx="196955" cy="1264658"/>
            <a:chOff x="894282" y="2151109"/>
            <a:chExt cx="196955" cy="1264658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894282" y="2151109"/>
              <a:ext cx="196955" cy="1264658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4" name="그룹 1034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5" name="그룹 1035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7" name="그룹 1037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8" name="그룹 1038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7" name="Object 11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1" name="그룹 1041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4" name="Object 1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7" name="Object 12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43" name="그룹 1043"/>
          <p:cNvGrpSpPr/>
          <p:nvPr/>
        </p:nvGrpSpPr>
        <p:grpSpPr>
          <a:xfrm>
            <a:off x="-21275" y="2204364"/>
            <a:ext cx="2047619" cy="390476"/>
            <a:chOff x="-21275" y="2204364"/>
            <a:chExt cx="2047619" cy="390476"/>
          </a:xfrm>
        </p:grpSpPr>
        <p:grpSp>
          <p:nvGrpSpPr>
            <p:cNvPr id="1044" name="그룹 1044"/>
            <p:cNvGrpSpPr/>
            <p:nvPr/>
          </p:nvGrpSpPr>
          <p:grpSpPr>
            <a:xfrm>
              <a:off x="-21275" y="2204364"/>
              <a:ext cx="2047116" cy="389764"/>
              <a:chOff x="-21275" y="2204364"/>
              <a:chExt cx="2047116" cy="389764"/>
            </a:xfrm>
          </p:grpSpPr>
          <p:pic>
            <p:nvPicPr>
              <p:cNvPr id="132" name="Object 13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21275" y="220436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5" name="그룹 1045"/>
            <p:cNvGrpSpPr/>
            <p:nvPr/>
          </p:nvGrpSpPr>
          <p:grpSpPr>
            <a:xfrm>
              <a:off x="794110" y="1735916"/>
              <a:ext cx="309035" cy="1264658"/>
              <a:chOff x="794110" y="1735916"/>
              <a:chExt cx="309035" cy="1264658"/>
            </a:xfrm>
          </p:grpSpPr>
          <p:pic>
            <p:nvPicPr>
              <p:cNvPr id="135" name="Object 13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794110" y="1735916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8" name="Object 13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057" y="2689111"/>
            <a:ext cx="1295245" cy="323578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140" name="Object 13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24784" y="3449662"/>
            <a:ext cx="2955379" cy="929655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23700" y="2258545"/>
            <a:ext cx="1465064" cy="280921"/>
          </a:xfrm>
          <a:prstGeom prst="rect">
            <a:avLst/>
          </a:prstGeom>
        </p:spPr>
      </p:pic>
      <p:grpSp>
        <p:nvGrpSpPr>
          <p:cNvPr id="1046" name="그룹 1046"/>
          <p:cNvGrpSpPr/>
          <p:nvPr/>
        </p:nvGrpSpPr>
        <p:grpSpPr>
          <a:xfrm>
            <a:off x="8672403" y="1482600"/>
            <a:ext cx="2148719" cy="2148719"/>
            <a:chOff x="8672403" y="1482600"/>
            <a:chExt cx="2148719" cy="2148719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672403" y="1482600"/>
              <a:ext cx="2148719" cy="2148719"/>
            </a:xfrm>
            <a:prstGeom prst="rect">
              <a:avLst/>
            </a:prstGeom>
          </p:spPr>
        </p:pic>
      </p:grpSp>
      <p:grpSp>
        <p:nvGrpSpPr>
          <p:cNvPr id="1047" name="그룹 1047"/>
          <p:cNvGrpSpPr/>
          <p:nvPr/>
        </p:nvGrpSpPr>
        <p:grpSpPr>
          <a:xfrm>
            <a:off x="3514539" y="1556827"/>
            <a:ext cx="2161029" cy="1975563"/>
            <a:chOff x="3514539" y="1556827"/>
            <a:chExt cx="2161029" cy="1975563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14539" y="1556827"/>
              <a:ext cx="2161029" cy="1975563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5815959" y="3027075"/>
            <a:ext cx="2725407" cy="2725407"/>
            <a:chOff x="5815959" y="3027075"/>
            <a:chExt cx="2725407" cy="2725407"/>
          </a:xfrm>
        </p:grpSpPr>
        <p:grpSp>
          <p:nvGrpSpPr>
            <p:cNvPr id="1049" name="그룹 1049"/>
            <p:cNvGrpSpPr/>
            <p:nvPr/>
          </p:nvGrpSpPr>
          <p:grpSpPr>
            <a:xfrm>
              <a:off x="5815959" y="3027075"/>
              <a:ext cx="2725407" cy="2725407"/>
              <a:chOff x="5815959" y="3027075"/>
              <a:chExt cx="2725407" cy="2725407"/>
            </a:xfrm>
          </p:grpSpPr>
          <p:pic>
            <p:nvPicPr>
              <p:cNvPr id="150" name="Object 14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5815959" y="3027075"/>
                <a:ext cx="2725407" cy="2725407"/>
              </a:xfrm>
              <a:prstGeom prst="rect">
                <a:avLst/>
              </a:prstGeom>
            </p:spPr>
          </p:pic>
        </p:grpSp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87514" y="4639110"/>
              <a:ext cx="978681" cy="550576"/>
            </a:xfrm>
            <a:prstGeom prst="rect">
              <a:avLst/>
            </a:prstGeom>
          </p:spPr>
        </p:pic>
      </p:grpSp>
      <p:pic>
        <p:nvPicPr>
          <p:cNvPr id="154" name="Object 15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5997885" y="5379737"/>
            <a:ext cx="2475106" cy="667096"/>
          </a:xfrm>
          <a:prstGeom prst="rect">
            <a:avLst/>
          </a:prstGeom>
        </p:spPr>
      </p:pic>
      <p:pic>
        <p:nvPicPr>
          <p:cNvPr id="155" name="Object 15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8304084" y="3551536"/>
            <a:ext cx="2843960" cy="700722"/>
          </a:xfrm>
          <a:prstGeom prst="rect">
            <a:avLst/>
          </a:prstGeom>
        </p:spPr>
      </p:pic>
      <p:grpSp>
        <p:nvGrpSpPr>
          <p:cNvPr id="1050" name="그룹 1050"/>
          <p:cNvGrpSpPr/>
          <p:nvPr/>
        </p:nvGrpSpPr>
        <p:grpSpPr>
          <a:xfrm>
            <a:off x="4191786" y="4612727"/>
            <a:ext cx="1114803" cy="726281"/>
            <a:chOff x="4191786" y="4612727"/>
            <a:chExt cx="1114803" cy="726281"/>
          </a:xfrm>
        </p:grpSpPr>
        <p:pic>
          <p:nvPicPr>
            <p:cNvPr id="157" name="Object 15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480000">
              <a:off x="4191786" y="4612727"/>
              <a:ext cx="1114803" cy="726281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9086499" y="4498611"/>
            <a:ext cx="1072765" cy="698894"/>
            <a:chOff x="9086499" y="4498611"/>
            <a:chExt cx="1072765" cy="698894"/>
          </a:xfrm>
        </p:grpSpPr>
        <p:pic>
          <p:nvPicPr>
            <p:cNvPr id="160" name="Object 15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 rot="-1560000">
              <a:off x="9086499" y="4498611"/>
              <a:ext cx="1072765" cy="6988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051529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2" y="1037993"/>
            <a:ext cx="5565322" cy="445598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1467" y="2542104"/>
            <a:ext cx="2192420" cy="564880"/>
            <a:chOff x="-11467" y="2542104"/>
            <a:chExt cx="2192420" cy="564880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1467" y="2542104"/>
              <a:ext cx="2192420" cy="564880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894282" y="2151109"/>
            <a:ext cx="196955" cy="1264658"/>
            <a:chOff x="894282" y="2151109"/>
            <a:chExt cx="196955" cy="1264658"/>
          </a:xfrm>
        </p:grpSpPr>
        <p:pic>
          <p:nvPicPr>
            <p:cNvPr id="98" name="Object 9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894282" y="2151109"/>
              <a:ext cx="196955" cy="1264658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4" name="그룹 1034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5" name="그룹 1035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7" name="그룹 1037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8" name="그룹 1038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7" name="Object 11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1" name="그룹 1041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4" name="Object 1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2" name="그룹 1042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7" name="Object 12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43" name="그룹 1043"/>
          <p:cNvGrpSpPr/>
          <p:nvPr/>
        </p:nvGrpSpPr>
        <p:grpSpPr>
          <a:xfrm>
            <a:off x="-21275" y="2204364"/>
            <a:ext cx="2047619" cy="390476"/>
            <a:chOff x="-21275" y="2204364"/>
            <a:chExt cx="2047619" cy="390476"/>
          </a:xfrm>
        </p:grpSpPr>
        <p:grpSp>
          <p:nvGrpSpPr>
            <p:cNvPr id="1044" name="그룹 1044"/>
            <p:cNvGrpSpPr/>
            <p:nvPr/>
          </p:nvGrpSpPr>
          <p:grpSpPr>
            <a:xfrm>
              <a:off x="-21275" y="2204364"/>
              <a:ext cx="2047116" cy="389764"/>
              <a:chOff x="-21275" y="2204364"/>
              <a:chExt cx="2047116" cy="389764"/>
            </a:xfrm>
          </p:grpSpPr>
          <p:pic>
            <p:nvPicPr>
              <p:cNvPr id="132" name="Object 13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21275" y="220436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5" name="그룹 1045"/>
            <p:cNvGrpSpPr/>
            <p:nvPr/>
          </p:nvGrpSpPr>
          <p:grpSpPr>
            <a:xfrm>
              <a:off x="794110" y="1735916"/>
              <a:ext cx="309035" cy="1264658"/>
              <a:chOff x="794110" y="1735916"/>
              <a:chExt cx="309035" cy="1264658"/>
            </a:xfrm>
          </p:grpSpPr>
          <p:pic>
            <p:nvPicPr>
              <p:cNvPr id="135" name="Object 13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794110" y="1735916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8" name="Object 137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057" y="2689111"/>
            <a:ext cx="1295245" cy="323578"/>
          </a:xfrm>
          <a:prstGeom prst="rect">
            <a:avLst/>
          </a:prstGeom>
        </p:spPr>
      </p:pic>
      <p:pic>
        <p:nvPicPr>
          <p:cNvPr id="139" name="Object 1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140" name="Object 13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006953" y="4953117"/>
            <a:ext cx="2173369" cy="443941"/>
          </a:xfrm>
          <a:prstGeom prst="rect">
            <a:avLst/>
          </a:prstGeom>
        </p:spPr>
      </p:pic>
      <p:pic>
        <p:nvPicPr>
          <p:cNvPr id="141" name="Object 14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23700" y="2258545"/>
            <a:ext cx="1465064" cy="280921"/>
          </a:xfrm>
          <a:prstGeom prst="rect">
            <a:avLst/>
          </a:prstGeom>
        </p:spPr>
      </p:pic>
      <p:grpSp>
        <p:nvGrpSpPr>
          <p:cNvPr id="1046" name="그룹 1046"/>
          <p:cNvGrpSpPr/>
          <p:nvPr/>
        </p:nvGrpSpPr>
        <p:grpSpPr>
          <a:xfrm>
            <a:off x="7927788" y="2537551"/>
            <a:ext cx="2342059" cy="2342059"/>
            <a:chOff x="7927788" y="2537551"/>
            <a:chExt cx="2342059" cy="2342059"/>
          </a:xfrm>
        </p:grpSpPr>
        <p:pic>
          <p:nvPicPr>
            <p:cNvPr id="143" name="Object 14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27788" y="2537551"/>
              <a:ext cx="2342059" cy="2342059"/>
            </a:xfrm>
            <a:prstGeom prst="rect">
              <a:avLst/>
            </a:prstGeom>
          </p:spPr>
        </p:pic>
      </p:grpSp>
      <p:pic>
        <p:nvPicPr>
          <p:cNvPr id="145" name="Object 1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7708973" y="4953117"/>
            <a:ext cx="2790541" cy="443941"/>
          </a:xfrm>
          <a:prstGeom prst="rect">
            <a:avLst/>
          </a:prstGeom>
        </p:spPr>
      </p:pic>
      <p:grpSp>
        <p:nvGrpSpPr>
          <p:cNvPr id="1047" name="그룹 1047"/>
          <p:cNvGrpSpPr/>
          <p:nvPr/>
        </p:nvGrpSpPr>
        <p:grpSpPr>
          <a:xfrm>
            <a:off x="8070246" y="1285714"/>
            <a:ext cx="2057143" cy="2057143"/>
            <a:chOff x="8070246" y="1285714"/>
            <a:chExt cx="2057143" cy="2057143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070246" y="1285714"/>
              <a:ext cx="2057143" cy="2057143"/>
            </a:xfrm>
            <a:prstGeom prst="rect">
              <a:avLst/>
            </a:prstGeom>
          </p:spPr>
        </p:pic>
      </p:grpSp>
      <p:grpSp>
        <p:nvGrpSpPr>
          <p:cNvPr id="1048" name="그룹 1048"/>
          <p:cNvGrpSpPr/>
          <p:nvPr/>
        </p:nvGrpSpPr>
        <p:grpSpPr>
          <a:xfrm>
            <a:off x="3731328" y="2121481"/>
            <a:ext cx="2614181" cy="2614181"/>
            <a:chOff x="3731328" y="2121481"/>
            <a:chExt cx="2614181" cy="2614181"/>
          </a:xfrm>
        </p:grpSpPr>
        <p:pic>
          <p:nvPicPr>
            <p:cNvPr id="150" name="Object 14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31328" y="2121481"/>
              <a:ext cx="2614181" cy="26141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7" y="177036"/>
            <a:ext cx="3537977" cy="5664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752659" y="-66667"/>
            <a:ext cx="2945079" cy="7928689"/>
            <a:chOff x="-752659" y="-66667"/>
            <a:chExt cx="2945079" cy="792868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-3244465" y="2425138"/>
              <a:ext cx="7928689" cy="2945079"/>
              <a:chOff x="-3244465" y="2425138"/>
              <a:chExt cx="7928689" cy="294507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-3244465" y="2425138"/>
                <a:ext cx="7928689" cy="294507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0" y="145002"/>
              <a:ext cx="2190476" cy="447619"/>
              <a:chOff x="0" y="145002"/>
              <a:chExt cx="2190476" cy="447619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0" y="145002"/>
                <a:ext cx="2189471" cy="446702"/>
                <a:chOff x="0" y="145002"/>
                <a:chExt cx="2189471" cy="446702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0" y="145002"/>
                  <a:ext cx="2189471" cy="446702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913329" y="-274700"/>
                <a:ext cx="196955" cy="1264658"/>
                <a:chOff x="913329" y="-274700"/>
                <a:chExt cx="196955" cy="1264658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5400000">
                  <a:off x="913329" y="-274700"/>
                  <a:ext cx="196955" cy="1264658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36009" y="222913"/>
                <a:ext cx="408568" cy="271397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-9524" y="722482"/>
              <a:ext cx="2200000" cy="571429"/>
              <a:chOff x="-9524" y="722482"/>
              <a:chExt cx="2200000" cy="571429"/>
            </a:xfrm>
          </p:grpSpPr>
          <p:grpSp>
            <p:nvGrpSpPr>
              <p:cNvPr id="1011" name="그룹 1011"/>
              <p:cNvGrpSpPr/>
              <p:nvPr/>
            </p:nvGrpSpPr>
            <p:grpSpPr>
              <a:xfrm>
                <a:off x="-9524" y="722482"/>
                <a:ext cx="2192420" cy="564880"/>
                <a:chOff x="-9524" y="722482"/>
                <a:chExt cx="2192420" cy="564880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-9524" y="722482"/>
                  <a:ext cx="2192420" cy="564880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913329" y="373627"/>
                <a:ext cx="196955" cy="1264658"/>
                <a:chOff x="913329" y="373627"/>
                <a:chExt cx="196955" cy="1264658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913329" y="373627"/>
                  <a:ext cx="196955" cy="1264658"/>
                </a:xfrm>
                <a:prstGeom prst="rect">
                  <a:avLst/>
                </a:prstGeom>
              </p:spPr>
            </p:pic>
          </p:grpSp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67906" y="866661"/>
                <a:ext cx="678368" cy="3235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14" name="그룹 1014"/>
              <p:cNvGrpSpPr/>
              <p:nvPr/>
            </p:nvGrpSpPr>
            <p:grpSpPr>
              <a:xfrm>
                <a:off x="0" y="1306409"/>
                <a:ext cx="2047619" cy="390476"/>
                <a:chOff x="0" y="1306409"/>
                <a:chExt cx="2047619" cy="390476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0" y="1306409"/>
                  <a:ext cx="2047116" cy="389764"/>
                  <a:chOff x="0" y="1306409"/>
                  <a:chExt cx="2047116" cy="389764"/>
                </a:xfrm>
              </p:grpSpPr>
              <p:pic>
                <p:nvPicPr>
                  <p:cNvPr id="40" name="Object 39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0" y="1306409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815385" y="837961"/>
                  <a:ext cx="309035" cy="1264658"/>
                  <a:chOff x="815385" y="837961"/>
                  <a:chExt cx="309035" cy="1264658"/>
                </a:xfrm>
              </p:grpSpPr>
              <p:pic>
                <p:nvPicPr>
                  <p:cNvPr id="43" name="Object 42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 rot="5400000">
                    <a:off x="815385" y="837961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330296" y="1362989"/>
                <a:ext cx="540435" cy="27139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18" name="그룹 1018"/>
              <p:cNvGrpSpPr/>
              <p:nvPr/>
            </p:nvGrpSpPr>
            <p:grpSpPr>
              <a:xfrm>
                <a:off x="-3991" y="1765457"/>
                <a:ext cx="2047619" cy="390476"/>
                <a:chOff x="-3991" y="1765457"/>
                <a:chExt cx="2047619" cy="390476"/>
              </a:xfrm>
            </p:grpSpPr>
            <p:grpSp>
              <p:nvGrpSpPr>
                <p:cNvPr id="1019" name="그룹 1019"/>
                <p:cNvGrpSpPr/>
                <p:nvPr/>
              </p:nvGrpSpPr>
              <p:grpSpPr>
                <a:xfrm>
                  <a:off x="-3991" y="1765457"/>
                  <a:ext cx="2047116" cy="389764"/>
                  <a:chOff x="-3991" y="1765457"/>
                  <a:chExt cx="2047116" cy="389764"/>
                </a:xfrm>
              </p:grpSpPr>
              <p:pic>
                <p:nvPicPr>
                  <p:cNvPr id="51" name="Object 50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-3991" y="1765457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0" name="그룹 1020"/>
                <p:cNvGrpSpPr/>
                <p:nvPr/>
              </p:nvGrpSpPr>
              <p:grpSpPr>
                <a:xfrm>
                  <a:off x="811394" y="1297008"/>
                  <a:ext cx="309035" cy="1264658"/>
                  <a:chOff x="811394" y="1297008"/>
                  <a:chExt cx="309035" cy="1264658"/>
                </a:xfrm>
              </p:grpSpPr>
              <p:pic>
                <p:nvPicPr>
                  <p:cNvPr id="54" name="Object 53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 rot="5400000">
                    <a:off x="811394" y="1297008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328391" y="1820951"/>
                <a:ext cx="678407" cy="328340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-3991" y="2226983"/>
              <a:ext cx="2047619" cy="390476"/>
              <a:chOff x="-3991" y="2226983"/>
              <a:chExt cx="2047619" cy="390476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-3991" y="2226983"/>
                <a:ext cx="2047619" cy="390476"/>
                <a:chOff x="-3991" y="2226983"/>
                <a:chExt cx="2047619" cy="390476"/>
              </a:xfrm>
            </p:grpSpPr>
            <p:grpSp>
              <p:nvGrpSpPr>
                <p:cNvPr id="1023" name="그룹 1023"/>
                <p:cNvGrpSpPr/>
                <p:nvPr/>
              </p:nvGrpSpPr>
              <p:grpSpPr>
                <a:xfrm>
                  <a:off x="-3991" y="2226983"/>
                  <a:ext cx="2047116" cy="389764"/>
                  <a:chOff x="-3991" y="2226983"/>
                  <a:chExt cx="2047116" cy="389764"/>
                </a:xfrm>
              </p:grpSpPr>
              <p:pic>
                <p:nvPicPr>
                  <p:cNvPr id="62" name="Object 61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-3991" y="2226983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4" name="그룹 1024"/>
                <p:cNvGrpSpPr/>
                <p:nvPr/>
              </p:nvGrpSpPr>
              <p:grpSpPr>
                <a:xfrm>
                  <a:off x="811394" y="1758535"/>
                  <a:ext cx="309035" cy="1264658"/>
                  <a:chOff x="811394" y="1758535"/>
                  <a:chExt cx="309035" cy="1264658"/>
                </a:xfrm>
              </p:grpSpPr>
              <p:pic>
                <p:nvPicPr>
                  <p:cNvPr id="65" name="Object 64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 rot="5400000">
                    <a:off x="811394" y="1758535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36010" y="2282475"/>
                <a:ext cx="1501388" cy="28092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26" name="그룹 1026"/>
              <p:cNvGrpSpPr/>
              <p:nvPr/>
            </p:nvGrpSpPr>
            <p:grpSpPr>
              <a:xfrm>
                <a:off x="0" y="2682471"/>
                <a:ext cx="2047619" cy="390476"/>
                <a:chOff x="0" y="2682471"/>
                <a:chExt cx="2047619" cy="390476"/>
              </a:xfrm>
            </p:grpSpPr>
            <p:grpSp>
              <p:nvGrpSpPr>
                <p:cNvPr id="1027" name="그룹 1027"/>
                <p:cNvGrpSpPr/>
                <p:nvPr/>
              </p:nvGrpSpPr>
              <p:grpSpPr>
                <a:xfrm>
                  <a:off x="0" y="2682471"/>
                  <a:ext cx="2047116" cy="389764"/>
                  <a:chOff x="0" y="2682471"/>
                  <a:chExt cx="2047116" cy="389764"/>
                </a:xfrm>
              </p:grpSpPr>
              <p:pic>
                <p:nvPicPr>
                  <p:cNvPr id="73" name="Object 72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tretch>
                    <a:fillRect/>
                  </a:stretch>
                </p:blipFill>
                <p:spPr>
                  <a:xfrm>
                    <a:off x="0" y="2682471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28" name="그룹 1028"/>
                <p:cNvGrpSpPr/>
                <p:nvPr/>
              </p:nvGrpSpPr>
              <p:grpSpPr>
                <a:xfrm>
                  <a:off x="815385" y="2214022"/>
                  <a:ext cx="309035" cy="1264658"/>
                  <a:chOff x="815385" y="2214022"/>
                  <a:chExt cx="309035" cy="1264658"/>
                </a:xfrm>
              </p:grpSpPr>
              <p:pic>
                <p:nvPicPr>
                  <p:cNvPr id="76" name="Object 75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 rot="5400000">
                    <a:off x="815385" y="2214022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53887" y="2721665"/>
                <a:ext cx="1295245" cy="323578"/>
              </a:xfrm>
              <a:prstGeom prst="rect">
                <a:avLst/>
              </a:prstGeom>
            </p:spPr>
          </p:pic>
        </p:grpSp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825123" y="1478398"/>
            <a:ext cx="1212815" cy="594453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3153470" y="1470518"/>
            <a:ext cx="448357" cy="448357"/>
            <a:chOff x="3153470" y="1470518"/>
            <a:chExt cx="448357" cy="448357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3153470" y="1470518"/>
              <a:ext cx="448357" cy="448357"/>
              <a:chOff x="3153470" y="1470518"/>
              <a:chExt cx="448357" cy="448357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153470" y="1470518"/>
                <a:ext cx="448357" cy="448357"/>
              </a:xfrm>
              <a:prstGeom prst="rect">
                <a:avLst/>
              </a:prstGeom>
            </p:spPr>
          </p:pic>
        </p:grpSp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249119" y="1557206"/>
              <a:ext cx="264980" cy="265961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933767" y="1920376"/>
            <a:ext cx="901625" cy="443387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928263" y="2207871"/>
            <a:ext cx="901625" cy="443387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631750" y="1556978"/>
            <a:ext cx="320085" cy="265961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215346" y="1478165"/>
            <a:ext cx="2315643" cy="601062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7543702" y="1470290"/>
            <a:ext cx="448357" cy="448357"/>
            <a:chOff x="7543702" y="1470290"/>
            <a:chExt cx="448357" cy="448357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43702" y="1470290"/>
              <a:ext cx="448357" cy="448357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314467" y="1920144"/>
            <a:ext cx="2519597" cy="442063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8963" y="2217163"/>
            <a:ext cx="2903663" cy="442063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3831062" y="3197371"/>
            <a:ext cx="1757072" cy="515872"/>
          </a:xfrm>
          <a:prstGeom prst="rect">
            <a:avLst/>
          </a:prstGeom>
        </p:spPr>
      </p:pic>
      <p:grpSp>
        <p:nvGrpSpPr>
          <p:cNvPr id="1032" name="그룹 1032"/>
          <p:cNvGrpSpPr/>
          <p:nvPr/>
        </p:nvGrpSpPr>
        <p:grpSpPr>
          <a:xfrm>
            <a:off x="3153470" y="3237223"/>
            <a:ext cx="448357" cy="448357"/>
            <a:chOff x="3153470" y="3237223"/>
            <a:chExt cx="448357" cy="448357"/>
          </a:xfrm>
        </p:grpSpPr>
        <p:grpSp>
          <p:nvGrpSpPr>
            <p:cNvPr id="1033" name="그룹 1033"/>
            <p:cNvGrpSpPr/>
            <p:nvPr/>
          </p:nvGrpSpPr>
          <p:grpSpPr>
            <a:xfrm>
              <a:off x="3153470" y="3237223"/>
              <a:ext cx="448357" cy="448357"/>
              <a:chOff x="3153470" y="3237223"/>
              <a:chExt cx="448357" cy="448357"/>
            </a:xfrm>
          </p:grpSpPr>
          <p:pic>
            <p:nvPicPr>
              <p:cNvPr id="103" name="Object 10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3153470" y="3237223"/>
                <a:ext cx="448357" cy="448357"/>
              </a:xfrm>
              <a:prstGeom prst="rect">
                <a:avLst/>
              </a:prstGeom>
            </p:spPr>
          </p:pic>
        </p:grpSp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187929" y="3323909"/>
              <a:ext cx="353190" cy="265961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3949267" y="3682725"/>
            <a:ext cx="2711845" cy="444445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949267" y="4007772"/>
            <a:ext cx="3151330" cy="442063"/>
          </a:xfrm>
          <a:prstGeom prst="rect">
            <a:avLst/>
          </a:prstGeom>
        </p:spPr>
      </p:pic>
      <p:pic>
        <p:nvPicPr>
          <p:cNvPr id="109" name="Object 10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938686" y="4311934"/>
            <a:ext cx="1887864" cy="444445"/>
          </a:xfrm>
          <a:prstGeom prst="rect">
            <a:avLst/>
          </a:prstGeom>
        </p:spPr>
      </p:pic>
      <p:pic>
        <p:nvPicPr>
          <p:cNvPr id="110" name="Object 10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3929163" y="4617925"/>
            <a:ext cx="1914359" cy="385968"/>
          </a:xfrm>
          <a:prstGeom prst="rect">
            <a:avLst/>
          </a:prstGeom>
        </p:spPr>
      </p:pic>
      <p:pic>
        <p:nvPicPr>
          <p:cNvPr id="111" name="Object 11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924239" y="4926658"/>
            <a:ext cx="3315540" cy="378578"/>
          </a:xfrm>
          <a:prstGeom prst="rect">
            <a:avLst/>
          </a:prstGeom>
        </p:spPr>
      </p:pic>
      <p:pic>
        <p:nvPicPr>
          <p:cNvPr id="112" name="Object 11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304944" y="2517925"/>
            <a:ext cx="2959578" cy="4444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840969"/>
            <a:chOff x="125509" y="777097"/>
            <a:chExt cx="12294137" cy="8409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8409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763" y="163427"/>
            <a:ext cx="5775310" cy="675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2485255" y="1104433"/>
            <a:ext cx="371429" cy="371429"/>
            <a:chOff x="2485255" y="1104433"/>
            <a:chExt cx="371429" cy="371429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2485255" y="1104433"/>
              <a:ext cx="365856" cy="365856"/>
              <a:chOff x="2485255" y="1104433"/>
              <a:chExt cx="365856" cy="36585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485255" y="1104433"/>
                <a:ext cx="365856" cy="365856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99700" y="1160994"/>
              <a:ext cx="437865" cy="25140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2444937" y="273115"/>
            <a:ext cx="387480" cy="371429"/>
            <a:chOff x="2444937" y="273115"/>
            <a:chExt cx="387480" cy="371429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2460989" y="273115"/>
              <a:ext cx="365856" cy="365856"/>
              <a:chOff x="2460989" y="273115"/>
              <a:chExt cx="365856" cy="365856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460989" y="273115"/>
                <a:ext cx="365856" cy="365856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16645" y="279744"/>
              <a:ext cx="420025" cy="361701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1" y="1037993"/>
            <a:ext cx="4429446" cy="443941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-11467" y="2542104"/>
            <a:ext cx="2192420" cy="564880"/>
            <a:chOff x="-11467" y="2542104"/>
            <a:chExt cx="2192420" cy="564880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467" y="2542104"/>
              <a:ext cx="2192420" cy="564880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894282" y="2151109"/>
            <a:ext cx="196955" cy="1264658"/>
            <a:chOff x="894282" y="2151109"/>
            <a:chExt cx="196955" cy="1264658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94282" y="2151109"/>
              <a:ext cx="196955" cy="1264658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10" name="Object 109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9" name="그룹 1039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40" name="그룹 1040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8" name="Object 11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그룹 1041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21" name="Object 12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3" name="그룹 1043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4" name="그룹 1044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31" name="Object 1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45" name="그룹 1045"/>
          <p:cNvGrpSpPr/>
          <p:nvPr/>
        </p:nvGrpSpPr>
        <p:grpSpPr>
          <a:xfrm>
            <a:off x="-21275" y="2204364"/>
            <a:ext cx="2047619" cy="390476"/>
            <a:chOff x="-21275" y="2204364"/>
            <a:chExt cx="2047619" cy="390476"/>
          </a:xfrm>
        </p:grpSpPr>
        <p:grpSp>
          <p:nvGrpSpPr>
            <p:cNvPr id="1046" name="그룹 1046"/>
            <p:cNvGrpSpPr/>
            <p:nvPr/>
          </p:nvGrpSpPr>
          <p:grpSpPr>
            <a:xfrm>
              <a:off x="-21275" y="2204364"/>
              <a:ext cx="2047116" cy="389764"/>
              <a:chOff x="-21275" y="2204364"/>
              <a:chExt cx="2047116" cy="389764"/>
            </a:xfrm>
          </p:grpSpPr>
          <p:pic>
            <p:nvPicPr>
              <p:cNvPr id="136" name="Object 1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21275" y="220436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794110" y="1735916"/>
              <a:ext cx="309035" cy="1264658"/>
              <a:chOff x="794110" y="1735916"/>
              <a:chExt cx="309035" cy="1264658"/>
            </a:xfrm>
          </p:grpSpPr>
          <p:pic>
            <p:nvPicPr>
              <p:cNvPr id="139" name="Object 13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794110" y="1735916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42" name="Object 14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057" y="2689111"/>
            <a:ext cx="1295245" cy="323578"/>
          </a:xfrm>
          <a:prstGeom prst="rect">
            <a:avLst/>
          </a:prstGeom>
        </p:spPr>
      </p:pic>
      <p:pic>
        <p:nvPicPr>
          <p:cNvPr id="143" name="Object 1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144" name="Object 1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23700" y="2258545"/>
            <a:ext cx="1465064" cy="280921"/>
          </a:xfrm>
          <a:prstGeom prst="rect">
            <a:avLst/>
          </a:prstGeom>
        </p:spPr>
      </p:pic>
      <p:pic>
        <p:nvPicPr>
          <p:cNvPr id="145" name="Object 14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079070" y="1835250"/>
            <a:ext cx="3330722" cy="398779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2192420" y="2323056"/>
            <a:ext cx="12294137" cy="3702525"/>
            <a:chOff x="2192420" y="2323056"/>
            <a:chExt cx="12294137" cy="3702525"/>
          </a:xfrm>
        </p:grpSpPr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92420" y="2323056"/>
              <a:ext cx="12294137" cy="3702525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2485255" y="1845371"/>
            <a:ext cx="387480" cy="371429"/>
            <a:chOff x="2485255" y="1845371"/>
            <a:chExt cx="387480" cy="371429"/>
          </a:xfrm>
        </p:grpSpPr>
        <p:grpSp>
          <p:nvGrpSpPr>
            <p:cNvPr id="1050" name="그룹 1050"/>
            <p:cNvGrpSpPr/>
            <p:nvPr/>
          </p:nvGrpSpPr>
          <p:grpSpPr>
            <a:xfrm>
              <a:off x="2501307" y="1845371"/>
              <a:ext cx="365856" cy="365856"/>
              <a:chOff x="2501307" y="1845371"/>
              <a:chExt cx="365856" cy="365856"/>
            </a:xfrm>
          </p:grpSpPr>
          <p:pic>
            <p:nvPicPr>
              <p:cNvPr id="151" name="Object 1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501307" y="1845371"/>
                <a:ext cx="365856" cy="365856"/>
              </a:xfrm>
              <a:prstGeom prst="rect">
                <a:avLst/>
              </a:prstGeom>
            </p:spPr>
          </p:pic>
        </p:grpSp>
        <p:pic>
          <p:nvPicPr>
            <p:cNvPr id="153" name="Object 1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56963" y="1852000"/>
              <a:ext cx="420025" cy="361701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2513622" y="2679276"/>
            <a:ext cx="371429" cy="371429"/>
            <a:chOff x="2513622" y="2679276"/>
            <a:chExt cx="371429" cy="371429"/>
          </a:xfrm>
        </p:grpSpPr>
        <p:grpSp>
          <p:nvGrpSpPr>
            <p:cNvPr id="1052" name="그룹 1052"/>
            <p:cNvGrpSpPr/>
            <p:nvPr/>
          </p:nvGrpSpPr>
          <p:grpSpPr>
            <a:xfrm>
              <a:off x="2513622" y="2679276"/>
              <a:ext cx="365856" cy="365856"/>
              <a:chOff x="2513622" y="2679276"/>
              <a:chExt cx="365856" cy="365856"/>
            </a:xfrm>
          </p:grpSpPr>
          <p:pic>
            <p:nvPicPr>
              <p:cNvPr id="157" name="Object 15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513622" y="2679276"/>
                <a:ext cx="365856" cy="365856"/>
              </a:xfrm>
              <a:prstGeom prst="rect">
                <a:avLst/>
              </a:prstGeom>
            </p:spPr>
          </p:pic>
        </p:grpSp>
        <p:pic>
          <p:nvPicPr>
            <p:cNvPr id="159" name="Object 15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28068" y="2735837"/>
              <a:ext cx="437865" cy="251408"/>
            </a:xfrm>
            <a:prstGeom prst="rect">
              <a:avLst/>
            </a:prstGeom>
          </p:spPr>
        </p:pic>
      </p:grpSp>
      <p:grpSp>
        <p:nvGrpSpPr>
          <p:cNvPr id="1053" name="그룹 1053"/>
          <p:cNvGrpSpPr/>
          <p:nvPr/>
        </p:nvGrpSpPr>
        <p:grpSpPr>
          <a:xfrm>
            <a:off x="5165688" y="2399246"/>
            <a:ext cx="4114286" cy="4114286"/>
            <a:chOff x="5165688" y="2399246"/>
            <a:chExt cx="4114286" cy="4114286"/>
          </a:xfrm>
        </p:grpSpPr>
        <p:pic>
          <p:nvPicPr>
            <p:cNvPr id="162" name="Object 16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65688" y="2399246"/>
              <a:ext cx="4114286" cy="4114286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4213304" y="3580009"/>
            <a:ext cx="5996970" cy="1212717"/>
            <a:chOff x="4213304" y="3580009"/>
            <a:chExt cx="5996970" cy="1212717"/>
          </a:xfrm>
        </p:grpSpPr>
        <p:pic>
          <p:nvPicPr>
            <p:cNvPr id="165" name="Object 16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13304" y="3580009"/>
              <a:ext cx="5996970" cy="1212717"/>
            </a:xfrm>
            <a:prstGeom prst="rect">
              <a:avLst/>
            </a:prstGeom>
          </p:spPr>
        </p:pic>
      </p:grpSp>
      <p:pic>
        <p:nvPicPr>
          <p:cNvPr id="167" name="Object 16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375714" y="3804311"/>
            <a:ext cx="5819215" cy="8268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955" y="775766"/>
            <a:ext cx="12294137" cy="5221244"/>
            <a:chOff x="120955" y="775766"/>
            <a:chExt cx="12294137" cy="52212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55" y="775766"/>
              <a:ext cx="12294137" cy="52212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9763" y="163427"/>
            <a:ext cx="5775310" cy="6757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1" name="그룹 1021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2485255" y="1104433"/>
            <a:ext cx="371429" cy="371429"/>
            <a:chOff x="2485255" y="1104433"/>
            <a:chExt cx="371429" cy="371429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2485255" y="1104433"/>
              <a:ext cx="365856" cy="365856"/>
              <a:chOff x="2485255" y="1104433"/>
              <a:chExt cx="365856" cy="36585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2485255" y="1104433"/>
                <a:ext cx="365856" cy="365856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99700" y="1160994"/>
              <a:ext cx="437865" cy="25140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2444937" y="273115"/>
            <a:ext cx="387480" cy="371429"/>
            <a:chOff x="2444937" y="273115"/>
            <a:chExt cx="387480" cy="371429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2460989" y="273115"/>
              <a:ext cx="365856" cy="365856"/>
              <a:chOff x="2460989" y="273115"/>
              <a:chExt cx="365856" cy="365856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460989" y="273115"/>
                <a:ext cx="365856" cy="365856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16645" y="279744"/>
              <a:ext cx="420025" cy="361701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2" y="1037993"/>
            <a:ext cx="3392655" cy="398779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-11467" y="2542104"/>
            <a:ext cx="2192420" cy="564880"/>
            <a:chOff x="-11467" y="2542104"/>
            <a:chExt cx="2192420" cy="564880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11467" y="2542104"/>
              <a:ext cx="2192420" cy="564880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894282" y="2151109"/>
            <a:ext cx="196955" cy="1264658"/>
            <a:chOff x="894282" y="2151109"/>
            <a:chExt cx="196955" cy="1264658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894282" y="2151109"/>
              <a:ext cx="196955" cy="1264658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10" name="Object 109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9" name="그룹 1039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40" name="그룹 1040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8" name="Object 11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1" name="그룹 1041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21" name="Object 12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3" name="그룹 1043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4" name="그룹 1044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31" name="Object 13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45" name="그룹 1045"/>
          <p:cNvGrpSpPr/>
          <p:nvPr/>
        </p:nvGrpSpPr>
        <p:grpSpPr>
          <a:xfrm>
            <a:off x="-21275" y="2204364"/>
            <a:ext cx="2047619" cy="390476"/>
            <a:chOff x="-21275" y="2204364"/>
            <a:chExt cx="2047619" cy="390476"/>
          </a:xfrm>
        </p:grpSpPr>
        <p:grpSp>
          <p:nvGrpSpPr>
            <p:cNvPr id="1046" name="그룹 1046"/>
            <p:cNvGrpSpPr/>
            <p:nvPr/>
          </p:nvGrpSpPr>
          <p:grpSpPr>
            <a:xfrm>
              <a:off x="-21275" y="2204364"/>
              <a:ext cx="2047116" cy="389764"/>
              <a:chOff x="-21275" y="2204364"/>
              <a:chExt cx="2047116" cy="389764"/>
            </a:xfrm>
          </p:grpSpPr>
          <p:pic>
            <p:nvPicPr>
              <p:cNvPr id="136" name="Object 1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21275" y="220436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794110" y="1735916"/>
              <a:ext cx="309035" cy="1264658"/>
              <a:chOff x="794110" y="1735916"/>
              <a:chExt cx="309035" cy="1264658"/>
            </a:xfrm>
          </p:grpSpPr>
          <p:pic>
            <p:nvPicPr>
              <p:cNvPr id="139" name="Object 13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794110" y="1735916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42" name="Object 14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057" y="2689111"/>
            <a:ext cx="1295245" cy="323578"/>
          </a:xfrm>
          <a:prstGeom prst="rect">
            <a:avLst/>
          </a:prstGeom>
        </p:spPr>
      </p:pic>
      <p:pic>
        <p:nvPicPr>
          <p:cNvPr id="143" name="Object 1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144" name="Object 14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23700" y="2258545"/>
            <a:ext cx="1465064" cy="280921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3061829" y="1550823"/>
            <a:ext cx="3117857" cy="1696848"/>
            <a:chOff x="3061829" y="1550823"/>
            <a:chExt cx="3117857" cy="1696848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61829" y="1550823"/>
              <a:ext cx="3117857" cy="1696848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6577393" y="1533113"/>
            <a:ext cx="3079587" cy="1732267"/>
            <a:chOff x="6577393" y="1533113"/>
            <a:chExt cx="3079587" cy="1732267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577393" y="1533113"/>
              <a:ext cx="3079587" cy="1732267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3061829" y="3676836"/>
            <a:ext cx="3106815" cy="1747583"/>
            <a:chOff x="3061829" y="3676836"/>
            <a:chExt cx="3106815" cy="1747583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061829" y="3676836"/>
              <a:ext cx="3106815" cy="1747583"/>
            </a:xfrm>
            <a:prstGeom prst="rect">
              <a:avLst/>
            </a:prstGeom>
          </p:spPr>
        </p:pic>
      </p:grpSp>
      <p:pic>
        <p:nvPicPr>
          <p:cNvPr id="154" name="Object 1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017237" y="3197967"/>
            <a:ext cx="1430988" cy="443941"/>
          </a:xfrm>
          <a:prstGeom prst="rect">
            <a:avLst/>
          </a:prstGeom>
        </p:spPr>
      </p:pic>
      <p:pic>
        <p:nvPicPr>
          <p:cNvPr id="155" name="Object 1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6543843" y="3240150"/>
            <a:ext cx="1430988" cy="443941"/>
          </a:xfrm>
          <a:prstGeom prst="rect">
            <a:avLst/>
          </a:prstGeom>
        </p:spPr>
      </p:pic>
      <p:pic>
        <p:nvPicPr>
          <p:cNvPr id="156" name="Object 1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028279" y="5390870"/>
            <a:ext cx="1905046" cy="443941"/>
          </a:xfrm>
          <a:prstGeom prst="rect">
            <a:avLst/>
          </a:prstGeom>
        </p:spPr>
      </p:pic>
      <p:grpSp>
        <p:nvGrpSpPr>
          <p:cNvPr id="1051" name="그룹 1051"/>
          <p:cNvGrpSpPr/>
          <p:nvPr/>
        </p:nvGrpSpPr>
        <p:grpSpPr>
          <a:xfrm>
            <a:off x="6577393" y="3698920"/>
            <a:ext cx="3071141" cy="1727517"/>
            <a:chOff x="6577393" y="3698920"/>
            <a:chExt cx="3071141" cy="1727517"/>
          </a:xfrm>
        </p:grpSpPr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577393" y="3698920"/>
              <a:ext cx="3071141" cy="1727517"/>
            </a:xfrm>
            <a:prstGeom prst="rect">
              <a:avLst/>
            </a:prstGeom>
          </p:spPr>
        </p:pic>
      </p:grpSp>
      <p:pic>
        <p:nvPicPr>
          <p:cNvPr id="160" name="Object 159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6543841" y="5390870"/>
            <a:ext cx="1225265" cy="443941"/>
          </a:xfrm>
          <a:prstGeom prst="rect">
            <a:avLst/>
          </a:prstGeom>
        </p:spPr>
      </p:pic>
      <p:grpSp>
        <p:nvGrpSpPr>
          <p:cNvPr id="1052" name="그룹 1052"/>
          <p:cNvGrpSpPr/>
          <p:nvPr/>
        </p:nvGrpSpPr>
        <p:grpSpPr>
          <a:xfrm>
            <a:off x="6577393" y="3665794"/>
            <a:ext cx="3079587" cy="1758626"/>
            <a:chOff x="6577393" y="3665794"/>
            <a:chExt cx="3079587" cy="1758626"/>
          </a:xfrm>
        </p:grpSpPr>
        <p:pic>
          <p:nvPicPr>
            <p:cNvPr id="162" name="Object 161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577393" y="3665794"/>
              <a:ext cx="3079587" cy="17586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56198"/>
            <a:ext cx="4502843" cy="6845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323125" y="1677838"/>
            <a:ext cx="4114286" cy="786709"/>
            <a:chOff x="3323125" y="1677838"/>
            <a:chExt cx="4114286" cy="7867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23125" y="1677838"/>
              <a:ext cx="4114286" cy="78670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78957" y="4586153"/>
            <a:ext cx="4114286" cy="1179429"/>
            <a:chOff x="3278957" y="4586153"/>
            <a:chExt cx="4114286" cy="1179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8957" y="4586153"/>
              <a:ext cx="4114286" cy="1179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21989" y="2537551"/>
            <a:ext cx="2014111" cy="1973524"/>
            <a:chOff x="3321989" y="2537551"/>
            <a:chExt cx="2014111" cy="19735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1989" y="2537551"/>
              <a:ext cx="2014111" cy="19735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80268" y="2537551"/>
            <a:ext cx="2068185" cy="1996180"/>
            <a:chOff x="5380268" y="2537551"/>
            <a:chExt cx="2068185" cy="199618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80268" y="2537551"/>
              <a:ext cx="2068185" cy="199618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94818" y="3105712"/>
            <a:ext cx="4114286" cy="1205911"/>
            <a:chOff x="7694818" y="3105712"/>
            <a:chExt cx="4114286" cy="120591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94818" y="3105712"/>
              <a:ext cx="4114286" cy="120591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694818" y="1951242"/>
            <a:ext cx="4114286" cy="816495"/>
            <a:chOff x="7694818" y="1951242"/>
            <a:chExt cx="4114286" cy="81649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94818" y="1951242"/>
              <a:ext cx="4114286" cy="81649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43831" y="1133231"/>
            <a:ext cx="2569693" cy="39299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-752659" y="-66667"/>
            <a:ext cx="2945079" cy="7928689"/>
            <a:chOff x="-752659" y="-66667"/>
            <a:chExt cx="2945079" cy="792868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-3244465" y="2425138"/>
              <a:ext cx="7928689" cy="2945079"/>
              <a:chOff x="-3244465" y="2425138"/>
              <a:chExt cx="7928689" cy="294507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-3244465" y="2425138"/>
                <a:ext cx="7928689" cy="2945079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6009" y="222913"/>
              <a:ext cx="408578" cy="273302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0" y="810049"/>
              <a:ext cx="2047619" cy="390476"/>
              <a:chOff x="0" y="810049"/>
              <a:chExt cx="2047619" cy="390476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0" y="810049"/>
                <a:ext cx="2047116" cy="389764"/>
                <a:chOff x="0" y="810049"/>
                <a:chExt cx="2047116" cy="389764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0" y="81004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815385" y="341601"/>
                <a:ext cx="309035" cy="1264658"/>
                <a:chOff x="815385" y="341601"/>
                <a:chExt cx="309035" cy="1264658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5400000">
                  <a:off x="815385" y="341601"/>
                  <a:ext cx="309035" cy="12646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0" y="1287362"/>
              <a:ext cx="2047619" cy="390476"/>
              <a:chOff x="0" y="1287362"/>
              <a:chExt cx="2047619" cy="390476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0" y="1287362"/>
                <a:ext cx="2047116" cy="389764"/>
                <a:chOff x="0" y="1287362"/>
                <a:chExt cx="2047116" cy="389764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0" y="1287362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815385" y="818913"/>
                <a:ext cx="309035" cy="1264658"/>
                <a:chOff x="815385" y="818913"/>
                <a:chExt cx="309035" cy="1264658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5400000">
                  <a:off x="815385" y="818913"/>
                  <a:ext cx="309035" cy="12646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1" name="그룹 1021"/>
            <p:cNvGrpSpPr/>
            <p:nvPr/>
          </p:nvGrpSpPr>
          <p:grpSpPr>
            <a:xfrm>
              <a:off x="0" y="1756004"/>
              <a:ext cx="2047619" cy="390476"/>
              <a:chOff x="0" y="1756004"/>
              <a:chExt cx="2047619" cy="390476"/>
            </a:xfrm>
          </p:grpSpPr>
          <p:grpSp>
            <p:nvGrpSpPr>
              <p:cNvPr id="1022" name="그룹 1022"/>
              <p:cNvGrpSpPr/>
              <p:nvPr/>
            </p:nvGrpSpPr>
            <p:grpSpPr>
              <a:xfrm>
                <a:off x="0" y="1756004"/>
                <a:ext cx="2047116" cy="389764"/>
                <a:chOff x="0" y="1756004"/>
                <a:chExt cx="2047116" cy="389764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0" y="1756004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23" name="그룹 1023"/>
              <p:cNvGrpSpPr/>
              <p:nvPr/>
            </p:nvGrpSpPr>
            <p:grpSpPr>
              <a:xfrm>
                <a:off x="815385" y="1287556"/>
                <a:ext cx="309035" cy="1264658"/>
                <a:chOff x="815385" y="1287556"/>
                <a:chExt cx="309035" cy="1264658"/>
              </a:xfrm>
            </p:grpSpPr>
            <p:pic>
              <p:nvPicPr>
                <p:cNvPr id="68" name="Object 67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5400000">
                  <a:off x="815385" y="1287556"/>
                  <a:ext cx="309035" cy="12646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4" name="그룹 1024"/>
            <p:cNvGrpSpPr/>
            <p:nvPr/>
          </p:nvGrpSpPr>
          <p:grpSpPr>
            <a:xfrm>
              <a:off x="0" y="2225286"/>
              <a:ext cx="2047619" cy="390476"/>
              <a:chOff x="0" y="2225286"/>
              <a:chExt cx="2047619" cy="390476"/>
            </a:xfrm>
          </p:grpSpPr>
          <p:grpSp>
            <p:nvGrpSpPr>
              <p:cNvPr id="1025" name="그룹 1025"/>
              <p:cNvGrpSpPr/>
              <p:nvPr/>
            </p:nvGrpSpPr>
            <p:grpSpPr>
              <a:xfrm>
                <a:off x="0" y="2225286"/>
                <a:ext cx="2047116" cy="389764"/>
                <a:chOff x="0" y="2225286"/>
                <a:chExt cx="2047116" cy="389764"/>
              </a:xfrm>
            </p:grpSpPr>
            <p:pic>
              <p:nvPicPr>
                <p:cNvPr id="73" name="Object 7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0" y="2225286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26" name="그룹 1026"/>
              <p:cNvGrpSpPr/>
              <p:nvPr/>
            </p:nvGrpSpPr>
            <p:grpSpPr>
              <a:xfrm>
                <a:off x="815385" y="1756838"/>
                <a:ext cx="309035" cy="1264658"/>
                <a:chOff x="815385" y="1756838"/>
                <a:chExt cx="309035" cy="1264658"/>
              </a:xfrm>
            </p:grpSpPr>
            <p:pic>
              <p:nvPicPr>
                <p:cNvPr id="76" name="Object 75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5400000">
                  <a:off x="815385" y="1756838"/>
                  <a:ext cx="309035" cy="12646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7" name="그룹 1027"/>
            <p:cNvGrpSpPr/>
            <p:nvPr/>
          </p:nvGrpSpPr>
          <p:grpSpPr>
            <a:xfrm>
              <a:off x="4510" y="2715236"/>
              <a:ext cx="2047619" cy="390476"/>
              <a:chOff x="4510" y="2715236"/>
              <a:chExt cx="2047619" cy="390476"/>
            </a:xfrm>
          </p:grpSpPr>
          <p:grpSp>
            <p:nvGrpSpPr>
              <p:cNvPr id="1028" name="그룹 1028"/>
              <p:cNvGrpSpPr/>
              <p:nvPr/>
            </p:nvGrpSpPr>
            <p:grpSpPr>
              <a:xfrm>
                <a:off x="4510" y="2715236"/>
                <a:ext cx="2047116" cy="389764"/>
                <a:chOff x="4510" y="2715236"/>
                <a:chExt cx="2047116" cy="389764"/>
              </a:xfrm>
            </p:grpSpPr>
            <p:pic>
              <p:nvPicPr>
                <p:cNvPr id="81" name="Object 80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4510" y="2715236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그룹 1029"/>
              <p:cNvGrpSpPr/>
              <p:nvPr/>
            </p:nvGrpSpPr>
            <p:grpSpPr>
              <a:xfrm>
                <a:off x="819895" y="2246787"/>
                <a:ext cx="309035" cy="1264658"/>
                <a:chOff x="819895" y="2246787"/>
                <a:chExt cx="309035" cy="1264658"/>
              </a:xfrm>
            </p:grpSpPr>
            <p:pic>
              <p:nvPicPr>
                <p:cNvPr id="84" name="Object 83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5400000">
                  <a:off x="819895" y="2246787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009" y="2282475"/>
              <a:ext cx="993378" cy="280921"/>
            </a:xfrm>
            <a:prstGeom prst="rect">
              <a:avLst/>
            </a:prstGeom>
          </p:spPr>
        </p:pic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5534" y="2771998"/>
              <a:ext cx="388045" cy="328340"/>
            </a:xfrm>
            <a:prstGeom prst="rect">
              <a:avLst/>
            </a:prstGeom>
          </p:spPr>
        </p:pic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7906" y="866661"/>
              <a:ext cx="678368" cy="323578"/>
            </a:xfrm>
            <a:prstGeom prst="rect">
              <a:avLst/>
            </a:prstGeom>
          </p:spPr>
        </p:pic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  <p:grpSp>
          <p:nvGrpSpPr>
            <p:cNvPr id="1030" name="그룹 1030"/>
            <p:cNvGrpSpPr/>
            <p:nvPr/>
          </p:nvGrpSpPr>
          <p:grpSpPr>
            <a:xfrm>
              <a:off x="0" y="3174849"/>
              <a:ext cx="2047619" cy="390476"/>
              <a:chOff x="0" y="3174849"/>
              <a:chExt cx="2047619" cy="390476"/>
            </a:xfrm>
          </p:grpSpPr>
          <p:grpSp>
            <p:nvGrpSpPr>
              <p:cNvPr id="1031" name="그룹 1031"/>
              <p:cNvGrpSpPr/>
              <p:nvPr/>
            </p:nvGrpSpPr>
            <p:grpSpPr>
              <a:xfrm>
                <a:off x="0" y="3174849"/>
                <a:ext cx="2047116" cy="389764"/>
                <a:chOff x="0" y="3174849"/>
                <a:chExt cx="2047116" cy="389764"/>
              </a:xfrm>
            </p:grpSpPr>
            <p:pic>
              <p:nvPicPr>
                <p:cNvPr id="94" name="Object 93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0" y="317484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2" name="그룹 1032"/>
              <p:cNvGrpSpPr/>
              <p:nvPr/>
            </p:nvGrpSpPr>
            <p:grpSpPr>
              <a:xfrm>
                <a:off x="815385" y="2706400"/>
                <a:ext cx="309035" cy="1264658"/>
                <a:chOff x="815385" y="2706400"/>
                <a:chExt cx="309035" cy="1264658"/>
              </a:xfrm>
            </p:grpSpPr>
            <p:pic>
              <p:nvPicPr>
                <p:cNvPr id="97" name="Object 96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5400000">
                  <a:off x="815385" y="2706400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5057" y="3228732"/>
              <a:ext cx="968768" cy="328340"/>
            </a:xfrm>
            <a:prstGeom prst="rect">
              <a:avLst/>
            </a:prstGeom>
          </p:spPr>
        </p:pic>
        <p:grpSp>
          <p:nvGrpSpPr>
            <p:cNvPr id="1033" name="그룹 1033"/>
            <p:cNvGrpSpPr/>
            <p:nvPr/>
          </p:nvGrpSpPr>
          <p:grpSpPr>
            <a:xfrm>
              <a:off x="-3244465" y="2425138"/>
              <a:ext cx="7928689" cy="2945079"/>
              <a:chOff x="-3244465" y="2425138"/>
              <a:chExt cx="7928689" cy="2945079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-3244465" y="2425138"/>
                <a:ext cx="7928689" cy="2945079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0" y="145002"/>
              <a:ext cx="2190476" cy="447619"/>
              <a:chOff x="0" y="145002"/>
              <a:chExt cx="2190476" cy="447619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45002"/>
                <a:ext cx="2189471" cy="446702"/>
                <a:chOff x="0" y="145002"/>
                <a:chExt cx="2189471" cy="446702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0" y="145002"/>
                  <a:ext cx="2189471" cy="446702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913329" y="-274700"/>
                <a:ext cx="196955" cy="1264658"/>
                <a:chOff x="913329" y="-274700"/>
                <a:chExt cx="196955" cy="1264658"/>
              </a:xfrm>
            </p:grpSpPr>
            <p:pic>
              <p:nvPicPr>
                <p:cNvPr id="109" name="Object 10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 rot="5400000">
                  <a:off x="913329" y="-274700"/>
                  <a:ext cx="196955" cy="1264658"/>
                </a:xfrm>
                <a:prstGeom prst="rect">
                  <a:avLst/>
                </a:prstGeom>
              </p:spPr>
            </p:pic>
          </p:grpSp>
          <p:pic>
            <p:nvPicPr>
              <p:cNvPr id="111" name="Object 110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336009" y="222913"/>
                <a:ext cx="408568" cy="271397"/>
              </a:xfrm>
              <a:prstGeom prst="rect">
                <a:avLst/>
              </a:prstGeom>
            </p:spPr>
          </p:pic>
        </p:grpSp>
        <p:grpSp>
          <p:nvGrpSpPr>
            <p:cNvPr id="1037" name="그룹 1037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8" name="그룹 1038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15" name="Object 11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9" name="그룹 1039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18" name="Object 117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  <p:grpSp>
          <p:nvGrpSpPr>
            <p:cNvPr id="1040" name="그룹 1040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41" name="그룹 1041"/>
              <p:cNvGrpSpPr/>
              <p:nvPr/>
            </p:nvGrpSpPr>
            <p:grpSpPr>
              <a:xfrm>
                <a:off x="-3991" y="1765457"/>
                <a:ext cx="2047619" cy="390476"/>
                <a:chOff x="-3991" y="1765457"/>
                <a:chExt cx="2047619" cy="390476"/>
              </a:xfrm>
            </p:grpSpPr>
            <p:grpSp>
              <p:nvGrpSpPr>
                <p:cNvPr id="1042" name="그룹 1042"/>
                <p:cNvGrpSpPr/>
                <p:nvPr/>
              </p:nvGrpSpPr>
              <p:grpSpPr>
                <a:xfrm>
                  <a:off x="-3991" y="1765457"/>
                  <a:ext cx="2047116" cy="389764"/>
                  <a:chOff x="-3991" y="1765457"/>
                  <a:chExt cx="2047116" cy="389764"/>
                </a:xfrm>
              </p:grpSpPr>
              <p:pic>
                <p:nvPicPr>
                  <p:cNvPr id="125" name="Object 124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>
                    <a:off x="-3991" y="1765457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3" name="그룹 1043"/>
                <p:cNvGrpSpPr/>
                <p:nvPr/>
              </p:nvGrpSpPr>
              <p:grpSpPr>
                <a:xfrm>
                  <a:off x="811394" y="1297008"/>
                  <a:ext cx="309035" cy="1264658"/>
                  <a:chOff x="811394" y="1297008"/>
                  <a:chExt cx="309035" cy="1264658"/>
                </a:xfrm>
              </p:grpSpPr>
              <p:pic>
                <p:nvPicPr>
                  <p:cNvPr id="128" name="Object 127"/>
                  <p:cNvPicPr>
                    <a:picLocks noChangeAspect="1"/>
                  </p:cNvPicPr>
                  <p:nvPr/>
                </p:nvPicPr>
                <p:blipFill>
                  <a:blip r:embed="rId21" cstate="print"/>
                  <a:stretch>
                    <a:fillRect/>
                  </a:stretch>
                </p:blipFill>
                <p:spPr>
                  <a:xfrm rot="5400000">
                    <a:off x="811394" y="1297008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31" name="Object 13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28391" y="1820951"/>
                <a:ext cx="678407" cy="328340"/>
              </a:xfrm>
              <a:prstGeom prst="rect">
                <a:avLst/>
              </a:prstGeom>
            </p:spPr>
          </p:pic>
        </p:grpSp>
        <p:grpSp>
          <p:nvGrpSpPr>
            <p:cNvPr id="1044" name="그룹 1044"/>
            <p:cNvGrpSpPr/>
            <p:nvPr/>
          </p:nvGrpSpPr>
          <p:grpSpPr>
            <a:xfrm>
              <a:off x="-3991" y="2226983"/>
              <a:ext cx="2047619" cy="390476"/>
              <a:chOff x="-3991" y="2226983"/>
              <a:chExt cx="2047619" cy="390476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-3991" y="2226983"/>
                <a:ext cx="2047619" cy="390476"/>
                <a:chOff x="-3991" y="2226983"/>
                <a:chExt cx="2047619" cy="390476"/>
              </a:xfrm>
            </p:grpSpPr>
            <p:grpSp>
              <p:nvGrpSpPr>
                <p:cNvPr id="1046" name="그룹 1046"/>
                <p:cNvGrpSpPr/>
                <p:nvPr/>
              </p:nvGrpSpPr>
              <p:grpSpPr>
                <a:xfrm>
                  <a:off x="-3991" y="2226983"/>
                  <a:ext cx="2047116" cy="389764"/>
                  <a:chOff x="-3991" y="2226983"/>
                  <a:chExt cx="2047116" cy="389764"/>
                </a:xfrm>
              </p:grpSpPr>
              <p:pic>
                <p:nvPicPr>
                  <p:cNvPr id="136" name="Object 135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>
                    <a:off x="-3991" y="2226983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7" name="그룹 1047"/>
                <p:cNvGrpSpPr/>
                <p:nvPr/>
              </p:nvGrpSpPr>
              <p:grpSpPr>
                <a:xfrm>
                  <a:off x="811394" y="1758535"/>
                  <a:ext cx="309035" cy="1264658"/>
                  <a:chOff x="811394" y="1758535"/>
                  <a:chExt cx="309035" cy="1264658"/>
                </a:xfrm>
              </p:grpSpPr>
              <p:pic>
                <p:nvPicPr>
                  <p:cNvPr id="139" name="Object 138"/>
                  <p:cNvPicPr>
                    <a:picLocks noChangeAspect="1"/>
                  </p:cNvPicPr>
                  <p:nvPr/>
                </p:nvPicPr>
                <p:blipFill>
                  <a:blip r:embed="rId21" cstate="print"/>
                  <a:stretch>
                    <a:fillRect/>
                  </a:stretch>
                </p:blipFill>
                <p:spPr>
                  <a:xfrm rot="5400000">
                    <a:off x="811394" y="1758535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42" name="Object 141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36010" y="2282475"/>
                <a:ext cx="1501388" cy="280921"/>
              </a:xfrm>
              <a:prstGeom prst="rect">
                <a:avLst/>
              </a:prstGeom>
            </p:spPr>
          </p:pic>
        </p:grpSp>
        <p:grpSp>
          <p:nvGrpSpPr>
            <p:cNvPr id="1048" name="그룹 1048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9" name="그룹 1049"/>
              <p:cNvGrpSpPr/>
              <p:nvPr/>
            </p:nvGrpSpPr>
            <p:grpSpPr>
              <a:xfrm>
                <a:off x="0" y="2682471"/>
                <a:ext cx="2047619" cy="390476"/>
                <a:chOff x="0" y="2682471"/>
                <a:chExt cx="2047619" cy="390476"/>
              </a:xfrm>
            </p:grpSpPr>
            <p:grpSp>
              <p:nvGrpSpPr>
                <p:cNvPr id="1050" name="그룹 1050"/>
                <p:cNvGrpSpPr/>
                <p:nvPr/>
              </p:nvGrpSpPr>
              <p:grpSpPr>
                <a:xfrm>
                  <a:off x="0" y="2682471"/>
                  <a:ext cx="2047116" cy="389764"/>
                  <a:chOff x="0" y="2682471"/>
                  <a:chExt cx="2047116" cy="389764"/>
                </a:xfrm>
              </p:grpSpPr>
              <p:pic>
                <p:nvPicPr>
                  <p:cNvPr id="147" name="Object 146"/>
                  <p:cNvPicPr>
                    <a:picLocks noChangeAspect="1"/>
                  </p:cNvPicPr>
                  <p:nvPr/>
                </p:nvPicPr>
                <p:blipFill>
                  <a:blip r:embed="rId20" cstate="print"/>
                  <a:stretch>
                    <a:fillRect/>
                  </a:stretch>
                </p:blipFill>
                <p:spPr>
                  <a:xfrm>
                    <a:off x="0" y="2682471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1" name="그룹 1051"/>
                <p:cNvGrpSpPr/>
                <p:nvPr/>
              </p:nvGrpSpPr>
              <p:grpSpPr>
                <a:xfrm>
                  <a:off x="815385" y="2214022"/>
                  <a:ext cx="309035" cy="1264658"/>
                  <a:chOff x="815385" y="2214022"/>
                  <a:chExt cx="309035" cy="1264658"/>
                </a:xfrm>
              </p:grpSpPr>
              <p:pic>
                <p:nvPicPr>
                  <p:cNvPr id="150" name="Object 149"/>
                  <p:cNvPicPr>
                    <a:picLocks noChangeAspect="1"/>
                  </p:cNvPicPr>
                  <p:nvPr/>
                </p:nvPicPr>
                <p:blipFill>
                  <a:blip r:embed="rId21" cstate="print"/>
                  <a:stretch>
                    <a:fillRect/>
                  </a:stretch>
                </p:blipFill>
                <p:spPr>
                  <a:xfrm rot="5400000">
                    <a:off x="815385" y="2214022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53" name="Object 152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53887" y="2721665"/>
                <a:ext cx="1295245" cy="323578"/>
              </a:xfrm>
              <a:prstGeom prst="rect">
                <a:avLst/>
              </a:prstGeom>
            </p:spPr>
          </p:pic>
        </p:grpSp>
        <p:grpSp>
          <p:nvGrpSpPr>
            <p:cNvPr id="1052" name="그룹 1052"/>
            <p:cNvGrpSpPr/>
            <p:nvPr/>
          </p:nvGrpSpPr>
          <p:grpSpPr>
            <a:xfrm>
              <a:off x="0" y="810049"/>
              <a:ext cx="2047619" cy="390476"/>
              <a:chOff x="0" y="810049"/>
              <a:chExt cx="2047619" cy="390476"/>
            </a:xfrm>
          </p:grpSpPr>
          <p:grpSp>
            <p:nvGrpSpPr>
              <p:cNvPr id="1053" name="그룹 1053"/>
              <p:cNvGrpSpPr/>
              <p:nvPr/>
            </p:nvGrpSpPr>
            <p:grpSpPr>
              <a:xfrm>
                <a:off x="0" y="810049"/>
                <a:ext cx="2047116" cy="389764"/>
                <a:chOff x="0" y="810049"/>
                <a:chExt cx="2047116" cy="389764"/>
              </a:xfrm>
            </p:grpSpPr>
            <p:pic>
              <p:nvPicPr>
                <p:cNvPr id="157" name="Object 156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0" y="81004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54" name="그룹 1054"/>
              <p:cNvGrpSpPr/>
              <p:nvPr/>
            </p:nvGrpSpPr>
            <p:grpSpPr>
              <a:xfrm>
                <a:off x="815385" y="341601"/>
                <a:ext cx="309035" cy="1264658"/>
                <a:chOff x="815385" y="341601"/>
                <a:chExt cx="309035" cy="1264658"/>
              </a:xfrm>
            </p:grpSpPr>
            <p:pic>
              <p:nvPicPr>
                <p:cNvPr id="160" name="Object 159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 rot="5400000">
                  <a:off x="815385" y="34160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3" name="Object 162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3549" y="866661"/>
              <a:ext cx="678368" cy="3235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77036"/>
            <a:ext cx="3591053" cy="5950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2225286"/>
            <a:ext cx="2047619" cy="390476"/>
            <a:chOff x="0" y="2225286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2225286"/>
              <a:ext cx="2047116" cy="389764"/>
              <a:chOff x="0" y="2225286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2225286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756838"/>
              <a:ext cx="309035" cy="1264658"/>
              <a:chOff x="815385" y="1756838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175683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4510" y="2715236"/>
            <a:ext cx="2047619" cy="390476"/>
            <a:chOff x="4510" y="2715236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4510" y="2715236"/>
              <a:ext cx="2047116" cy="389764"/>
              <a:chOff x="4510" y="2715236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510" y="2715236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9895" y="2246787"/>
              <a:ext cx="309035" cy="1264658"/>
              <a:chOff x="819895" y="2246787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9895" y="2246787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121520" y="1938102"/>
            <a:ext cx="4114286" cy="2980939"/>
            <a:chOff x="5121520" y="1938102"/>
            <a:chExt cx="4114286" cy="2980939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21520" y="1938102"/>
              <a:ext cx="4114286" cy="2980939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0" y="3163807"/>
            <a:ext cx="2047619" cy="390476"/>
            <a:chOff x="0" y="3163807"/>
            <a:chExt cx="2047619" cy="390476"/>
          </a:xfrm>
        </p:grpSpPr>
        <p:grpSp>
          <p:nvGrpSpPr>
            <p:cNvPr id="1025" name="그룹 1025"/>
            <p:cNvGrpSpPr/>
            <p:nvPr/>
          </p:nvGrpSpPr>
          <p:grpSpPr>
            <a:xfrm>
              <a:off x="0" y="3163807"/>
              <a:ext cx="2047116" cy="389764"/>
              <a:chOff x="0" y="3163807"/>
              <a:chExt cx="2047116" cy="389764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0" y="31638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815385" y="2695358"/>
              <a:ext cx="309035" cy="1264658"/>
              <a:chOff x="815385" y="2695358"/>
              <a:chExt cx="309035" cy="1264658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815385" y="2695358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-752659" y="-66667"/>
            <a:ext cx="2945079" cy="7928689"/>
            <a:chOff x="-752659" y="-66667"/>
            <a:chExt cx="2945079" cy="792868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-3244465" y="2425138"/>
              <a:ext cx="7928689" cy="2945079"/>
              <a:chOff x="-3244465" y="2425138"/>
              <a:chExt cx="7928689" cy="2945079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-3244465" y="2425138"/>
                <a:ext cx="7928689" cy="2945079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0" y="145002"/>
              <a:ext cx="2190476" cy="447619"/>
              <a:chOff x="0" y="145002"/>
              <a:chExt cx="2190476" cy="447619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0" y="145002"/>
                <a:ext cx="2189471" cy="446702"/>
                <a:chOff x="0" y="145002"/>
                <a:chExt cx="2189471" cy="446702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0" y="145002"/>
                  <a:ext cx="2189471" cy="446702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913329" y="-274700"/>
                <a:ext cx="196955" cy="1264658"/>
                <a:chOff x="913329" y="-274700"/>
                <a:chExt cx="196955" cy="1264658"/>
              </a:xfrm>
            </p:grpSpPr>
            <p:pic>
              <p:nvPicPr>
                <p:cNvPr id="93" name="Object 92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5400000">
                  <a:off x="913329" y="-274700"/>
                  <a:ext cx="196955" cy="1264658"/>
                </a:xfrm>
                <a:prstGeom prst="rect">
                  <a:avLst/>
                </a:prstGeom>
              </p:spPr>
            </p:pic>
          </p:grpSp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36009" y="222913"/>
                <a:ext cx="408568" cy="271397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-9524" y="722482"/>
              <a:ext cx="2200000" cy="571429"/>
              <a:chOff x="-9524" y="722482"/>
              <a:chExt cx="2200000" cy="571429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-9524" y="722482"/>
                <a:ext cx="2192420" cy="564880"/>
                <a:chOff x="-9524" y="722482"/>
                <a:chExt cx="2192420" cy="564880"/>
              </a:xfrm>
            </p:grpSpPr>
            <p:pic>
              <p:nvPicPr>
                <p:cNvPr id="99" name="Object 98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-9524" y="722482"/>
                  <a:ext cx="2192420" cy="564880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913329" y="373627"/>
                <a:ext cx="196955" cy="1264658"/>
                <a:chOff x="913329" y="373627"/>
                <a:chExt cx="196955" cy="1264658"/>
              </a:xfrm>
            </p:grpSpPr>
            <p:pic>
              <p:nvPicPr>
                <p:cNvPr id="102" name="Object 101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5400000">
                  <a:off x="913329" y="373627"/>
                  <a:ext cx="196955" cy="1264658"/>
                </a:xfrm>
                <a:prstGeom prst="rect">
                  <a:avLst/>
                </a:prstGeom>
              </p:spPr>
            </p:pic>
          </p:grpSp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367906" y="866661"/>
                <a:ext cx="678368" cy="323578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0" y="1306409"/>
                <a:ext cx="2047619" cy="390476"/>
                <a:chOff x="0" y="1306409"/>
                <a:chExt cx="2047619" cy="390476"/>
              </a:xfrm>
            </p:grpSpPr>
            <p:grpSp>
              <p:nvGrpSpPr>
                <p:cNvPr id="1037" name="그룹 1037"/>
                <p:cNvGrpSpPr/>
                <p:nvPr/>
              </p:nvGrpSpPr>
              <p:grpSpPr>
                <a:xfrm>
                  <a:off x="0" y="1306409"/>
                  <a:ext cx="2047116" cy="389764"/>
                  <a:chOff x="0" y="1306409"/>
                  <a:chExt cx="2047116" cy="389764"/>
                </a:xfrm>
              </p:grpSpPr>
              <p:pic>
                <p:nvPicPr>
                  <p:cNvPr id="109" name="Object 108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0" y="1306409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38" name="그룹 1038"/>
                <p:cNvGrpSpPr/>
                <p:nvPr/>
              </p:nvGrpSpPr>
              <p:grpSpPr>
                <a:xfrm>
                  <a:off x="815385" y="837961"/>
                  <a:ext cx="309035" cy="1264658"/>
                  <a:chOff x="815385" y="837961"/>
                  <a:chExt cx="309035" cy="1264658"/>
                </a:xfrm>
              </p:grpSpPr>
              <p:pic>
                <p:nvPicPr>
                  <p:cNvPr id="112" name="Object 111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5400000">
                    <a:off x="815385" y="837961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30296" y="1362989"/>
                <a:ext cx="540435" cy="271397"/>
              </a:xfrm>
              <a:prstGeom prst="rect">
                <a:avLst/>
              </a:prstGeom>
            </p:spPr>
          </p:pic>
        </p:grpSp>
        <p:grpSp>
          <p:nvGrpSpPr>
            <p:cNvPr id="1039" name="그룹 1039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40" name="그룹 1040"/>
              <p:cNvGrpSpPr/>
              <p:nvPr/>
            </p:nvGrpSpPr>
            <p:grpSpPr>
              <a:xfrm>
                <a:off x="-3991" y="1765457"/>
                <a:ext cx="2047619" cy="390476"/>
                <a:chOff x="-3991" y="1765457"/>
                <a:chExt cx="2047619" cy="390476"/>
              </a:xfrm>
            </p:grpSpPr>
            <p:grpSp>
              <p:nvGrpSpPr>
                <p:cNvPr id="1041" name="그룹 1041"/>
                <p:cNvGrpSpPr/>
                <p:nvPr/>
              </p:nvGrpSpPr>
              <p:grpSpPr>
                <a:xfrm>
                  <a:off x="-3991" y="1765457"/>
                  <a:ext cx="2047116" cy="389764"/>
                  <a:chOff x="-3991" y="1765457"/>
                  <a:chExt cx="2047116" cy="389764"/>
                </a:xfrm>
              </p:grpSpPr>
              <p:pic>
                <p:nvPicPr>
                  <p:cNvPr id="120" name="Object 119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-3991" y="1765457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2" name="그룹 1042"/>
                <p:cNvGrpSpPr/>
                <p:nvPr/>
              </p:nvGrpSpPr>
              <p:grpSpPr>
                <a:xfrm>
                  <a:off x="811394" y="1297008"/>
                  <a:ext cx="309035" cy="1264658"/>
                  <a:chOff x="811394" y="1297008"/>
                  <a:chExt cx="309035" cy="1264658"/>
                </a:xfrm>
              </p:grpSpPr>
              <p:pic>
                <p:nvPicPr>
                  <p:cNvPr id="123" name="Object 122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5400000">
                    <a:off x="811394" y="1297008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28391" y="1820951"/>
                <a:ext cx="678407" cy="328340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-3991" y="2226983"/>
              <a:ext cx="2047619" cy="390476"/>
              <a:chOff x="-3991" y="2226983"/>
              <a:chExt cx="2047619" cy="390476"/>
            </a:xfrm>
          </p:grpSpPr>
          <p:grpSp>
            <p:nvGrpSpPr>
              <p:cNvPr id="1044" name="그룹 1044"/>
              <p:cNvGrpSpPr/>
              <p:nvPr/>
            </p:nvGrpSpPr>
            <p:grpSpPr>
              <a:xfrm>
                <a:off x="-3991" y="2226983"/>
                <a:ext cx="2047619" cy="390476"/>
                <a:chOff x="-3991" y="2226983"/>
                <a:chExt cx="2047619" cy="390476"/>
              </a:xfrm>
            </p:grpSpPr>
            <p:grpSp>
              <p:nvGrpSpPr>
                <p:cNvPr id="1045" name="그룹 1045"/>
                <p:cNvGrpSpPr/>
                <p:nvPr/>
              </p:nvGrpSpPr>
              <p:grpSpPr>
                <a:xfrm>
                  <a:off x="-3991" y="2226983"/>
                  <a:ext cx="2047116" cy="389764"/>
                  <a:chOff x="-3991" y="2226983"/>
                  <a:chExt cx="2047116" cy="389764"/>
                </a:xfrm>
              </p:grpSpPr>
              <p:pic>
                <p:nvPicPr>
                  <p:cNvPr id="131" name="Object 130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-3991" y="2226983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6" name="그룹 1046"/>
                <p:cNvGrpSpPr/>
                <p:nvPr/>
              </p:nvGrpSpPr>
              <p:grpSpPr>
                <a:xfrm>
                  <a:off x="811394" y="1758535"/>
                  <a:ext cx="309035" cy="1264658"/>
                  <a:chOff x="811394" y="1758535"/>
                  <a:chExt cx="309035" cy="1264658"/>
                </a:xfrm>
              </p:grpSpPr>
              <p:pic>
                <p:nvPicPr>
                  <p:cNvPr id="134" name="Object 133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5400000">
                    <a:off x="811394" y="1758535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37" name="Object 13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36010" y="2282475"/>
                <a:ext cx="1501388" cy="280921"/>
              </a:xfrm>
              <a:prstGeom prst="rect">
                <a:avLst/>
              </a:prstGeom>
            </p:spPr>
          </p:pic>
        </p:grpSp>
        <p:grpSp>
          <p:nvGrpSpPr>
            <p:cNvPr id="1047" name="그룹 1047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0" y="2682471"/>
                <a:ext cx="2047619" cy="390476"/>
                <a:chOff x="0" y="2682471"/>
                <a:chExt cx="2047619" cy="390476"/>
              </a:xfrm>
            </p:grpSpPr>
            <p:grpSp>
              <p:nvGrpSpPr>
                <p:cNvPr id="1049" name="그룹 1049"/>
                <p:cNvGrpSpPr/>
                <p:nvPr/>
              </p:nvGrpSpPr>
              <p:grpSpPr>
                <a:xfrm>
                  <a:off x="0" y="2682471"/>
                  <a:ext cx="2047116" cy="389764"/>
                  <a:chOff x="0" y="2682471"/>
                  <a:chExt cx="2047116" cy="389764"/>
                </a:xfrm>
              </p:grpSpPr>
              <p:pic>
                <p:nvPicPr>
                  <p:cNvPr id="142" name="Object 141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0" y="2682471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0" name="그룹 1050"/>
                <p:cNvGrpSpPr/>
                <p:nvPr/>
              </p:nvGrpSpPr>
              <p:grpSpPr>
                <a:xfrm>
                  <a:off x="815385" y="2214022"/>
                  <a:ext cx="309035" cy="1264658"/>
                  <a:chOff x="815385" y="2214022"/>
                  <a:chExt cx="309035" cy="1264658"/>
                </a:xfrm>
              </p:grpSpPr>
              <p:pic>
                <p:nvPicPr>
                  <p:cNvPr id="145" name="Object 144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5400000">
                    <a:off x="815385" y="2214022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48" name="Object 14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53887" y="2721665"/>
                <a:ext cx="1295245" cy="323578"/>
              </a:xfrm>
              <a:prstGeom prst="rect">
                <a:avLst/>
              </a:prstGeom>
            </p:spPr>
          </p:pic>
        </p:grpSp>
      </p:grpSp>
      <p:grpSp>
        <p:nvGrpSpPr>
          <p:cNvPr id="1051" name="그룹 1051"/>
          <p:cNvGrpSpPr/>
          <p:nvPr/>
        </p:nvGrpSpPr>
        <p:grpSpPr>
          <a:xfrm>
            <a:off x="-752659" y="-66667"/>
            <a:ext cx="2945079" cy="7928689"/>
            <a:chOff x="-752659" y="-66667"/>
            <a:chExt cx="2945079" cy="7928689"/>
          </a:xfrm>
        </p:grpSpPr>
        <p:grpSp>
          <p:nvGrpSpPr>
            <p:cNvPr id="1052" name="그룹 1052"/>
            <p:cNvGrpSpPr/>
            <p:nvPr/>
          </p:nvGrpSpPr>
          <p:grpSpPr>
            <a:xfrm>
              <a:off x="-3244465" y="2425138"/>
              <a:ext cx="7928689" cy="2945079"/>
              <a:chOff x="-3244465" y="2425138"/>
              <a:chExt cx="7928689" cy="2945079"/>
            </a:xfrm>
          </p:grpSpPr>
          <p:pic>
            <p:nvPicPr>
              <p:cNvPr id="153" name="Object 15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-3244465" y="2425138"/>
                <a:ext cx="7928689" cy="2945079"/>
              </a:xfrm>
              <a:prstGeom prst="rect">
                <a:avLst/>
              </a:prstGeom>
            </p:spPr>
          </p:pic>
        </p:grpSp>
        <p:grpSp>
          <p:nvGrpSpPr>
            <p:cNvPr id="1053" name="그룹 1053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156" name="Object 15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54" name="그룹 1054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6009" y="222913"/>
              <a:ext cx="408578" cy="273302"/>
            </a:xfrm>
            <a:prstGeom prst="rect">
              <a:avLst/>
            </a:prstGeom>
          </p:spPr>
        </p:pic>
        <p:grpSp>
          <p:nvGrpSpPr>
            <p:cNvPr id="1055" name="그룹 1055"/>
            <p:cNvGrpSpPr/>
            <p:nvPr/>
          </p:nvGrpSpPr>
          <p:grpSpPr>
            <a:xfrm>
              <a:off x="0" y="810049"/>
              <a:ext cx="2047619" cy="390476"/>
              <a:chOff x="0" y="810049"/>
              <a:chExt cx="2047619" cy="390476"/>
            </a:xfrm>
          </p:grpSpPr>
          <p:grpSp>
            <p:nvGrpSpPr>
              <p:cNvPr id="1056" name="그룹 1056"/>
              <p:cNvGrpSpPr/>
              <p:nvPr/>
            </p:nvGrpSpPr>
            <p:grpSpPr>
              <a:xfrm>
                <a:off x="0" y="810049"/>
                <a:ext cx="2047116" cy="389764"/>
                <a:chOff x="0" y="810049"/>
                <a:chExt cx="2047116" cy="389764"/>
              </a:xfrm>
            </p:grpSpPr>
            <p:pic>
              <p:nvPicPr>
                <p:cNvPr id="164" name="Object 16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0" y="81004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57" name="그룹 1057"/>
              <p:cNvGrpSpPr/>
              <p:nvPr/>
            </p:nvGrpSpPr>
            <p:grpSpPr>
              <a:xfrm>
                <a:off x="815385" y="341601"/>
                <a:ext cx="309035" cy="1264658"/>
                <a:chOff x="815385" y="341601"/>
                <a:chExt cx="309035" cy="1264658"/>
              </a:xfrm>
            </p:grpSpPr>
            <p:pic>
              <p:nvPicPr>
                <p:cNvPr id="167" name="Object 166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5385" y="341601"/>
                  <a:ext cx="309035" cy="12646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8" name="그룹 1058"/>
            <p:cNvGrpSpPr/>
            <p:nvPr/>
          </p:nvGrpSpPr>
          <p:grpSpPr>
            <a:xfrm>
              <a:off x="0" y="1287362"/>
              <a:ext cx="2047619" cy="390476"/>
              <a:chOff x="0" y="1287362"/>
              <a:chExt cx="2047619" cy="390476"/>
            </a:xfrm>
          </p:grpSpPr>
          <p:grpSp>
            <p:nvGrpSpPr>
              <p:cNvPr id="1059" name="그룹 1059"/>
              <p:cNvGrpSpPr/>
              <p:nvPr/>
            </p:nvGrpSpPr>
            <p:grpSpPr>
              <a:xfrm>
                <a:off x="0" y="1287362"/>
                <a:ext cx="2047116" cy="389764"/>
                <a:chOff x="0" y="1287362"/>
                <a:chExt cx="2047116" cy="389764"/>
              </a:xfrm>
            </p:grpSpPr>
            <p:pic>
              <p:nvPicPr>
                <p:cNvPr id="172" name="Object 17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0" y="1287362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60" name="그룹 1060"/>
              <p:cNvGrpSpPr/>
              <p:nvPr/>
            </p:nvGrpSpPr>
            <p:grpSpPr>
              <a:xfrm>
                <a:off x="815385" y="818913"/>
                <a:ext cx="309035" cy="1264658"/>
                <a:chOff x="815385" y="818913"/>
                <a:chExt cx="309035" cy="1264658"/>
              </a:xfrm>
            </p:grpSpPr>
            <p:pic>
              <p:nvPicPr>
                <p:cNvPr id="175" name="Object 17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5385" y="818913"/>
                  <a:ext cx="309035" cy="12646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61" name="그룹 1061"/>
            <p:cNvGrpSpPr/>
            <p:nvPr/>
          </p:nvGrpSpPr>
          <p:grpSpPr>
            <a:xfrm>
              <a:off x="0" y="1756004"/>
              <a:ext cx="2047619" cy="390476"/>
              <a:chOff x="0" y="1756004"/>
              <a:chExt cx="2047619" cy="390476"/>
            </a:xfrm>
          </p:grpSpPr>
          <p:grpSp>
            <p:nvGrpSpPr>
              <p:cNvPr id="1062" name="그룹 1062"/>
              <p:cNvGrpSpPr/>
              <p:nvPr/>
            </p:nvGrpSpPr>
            <p:grpSpPr>
              <a:xfrm>
                <a:off x="0" y="1756004"/>
                <a:ext cx="2047116" cy="389764"/>
                <a:chOff x="0" y="1756004"/>
                <a:chExt cx="2047116" cy="389764"/>
              </a:xfrm>
            </p:grpSpPr>
            <p:pic>
              <p:nvPicPr>
                <p:cNvPr id="180" name="Object 17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0" y="1756004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63" name="그룹 1063"/>
              <p:cNvGrpSpPr/>
              <p:nvPr/>
            </p:nvGrpSpPr>
            <p:grpSpPr>
              <a:xfrm>
                <a:off x="815385" y="1287556"/>
                <a:ext cx="309035" cy="1264658"/>
                <a:chOff x="815385" y="1287556"/>
                <a:chExt cx="309035" cy="1264658"/>
              </a:xfrm>
            </p:grpSpPr>
            <p:pic>
              <p:nvPicPr>
                <p:cNvPr id="183" name="Object 18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5385" y="1287556"/>
                  <a:ext cx="309035" cy="12646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64" name="그룹 1064"/>
            <p:cNvGrpSpPr/>
            <p:nvPr/>
          </p:nvGrpSpPr>
          <p:grpSpPr>
            <a:xfrm>
              <a:off x="0" y="2225286"/>
              <a:ext cx="2047619" cy="390476"/>
              <a:chOff x="0" y="2225286"/>
              <a:chExt cx="2047619" cy="390476"/>
            </a:xfrm>
          </p:grpSpPr>
          <p:grpSp>
            <p:nvGrpSpPr>
              <p:cNvPr id="1065" name="그룹 1065"/>
              <p:cNvGrpSpPr/>
              <p:nvPr/>
            </p:nvGrpSpPr>
            <p:grpSpPr>
              <a:xfrm>
                <a:off x="0" y="2225286"/>
                <a:ext cx="2047116" cy="389764"/>
                <a:chOff x="0" y="2225286"/>
                <a:chExt cx="2047116" cy="389764"/>
              </a:xfrm>
            </p:grpSpPr>
            <p:pic>
              <p:nvPicPr>
                <p:cNvPr id="188" name="Object 187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0" y="2225286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66" name="그룹 1066"/>
              <p:cNvGrpSpPr/>
              <p:nvPr/>
            </p:nvGrpSpPr>
            <p:grpSpPr>
              <a:xfrm>
                <a:off x="815385" y="1756838"/>
                <a:ext cx="309035" cy="1264658"/>
                <a:chOff x="815385" y="1756838"/>
                <a:chExt cx="309035" cy="1264658"/>
              </a:xfrm>
            </p:grpSpPr>
            <p:pic>
              <p:nvPicPr>
                <p:cNvPr id="191" name="Object 190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5385" y="1756838"/>
                  <a:ext cx="309035" cy="126465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67" name="그룹 1067"/>
            <p:cNvGrpSpPr/>
            <p:nvPr/>
          </p:nvGrpSpPr>
          <p:grpSpPr>
            <a:xfrm>
              <a:off x="4510" y="2715236"/>
              <a:ext cx="2047619" cy="390476"/>
              <a:chOff x="4510" y="2715236"/>
              <a:chExt cx="2047619" cy="390476"/>
            </a:xfrm>
          </p:grpSpPr>
          <p:grpSp>
            <p:nvGrpSpPr>
              <p:cNvPr id="1068" name="그룹 1068"/>
              <p:cNvGrpSpPr/>
              <p:nvPr/>
            </p:nvGrpSpPr>
            <p:grpSpPr>
              <a:xfrm>
                <a:off x="4510" y="2715236"/>
                <a:ext cx="2047116" cy="389764"/>
                <a:chOff x="4510" y="2715236"/>
                <a:chExt cx="2047116" cy="389764"/>
              </a:xfrm>
            </p:grpSpPr>
            <p:pic>
              <p:nvPicPr>
                <p:cNvPr id="196" name="Object 195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4510" y="2715236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69" name="그룹 1069"/>
              <p:cNvGrpSpPr/>
              <p:nvPr/>
            </p:nvGrpSpPr>
            <p:grpSpPr>
              <a:xfrm>
                <a:off x="819895" y="2246787"/>
                <a:ext cx="309035" cy="1264658"/>
                <a:chOff x="819895" y="2246787"/>
                <a:chExt cx="309035" cy="1264658"/>
              </a:xfrm>
            </p:grpSpPr>
            <p:pic>
              <p:nvPicPr>
                <p:cNvPr id="199" name="Object 19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9895" y="2246787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02" name="Object 20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  <p:pic>
          <p:nvPicPr>
            <p:cNvPr id="203" name="Object 20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6009" y="2282475"/>
              <a:ext cx="993378" cy="280921"/>
            </a:xfrm>
            <a:prstGeom prst="rect">
              <a:avLst/>
            </a:prstGeom>
          </p:spPr>
        </p:pic>
        <p:pic>
          <p:nvPicPr>
            <p:cNvPr id="204" name="Object 20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5534" y="2771998"/>
              <a:ext cx="388045" cy="328340"/>
            </a:xfrm>
            <a:prstGeom prst="rect">
              <a:avLst/>
            </a:prstGeom>
          </p:spPr>
        </p:pic>
        <p:pic>
          <p:nvPicPr>
            <p:cNvPr id="205" name="Object 20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7906" y="866661"/>
              <a:ext cx="678368" cy="323578"/>
            </a:xfrm>
            <a:prstGeom prst="rect">
              <a:avLst/>
            </a:prstGeom>
          </p:spPr>
        </p:pic>
        <p:pic>
          <p:nvPicPr>
            <p:cNvPr id="206" name="Object 20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  <p:grpSp>
          <p:nvGrpSpPr>
            <p:cNvPr id="1070" name="그룹 1070"/>
            <p:cNvGrpSpPr/>
            <p:nvPr/>
          </p:nvGrpSpPr>
          <p:grpSpPr>
            <a:xfrm>
              <a:off x="0" y="3174849"/>
              <a:ext cx="2047619" cy="390476"/>
              <a:chOff x="0" y="3174849"/>
              <a:chExt cx="2047619" cy="390476"/>
            </a:xfrm>
          </p:grpSpPr>
          <p:grpSp>
            <p:nvGrpSpPr>
              <p:cNvPr id="1071" name="그룹 1071"/>
              <p:cNvGrpSpPr/>
              <p:nvPr/>
            </p:nvGrpSpPr>
            <p:grpSpPr>
              <a:xfrm>
                <a:off x="0" y="3174849"/>
                <a:ext cx="2047116" cy="389764"/>
                <a:chOff x="0" y="3174849"/>
                <a:chExt cx="2047116" cy="389764"/>
              </a:xfrm>
            </p:grpSpPr>
            <p:pic>
              <p:nvPicPr>
                <p:cNvPr id="209" name="Object 208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0" y="317484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72" name="그룹 1072"/>
              <p:cNvGrpSpPr/>
              <p:nvPr/>
            </p:nvGrpSpPr>
            <p:grpSpPr>
              <a:xfrm>
                <a:off x="815385" y="2706400"/>
                <a:ext cx="309035" cy="1264658"/>
                <a:chOff x="815385" y="2706400"/>
                <a:chExt cx="309035" cy="1264658"/>
              </a:xfrm>
            </p:grpSpPr>
            <p:pic>
              <p:nvPicPr>
                <p:cNvPr id="212" name="Object 211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5385" y="2706400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5" name="Object 21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5057" y="3228732"/>
              <a:ext cx="968768" cy="328340"/>
            </a:xfrm>
            <a:prstGeom prst="rect">
              <a:avLst/>
            </a:prstGeom>
          </p:spPr>
        </p:pic>
        <p:grpSp>
          <p:nvGrpSpPr>
            <p:cNvPr id="1073" name="그룹 1073"/>
            <p:cNvGrpSpPr/>
            <p:nvPr/>
          </p:nvGrpSpPr>
          <p:grpSpPr>
            <a:xfrm>
              <a:off x="-3244465" y="2425138"/>
              <a:ext cx="7928689" cy="2945079"/>
              <a:chOff x="-3244465" y="2425138"/>
              <a:chExt cx="7928689" cy="2945079"/>
            </a:xfrm>
          </p:grpSpPr>
          <p:pic>
            <p:nvPicPr>
              <p:cNvPr id="217" name="Object 2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-3244465" y="2425138"/>
                <a:ext cx="7928689" cy="2945079"/>
              </a:xfrm>
              <a:prstGeom prst="rect">
                <a:avLst/>
              </a:prstGeom>
            </p:spPr>
          </p:pic>
        </p:grpSp>
        <p:grpSp>
          <p:nvGrpSpPr>
            <p:cNvPr id="1074" name="그룹 1074"/>
            <p:cNvGrpSpPr/>
            <p:nvPr/>
          </p:nvGrpSpPr>
          <p:grpSpPr>
            <a:xfrm>
              <a:off x="0" y="145002"/>
              <a:ext cx="2190476" cy="447619"/>
              <a:chOff x="0" y="145002"/>
              <a:chExt cx="2190476" cy="447619"/>
            </a:xfrm>
          </p:grpSpPr>
          <p:grpSp>
            <p:nvGrpSpPr>
              <p:cNvPr id="1075" name="그룹 1075"/>
              <p:cNvGrpSpPr/>
              <p:nvPr/>
            </p:nvGrpSpPr>
            <p:grpSpPr>
              <a:xfrm>
                <a:off x="0" y="145002"/>
                <a:ext cx="2189471" cy="446702"/>
                <a:chOff x="0" y="145002"/>
                <a:chExt cx="2189471" cy="446702"/>
              </a:xfrm>
            </p:grpSpPr>
            <p:pic>
              <p:nvPicPr>
                <p:cNvPr id="221" name="Object 220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0" y="145002"/>
                  <a:ext cx="2189471" cy="446702"/>
                </a:xfrm>
                <a:prstGeom prst="rect">
                  <a:avLst/>
                </a:prstGeom>
              </p:spPr>
            </p:pic>
          </p:grpSp>
          <p:grpSp>
            <p:nvGrpSpPr>
              <p:cNvPr id="1076" name="그룹 1076"/>
              <p:cNvGrpSpPr/>
              <p:nvPr/>
            </p:nvGrpSpPr>
            <p:grpSpPr>
              <a:xfrm>
                <a:off x="913329" y="-274700"/>
                <a:ext cx="196955" cy="1264658"/>
                <a:chOff x="913329" y="-274700"/>
                <a:chExt cx="196955" cy="1264658"/>
              </a:xfrm>
            </p:grpSpPr>
            <p:pic>
              <p:nvPicPr>
                <p:cNvPr id="224" name="Object 223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 rot="5400000">
                  <a:off x="913329" y="-274700"/>
                  <a:ext cx="196955" cy="1264658"/>
                </a:xfrm>
                <a:prstGeom prst="rect">
                  <a:avLst/>
                </a:prstGeom>
              </p:spPr>
            </p:pic>
          </p:grpSp>
          <p:pic>
            <p:nvPicPr>
              <p:cNvPr id="226" name="Object 22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336009" y="222913"/>
                <a:ext cx="408568" cy="271397"/>
              </a:xfrm>
              <a:prstGeom prst="rect">
                <a:avLst/>
              </a:prstGeom>
            </p:spPr>
          </p:pic>
        </p:grpSp>
        <p:grpSp>
          <p:nvGrpSpPr>
            <p:cNvPr id="1077" name="그룹 1077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78" name="그룹 1078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230" name="Object 2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79" name="그룹 1079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233" name="Object 232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6" name="Object 2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  <p:grpSp>
          <p:nvGrpSpPr>
            <p:cNvPr id="1080" name="그룹 1080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81" name="그룹 1081"/>
              <p:cNvGrpSpPr/>
              <p:nvPr/>
            </p:nvGrpSpPr>
            <p:grpSpPr>
              <a:xfrm>
                <a:off x="-3991" y="1765457"/>
                <a:ext cx="2047619" cy="390476"/>
                <a:chOff x="-3991" y="1765457"/>
                <a:chExt cx="2047619" cy="390476"/>
              </a:xfrm>
            </p:grpSpPr>
            <p:grpSp>
              <p:nvGrpSpPr>
                <p:cNvPr id="1082" name="그룹 1082"/>
                <p:cNvGrpSpPr/>
                <p:nvPr/>
              </p:nvGrpSpPr>
              <p:grpSpPr>
                <a:xfrm>
                  <a:off x="-3991" y="1765457"/>
                  <a:ext cx="2047116" cy="389764"/>
                  <a:chOff x="-3991" y="1765457"/>
                  <a:chExt cx="2047116" cy="389764"/>
                </a:xfrm>
              </p:grpSpPr>
              <p:pic>
                <p:nvPicPr>
                  <p:cNvPr id="240" name="Object 239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-3991" y="1765457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3" name="그룹 1083"/>
                <p:cNvGrpSpPr/>
                <p:nvPr/>
              </p:nvGrpSpPr>
              <p:grpSpPr>
                <a:xfrm>
                  <a:off x="811394" y="1297008"/>
                  <a:ext cx="309035" cy="1264658"/>
                  <a:chOff x="811394" y="1297008"/>
                  <a:chExt cx="309035" cy="1264658"/>
                </a:xfrm>
              </p:grpSpPr>
              <p:pic>
                <p:nvPicPr>
                  <p:cNvPr id="243" name="Object 242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5400000">
                    <a:off x="811394" y="1297008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46" name="Object 24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28391" y="1820951"/>
                <a:ext cx="678407" cy="328340"/>
              </a:xfrm>
              <a:prstGeom prst="rect">
                <a:avLst/>
              </a:prstGeom>
            </p:spPr>
          </p:pic>
        </p:grpSp>
        <p:grpSp>
          <p:nvGrpSpPr>
            <p:cNvPr id="1084" name="그룹 1084"/>
            <p:cNvGrpSpPr/>
            <p:nvPr/>
          </p:nvGrpSpPr>
          <p:grpSpPr>
            <a:xfrm>
              <a:off x="-3991" y="2226983"/>
              <a:ext cx="2047619" cy="390476"/>
              <a:chOff x="-3991" y="2226983"/>
              <a:chExt cx="2047619" cy="390476"/>
            </a:xfrm>
          </p:grpSpPr>
          <p:grpSp>
            <p:nvGrpSpPr>
              <p:cNvPr id="1085" name="그룹 1085"/>
              <p:cNvGrpSpPr/>
              <p:nvPr/>
            </p:nvGrpSpPr>
            <p:grpSpPr>
              <a:xfrm>
                <a:off x="-3991" y="2226983"/>
                <a:ext cx="2047619" cy="390476"/>
                <a:chOff x="-3991" y="2226983"/>
                <a:chExt cx="2047619" cy="390476"/>
              </a:xfrm>
            </p:grpSpPr>
            <p:grpSp>
              <p:nvGrpSpPr>
                <p:cNvPr id="1086" name="그룹 1086"/>
                <p:cNvGrpSpPr/>
                <p:nvPr/>
              </p:nvGrpSpPr>
              <p:grpSpPr>
                <a:xfrm>
                  <a:off x="-3991" y="2226983"/>
                  <a:ext cx="2047116" cy="389764"/>
                  <a:chOff x="-3991" y="2226983"/>
                  <a:chExt cx="2047116" cy="389764"/>
                </a:xfrm>
              </p:grpSpPr>
              <p:pic>
                <p:nvPicPr>
                  <p:cNvPr id="251" name="Object 250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-3991" y="2226983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7" name="그룹 1087"/>
                <p:cNvGrpSpPr/>
                <p:nvPr/>
              </p:nvGrpSpPr>
              <p:grpSpPr>
                <a:xfrm>
                  <a:off x="811394" y="1758535"/>
                  <a:ext cx="309035" cy="1264658"/>
                  <a:chOff x="811394" y="1758535"/>
                  <a:chExt cx="309035" cy="1264658"/>
                </a:xfrm>
              </p:grpSpPr>
              <p:pic>
                <p:nvPicPr>
                  <p:cNvPr id="254" name="Object 253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5400000">
                    <a:off x="811394" y="1758535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57" name="Object 256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36010" y="2282475"/>
                <a:ext cx="1501388" cy="280921"/>
              </a:xfrm>
              <a:prstGeom prst="rect">
                <a:avLst/>
              </a:prstGeom>
            </p:spPr>
          </p:pic>
        </p:grpSp>
        <p:grpSp>
          <p:nvGrpSpPr>
            <p:cNvPr id="1088" name="그룹 1088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89" name="그룹 1089"/>
              <p:cNvGrpSpPr/>
              <p:nvPr/>
            </p:nvGrpSpPr>
            <p:grpSpPr>
              <a:xfrm>
                <a:off x="0" y="2682471"/>
                <a:ext cx="2047619" cy="390476"/>
                <a:chOff x="0" y="2682471"/>
                <a:chExt cx="2047619" cy="390476"/>
              </a:xfrm>
            </p:grpSpPr>
            <p:grpSp>
              <p:nvGrpSpPr>
                <p:cNvPr id="1090" name="그룹 1090"/>
                <p:cNvGrpSpPr/>
                <p:nvPr/>
              </p:nvGrpSpPr>
              <p:grpSpPr>
                <a:xfrm>
                  <a:off x="0" y="2682471"/>
                  <a:ext cx="2047116" cy="389764"/>
                  <a:chOff x="0" y="2682471"/>
                  <a:chExt cx="2047116" cy="389764"/>
                </a:xfrm>
              </p:grpSpPr>
              <p:pic>
                <p:nvPicPr>
                  <p:cNvPr id="262" name="Object 261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0" y="2682471"/>
                    <a:ext cx="2047116" cy="38976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91" name="그룹 1091"/>
                <p:cNvGrpSpPr/>
                <p:nvPr/>
              </p:nvGrpSpPr>
              <p:grpSpPr>
                <a:xfrm>
                  <a:off x="815385" y="2214022"/>
                  <a:ext cx="309035" cy="1264658"/>
                  <a:chOff x="815385" y="2214022"/>
                  <a:chExt cx="309035" cy="1264658"/>
                </a:xfrm>
              </p:grpSpPr>
              <p:pic>
                <p:nvPicPr>
                  <p:cNvPr id="265" name="Object 264"/>
                  <p:cNvPicPr>
                    <a:picLocks noChangeAspect="1"/>
                  </p:cNvPicPr>
                  <p:nvPr/>
                </p:nvPicPr>
                <p:blipFill>
                  <a:blip r:embed="rId12" cstate="print"/>
                  <a:stretch>
                    <a:fillRect/>
                  </a:stretch>
                </p:blipFill>
                <p:spPr>
                  <a:xfrm rot="5400000">
                    <a:off x="815385" y="2214022"/>
                    <a:ext cx="309035" cy="1264658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68" name="Object 267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353887" y="2721665"/>
                <a:ext cx="1295245" cy="323578"/>
              </a:xfrm>
              <a:prstGeom prst="rect">
                <a:avLst/>
              </a:prstGeom>
            </p:spPr>
          </p:pic>
        </p:grpSp>
        <p:grpSp>
          <p:nvGrpSpPr>
            <p:cNvPr id="1092" name="그룹 1092"/>
            <p:cNvGrpSpPr/>
            <p:nvPr/>
          </p:nvGrpSpPr>
          <p:grpSpPr>
            <a:xfrm>
              <a:off x="0" y="810049"/>
              <a:ext cx="2047619" cy="390476"/>
              <a:chOff x="0" y="810049"/>
              <a:chExt cx="2047619" cy="390476"/>
            </a:xfrm>
          </p:grpSpPr>
          <p:grpSp>
            <p:nvGrpSpPr>
              <p:cNvPr id="1093" name="그룹 1093"/>
              <p:cNvGrpSpPr/>
              <p:nvPr/>
            </p:nvGrpSpPr>
            <p:grpSpPr>
              <a:xfrm>
                <a:off x="0" y="810049"/>
                <a:ext cx="2047116" cy="389764"/>
                <a:chOff x="0" y="810049"/>
                <a:chExt cx="2047116" cy="389764"/>
              </a:xfrm>
            </p:grpSpPr>
            <p:pic>
              <p:nvPicPr>
                <p:cNvPr id="272" name="Object 271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0" y="81004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94" name="그룹 1094"/>
              <p:cNvGrpSpPr/>
              <p:nvPr/>
            </p:nvGrpSpPr>
            <p:grpSpPr>
              <a:xfrm>
                <a:off x="815385" y="341601"/>
                <a:ext cx="309035" cy="1264658"/>
                <a:chOff x="815385" y="341601"/>
                <a:chExt cx="309035" cy="1264658"/>
              </a:xfrm>
            </p:grpSpPr>
            <p:pic>
              <p:nvPicPr>
                <p:cNvPr id="275" name="Object 274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 rot="5400000">
                  <a:off x="815385" y="34160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78" name="Object 27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3549" y="866661"/>
              <a:ext cx="678368" cy="3235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7041" y="777097"/>
            <a:ext cx="12641563" cy="5229437"/>
            <a:chOff x="-107041" y="777097"/>
            <a:chExt cx="12641563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7041" y="777097"/>
              <a:ext cx="12641563" cy="522943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99325" y="2395674"/>
            <a:ext cx="6358553" cy="22076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77036"/>
            <a:ext cx="3829795" cy="5736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7143" y="1199814"/>
            <a:ext cx="2200000" cy="571429"/>
            <a:chOff x="-17143" y="1199814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7143" y="1199814"/>
              <a:ext cx="2192420" cy="564880"/>
              <a:chOff x="-17143" y="1199814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7143" y="1199814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5710" y="850958"/>
              <a:ext cx="196955" cy="1264658"/>
              <a:chOff x="905710" y="850958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5710" y="850958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-3991" y="1765457"/>
              <a:ext cx="2047116" cy="389764"/>
              <a:chOff x="-3991" y="1765457"/>
              <a:chExt cx="2047116" cy="389764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176545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1394" y="1297008"/>
              <a:ext cx="309035" cy="1264658"/>
              <a:chOff x="811394" y="1297008"/>
              <a:chExt cx="309035" cy="126465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129700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-3991" y="2226983"/>
            <a:ext cx="2047619" cy="390476"/>
            <a:chOff x="-3991" y="2226983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-3991" y="2226983"/>
              <a:ext cx="2047116" cy="389764"/>
              <a:chOff x="-3991" y="2226983"/>
              <a:chExt cx="2047116" cy="38976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22698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1394" y="1758535"/>
              <a:ext cx="309035" cy="1264658"/>
              <a:chOff x="811394" y="1758535"/>
              <a:chExt cx="309035" cy="1264658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1758535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3479803" y="1514642"/>
            <a:ext cx="2234483" cy="2234483"/>
            <a:chOff x="3479803" y="1514642"/>
            <a:chExt cx="2234483" cy="2234483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79803" y="1514642"/>
              <a:ext cx="2234483" cy="2234483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470632" y="3852842"/>
            <a:ext cx="1664920" cy="520910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446467" y="4405925"/>
            <a:ext cx="1843311" cy="378578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446467" y="4703067"/>
            <a:ext cx="1747320" cy="378578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6577577" y="1497433"/>
            <a:ext cx="2234483" cy="2234483"/>
            <a:chOff x="6577577" y="1497433"/>
            <a:chExt cx="2234483" cy="2234483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77577" y="1497433"/>
              <a:ext cx="2234483" cy="2234483"/>
            </a:xfrm>
            <a:prstGeom prst="rect">
              <a:avLst/>
            </a:prstGeom>
          </p:spPr>
        </p:pic>
      </p:grpSp>
      <p:pic>
        <p:nvPicPr>
          <p:cNvPr id="90" name="Object 89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568403" y="3835632"/>
            <a:ext cx="1655396" cy="520910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544248" y="4388715"/>
            <a:ext cx="1843311" cy="378578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544248" y="4685858"/>
            <a:ext cx="1815625" cy="378578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6599661" y="1514458"/>
            <a:ext cx="2168234" cy="2183569"/>
            <a:chOff x="6599661" y="1514458"/>
            <a:chExt cx="2168234" cy="2183569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599661" y="1514458"/>
              <a:ext cx="2168234" cy="2183569"/>
            </a:xfrm>
            <a:prstGeom prst="rect">
              <a:avLst/>
            </a:prstGeom>
          </p:spPr>
        </p:pic>
      </p:grpSp>
      <p:pic>
        <p:nvPicPr>
          <p:cNvPr id="96" name="Object 95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657917" y="3257490"/>
            <a:ext cx="3997350" cy="3498398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534880" y="3321974"/>
            <a:ext cx="4234608" cy="3469827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9521755" y="1512261"/>
            <a:ext cx="2188128" cy="2198528"/>
            <a:chOff x="9521755" y="1512261"/>
            <a:chExt cx="2188128" cy="2198528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521755" y="1512261"/>
              <a:ext cx="2188128" cy="219852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9498986" y="1498861"/>
            <a:ext cx="2234483" cy="2234483"/>
            <a:chOff x="9498986" y="1498861"/>
            <a:chExt cx="2234483" cy="2234483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98986" y="1498861"/>
              <a:ext cx="2234483" cy="2234483"/>
            </a:xfrm>
            <a:prstGeom prst="rect">
              <a:avLst/>
            </a:prstGeom>
          </p:spPr>
        </p:pic>
      </p:grpSp>
      <p:pic>
        <p:nvPicPr>
          <p:cNvPr id="104" name="Object 103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9489832" y="3837061"/>
            <a:ext cx="1655396" cy="520910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465658" y="4390144"/>
            <a:ext cx="1450540" cy="385968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9465658" y="4687287"/>
            <a:ext cx="1843311" cy="378578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505342" y="3314533"/>
            <a:ext cx="3759970" cy="3469827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3504342" y="1546469"/>
            <a:ext cx="2171297" cy="2171297"/>
            <a:chOff x="3504342" y="1546469"/>
            <a:chExt cx="2171297" cy="2171297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504342" y="1546469"/>
              <a:ext cx="2171297" cy="2171297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3636147" y="1535211"/>
            <a:ext cx="1898755" cy="2179186"/>
            <a:chOff x="3636147" y="1535211"/>
            <a:chExt cx="1898755" cy="2179186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636147" y="1535211"/>
              <a:ext cx="1898755" cy="2179186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-3244465" y="2491805"/>
            <a:ext cx="7928689" cy="2945079"/>
            <a:chOff x="-3244465" y="2491805"/>
            <a:chExt cx="7928689" cy="2945079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91805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0" y="211669"/>
            <a:ext cx="2190476" cy="447619"/>
            <a:chOff x="0" y="211669"/>
            <a:chExt cx="2190476" cy="447619"/>
          </a:xfrm>
        </p:grpSpPr>
        <p:grpSp>
          <p:nvGrpSpPr>
            <p:cNvPr id="1035" name="그룹 1035"/>
            <p:cNvGrpSpPr/>
            <p:nvPr/>
          </p:nvGrpSpPr>
          <p:grpSpPr>
            <a:xfrm>
              <a:off x="0" y="211669"/>
              <a:ext cx="2189471" cy="446702"/>
              <a:chOff x="0" y="211669"/>
              <a:chExt cx="2189471" cy="446702"/>
            </a:xfrm>
          </p:grpSpPr>
          <p:pic>
            <p:nvPicPr>
              <p:cNvPr id="119" name="Object 1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211669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36" name="그룹 1036"/>
            <p:cNvGrpSpPr/>
            <p:nvPr/>
          </p:nvGrpSpPr>
          <p:grpSpPr>
            <a:xfrm>
              <a:off x="913329" y="-208034"/>
              <a:ext cx="196955" cy="1264658"/>
              <a:chOff x="913329" y="-208034"/>
              <a:chExt cx="196955" cy="1264658"/>
            </a:xfrm>
          </p:grpSpPr>
          <p:pic>
            <p:nvPicPr>
              <p:cNvPr id="122" name="Object 1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08034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6009" y="289579"/>
              <a:ext cx="408568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11467" y="1287362"/>
            <a:ext cx="2192420" cy="564880"/>
            <a:chOff x="-11467" y="1287362"/>
            <a:chExt cx="2192420" cy="564880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1467" y="1287362"/>
              <a:ext cx="2192420" cy="564880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913329" y="440293"/>
            <a:ext cx="196955" cy="1264658"/>
            <a:chOff x="913329" y="440293"/>
            <a:chExt cx="196955" cy="1264658"/>
          </a:xfrm>
        </p:grpSpPr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913329" y="440293"/>
              <a:ext cx="196955" cy="1264658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0" y="878550"/>
            <a:ext cx="2047116" cy="389764"/>
            <a:chOff x="0" y="878550"/>
            <a:chExt cx="2047116" cy="389764"/>
          </a:xfrm>
        </p:grpSpPr>
        <p:pic>
          <p:nvPicPr>
            <p:cNvPr id="133" name="Object 1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878550"/>
              <a:ext cx="2047116" cy="389764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796337" y="443533"/>
            <a:ext cx="309035" cy="1264658"/>
            <a:chOff x="796337" y="443533"/>
            <a:chExt cx="309035" cy="1264658"/>
          </a:xfrm>
        </p:grpSpPr>
        <p:pic>
          <p:nvPicPr>
            <p:cNvPr id="136" name="Object 1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796337" y="443533"/>
              <a:ext cx="309035" cy="1264658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-3991" y="1832124"/>
            <a:ext cx="2047619" cy="390476"/>
            <a:chOff x="-3991" y="1832124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-3991" y="1832124"/>
              <a:ext cx="2047619" cy="390476"/>
              <a:chOff x="-3991" y="1832124"/>
              <a:chExt cx="2047619" cy="390476"/>
            </a:xfrm>
          </p:grpSpPr>
          <p:grpSp>
            <p:nvGrpSpPr>
              <p:cNvPr id="1043" name="그룹 1043"/>
              <p:cNvGrpSpPr/>
              <p:nvPr/>
            </p:nvGrpSpPr>
            <p:grpSpPr>
              <a:xfrm>
                <a:off x="-3991" y="1832124"/>
                <a:ext cx="2047116" cy="389764"/>
                <a:chOff x="-3991" y="1832124"/>
                <a:chExt cx="2047116" cy="389764"/>
              </a:xfrm>
            </p:grpSpPr>
            <p:pic>
              <p:nvPicPr>
                <p:cNvPr id="141" name="Object 140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832124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4" name="그룹 1044"/>
              <p:cNvGrpSpPr/>
              <p:nvPr/>
            </p:nvGrpSpPr>
            <p:grpSpPr>
              <a:xfrm>
                <a:off x="811394" y="1363675"/>
                <a:ext cx="309035" cy="1264658"/>
                <a:chOff x="811394" y="1363675"/>
                <a:chExt cx="309035" cy="1264658"/>
              </a:xfrm>
            </p:grpSpPr>
            <p:pic>
              <p:nvPicPr>
                <p:cNvPr id="144" name="Object 143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363675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7" name="Object 1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8391" y="1887617"/>
              <a:ext cx="678407" cy="328340"/>
            </a:xfrm>
            <a:prstGeom prst="rect">
              <a:avLst/>
            </a:prstGeom>
          </p:spPr>
        </p:pic>
      </p:grpSp>
      <p:grpSp>
        <p:nvGrpSpPr>
          <p:cNvPr id="1045" name="그룹 1045"/>
          <p:cNvGrpSpPr/>
          <p:nvPr/>
        </p:nvGrpSpPr>
        <p:grpSpPr>
          <a:xfrm>
            <a:off x="-3991" y="2293650"/>
            <a:ext cx="2047619" cy="390476"/>
            <a:chOff x="-3991" y="2293650"/>
            <a:chExt cx="2047619" cy="390476"/>
          </a:xfrm>
        </p:grpSpPr>
        <p:grpSp>
          <p:nvGrpSpPr>
            <p:cNvPr id="1046" name="그룹 1046"/>
            <p:cNvGrpSpPr/>
            <p:nvPr/>
          </p:nvGrpSpPr>
          <p:grpSpPr>
            <a:xfrm>
              <a:off x="-3991" y="2293650"/>
              <a:ext cx="2047619" cy="390476"/>
              <a:chOff x="-3991" y="2293650"/>
              <a:chExt cx="2047619" cy="390476"/>
            </a:xfrm>
          </p:grpSpPr>
          <p:grpSp>
            <p:nvGrpSpPr>
              <p:cNvPr id="1047" name="그룹 1047"/>
              <p:cNvGrpSpPr/>
              <p:nvPr/>
            </p:nvGrpSpPr>
            <p:grpSpPr>
              <a:xfrm>
                <a:off x="-3991" y="2293650"/>
                <a:ext cx="2047116" cy="389764"/>
                <a:chOff x="-3991" y="2293650"/>
                <a:chExt cx="2047116" cy="389764"/>
              </a:xfrm>
            </p:grpSpPr>
            <p:pic>
              <p:nvPicPr>
                <p:cNvPr id="152" name="Object 15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2293650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8" name="그룹 1048"/>
              <p:cNvGrpSpPr/>
              <p:nvPr/>
            </p:nvGrpSpPr>
            <p:grpSpPr>
              <a:xfrm>
                <a:off x="811394" y="1825201"/>
                <a:ext cx="309035" cy="1264658"/>
                <a:chOff x="811394" y="1825201"/>
                <a:chExt cx="309035" cy="1264658"/>
              </a:xfrm>
            </p:grpSpPr>
            <p:pic>
              <p:nvPicPr>
                <p:cNvPr id="155" name="Object 154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82520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8" name="Object 157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36010" y="2349141"/>
              <a:ext cx="1501388" cy="280921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0" y="2749137"/>
            <a:ext cx="2047619" cy="390476"/>
            <a:chOff x="0" y="2749137"/>
            <a:chExt cx="2047619" cy="390476"/>
          </a:xfrm>
        </p:grpSpPr>
        <p:grpSp>
          <p:nvGrpSpPr>
            <p:cNvPr id="1050" name="그룹 1050"/>
            <p:cNvGrpSpPr/>
            <p:nvPr/>
          </p:nvGrpSpPr>
          <p:grpSpPr>
            <a:xfrm>
              <a:off x="0" y="2749137"/>
              <a:ext cx="2047619" cy="390476"/>
              <a:chOff x="0" y="2749137"/>
              <a:chExt cx="2047619" cy="390476"/>
            </a:xfrm>
          </p:grpSpPr>
          <p:grpSp>
            <p:nvGrpSpPr>
              <p:cNvPr id="1051" name="그룹 1051"/>
              <p:cNvGrpSpPr/>
              <p:nvPr/>
            </p:nvGrpSpPr>
            <p:grpSpPr>
              <a:xfrm>
                <a:off x="0" y="2749137"/>
                <a:ext cx="2047116" cy="389764"/>
                <a:chOff x="0" y="2749137"/>
                <a:chExt cx="2047116" cy="389764"/>
              </a:xfrm>
            </p:grpSpPr>
            <p:pic>
              <p:nvPicPr>
                <p:cNvPr id="163" name="Object 162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74913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52" name="그룹 1052"/>
              <p:cNvGrpSpPr/>
              <p:nvPr/>
            </p:nvGrpSpPr>
            <p:grpSpPr>
              <a:xfrm>
                <a:off x="815385" y="2280689"/>
                <a:ext cx="309035" cy="1264658"/>
                <a:chOff x="815385" y="2280689"/>
                <a:chExt cx="309035" cy="1264658"/>
              </a:xfrm>
            </p:grpSpPr>
            <p:pic>
              <p:nvPicPr>
                <p:cNvPr id="166" name="Object 165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80689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9" name="Object 168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3887" y="2788332"/>
              <a:ext cx="1295245" cy="323578"/>
            </a:xfrm>
            <a:prstGeom prst="rect">
              <a:avLst/>
            </a:prstGeom>
          </p:spPr>
        </p:pic>
      </p:grpSp>
      <p:pic>
        <p:nvPicPr>
          <p:cNvPr id="171" name="Object 17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0287" y="933328"/>
            <a:ext cx="678368" cy="323578"/>
          </a:xfrm>
          <a:prstGeom prst="rect">
            <a:avLst/>
          </a:prstGeom>
        </p:spPr>
      </p:pic>
      <p:grpSp>
        <p:nvGrpSpPr>
          <p:cNvPr id="1053" name="그룹 1053"/>
          <p:cNvGrpSpPr/>
          <p:nvPr/>
        </p:nvGrpSpPr>
        <p:grpSpPr>
          <a:xfrm>
            <a:off x="828850" y="919121"/>
            <a:ext cx="309035" cy="1264658"/>
            <a:chOff x="828850" y="919121"/>
            <a:chExt cx="309035" cy="1264658"/>
          </a:xfrm>
        </p:grpSpPr>
        <p:pic>
          <p:nvPicPr>
            <p:cNvPr id="173" name="Object 172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 rot="5400000">
              <a:off x="828850" y="919121"/>
              <a:ext cx="309035" cy="1264658"/>
            </a:xfrm>
            <a:prstGeom prst="rect">
              <a:avLst/>
            </a:prstGeom>
          </p:spPr>
        </p:pic>
      </p:grpSp>
      <p:pic>
        <p:nvPicPr>
          <p:cNvPr id="175" name="Object 17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9343" y="1429656"/>
            <a:ext cx="540435" cy="271397"/>
          </a:xfrm>
          <a:prstGeom prst="rect">
            <a:avLst/>
          </a:prstGeom>
        </p:spPr>
      </p:pic>
      <p:grpSp>
        <p:nvGrpSpPr>
          <p:cNvPr id="1054" name="그룹 1054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77" name="Object 17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55" name="그룹 1055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56" name="그룹 1056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181" name="Object 18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57" name="그룹 1057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184" name="Object 18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186" name="Object 185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58" name="그룹 1058"/>
          <p:cNvGrpSpPr/>
          <p:nvPr/>
        </p:nvGrpSpPr>
        <p:grpSpPr>
          <a:xfrm>
            <a:off x="-18490" y="1197374"/>
            <a:ext cx="2200000" cy="571429"/>
            <a:chOff x="-18490" y="1197374"/>
            <a:chExt cx="2200000" cy="571429"/>
          </a:xfrm>
        </p:grpSpPr>
        <p:grpSp>
          <p:nvGrpSpPr>
            <p:cNvPr id="1059" name="그룹 1059"/>
            <p:cNvGrpSpPr/>
            <p:nvPr/>
          </p:nvGrpSpPr>
          <p:grpSpPr>
            <a:xfrm>
              <a:off x="-18490" y="1197374"/>
              <a:ext cx="2192420" cy="564880"/>
              <a:chOff x="-18490" y="1197374"/>
              <a:chExt cx="2192420" cy="564880"/>
            </a:xfrm>
          </p:grpSpPr>
          <p:pic>
            <p:nvPicPr>
              <p:cNvPr id="190" name="Object 18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8490" y="1197374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60" name="그룹 1060"/>
            <p:cNvGrpSpPr/>
            <p:nvPr/>
          </p:nvGrpSpPr>
          <p:grpSpPr>
            <a:xfrm>
              <a:off x="904363" y="848519"/>
              <a:ext cx="196955" cy="1264658"/>
              <a:chOff x="904363" y="848519"/>
              <a:chExt cx="196955" cy="1264658"/>
            </a:xfrm>
          </p:grpSpPr>
          <p:pic>
            <p:nvPicPr>
              <p:cNvPr id="193" name="Object 19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4363" y="848519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61" name="그룹 1061"/>
          <p:cNvGrpSpPr/>
          <p:nvPr/>
        </p:nvGrpSpPr>
        <p:grpSpPr>
          <a:xfrm>
            <a:off x="0" y="798716"/>
            <a:ext cx="2047619" cy="390476"/>
            <a:chOff x="0" y="798716"/>
            <a:chExt cx="2047619" cy="390476"/>
          </a:xfrm>
        </p:grpSpPr>
        <p:grpSp>
          <p:nvGrpSpPr>
            <p:cNvPr id="1062" name="그룹 1062"/>
            <p:cNvGrpSpPr/>
            <p:nvPr/>
          </p:nvGrpSpPr>
          <p:grpSpPr>
            <a:xfrm>
              <a:off x="0" y="798716"/>
              <a:ext cx="2047116" cy="389764"/>
              <a:chOff x="0" y="798716"/>
              <a:chExt cx="2047116" cy="389764"/>
            </a:xfrm>
          </p:grpSpPr>
          <p:pic>
            <p:nvPicPr>
              <p:cNvPr id="198" name="Object 19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798716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63" name="그룹 1063"/>
            <p:cNvGrpSpPr/>
            <p:nvPr/>
          </p:nvGrpSpPr>
          <p:grpSpPr>
            <a:xfrm>
              <a:off x="815385" y="330268"/>
              <a:ext cx="309035" cy="1264658"/>
              <a:chOff x="815385" y="330268"/>
              <a:chExt cx="309035" cy="1264658"/>
            </a:xfrm>
          </p:grpSpPr>
          <p:pic>
            <p:nvPicPr>
              <p:cNvPr id="201" name="Object 20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30268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204" name="Object 20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grpSp>
        <p:nvGrpSpPr>
          <p:cNvPr id="1064" name="그룹 1064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65" name="그룹 1065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66" name="그룹 1066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208" name="Object 207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67" name="그룹 1067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211" name="Object 210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14" name="Object 21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68" name="그룹 1068"/>
          <p:cNvGrpSpPr/>
          <p:nvPr/>
        </p:nvGrpSpPr>
        <p:grpSpPr>
          <a:xfrm>
            <a:off x="-3991" y="2226983"/>
            <a:ext cx="2047619" cy="390476"/>
            <a:chOff x="-3991" y="2226983"/>
            <a:chExt cx="2047619" cy="390476"/>
          </a:xfrm>
        </p:grpSpPr>
        <p:grpSp>
          <p:nvGrpSpPr>
            <p:cNvPr id="1069" name="그룹 1069"/>
            <p:cNvGrpSpPr/>
            <p:nvPr/>
          </p:nvGrpSpPr>
          <p:grpSpPr>
            <a:xfrm>
              <a:off x="-3991" y="2226983"/>
              <a:ext cx="2047619" cy="390476"/>
              <a:chOff x="-3991" y="2226983"/>
              <a:chExt cx="2047619" cy="390476"/>
            </a:xfrm>
          </p:grpSpPr>
          <p:grpSp>
            <p:nvGrpSpPr>
              <p:cNvPr id="1070" name="그룹 1070"/>
              <p:cNvGrpSpPr/>
              <p:nvPr/>
            </p:nvGrpSpPr>
            <p:grpSpPr>
              <a:xfrm>
                <a:off x="-3991" y="2226983"/>
                <a:ext cx="2047116" cy="389764"/>
                <a:chOff x="-3991" y="2226983"/>
                <a:chExt cx="2047116" cy="389764"/>
              </a:xfrm>
            </p:grpSpPr>
            <p:pic>
              <p:nvPicPr>
                <p:cNvPr id="219" name="Object 218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2226983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71" name="그룹 1071"/>
              <p:cNvGrpSpPr/>
              <p:nvPr/>
            </p:nvGrpSpPr>
            <p:grpSpPr>
              <a:xfrm>
                <a:off x="811394" y="1758535"/>
                <a:ext cx="309035" cy="1264658"/>
                <a:chOff x="811394" y="1758535"/>
                <a:chExt cx="309035" cy="1264658"/>
              </a:xfrm>
            </p:grpSpPr>
            <p:pic>
              <p:nvPicPr>
                <p:cNvPr id="222" name="Object 221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758535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25" name="Object 22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36010" y="2282475"/>
              <a:ext cx="1501388" cy="280921"/>
            </a:xfrm>
            <a:prstGeom prst="rect">
              <a:avLst/>
            </a:prstGeom>
          </p:spPr>
        </p:pic>
      </p:grpSp>
      <p:grpSp>
        <p:nvGrpSpPr>
          <p:cNvPr id="1072" name="그룹 1072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73" name="그룹 1073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74" name="그룹 1074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230" name="Object 229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75" name="그룹 1075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233" name="Object 232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6" name="Object 235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238" name="Object 2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239" name="Object 23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488422" y="5011801"/>
            <a:ext cx="1747320" cy="378578"/>
          </a:xfrm>
          <a:prstGeom prst="rect">
            <a:avLst/>
          </a:prstGeom>
        </p:spPr>
      </p:pic>
      <p:pic>
        <p:nvPicPr>
          <p:cNvPr id="240" name="Object 239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6544244" y="4954141"/>
            <a:ext cx="1625559" cy="4071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77036"/>
            <a:ext cx="4121957" cy="5664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198219" y="1287362"/>
            <a:ext cx="5390299" cy="3021515"/>
            <a:chOff x="3198219" y="1287362"/>
            <a:chExt cx="5390299" cy="30215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98219" y="1287362"/>
              <a:ext cx="5390299" cy="302151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622109" y="1313481"/>
            <a:ext cx="4649339" cy="4230182"/>
            <a:chOff x="4622109" y="1313481"/>
            <a:chExt cx="4649339" cy="423018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22109" y="1313481"/>
              <a:ext cx="4649339" cy="42301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29045" y="1721022"/>
            <a:ext cx="4114286" cy="3415100"/>
            <a:chOff x="7029045" y="1721022"/>
            <a:chExt cx="4114286" cy="34151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29045" y="1721022"/>
              <a:ext cx="4114286" cy="34151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19048" y="1668314"/>
            <a:ext cx="2200000" cy="571429"/>
            <a:chOff x="-19048" y="1668314"/>
            <a:chExt cx="2200000" cy="571429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-19048" y="1668314"/>
              <a:ext cx="2192420" cy="564880"/>
              <a:chOff x="-19048" y="1668314"/>
              <a:chExt cx="2192420" cy="564880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-19048" y="1668314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903806" y="1319459"/>
              <a:ext cx="196955" cy="1264658"/>
              <a:chOff x="903806" y="1319459"/>
              <a:chExt cx="196955" cy="1264658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5400000">
                <a:off x="903806" y="1319459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226983"/>
            <a:ext cx="2047619" cy="390476"/>
            <a:chOff x="-3991" y="2226983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226983"/>
              <a:ext cx="2047116" cy="389764"/>
              <a:chOff x="-3991" y="2226983"/>
              <a:chExt cx="2047116" cy="389764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-3991" y="222698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1758535"/>
              <a:ext cx="309035" cy="1264658"/>
              <a:chOff x="811394" y="1758535"/>
              <a:chExt cx="309035" cy="1264658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811394" y="1758535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-9524" y="1618066"/>
            <a:ext cx="2209524" cy="571429"/>
            <a:chOff x="-9524" y="1618066"/>
            <a:chExt cx="2209524" cy="571429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-9524" y="1618066"/>
              <a:ext cx="2200000" cy="571429"/>
              <a:chOff x="-9524" y="1618066"/>
              <a:chExt cx="2200000" cy="571429"/>
            </a:xfrm>
          </p:grpSpPr>
          <p:pic>
            <p:nvPicPr>
              <p:cNvPr id="104" name="Object 10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-9524" y="1618066"/>
                <a:ext cx="2200000" cy="571429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916520" y="1265166"/>
              <a:ext cx="197636" cy="1279320"/>
              <a:chOff x="916520" y="1265166"/>
              <a:chExt cx="197636" cy="1279320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5400000">
                <a:off x="916520" y="1265166"/>
                <a:ext cx="197636" cy="1279320"/>
              </a:xfrm>
              <a:prstGeom prst="rect">
                <a:avLst/>
              </a:prstGeom>
            </p:spPr>
          </p:pic>
        </p:grpSp>
      </p:grpSp>
      <p:grpSp>
        <p:nvGrpSpPr>
          <p:cNvPr id="1036" name="그룹 1036"/>
          <p:cNvGrpSpPr/>
          <p:nvPr/>
        </p:nvGrpSpPr>
        <p:grpSpPr>
          <a:xfrm>
            <a:off x="0" y="1183220"/>
            <a:ext cx="2047619" cy="390476"/>
            <a:chOff x="0" y="1183220"/>
            <a:chExt cx="2047619" cy="390476"/>
          </a:xfrm>
        </p:grpSpPr>
        <p:grpSp>
          <p:nvGrpSpPr>
            <p:cNvPr id="1037" name="그룹 1037"/>
            <p:cNvGrpSpPr/>
            <p:nvPr/>
          </p:nvGrpSpPr>
          <p:grpSpPr>
            <a:xfrm>
              <a:off x="0" y="1183220"/>
              <a:ext cx="2047116" cy="389764"/>
              <a:chOff x="0" y="1183220"/>
              <a:chExt cx="2047116" cy="389764"/>
            </a:xfrm>
          </p:grpSpPr>
          <p:pic>
            <p:nvPicPr>
              <p:cNvPr id="112" name="Object 111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0" y="1183220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38" name="그룹 1038"/>
            <p:cNvGrpSpPr/>
            <p:nvPr/>
          </p:nvGrpSpPr>
          <p:grpSpPr>
            <a:xfrm>
              <a:off x="815385" y="714772"/>
              <a:ext cx="309035" cy="1264658"/>
              <a:chOff x="815385" y="714772"/>
              <a:chExt cx="309035" cy="1264658"/>
            </a:xfrm>
          </p:grpSpPr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815385" y="714772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18" name="Object 1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0296" y="1262941"/>
            <a:ext cx="540435" cy="271397"/>
          </a:xfrm>
          <a:prstGeom prst="rect">
            <a:avLst/>
          </a:prstGeom>
        </p:spPr>
      </p:pic>
      <p:grpSp>
        <p:nvGrpSpPr>
          <p:cNvPr id="1039" name="그룹 1039"/>
          <p:cNvGrpSpPr/>
          <p:nvPr/>
        </p:nvGrpSpPr>
        <p:grpSpPr>
          <a:xfrm>
            <a:off x="-9524" y="793456"/>
            <a:ext cx="2047619" cy="390476"/>
            <a:chOff x="-9524" y="793456"/>
            <a:chExt cx="2047619" cy="390476"/>
          </a:xfrm>
        </p:grpSpPr>
        <p:grpSp>
          <p:nvGrpSpPr>
            <p:cNvPr id="1040" name="그룹 1040"/>
            <p:cNvGrpSpPr/>
            <p:nvPr/>
          </p:nvGrpSpPr>
          <p:grpSpPr>
            <a:xfrm>
              <a:off x="-9524" y="793456"/>
              <a:ext cx="2047116" cy="389764"/>
              <a:chOff x="-9524" y="793456"/>
              <a:chExt cx="2047116" cy="389764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-9524" y="793456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1" name="그룹 1041"/>
            <p:cNvGrpSpPr/>
            <p:nvPr/>
          </p:nvGrpSpPr>
          <p:grpSpPr>
            <a:xfrm>
              <a:off x="805861" y="325007"/>
              <a:ext cx="309035" cy="1264658"/>
              <a:chOff x="805861" y="325007"/>
              <a:chExt cx="309035" cy="1264658"/>
            </a:xfrm>
          </p:grpSpPr>
          <p:pic>
            <p:nvPicPr>
              <p:cNvPr id="124" name="Object 12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805861" y="325007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27" name="Object 12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5057" y="1783079"/>
            <a:ext cx="678407" cy="328340"/>
          </a:xfrm>
          <a:prstGeom prst="rect">
            <a:avLst/>
          </a:prstGeom>
        </p:spPr>
      </p:pic>
      <p:grpSp>
        <p:nvGrpSpPr>
          <p:cNvPr id="1042" name="그룹 1042"/>
          <p:cNvGrpSpPr/>
          <p:nvPr/>
        </p:nvGrpSpPr>
        <p:grpSpPr>
          <a:xfrm>
            <a:off x="-3991" y="2226983"/>
            <a:ext cx="2047619" cy="390476"/>
            <a:chOff x="-3991" y="2226983"/>
            <a:chExt cx="2047619" cy="390476"/>
          </a:xfrm>
        </p:grpSpPr>
        <p:grpSp>
          <p:nvGrpSpPr>
            <p:cNvPr id="1043" name="그룹 1043"/>
            <p:cNvGrpSpPr/>
            <p:nvPr/>
          </p:nvGrpSpPr>
          <p:grpSpPr>
            <a:xfrm>
              <a:off x="-3991" y="2226983"/>
              <a:ext cx="2047619" cy="390476"/>
              <a:chOff x="-3991" y="2226983"/>
              <a:chExt cx="2047619" cy="390476"/>
            </a:xfrm>
          </p:grpSpPr>
          <p:grpSp>
            <p:nvGrpSpPr>
              <p:cNvPr id="1044" name="그룹 1044"/>
              <p:cNvGrpSpPr/>
              <p:nvPr/>
            </p:nvGrpSpPr>
            <p:grpSpPr>
              <a:xfrm>
                <a:off x="-3991" y="2226983"/>
                <a:ext cx="2047116" cy="389764"/>
                <a:chOff x="-3991" y="2226983"/>
                <a:chExt cx="2047116" cy="389764"/>
              </a:xfrm>
            </p:grpSpPr>
            <p:pic>
              <p:nvPicPr>
                <p:cNvPr id="131" name="Object 130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-3991" y="2226983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5" name="그룹 1045"/>
              <p:cNvGrpSpPr/>
              <p:nvPr/>
            </p:nvGrpSpPr>
            <p:grpSpPr>
              <a:xfrm>
                <a:off x="811394" y="1758535"/>
                <a:ext cx="309035" cy="1264658"/>
                <a:chOff x="811394" y="1758535"/>
                <a:chExt cx="309035" cy="1264658"/>
              </a:xfrm>
            </p:grpSpPr>
            <p:pic>
              <p:nvPicPr>
                <p:cNvPr id="134" name="Object 133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5400000">
                  <a:off x="811394" y="1758535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7" name="Object 13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6010" y="2282475"/>
              <a:ext cx="1501388" cy="280921"/>
            </a:xfrm>
            <a:prstGeom prst="rect">
              <a:avLst/>
            </a:prstGeom>
          </p:spPr>
        </p:pic>
      </p:grpSp>
      <p:grpSp>
        <p:nvGrpSpPr>
          <p:cNvPr id="1046" name="그룹 1046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7" name="그룹 1047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42" name="Object 14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45" name="Object 144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50" name="Object 14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50" name="그룹 1050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52" name="Object 15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51" name="그룹 1051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52" name="그룹 1052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156" name="Object 1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53" name="그룹 1053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159" name="Object 158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161" name="Object 16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54" name="그룹 1054"/>
          <p:cNvGrpSpPr/>
          <p:nvPr/>
        </p:nvGrpSpPr>
        <p:grpSpPr>
          <a:xfrm>
            <a:off x="-9524" y="1660766"/>
            <a:ext cx="2200000" cy="571429"/>
            <a:chOff x="-9524" y="1660766"/>
            <a:chExt cx="2200000" cy="571429"/>
          </a:xfrm>
        </p:grpSpPr>
        <p:grpSp>
          <p:nvGrpSpPr>
            <p:cNvPr id="1055" name="그룹 1055"/>
            <p:cNvGrpSpPr/>
            <p:nvPr/>
          </p:nvGrpSpPr>
          <p:grpSpPr>
            <a:xfrm>
              <a:off x="-9524" y="1660766"/>
              <a:ext cx="2192420" cy="564880"/>
              <a:chOff x="-9524" y="1660766"/>
              <a:chExt cx="2192420" cy="564880"/>
            </a:xfrm>
          </p:grpSpPr>
          <p:pic>
            <p:nvPicPr>
              <p:cNvPr id="165" name="Object 16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-9524" y="1660766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56" name="그룹 1056"/>
            <p:cNvGrpSpPr/>
            <p:nvPr/>
          </p:nvGrpSpPr>
          <p:grpSpPr>
            <a:xfrm>
              <a:off x="913329" y="1311911"/>
              <a:ext cx="196955" cy="1264658"/>
              <a:chOff x="913329" y="1311911"/>
              <a:chExt cx="196955" cy="1264658"/>
            </a:xfrm>
          </p:grpSpPr>
          <p:pic>
            <p:nvPicPr>
              <p:cNvPr id="168" name="Object 16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5400000">
                <a:off x="913329" y="1311911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57" name="그룹 1057"/>
          <p:cNvGrpSpPr/>
          <p:nvPr/>
        </p:nvGrpSpPr>
        <p:grpSpPr>
          <a:xfrm>
            <a:off x="0" y="818228"/>
            <a:ext cx="2047619" cy="390476"/>
            <a:chOff x="0" y="818228"/>
            <a:chExt cx="2047619" cy="390476"/>
          </a:xfrm>
        </p:grpSpPr>
        <p:grpSp>
          <p:nvGrpSpPr>
            <p:cNvPr id="1058" name="그룹 1058"/>
            <p:cNvGrpSpPr/>
            <p:nvPr/>
          </p:nvGrpSpPr>
          <p:grpSpPr>
            <a:xfrm>
              <a:off x="0" y="818228"/>
              <a:ext cx="2047116" cy="389764"/>
              <a:chOff x="0" y="818228"/>
              <a:chExt cx="2047116" cy="389764"/>
            </a:xfrm>
          </p:grpSpPr>
          <p:pic>
            <p:nvPicPr>
              <p:cNvPr id="173" name="Object 172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0" y="818228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59" name="그룹 1059"/>
            <p:cNvGrpSpPr/>
            <p:nvPr/>
          </p:nvGrpSpPr>
          <p:grpSpPr>
            <a:xfrm>
              <a:off x="815385" y="349780"/>
              <a:ext cx="309035" cy="1264658"/>
              <a:chOff x="815385" y="349780"/>
              <a:chExt cx="309035" cy="1264658"/>
            </a:xfrm>
          </p:grpSpPr>
          <p:pic>
            <p:nvPicPr>
              <p:cNvPr id="176" name="Object 17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815385" y="349780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60" name="그룹 1060"/>
          <p:cNvGrpSpPr/>
          <p:nvPr/>
        </p:nvGrpSpPr>
        <p:grpSpPr>
          <a:xfrm>
            <a:off x="0" y="1315933"/>
            <a:ext cx="2047619" cy="390476"/>
            <a:chOff x="0" y="1315933"/>
            <a:chExt cx="2047619" cy="390476"/>
          </a:xfrm>
        </p:grpSpPr>
        <p:grpSp>
          <p:nvGrpSpPr>
            <p:cNvPr id="1061" name="그룹 1061"/>
            <p:cNvGrpSpPr/>
            <p:nvPr/>
          </p:nvGrpSpPr>
          <p:grpSpPr>
            <a:xfrm>
              <a:off x="0" y="1315933"/>
              <a:ext cx="2047116" cy="389764"/>
              <a:chOff x="0" y="1315933"/>
              <a:chExt cx="2047116" cy="389764"/>
            </a:xfrm>
          </p:grpSpPr>
          <p:pic>
            <p:nvPicPr>
              <p:cNvPr id="181" name="Object 18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0" y="13159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62" name="그룹 1062"/>
            <p:cNvGrpSpPr/>
            <p:nvPr/>
          </p:nvGrpSpPr>
          <p:grpSpPr>
            <a:xfrm>
              <a:off x="815385" y="847485"/>
              <a:ext cx="309035" cy="1264658"/>
              <a:chOff x="815385" y="847485"/>
              <a:chExt cx="309035" cy="1264658"/>
            </a:xfrm>
          </p:grpSpPr>
          <p:pic>
            <p:nvPicPr>
              <p:cNvPr id="184" name="Object 18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5400000">
                <a:off x="815385" y="847485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87" name="Object 18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grpSp>
        <p:nvGrpSpPr>
          <p:cNvPr id="1063" name="그룹 1063"/>
          <p:cNvGrpSpPr/>
          <p:nvPr/>
        </p:nvGrpSpPr>
        <p:grpSpPr>
          <a:xfrm>
            <a:off x="-3991" y="2226983"/>
            <a:ext cx="2047619" cy="390476"/>
            <a:chOff x="-3991" y="2226983"/>
            <a:chExt cx="2047619" cy="390476"/>
          </a:xfrm>
        </p:grpSpPr>
        <p:grpSp>
          <p:nvGrpSpPr>
            <p:cNvPr id="1064" name="그룹 1064"/>
            <p:cNvGrpSpPr/>
            <p:nvPr/>
          </p:nvGrpSpPr>
          <p:grpSpPr>
            <a:xfrm>
              <a:off x="-3991" y="2226983"/>
              <a:ext cx="2047619" cy="390476"/>
              <a:chOff x="-3991" y="2226983"/>
              <a:chExt cx="2047619" cy="390476"/>
            </a:xfrm>
          </p:grpSpPr>
          <p:grpSp>
            <p:nvGrpSpPr>
              <p:cNvPr id="1065" name="그룹 1065"/>
              <p:cNvGrpSpPr/>
              <p:nvPr/>
            </p:nvGrpSpPr>
            <p:grpSpPr>
              <a:xfrm>
                <a:off x="-3991" y="2226983"/>
                <a:ext cx="2047116" cy="389764"/>
                <a:chOff x="-3991" y="2226983"/>
                <a:chExt cx="2047116" cy="389764"/>
              </a:xfrm>
            </p:grpSpPr>
            <p:pic>
              <p:nvPicPr>
                <p:cNvPr id="191" name="Object 190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-3991" y="2226983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66" name="그룹 1066"/>
              <p:cNvGrpSpPr/>
              <p:nvPr/>
            </p:nvGrpSpPr>
            <p:grpSpPr>
              <a:xfrm>
                <a:off x="811394" y="1758535"/>
                <a:ext cx="309035" cy="1264658"/>
                <a:chOff x="811394" y="1758535"/>
                <a:chExt cx="309035" cy="1264658"/>
              </a:xfrm>
            </p:grpSpPr>
            <p:pic>
              <p:nvPicPr>
                <p:cNvPr id="194" name="Object 193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5400000">
                  <a:off x="811394" y="1758535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97" name="Object 19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6010" y="2282475"/>
              <a:ext cx="1501388" cy="280921"/>
            </a:xfrm>
            <a:prstGeom prst="rect">
              <a:avLst/>
            </a:prstGeom>
          </p:spPr>
        </p:pic>
      </p:grpSp>
      <p:grpSp>
        <p:nvGrpSpPr>
          <p:cNvPr id="1067" name="그룹 1067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68" name="그룹 1068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69" name="그룹 1069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202" name="Object 20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70" name="그룹 1070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205" name="Object 204"/>
                <p:cNvPicPr>
                  <a:picLocks noChangeAspect="1"/>
                </p:cNvPicPr>
                <p:nvPr/>
              </p:nvPicPr>
              <p:blipFill>
                <a:blip r:embed="rId22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208" name="Object 20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210" name="Object 20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211" name="Object 21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5616662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1" y="1104660"/>
            <a:ext cx="7859531" cy="392998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9" name="Object 1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4216039" y="1756004"/>
            <a:ext cx="6126867" cy="3938700"/>
            <a:chOff x="4216039" y="1756004"/>
            <a:chExt cx="6126867" cy="3938700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16039" y="1756004"/>
              <a:ext cx="6126867" cy="3938700"/>
            </a:xfrm>
            <a:prstGeom prst="rect">
              <a:avLst/>
            </a:prstGeom>
          </p:spPr>
        </p:pic>
      </p:grpSp>
      <p:pic>
        <p:nvPicPr>
          <p:cNvPr id="148" name="Object 1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846351" y="2064771"/>
            <a:ext cx="4425709" cy="6465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289567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4" name="Object 10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5" name="Object 11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8" name="Object 11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5" name="Object 1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1" name="Object 13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5" name="Object 13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8" name="Object 13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3378767" y="1845371"/>
            <a:ext cx="8021406" cy="3760034"/>
            <a:chOff x="3378767" y="1845371"/>
            <a:chExt cx="8021406" cy="3760034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78767" y="1845371"/>
              <a:ext cx="8021406" cy="3760034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3369243" y="1845371"/>
            <a:ext cx="8019460" cy="3744085"/>
            <a:chOff x="3369243" y="1845371"/>
            <a:chExt cx="8019460" cy="3744085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369243" y="1845371"/>
              <a:ext cx="8019460" cy="3744085"/>
            </a:xfrm>
            <a:prstGeom prst="rect">
              <a:avLst/>
            </a:prstGeom>
          </p:spPr>
        </p:pic>
      </p:grpSp>
      <p:pic>
        <p:nvPicPr>
          <p:cNvPr id="150" name="Object 1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887190" y="1070884"/>
            <a:ext cx="8879607" cy="392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4359995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4" name="Object 10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5" name="Object 11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8" name="Object 11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5" name="Object 1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1" name="Object 13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5" name="Object 13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8" name="Object 13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3891913" y="1970290"/>
            <a:ext cx="6661835" cy="3457775"/>
            <a:chOff x="3891913" y="1970290"/>
            <a:chExt cx="6661835" cy="3457775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91913" y="1970290"/>
              <a:ext cx="6661835" cy="3457775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3891913" y="1951242"/>
            <a:ext cx="6661835" cy="3488140"/>
            <a:chOff x="3891913" y="1951242"/>
            <a:chExt cx="6661835" cy="3488140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91913" y="1951242"/>
              <a:ext cx="6661835" cy="3488140"/>
            </a:xfrm>
            <a:prstGeom prst="rect">
              <a:avLst/>
            </a:prstGeom>
          </p:spPr>
        </p:pic>
      </p:grpSp>
      <p:pic>
        <p:nvPicPr>
          <p:cNvPr id="150" name="Object 1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968645" y="1071198"/>
            <a:ext cx="8624162" cy="703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4359995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4" name="Object 103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7" name="Object 106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5" name="Object 11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8" name="Object 11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5" name="Object 12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1" name="Object 130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5" name="Object 13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8" name="Object 13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1" name="Object 14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3" name="Object 1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3891913" y="1970290"/>
            <a:ext cx="6661835" cy="3457775"/>
            <a:chOff x="3891913" y="1970290"/>
            <a:chExt cx="6661835" cy="3457775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91913" y="1970290"/>
              <a:ext cx="6661835" cy="3457775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3891913" y="1951242"/>
            <a:ext cx="6661835" cy="3476823"/>
            <a:chOff x="3891913" y="1951242"/>
            <a:chExt cx="6661835" cy="3476823"/>
          </a:xfrm>
        </p:grpSpPr>
        <p:pic>
          <p:nvPicPr>
            <p:cNvPr id="148" name="Object 14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91913" y="1951242"/>
              <a:ext cx="6661835" cy="3476823"/>
            </a:xfrm>
            <a:prstGeom prst="rect">
              <a:avLst/>
            </a:prstGeom>
          </p:spPr>
        </p:pic>
      </p:grpSp>
      <p:grpSp>
        <p:nvGrpSpPr>
          <p:cNvPr id="1050" name="그룹 1050"/>
          <p:cNvGrpSpPr/>
          <p:nvPr/>
        </p:nvGrpSpPr>
        <p:grpSpPr>
          <a:xfrm>
            <a:off x="3891913" y="1951242"/>
            <a:ext cx="6661835" cy="3476823"/>
            <a:chOff x="3891913" y="1951242"/>
            <a:chExt cx="6661835" cy="3476823"/>
          </a:xfrm>
        </p:grpSpPr>
        <p:pic>
          <p:nvPicPr>
            <p:cNvPr id="151" name="Object 150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91913" y="1951242"/>
              <a:ext cx="6661835" cy="3476823"/>
            </a:xfrm>
            <a:prstGeom prst="rect">
              <a:avLst/>
            </a:prstGeom>
          </p:spPr>
        </p:pic>
      </p:grpSp>
      <p:pic>
        <p:nvPicPr>
          <p:cNvPr id="153" name="Object 1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968645" y="1071198"/>
            <a:ext cx="8624162" cy="7036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509" y="777097"/>
            <a:ext cx="12294137" cy="5229437"/>
            <a:chOff x="125509" y="777097"/>
            <a:chExt cx="12294137" cy="522943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509" y="777097"/>
              <a:ext cx="12294137" cy="5229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60989" y="273115"/>
            <a:ext cx="365856" cy="365856"/>
            <a:chOff x="2460989" y="273115"/>
            <a:chExt cx="365856" cy="3658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0989" y="273115"/>
              <a:ext cx="365856" cy="36585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9763" y="163427"/>
            <a:ext cx="6105433" cy="6757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16479" y="6101772"/>
            <a:ext cx="8812704" cy="715591"/>
            <a:chOff x="2816479" y="6101772"/>
            <a:chExt cx="8812704" cy="7155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6479" y="6101772"/>
              <a:ext cx="8812704" cy="7155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145002"/>
            <a:ext cx="2189471" cy="446702"/>
            <a:chOff x="0" y="145002"/>
            <a:chExt cx="2189471" cy="446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45002"/>
              <a:ext cx="2189471" cy="44670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3329" y="-274700"/>
            <a:ext cx="196955" cy="1264658"/>
            <a:chOff x="913329" y="-274700"/>
            <a:chExt cx="196955" cy="1264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913329" y="-274700"/>
              <a:ext cx="196955" cy="126465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6009" y="222913"/>
            <a:ext cx="408578" cy="27330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485255" y="1104433"/>
            <a:ext cx="365856" cy="365856"/>
            <a:chOff x="2485255" y="1104433"/>
            <a:chExt cx="365856" cy="36585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85255" y="1104433"/>
              <a:ext cx="365856" cy="3658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9048" y="2113532"/>
            <a:ext cx="2200000" cy="571429"/>
            <a:chOff x="-19048" y="2113532"/>
            <a:chExt cx="2200000" cy="57142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-19048" y="2113532"/>
              <a:ext cx="2192420" cy="564880"/>
              <a:chOff x="-19048" y="2113532"/>
              <a:chExt cx="2192420" cy="5648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13532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03806" y="1764677"/>
              <a:ext cx="196955" cy="1264658"/>
              <a:chOff x="903806" y="1764677"/>
              <a:chExt cx="196955" cy="1264658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64677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11" name="그룹 101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0" y="1287362"/>
            <a:ext cx="2047619" cy="390476"/>
            <a:chOff x="0" y="1287362"/>
            <a:chExt cx="2047619" cy="39047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0" y="1287362"/>
              <a:ext cx="2047116" cy="389764"/>
              <a:chOff x="0" y="1287362"/>
              <a:chExt cx="2047116" cy="38976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287362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385" y="818913"/>
              <a:ext cx="309035" cy="1264658"/>
              <a:chOff x="815385" y="818913"/>
              <a:chExt cx="309035" cy="126465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818913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0" y="1756004"/>
            <a:ext cx="2047619" cy="390476"/>
            <a:chOff x="0" y="1756004"/>
            <a:chExt cx="2047619" cy="390476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0" y="1756004"/>
              <a:ext cx="2047116" cy="389764"/>
              <a:chOff x="0" y="1756004"/>
              <a:chExt cx="2047116" cy="38976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1756004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815385" y="1287556"/>
              <a:ext cx="309035" cy="1264658"/>
              <a:chOff x="815385" y="1287556"/>
              <a:chExt cx="309035" cy="126465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1287556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-3991" y="2716507"/>
            <a:ext cx="2047619" cy="390476"/>
            <a:chOff x="-3991" y="2716507"/>
            <a:chExt cx="2047619" cy="390476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-3991" y="2716507"/>
              <a:ext cx="2047116" cy="389764"/>
              <a:chOff x="-3991" y="2716507"/>
              <a:chExt cx="2047116" cy="38976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3991" y="2716507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11394" y="2248058"/>
              <a:ext cx="309035" cy="1264658"/>
              <a:chOff x="811394" y="2248058"/>
              <a:chExt cx="309035" cy="1264658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1394" y="2248058"/>
                <a:ext cx="309035" cy="1264658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0" y="3189533"/>
            <a:ext cx="2047619" cy="390476"/>
            <a:chOff x="0" y="3189533"/>
            <a:chExt cx="2047619" cy="39047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0" y="3189533"/>
              <a:ext cx="2047116" cy="389764"/>
              <a:chOff x="0" y="3189533"/>
              <a:chExt cx="2047116" cy="38976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3189533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15385" y="2721084"/>
              <a:ext cx="309035" cy="1264658"/>
              <a:chOff x="815385" y="2721084"/>
              <a:chExt cx="309035" cy="1264658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2721084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8391" y="1820951"/>
            <a:ext cx="678407" cy="328340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36009" y="2282475"/>
            <a:ext cx="993378" cy="28092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45534" y="2771998"/>
            <a:ext cx="388045" cy="328340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057" y="3228732"/>
            <a:ext cx="968768" cy="328340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499700" y="1160994"/>
            <a:ext cx="437865" cy="251408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16645" y="279744"/>
            <a:ext cx="420025" cy="361701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30296" y="1362989"/>
            <a:ext cx="540435" cy="271397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943831" y="1104660"/>
            <a:ext cx="5440493" cy="431093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-3244465" y="2425138"/>
            <a:ext cx="7928689" cy="2945079"/>
            <a:chOff x="-3244465" y="2425138"/>
            <a:chExt cx="7928689" cy="2945079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-3244465" y="2425138"/>
              <a:ext cx="7928689" cy="294507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0" y="145002"/>
            <a:ext cx="2190476" cy="447619"/>
            <a:chOff x="0" y="145002"/>
            <a:chExt cx="2190476" cy="447619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0" y="145002"/>
              <a:ext cx="2189471" cy="446702"/>
              <a:chOff x="0" y="145002"/>
              <a:chExt cx="2189471" cy="446702"/>
            </a:xfrm>
          </p:grpSpPr>
          <p:pic>
            <p:nvPicPr>
              <p:cNvPr id="87" name="Object 8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0" y="145002"/>
                <a:ext cx="2189471" cy="446702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913329" y="-274700"/>
              <a:ext cx="196955" cy="1264658"/>
              <a:chOff x="913329" y="-274700"/>
              <a:chExt cx="196955" cy="1264658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5400000">
                <a:off x="913329" y="-274700"/>
                <a:ext cx="196955" cy="1264658"/>
              </a:xfrm>
              <a:prstGeom prst="rect">
                <a:avLst/>
              </a:prstGeom>
            </p:spPr>
          </p:pic>
        </p:grpSp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6009" y="222913"/>
              <a:ext cx="408568" cy="271397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19048" y="2104008"/>
            <a:ext cx="2200000" cy="571429"/>
            <a:chOff x="-19048" y="2104008"/>
            <a:chExt cx="2200000" cy="571429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-19048" y="2104008"/>
              <a:ext cx="2192420" cy="564880"/>
              <a:chOff x="-19048" y="2104008"/>
              <a:chExt cx="2192420" cy="564880"/>
            </a:xfrm>
          </p:grpSpPr>
          <p:pic>
            <p:nvPicPr>
              <p:cNvPr id="96" name="Object 9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-19048" y="2104008"/>
                <a:ext cx="2192420" cy="56488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903806" y="1755153"/>
              <a:ext cx="196955" cy="1264658"/>
              <a:chOff x="903806" y="1755153"/>
              <a:chExt cx="196955" cy="1264658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5400000">
                <a:off x="903806" y="1755153"/>
                <a:ext cx="196955" cy="1264658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0" y="1306409"/>
            <a:ext cx="2047619" cy="390476"/>
            <a:chOff x="0" y="1306409"/>
            <a:chExt cx="2047619" cy="390476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0" y="1306409"/>
              <a:ext cx="2047619" cy="390476"/>
              <a:chOff x="0" y="1306409"/>
              <a:chExt cx="2047619" cy="390476"/>
            </a:xfrm>
          </p:grpSpPr>
          <p:grpSp>
            <p:nvGrpSpPr>
              <p:cNvPr id="1035" name="그룹 1035"/>
              <p:cNvGrpSpPr/>
              <p:nvPr/>
            </p:nvGrpSpPr>
            <p:grpSpPr>
              <a:xfrm>
                <a:off x="0" y="1306409"/>
                <a:ext cx="2047116" cy="389764"/>
                <a:chOff x="0" y="1306409"/>
                <a:chExt cx="2047116" cy="389764"/>
              </a:xfrm>
            </p:grpSpPr>
            <p:pic>
              <p:nvPicPr>
                <p:cNvPr id="105" name="Object 104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1306409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>
                <a:off x="815385" y="837961"/>
                <a:ext cx="309035" cy="1264658"/>
                <a:chOff x="815385" y="837961"/>
                <a:chExt cx="309035" cy="1264658"/>
              </a:xfrm>
            </p:grpSpPr>
            <p:pic>
              <p:nvPicPr>
                <p:cNvPr id="108" name="Object 107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837961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0296" y="1362989"/>
              <a:ext cx="540435" cy="271397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-3991" y="1765457"/>
            <a:ext cx="2047619" cy="390476"/>
            <a:chOff x="-3991" y="1765457"/>
            <a:chExt cx="2047619" cy="390476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-3991" y="1765457"/>
              <a:ext cx="2047619" cy="390476"/>
              <a:chOff x="-3991" y="1765457"/>
              <a:chExt cx="2047619" cy="390476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-3991" y="1765457"/>
                <a:ext cx="2047116" cy="389764"/>
                <a:chOff x="-3991" y="1765457"/>
                <a:chExt cx="2047116" cy="389764"/>
              </a:xfrm>
            </p:grpSpPr>
            <p:pic>
              <p:nvPicPr>
                <p:cNvPr id="116" name="Object 11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-3991" y="1765457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811394" y="1297008"/>
                <a:ext cx="309035" cy="1264658"/>
                <a:chOff x="811394" y="1297008"/>
                <a:chExt cx="309035" cy="1264658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1394" y="1297008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2" name="Object 1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391" y="1820951"/>
              <a:ext cx="678407" cy="32834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0" y="810049"/>
            <a:ext cx="2047619" cy="390476"/>
            <a:chOff x="0" y="810049"/>
            <a:chExt cx="2047619" cy="390476"/>
          </a:xfrm>
        </p:grpSpPr>
        <p:grpSp>
          <p:nvGrpSpPr>
            <p:cNvPr id="1042" name="그룹 1042"/>
            <p:cNvGrpSpPr/>
            <p:nvPr/>
          </p:nvGrpSpPr>
          <p:grpSpPr>
            <a:xfrm>
              <a:off x="0" y="810049"/>
              <a:ext cx="2047116" cy="389764"/>
              <a:chOff x="0" y="810049"/>
              <a:chExt cx="2047116" cy="389764"/>
            </a:xfrm>
          </p:grpSpPr>
          <p:pic>
            <p:nvPicPr>
              <p:cNvPr id="126" name="Object 125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0" y="810049"/>
                <a:ext cx="2047116" cy="389764"/>
              </a:xfrm>
              <a:prstGeom prst="rect">
                <a:avLst/>
              </a:prstGeom>
            </p:spPr>
          </p:pic>
        </p:grpSp>
        <p:grpSp>
          <p:nvGrpSpPr>
            <p:cNvPr id="1043" name="그룹 1043"/>
            <p:cNvGrpSpPr/>
            <p:nvPr/>
          </p:nvGrpSpPr>
          <p:grpSpPr>
            <a:xfrm>
              <a:off x="815385" y="341601"/>
              <a:ext cx="309035" cy="1264658"/>
              <a:chOff x="815385" y="341601"/>
              <a:chExt cx="309035" cy="1264658"/>
            </a:xfrm>
          </p:grpSpPr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5400000">
                <a:off x="815385" y="341601"/>
                <a:ext cx="309035" cy="1264658"/>
              </a:xfrm>
              <a:prstGeom prst="rect">
                <a:avLst/>
              </a:prstGeom>
            </p:spPr>
          </p:pic>
        </p:grpSp>
      </p:grpSp>
      <p:pic>
        <p:nvPicPr>
          <p:cNvPr id="132" name="Object 131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97915" y="2263427"/>
            <a:ext cx="1465064" cy="280921"/>
          </a:xfrm>
          <a:prstGeom prst="rect">
            <a:avLst/>
          </a:prstGeom>
        </p:spPr>
      </p:pic>
      <p:grpSp>
        <p:nvGrpSpPr>
          <p:cNvPr id="1044" name="그룹 1044"/>
          <p:cNvGrpSpPr/>
          <p:nvPr/>
        </p:nvGrpSpPr>
        <p:grpSpPr>
          <a:xfrm>
            <a:off x="0" y="2682471"/>
            <a:ext cx="2047619" cy="390476"/>
            <a:chOff x="0" y="2682471"/>
            <a:chExt cx="2047619" cy="390476"/>
          </a:xfrm>
        </p:grpSpPr>
        <p:grpSp>
          <p:nvGrpSpPr>
            <p:cNvPr id="1045" name="그룹 1045"/>
            <p:cNvGrpSpPr/>
            <p:nvPr/>
          </p:nvGrpSpPr>
          <p:grpSpPr>
            <a:xfrm>
              <a:off x="0" y="2682471"/>
              <a:ext cx="2047619" cy="390476"/>
              <a:chOff x="0" y="2682471"/>
              <a:chExt cx="2047619" cy="390476"/>
            </a:xfrm>
          </p:grpSpPr>
          <p:grpSp>
            <p:nvGrpSpPr>
              <p:cNvPr id="1046" name="그룹 1046"/>
              <p:cNvGrpSpPr/>
              <p:nvPr/>
            </p:nvGrpSpPr>
            <p:grpSpPr>
              <a:xfrm>
                <a:off x="0" y="2682471"/>
                <a:ext cx="2047116" cy="389764"/>
                <a:chOff x="0" y="2682471"/>
                <a:chExt cx="2047116" cy="389764"/>
              </a:xfrm>
            </p:grpSpPr>
            <p:pic>
              <p:nvPicPr>
                <p:cNvPr id="136" name="Object 135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0" y="2682471"/>
                  <a:ext cx="2047116" cy="389764"/>
                </a:xfrm>
                <a:prstGeom prst="rect">
                  <a:avLst/>
                </a:prstGeom>
              </p:spPr>
            </p:pic>
          </p:grpSp>
          <p:grpSp>
            <p:nvGrpSpPr>
              <p:cNvPr id="1047" name="그룹 1047"/>
              <p:cNvGrpSpPr/>
              <p:nvPr/>
            </p:nvGrpSpPr>
            <p:grpSpPr>
              <a:xfrm>
                <a:off x="815385" y="2214022"/>
                <a:ext cx="309035" cy="1264658"/>
                <a:chOff x="815385" y="2214022"/>
                <a:chExt cx="309035" cy="1264658"/>
              </a:xfrm>
            </p:grpSpPr>
            <p:pic>
              <p:nvPicPr>
                <p:cNvPr id="139" name="Object 138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 rot="5400000">
                  <a:off x="815385" y="2214022"/>
                  <a:ext cx="309035" cy="126465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2" name="Object 14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887" y="2721665"/>
              <a:ext cx="1295245" cy="323578"/>
            </a:xfrm>
            <a:prstGeom prst="rect">
              <a:avLst/>
            </a:prstGeom>
          </p:spPr>
        </p:pic>
      </p:grpSp>
      <p:pic>
        <p:nvPicPr>
          <p:cNvPr id="144" name="Object 1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906" y="866661"/>
            <a:ext cx="678368" cy="323578"/>
          </a:xfrm>
          <a:prstGeom prst="rect">
            <a:avLst/>
          </a:prstGeom>
        </p:spPr>
      </p:pic>
      <p:grpSp>
        <p:nvGrpSpPr>
          <p:cNvPr id="1048" name="그룹 1048"/>
          <p:cNvGrpSpPr/>
          <p:nvPr/>
        </p:nvGrpSpPr>
        <p:grpSpPr>
          <a:xfrm>
            <a:off x="3891913" y="1951242"/>
            <a:ext cx="6661835" cy="3476823"/>
            <a:chOff x="3891913" y="1951242"/>
            <a:chExt cx="6661835" cy="3476823"/>
          </a:xfrm>
        </p:grpSpPr>
        <p:pic>
          <p:nvPicPr>
            <p:cNvPr id="146" name="Object 14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91913" y="1951242"/>
              <a:ext cx="6661835" cy="3476823"/>
            </a:xfrm>
            <a:prstGeom prst="rect">
              <a:avLst/>
            </a:prstGeom>
          </p:spPr>
        </p:pic>
      </p:grpSp>
      <p:grpSp>
        <p:nvGrpSpPr>
          <p:cNvPr id="1049" name="그룹 1049"/>
          <p:cNvGrpSpPr/>
          <p:nvPr/>
        </p:nvGrpSpPr>
        <p:grpSpPr>
          <a:xfrm>
            <a:off x="3891913" y="1951242"/>
            <a:ext cx="6698533" cy="3476823"/>
            <a:chOff x="3891913" y="1951242"/>
            <a:chExt cx="6698533" cy="3476823"/>
          </a:xfrm>
        </p:grpSpPr>
        <p:pic>
          <p:nvPicPr>
            <p:cNvPr id="149" name="Object 1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91913" y="1951242"/>
              <a:ext cx="6698533" cy="34768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Macintosh PowerPoint</Application>
  <PresentationFormat>와이드스크린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유영준</cp:lastModifiedBy>
  <cp:revision>3</cp:revision>
  <dcterms:created xsi:type="dcterms:W3CDTF">2023-05-03T17:07:13Z</dcterms:created>
  <dcterms:modified xsi:type="dcterms:W3CDTF">2023-05-03T11:23:37Z</dcterms:modified>
</cp:coreProperties>
</file>