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4"/>
  </p:sldMasterIdLst>
  <p:notesMasterIdLst>
    <p:notesMasterId r:id="rId19"/>
  </p:notesMasterIdLst>
  <p:sldIdLst>
    <p:sldId id="256" r:id="rId5"/>
    <p:sldId id="257" r:id="rId6"/>
    <p:sldId id="272" r:id="rId7"/>
    <p:sldId id="258" r:id="rId8"/>
    <p:sldId id="273" r:id="rId9"/>
    <p:sldId id="265" r:id="rId10"/>
    <p:sldId id="269" r:id="rId11"/>
    <p:sldId id="261" r:id="rId12"/>
    <p:sldId id="264" r:id="rId13"/>
    <p:sldId id="276" r:id="rId14"/>
    <p:sldId id="266" r:id="rId15"/>
    <p:sldId id="274" r:id="rId16"/>
    <p:sldId id="27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7F8044-35B9-4F72-A173-627814CE2882}" v="1665" dt="2024-12-05T17:42:08.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40" y="3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rina Altawil" userId="e4a9b664-573a-42a2-8f55-1557016550c9" providerId="ADAL" clId="{4F42836A-C575-0449-9610-1AE55434B469}"/>
    <pc:docChg chg="undo custSel addSld modSld sldOrd">
      <pc:chgData name="Katrina Altawil" userId="e4a9b664-573a-42a2-8f55-1557016550c9" providerId="ADAL" clId="{4F42836A-C575-0449-9610-1AE55434B469}" dt="2024-12-03T14:05:18.042" v="267" actId="1076"/>
      <pc:docMkLst>
        <pc:docMk/>
      </pc:docMkLst>
      <pc:sldChg chg="addSp modSp new mod ord modClrScheme chgLayout">
        <pc:chgData name="Katrina Altawil" userId="e4a9b664-573a-42a2-8f55-1557016550c9" providerId="ADAL" clId="{4F42836A-C575-0449-9610-1AE55434B469}" dt="2024-12-03T14:05:18.042" v="267" actId="1076"/>
        <pc:sldMkLst>
          <pc:docMk/>
          <pc:sldMk cId="3900774281" sldId="276"/>
        </pc:sldMkLst>
        <pc:spChg chg="mod ord">
          <ac:chgData name="Katrina Altawil" userId="e4a9b664-573a-42a2-8f55-1557016550c9" providerId="ADAL" clId="{4F42836A-C575-0449-9610-1AE55434B469}" dt="2024-12-03T14:01:00.693" v="36" actId="20577"/>
          <ac:spMkLst>
            <pc:docMk/>
            <pc:sldMk cId="3900774281" sldId="276"/>
            <ac:spMk id="2" creationId="{3D77E619-CAA6-DF37-7C3F-07E89FB7B515}"/>
          </ac:spMkLst>
        </pc:spChg>
        <pc:spChg chg="mod ord">
          <ac:chgData name="Katrina Altawil" userId="e4a9b664-573a-42a2-8f55-1557016550c9" providerId="ADAL" clId="{4F42836A-C575-0449-9610-1AE55434B469}" dt="2024-12-03T14:04:56.683" v="256" actId="20577"/>
          <ac:spMkLst>
            <pc:docMk/>
            <pc:sldMk cId="3900774281" sldId="276"/>
            <ac:spMk id="3" creationId="{B46BBBE2-691E-1C20-40C2-F440A9F1E203}"/>
          </ac:spMkLst>
        </pc:spChg>
        <pc:spChg chg="add mod ord">
          <ac:chgData name="Katrina Altawil" userId="e4a9b664-573a-42a2-8f55-1557016550c9" providerId="ADAL" clId="{4F42836A-C575-0449-9610-1AE55434B469}" dt="2024-12-03T14:01:12.699" v="71" actId="20577"/>
          <ac:spMkLst>
            <pc:docMk/>
            <pc:sldMk cId="3900774281" sldId="276"/>
            <ac:spMk id="4" creationId="{BB226357-544E-EC83-B5FA-629E66668D7B}"/>
          </ac:spMkLst>
        </pc:spChg>
        <pc:spChg chg="add mod ord">
          <ac:chgData name="Katrina Altawil" userId="e4a9b664-573a-42a2-8f55-1557016550c9" providerId="ADAL" clId="{4F42836A-C575-0449-9610-1AE55434B469}" dt="2024-12-03T14:05:18.042" v="267" actId="1076"/>
          <ac:spMkLst>
            <pc:docMk/>
            <pc:sldMk cId="3900774281" sldId="276"/>
            <ac:spMk id="5" creationId="{B6748924-930E-C3A8-DAB1-23A9D39435CE}"/>
          </ac:spMkLst>
        </pc:spChg>
        <pc:spChg chg="add mod ord">
          <ac:chgData name="Katrina Altawil" userId="e4a9b664-573a-42a2-8f55-1557016550c9" providerId="ADAL" clId="{4F42836A-C575-0449-9610-1AE55434B469}" dt="2024-12-03T14:05:15.998" v="265" actId="20577"/>
          <ac:spMkLst>
            <pc:docMk/>
            <pc:sldMk cId="3900774281" sldId="276"/>
            <ac:spMk id="6" creationId="{B2A6290B-81B7-508E-A7CC-5C84C76754B9}"/>
          </ac:spMkLst>
        </pc:spChg>
      </pc:sldChg>
    </pc:docChg>
  </pc:docChgLst>
  <pc:docChgLst>
    <pc:chgData name="Zeynep Cetin" userId="S::zc39@uakron.edu::f4d574d9-d14b-46dd-b689-686a4ebe83da" providerId="AD" clId="Web-{C8E42C3E-C676-D702-A032-9F45723CF714}"/>
    <pc:docChg chg="addSld delSld modSld addMainMaster delMainMaster">
      <pc:chgData name="Zeynep Cetin" userId="S::zc39@uakron.edu::f4d574d9-d14b-46dd-b689-686a4ebe83da" providerId="AD" clId="Web-{C8E42C3E-C676-D702-A032-9F45723CF714}" dt="2024-11-30T20:16:19.957" v="167"/>
      <pc:docMkLst>
        <pc:docMk/>
      </pc:docMkLst>
      <pc:sldChg chg="addSp delSp modSp mod setBg modClrScheme chgLayout">
        <pc:chgData name="Zeynep Cetin" userId="S::zc39@uakron.edu::f4d574d9-d14b-46dd-b689-686a4ebe83da" providerId="AD" clId="Web-{C8E42C3E-C676-D702-A032-9F45723CF714}" dt="2024-11-30T20:00:04.030" v="70" actId="1076"/>
        <pc:sldMkLst>
          <pc:docMk/>
          <pc:sldMk cId="109857222" sldId="256"/>
        </pc:sldMkLst>
        <pc:spChg chg="mod">
          <ac:chgData name="Zeynep Cetin" userId="S::zc39@uakron.edu::f4d574d9-d14b-46dd-b689-686a4ebe83da" providerId="AD" clId="Web-{C8E42C3E-C676-D702-A032-9F45723CF714}" dt="2024-11-30T19:59:57.217" v="68" actId="20577"/>
          <ac:spMkLst>
            <pc:docMk/>
            <pc:sldMk cId="109857222" sldId="256"/>
            <ac:spMk id="2" creationId="{00000000-0000-0000-0000-000000000000}"/>
          </ac:spMkLst>
        </pc:spChg>
        <pc:spChg chg="mod">
          <ac:chgData name="Zeynep Cetin" userId="S::zc39@uakron.edu::f4d574d9-d14b-46dd-b689-686a4ebe83da" providerId="AD" clId="Web-{C8E42C3E-C676-D702-A032-9F45723CF714}" dt="2024-11-30T19:59:36.732" v="57" actId="14100"/>
          <ac:spMkLst>
            <pc:docMk/>
            <pc:sldMk cId="109857222" sldId="256"/>
            <ac:spMk id="3" creationId="{00000000-0000-0000-0000-000000000000}"/>
          </ac:spMkLst>
        </pc:spChg>
        <pc:spChg chg="add del">
          <ac:chgData name="Zeynep Cetin" userId="S::zc39@uakron.edu::f4d574d9-d14b-46dd-b689-686a4ebe83da" providerId="AD" clId="Web-{C8E42C3E-C676-D702-A032-9F45723CF714}" dt="2024-11-30T19:58:41.636" v="37"/>
          <ac:spMkLst>
            <pc:docMk/>
            <pc:sldMk cId="109857222" sldId="256"/>
            <ac:spMk id="9" creationId="{EC3FE92E-FF21-46DB-BE36-B3A5D4149B10}"/>
          </ac:spMkLst>
        </pc:spChg>
        <pc:spChg chg="add del">
          <ac:chgData name="Zeynep Cetin" userId="S::zc39@uakron.edu::f4d574d9-d14b-46dd-b689-686a4ebe83da" providerId="AD" clId="Web-{C8E42C3E-C676-D702-A032-9F45723CF714}" dt="2024-11-30T19:58:41.636" v="37"/>
          <ac:spMkLst>
            <pc:docMk/>
            <pc:sldMk cId="109857222" sldId="256"/>
            <ac:spMk id="11" creationId="{7E9DFFEE-526A-4D56-A70C-EADE7289BEE5}"/>
          </ac:spMkLst>
        </pc:spChg>
        <pc:picChg chg="add del mod">
          <ac:chgData name="Zeynep Cetin" userId="S::zc39@uakron.edu::f4d574d9-d14b-46dd-b689-686a4ebe83da" providerId="AD" clId="Web-{C8E42C3E-C676-D702-A032-9F45723CF714}" dt="2024-11-30T20:00:04.030" v="70" actId="1076"/>
          <ac:picMkLst>
            <pc:docMk/>
            <pc:sldMk cId="109857222" sldId="256"/>
            <ac:picMk id="4" creationId="{00664D36-D251-3873-CB4B-BFCCEE683E91}"/>
          </ac:picMkLst>
        </pc:picChg>
      </pc:sldChg>
      <pc:sldChg chg="new del">
        <pc:chgData name="Zeynep Cetin" userId="S::zc39@uakron.edu::f4d574d9-d14b-46dd-b689-686a4ebe83da" providerId="AD" clId="Web-{C8E42C3E-C676-D702-A032-9F45723CF714}" dt="2024-11-30T19:58:45.152" v="38"/>
        <pc:sldMkLst>
          <pc:docMk/>
          <pc:sldMk cId="801855606" sldId="257"/>
        </pc:sldMkLst>
      </pc:sldChg>
      <pc:sldChg chg="modSp new">
        <pc:chgData name="Zeynep Cetin" userId="S::zc39@uakron.edu::f4d574d9-d14b-46dd-b689-686a4ebe83da" providerId="AD" clId="Web-{C8E42C3E-C676-D702-A032-9F45723CF714}" dt="2024-11-30T20:10:41.023" v="91" actId="20577"/>
        <pc:sldMkLst>
          <pc:docMk/>
          <pc:sldMk cId="3910740173" sldId="257"/>
        </pc:sldMkLst>
        <pc:spChg chg="mod">
          <ac:chgData name="Zeynep Cetin" userId="S::zc39@uakron.edu::f4d574d9-d14b-46dd-b689-686a4ebe83da" providerId="AD" clId="Web-{C8E42C3E-C676-D702-A032-9F45723CF714}" dt="2024-11-30T20:09:45.599" v="76" actId="20577"/>
          <ac:spMkLst>
            <pc:docMk/>
            <pc:sldMk cId="3910740173" sldId="257"/>
            <ac:spMk id="2" creationId="{85DDD520-07C4-F8A4-468E-780EFBA1F46A}"/>
          </ac:spMkLst>
        </pc:spChg>
        <pc:spChg chg="mod">
          <ac:chgData name="Zeynep Cetin" userId="S::zc39@uakron.edu::f4d574d9-d14b-46dd-b689-686a4ebe83da" providerId="AD" clId="Web-{C8E42C3E-C676-D702-A032-9F45723CF714}" dt="2024-11-30T20:10:41.023" v="91" actId="20577"/>
          <ac:spMkLst>
            <pc:docMk/>
            <pc:sldMk cId="3910740173" sldId="257"/>
            <ac:spMk id="3" creationId="{5D439EE0-EA21-770B-F968-E3C866993B9B}"/>
          </ac:spMkLst>
        </pc:spChg>
      </pc:sldChg>
      <pc:sldChg chg="addSp delSp modSp new mod setBg">
        <pc:chgData name="Zeynep Cetin" userId="S::zc39@uakron.edu::f4d574d9-d14b-46dd-b689-686a4ebe83da" providerId="AD" clId="Web-{C8E42C3E-C676-D702-A032-9F45723CF714}" dt="2024-11-30T20:13:48.702" v="145" actId="20577"/>
        <pc:sldMkLst>
          <pc:docMk/>
          <pc:sldMk cId="3089739102" sldId="258"/>
        </pc:sldMkLst>
        <pc:spChg chg="mod">
          <ac:chgData name="Zeynep Cetin" userId="S::zc39@uakron.edu::f4d574d9-d14b-46dd-b689-686a4ebe83da" providerId="AD" clId="Web-{C8E42C3E-C676-D702-A032-9F45723CF714}" dt="2024-11-30T20:11:44.853" v="97" actId="14100"/>
          <ac:spMkLst>
            <pc:docMk/>
            <pc:sldMk cId="3089739102" sldId="258"/>
            <ac:spMk id="2" creationId="{5A4FE61E-3EB7-4CBA-691F-9F6F0E47B2DE}"/>
          </ac:spMkLst>
        </pc:spChg>
        <pc:spChg chg="add mod">
          <ac:chgData name="Zeynep Cetin" userId="S::zc39@uakron.edu::f4d574d9-d14b-46dd-b689-686a4ebe83da" providerId="AD" clId="Web-{C8E42C3E-C676-D702-A032-9F45723CF714}" dt="2024-11-30T20:12:57.762" v="112" actId="14100"/>
          <ac:spMkLst>
            <pc:docMk/>
            <pc:sldMk cId="3089739102" sldId="258"/>
            <ac:spMk id="4" creationId="{6F02A97D-6716-F603-6BC2-0CBA42A089A8}"/>
          </ac:spMkLst>
        </pc:spChg>
        <pc:spChg chg="add">
          <ac:chgData name="Zeynep Cetin" userId="S::zc39@uakron.edu::f4d574d9-d14b-46dd-b689-686a4ebe83da" providerId="AD" clId="Web-{C8E42C3E-C676-D702-A032-9F45723CF714}" dt="2024-11-30T20:11:22.977" v="95"/>
          <ac:spMkLst>
            <pc:docMk/>
            <pc:sldMk cId="3089739102" sldId="258"/>
            <ac:spMk id="14" creationId="{F08304E7-27B9-4B32-B734-39819455AB99}"/>
          </ac:spMkLst>
        </pc:spChg>
        <pc:spChg chg="add">
          <ac:chgData name="Zeynep Cetin" userId="S::zc39@uakron.edu::f4d574d9-d14b-46dd-b689-686a4ebe83da" providerId="AD" clId="Web-{C8E42C3E-C676-D702-A032-9F45723CF714}" dt="2024-11-30T20:11:22.977" v="95"/>
          <ac:spMkLst>
            <pc:docMk/>
            <pc:sldMk cId="3089739102" sldId="258"/>
            <ac:spMk id="15" creationId="{B6D278F6-3BB7-495D-ACAC-035E55A3FA31}"/>
          </ac:spMkLst>
        </pc:spChg>
      </pc:sldChg>
      <pc:sldChg chg="addSp modSp new mod setBg">
        <pc:chgData name="Zeynep Cetin" userId="S::zc39@uakron.edu::f4d574d9-d14b-46dd-b689-686a4ebe83da" providerId="AD" clId="Web-{C8E42C3E-C676-D702-A032-9F45723CF714}" dt="2024-11-30T20:15:17.689" v="159" actId="20577"/>
        <pc:sldMkLst>
          <pc:docMk/>
          <pc:sldMk cId="3504579545" sldId="259"/>
        </pc:sldMkLst>
      </pc:sldChg>
      <pc:sldChg chg="new del">
        <pc:chgData name="Zeynep Cetin" userId="S::zc39@uakron.edu::f4d574d9-d14b-46dd-b689-686a4ebe83da" providerId="AD" clId="Web-{C8E42C3E-C676-D702-A032-9F45723CF714}" dt="2024-11-30T20:15:54.644" v="164"/>
        <pc:sldMkLst>
          <pc:docMk/>
          <pc:sldMk cId="149398692" sldId="260"/>
        </pc:sldMkLst>
      </pc:sldChg>
      <pc:sldChg chg="addSp delSp modSp new mod setBg">
        <pc:chgData name="Zeynep Cetin" userId="S::zc39@uakron.edu::f4d574d9-d14b-46dd-b689-686a4ebe83da" providerId="AD" clId="Web-{C8E42C3E-C676-D702-A032-9F45723CF714}" dt="2024-11-30T20:16:19.957" v="167"/>
        <pc:sldMkLst>
          <pc:docMk/>
          <pc:sldMk cId="1544980097" sldId="261"/>
        </pc:sldMkLst>
        <pc:spChg chg="add">
          <ac:chgData name="Zeynep Cetin" userId="S::zc39@uakron.edu::f4d574d9-d14b-46dd-b689-686a4ebe83da" providerId="AD" clId="Web-{C8E42C3E-C676-D702-A032-9F45723CF714}" dt="2024-11-30T20:16:19.957" v="167"/>
          <ac:spMkLst>
            <pc:docMk/>
            <pc:sldMk cId="1544980097" sldId="261"/>
            <ac:spMk id="14" creationId="{F49168E3-50B5-4B32-B3BA-B533522787E5}"/>
          </ac:spMkLst>
        </pc:spChg>
        <pc:spChg chg="add">
          <ac:chgData name="Zeynep Cetin" userId="S::zc39@uakron.edu::f4d574d9-d14b-46dd-b689-686a4ebe83da" providerId="AD" clId="Web-{C8E42C3E-C676-D702-A032-9F45723CF714}" dt="2024-11-30T20:16:19.957" v="167"/>
          <ac:spMkLst>
            <pc:docMk/>
            <pc:sldMk cId="1544980097" sldId="261"/>
            <ac:spMk id="16" creationId="{C0A61ECB-521C-4BFC-9F12-1BA566BC2434}"/>
          </ac:spMkLst>
        </pc:spChg>
        <pc:spChg chg="add">
          <ac:chgData name="Zeynep Cetin" userId="S::zc39@uakron.edu::f4d574d9-d14b-46dd-b689-686a4ebe83da" providerId="AD" clId="Web-{C8E42C3E-C676-D702-A032-9F45723CF714}" dt="2024-11-30T20:16:19.957" v="167"/>
          <ac:spMkLst>
            <pc:docMk/>
            <pc:sldMk cId="1544980097" sldId="261"/>
            <ac:spMk id="18" creationId="{07CD24CB-ADB7-42D5-B7CA-D6B8E1847F51}"/>
          </ac:spMkLst>
        </pc:spChg>
        <pc:picChg chg="add">
          <ac:chgData name="Zeynep Cetin" userId="S::zc39@uakron.edu::f4d574d9-d14b-46dd-b689-686a4ebe83da" providerId="AD" clId="Web-{C8E42C3E-C676-D702-A032-9F45723CF714}" dt="2024-11-30T20:16:19.957" v="167"/>
          <ac:picMkLst>
            <pc:docMk/>
            <pc:sldMk cId="1544980097" sldId="261"/>
            <ac:picMk id="15" creationId="{DEB2E8C4-C3E7-4048-A43D-9859510CFA98}"/>
          </ac:picMkLst>
        </pc:picChg>
        <pc:inkChg chg="add">
          <ac:chgData name="Zeynep Cetin" userId="S::zc39@uakron.edu::f4d574d9-d14b-46dd-b689-686a4ebe83da" providerId="AD" clId="Web-{C8E42C3E-C676-D702-A032-9F45723CF714}" dt="2024-11-30T20:16:19.957" v="167"/>
          <ac:inkMkLst>
            <pc:docMk/>
            <pc:sldMk cId="1544980097" sldId="261"/>
            <ac:inkMk id="17" creationId="{24D29CCB-7956-4E3E-8880-304085F04BF4}"/>
          </ac:inkMkLst>
        </pc:inkChg>
      </pc:sldChg>
      <pc:sldChg chg="new del">
        <pc:chgData name="Zeynep Cetin" userId="S::zc39@uakron.edu::f4d574d9-d14b-46dd-b689-686a4ebe83da" providerId="AD" clId="Web-{C8E42C3E-C676-D702-A032-9F45723CF714}" dt="2024-11-30T20:15:48.706" v="162"/>
        <pc:sldMkLst>
          <pc:docMk/>
          <pc:sldMk cId="3250486149" sldId="261"/>
        </pc:sldMkLst>
      </pc:sldChg>
      <pc:sldMasterChg chg="del delSldLayout">
        <pc:chgData name="Zeynep Cetin" userId="S::zc39@uakron.edu::f4d574d9-d14b-46dd-b689-686a4ebe83da" providerId="AD" clId="Web-{C8E42C3E-C676-D702-A032-9F45723CF714}" dt="2024-11-30T19:55:38.949" v="22"/>
        <pc:sldMasterMkLst>
          <pc:docMk/>
          <pc:sldMasterMk cId="2460954070" sldId="2147483660"/>
        </pc:sldMasterMkLst>
        <pc:sldLayoutChg chg="del">
          <pc:chgData name="Zeynep Cetin" userId="S::zc39@uakron.edu::f4d574d9-d14b-46dd-b689-686a4ebe83da" providerId="AD" clId="Web-{C8E42C3E-C676-D702-A032-9F45723CF714}" dt="2024-11-30T19:55:38.949" v="22"/>
          <pc:sldLayoutMkLst>
            <pc:docMk/>
            <pc:sldMasterMk cId="2460954070" sldId="2147483660"/>
            <pc:sldLayoutMk cId="2385387890" sldId="2147483661"/>
          </pc:sldLayoutMkLst>
        </pc:sldLayoutChg>
        <pc:sldLayoutChg chg="del">
          <pc:chgData name="Zeynep Cetin" userId="S::zc39@uakron.edu::f4d574d9-d14b-46dd-b689-686a4ebe83da" providerId="AD" clId="Web-{C8E42C3E-C676-D702-A032-9F45723CF714}" dt="2024-11-30T19:55:38.949" v="22"/>
          <pc:sldLayoutMkLst>
            <pc:docMk/>
            <pc:sldMasterMk cId="2460954070" sldId="2147483660"/>
            <pc:sldLayoutMk cId="949138452" sldId="2147483662"/>
          </pc:sldLayoutMkLst>
        </pc:sldLayoutChg>
        <pc:sldLayoutChg chg="del">
          <pc:chgData name="Zeynep Cetin" userId="S::zc39@uakron.edu::f4d574d9-d14b-46dd-b689-686a4ebe83da" providerId="AD" clId="Web-{C8E42C3E-C676-D702-A032-9F45723CF714}" dt="2024-11-30T19:55:38.949" v="22"/>
          <pc:sldLayoutMkLst>
            <pc:docMk/>
            <pc:sldMasterMk cId="2460954070" sldId="2147483660"/>
            <pc:sldLayoutMk cId="2591524520" sldId="2147483663"/>
          </pc:sldLayoutMkLst>
        </pc:sldLayoutChg>
        <pc:sldLayoutChg chg="del">
          <pc:chgData name="Zeynep Cetin" userId="S::zc39@uakron.edu::f4d574d9-d14b-46dd-b689-686a4ebe83da" providerId="AD" clId="Web-{C8E42C3E-C676-D702-A032-9F45723CF714}" dt="2024-11-30T19:55:38.949" v="22"/>
          <pc:sldLayoutMkLst>
            <pc:docMk/>
            <pc:sldMasterMk cId="2460954070" sldId="2147483660"/>
            <pc:sldLayoutMk cId="1203092039" sldId="2147483664"/>
          </pc:sldLayoutMkLst>
        </pc:sldLayoutChg>
        <pc:sldLayoutChg chg="del">
          <pc:chgData name="Zeynep Cetin" userId="S::zc39@uakron.edu::f4d574d9-d14b-46dd-b689-686a4ebe83da" providerId="AD" clId="Web-{C8E42C3E-C676-D702-A032-9F45723CF714}" dt="2024-11-30T19:55:38.949" v="22"/>
          <pc:sldLayoutMkLst>
            <pc:docMk/>
            <pc:sldMasterMk cId="2460954070" sldId="2147483660"/>
            <pc:sldLayoutMk cId="3733172339" sldId="2147483665"/>
          </pc:sldLayoutMkLst>
        </pc:sldLayoutChg>
        <pc:sldLayoutChg chg="del">
          <pc:chgData name="Zeynep Cetin" userId="S::zc39@uakron.edu::f4d574d9-d14b-46dd-b689-686a4ebe83da" providerId="AD" clId="Web-{C8E42C3E-C676-D702-A032-9F45723CF714}" dt="2024-11-30T19:55:38.949" v="22"/>
          <pc:sldLayoutMkLst>
            <pc:docMk/>
            <pc:sldMasterMk cId="2460954070" sldId="2147483660"/>
            <pc:sldLayoutMk cId="3210312558" sldId="2147483666"/>
          </pc:sldLayoutMkLst>
        </pc:sldLayoutChg>
        <pc:sldLayoutChg chg="del">
          <pc:chgData name="Zeynep Cetin" userId="S::zc39@uakron.edu::f4d574d9-d14b-46dd-b689-686a4ebe83da" providerId="AD" clId="Web-{C8E42C3E-C676-D702-A032-9F45723CF714}" dt="2024-11-30T19:55:38.949" v="22"/>
          <pc:sldLayoutMkLst>
            <pc:docMk/>
            <pc:sldMasterMk cId="2460954070" sldId="2147483660"/>
            <pc:sldLayoutMk cId="3146388984" sldId="2147483667"/>
          </pc:sldLayoutMkLst>
        </pc:sldLayoutChg>
        <pc:sldLayoutChg chg="del">
          <pc:chgData name="Zeynep Cetin" userId="S::zc39@uakron.edu::f4d574d9-d14b-46dd-b689-686a4ebe83da" providerId="AD" clId="Web-{C8E42C3E-C676-D702-A032-9F45723CF714}" dt="2024-11-30T19:55:38.949" v="22"/>
          <pc:sldLayoutMkLst>
            <pc:docMk/>
            <pc:sldMasterMk cId="2460954070" sldId="2147483660"/>
            <pc:sldLayoutMk cId="3171841454" sldId="2147483668"/>
          </pc:sldLayoutMkLst>
        </pc:sldLayoutChg>
        <pc:sldLayoutChg chg="del">
          <pc:chgData name="Zeynep Cetin" userId="S::zc39@uakron.edu::f4d574d9-d14b-46dd-b689-686a4ebe83da" providerId="AD" clId="Web-{C8E42C3E-C676-D702-A032-9F45723CF714}" dt="2024-11-30T19:55:38.949" v="22"/>
          <pc:sldLayoutMkLst>
            <pc:docMk/>
            <pc:sldMasterMk cId="2460954070" sldId="2147483660"/>
            <pc:sldLayoutMk cId="1718958274" sldId="2147483669"/>
          </pc:sldLayoutMkLst>
        </pc:sldLayoutChg>
        <pc:sldLayoutChg chg="del">
          <pc:chgData name="Zeynep Cetin" userId="S::zc39@uakron.edu::f4d574d9-d14b-46dd-b689-686a4ebe83da" providerId="AD" clId="Web-{C8E42C3E-C676-D702-A032-9F45723CF714}" dt="2024-11-30T19:55:38.949" v="22"/>
          <pc:sldLayoutMkLst>
            <pc:docMk/>
            <pc:sldMasterMk cId="2460954070" sldId="2147483660"/>
            <pc:sldLayoutMk cId="2202905451" sldId="2147483670"/>
          </pc:sldLayoutMkLst>
        </pc:sldLayoutChg>
        <pc:sldLayoutChg chg="del">
          <pc:chgData name="Zeynep Cetin" userId="S::zc39@uakron.edu::f4d574d9-d14b-46dd-b689-686a4ebe83da" providerId="AD" clId="Web-{C8E42C3E-C676-D702-A032-9F45723CF714}" dt="2024-11-30T19:55:38.949" v="22"/>
          <pc:sldLayoutMkLst>
            <pc:docMk/>
            <pc:sldMasterMk cId="2460954070" sldId="2147483660"/>
            <pc:sldLayoutMk cId="3479445657" sldId="2147483671"/>
          </pc:sldLayoutMkLst>
        </pc:sldLayoutChg>
      </pc:sldMasterChg>
      <pc:sldMasterChg chg="add addSldLayout">
        <pc:chgData name="Zeynep Cetin" userId="S::zc39@uakron.edu::f4d574d9-d14b-46dd-b689-686a4ebe83da" providerId="AD" clId="Web-{C8E42C3E-C676-D702-A032-9F45723CF714}" dt="2024-11-30T19:55:38.949" v="22"/>
        <pc:sldMasterMkLst>
          <pc:docMk/>
          <pc:sldMasterMk cId="2763627164" sldId="2147483698"/>
        </pc:sldMasterMkLst>
        <pc:sldLayoutChg chg="add">
          <pc:chgData name="Zeynep Cetin" userId="S::zc39@uakron.edu::f4d574d9-d14b-46dd-b689-686a4ebe83da" providerId="AD" clId="Web-{C8E42C3E-C676-D702-A032-9F45723CF714}" dt="2024-11-30T19:55:38.949" v="22"/>
          <pc:sldLayoutMkLst>
            <pc:docMk/>
            <pc:sldMasterMk cId="2763627164" sldId="2147483698"/>
            <pc:sldLayoutMk cId="3356777514" sldId="2147483687"/>
          </pc:sldLayoutMkLst>
        </pc:sldLayoutChg>
        <pc:sldLayoutChg chg="add">
          <pc:chgData name="Zeynep Cetin" userId="S::zc39@uakron.edu::f4d574d9-d14b-46dd-b689-686a4ebe83da" providerId="AD" clId="Web-{C8E42C3E-C676-D702-A032-9F45723CF714}" dt="2024-11-30T19:55:38.949" v="22"/>
          <pc:sldLayoutMkLst>
            <pc:docMk/>
            <pc:sldMasterMk cId="2763627164" sldId="2147483698"/>
            <pc:sldLayoutMk cId="1561982551" sldId="2147483688"/>
          </pc:sldLayoutMkLst>
        </pc:sldLayoutChg>
        <pc:sldLayoutChg chg="add">
          <pc:chgData name="Zeynep Cetin" userId="S::zc39@uakron.edu::f4d574d9-d14b-46dd-b689-686a4ebe83da" providerId="AD" clId="Web-{C8E42C3E-C676-D702-A032-9F45723CF714}" dt="2024-11-30T19:55:38.949" v="22"/>
          <pc:sldLayoutMkLst>
            <pc:docMk/>
            <pc:sldMasterMk cId="2763627164" sldId="2147483698"/>
            <pc:sldLayoutMk cId="4138081199" sldId="2147483689"/>
          </pc:sldLayoutMkLst>
        </pc:sldLayoutChg>
        <pc:sldLayoutChg chg="add">
          <pc:chgData name="Zeynep Cetin" userId="S::zc39@uakron.edu::f4d574d9-d14b-46dd-b689-686a4ebe83da" providerId="AD" clId="Web-{C8E42C3E-C676-D702-A032-9F45723CF714}" dt="2024-11-30T19:55:38.949" v="22"/>
          <pc:sldLayoutMkLst>
            <pc:docMk/>
            <pc:sldMasterMk cId="2763627164" sldId="2147483698"/>
            <pc:sldLayoutMk cId="3980426955" sldId="2147483690"/>
          </pc:sldLayoutMkLst>
        </pc:sldLayoutChg>
        <pc:sldLayoutChg chg="add">
          <pc:chgData name="Zeynep Cetin" userId="S::zc39@uakron.edu::f4d574d9-d14b-46dd-b689-686a4ebe83da" providerId="AD" clId="Web-{C8E42C3E-C676-D702-A032-9F45723CF714}" dt="2024-11-30T19:55:38.949" v="22"/>
          <pc:sldLayoutMkLst>
            <pc:docMk/>
            <pc:sldMasterMk cId="2763627164" sldId="2147483698"/>
            <pc:sldLayoutMk cId="2711401010" sldId="2147483691"/>
          </pc:sldLayoutMkLst>
        </pc:sldLayoutChg>
        <pc:sldLayoutChg chg="add">
          <pc:chgData name="Zeynep Cetin" userId="S::zc39@uakron.edu::f4d574d9-d14b-46dd-b689-686a4ebe83da" providerId="AD" clId="Web-{C8E42C3E-C676-D702-A032-9F45723CF714}" dt="2024-11-30T19:55:38.949" v="22"/>
          <pc:sldLayoutMkLst>
            <pc:docMk/>
            <pc:sldMasterMk cId="2763627164" sldId="2147483698"/>
            <pc:sldLayoutMk cId="3204373892" sldId="2147483692"/>
          </pc:sldLayoutMkLst>
        </pc:sldLayoutChg>
        <pc:sldLayoutChg chg="add">
          <pc:chgData name="Zeynep Cetin" userId="S::zc39@uakron.edu::f4d574d9-d14b-46dd-b689-686a4ebe83da" providerId="AD" clId="Web-{C8E42C3E-C676-D702-A032-9F45723CF714}" dt="2024-11-30T19:55:38.949" v="22"/>
          <pc:sldLayoutMkLst>
            <pc:docMk/>
            <pc:sldMasterMk cId="2763627164" sldId="2147483698"/>
            <pc:sldLayoutMk cId="3699656299" sldId="2147483693"/>
          </pc:sldLayoutMkLst>
        </pc:sldLayoutChg>
        <pc:sldLayoutChg chg="add">
          <pc:chgData name="Zeynep Cetin" userId="S::zc39@uakron.edu::f4d574d9-d14b-46dd-b689-686a4ebe83da" providerId="AD" clId="Web-{C8E42C3E-C676-D702-A032-9F45723CF714}" dt="2024-11-30T19:55:38.949" v="22"/>
          <pc:sldLayoutMkLst>
            <pc:docMk/>
            <pc:sldMasterMk cId="2763627164" sldId="2147483698"/>
            <pc:sldLayoutMk cId="2043395923" sldId="2147483694"/>
          </pc:sldLayoutMkLst>
        </pc:sldLayoutChg>
        <pc:sldLayoutChg chg="add">
          <pc:chgData name="Zeynep Cetin" userId="S::zc39@uakron.edu::f4d574d9-d14b-46dd-b689-686a4ebe83da" providerId="AD" clId="Web-{C8E42C3E-C676-D702-A032-9F45723CF714}" dt="2024-11-30T19:55:38.949" v="22"/>
          <pc:sldLayoutMkLst>
            <pc:docMk/>
            <pc:sldMasterMk cId="2763627164" sldId="2147483698"/>
            <pc:sldLayoutMk cId="3512507388" sldId="2147483695"/>
          </pc:sldLayoutMkLst>
        </pc:sldLayoutChg>
        <pc:sldLayoutChg chg="add">
          <pc:chgData name="Zeynep Cetin" userId="S::zc39@uakron.edu::f4d574d9-d14b-46dd-b689-686a4ebe83da" providerId="AD" clId="Web-{C8E42C3E-C676-D702-A032-9F45723CF714}" dt="2024-11-30T19:55:38.949" v="22"/>
          <pc:sldLayoutMkLst>
            <pc:docMk/>
            <pc:sldMasterMk cId="2763627164" sldId="2147483698"/>
            <pc:sldLayoutMk cId="3443356225" sldId="2147483696"/>
          </pc:sldLayoutMkLst>
        </pc:sldLayoutChg>
        <pc:sldLayoutChg chg="add">
          <pc:chgData name="Zeynep Cetin" userId="S::zc39@uakron.edu::f4d574d9-d14b-46dd-b689-686a4ebe83da" providerId="AD" clId="Web-{C8E42C3E-C676-D702-A032-9F45723CF714}" dt="2024-11-30T19:55:38.949" v="22"/>
          <pc:sldLayoutMkLst>
            <pc:docMk/>
            <pc:sldMasterMk cId="2763627164" sldId="2147483698"/>
            <pc:sldLayoutMk cId="4053132013" sldId="2147483697"/>
          </pc:sldLayoutMkLst>
        </pc:sldLayoutChg>
      </pc:sldMasterChg>
    </pc:docChg>
  </pc:docChgLst>
  <pc:docChgLst>
    <pc:chgData name="Zeynep Cetin" userId="S::zc39@uakron.edu::f4d574d9-d14b-46dd-b689-686a4ebe83da" providerId="AD" clId="Web-{C4FA70C2-F706-5400-7947-3E8E8BF3AFE0}"/>
    <pc:docChg chg="modSld sldOrd">
      <pc:chgData name="Zeynep Cetin" userId="S::zc39@uakron.edu::f4d574d9-d14b-46dd-b689-686a4ebe83da" providerId="AD" clId="Web-{C4FA70C2-F706-5400-7947-3E8E8BF3AFE0}" dt="2024-12-03T01:56:14.419" v="280" actId="20577"/>
      <pc:docMkLst>
        <pc:docMk/>
      </pc:docMkLst>
      <pc:sldChg chg="ord">
        <pc:chgData name="Zeynep Cetin" userId="S::zc39@uakron.edu::f4d574d9-d14b-46dd-b689-686a4ebe83da" providerId="AD" clId="Web-{C4FA70C2-F706-5400-7947-3E8E8BF3AFE0}" dt="2024-12-03T01:53:25.055" v="221"/>
        <pc:sldMkLst>
          <pc:docMk/>
          <pc:sldMk cId="109857222" sldId="256"/>
        </pc:sldMkLst>
      </pc:sldChg>
      <pc:sldChg chg="modSp">
        <pc:chgData name="Zeynep Cetin" userId="S::zc39@uakron.edu::f4d574d9-d14b-46dd-b689-686a4ebe83da" providerId="AD" clId="Web-{C4FA70C2-F706-5400-7947-3E8E8BF3AFE0}" dt="2024-12-03T01:53:43.790" v="235" actId="20577"/>
        <pc:sldMkLst>
          <pc:docMk/>
          <pc:sldMk cId="1805532037" sldId="265"/>
        </pc:sldMkLst>
        <pc:spChg chg="mod">
          <ac:chgData name="Zeynep Cetin" userId="S::zc39@uakron.edu::f4d574d9-d14b-46dd-b689-686a4ebe83da" providerId="AD" clId="Web-{C4FA70C2-F706-5400-7947-3E8E8BF3AFE0}" dt="2024-12-03T01:53:43.790" v="235" actId="20577"/>
          <ac:spMkLst>
            <pc:docMk/>
            <pc:sldMk cId="1805532037" sldId="265"/>
            <ac:spMk id="7" creationId="{0A9476E5-F7DC-CE80-7DBC-4E60602DAB5F}"/>
          </ac:spMkLst>
        </pc:spChg>
      </pc:sldChg>
      <pc:sldChg chg="modSp">
        <pc:chgData name="Zeynep Cetin" userId="S::zc39@uakron.edu::f4d574d9-d14b-46dd-b689-686a4ebe83da" providerId="AD" clId="Web-{C4FA70C2-F706-5400-7947-3E8E8BF3AFE0}" dt="2024-12-03T01:56:14.419" v="280" actId="20577"/>
        <pc:sldMkLst>
          <pc:docMk/>
          <pc:sldMk cId="3396194909" sldId="275"/>
        </pc:sldMkLst>
        <pc:spChg chg="mod">
          <ac:chgData name="Zeynep Cetin" userId="S::zc39@uakron.edu::f4d574d9-d14b-46dd-b689-686a4ebe83da" providerId="AD" clId="Web-{C4FA70C2-F706-5400-7947-3E8E8BF3AFE0}" dt="2024-12-03T01:56:14.419" v="280" actId="20577"/>
          <ac:spMkLst>
            <pc:docMk/>
            <pc:sldMk cId="3396194909" sldId="275"/>
            <ac:spMk id="3" creationId="{6664A110-331C-E5E5-8D30-EC76D6CB0F24}"/>
          </ac:spMkLst>
        </pc:spChg>
      </pc:sldChg>
    </pc:docChg>
  </pc:docChgLst>
  <pc:docChgLst>
    <pc:chgData name="Zeynep Cetin" userId="S::zc39@uakron.edu::f4d574d9-d14b-46dd-b689-686a4ebe83da" providerId="AD" clId="Web-{AD39A19E-E101-B852-9D3B-4C7B0B3FCE36}"/>
    <pc:docChg chg="addSld delSld modSld">
      <pc:chgData name="Zeynep Cetin" userId="S::zc39@uakron.edu::f4d574d9-d14b-46dd-b689-686a4ebe83da" providerId="AD" clId="Web-{AD39A19E-E101-B852-9D3B-4C7B0B3FCE36}" dt="2024-12-02T01:13:34.114" v="12"/>
      <pc:docMkLst>
        <pc:docMk/>
      </pc:docMkLst>
      <pc:sldChg chg="addSp delSp modSp">
        <pc:chgData name="Zeynep Cetin" userId="S::zc39@uakron.edu::f4d574d9-d14b-46dd-b689-686a4ebe83da" providerId="AD" clId="Web-{AD39A19E-E101-B852-9D3B-4C7B0B3FCE36}" dt="2024-12-02T01:13:34.114" v="12"/>
        <pc:sldMkLst>
          <pc:docMk/>
          <pc:sldMk cId="3504579545" sldId="259"/>
        </pc:sldMkLst>
        <pc:spChg chg="mod ord">
          <ac:chgData name="Zeynep Cetin" userId="S::zc39@uakron.edu::f4d574d9-d14b-46dd-b689-686a4ebe83da" providerId="AD" clId="Web-{AD39A19E-E101-B852-9D3B-4C7B0B3FCE36}" dt="2024-12-02T01:13:10.629" v="7"/>
          <ac:spMkLst>
            <pc:docMk/>
            <pc:sldMk cId="3504579545" sldId="259"/>
            <ac:spMk id="2" creationId="{2F8A6394-B16C-8561-7221-4E7C04E91E2A}"/>
          </ac:spMkLst>
        </pc:spChg>
        <pc:spChg chg="del">
          <ac:chgData name="Zeynep Cetin" userId="S::zc39@uakron.edu::f4d574d9-d14b-46dd-b689-686a4ebe83da" providerId="AD" clId="Web-{AD39A19E-E101-B852-9D3B-4C7B0B3FCE36}" dt="2024-12-02T01:12:56.863" v="3"/>
          <ac:spMkLst>
            <pc:docMk/>
            <pc:sldMk cId="3504579545" sldId="259"/>
            <ac:spMk id="3" creationId="{AA2F65B6-3609-EECC-7C67-7D03C4A5910A}"/>
          </ac:spMkLst>
        </pc:spChg>
        <pc:spChg chg="del">
          <ac:chgData name="Zeynep Cetin" userId="S::zc39@uakron.edu::f4d574d9-d14b-46dd-b689-686a4ebe83da" providerId="AD" clId="Web-{AD39A19E-E101-B852-9D3B-4C7B0B3FCE36}" dt="2024-12-02T01:13:10.629" v="7"/>
          <ac:spMkLst>
            <pc:docMk/>
            <pc:sldMk cId="3504579545" sldId="259"/>
            <ac:spMk id="8" creationId="{C9A36457-A5F4-4103-A443-02581C09185B}"/>
          </ac:spMkLst>
        </pc:spChg>
        <pc:spChg chg="del">
          <ac:chgData name="Zeynep Cetin" userId="S::zc39@uakron.edu::f4d574d9-d14b-46dd-b689-686a4ebe83da" providerId="AD" clId="Web-{AD39A19E-E101-B852-9D3B-4C7B0B3FCE36}" dt="2024-12-02T01:13:10.629" v="7"/>
          <ac:spMkLst>
            <pc:docMk/>
            <pc:sldMk cId="3504579545" sldId="259"/>
            <ac:spMk id="10" creationId="{35C685BF-E9A7-4525-ABF3-CCC2EAC37E6E}"/>
          </ac:spMkLst>
        </pc:spChg>
        <pc:spChg chg="del">
          <ac:chgData name="Zeynep Cetin" userId="S::zc39@uakron.edu::f4d574d9-d14b-46dd-b689-686a4ebe83da" providerId="AD" clId="Web-{AD39A19E-E101-B852-9D3B-4C7B0B3FCE36}" dt="2024-12-02T01:13:10.629" v="7"/>
          <ac:spMkLst>
            <pc:docMk/>
            <pc:sldMk cId="3504579545" sldId="259"/>
            <ac:spMk id="12" creationId="{C87A8A8A-B020-4F46-8329-D75799D71B76}"/>
          </ac:spMkLst>
        </pc:spChg>
        <pc:spChg chg="add">
          <ac:chgData name="Zeynep Cetin" userId="S::zc39@uakron.edu::f4d574d9-d14b-46dd-b689-686a4ebe83da" providerId="AD" clId="Web-{AD39A19E-E101-B852-9D3B-4C7B0B3FCE36}" dt="2024-12-02T01:13:10.629" v="7"/>
          <ac:spMkLst>
            <pc:docMk/>
            <pc:sldMk cId="3504579545" sldId="259"/>
            <ac:spMk id="21" creationId="{0E91F5CA-B392-444C-88E3-BF5BAAEBDEB0}"/>
          </ac:spMkLst>
        </pc:spChg>
        <pc:spChg chg="add">
          <ac:chgData name="Zeynep Cetin" userId="S::zc39@uakron.edu::f4d574d9-d14b-46dd-b689-686a4ebe83da" providerId="AD" clId="Web-{AD39A19E-E101-B852-9D3B-4C7B0B3FCE36}" dt="2024-12-02T01:13:10.629" v="7"/>
          <ac:spMkLst>
            <pc:docMk/>
            <pc:sldMk cId="3504579545" sldId="259"/>
            <ac:spMk id="23" creationId="{F6EE1C8D-9233-4EBC-9B68-862FDCA26650}"/>
          </ac:spMkLst>
        </pc:spChg>
        <pc:spChg chg="add">
          <ac:chgData name="Zeynep Cetin" userId="S::zc39@uakron.edu::f4d574d9-d14b-46dd-b689-686a4ebe83da" providerId="AD" clId="Web-{AD39A19E-E101-B852-9D3B-4C7B0B3FCE36}" dt="2024-12-02T01:13:10.629" v="7"/>
          <ac:spMkLst>
            <pc:docMk/>
            <pc:sldMk cId="3504579545" sldId="259"/>
            <ac:spMk id="25" creationId="{48F92359-2883-4C1D-972D-BF52F3F41A18}"/>
          </ac:spMkLst>
        </pc:spChg>
        <pc:picChg chg="add mod ord modCrop">
          <ac:chgData name="Zeynep Cetin" userId="S::zc39@uakron.edu::f4d574d9-d14b-46dd-b689-686a4ebe83da" providerId="AD" clId="Web-{AD39A19E-E101-B852-9D3B-4C7B0B3FCE36}" dt="2024-12-02T01:13:34.114" v="12"/>
          <ac:picMkLst>
            <pc:docMk/>
            <pc:sldMk cId="3504579545" sldId="259"/>
            <ac:picMk id="4" creationId="{12689369-B10D-897F-7129-73FFBA3A9B08}"/>
          </ac:picMkLst>
        </pc:picChg>
        <pc:picChg chg="add">
          <ac:chgData name="Zeynep Cetin" userId="S::zc39@uakron.edu::f4d574d9-d14b-46dd-b689-686a4ebe83da" providerId="AD" clId="Web-{AD39A19E-E101-B852-9D3B-4C7B0B3FCE36}" dt="2024-12-02T01:13:10.629" v="7"/>
          <ac:picMkLst>
            <pc:docMk/>
            <pc:sldMk cId="3504579545" sldId="259"/>
            <ac:picMk id="17" creationId="{DEB2E8C4-C3E7-4048-A43D-9859510CFA98}"/>
          </ac:picMkLst>
        </pc:picChg>
        <pc:inkChg chg="add">
          <ac:chgData name="Zeynep Cetin" userId="S::zc39@uakron.edu::f4d574d9-d14b-46dd-b689-686a4ebe83da" providerId="AD" clId="Web-{AD39A19E-E101-B852-9D3B-4C7B0B3FCE36}" dt="2024-12-02T01:13:10.629" v="7"/>
          <ac:inkMkLst>
            <pc:docMk/>
            <pc:sldMk cId="3504579545" sldId="259"/>
            <ac:inkMk id="19" creationId="{24D29CCB-7956-4E3E-8880-304085F04BF4}"/>
          </ac:inkMkLst>
        </pc:inkChg>
      </pc:sldChg>
      <pc:sldChg chg="delSp">
        <pc:chgData name="Zeynep Cetin" userId="S::zc39@uakron.edu::f4d574d9-d14b-46dd-b689-686a4ebe83da" providerId="AD" clId="Web-{AD39A19E-E101-B852-9D3B-4C7B0B3FCE36}" dt="2024-12-02T01:10:15.671" v="0"/>
        <pc:sldMkLst>
          <pc:docMk/>
          <pc:sldMk cId="1544980097" sldId="261"/>
        </pc:sldMkLst>
        <pc:spChg chg="del">
          <ac:chgData name="Zeynep Cetin" userId="S::zc39@uakron.edu::f4d574d9-d14b-46dd-b689-686a4ebe83da" providerId="AD" clId="Web-{AD39A19E-E101-B852-9D3B-4C7B0B3FCE36}" dt="2024-12-02T01:10:15.671" v="0"/>
          <ac:spMkLst>
            <pc:docMk/>
            <pc:sldMk cId="1544980097" sldId="261"/>
            <ac:spMk id="2" creationId="{C46A1799-BDB9-4ECE-D9A2-4F733DE2D648}"/>
          </ac:spMkLst>
        </pc:spChg>
      </pc:sldChg>
      <pc:sldChg chg="new del">
        <pc:chgData name="Zeynep Cetin" userId="S::zc39@uakron.edu::f4d574d9-d14b-46dd-b689-686a4ebe83da" providerId="AD" clId="Web-{AD39A19E-E101-B852-9D3B-4C7B0B3FCE36}" dt="2024-12-02T01:10:28.437" v="2"/>
        <pc:sldMkLst>
          <pc:docMk/>
          <pc:sldMk cId="4282819904" sldId="262"/>
        </pc:sldMkLst>
      </pc:sldChg>
    </pc:docChg>
  </pc:docChgLst>
  <pc:docChgLst>
    <pc:chgData name="Katrina Altawil" userId="e4a9b664-573a-42a2-8f55-1557016550c9" providerId="ADAL" clId="{447F8044-35B9-4F72-A173-627814CE2882}"/>
    <pc:docChg chg="undo redo custSel addSld delSld modSld sldOrd">
      <pc:chgData name="Katrina Altawil" userId="e4a9b664-573a-42a2-8f55-1557016550c9" providerId="ADAL" clId="{447F8044-35B9-4F72-A173-627814CE2882}" dt="2024-12-05T17:42:45.550" v="3453" actId="1076"/>
      <pc:docMkLst>
        <pc:docMk/>
      </pc:docMkLst>
      <pc:sldChg chg="modSp mod">
        <pc:chgData name="Katrina Altawil" userId="e4a9b664-573a-42a2-8f55-1557016550c9" providerId="ADAL" clId="{447F8044-35B9-4F72-A173-627814CE2882}" dt="2024-12-03T00:19:57.981" v="1402" actId="20577"/>
        <pc:sldMkLst>
          <pc:docMk/>
          <pc:sldMk cId="109857222" sldId="256"/>
        </pc:sldMkLst>
        <pc:spChg chg="mod">
          <ac:chgData name="Katrina Altawil" userId="e4a9b664-573a-42a2-8f55-1557016550c9" providerId="ADAL" clId="{447F8044-35B9-4F72-A173-627814CE2882}" dt="2024-12-03T00:19:57.981" v="1402" actId="20577"/>
          <ac:spMkLst>
            <pc:docMk/>
            <pc:sldMk cId="109857222" sldId="256"/>
            <ac:spMk id="2" creationId="{00000000-0000-0000-0000-000000000000}"/>
          </ac:spMkLst>
        </pc:spChg>
        <pc:spChg chg="mod">
          <ac:chgData name="Katrina Altawil" userId="e4a9b664-573a-42a2-8f55-1557016550c9" providerId="ADAL" clId="{447F8044-35B9-4F72-A173-627814CE2882}" dt="2024-12-02T05:14:35.203" v="30" actId="20577"/>
          <ac:spMkLst>
            <pc:docMk/>
            <pc:sldMk cId="109857222" sldId="256"/>
            <ac:spMk id="3" creationId="{00000000-0000-0000-0000-000000000000}"/>
          </ac:spMkLst>
        </pc:spChg>
      </pc:sldChg>
      <pc:sldChg chg="modSp mod">
        <pc:chgData name="Katrina Altawil" userId="e4a9b664-573a-42a2-8f55-1557016550c9" providerId="ADAL" clId="{447F8044-35B9-4F72-A173-627814CE2882}" dt="2024-12-03T01:28:42.162" v="2681" actId="27636"/>
        <pc:sldMkLst>
          <pc:docMk/>
          <pc:sldMk cId="3910740173" sldId="257"/>
        </pc:sldMkLst>
        <pc:spChg chg="mod">
          <ac:chgData name="Katrina Altawil" userId="e4a9b664-573a-42a2-8f55-1557016550c9" providerId="ADAL" clId="{447F8044-35B9-4F72-A173-627814CE2882}" dt="2024-12-03T01:28:42.162" v="2681" actId="27636"/>
          <ac:spMkLst>
            <pc:docMk/>
            <pc:sldMk cId="3910740173" sldId="257"/>
            <ac:spMk id="3" creationId="{5D439EE0-EA21-770B-F968-E3C866993B9B}"/>
          </ac:spMkLst>
        </pc:spChg>
      </pc:sldChg>
      <pc:sldChg chg="addSp delSp modSp mod ord">
        <pc:chgData name="Katrina Altawil" userId="e4a9b664-573a-42a2-8f55-1557016550c9" providerId="ADAL" clId="{447F8044-35B9-4F72-A173-627814CE2882}" dt="2024-12-03T00:38:40.511" v="1874" actId="1076"/>
        <pc:sldMkLst>
          <pc:docMk/>
          <pc:sldMk cId="3089739102" sldId="258"/>
        </pc:sldMkLst>
        <pc:spChg chg="mod">
          <ac:chgData name="Katrina Altawil" userId="e4a9b664-573a-42a2-8f55-1557016550c9" providerId="ADAL" clId="{447F8044-35B9-4F72-A173-627814CE2882}" dt="2024-12-03T00:24:10.119" v="1470" actId="1076"/>
          <ac:spMkLst>
            <pc:docMk/>
            <pc:sldMk cId="3089739102" sldId="258"/>
            <ac:spMk id="2" creationId="{5A4FE61E-3EB7-4CBA-691F-9F6F0E47B2DE}"/>
          </ac:spMkLst>
        </pc:spChg>
        <pc:spChg chg="mod">
          <ac:chgData name="Katrina Altawil" userId="e4a9b664-573a-42a2-8f55-1557016550c9" providerId="ADAL" clId="{447F8044-35B9-4F72-A173-627814CE2882}" dt="2024-12-03T00:38:15.771" v="1858" actId="20577"/>
          <ac:spMkLst>
            <pc:docMk/>
            <pc:sldMk cId="3089739102" sldId="258"/>
            <ac:spMk id="4" creationId="{6F02A97D-6716-F603-6BC2-0CBA42A089A8}"/>
          </ac:spMkLst>
        </pc:spChg>
        <pc:spChg chg="del mod">
          <ac:chgData name="Katrina Altawil" userId="e4a9b664-573a-42a2-8f55-1557016550c9" providerId="ADAL" clId="{447F8044-35B9-4F72-A173-627814CE2882}" dt="2024-12-03T00:15:48.980" v="1218" actId="21"/>
          <ac:spMkLst>
            <pc:docMk/>
            <pc:sldMk cId="3089739102" sldId="258"/>
            <ac:spMk id="5" creationId="{528D0120-6AE6-015D-F93F-7F7C53B09B52}"/>
          </ac:spMkLst>
        </pc:spChg>
        <pc:spChg chg="add">
          <ac:chgData name="Katrina Altawil" userId="e4a9b664-573a-42a2-8f55-1557016550c9" providerId="ADAL" clId="{447F8044-35B9-4F72-A173-627814CE2882}" dt="2024-12-02T17:23:40.767" v="229"/>
          <ac:spMkLst>
            <pc:docMk/>
            <pc:sldMk cId="3089739102" sldId="258"/>
            <ac:spMk id="8" creationId="{E5CD2221-0F63-6F21-F2DB-EB01AF6CE3EB}"/>
          </ac:spMkLst>
        </pc:spChg>
        <pc:picChg chg="del mod">
          <ac:chgData name="Katrina Altawil" userId="e4a9b664-573a-42a2-8f55-1557016550c9" providerId="ADAL" clId="{447F8044-35B9-4F72-A173-627814CE2882}" dt="2024-12-03T00:15:48.980" v="1218" actId="21"/>
          <ac:picMkLst>
            <pc:docMk/>
            <pc:sldMk cId="3089739102" sldId="258"/>
            <ac:picMk id="6" creationId="{E1B8377E-F2C7-09DF-42E4-E1FFB67EDF08}"/>
          </ac:picMkLst>
        </pc:picChg>
        <pc:picChg chg="add del mod">
          <ac:chgData name="Katrina Altawil" userId="e4a9b664-573a-42a2-8f55-1557016550c9" providerId="ADAL" clId="{447F8044-35B9-4F72-A173-627814CE2882}" dt="2024-12-03T00:15:48.980" v="1218" actId="21"/>
          <ac:picMkLst>
            <pc:docMk/>
            <pc:sldMk cId="3089739102" sldId="258"/>
            <ac:picMk id="9" creationId="{2A0CCE9E-9D05-3A9F-344A-E8EB2CBD59F8}"/>
          </ac:picMkLst>
        </pc:picChg>
        <pc:picChg chg="add mod">
          <ac:chgData name="Katrina Altawil" userId="e4a9b664-573a-42a2-8f55-1557016550c9" providerId="ADAL" clId="{447F8044-35B9-4F72-A173-627814CE2882}" dt="2024-12-03T00:38:40.511" v="1874" actId="1076"/>
          <ac:picMkLst>
            <pc:docMk/>
            <pc:sldMk cId="3089739102" sldId="258"/>
            <ac:picMk id="10" creationId="{5D235C73-6598-E9F8-DD86-62717388F098}"/>
          </ac:picMkLst>
        </pc:picChg>
        <pc:picChg chg="add mod">
          <ac:chgData name="Katrina Altawil" userId="e4a9b664-573a-42a2-8f55-1557016550c9" providerId="ADAL" clId="{447F8044-35B9-4F72-A173-627814CE2882}" dt="2024-12-03T00:38:36.525" v="1873" actId="1076"/>
          <ac:picMkLst>
            <pc:docMk/>
            <pc:sldMk cId="3089739102" sldId="258"/>
            <ac:picMk id="11" creationId="{2A0CCE9E-9D05-3A9F-344A-E8EB2CBD59F8}"/>
          </ac:picMkLst>
        </pc:picChg>
      </pc:sldChg>
      <pc:sldChg chg="addSp delSp modSp mod modNotesTx">
        <pc:chgData name="Katrina Altawil" userId="e4a9b664-573a-42a2-8f55-1557016550c9" providerId="ADAL" clId="{447F8044-35B9-4F72-A173-627814CE2882}" dt="2024-12-03T18:19:09.322" v="3442" actId="12788"/>
        <pc:sldMkLst>
          <pc:docMk/>
          <pc:sldMk cId="1544980097" sldId="261"/>
        </pc:sldMkLst>
        <pc:spChg chg="mod">
          <ac:chgData name="Katrina Altawil" userId="e4a9b664-573a-42a2-8f55-1557016550c9" providerId="ADAL" clId="{447F8044-35B9-4F72-A173-627814CE2882}" dt="2024-12-03T01:30:59.339" v="2710" actId="12788"/>
          <ac:spMkLst>
            <pc:docMk/>
            <pc:sldMk cId="1544980097" sldId="261"/>
            <ac:spMk id="3" creationId="{EBF864A6-006F-E45C-FC70-CDF6954C3E31}"/>
          </ac:spMkLst>
        </pc:spChg>
        <pc:spChg chg="del">
          <ac:chgData name="Katrina Altawil" userId="e4a9b664-573a-42a2-8f55-1557016550c9" providerId="ADAL" clId="{447F8044-35B9-4F72-A173-627814CE2882}" dt="2024-12-03T01:14:24.165" v="2009" actId="478"/>
          <ac:spMkLst>
            <pc:docMk/>
            <pc:sldMk cId="1544980097" sldId="261"/>
            <ac:spMk id="5" creationId="{1C2BA415-2CFF-8BAC-717C-BE6F899D68C9}"/>
          </ac:spMkLst>
        </pc:spChg>
        <pc:picChg chg="del">
          <ac:chgData name="Katrina Altawil" userId="e4a9b664-573a-42a2-8f55-1557016550c9" providerId="ADAL" clId="{447F8044-35B9-4F72-A173-627814CE2882}" dt="2024-12-03T18:18:51.668" v="3436" actId="478"/>
          <ac:picMkLst>
            <pc:docMk/>
            <pc:sldMk cId="1544980097" sldId="261"/>
            <ac:picMk id="2" creationId="{43B12ACF-69DD-005C-F31A-7203806E2164}"/>
          </ac:picMkLst>
        </pc:picChg>
        <pc:picChg chg="add mod">
          <ac:chgData name="Katrina Altawil" userId="e4a9b664-573a-42a2-8f55-1557016550c9" providerId="ADAL" clId="{447F8044-35B9-4F72-A173-627814CE2882}" dt="2024-12-03T18:19:09.322" v="3442" actId="12788"/>
          <ac:picMkLst>
            <pc:docMk/>
            <pc:sldMk cId="1544980097" sldId="261"/>
            <ac:picMk id="4" creationId="{F6F8F4D8-D504-A0C2-E510-B2A0CF331D9E}"/>
          </ac:picMkLst>
        </pc:picChg>
        <pc:picChg chg="add del mod modCrop">
          <ac:chgData name="Katrina Altawil" userId="e4a9b664-573a-42a2-8f55-1557016550c9" providerId="ADAL" clId="{447F8044-35B9-4F72-A173-627814CE2882}" dt="2024-12-03T18:18:50.361" v="3435" actId="478"/>
          <ac:picMkLst>
            <pc:docMk/>
            <pc:sldMk cId="1544980097" sldId="261"/>
            <ac:picMk id="6" creationId="{27CA7E46-28A7-AE4B-88BF-A89BD8B829AC}"/>
          </ac:picMkLst>
        </pc:picChg>
      </pc:sldChg>
      <pc:sldChg chg="delSp modSp del mod">
        <pc:chgData name="Katrina Altawil" userId="e4a9b664-573a-42a2-8f55-1557016550c9" providerId="ADAL" clId="{447F8044-35B9-4F72-A173-627814CE2882}" dt="2024-12-03T01:14:16.152" v="2008" actId="2696"/>
        <pc:sldMkLst>
          <pc:docMk/>
          <pc:sldMk cId="2587285577" sldId="262"/>
        </pc:sldMkLst>
        <pc:picChg chg="del mod">
          <ac:chgData name="Katrina Altawil" userId="e4a9b664-573a-42a2-8f55-1557016550c9" providerId="ADAL" clId="{447F8044-35B9-4F72-A173-627814CE2882}" dt="2024-12-03T01:12:39.727" v="1988" actId="21"/>
          <ac:picMkLst>
            <pc:docMk/>
            <pc:sldMk cId="2587285577" sldId="262"/>
            <ac:picMk id="2" creationId="{1899D0F9-8AF7-78BD-A17F-D0884899B224}"/>
          </ac:picMkLst>
        </pc:picChg>
      </pc:sldChg>
      <pc:sldChg chg="addSp delSp modSp mod modNotesTx">
        <pc:chgData name="Katrina Altawil" userId="e4a9b664-573a-42a2-8f55-1557016550c9" providerId="ADAL" clId="{447F8044-35B9-4F72-A173-627814CE2882}" dt="2024-12-05T17:42:45.550" v="3453" actId="1076"/>
        <pc:sldMkLst>
          <pc:docMk/>
          <pc:sldMk cId="2029755150" sldId="264"/>
        </pc:sldMkLst>
        <pc:spChg chg="mod">
          <ac:chgData name="Katrina Altawil" userId="e4a9b664-573a-42a2-8f55-1557016550c9" providerId="ADAL" clId="{447F8044-35B9-4F72-A173-627814CE2882}" dt="2024-12-03T01:31:51.584" v="2753" actId="12788"/>
          <ac:spMkLst>
            <pc:docMk/>
            <pc:sldMk cId="2029755150" sldId="264"/>
            <ac:spMk id="2" creationId="{4DB41D63-B279-1B58-D030-6236D0048085}"/>
          </ac:spMkLst>
        </pc:spChg>
        <pc:spChg chg="add">
          <ac:chgData name="Katrina Altawil" userId="e4a9b664-573a-42a2-8f55-1557016550c9" providerId="ADAL" clId="{447F8044-35B9-4F72-A173-627814CE2882}" dt="2024-12-05T17:42:05.903" v="3443"/>
          <ac:spMkLst>
            <pc:docMk/>
            <pc:sldMk cId="2029755150" sldId="264"/>
            <ac:spMk id="3" creationId="{49D0142E-05AB-334A-EC0E-A14E286375C2}"/>
          </ac:spMkLst>
        </pc:spChg>
        <pc:spChg chg="mod">
          <ac:chgData name="Katrina Altawil" userId="e4a9b664-573a-42a2-8f55-1557016550c9" providerId="ADAL" clId="{447F8044-35B9-4F72-A173-627814CE2882}" dt="2024-12-03T01:15:36.269" v="2011" actId="20577"/>
          <ac:spMkLst>
            <pc:docMk/>
            <pc:sldMk cId="2029755150" sldId="264"/>
            <ac:spMk id="6" creationId="{320E7CAC-21CE-B1D4-E252-826947740DA0}"/>
          </ac:spMkLst>
        </pc:spChg>
        <pc:spChg chg="add del mod">
          <ac:chgData name="Katrina Altawil" userId="e4a9b664-573a-42a2-8f55-1557016550c9" providerId="ADAL" clId="{447F8044-35B9-4F72-A173-627814CE2882}" dt="2024-12-05T17:42:35.707" v="3452" actId="478"/>
          <ac:spMkLst>
            <pc:docMk/>
            <pc:sldMk cId="2029755150" sldId="264"/>
            <ac:spMk id="8" creationId="{9161944D-429C-06EE-D1F7-6BE9E1E76F2F}"/>
          </ac:spMkLst>
        </pc:spChg>
        <pc:picChg chg="del mod">
          <ac:chgData name="Katrina Altawil" userId="e4a9b664-573a-42a2-8f55-1557016550c9" providerId="ADAL" clId="{447F8044-35B9-4F72-A173-627814CE2882}" dt="2024-12-05T17:42:25.459" v="3449" actId="478"/>
          <ac:picMkLst>
            <pc:docMk/>
            <pc:sldMk cId="2029755150" sldId="264"/>
            <ac:picMk id="4" creationId="{A222C491-4CA9-CB61-5166-A85E5B1ED1A3}"/>
          </ac:picMkLst>
        </pc:picChg>
        <pc:picChg chg="add del mod modCrop">
          <ac:chgData name="Katrina Altawil" userId="e4a9b664-573a-42a2-8f55-1557016550c9" providerId="ADAL" clId="{447F8044-35B9-4F72-A173-627814CE2882}" dt="2024-12-05T17:42:45.550" v="3453" actId="1076"/>
          <ac:picMkLst>
            <pc:docMk/>
            <pc:sldMk cId="2029755150" sldId="264"/>
            <ac:picMk id="5" creationId="{45850881-899B-3737-B617-500739E63B4B}"/>
          </ac:picMkLst>
        </pc:picChg>
      </pc:sldChg>
      <pc:sldChg chg="modSp mod modNotesTx">
        <pc:chgData name="Katrina Altawil" userId="e4a9b664-573a-42a2-8f55-1557016550c9" providerId="ADAL" clId="{447F8044-35B9-4F72-A173-627814CE2882}" dt="2024-12-03T16:24:20" v="3401" actId="20577"/>
        <pc:sldMkLst>
          <pc:docMk/>
          <pc:sldMk cId="1805532037" sldId="265"/>
        </pc:sldMkLst>
        <pc:spChg chg="mod">
          <ac:chgData name="Katrina Altawil" userId="e4a9b664-573a-42a2-8f55-1557016550c9" providerId="ADAL" clId="{447F8044-35B9-4F72-A173-627814CE2882}" dt="2024-12-03T01:03:41.394" v="1898" actId="20577"/>
          <ac:spMkLst>
            <pc:docMk/>
            <pc:sldMk cId="1805532037" sldId="265"/>
            <ac:spMk id="2" creationId="{B170BCA3-D4C4-32A2-BFC3-37ED6A5BE3C3}"/>
          </ac:spMkLst>
        </pc:spChg>
        <pc:spChg chg="mod">
          <ac:chgData name="Katrina Altawil" userId="e4a9b664-573a-42a2-8f55-1557016550c9" providerId="ADAL" clId="{447F8044-35B9-4F72-A173-627814CE2882}" dt="2024-12-03T01:01:39.131" v="1887" actId="1076"/>
          <ac:spMkLst>
            <pc:docMk/>
            <pc:sldMk cId="1805532037" sldId="265"/>
            <ac:spMk id="7" creationId="{0A9476E5-F7DC-CE80-7DBC-4E60602DAB5F}"/>
          </ac:spMkLst>
        </pc:spChg>
      </pc:sldChg>
      <pc:sldChg chg="addSp delSp modSp mod modNotesTx">
        <pc:chgData name="Katrina Altawil" userId="e4a9b664-573a-42a2-8f55-1557016550c9" providerId="ADAL" clId="{447F8044-35B9-4F72-A173-627814CE2882}" dt="2024-12-03T16:23:56.615" v="3360" actId="20577"/>
        <pc:sldMkLst>
          <pc:docMk/>
          <pc:sldMk cId="3801877618" sldId="266"/>
        </pc:sldMkLst>
        <pc:spChg chg="mod">
          <ac:chgData name="Katrina Altawil" userId="e4a9b664-573a-42a2-8f55-1557016550c9" providerId="ADAL" clId="{447F8044-35B9-4F72-A173-627814CE2882}" dt="2024-12-03T01:19:17.430" v="2084" actId="1076"/>
          <ac:spMkLst>
            <pc:docMk/>
            <pc:sldMk cId="3801877618" sldId="266"/>
            <ac:spMk id="2" creationId="{74F06368-233F-3AD4-77C6-6F1817E18A39}"/>
          </ac:spMkLst>
        </pc:spChg>
        <pc:spChg chg="add mod">
          <ac:chgData name="Katrina Altawil" userId="e4a9b664-573a-42a2-8f55-1557016550c9" providerId="ADAL" clId="{447F8044-35B9-4F72-A173-627814CE2882}" dt="2024-12-03T01:18:47.602" v="2074" actId="1076"/>
          <ac:spMkLst>
            <pc:docMk/>
            <pc:sldMk cId="3801877618" sldId="266"/>
            <ac:spMk id="3" creationId="{789A4541-EC82-D690-1739-87A958225E88}"/>
          </ac:spMkLst>
        </pc:spChg>
        <pc:spChg chg="mod">
          <ac:chgData name="Katrina Altawil" userId="e4a9b664-573a-42a2-8f55-1557016550c9" providerId="ADAL" clId="{447F8044-35B9-4F72-A173-627814CE2882}" dt="2024-12-03T01:18:56.127" v="2075" actId="1076"/>
          <ac:spMkLst>
            <pc:docMk/>
            <pc:sldMk cId="3801877618" sldId="266"/>
            <ac:spMk id="4" creationId="{E9FF60BA-DAC8-0274-CB5F-5C2E87966FE3}"/>
          </ac:spMkLst>
        </pc:spChg>
        <pc:spChg chg="mod">
          <ac:chgData name="Katrina Altawil" userId="e4a9b664-573a-42a2-8f55-1557016550c9" providerId="ADAL" clId="{447F8044-35B9-4F72-A173-627814CE2882}" dt="2024-12-03T01:18:34.807" v="2073" actId="1076"/>
          <ac:spMkLst>
            <pc:docMk/>
            <pc:sldMk cId="3801877618" sldId="266"/>
            <ac:spMk id="12" creationId="{2F7E29F2-32D6-3615-D6A3-2487573F368A}"/>
          </ac:spMkLst>
        </pc:spChg>
        <pc:spChg chg="del mod">
          <ac:chgData name="Katrina Altawil" userId="e4a9b664-573a-42a2-8f55-1557016550c9" providerId="ADAL" clId="{447F8044-35B9-4F72-A173-627814CE2882}" dt="2024-12-03T01:17:49.556" v="2038" actId="478"/>
          <ac:spMkLst>
            <pc:docMk/>
            <pc:sldMk cId="3801877618" sldId="266"/>
            <ac:spMk id="13" creationId="{2AEBA991-3EAF-EAD4-D79C-B6840B4EE233}"/>
          </ac:spMkLst>
        </pc:spChg>
      </pc:sldChg>
      <pc:sldChg chg="addSp delSp modSp mod">
        <pc:chgData name="Katrina Altawil" userId="e4a9b664-573a-42a2-8f55-1557016550c9" providerId="ADAL" clId="{447F8044-35B9-4F72-A173-627814CE2882}" dt="2024-12-03T16:08:34.642" v="2845" actId="403"/>
        <pc:sldMkLst>
          <pc:docMk/>
          <pc:sldMk cId="1012217987" sldId="267"/>
        </pc:sldMkLst>
        <pc:spChg chg="del mod">
          <ac:chgData name="Katrina Altawil" userId="e4a9b664-573a-42a2-8f55-1557016550c9" providerId="ADAL" clId="{447F8044-35B9-4F72-A173-627814CE2882}" dt="2024-12-03T16:08:24.892" v="2843" actId="478"/>
          <ac:spMkLst>
            <pc:docMk/>
            <pc:sldMk cId="1012217987" sldId="267"/>
            <ac:spMk id="2" creationId="{CDB8636A-9DF5-FA99-4C9C-01E90533155D}"/>
          </ac:spMkLst>
        </pc:spChg>
        <pc:spChg chg="mod">
          <ac:chgData name="Katrina Altawil" userId="e4a9b664-573a-42a2-8f55-1557016550c9" providerId="ADAL" clId="{447F8044-35B9-4F72-A173-627814CE2882}" dt="2024-12-03T16:08:34.642" v="2845" actId="403"/>
          <ac:spMkLst>
            <pc:docMk/>
            <pc:sldMk cId="1012217987" sldId="267"/>
            <ac:spMk id="4" creationId="{DF1C85FC-072E-8BAA-8A43-309725BAE74E}"/>
          </ac:spMkLst>
        </pc:spChg>
        <pc:spChg chg="add del mod">
          <ac:chgData name="Katrina Altawil" userId="e4a9b664-573a-42a2-8f55-1557016550c9" providerId="ADAL" clId="{447F8044-35B9-4F72-A173-627814CE2882}" dt="2024-12-03T16:08:29.542" v="2844" actId="478"/>
          <ac:spMkLst>
            <pc:docMk/>
            <pc:sldMk cId="1012217987" sldId="267"/>
            <ac:spMk id="6" creationId="{2C158D70-D2E0-0BBA-2155-39EFF3504072}"/>
          </ac:spMkLst>
        </pc:spChg>
      </pc:sldChg>
      <pc:sldChg chg="modSp del mod">
        <pc:chgData name="Katrina Altawil" userId="e4a9b664-573a-42a2-8f55-1557016550c9" providerId="ADAL" clId="{447F8044-35B9-4F72-A173-627814CE2882}" dt="2024-12-03T01:00:36.361" v="1876" actId="47"/>
        <pc:sldMkLst>
          <pc:docMk/>
          <pc:sldMk cId="2487410409" sldId="268"/>
        </pc:sldMkLst>
        <pc:spChg chg="mod">
          <ac:chgData name="Katrina Altawil" userId="e4a9b664-573a-42a2-8f55-1557016550c9" providerId="ADAL" clId="{447F8044-35B9-4F72-A173-627814CE2882}" dt="2024-12-03T00:11:48.796" v="1039" actId="27636"/>
          <ac:spMkLst>
            <pc:docMk/>
            <pc:sldMk cId="2487410409" sldId="268"/>
            <ac:spMk id="2" creationId="{263A391D-C68B-3C25-7718-3383B75729D1}"/>
          </ac:spMkLst>
        </pc:spChg>
      </pc:sldChg>
      <pc:sldChg chg="addSp delSp modSp new mod modClrScheme chgLayout modNotesTx">
        <pc:chgData name="Katrina Altawil" userId="e4a9b664-573a-42a2-8f55-1557016550c9" providerId="ADAL" clId="{447F8044-35B9-4F72-A173-627814CE2882}" dt="2024-12-03T16:24:14.953" v="3398" actId="20577"/>
        <pc:sldMkLst>
          <pc:docMk/>
          <pc:sldMk cId="4088091044" sldId="269"/>
        </pc:sldMkLst>
        <pc:spChg chg="add mod ord">
          <ac:chgData name="Katrina Altawil" userId="e4a9b664-573a-42a2-8f55-1557016550c9" providerId="ADAL" clId="{447F8044-35B9-4F72-A173-627814CE2882}" dt="2024-12-03T01:12:17.762" v="1956" actId="2711"/>
          <ac:spMkLst>
            <pc:docMk/>
            <pc:sldMk cId="4088091044" sldId="269"/>
            <ac:spMk id="2" creationId="{3D92F980-2159-2ECB-7FC5-493B12DC6836}"/>
          </ac:spMkLst>
        </pc:spChg>
        <pc:spChg chg="add del mod">
          <ac:chgData name="Katrina Altawil" userId="e4a9b664-573a-42a2-8f55-1557016550c9" providerId="ADAL" clId="{447F8044-35B9-4F72-A173-627814CE2882}" dt="2024-12-03T00:14:10.560" v="1152"/>
          <ac:spMkLst>
            <pc:docMk/>
            <pc:sldMk cId="4088091044" sldId="269"/>
            <ac:spMk id="3" creationId="{C3489023-2D09-599E-30FE-32C5BBA854AF}"/>
          </ac:spMkLst>
        </pc:spChg>
        <pc:spChg chg="add del mod ord">
          <ac:chgData name="Katrina Altawil" userId="e4a9b664-573a-42a2-8f55-1557016550c9" providerId="ADAL" clId="{447F8044-35B9-4F72-A173-627814CE2882}" dt="2024-12-03T01:13:06.618" v="1999" actId="478"/>
          <ac:spMkLst>
            <pc:docMk/>
            <pc:sldMk cId="4088091044" sldId="269"/>
            <ac:spMk id="4" creationId="{290FC5CB-D7EF-147D-8002-09634EA30F76}"/>
          </ac:spMkLst>
        </pc:spChg>
        <pc:spChg chg="add mod ord">
          <ac:chgData name="Katrina Altawil" userId="e4a9b664-573a-42a2-8f55-1557016550c9" providerId="ADAL" clId="{447F8044-35B9-4F72-A173-627814CE2882}" dt="2024-12-03T01:12:52.640" v="1994" actId="1076"/>
          <ac:spMkLst>
            <pc:docMk/>
            <pc:sldMk cId="4088091044" sldId="269"/>
            <ac:spMk id="6" creationId="{1B3B2CEA-5061-1E24-6E00-022918CDEF11}"/>
          </ac:spMkLst>
        </pc:spChg>
        <pc:spChg chg="add mod ord">
          <ac:chgData name="Katrina Altawil" userId="e4a9b664-573a-42a2-8f55-1557016550c9" providerId="ADAL" clId="{447F8044-35B9-4F72-A173-627814CE2882}" dt="2024-12-03T01:13:00.802" v="1997" actId="1076"/>
          <ac:spMkLst>
            <pc:docMk/>
            <pc:sldMk cId="4088091044" sldId="269"/>
            <ac:spMk id="7" creationId="{0B2071B2-7631-FBCE-DC0E-46C3AD4AE2E0}"/>
          </ac:spMkLst>
        </pc:spChg>
        <pc:picChg chg="add mod ord">
          <ac:chgData name="Katrina Altawil" userId="e4a9b664-573a-42a2-8f55-1557016550c9" providerId="ADAL" clId="{447F8044-35B9-4F72-A173-627814CE2882}" dt="2024-12-03T01:13:34.988" v="2007" actId="1076"/>
          <ac:picMkLst>
            <pc:docMk/>
            <pc:sldMk cId="4088091044" sldId="269"/>
            <ac:picMk id="5" creationId="{8C9BF763-B912-22BE-FDA6-88E156736D0F}"/>
          </ac:picMkLst>
        </pc:picChg>
        <pc:picChg chg="add mod">
          <ac:chgData name="Katrina Altawil" userId="e4a9b664-573a-42a2-8f55-1557016550c9" providerId="ADAL" clId="{447F8044-35B9-4F72-A173-627814CE2882}" dt="2024-12-03T01:13:27.084" v="2004" actId="208"/>
          <ac:picMkLst>
            <pc:docMk/>
            <pc:sldMk cId="4088091044" sldId="269"/>
            <ac:picMk id="8" creationId="{1899D0F9-8AF7-78BD-A17F-D0884899B224}"/>
          </ac:picMkLst>
        </pc:picChg>
      </pc:sldChg>
      <pc:sldChg chg="addSp delSp modSp new del mod setBg">
        <pc:chgData name="Katrina Altawil" userId="e4a9b664-573a-42a2-8f55-1557016550c9" providerId="ADAL" clId="{447F8044-35B9-4F72-A173-627814CE2882}" dt="2024-12-03T00:38:44.992" v="1875" actId="2696"/>
        <pc:sldMkLst>
          <pc:docMk/>
          <pc:sldMk cId="3628529236" sldId="270"/>
        </pc:sldMkLst>
        <pc:spChg chg="del mod">
          <ac:chgData name="Katrina Altawil" userId="e4a9b664-573a-42a2-8f55-1557016550c9" providerId="ADAL" clId="{447F8044-35B9-4F72-A173-627814CE2882}" dt="2024-12-03T00:16:27.188" v="1289" actId="478"/>
          <ac:spMkLst>
            <pc:docMk/>
            <pc:sldMk cId="3628529236" sldId="270"/>
            <ac:spMk id="2" creationId="{CEDBEDB9-3BA3-A6FD-6880-370F5868CF7D}"/>
          </ac:spMkLst>
        </pc:spChg>
        <pc:spChg chg="del mod ord">
          <ac:chgData name="Katrina Altawil" userId="e4a9b664-573a-42a2-8f55-1557016550c9" providerId="ADAL" clId="{447F8044-35B9-4F72-A173-627814CE2882}" dt="2024-12-03T00:17:01.331" v="1297" actId="478"/>
          <ac:spMkLst>
            <pc:docMk/>
            <pc:sldMk cId="3628529236" sldId="270"/>
            <ac:spMk id="3" creationId="{A8B2C88A-1B2A-B22D-E379-C9EBAFF62643}"/>
          </ac:spMkLst>
        </pc:spChg>
        <pc:spChg chg="add mod">
          <ac:chgData name="Katrina Altawil" userId="e4a9b664-573a-42a2-8f55-1557016550c9" providerId="ADAL" clId="{447F8044-35B9-4F72-A173-627814CE2882}" dt="2024-12-03T00:16:56.984" v="1296" actId="12788"/>
          <ac:spMkLst>
            <pc:docMk/>
            <pc:sldMk cId="3628529236" sldId="270"/>
            <ac:spMk id="4" creationId="{3E13AE16-3209-6018-B64E-7A7E1E86129A}"/>
          </ac:spMkLst>
        </pc:spChg>
        <pc:spChg chg="add del mod">
          <ac:chgData name="Katrina Altawil" userId="e4a9b664-573a-42a2-8f55-1557016550c9" providerId="ADAL" clId="{447F8044-35B9-4F72-A173-627814CE2882}" dt="2024-12-03T00:15:58.488" v="1221" actId="26606"/>
          <ac:spMkLst>
            <pc:docMk/>
            <pc:sldMk cId="3628529236" sldId="270"/>
            <ac:spMk id="5" creationId="{528D0120-6AE6-015D-F93F-7F7C53B09B52}"/>
          </ac:spMkLst>
        </pc:spChg>
        <pc:spChg chg="add del mod">
          <ac:chgData name="Katrina Altawil" userId="e4a9b664-573a-42a2-8f55-1557016550c9" providerId="ADAL" clId="{447F8044-35B9-4F72-A173-627814CE2882}" dt="2024-12-03T00:16:48.737" v="1293" actId="478"/>
          <ac:spMkLst>
            <pc:docMk/>
            <pc:sldMk cId="3628529236" sldId="270"/>
            <ac:spMk id="8" creationId="{731A7677-EADE-EB20-3D4B-76965E5E9D1F}"/>
          </ac:spMkLst>
        </pc:spChg>
        <pc:spChg chg="add del mod">
          <ac:chgData name="Katrina Altawil" userId="e4a9b664-573a-42a2-8f55-1557016550c9" providerId="ADAL" clId="{447F8044-35B9-4F72-A173-627814CE2882}" dt="2024-12-03T00:17:03.590" v="1298" actId="478"/>
          <ac:spMkLst>
            <pc:docMk/>
            <pc:sldMk cId="3628529236" sldId="270"/>
            <ac:spMk id="11" creationId="{727B8A23-D4EA-7DFF-4755-DC43B7A0CACD}"/>
          </ac:spMkLst>
        </pc:spChg>
        <pc:spChg chg="add">
          <ac:chgData name="Katrina Altawil" userId="e4a9b664-573a-42a2-8f55-1557016550c9" providerId="ADAL" clId="{447F8044-35B9-4F72-A173-627814CE2882}" dt="2024-12-03T00:15:58.488" v="1221" actId="26606"/>
          <ac:spMkLst>
            <pc:docMk/>
            <pc:sldMk cId="3628529236" sldId="270"/>
            <ac:spMk id="14" creationId="{31AA1E1C-DA67-488F-A983-F3ABD792C3BE}"/>
          </ac:spMkLst>
        </pc:spChg>
        <pc:spChg chg="add">
          <ac:chgData name="Katrina Altawil" userId="e4a9b664-573a-42a2-8f55-1557016550c9" providerId="ADAL" clId="{447F8044-35B9-4F72-A173-627814CE2882}" dt="2024-12-03T00:15:58.488" v="1221" actId="26606"/>
          <ac:spMkLst>
            <pc:docMk/>
            <pc:sldMk cId="3628529236" sldId="270"/>
            <ac:spMk id="16" creationId="{DC46DA5A-CECD-42F0-A57E-8D5BAE36270E}"/>
          </ac:spMkLst>
        </pc:spChg>
        <pc:spChg chg="add">
          <ac:chgData name="Katrina Altawil" userId="e4a9b664-573a-42a2-8f55-1557016550c9" providerId="ADAL" clId="{447F8044-35B9-4F72-A173-627814CE2882}" dt="2024-12-03T00:15:58.488" v="1221" actId="26606"/>
          <ac:spMkLst>
            <pc:docMk/>
            <pc:sldMk cId="3628529236" sldId="270"/>
            <ac:spMk id="18" creationId="{1BBFDD63-AD5F-4E42-979B-2FBDE3450982}"/>
          </ac:spMkLst>
        </pc:spChg>
        <pc:spChg chg="add">
          <ac:chgData name="Katrina Altawil" userId="e4a9b664-573a-42a2-8f55-1557016550c9" providerId="ADAL" clId="{447F8044-35B9-4F72-A173-627814CE2882}" dt="2024-12-03T00:15:58.488" v="1221" actId="26606"/>
          <ac:spMkLst>
            <pc:docMk/>
            <pc:sldMk cId="3628529236" sldId="270"/>
            <ac:spMk id="20" creationId="{AABDB02C-700D-4121-B1D1-CCB58F4BE5E0}"/>
          </ac:spMkLst>
        </pc:spChg>
        <pc:picChg chg="add mod ord">
          <ac:chgData name="Katrina Altawil" userId="e4a9b664-573a-42a2-8f55-1557016550c9" providerId="ADAL" clId="{447F8044-35B9-4F72-A173-627814CE2882}" dt="2024-12-03T00:15:58.488" v="1221" actId="26606"/>
          <ac:picMkLst>
            <pc:docMk/>
            <pc:sldMk cId="3628529236" sldId="270"/>
            <ac:picMk id="6" creationId="{E1B8377E-F2C7-09DF-42E4-E1FFB67EDF08}"/>
          </ac:picMkLst>
        </pc:picChg>
        <pc:picChg chg="add del mod">
          <ac:chgData name="Katrina Altawil" userId="e4a9b664-573a-42a2-8f55-1557016550c9" providerId="ADAL" clId="{447F8044-35B9-4F72-A173-627814CE2882}" dt="2024-12-03T00:38:02.604" v="1836" actId="21"/>
          <ac:picMkLst>
            <pc:docMk/>
            <pc:sldMk cId="3628529236" sldId="270"/>
            <ac:picMk id="9" creationId="{2A0CCE9E-9D05-3A9F-344A-E8EB2CBD59F8}"/>
          </ac:picMkLst>
        </pc:picChg>
      </pc:sldChg>
      <pc:sldChg chg="modSp new del mod">
        <pc:chgData name="Katrina Altawil" userId="e4a9b664-573a-42a2-8f55-1557016550c9" providerId="ADAL" clId="{447F8044-35B9-4F72-A173-627814CE2882}" dt="2024-12-03T00:20:44.434" v="1424" actId="47"/>
        <pc:sldMkLst>
          <pc:docMk/>
          <pc:sldMk cId="1172509626" sldId="271"/>
        </pc:sldMkLst>
        <pc:spChg chg="mod">
          <ac:chgData name="Katrina Altawil" userId="e4a9b664-573a-42a2-8f55-1557016550c9" providerId="ADAL" clId="{447F8044-35B9-4F72-A173-627814CE2882}" dt="2024-12-03T00:20:32.466" v="1423" actId="20577"/>
          <ac:spMkLst>
            <pc:docMk/>
            <pc:sldMk cId="1172509626" sldId="271"/>
            <ac:spMk id="2" creationId="{FC888E7B-2493-8BB5-EFA7-5D0D01775AFA}"/>
          </ac:spMkLst>
        </pc:spChg>
      </pc:sldChg>
      <pc:sldChg chg="modSp add del mod">
        <pc:chgData name="Katrina Altawil" userId="e4a9b664-573a-42a2-8f55-1557016550c9" providerId="ADAL" clId="{447F8044-35B9-4F72-A173-627814CE2882}" dt="2024-12-03T00:37:44.228" v="1835" actId="2696"/>
        <pc:sldMkLst>
          <pc:docMk/>
          <pc:sldMk cId="3882508397" sldId="271"/>
        </pc:sldMkLst>
        <pc:spChg chg="mod">
          <ac:chgData name="Katrina Altawil" userId="e4a9b664-573a-42a2-8f55-1557016550c9" providerId="ADAL" clId="{447F8044-35B9-4F72-A173-627814CE2882}" dt="2024-12-03T00:37:22.466" v="1828" actId="21"/>
          <ac:spMkLst>
            <pc:docMk/>
            <pc:sldMk cId="3882508397" sldId="271"/>
            <ac:spMk id="4" creationId="{25EA55A6-4581-C0F1-92DB-9E0C9531AF91}"/>
          </ac:spMkLst>
        </pc:spChg>
      </pc:sldChg>
      <pc:sldChg chg="addSp modSp new mod setBg">
        <pc:chgData name="Katrina Altawil" userId="e4a9b664-573a-42a2-8f55-1557016550c9" providerId="ADAL" clId="{447F8044-35B9-4F72-A173-627814CE2882}" dt="2024-12-03T01:29:23.024" v="2694" actId="1076"/>
        <pc:sldMkLst>
          <pc:docMk/>
          <pc:sldMk cId="2176972027" sldId="272"/>
        </pc:sldMkLst>
        <pc:spChg chg="mod">
          <ac:chgData name="Katrina Altawil" userId="e4a9b664-573a-42a2-8f55-1557016550c9" providerId="ADAL" clId="{447F8044-35B9-4F72-A173-627814CE2882}" dt="2024-12-03T00:27:41.676" v="1526" actId="20577"/>
          <ac:spMkLst>
            <pc:docMk/>
            <pc:sldMk cId="2176972027" sldId="272"/>
            <ac:spMk id="2" creationId="{B6D3228E-CE03-E31A-5515-4F2C7744C120}"/>
          </ac:spMkLst>
        </pc:spChg>
        <pc:spChg chg="mod">
          <ac:chgData name="Katrina Altawil" userId="e4a9b664-573a-42a2-8f55-1557016550c9" providerId="ADAL" clId="{447F8044-35B9-4F72-A173-627814CE2882}" dt="2024-12-03T01:29:23.024" v="2694" actId="1076"/>
          <ac:spMkLst>
            <pc:docMk/>
            <pc:sldMk cId="2176972027" sldId="272"/>
            <ac:spMk id="3" creationId="{0E844B8D-41E8-AB1B-F606-9FA8E1A6E1F0}"/>
          </ac:spMkLst>
        </pc:spChg>
        <pc:spChg chg="add">
          <ac:chgData name="Katrina Altawil" userId="e4a9b664-573a-42a2-8f55-1557016550c9" providerId="ADAL" clId="{447F8044-35B9-4F72-A173-627814CE2882}" dt="2024-12-03T00:27:22.929" v="1505" actId="26606"/>
          <ac:spMkLst>
            <pc:docMk/>
            <pc:sldMk cId="2176972027" sldId="272"/>
            <ac:spMk id="2055" creationId="{7FF47CB7-972F-479F-A36D-9E72D26EC8DA}"/>
          </ac:spMkLst>
        </pc:spChg>
        <pc:spChg chg="add">
          <ac:chgData name="Katrina Altawil" userId="e4a9b664-573a-42a2-8f55-1557016550c9" providerId="ADAL" clId="{447F8044-35B9-4F72-A173-627814CE2882}" dt="2024-12-03T00:27:22.929" v="1505" actId="26606"/>
          <ac:spMkLst>
            <pc:docMk/>
            <pc:sldMk cId="2176972027" sldId="272"/>
            <ac:spMk id="2057" creationId="{0D153B68-5844-490D-8E67-F616D6D721CA}"/>
          </ac:spMkLst>
        </pc:spChg>
        <pc:spChg chg="add">
          <ac:chgData name="Katrina Altawil" userId="e4a9b664-573a-42a2-8f55-1557016550c9" providerId="ADAL" clId="{447F8044-35B9-4F72-A173-627814CE2882}" dt="2024-12-03T00:27:22.929" v="1505" actId="26606"/>
          <ac:spMkLst>
            <pc:docMk/>
            <pc:sldMk cId="2176972027" sldId="272"/>
            <ac:spMk id="2059" creationId="{C64E267B-3F5A-4357-9E7F-C5FBE5D3B1E0}"/>
          </ac:spMkLst>
        </pc:spChg>
        <pc:picChg chg="add mod">
          <ac:chgData name="Katrina Altawil" userId="e4a9b664-573a-42a2-8f55-1557016550c9" providerId="ADAL" clId="{447F8044-35B9-4F72-A173-627814CE2882}" dt="2024-12-03T00:27:22.929" v="1505" actId="26606"/>
          <ac:picMkLst>
            <pc:docMk/>
            <pc:sldMk cId="2176972027" sldId="272"/>
            <ac:picMk id="2050" creationId="{BCD89E48-9703-E25E-C735-9E51C5022432}"/>
          </ac:picMkLst>
        </pc:picChg>
      </pc:sldChg>
      <pc:sldChg chg="addSp delSp modSp add mod">
        <pc:chgData name="Katrina Altawil" userId="e4a9b664-573a-42a2-8f55-1557016550c9" providerId="ADAL" clId="{447F8044-35B9-4F72-A173-627814CE2882}" dt="2024-12-03T18:18:43.814" v="3433" actId="21"/>
        <pc:sldMkLst>
          <pc:docMk/>
          <pc:sldMk cId="1250956671" sldId="273"/>
        </pc:sldMkLst>
        <pc:spChg chg="add">
          <ac:chgData name="Katrina Altawil" userId="e4a9b664-573a-42a2-8f55-1557016550c9" providerId="ADAL" clId="{447F8044-35B9-4F72-A173-627814CE2882}" dt="2024-12-03T00:36:19.818" v="1812"/>
          <ac:spMkLst>
            <pc:docMk/>
            <pc:sldMk cId="1250956671" sldId="273"/>
            <ac:spMk id="3" creationId="{1D9AB60A-A9B9-82BE-A487-7BED4A10C660}"/>
          </ac:spMkLst>
        </pc:spChg>
        <pc:spChg chg="add">
          <ac:chgData name="Katrina Altawil" userId="e4a9b664-573a-42a2-8f55-1557016550c9" providerId="ADAL" clId="{447F8044-35B9-4F72-A173-627814CE2882}" dt="2024-12-03T18:15:15.267" v="3402"/>
          <ac:spMkLst>
            <pc:docMk/>
            <pc:sldMk cId="1250956671" sldId="273"/>
            <ac:spMk id="3" creationId="{6657DBB9-D518-9316-A890-8483851E36E7}"/>
          </ac:spMkLst>
        </pc:spChg>
        <pc:spChg chg="mod">
          <ac:chgData name="Katrina Altawil" userId="e4a9b664-573a-42a2-8f55-1557016550c9" providerId="ADAL" clId="{447F8044-35B9-4F72-A173-627814CE2882}" dt="2024-12-03T00:37:30.241" v="1833" actId="404"/>
          <ac:spMkLst>
            <pc:docMk/>
            <pc:sldMk cId="1250956671" sldId="273"/>
            <ac:spMk id="4" creationId="{EF1E0D9F-8566-7BAA-5268-86E9A4277E1E}"/>
          </ac:spMkLst>
        </pc:spChg>
        <pc:picChg chg="add del mod modCrop">
          <ac:chgData name="Katrina Altawil" userId="e4a9b664-573a-42a2-8f55-1557016550c9" providerId="ADAL" clId="{447F8044-35B9-4F72-A173-627814CE2882}" dt="2024-12-03T18:17:38.984" v="3419" actId="478"/>
          <ac:picMkLst>
            <pc:docMk/>
            <pc:sldMk cId="1250956671" sldId="273"/>
            <ac:picMk id="5" creationId="{817FA4CF-C3C2-2E3F-2E99-5344FDB5524B}"/>
          </ac:picMkLst>
        </pc:picChg>
        <pc:picChg chg="add del mod modCrop">
          <ac:chgData name="Katrina Altawil" userId="e4a9b664-573a-42a2-8f55-1557016550c9" providerId="ADAL" clId="{447F8044-35B9-4F72-A173-627814CE2882}" dt="2024-12-03T18:18:43.814" v="3433" actId="21"/>
          <ac:picMkLst>
            <pc:docMk/>
            <pc:sldMk cId="1250956671" sldId="273"/>
            <ac:picMk id="6" creationId="{F6F8F4D8-D504-A0C2-E510-B2A0CF331D9E}"/>
          </ac:picMkLst>
        </pc:picChg>
        <pc:picChg chg="del mod">
          <ac:chgData name="Katrina Altawil" userId="e4a9b664-573a-42a2-8f55-1557016550c9" providerId="ADAL" clId="{447F8044-35B9-4F72-A173-627814CE2882}" dt="2024-12-03T00:34:51.653" v="1811" actId="478"/>
          <ac:picMkLst>
            <pc:docMk/>
            <pc:sldMk cId="1250956671" sldId="273"/>
            <ac:picMk id="10" creationId="{64B288F6-A2C4-8100-0368-20D43CF24947}"/>
          </ac:picMkLst>
        </pc:picChg>
      </pc:sldChg>
      <pc:sldChg chg="addSp delSp modSp new mod setBg modClrScheme chgLayout modNotesTx">
        <pc:chgData name="Katrina Altawil" userId="e4a9b664-573a-42a2-8f55-1557016550c9" providerId="ADAL" clId="{447F8044-35B9-4F72-A173-627814CE2882}" dt="2024-12-03T16:23:28.768" v="3349" actId="20577"/>
        <pc:sldMkLst>
          <pc:docMk/>
          <pc:sldMk cId="515293286" sldId="274"/>
        </pc:sldMkLst>
        <pc:spChg chg="mod ord">
          <ac:chgData name="Katrina Altawil" userId="e4a9b664-573a-42a2-8f55-1557016550c9" providerId="ADAL" clId="{447F8044-35B9-4F72-A173-627814CE2882}" dt="2024-12-03T01:26:44.120" v="2628" actId="403"/>
          <ac:spMkLst>
            <pc:docMk/>
            <pc:sldMk cId="515293286" sldId="274"/>
            <ac:spMk id="2" creationId="{F541B6A7-974B-D2C5-6D6F-EE861DF21E39}"/>
          </ac:spMkLst>
        </pc:spChg>
        <pc:spChg chg="del mod ord">
          <ac:chgData name="Katrina Altawil" userId="e4a9b664-573a-42a2-8f55-1557016550c9" providerId="ADAL" clId="{447F8044-35B9-4F72-A173-627814CE2882}" dt="2024-12-03T01:16:34.127" v="2017" actId="700"/>
          <ac:spMkLst>
            <pc:docMk/>
            <pc:sldMk cId="515293286" sldId="274"/>
            <ac:spMk id="3" creationId="{AAAD543A-6494-69AA-DBB3-8F4D40BB6EB6}"/>
          </ac:spMkLst>
        </pc:spChg>
        <pc:spChg chg="del">
          <ac:chgData name="Katrina Altawil" userId="e4a9b664-573a-42a2-8f55-1557016550c9" providerId="ADAL" clId="{447F8044-35B9-4F72-A173-627814CE2882}" dt="2024-12-03T01:16:34.127" v="2017" actId="700"/>
          <ac:spMkLst>
            <pc:docMk/>
            <pc:sldMk cId="515293286" sldId="274"/>
            <ac:spMk id="4" creationId="{E55D5EA9-78A2-9C57-94EF-89454C6E2032}"/>
          </ac:spMkLst>
        </pc:spChg>
        <pc:spChg chg="add del mod ord">
          <ac:chgData name="Katrina Altawil" userId="e4a9b664-573a-42a2-8f55-1557016550c9" providerId="ADAL" clId="{447F8044-35B9-4F72-A173-627814CE2882}" dt="2024-12-03T01:17:00.628" v="2029"/>
          <ac:spMkLst>
            <pc:docMk/>
            <pc:sldMk cId="515293286" sldId="274"/>
            <ac:spMk id="5" creationId="{213F5BF0-A844-F623-0B41-F22439FAD4FF}"/>
          </ac:spMkLst>
        </pc:spChg>
        <pc:spChg chg="add mod">
          <ac:chgData name="Katrina Altawil" userId="e4a9b664-573a-42a2-8f55-1557016550c9" providerId="ADAL" clId="{447F8044-35B9-4F72-A173-627814CE2882}" dt="2024-12-03T01:26:33.501" v="2624" actId="20577"/>
          <ac:spMkLst>
            <pc:docMk/>
            <pc:sldMk cId="515293286" sldId="274"/>
            <ac:spMk id="7" creationId="{676E3D39-9AB6-C31E-7729-5AD1F6A7D77B}"/>
          </ac:spMkLst>
        </pc:spChg>
        <pc:spChg chg="add del mod">
          <ac:chgData name="Katrina Altawil" userId="e4a9b664-573a-42a2-8f55-1557016550c9" providerId="ADAL" clId="{447F8044-35B9-4F72-A173-627814CE2882}" dt="2024-12-03T01:23:46.972" v="2304"/>
          <ac:spMkLst>
            <pc:docMk/>
            <pc:sldMk cId="515293286" sldId="274"/>
            <ac:spMk id="9" creationId="{DDEF6B20-756D-084D-402A-19FBAA7F36E3}"/>
          </ac:spMkLst>
        </pc:spChg>
        <pc:spChg chg="add del">
          <ac:chgData name="Katrina Altawil" userId="e4a9b664-573a-42a2-8f55-1557016550c9" providerId="ADAL" clId="{447F8044-35B9-4F72-A173-627814CE2882}" dt="2024-12-03T01:23:52.851" v="2305" actId="26606"/>
          <ac:spMkLst>
            <pc:docMk/>
            <pc:sldMk cId="515293286" sldId="274"/>
            <ac:spMk id="11" creationId="{0F584D22-CD28-4363-A679-ACA953A2A6F4}"/>
          </ac:spMkLst>
        </pc:spChg>
        <pc:spChg chg="add del">
          <ac:chgData name="Katrina Altawil" userId="e4a9b664-573a-42a2-8f55-1557016550c9" providerId="ADAL" clId="{447F8044-35B9-4F72-A173-627814CE2882}" dt="2024-12-03T01:23:52.851" v="2305" actId="26606"/>
          <ac:spMkLst>
            <pc:docMk/>
            <pc:sldMk cId="515293286" sldId="274"/>
            <ac:spMk id="13" creationId="{5B0E491B-5098-4794-9326-BC6DB475567C}"/>
          </ac:spMkLst>
        </pc:spChg>
        <pc:spChg chg="add">
          <ac:chgData name="Katrina Altawil" userId="e4a9b664-573a-42a2-8f55-1557016550c9" providerId="ADAL" clId="{447F8044-35B9-4F72-A173-627814CE2882}" dt="2024-12-03T01:23:52.851" v="2305" actId="26606"/>
          <ac:spMkLst>
            <pc:docMk/>
            <pc:sldMk cId="515293286" sldId="274"/>
            <ac:spMk id="18" creationId="{F821940F-7A1D-4ACC-85B4-A932898ABB37}"/>
          </ac:spMkLst>
        </pc:spChg>
        <pc:spChg chg="add">
          <ac:chgData name="Katrina Altawil" userId="e4a9b664-573a-42a2-8f55-1557016550c9" providerId="ADAL" clId="{447F8044-35B9-4F72-A173-627814CE2882}" dt="2024-12-03T01:23:52.851" v="2305" actId="26606"/>
          <ac:spMkLst>
            <pc:docMk/>
            <pc:sldMk cId="515293286" sldId="274"/>
            <ac:spMk id="20" creationId="{BAB0BC72-1C3A-421F-AB0A-D480DA93F959}"/>
          </ac:spMkLst>
        </pc:spChg>
        <pc:graphicFrameChg chg="add del mod modGraphic">
          <ac:chgData name="Katrina Altawil" userId="e4a9b664-573a-42a2-8f55-1557016550c9" providerId="ADAL" clId="{447F8044-35B9-4F72-A173-627814CE2882}" dt="2024-12-03T01:23:39.620" v="2303" actId="478"/>
          <ac:graphicFrameMkLst>
            <pc:docMk/>
            <pc:sldMk cId="515293286" sldId="274"/>
            <ac:graphicFrameMk id="6" creationId="{072C6173-67DF-021D-BD3A-0961F86BAC78}"/>
          </ac:graphicFrameMkLst>
        </pc:graphicFrameChg>
        <pc:graphicFrameChg chg="add mod modGraphic">
          <ac:chgData name="Katrina Altawil" userId="e4a9b664-573a-42a2-8f55-1557016550c9" providerId="ADAL" clId="{447F8044-35B9-4F72-A173-627814CE2882}" dt="2024-12-03T01:33:46.325" v="2758" actId="20577"/>
          <ac:graphicFrameMkLst>
            <pc:docMk/>
            <pc:sldMk cId="515293286" sldId="274"/>
            <ac:graphicFrameMk id="10" creationId="{E1BAAF78-8E1B-9A63-5CF2-FB8FAD12BC1C}"/>
          </ac:graphicFrameMkLst>
        </pc:graphicFrameChg>
      </pc:sldChg>
      <pc:sldChg chg="modSp new mod modNotesTx">
        <pc:chgData name="Katrina Altawil" userId="e4a9b664-573a-42a2-8f55-1557016550c9" providerId="ADAL" clId="{447F8044-35B9-4F72-A173-627814CE2882}" dt="2024-12-03T16:23:25.739" v="3342" actId="20577"/>
        <pc:sldMkLst>
          <pc:docMk/>
          <pc:sldMk cId="3396194909" sldId="275"/>
        </pc:sldMkLst>
        <pc:spChg chg="mod">
          <ac:chgData name="Katrina Altawil" userId="e4a9b664-573a-42a2-8f55-1557016550c9" providerId="ADAL" clId="{447F8044-35B9-4F72-A173-627814CE2882}" dt="2024-12-03T01:35:22.677" v="2792" actId="2711"/>
          <ac:spMkLst>
            <pc:docMk/>
            <pc:sldMk cId="3396194909" sldId="275"/>
            <ac:spMk id="2" creationId="{97A3968D-9844-356E-0B77-32662E96FBA5}"/>
          </ac:spMkLst>
        </pc:spChg>
        <pc:spChg chg="mod">
          <ac:chgData name="Katrina Altawil" userId="e4a9b664-573a-42a2-8f55-1557016550c9" providerId="ADAL" clId="{447F8044-35B9-4F72-A173-627814CE2882}" dt="2024-12-03T16:17:18.143" v="3302" actId="27636"/>
          <ac:spMkLst>
            <pc:docMk/>
            <pc:sldMk cId="3396194909" sldId="275"/>
            <ac:spMk id="3" creationId="{6664A110-331C-E5E5-8D30-EC76D6CB0F24}"/>
          </ac:spMkLst>
        </pc:spChg>
      </pc:sldChg>
      <pc:sldChg chg="addSp modSp mod modNotesTx">
        <pc:chgData name="Katrina Altawil" userId="e4a9b664-573a-42a2-8f55-1557016550c9" providerId="ADAL" clId="{447F8044-35B9-4F72-A173-627814CE2882}" dt="2024-12-03T16:24:02.325" v="3369" actId="20577"/>
        <pc:sldMkLst>
          <pc:docMk/>
          <pc:sldMk cId="3900774281" sldId="276"/>
        </pc:sldMkLst>
        <pc:spChg chg="mod">
          <ac:chgData name="Katrina Altawil" userId="e4a9b664-573a-42a2-8f55-1557016550c9" providerId="ADAL" clId="{447F8044-35B9-4F72-A173-627814CE2882}" dt="2024-12-03T16:22:52.233" v="3330" actId="255"/>
          <ac:spMkLst>
            <pc:docMk/>
            <pc:sldMk cId="3900774281" sldId="276"/>
            <ac:spMk id="2" creationId="{3D77E619-CAA6-DF37-7C3F-07E89FB7B515}"/>
          </ac:spMkLst>
        </pc:spChg>
        <pc:spChg chg="mod">
          <ac:chgData name="Katrina Altawil" userId="e4a9b664-573a-42a2-8f55-1557016550c9" providerId="ADAL" clId="{447F8044-35B9-4F72-A173-627814CE2882}" dt="2024-12-03T16:20:31.657" v="3318" actId="120"/>
          <ac:spMkLst>
            <pc:docMk/>
            <pc:sldMk cId="3900774281" sldId="276"/>
            <ac:spMk id="3" creationId="{B46BBBE2-691E-1C20-40C2-F440A9F1E203}"/>
          </ac:spMkLst>
        </pc:spChg>
        <pc:spChg chg="mod">
          <ac:chgData name="Katrina Altawil" userId="e4a9b664-573a-42a2-8f55-1557016550c9" providerId="ADAL" clId="{447F8044-35B9-4F72-A173-627814CE2882}" dt="2024-12-03T16:05:18.968" v="2807" actId="20577"/>
          <ac:spMkLst>
            <pc:docMk/>
            <pc:sldMk cId="3900774281" sldId="276"/>
            <ac:spMk id="6" creationId="{B2A6290B-81B7-508E-A7CC-5C84C76754B9}"/>
          </ac:spMkLst>
        </pc:spChg>
        <pc:picChg chg="add mod">
          <ac:chgData name="Katrina Altawil" userId="e4a9b664-573a-42a2-8f55-1557016550c9" providerId="ADAL" clId="{447F8044-35B9-4F72-A173-627814CE2882}" dt="2024-12-03T16:20:10.246" v="3312" actId="208"/>
          <ac:picMkLst>
            <pc:docMk/>
            <pc:sldMk cId="3900774281" sldId="276"/>
            <ac:picMk id="1026" creationId="{BDD45391-0BB5-6855-938C-4B760EFFCB60}"/>
          </ac:picMkLst>
        </pc:picChg>
        <pc:picChg chg="add mod">
          <ac:chgData name="Katrina Altawil" userId="e4a9b664-573a-42a2-8f55-1557016550c9" providerId="ADAL" clId="{447F8044-35B9-4F72-A173-627814CE2882}" dt="2024-12-03T16:21:51.204" v="3329" actId="1076"/>
          <ac:picMkLst>
            <pc:docMk/>
            <pc:sldMk cId="3900774281" sldId="276"/>
            <ac:picMk id="1028" creationId="{A56CADD4-8281-861D-2A38-57D50E0A1C51}"/>
          </ac:picMkLst>
        </pc:picChg>
      </pc:sldChg>
    </pc:docChg>
  </pc:docChgLst>
  <pc:docChgLst>
    <pc:chgData name="Zeynep Cetin" userId="S::zc39@uakron.edu::f4d574d9-d14b-46dd-b689-686a4ebe83da" providerId="AD" clId="Web-{C002A6BE-838A-73DF-372F-829099673E5D}"/>
    <pc:docChg chg="addSld delSld modSld">
      <pc:chgData name="Zeynep Cetin" userId="S::zc39@uakron.edu::f4d574d9-d14b-46dd-b689-686a4ebe83da" providerId="AD" clId="Web-{C002A6BE-838A-73DF-372F-829099673E5D}" dt="2024-12-02T02:49:57.502" v="2138"/>
      <pc:docMkLst>
        <pc:docMk/>
      </pc:docMkLst>
      <pc:sldChg chg="modSp">
        <pc:chgData name="Zeynep Cetin" userId="S::zc39@uakron.edu::f4d574d9-d14b-46dd-b689-686a4ebe83da" providerId="AD" clId="Web-{C002A6BE-838A-73DF-372F-829099673E5D}" dt="2024-12-02T02:23:07.442" v="1703" actId="20577"/>
        <pc:sldMkLst>
          <pc:docMk/>
          <pc:sldMk cId="3910740173" sldId="257"/>
        </pc:sldMkLst>
        <pc:spChg chg="mod">
          <ac:chgData name="Zeynep Cetin" userId="S::zc39@uakron.edu::f4d574d9-d14b-46dd-b689-686a4ebe83da" providerId="AD" clId="Web-{C002A6BE-838A-73DF-372F-829099673E5D}" dt="2024-12-02T02:23:07.442" v="1703" actId="20577"/>
          <ac:spMkLst>
            <pc:docMk/>
            <pc:sldMk cId="3910740173" sldId="257"/>
            <ac:spMk id="3" creationId="{5D439EE0-EA21-770B-F968-E3C866993B9B}"/>
          </ac:spMkLst>
        </pc:spChg>
      </pc:sldChg>
      <pc:sldChg chg="addSp delSp modSp">
        <pc:chgData name="Zeynep Cetin" userId="S::zc39@uakron.edu::f4d574d9-d14b-46dd-b689-686a4ebe83da" providerId="AD" clId="Web-{C002A6BE-838A-73DF-372F-829099673E5D}" dt="2024-12-02T02:32:54.062" v="2113" actId="20577"/>
        <pc:sldMkLst>
          <pc:docMk/>
          <pc:sldMk cId="3089739102" sldId="258"/>
        </pc:sldMkLst>
        <pc:spChg chg="mod">
          <ac:chgData name="Zeynep Cetin" userId="S::zc39@uakron.edu::f4d574d9-d14b-46dd-b689-686a4ebe83da" providerId="AD" clId="Web-{C002A6BE-838A-73DF-372F-829099673E5D}" dt="2024-12-02T02:13:48.700" v="1474" actId="1076"/>
          <ac:spMkLst>
            <pc:docMk/>
            <pc:sldMk cId="3089739102" sldId="258"/>
            <ac:spMk id="2" creationId="{5A4FE61E-3EB7-4CBA-691F-9F6F0E47B2DE}"/>
          </ac:spMkLst>
        </pc:spChg>
        <pc:spChg chg="del">
          <ac:chgData name="Zeynep Cetin" userId="S::zc39@uakron.edu::f4d574d9-d14b-46dd-b689-686a4ebe83da" providerId="AD" clId="Web-{C002A6BE-838A-73DF-372F-829099673E5D}" dt="2024-12-02T01:52:31.017" v="944"/>
          <ac:spMkLst>
            <pc:docMk/>
            <pc:sldMk cId="3089739102" sldId="258"/>
            <ac:spMk id="3" creationId="{B4BE8FAE-1F76-3EDC-D9D7-4763D994D4BB}"/>
          </ac:spMkLst>
        </pc:spChg>
        <pc:spChg chg="mod">
          <ac:chgData name="Zeynep Cetin" userId="S::zc39@uakron.edu::f4d574d9-d14b-46dd-b689-686a4ebe83da" providerId="AD" clId="Web-{C002A6BE-838A-73DF-372F-829099673E5D}" dt="2024-12-02T02:32:54.062" v="2113" actId="20577"/>
          <ac:spMkLst>
            <pc:docMk/>
            <pc:sldMk cId="3089739102" sldId="258"/>
            <ac:spMk id="4" creationId="{6F02A97D-6716-F603-6BC2-0CBA42A089A8}"/>
          </ac:spMkLst>
        </pc:spChg>
        <pc:spChg chg="mod">
          <ac:chgData name="Zeynep Cetin" userId="S::zc39@uakron.edu::f4d574d9-d14b-46dd-b689-686a4ebe83da" providerId="AD" clId="Web-{C002A6BE-838A-73DF-372F-829099673E5D}" dt="2024-12-02T02:15:41.860" v="1519" actId="20577"/>
          <ac:spMkLst>
            <pc:docMk/>
            <pc:sldMk cId="3089739102" sldId="258"/>
            <ac:spMk id="5" creationId="{528D0120-6AE6-015D-F93F-7F7C53B09B52}"/>
          </ac:spMkLst>
        </pc:spChg>
        <pc:spChg chg="add del mod">
          <ac:chgData name="Zeynep Cetin" userId="S::zc39@uakron.edu::f4d574d9-d14b-46dd-b689-686a4ebe83da" providerId="AD" clId="Web-{C002A6BE-838A-73DF-372F-829099673E5D}" dt="2024-12-02T02:11:56.775" v="1372"/>
          <ac:spMkLst>
            <pc:docMk/>
            <pc:sldMk cId="3089739102" sldId="258"/>
            <ac:spMk id="7" creationId="{4C78C340-9395-07D7-E617-2B59F3E11120}"/>
          </ac:spMkLst>
        </pc:spChg>
        <pc:picChg chg="add mod">
          <ac:chgData name="Zeynep Cetin" userId="S::zc39@uakron.edu::f4d574d9-d14b-46dd-b689-686a4ebe83da" providerId="AD" clId="Web-{C002A6BE-838A-73DF-372F-829099673E5D}" dt="2024-12-02T02:16:17.096" v="1520" actId="1076"/>
          <ac:picMkLst>
            <pc:docMk/>
            <pc:sldMk cId="3089739102" sldId="258"/>
            <ac:picMk id="6" creationId="{E1B8377E-F2C7-09DF-42E4-E1FFB67EDF08}"/>
          </ac:picMkLst>
        </pc:picChg>
      </pc:sldChg>
      <pc:sldChg chg="modSp del">
        <pc:chgData name="Zeynep Cetin" userId="S::zc39@uakron.edu::f4d574d9-d14b-46dd-b689-686a4ebe83da" providerId="AD" clId="Web-{C002A6BE-838A-73DF-372F-829099673E5D}" dt="2024-12-02T01:13:45.385" v="2"/>
        <pc:sldMkLst>
          <pc:docMk/>
          <pc:sldMk cId="3504579545" sldId="259"/>
        </pc:sldMkLst>
        <pc:picChg chg="mod">
          <ac:chgData name="Zeynep Cetin" userId="S::zc39@uakron.edu::f4d574d9-d14b-46dd-b689-686a4ebe83da" providerId="AD" clId="Web-{C002A6BE-838A-73DF-372F-829099673E5D}" dt="2024-12-02T01:13:42.729" v="1" actId="1076"/>
          <ac:picMkLst>
            <pc:docMk/>
            <pc:sldMk cId="3504579545" sldId="259"/>
            <ac:picMk id="4" creationId="{12689369-B10D-897F-7129-73FFBA3A9B08}"/>
          </ac:picMkLst>
        </pc:picChg>
      </pc:sldChg>
      <pc:sldChg chg="addSp delSp modSp">
        <pc:chgData name="Zeynep Cetin" userId="S::zc39@uakron.edu::f4d574d9-d14b-46dd-b689-686a4ebe83da" providerId="AD" clId="Web-{C002A6BE-838A-73DF-372F-829099673E5D}" dt="2024-12-02T02:46:18.214" v="2132" actId="20577"/>
        <pc:sldMkLst>
          <pc:docMk/>
          <pc:sldMk cId="1544980097" sldId="261"/>
        </pc:sldMkLst>
        <pc:spChg chg="add mod">
          <ac:chgData name="Zeynep Cetin" userId="S::zc39@uakron.edu::f4d574d9-d14b-46dd-b689-686a4ebe83da" providerId="AD" clId="Web-{C002A6BE-838A-73DF-372F-829099673E5D}" dt="2024-12-02T02:46:18.214" v="2132" actId="20577"/>
          <ac:spMkLst>
            <pc:docMk/>
            <pc:sldMk cId="1544980097" sldId="261"/>
            <ac:spMk id="3" creationId="{EBF864A6-006F-E45C-FC70-CDF6954C3E31}"/>
          </ac:spMkLst>
        </pc:spChg>
        <pc:spChg chg="add del">
          <ac:chgData name="Zeynep Cetin" userId="S::zc39@uakron.edu::f4d574d9-d14b-46dd-b689-686a4ebe83da" providerId="AD" clId="Web-{C002A6BE-838A-73DF-372F-829099673E5D}" dt="2024-12-02T01:24:24.806" v="163"/>
          <ac:spMkLst>
            <pc:docMk/>
            <pc:sldMk cId="1544980097" sldId="261"/>
            <ac:spMk id="4" creationId="{657BEB41-8FF3-56CD-6599-B93C9088B7A7}"/>
          </ac:spMkLst>
        </pc:spChg>
        <pc:spChg chg="add mod">
          <ac:chgData name="Zeynep Cetin" userId="S::zc39@uakron.edu::f4d574d9-d14b-46dd-b689-686a4ebe83da" providerId="AD" clId="Web-{C002A6BE-838A-73DF-372F-829099673E5D}" dt="2024-12-02T02:17:06.694" v="1530" actId="20577"/>
          <ac:spMkLst>
            <pc:docMk/>
            <pc:sldMk cId="1544980097" sldId="261"/>
            <ac:spMk id="5" creationId="{1C2BA415-2CFF-8BAC-717C-BE6F899D68C9}"/>
          </ac:spMkLst>
        </pc:spChg>
        <pc:picChg chg="add mod modCrop">
          <ac:chgData name="Zeynep Cetin" userId="S::zc39@uakron.edu::f4d574d9-d14b-46dd-b689-686a4ebe83da" providerId="AD" clId="Web-{C002A6BE-838A-73DF-372F-829099673E5D}" dt="2024-12-02T01:24:02.805" v="161"/>
          <ac:picMkLst>
            <pc:docMk/>
            <pc:sldMk cId="1544980097" sldId="261"/>
            <ac:picMk id="2" creationId="{43B12ACF-69DD-005C-F31A-7203806E2164}"/>
          </ac:picMkLst>
        </pc:picChg>
      </pc:sldChg>
      <pc:sldChg chg="addSp delSp modSp new mod setBg">
        <pc:chgData name="Zeynep Cetin" userId="S::zc39@uakron.edu::f4d574d9-d14b-46dd-b689-686a4ebe83da" providerId="AD" clId="Web-{C002A6BE-838A-73DF-372F-829099673E5D}" dt="2024-12-02T02:38:23.073" v="2114" actId="1076"/>
        <pc:sldMkLst>
          <pc:docMk/>
          <pc:sldMk cId="2587285577" sldId="262"/>
        </pc:sldMkLst>
        <pc:spChg chg="add del mod">
          <ac:chgData name="Zeynep Cetin" userId="S::zc39@uakron.edu::f4d574d9-d14b-46dd-b689-686a4ebe83da" providerId="AD" clId="Web-{C002A6BE-838A-73DF-372F-829099673E5D}" dt="2024-12-02T01:17:30.926" v="58"/>
          <ac:spMkLst>
            <pc:docMk/>
            <pc:sldMk cId="2587285577" sldId="262"/>
            <ac:spMk id="3" creationId="{6032A6A8-9401-5640-D8ED-059DF41AD24D}"/>
          </ac:spMkLst>
        </pc:spChg>
        <pc:spChg chg="add del">
          <ac:chgData name="Zeynep Cetin" userId="S::zc39@uakron.edu::f4d574d9-d14b-46dd-b689-686a4ebe83da" providerId="AD" clId="Web-{C002A6BE-838A-73DF-372F-829099673E5D}" dt="2024-12-02T01:17:42.239" v="61"/>
          <ac:spMkLst>
            <pc:docMk/>
            <pc:sldMk cId="2587285577" sldId="262"/>
            <ac:spMk id="7" creationId="{748321A4-DDE5-4057-A34B-A19FC26C50B0}"/>
          </ac:spMkLst>
        </pc:spChg>
        <pc:spChg chg="add del">
          <ac:chgData name="Zeynep Cetin" userId="S::zc39@uakron.edu::f4d574d9-d14b-46dd-b689-686a4ebe83da" providerId="AD" clId="Web-{C002A6BE-838A-73DF-372F-829099673E5D}" dt="2024-12-02T01:17:42.239" v="61"/>
          <ac:spMkLst>
            <pc:docMk/>
            <pc:sldMk cId="2587285577" sldId="262"/>
            <ac:spMk id="9" creationId="{226841DE-FD80-4D74-9FF9-79BA5E9F1331}"/>
          </ac:spMkLst>
        </pc:spChg>
        <pc:spChg chg="add del">
          <ac:chgData name="Zeynep Cetin" userId="S::zc39@uakron.edu::f4d574d9-d14b-46dd-b689-686a4ebe83da" providerId="AD" clId="Web-{C002A6BE-838A-73DF-372F-829099673E5D}" dt="2024-12-02T01:17:42.239" v="61"/>
          <ac:spMkLst>
            <pc:docMk/>
            <pc:sldMk cId="2587285577" sldId="262"/>
            <ac:spMk id="11" creationId="{D0C6C81A-990F-4154-A92D-3005C577249C}"/>
          </ac:spMkLst>
        </pc:spChg>
        <pc:spChg chg="add del">
          <ac:chgData name="Zeynep Cetin" userId="S::zc39@uakron.edu::f4d574d9-d14b-46dd-b689-686a4ebe83da" providerId="AD" clId="Web-{C002A6BE-838A-73DF-372F-829099673E5D}" dt="2024-12-02T01:16:36.049" v="36"/>
          <ac:spMkLst>
            <pc:docMk/>
            <pc:sldMk cId="2587285577" sldId="262"/>
            <ac:spMk id="20" creationId="{9ADB6B36-6D23-4279-BF08-86CFF703E395}"/>
          </ac:spMkLst>
        </pc:spChg>
        <pc:spChg chg="add del">
          <ac:chgData name="Zeynep Cetin" userId="S::zc39@uakron.edu::f4d574d9-d14b-46dd-b689-686a4ebe83da" providerId="AD" clId="Web-{C002A6BE-838A-73DF-372F-829099673E5D}" dt="2024-12-02T01:16:36.049" v="36"/>
          <ac:spMkLst>
            <pc:docMk/>
            <pc:sldMk cId="2587285577" sldId="262"/>
            <ac:spMk id="22" creationId="{AEF4CD48-9281-4131-995B-E3B17C8544AF}"/>
          </ac:spMkLst>
        </pc:spChg>
        <pc:spChg chg="add del">
          <ac:chgData name="Zeynep Cetin" userId="S::zc39@uakron.edu::f4d574d9-d14b-46dd-b689-686a4ebe83da" providerId="AD" clId="Web-{C002A6BE-838A-73DF-372F-829099673E5D}" dt="2024-12-02T01:16:36.049" v="36"/>
          <ac:spMkLst>
            <pc:docMk/>
            <pc:sldMk cId="2587285577" sldId="262"/>
            <ac:spMk id="24" creationId="{5ABDA325-4B50-4FFB-81B9-95576831FB06}"/>
          </ac:spMkLst>
        </pc:spChg>
        <pc:spChg chg="add del">
          <ac:chgData name="Zeynep Cetin" userId="S::zc39@uakron.edu::f4d574d9-d14b-46dd-b689-686a4ebe83da" providerId="AD" clId="Web-{C002A6BE-838A-73DF-372F-829099673E5D}" dt="2024-12-02T01:16:36.049" v="36"/>
          <ac:spMkLst>
            <pc:docMk/>
            <pc:sldMk cId="2587285577" sldId="262"/>
            <ac:spMk id="26" creationId="{F2A49241-8E10-49A1-B30C-2A0230F6ABEC}"/>
          </ac:spMkLst>
        </pc:spChg>
        <pc:spChg chg="add del">
          <ac:chgData name="Zeynep Cetin" userId="S::zc39@uakron.edu::f4d574d9-d14b-46dd-b689-686a4ebe83da" providerId="AD" clId="Web-{C002A6BE-838A-73DF-372F-829099673E5D}" dt="2024-12-02T01:16:37.877" v="38"/>
          <ac:spMkLst>
            <pc:docMk/>
            <pc:sldMk cId="2587285577" sldId="262"/>
            <ac:spMk id="30" creationId="{FCE8BBC4-555B-4EEA-8B5C-5B44656F9D73}"/>
          </ac:spMkLst>
        </pc:spChg>
        <pc:spChg chg="add del">
          <ac:chgData name="Zeynep Cetin" userId="S::zc39@uakron.edu::f4d574d9-d14b-46dd-b689-686a4ebe83da" providerId="AD" clId="Web-{C002A6BE-838A-73DF-372F-829099673E5D}" dt="2024-12-02T01:16:37.877" v="38"/>
          <ac:spMkLst>
            <pc:docMk/>
            <pc:sldMk cId="2587285577" sldId="262"/>
            <ac:spMk id="31" creationId="{44704DC3-DE99-4AC8-9945-00EF66EBB0A3}"/>
          </ac:spMkLst>
        </pc:spChg>
        <pc:spChg chg="add del">
          <ac:chgData name="Zeynep Cetin" userId="S::zc39@uakron.edu::f4d574d9-d14b-46dd-b689-686a4ebe83da" providerId="AD" clId="Web-{C002A6BE-838A-73DF-372F-829099673E5D}" dt="2024-12-02T01:16:39.065" v="40"/>
          <ac:spMkLst>
            <pc:docMk/>
            <pc:sldMk cId="2587285577" sldId="262"/>
            <ac:spMk id="35" creationId="{13EFA6C3-82DC-4131-9929-2523E6FD0B81}"/>
          </ac:spMkLst>
        </pc:spChg>
        <pc:spChg chg="add del">
          <ac:chgData name="Zeynep Cetin" userId="S::zc39@uakron.edu::f4d574d9-d14b-46dd-b689-686a4ebe83da" providerId="AD" clId="Web-{C002A6BE-838A-73DF-372F-829099673E5D}" dt="2024-12-02T01:16:39.065" v="40"/>
          <ac:spMkLst>
            <pc:docMk/>
            <pc:sldMk cId="2587285577" sldId="262"/>
            <ac:spMk id="36" creationId="{AEC9469E-14CA-4358-BABC-CBF836A6142D}"/>
          </ac:spMkLst>
        </pc:spChg>
        <pc:spChg chg="add del">
          <ac:chgData name="Zeynep Cetin" userId="S::zc39@uakron.edu::f4d574d9-d14b-46dd-b689-686a4ebe83da" providerId="AD" clId="Web-{C002A6BE-838A-73DF-372F-829099673E5D}" dt="2024-12-02T01:16:39.065" v="40"/>
          <ac:spMkLst>
            <pc:docMk/>
            <pc:sldMk cId="2587285577" sldId="262"/>
            <ac:spMk id="37" creationId="{048EB4C9-ACAF-4CCA-BA6E-9314431923B2}"/>
          </ac:spMkLst>
        </pc:spChg>
        <pc:spChg chg="add del">
          <ac:chgData name="Zeynep Cetin" userId="S::zc39@uakron.edu::f4d574d9-d14b-46dd-b689-686a4ebe83da" providerId="AD" clId="Web-{C002A6BE-838A-73DF-372F-829099673E5D}" dt="2024-12-02T01:16:40.690" v="42"/>
          <ac:spMkLst>
            <pc:docMk/>
            <pc:sldMk cId="2587285577" sldId="262"/>
            <ac:spMk id="41" creationId="{F821940F-7A1D-4ACC-85B4-A932898ABB37}"/>
          </ac:spMkLst>
        </pc:spChg>
        <pc:spChg chg="add del">
          <ac:chgData name="Zeynep Cetin" userId="S::zc39@uakron.edu::f4d574d9-d14b-46dd-b689-686a4ebe83da" providerId="AD" clId="Web-{C002A6BE-838A-73DF-372F-829099673E5D}" dt="2024-12-02T01:16:40.690" v="42"/>
          <ac:spMkLst>
            <pc:docMk/>
            <pc:sldMk cId="2587285577" sldId="262"/>
            <ac:spMk id="42" creationId="{BAB0BC72-1C3A-421F-AB0A-D480DA93F959}"/>
          </ac:spMkLst>
        </pc:spChg>
        <pc:spChg chg="add del">
          <ac:chgData name="Zeynep Cetin" userId="S::zc39@uakron.edu::f4d574d9-d14b-46dd-b689-686a4ebe83da" providerId="AD" clId="Web-{C002A6BE-838A-73DF-372F-829099673E5D}" dt="2024-12-02T01:17:16.347" v="48"/>
          <ac:spMkLst>
            <pc:docMk/>
            <pc:sldMk cId="2587285577" sldId="262"/>
            <ac:spMk id="46" creationId="{7666DE11-17E1-4DC7-B2B7-6DA2E6A9CE8B}"/>
          </ac:spMkLst>
        </pc:spChg>
        <pc:spChg chg="add del ord">
          <ac:chgData name="Zeynep Cetin" userId="S::zc39@uakron.edu::f4d574d9-d14b-46dd-b689-686a4ebe83da" providerId="AD" clId="Web-{C002A6BE-838A-73DF-372F-829099673E5D}" dt="2024-12-02T01:17:16.347" v="48"/>
          <ac:spMkLst>
            <pc:docMk/>
            <pc:sldMk cId="2587285577" sldId="262"/>
            <ac:spMk id="47" creationId="{B52E493E-0B27-4F3C-AA01-17F0A2564112}"/>
          </ac:spMkLst>
        </pc:spChg>
        <pc:picChg chg="add mod ord">
          <ac:chgData name="Zeynep Cetin" userId="S::zc39@uakron.edu::f4d574d9-d14b-46dd-b689-686a4ebe83da" providerId="AD" clId="Web-{C002A6BE-838A-73DF-372F-829099673E5D}" dt="2024-12-02T02:38:23.073" v="2114" actId="1076"/>
          <ac:picMkLst>
            <pc:docMk/>
            <pc:sldMk cId="2587285577" sldId="262"/>
            <ac:picMk id="2" creationId="{1899D0F9-8AF7-78BD-A17F-D0884899B224}"/>
          </ac:picMkLst>
        </pc:picChg>
        <pc:picChg chg="add del">
          <ac:chgData name="Zeynep Cetin" userId="S::zc39@uakron.edu::f4d574d9-d14b-46dd-b689-686a4ebe83da" providerId="AD" clId="Web-{C002A6BE-838A-73DF-372F-829099673E5D}" dt="2024-12-02T01:16:36.049" v="36"/>
          <ac:picMkLst>
            <pc:docMk/>
            <pc:sldMk cId="2587285577" sldId="262"/>
            <ac:picMk id="16" creationId="{DEB2E8C4-C3E7-4048-A43D-9859510CFA98}"/>
          </ac:picMkLst>
        </pc:picChg>
        <pc:picChg chg="add del">
          <ac:chgData name="Zeynep Cetin" userId="S::zc39@uakron.edu::f4d574d9-d14b-46dd-b689-686a4ebe83da" providerId="AD" clId="Web-{C002A6BE-838A-73DF-372F-829099673E5D}" dt="2024-12-02T01:16:37.877" v="38"/>
          <ac:picMkLst>
            <pc:docMk/>
            <pc:sldMk cId="2587285577" sldId="262"/>
            <ac:picMk id="28" creationId="{DEB2E8C4-C3E7-4048-A43D-9859510CFA98}"/>
          </ac:picMkLst>
        </pc:picChg>
        <pc:picChg chg="add del">
          <ac:chgData name="Zeynep Cetin" userId="S::zc39@uakron.edu::f4d574d9-d14b-46dd-b689-686a4ebe83da" providerId="AD" clId="Web-{C002A6BE-838A-73DF-372F-829099673E5D}" dt="2024-12-02T01:16:39.065" v="40"/>
          <ac:picMkLst>
            <pc:docMk/>
            <pc:sldMk cId="2587285577" sldId="262"/>
            <ac:picMk id="33" creationId="{DEB2E8C4-C3E7-4048-A43D-9859510CFA98}"/>
          </ac:picMkLst>
        </pc:picChg>
        <pc:picChg chg="add del">
          <ac:chgData name="Zeynep Cetin" userId="S::zc39@uakron.edu::f4d574d9-d14b-46dd-b689-686a4ebe83da" providerId="AD" clId="Web-{C002A6BE-838A-73DF-372F-829099673E5D}" dt="2024-12-02T01:16:40.690" v="42"/>
          <ac:picMkLst>
            <pc:docMk/>
            <pc:sldMk cId="2587285577" sldId="262"/>
            <ac:picMk id="39" creationId="{DEB2E8C4-C3E7-4048-A43D-9859510CFA98}"/>
          </ac:picMkLst>
        </pc:picChg>
        <pc:picChg chg="add del">
          <ac:chgData name="Zeynep Cetin" userId="S::zc39@uakron.edu::f4d574d9-d14b-46dd-b689-686a4ebe83da" providerId="AD" clId="Web-{C002A6BE-838A-73DF-372F-829099673E5D}" dt="2024-12-02T01:17:16.347" v="48"/>
          <ac:picMkLst>
            <pc:docMk/>
            <pc:sldMk cId="2587285577" sldId="262"/>
            <ac:picMk id="44" creationId="{DEB2E8C4-C3E7-4048-A43D-9859510CFA98}"/>
          </ac:picMkLst>
        </pc:picChg>
        <pc:inkChg chg="add del">
          <ac:chgData name="Zeynep Cetin" userId="S::zc39@uakron.edu::f4d574d9-d14b-46dd-b689-686a4ebe83da" providerId="AD" clId="Web-{C002A6BE-838A-73DF-372F-829099673E5D}" dt="2024-12-02T01:16:37.877" v="38"/>
          <ac:inkMkLst>
            <pc:docMk/>
            <pc:sldMk cId="2587285577" sldId="262"/>
            <ac:inkMk id="29" creationId="{24D29CCB-7956-4E3E-8880-304085F04BF4}"/>
          </ac:inkMkLst>
        </pc:inkChg>
        <pc:inkChg chg="add del">
          <ac:chgData name="Zeynep Cetin" userId="S::zc39@uakron.edu::f4d574d9-d14b-46dd-b689-686a4ebe83da" providerId="AD" clId="Web-{C002A6BE-838A-73DF-372F-829099673E5D}" dt="2024-12-02T01:16:39.065" v="40"/>
          <ac:inkMkLst>
            <pc:docMk/>
            <pc:sldMk cId="2587285577" sldId="262"/>
            <ac:inkMk id="34" creationId="{24D29CCB-7956-4E3E-8880-304085F04BF4}"/>
          </ac:inkMkLst>
        </pc:inkChg>
        <pc:inkChg chg="add del">
          <ac:chgData name="Zeynep Cetin" userId="S::zc39@uakron.edu::f4d574d9-d14b-46dd-b689-686a4ebe83da" providerId="AD" clId="Web-{C002A6BE-838A-73DF-372F-829099673E5D}" dt="2024-12-02T01:16:40.690" v="42"/>
          <ac:inkMkLst>
            <pc:docMk/>
            <pc:sldMk cId="2587285577" sldId="262"/>
            <ac:inkMk id="40" creationId="{24D29CCB-7956-4E3E-8880-304085F04BF4}"/>
          </ac:inkMkLst>
        </pc:inkChg>
        <pc:inkChg chg="add del">
          <ac:chgData name="Zeynep Cetin" userId="S::zc39@uakron.edu::f4d574d9-d14b-46dd-b689-686a4ebe83da" providerId="AD" clId="Web-{C002A6BE-838A-73DF-372F-829099673E5D}" dt="2024-12-02T01:17:16.347" v="48"/>
          <ac:inkMkLst>
            <pc:docMk/>
            <pc:sldMk cId="2587285577" sldId="262"/>
            <ac:inkMk id="45" creationId="{24D29CCB-7956-4E3E-8880-304085F04BF4}"/>
          </ac:inkMkLst>
        </pc:inkChg>
      </pc:sldChg>
      <pc:sldChg chg="addSp delSp modSp new del mod setBg">
        <pc:chgData name="Zeynep Cetin" userId="S::zc39@uakron.edu::f4d574d9-d14b-46dd-b689-686a4ebe83da" providerId="AD" clId="Web-{C002A6BE-838A-73DF-372F-829099673E5D}" dt="2024-12-02T01:33:27.636" v="538"/>
        <pc:sldMkLst>
          <pc:docMk/>
          <pc:sldMk cId="1044176031" sldId="263"/>
        </pc:sldMkLst>
        <pc:spChg chg="mod">
          <ac:chgData name="Zeynep Cetin" userId="S::zc39@uakron.edu::f4d574d9-d14b-46dd-b689-686a4ebe83da" providerId="AD" clId="Web-{C002A6BE-838A-73DF-372F-829099673E5D}" dt="2024-12-02T01:15:44.297" v="23"/>
          <ac:spMkLst>
            <pc:docMk/>
            <pc:sldMk cId="1044176031" sldId="263"/>
            <ac:spMk id="2" creationId="{BED34B72-426B-22F8-34A3-C53F9C2623D5}"/>
          </ac:spMkLst>
        </pc:spChg>
        <pc:spChg chg="del mod">
          <ac:chgData name="Zeynep Cetin" userId="S::zc39@uakron.edu::f4d574d9-d14b-46dd-b689-686a4ebe83da" providerId="AD" clId="Web-{C002A6BE-838A-73DF-372F-829099673E5D}" dt="2024-12-02T01:30:38.943" v="531"/>
          <ac:spMkLst>
            <pc:docMk/>
            <pc:sldMk cId="1044176031" sldId="263"/>
            <ac:spMk id="3" creationId="{A1C3029A-BD36-C813-15D4-4EEF4680AE3E}"/>
          </ac:spMkLst>
        </pc:spChg>
        <pc:spChg chg="add del mod">
          <ac:chgData name="Zeynep Cetin" userId="S::zc39@uakron.edu::f4d574d9-d14b-46dd-b689-686a4ebe83da" providerId="AD" clId="Web-{C002A6BE-838A-73DF-372F-829099673E5D}" dt="2024-12-02T01:31:30.476" v="533"/>
          <ac:spMkLst>
            <pc:docMk/>
            <pc:sldMk cId="1044176031" sldId="263"/>
            <ac:spMk id="6" creationId="{5C57D563-D3C0-00B5-0018-32C0BBDABCA6}"/>
          </ac:spMkLst>
        </pc:spChg>
        <pc:spChg chg="add">
          <ac:chgData name="Zeynep Cetin" userId="S::zc39@uakron.edu::f4d574d9-d14b-46dd-b689-686a4ebe83da" providerId="AD" clId="Web-{C002A6BE-838A-73DF-372F-829099673E5D}" dt="2024-12-02T01:15:44.297" v="23"/>
          <ac:spMkLst>
            <pc:docMk/>
            <pc:sldMk cId="1044176031" sldId="263"/>
            <ac:spMk id="8" creationId="{D819EC06-95FA-4182-A069-1FA626C7A0F2}"/>
          </ac:spMkLst>
        </pc:spChg>
        <pc:spChg chg="add">
          <ac:chgData name="Zeynep Cetin" userId="S::zc39@uakron.edu::f4d574d9-d14b-46dd-b689-686a4ebe83da" providerId="AD" clId="Web-{C002A6BE-838A-73DF-372F-829099673E5D}" dt="2024-12-02T01:15:44.297" v="23"/>
          <ac:spMkLst>
            <pc:docMk/>
            <pc:sldMk cId="1044176031" sldId="263"/>
            <ac:spMk id="10" creationId="{18EB1A4A-D79A-42CF-8F0E-83C097672B01}"/>
          </ac:spMkLst>
        </pc:spChg>
        <pc:picChg chg="add del mod ord">
          <ac:chgData name="Zeynep Cetin" userId="S::zc39@uakron.edu::f4d574d9-d14b-46dd-b689-686a4ebe83da" providerId="AD" clId="Web-{C002A6BE-838A-73DF-372F-829099673E5D}" dt="2024-12-02T01:30:40.724" v="532"/>
          <ac:picMkLst>
            <pc:docMk/>
            <pc:sldMk cId="1044176031" sldId="263"/>
            <ac:picMk id="4" creationId="{030E51F3-D62C-4B1E-33F7-B47CC906F7BA}"/>
          </ac:picMkLst>
        </pc:picChg>
        <pc:picChg chg="add mod ord">
          <ac:chgData name="Zeynep Cetin" userId="S::zc39@uakron.edu::f4d574d9-d14b-46dd-b689-686a4ebe83da" providerId="AD" clId="Web-{C002A6BE-838A-73DF-372F-829099673E5D}" dt="2024-12-02T01:31:52.383" v="537" actId="1076"/>
          <ac:picMkLst>
            <pc:docMk/>
            <pc:sldMk cId="1044176031" sldId="263"/>
            <ac:picMk id="7" creationId="{7888E958-975E-DCB0-728B-F7AE9370CE6D}"/>
          </ac:picMkLst>
        </pc:picChg>
      </pc:sldChg>
      <pc:sldChg chg="addSp delSp modSp new mod setBg">
        <pc:chgData name="Zeynep Cetin" userId="S::zc39@uakron.edu::f4d574d9-d14b-46dd-b689-686a4ebe83da" providerId="AD" clId="Web-{C002A6BE-838A-73DF-372F-829099673E5D}" dt="2024-12-02T02:46:22.761" v="2133" actId="20577"/>
        <pc:sldMkLst>
          <pc:docMk/>
          <pc:sldMk cId="2029755150" sldId="264"/>
        </pc:sldMkLst>
        <pc:spChg chg="mod">
          <ac:chgData name="Zeynep Cetin" userId="S::zc39@uakron.edu::f4d574d9-d14b-46dd-b689-686a4ebe83da" providerId="AD" clId="Web-{C002A6BE-838A-73DF-372F-829099673E5D}" dt="2024-12-02T02:46:22.761" v="2133" actId="20577"/>
          <ac:spMkLst>
            <pc:docMk/>
            <pc:sldMk cId="2029755150" sldId="264"/>
            <ac:spMk id="2" creationId="{4DB41D63-B279-1B58-D030-6236D0048085}"/>
          </ac:spMkLst>
        </pc:spChg>
        <pc:spChg chg="del">
          <ac:chgData name="Zeynep Cetin" userId="S::zc39@uakron.edu::f4d574d9-d14b-46dd-b689-686a4ebe83da" providerId="AD" clId="Web-{C002A6BE-838A-73DF-372F-829099673E5D}" dt="2024-12-02T01:20:34.528" v="75"/>
          <ac:spMkLst>
            <pc:docMk/>
            <pc:sldMk cId="2029755150" sldId="264"/>
            <ac:spMk id="3" creationId="{21FD3803-029A-9EC8-F6C8-36235F305037}"/>
          </ac:spMkLst>
        </pc:spChg>
        <pc:spChg chg="add del">
          <ac:chgData name="Zeynep Cetin" userId="S::zc39@uakron.edu::f4d574d9-d14b-46dd-b689-686a4ebe83da" providerId="AD" clId="Web-{C002A6BE-838A-73DF-372F-829099673E5D}" dt="2024-12-02T01:26:51.373" v="289"/>
          <ac:spMkLst>
            <pc:docMk/>
            <pc:sldMk cId="2029755150" sldId="264"/>
            <ac:spMk id="5" creationId="{8783FA42-A18C-589F-D960-90EEEA7CA972}"/>
          </ac:spMkLst>
        </pc:spChg>
        <pc:spChg chg="add mod">
          <ac:chgData name="Zeynep Cetin" userId="S::zc39@uakron.edu::f4d574d9-d14b-46dd-b689-686a4ebe83da" providerId="AD" clId="Web-{C002A6BE-838A-73DF-372F-829099673E5D}" dt="2024-12-02T02:24:44.445" v="1715" actId="20577"/>
          <ac:spMkLst>
            <pc:docMk/>
            <pc:sldMk cId="2029755150" sldId="264"/>
            <ac:spMk id="6" creationId="{320E7CAC-21CE-B1D4-E252-826947740DA0}"/>
          </ac:spMkLst>
        </pc:spChg>
        <pc:spChg chg="add del">
          <ac:chgData name="Zeynep Cetin" userId="S::zc39@uakron.edu::f4d574d9-d14b-46dd-b689-686a4ebe83da" providerId="AD" clId="Web-{C002A6BE-838A-73DF-372F-829099673E5D}" dt="2024-12-02T01:20:57.560" v="81"/>
          <ac:spMkLst>
            <pc:docMk/>
            <pc:sldMk cId="2029755150" sldId="264"/>
            <ac:spMk id="13" creationId="{E914257E-1E2A-4AC7-89EC-1FB65C9C0A0D}"/>
          </ac:spMkLst>
        </pc:spChg>
        <pc:spChg chg="add del">
          <ac:chgData name="Zeynep Cetin" userId="S::zc39@uakron.edu::f4d574d9-d14b-46dd-b689-686a4ebe83da" providerId="AD" clId="Web-{C002A6BE-838A-73DF-372F-829099673E5D}" dt="2024-12-02T01:20:57.560" v="81"/>
          <ac:spMkLst>
            <pc:docMk/>
            <pc:sldMk cId="2029755150" sldId="264"/>
            <ac:spMk id="15" creationId="{03E1C8F1-97F5-489C-8308-958F09657254}"/>
          </ac:spMkLst>
        </pc:spChg>
        <pc:spChg chg="add del">
          <ac:chgData name="Zeynep Cetin" userId="S::zc39@uakron.edu::f4d574d9-d14b-46dd-b689-686a4ebe83da" providerId="AD" clId="Web-{C002A6BE-838A-73DF-372F-829099673E5D}" dt="2024-12-02T01:20:57.560" v="81"/>
          <ac:spMkLst>
            <pc:docMk/>
            <pc:sldMk cId="2029755150" sldId="264"/>
            <ac:spMk id="17" creationId="{DEB62645-D4DA-4E99-8344-B1536F63D108}"/>
          </ac:spMkLst>
        </pc:spChg>
        <pc:picChg chg="add mod ord modCrop">
          <ac:chgData name="Zeynep Cetin" userId="S::zc39@uakron.edu::f4d574d9-d14b-46dd-b689-686a4ebe83da" providerId="AD" clId="Web-{C002A6BE-838A-73DF-372F-829099673E5D}" dt="2024-12-02T01:26:52.826" v="290" actId="1076"/>
          <ac:picMkLst>
            <pc:docMk/>
            <pc:sldMk cId="2029755150" sldId="264"/>
            <ac:picMk id="4" creationId="{A222C491-4CA9-CB61-5166-A85E5B1ED1A3}"/>
          </ac:picMkLst>
        </pc:picChg>
        <pc:picChg chg="add del">
          <ac:chgData name="Zeynep Cetin" userId="S::zc39@uakron.edu::f4d574d9-d14b-46dd-b689-686a4ebe83da" providerId="AD" clId="Web-{C002A6BE-838A-73DF-372F-829099673E5D}" dt="2024-12-02T01:20:57.560" v="81"/>
          <ac:picMkLst>
            <pc:docMk/>
            <pc:sldMk cId="2029755150" sldId="264"/>
            <ac:picMk id="9" creationId="{DEB2E8C4-C3E7-4048-A43D-9859510CFA98}"/>
          </ac:picMkLst>
        </pc:picChg>
        <pc:inkChg chg="add del">
          <ac:chgData name="Zeynep Cetin" userId="S::zc39@uakron.edu::f4d574d9-d14b-46dd-b689-686a4ebe83da" providerId="AD" clId="Web-{C002A6BE-838A-73DF-372F-829099673E5D}" dt="2024-12-02T01:20:57.560" v="81"/>
          <ac:inkMkLst>
            <pc:docMk/>
            <pc:sldMk cId="2029755150" sldId="264"/>
            <ac:inkMk id="11" creationId="{24D29CCB-7956-4E3E-8880-304085F04BF4}"/>
          </ac:inkMkLst>
        </pc:inkChg>
      </pc:sldChg>
      <pc:sldChg chg="new del">
        <pc:chgData name="Zeynep Cetin" userId="S::zc39@uakron.edu::f4d574d9-d14b-46dd-b689-686a4ebe83da" providerId="AD" clId="Web-{C002A6BE-838A-73DF-372F-829099673E5D}" dt="2024-12-02T01:19:40.821" v="73"/>
        <pc:sldMkLst>
          <pc:docMk/>
          <pc:sldMk cId="2207708298" sldId="264"/>
        </pc:sldMkLst>
      </pc:sldChg>
      <pc:sldChg chg="addSp delSp modSp new">
        <pc:chgData name="Zeynep Cetin" userId="S::zc39@uakron.edu::f4d574d9-d14b-46dd-b689-686a4ebe83da" providerId="AD" clId="Web-{C002A6BE-838A-73DF-372F-829099673E5D}" dt="2024-12-02T02:46:09.885" v="2131" actId="20577"/>
        <pc:sldMkLst>
          <pc:docMk/>
          <pc:sldMk cId="1805532037" sldId="265"/>
        </pc:sldMkLst>
        <pc:spChg chg="mod">
          <ac:chgData name="Zeynep Cetin" userId="S::zc39@uakron.edu::f4d574d9-d14b-46dd-b689-686a4ebe83da" providerId="AD" clId="Web-{C002A6BE-838A-73DF-372F-829099673E5D}" dt="2024-12-02T02:46:09.885" v="2131" actId="20577"/>
          <ac:spMkLst>
            <pc:docMk/>
            <pc:sldMk cId="1805532037" sldId="265"/>
            <ac:spMk id="2" creationId="{B170BCA3-D4C4-32A2-BFC3-37ED6A5BE3C3}"/>
          </ac:spMkLst>
        </pc:spChg>
        <pc:spChg chg="del">
          <ac:chgData name="Zeynep Cetin" userId="S::zc39@uakron.edu::f4d574d9-d14b-46dd-b689-686a4ebe83da" providerId="AD" clId="Web-{C002A6BE-838A-73DF-372F-829099673E5D}" dt="2024-12-02T01:33:43.762" v="554"/>
          <ac:spMkLst>
            <pc:docMk/>
            <pc:sldMk cId="1805532037" sldId="265"/>
            <ac:spMk id="3" creationId="{C7912B03-E4FC-BA8A-E83F-D616ECF9B776}"/>
          </ac:spMkLst>
        </pc:spChg>
        <pc:spChg chg="add del mod">
          <ac:chgData name="Zeynep Cetin" userId="S::zc39@uakron.edu::f4d574d9-d14b-46dd-b689-686a4ebe83da" providerId="AD" clId="Web-{C002A6BE-838A-73DF-372F-829099673E5D}" dt="2024-12-02T01:34:51.795" v="588"/>
          <ac:spMkLst>
            <pc:docMk/>
            <pc:sldMk cId="1805532037" sldId="265"/>
            <ac:spMk id="5" creationId="{86E9AF54-C9BF-2519-3B5E-02C10EDF2277}"/>
          </ac:spMkLst>
        </pc:spChg>
        <pc:spChg chg="add del">
          <ac:chgData name="Zeynep Cetin" userId="S::zc39@uakron.edu::f4d574d9-d14b-46dd-b689-686a4ebe83da" providerId="AD" clId="Web-{C002A6BE-838A-73DF-372F-829099673E5D}" dt="2024-12-02T01:46:12.614" v="632"/>
          <ac:spMkLst>
            <pc:docMk/>
            <pc:sldMk cId="1805532037" sldId="265"/>
            <ac:spMk id="6" creationId="{EC91D07A-0C9B-1B76-7360-17BD0E3B2F7F}"/>
          </ac:spMkLst>
        </pc:spChg>
        <pc:spChg chg="add mod">
          <ac:chgData name="Zeynep Cetin" userId="S::zc39@uakron.edu::f4d574d9-d14b-46dd-b689-686a4ebe83da" providerId="AD" clId="Web-{C002A6BE-838A-73DF-372F-829099673E5D}" dt="2024-12-02T02:16:48.022" v="1529" actId="1076"/>
          <ac:spMkLst>
            <pc:docMk/>
            <pc:sldMk cId="1805532037" sldId="265"/>
            <ac:spMk id="7" creationId="{0A9476E5-F7DC-CE80-7DBC-4E60602DAB5F}"/>
          </ac:spMkLst>
        </pc:spChg>
        <pc:picChg chg="add mod ord">
          <ac:chgData name="Zeynep Cetin" userId="S::zc39@uakron.edu::f4d574d9-d14b-46dd-b689-686a4ebe83da" providerId="AD" clId="Web-{C002A6BE-838A-73DF-372F-829099673E5D}" dt="2024-12-02T01:34:30.810" v="567" actId="1076"/>
          <ac:picMkLst>
            <pc:docMk/>
            <pc:sldMk cId="1805532037" sldId="265"/>
            <ac:picMk id="4" creationId="{ADC1350A-6658-3081-0EB2-59A258E677FE}"/>
          </ac:picMkLst>
        </pc:picChg>
      </pc:sldChg>
      <pc:sldChg chg="addSp delSp modSp new mod setBg modNotes">
        <pc:chgData name="Zeynep Cetin" userId="S::zc39@uakron.edu::f4d574d9-d14b-46dd-b689-686a4ebe83da" providerId="AD" clId="Web-{C002A6BE-838A-73DF-372F-829099673E5D}" dt="2024-12-02T02:46:32.245" v="2134" actId="20577"/>
        <pc:sldMkLst>
          <pc:docMk/>
          <pc:sldMk cId="3801877618" sldId="266"/>
        </pc:sldMkLst>
        <pc:spChg chg="mod">
          <ac:chgData name="Zeynep Cetin" userId="S::zc39@uakron.edu::f4d574d9-d14b-46dd-b689-686a4ebe83da" providerId="AD" clId="Web-{C002A6BE-838A-73DF-372F-829099673E5D}" dt="2024-12-02T02:46:32.245" v="2134" actId="20577"/>
          <ac:spMkLst>
            <pc:docMk/>
            <pc:sldMk cId="3801877618" sldId="266"/>
            <ac:spMk id="2" creationId="{74F06368-233F-3AD4-77C6-6F1817E18A39}"/>
          </ac:spMkLst>
        </pc:spChg>
        <pc:spChg chg="del">
          <ac:chgData name="Zeynep Cetin" userId="S::zc39@uakron.edu::f4d574d9-d14b-46dd-b689-686a4ebe83da" providerId="AD" clId="Web-{C002A6BE-838A-73DF-372F-829099673E5D}" dt="2024-12-02T01:36:03.110" v="593"/>
          <ac:spMkLst>
            <pc:docMk/>
            <pc:sldMk cId="3801877618" sldId="266"/>
            <ac:spMk id="3" creationId="{88623D2B-AA60-239F-5641-E58709C65E31}"/>
          </ac:spMkLst>
        </pc:spChg>
        <pc:spChg chg="mod ord">
          <ac:chgData name="Zeynep Cetin" userId="S::zc39@uakron.edu::f4d574d9-d14b-46dd-b689-686a4ebe83da" providerId="AD" clId="Web-{C002A6BE-838A-73DF-372F-829099673E5D}" dt="2024-12-02T02:26:53.106" v="1739" actId="20577"/>
          <ac:spMkLst>
            <pc:docMk/>
            <pc:sldMk cId="3801877618" sldId="266"/>
            <ac:spMk id="4" creationId="{E9FF60BA-DAC8-0274-CB5F-5C2E87966FE3}"/>
          </ac:spMkLst>
        </pc:spChg>
        <pc:spChg chg="add del mod">
          <ac:chgData name="Zeynep Cetin" userId="S::zc39@uakron.edu::f4d574d9-d14b-46dd-b689-686a4ebe83da" providerId="AD" clId="Web-{C002A6BE-838A-73DF-372F-829099673E5D}" dt="2024-12-02T01:36:14.282" v="596"/>
          <ac:spMkLst>
            <pc:docMk/>
            <pc:sldMk cId="3801877618" sldId="266"/>
            <ac:spMk id="7" creationId="{592F01B6-671E-503F-0745-8221D77D46F3}"/>
          </ac:spMkLst>
        </pc:spChg>
        <pc:spChg chg="add del mod">
          <ac:chgData name="Zeynep Cetin" userId="S::zc39@uakron.edu::f4d574d9-d14b-46dd-b689-686a4ebe83da" providerId="AD" clId="Web-{C002A6BE-838A-73DF-372F-829099673E5D}" dt="2024-12-02T01:36:20.829" v="600"/>
          <ac:spMkLst>
            <pc:docMk/>
            <pc:sldMk cId="3801877618" sldId="266"/>
            <ac:spMk id="10" creationId="{F1BCF2C4-D00C-D2CD-9D27-28C3A9B9C2F9}"/>
          </ac:spMkLst>
        </pc:spChg>
        <pc:spChg chg="add mod">
          <ac:chgData name="Zeynep Cetin" userId="S::zc39@uakron.edu::f4d574d9-d14b-46dd-b689-686a4ebe83da" providerId="AD" clId="Web-{C002A6BE-838A-73DF-372F-829099673E5D}" dt="2024-12-02T02:18:38.386" v="1582" actId="20577"/>
          <ac:spMkLst>
            <pc:docMk/>
            <pc:sldMk cId="3801877618" sldId="266"/>
            <ac:spMk id="12" creationId="{2F7E29F2-32D6-3615-D6A3-2487573F368A}"/>
          </ac:spMkLst>
        </pc:spChg>
        <pc:spChg chg="add mod">
          <ac:chgData name="Zeynep Cetin" userId="S::zc39@uakron.edu::f4d574d9-d14b-46dd-b689-686a4ebe83da" providerId="AD" clId="Web-{C002A6BE-838A-73DF-372F-829099673E5D}" dt="2024-12-02T02:27:25.686" v="1746" actId="20577"/>
          <ac:spMkLst>
            <pc:docMk/>
            <pc:sldMk cId="3801877618" sldId="266"/>
            <ac:spMk id="13" creationId="{2AEBA991-3EAF-EAD4-D79C-B6840B4EE233}"/>
          </ac:spMkLst>
        </pc:spChg>
        <pc:spChg chg="add">
          <ac:chgData name="Zeynep Cetin" userId="S::zc39@uakron.edu::f4d574d9-d14b-46dd-b689-686a4ebe83da" providerId="AD" clId="Web-{C002A6BE-838A-73DF-372F-829099673E5D}" dt="2024-12-02T01:38:35.662" v="608"/>
          <ac:spMkLst>
            <pc:docMk/>
            <pc:sldMk cId="3801877618" sldId="266"/>
            <ac:spMk id="20" creationId="{3C54F4CE-85F0-46ED-80DA-9518C9251AD1}"/>
          </ac:spMkLst>
        </pc:spChg>
        <pc:spChg chg="add">
          <ac:chgData name="Zeynep Cetin" userId="S::zc39@uakron.edu::f4d574d9-d14b-46dd-b689-686a4ebe83da" providerId="AD" clId="Web-{C002A6BE-838A-73DF-372F-829099673E5D}" dt="2024-12-02T01:38:35.662" v="608"/>
          <ac:spMkLst>
            <pc:docMk/>
            <pc:sldMk cId="3801877618" sldId="266"/>
            <ac:spMk id="22" creationId="{DADD1FCA-8ACB-4958-81DD-4CDD6D3E1921}"/>
          </ac:spMkLst>
        </pc:spChg>
        <pc:picChg chg="add del mod ord">
          <ac:chgData name="Zeynep Cetin" userId="S::zc39@uakron.edu::f4d574d9-d14b-46dd-b689-686a4ebe83da" providerId="AD" clId="Web-{C002A6BE-838A-73DF-372F-829099673E5D}" dt="2024-12-02T01:36:08.485" v="595"/>
          <ac:picMkLst>
            <pc:docMk/>
            <pc:sldMk cId="3801877618" sldId="266"/>
            <ac:picMk id="5" creationId="{CCEADDFA-024E-ADC6-81F6-10166C468676}"/>
          </ac:picMkLst>
        </pc:picChg>
        <pc:picChg chg="add del mod ord">
          <ac:chgData name="Zeynep Cetin" userId="S::zc39@uakron.edu::f4d574d9-d14b-46dd-b689-686a4ebe83da" providerId="AD" clId="Web-{C002A6BE-838A-73DF-372F-829099673E5D}" dt="2024-12-02T01:36:18.923" v="599"/>
          <ac:picMkLst>
            <pc:docMk/>
            <pc:sldMk cId="3801877618" sldId="266"/>
            <ac:picMk id="8" creationId="{10366B72-D8FD-F374-C998-1E95ACACA8B5}"/>
          </ac:picMkLst>
        </pc:picChg>
        <pc:picChg chg="add mod modCrop">
          <ac:chgData name="Zeynep Cetin" userId="S::zc39@uakron.edu::f4d574d9-d14b-46dd-b689-686a4ebe83da" providerId="AD" clId="Web-{C002A6BE-838A-73DF-372F-829099673E5D}" dt="2024-12-02T02:28:54.267" v="1777"/>
          <ac:picMkLst>
            <pc:docMk/>
            <pc:sldMk cId="3801877618" sldId="266"/>
            <ac:picMk id="11" creationId="{EFD5252A-1697-F414-768F-282679419A8E}"/>
          </ac:picMkLst>
        </pc:picChg>
        <pc:picChg chg="add">
          <ac:chgData name="Zeynep Cetin" userId="S::zc39@uakron.edu::f4d574d9-d14b-46dd-b689-686a4ebe83da" providerId="AD" clId="Web-{C002A6BE-838A-73DF-372F-829099673E5D}" dt="2024-12-02T01:38:35.662" v="608"/>
          <ac:picMkLst>
            <pc:docMk/>
            <pc:sldMk cId="3801877618" sldId="266"/>
            <ac:picMk id="16" creationId="{DEB2E8C4-C3E7-4048-A43D-9859510CFA98}"/>
          </ac:picMkLst>
        </pc:picChg>
        <pc:inkChg chg="add">
          <ac:chgData name="Zeynep Cetin" userId="S::zc39@uakron.edu::f4d574d9-d14b-46dd-b689-686a4ebe83da" providerId="AD" clId="Web-{C002A6BE-838A-73DF-372F-829099673E5D}" dt="2024-12-02T01:38:35.662" v="608"/>
          <ac:inkMkLst>
            <pc:docMk/>
            <pc:sldMk cId="3801877618" sldId="266"/>
            <ac:inkMk id="18" creationId="{24D29CCB-7956-4E3E-8880-304085F04BF4}"/>
          </ac:inkMkLst>
        </pc:inkChg>
      </pc:sldChg>
      <pc:sldChg chg="addSp modSp new">
        <pc:chgData name="Zeynep Cetin" userId="S::zc39@uakron.edu::f4d574d9-d14b-46dd-b689-686a4ebe83da" providerId="AD" clId="Web-{C002A6BE-838A-73DF-372F-829099673E5D}" dt="2024-12-02T02:46:38.824" v="2135" actId="20577"/>
        <pc:sldMkLst>
          <pc:docMk/>
          <pc:sldMk cId="1012217987" sldId="267"/>
        </pc:sldMkLst>
        <pc:spChg chg="mod">
          <ac:chgData name="Zeynep Cetin" userId="S::zc39@uakron.edu::f4d574d9-d14b-46dd-b689-686a4ebe83da" providerId="AD" clId="Web-{C002A6BE-838A-73DF-372F-829099673E5D}" dt="2024-12-02T02:06:07.232" v="1155" actId="20577"/>
          <ac:spMkLst>
            <pc:docMk/>
            <pc:sldMk cId="1012217987" sldId="267"/>
            <ac:spMk id="2" creationId="{CDB8636A-9DF5-FA99-4C9C-01E90533155D}"/>
          </ac:spMkLst>
        </pc:spChg>
        <pc:spChg chg="mod">
          <ac:chgData name="Zeynep Cetin" userId="S::zc39@uakron.edu::f4d574d9-d14b-46dd-b689-686a4ebe83da" providerId="AD" clId="Web-{C002A6BE-838A-73DF-372F-829099673E5D}" dt="2024-12-02T02:46:38.824" v="2135" actId="20577"/>
          <ac:spMkLst>
            <pc:docMk/>
            <pc:sldMk cId="1012217987" sldId="267"/>
            <ac:spMk id="3" creationId="{F17438AB-0B5A-25E1-35F7-00B84B805856}"/>
          </ac:spMkLst>
        </pc:spChg>
        <pc:spChg chg="add mod">
          <ac:chgData name="Zeynep Cetin" userId="S::zc39@uakron.edu::f4d574d9-d14b-46dd-b689-686a4ebe83da" providerId="AD" clId="Web-{C002A6BE-838A-73DF-372F-829099673E5D}" dt="2024-12-02T02:06:29.592" v="1170" actId="20577"/>
          <ac:spMkLst>
            <pc:docMk/>
            <pc:sldMk cId="1012217987" sldId="267"/>
            <ac:spMk id="4" creationId="{DF1C85FC-072E-8BAA-8A43-309725BAE74E}"/>
          </ac:spMkLst>
        </pc:spChg>
      </pc:sldChg>
      <pc:sldChg chg="modSp new del">
        <pc:chgData name="Zeynep Cetin" userId="S::zc39@uakron.edu::f4d574d9-d14b-46dd-b689-686a4ebe83da" providerId="AD" clId="Web-{C002A6BE-838A-73DF-372F-829099673E5D}" dt="2024-12-02T02:03:01.804" v="1105"/>
        <pc:sldMkLst>
          <pc:docMk/>
          <pc:sldMk cId="1551800576" sldId="267"/>
        </pc:sldMkLst>
        <pc:spChg chg="mod">
          <ac:chgData name="Zeynep Cetin" userId="S::zc39@uakron.edu::f4d574d9-d14b-46dd-b689-686a4ebe83da" providerId="AD" clId="Web-{C002A6BE-838A-73DF-372F-829099673E5D}" dt="2024-12-02T02:02:56.335" v="1090" actId="20577"/>
          <ac:spMkLst>
            <pc:docMk/>
            <pc:sldMk cId="1551800576" sldId="267"/>
            <ac:spMk id="2" creationId="{DBB0A3F6-3AA5-BE6D-C7A3-AD147120487D}"/>
          </ac:spMkLst>
        </pc:spChg>
        <pc:spChg chg="mod">
          <ac:chgData name="Zeynep Cetin" userId="S::zc39@uakron.edu::f4d574d9-d14b-46dd-b689-686a4ebe83da" providerId="AD" clId="Web-{C002A6BE-838A-73DF-372F-829099673E5D}" dt="2024-12-02T02:03:00.366" v="1104" actId="20577"/>
          <ac:spMkLst>
            <pc:docMk/>
            <pc:sldMk cId="1551800576" sldId="267"/>
            <ac:spMk id="3" creationId="{0E06C555-880F-8198-CE61-10AD5363A984}"/>
          </ac:spMkLst>
        </pc:spChg>
      </pc:sldChg>
      <pc:sldChg chg="new del">
        <pc:chgData name="Zeynep Cetin" userId="S::zc39@uakron.edu::f4d574d9-d14b-46dd-b689-686a4ebe83da" providerId="AD" clId="Web-{C002A6BE-838A-73DF-372F-829099673E5D}" dt="2024-12-02T02:03:35.977" v="1107"/>
        <pc:sldMkLst>
          <pc:docMk/>
          <pc:sldMk cId="3106272811" sldId="267"/>
        </pc:sldMkLst>
      </pc:sldChg>
      <pc:sldChg chg="delSp modSp new del">
        <pc:chgData name="Zeynep Cetin" userId="S::zc39@uakron.edu::f4d574d9-d14b-46dd-b689-686a4ebe83da" providerId="AD" clId="Web-{C002A6BE-838A-73DF-372F-829099673E5D}" dt="2024-12-02T02:49:57.502" v="2138"/>
        <pc:sldMkLst>
          <pc:docMk/>
          <pc:sldMk cId="332725347" sldId="268"/>
        </pc:sldMkLst>
        <pc:spChg chg="mod">
          <ac:chgData name="Zeynep Cetin" userId="S::zc39@uakron.edu::f4d574d9-d14b-46dd-b689-686a4ebe83da" providerId="AD" clId="Web-{C002A6BE-838A-73DF-372F-829099673E5D}" dt="2024-12-02T02:46:44.121" v="2136" actId="20577"/>
          <ac:spMkLst>
            <pc:docMk/>
            <pc:sldMk cId="332725347" sldId="268"/>
            <ac:spMk id="2" creationId="{C28BE8A5-5889-4442-5EF4-7219AEC36227}"/>
          </ac:spMkLst>
        </pc:spChg>
        <pc:spChg chg="del">
          <ac:chgData name="Zeynep Cetin" userId="S::zc39@uakron.edu::f4d574d9-d14b-46dd-b689-686a4ebe83da" providerId="AD" clId="Web-{C002A6BE-838A-73DF-372F-829099673E5D}" dt="2024-12-02T02:46:49.590" v="2137"/>
          <ac:spMkLst>
            <pc:docMk/>
            <pc:sldMk cId="332725347" sldId="268"/>
            <ac:spMk id="3" creationId="{D802B530-03EC-41DF-69A7-0DA4E2FDE30B}"/>
          </ac:spMkLst>
        </pc:spChg>
      </pc:sldChg>
    </pc:docChg>
  </pc:docChgLst>
  <pc:docChgLst>
    <pc:chgData name="Zeynep Cetin" userId="S::zc39@uakron.edu::f4d574d9-d14b-46dd-b689-686a4ebe83da" providerId="AD" clId="Web-{86899806-3CA1-2B6C-20D9-F7A19FD5C830}"/>
    <pc:docChg chg="modSld sldOrd">
      <pc:chgData name="Zeynep Cetin" userId="S::zc39@uakron.edu::f4d574d9-d14b-46dd-b689-686a4ebe83da" providerId="AD" clId="Web-{86899806-3CA1-2B6C-20D9-F7A19FD5C830}" dt="2024-12-03T16:24:06.031" v="17"/>
      <pc:docMkLst>
        <pc:docMk/>
      </pc:docMkLst>
      <pc:sldChg chg="modNotes">
        <pc:chgData name="Zeynep Cetin" userId="S::zc39@uakron.edu::f4d574d9-d14b-46dd-b689-686a4ebe83da" providerId="AD" clId="Web-{86899806-3CA1-2B6C-20D9-F7A19FD5C830}" dt="2024-12-03T16:23:37.937" v="4"/>
        <pc:sldMkLst>
          <pc:docMk/>
          <pc:sldMk cId="3910740173" sldId="257"/>
        </pc:sldMkLst>
      </pc:sldChg>
      <pc:sldChg chg="modNotes">
        <pc:chgData name="Zeynep Cetin" userId="S::zc39@uakron.edu::f4d574d9-d14b-46dd-b689-686a4ebe83da" providerId="AD" clId="Web-{86899806-3CA1-2B6C-20D9-F7A19FD5C830}" dt="2024-12-03T16:23:58.594" v="12"/>
        <pc:sldMkLst>
          <pc:docMk/>
          <pc:sldMk cId="3089739102" sldId="258"/>
        </pc:sldMkLst>
      </pc:sldChg>
      <pc:sldChg chg="modNotes">
        <pc:chgData name="Zeynep Cetin" userId="S::zc39@uakron.edu::f4d574d9-d14b-46dd-b689-686a4ebe83da" providerId="AD" clId="Web-{86899806-3CA1-2B6C-20D9-F7A19FD5C830}" dt="2024-12-03T16:23:51.251" v="9"/>
        <pc:sldMkLst>
          <pc:docMk/>
          <pc:sldMk cId="2176972027" sldId="272"/>
        </pc:sldMkLst>
      </pc:sldChg>
      <pc:sldChg chg="modNotes">
        <pc:chgData name="Zeynep Cetin" userId="S::zc39@uakron.edu::f4d574d9-d14b-46dd-b689-686a4ebe83da" providerId="AD" clId="Web-{86899806-3CA1-2B6C-20D9-F7A19FD5C830}" dt="2024-12-03T16:24:06.031" v="17"/>
        <pc:sldMkLst>
          <pc:docMk/>
          <pc:sldMk cId="1250956671" sldId="273"/>
        </pc:sldMkLst>
      </pc:sldChg>
      <pc:sldChg chg="ord">
        <pc:chgData name="Zeynep Cetin" userId="S::zc39@uakron.edu::f4d574d9-d14b-46dd-b689-686a4ebe83da" providerId="AD" clId="Web-{86899806-3CA1-2B6C-20D9-F7A19FD5C830}" dt="2024-12-03T15:16:44.135" v="0"/>
        <pc:sldMkLst>
          <pc:docMk/>
          <pc:sldMk cId="3900774281" sldId="276"/>
        </pc:sldMkLst>
      </pc:sldChg>
    </pc:docChg>
  </pc:docChgLst>
  <pc:docChgLst>
    <pc:chgData name="Zeynep Cetin" userId="S::zc39@uakron.edu::f4d574d9-d14b-46dd-b689-686a4ebe83da" providerId="AD" clId="Web-{C45A56A8-A72C-A8E9-6CB3-F13CBA8B0DD6}"/>
    <pc:docChg chg="addSld modSld sldOrd">
      <pc:chgData name="Zeynep Cetin" userId="S::zc39@uakron.edu::f4d574d9-d14b-46dd-b689-686a4ebe83da" providerId="AD" clId="Web-{C45A56A8-A72C-A8E9-6CB3-F13CBA8B0DD6}" dt="2024-12-02T17:33:37.217" v="13" actId="20577"/>
      <pc:docMkLst>
        <pc:docMk/>
      </pc:docMkLst>
      <pc:sldChg chg="modSp">
        <pc:chgData name="Zeynep Cetin" userId="S::zc39@uakron.edu::f4d574d9-d14b-46dd-b689-686a4ebe83da" providerId="AD" clId="Web-{C45A56A8-A72C-A8E9-6CB3-F13CBA8B0DD6}" dt="2024-12-02T17:18:31.539" v="4" actId="20577"/>
        <pc:sldMkLst>
          <pc:docMk/>
          <pc:sldMk cId="3089739102" sldId="258"/>
        </pc:sldMkLst>
        <pc:spChg chg="mod">
          <ac:chgData name="Zeynep Cetin" userId="S::zc39@uakron.edu::f4d574d9-d14b-46dd-b689-686a4ebe83da" providerId="AD" clId="Web-{C45A56A8-A72C-A8E9-6CB3-F13CBA8B0DD6}" dt="2024-12-02T17:18:31.539" v="4" actId="20577"/>
          <ac:spMkLst>
            <pc:docMk/>
            <pc:sldMk cId="3089739102" sldId="258"/>
            <ac:spMk id="4" creationId="{6F02A97D-6716-F603-6BC2-0CBA42A089A8}"/>
          </ac:spMkLst>
        </pc:spChg>
      </pc:sldChg>
      <pc:sldChg chg="addSp delSp modSp new ord">
        <pc:chgData name="Zeynep Cetin" userId="S::zc39@uakron.edu::f4d574d9-d14b-46dd-b689-686a4ebe83da" providerId="AD" clId="Web-{C45A56A8-A72C-A8E9-6CB3-F13CBA8B0DD6}" dt="2024-12-02T17:33:37.217" v="13" actId="20577"/>
        <pc:sldMkLst>
          <pc:docMk/>
          <pc:sldMk cId="2487410409" sldId="268"/>
        </pc:sldMkLst>
        <pc:spChg chg="mod">
          <ac:chgData name="Zeynep Cetin" userId="S::zc39@uakron.edu::f4d574d9-d14b-46dd-b689-686a4ebe83da" providerId="AD" clId="Web-{C45A56A8-A72C-A8E9-6CB3-F13CBA8B0DD6}" dt="2024-12-02T17:33:37.217" v="13" actId="20577"/>
          <ac:spMkLst>
            <pc:docMk/>
            <pc:sldMk cId="2487410409" sldId="268"/>
            <ac:spMk id="2" creationId="{263A391D-C68B-3C25-7718-3383B75729D1}"/>
          </ac:spMkLst>
        </pc:spChg>
        <pc:spChg chg="del">
          <ac:chgData name="Zeynep Cetin" userId="S::zc39@uakron.edu::f4d574d9-d14b-46dd-b689-686a4ebe83da" providerId="AD" clId="Web-{C45A56A8-A72C-A8E9-6CB3-F13CBA8B0DD6}" dt="2024-12-02T17:33:24.138" v="7"/>
          <ac:spMkLst>
            <pc:docMk/>
            <pc:sldMk cId="2487410409" sldId="268"/>
            <ac:spMk id="3" creationId="{0B28B07F-2853-2B00-C8F9-FA7E488F72AD}"/>
          </ac:spMkLst>
        </pc:spChg>
        <pc:picChg chg="add mod ord">
          <ac:chgData name="Zeynep Cetin" userId="S::zc39@uakron.edu::f4d574d9-d14b-46dd-b689-686a4ebe83da" providerId="AD" clId="Web-{C45A56A8-A72C-A8E9-6CB3-F13CBA8B0DD6}" dt="2024-12-02T17:33:33.967" v="11" actId="1076"/>
          <ac:picMkLst>
            <pc:docMk/>
            <pc:sldMk cId="2487410409" sldId="268"/>
            <ac:picMk id="4" creationId="{47515F93-077C-C035-0BB2-5CF2B88E9648}"/>
          </ac:picMkLst>
        </pc:picChg>
      </pc:sldChg>
    </pc:docChg>
  </pc:docChgLst>
  <pc:docChgLst>
    <pc:chgData name="Zeynep Cetin" userId="S::zc39@uakron.edu::f4d574d9-d14b-46dd-b689-686a4ebe83da" providerId="AD" clId="Web-{40381525-6D31-9D4F-84BD-2B4410769534}"/>
    <pc:docChg chg="addSld delSld modSld sldOrd">
      <pc:chgData name="Zeynep Cetin" userId="S::zc39@uakron.edu::f4d574d9-d14b-46dd-b689-686a4ebe83da" providerId="AD" clId="Web-{40381525-6D31-9D4F-84BD-2B4410769534}" dt="2024-12-03T02:01:56.297" v="38"/>
      <pc:docMkLst>
        <pc:docMk/>
      </pc:docMkLst>
      <pc:sldChg chg="modSp">
        <pc:chgData name="Zeynep Cetin" userId="S::zc39@uakron.edu::f4d574d9-d14b-46dd-b689-686a4ebe83da" providerId="AD" clId="Web-{40381525-6D31-9D4F-84BD-2B4410769534}" dt="2024-12-03T02:01:24.515" v="26" actId="20577"/>
        <pc:sldMkLst>
          <pc:docMk/>
          <pc:sldMk cId="3396194909" sldId="275"/>
        </pc:sldMkLst>
        <pc:spChg chg="mod">
          <ac:chgData name="Zeynep Cetin" userId="S::zc39@uakron.edu::f4d574d9-d14b-46dd-b689-686a4ebe83da" providerId="AD" clId="Web-{40381525-6D31-9D4F-84BD-2B4410769534}" dt="2024-12-03T02:01:24.515" v="26" actId="20577"/>
          <ac:spMkLst>
            <pc:docMk/>
            <pc:sldMk cId="3396194909" sldId="275"/>
            <ac:spMk id="3" creationId="{6664A110-331C-E5E5-8D30-EC76D6CB0F24}"/>
          </ac:spMkLst>
        </pc:spChg>
      </pc:sldChg>
      <pc:sldChg chg="modSp new del ord">
        <pc:chgData name="Zeynep Cetin" userId="S::zc39@uakron.edu::f4d574d9-d14b-46dd-b689-686a4ebe83da" providerId="AD" clId="Web-{40381525-6D31-9D4F-84BD-2B4410769534}" dt="2024-12-03T02:01:56.297" v="38"/>
        <pc:sldMkLst>
          <pc:docMk/>
          <pc:sldMk cId="4016229670" sldId="276"/>
        </pc:sldMkLst>
        <pc:spChg chg="mod">
          <ac:chgData name="Zeynep Cetin" userId="S::zc39@uakron.edu::f4d574d9-d14b-46dd-b689-686a4ebe83da" providerId="AD" clId="Web-{40381525-6D31-9D4F-84BD-2B4410769534}" dt="2024-12-03T02:01:48.578" v="36" actId="20577"/>
          <ac:spMkLst>
            <pc:docMk/>
            <pc:sldMk cId="4016229670" sldId="276"/>
            <ac:spMk id="2" creationId="{1EDFFD46-7FC7-6C16-4D43-3C3B314FB8B7}"/>
          </ac:spMkLst>
        </pc:spChg>
      </pc:sldChg>
    </pc:docChg>
  </pc:docChgLst>
  <pc:docChgLst>
    <pc:chgData name="Zeynep Cetin" userId="S::zc39@uakron.edu::f4d574d9-d14b-46dd-b689-686a4ebe83da" providerId="AD" clId="Web-{A5EBABE4-A5BB-D488-00A0-A1E8C5F17C88}"/>
    <pc:docChg chg="modSld">
      <pc:chgData name="Zeynep Cetin" userId="S::zc39@uakron.edu::f4d574d9-d14b-46dd-b689-686a4ebe83da" providerId="AD" clId="Web-{A5EBABE4-A5BB-D488-00A0-A1E8C5F17C88}" dt="2024-12-02T18:30:25.276" v="415" actId="20577"/>
      <pc:docMkLst>
        <pc:docMk/>
      </pc:docMkLst>
      <pc:sldChg chg="addSp delSp modSp mod setBg">
        <pc:chgData name="Zeynep Cetin" userId="S::zc39@uakron.edu::f4d574d9-d14b-46dd-b689-686a4ebe83da" providerId="AD" clId="Web-{A5EBABE4-A5BB-D488-00A0-A1E8C5F17C88}" dt="2024-12-02T18:30:25.276" v="415" actId="20577"/>
        <pc:sldMkLst>
          <pc:docMk/>
          <pc:sldMk cId="2487410409" sldId="268"/>
        </pc:sldMkLst>
        <pc:spChg chg="mod">
          <ac:chgData name="Zeynep Cetin" userId="S::zc39@uakron.edu::f4d574d9-d14b-46dd-b689-686a4ebe83da" providerId="AD" clId="Web-{A5EBABE4-A5BB-D488-00A0-A1E8C5F17C88}" dt="2024-12-02T17:47:50.584" v="25" actId="1076"/>
          <ac:spMkLst>
            <pc:docMk/>
            <pc:sldMk cId="2487410409" sldId="268"/>
            <ac:spMk id="2" creationId="{263A391D-C68B-3C25-7718-3383B75729D1}"/>
          </ac:spMkLst>
        </pc:spChg>
        <pc:spChg chg="add del mod">
          <ac:chgData name="Zeynep Cetin" userId="S::zc39@uakron.edu::f4d574d9-d14b-46dd-b689-686a4ebe83da" providerId="AD" clId="Web-{A5EBABE4-A5BB-D488-00A0-A1E8C5F17C88}" dt="2024-12-02T18:01:31.813" v="62"/>
          <ac:spMkLst>
            <pc:docMk/>
            <pc:sldMk cId="2487410409" sldId="268"/>
            <ac:spMk id="5" creationId="{D8F9951A-D628-157D-2C2A-A77F8BC479F2}"/>
          </ac:spMkLst>
        </pc:spChg>
        <pc:spChg chg="add mod">
          <ac:chgData name="Zeynep Cetin" userId="S::zc39@uakron.edu::f4d574d9-d14b-46dd-b689-686a4ebe83da" providerId="AD" clId="Web-{A5EBABE4-A5BB-D488-00A0-A1E8C5F17C88}" dt="2024-12-02T18:30:25.276" v="415" actId="20577"/>
          <ac:spMkLst>
            <pc:docMk/>
            <pc:sldMk cId="2487410409" sldId="268"/>
            <ac:spMk id="6" creationId="{BEE78ABE-5490-AEAA-5BE5-0C744B8B0BC0}"/>
          </ac:spMkLst>
        </pc:spChg>
        <pc:spChg chg="add">
          <ac:chgData name="Zeynep Cetin" userId="S::zc39@uakron.edu::f4d574d9-d14b-46dd-b689-686a4ebe83da" providerId="AD" clId="Web-{A5EBABE4-A5BB-D488-00A0-A1E8C5F17C88}" dt="2024-12-02T17:47:19.176" v="23"/>
          <ac:spMkLst>
            <pc:docMk/>
            <pc:sldMk cId="2487410409" sldId="268"/>
            <ac:spMk id="13" creationId="{31AA1E1C-DA67-488F-A983-F3ABD792C3BE}"/>
          </ac:spMkLst>
        </pc:spChg>
        <pc:spChg chg="add">
          <ac:chgData name="Zeynep Cetin" userId="S::zc39@uakron.edu::f4d574d9-d14b-46dd-b689-686a4ebe83da" providerId="AD" clId="Web-{A5EBABE4-A5BB-D488-00A0-A1E8C5F17C88}" dt="2024-12-02T17:47:19.176" v="23"/>
          <ac:spMkLst>
            <pc:docMk/>
            <pc:sldMk cId="2487410409" sldId="268"/>
            <ac:spMk id="15" creationId="{DC46DA5A-CECD-42F0-A57E-8D5BAE36270E}"/>
          </ac:spMkLst>
        </pc:spChg>
        <pc:spChg chg="add">
          <ac:chgData name="Zeynep Cetin" userId="S::zc39@uakron.edu::f4d574d9-d14b-46dd-b689-686a4ebe83da" providerId="AD" clId="Web-{A5EBABE4-A5BB-D488-00A0-A1E8C5F17C88}" dt="2024-12-02T17:47:19.176" v="23"/>
          <ac:spMkLst>
            <pc:docMk/>
            <pc:sldMk cId="2487410409" sldId="268"/>
            <ac:spMk id="17" creationId="{1BBFDD63-AD5F-4E42-979B-2FBDE3450982}"/>
          </ac:spMkLst>
        </pc:spChg>
        <pc:spChg chg="add">
          <ac:chgData name="Zeynep Cetin" userId="S::zc39@uakron.edu::f4d574d9-d14b-46dd-b689-686a4ebe83da" providerId="AD" clId="Web-{A5EBABE4-A5BB-D488-00A0-A1E8C5F17C88}" dt="2024-12-02T17:47:19.176" v="23"/>
          <ac:spMkLst>
            <pc:docMk/>
            <pc:sldMk cId="2487410409" sldId="268"/>
            <ac:spMk id="19" creationId="{C700A9C2-5B99-488A-8884-76AB40DEF288}"/>
          </ac:spMkLst>
        </pc:spChg>
        <pc:spChg chg="add">
          <ac:chgData name="Zeynep Cetin" userId="S::zc39@uakron.edu::f4d574d9-d14b-46dd-b689-686a4ebe83da" providerId="AD" clId="Web-{A5EBABE4-A5BB-D488-00A0-A1E8C5F17C88}" dt="2024-12-02T17:47:19.176" v="23"/>
          <ac:spMkLst>
            <pc:docMk/>
            <pc:sldMk cId="2487410409" sldId="268"/>
            <ac:spMk id="21" creationId="{AABDB02C-700D-4121-B1D1-CCB58F4BE5E0}"/>
          </ac:spMkLst>
        </pc:spChg>
        <pc:spChg chg="add">
          <ac:chgData name="Zeynep Cetin" userId="S::zc39@uakron.edu::f4d574d9-d14b-46dd-b689-686a4ebe83da" providerId="AD" clId="Web-{A5EBABE4-A5BB-D488-00A0-A1E8C5F17C88}" dt="2024-12-02T17:47:19.176" v="23"/>
          <ac:spMkLst>
            <pc:docMk/>
            <pc:sldMk cId="2487410409" sldId="268"/>
            <ac:spMk id="23" creationId="{0B1B938D-F136-428F-BAEA-A69ADA053E02}"/>
          </ac:spMkLst>
        </pc:spChg>
        <pc:picChg chg="add mod ord">
          <ac:chgData name="Zeynep Cetin" userId="S::zc39@uakron.edu::f4d574d9-d14b-46dd-b689-686a4ebe83da" providerId="AD" clId="Web-{A5EBABE4-A5BB-D488-00A0-A1E8C5F17C88}" dt="2024-12-02T17:48:09.679" v="33" actId="14100"/>
          <ac:picMkLst>
            <pc:docMk/>
            <pc:sldMk cId="2487410409" sldId="268"/>
            <ac:picMk id="3" creationId="{841E4090-0800-D57D-C238-A49A2484AA49}"/>
          </ac:picMkLst>
        </pc:picChg>
        <pc:picChg chg="mod ord">
          <ac:chgData name="Zeynep Cetin" userId="S::zc39@uakron.edu::f4d574d9-d14b-46dd-b689-686a4ebe83da" providerId="AD" clId="Web-{A5EBABE4-A5BB-D488-00A0-A1E8C5F17C88}" dt="2024-12-02T17:48:30.681" v="37" actId="14100"/>
          <ac:picMkLst>
            <pc:docMk/>
            <pc:sldMk cId="2487410409" sldId="268"/>
            <ac:picMk id="4" creationId="{47515F93-077C-C035-0BB2-5CF2B88E9648}"/>
          </ac:picMkLst>
        </pc:picChg>
        <pc:picChg chg="add">
          <ac:chgData name="Zeynep Cetin" userId="S::zc39@uakron.edu::f4d574d9-d14b-46dd-b689-686a4ebe83da" providerId="AD" clId="Web-{A5EBABE4-A5BB-D488-00A0-A1E8C5F17C88}" dt="2024-12-02T17:47:19.176" v="23"/>
          <ac:picMkLst>
            <pc:docMk/>
            <pc:sldMk cId="2487410409" sldId="268"/>
            <ac:picMk id="9" creationId="{DEB2E8C4-C3E7-4048-A43D-9859510CFA9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30T20:16:02.582"/>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1:38:29.542"/>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D55F-53D3-4D18-824B-E51A0FC77F22}" type="datetimeFigureOut">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B590A-E830-444B-9228-912D8EDB543F}" type="slidenum">
              <a:t>‹#›</a:t>
            </a:fld>
            <a:endParaRPr lang="en-US"/>
          </a:p>
        </p:txBody>
      </p:sp>
    </p:spTree>
    <p:extLst>
      <p:ext uri="{BB962C8B-B14F-4D97-AF65-F5344CB8AC3E}">
        <p14:creationId xmlns:p14="http://schemas.microsoft.com/office/powerpoint/2010/main" val="3223017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Zey</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BF9B590A-E830-444B-9228-912D8EDB543F}" type="slidenum">
              <a:rPr lang="en-US"/>
              <a:t>2</a:t>
            </a:fld>
            <a:endParaRPr lang="en-US"/>
          </a:p>
        </p:txBody>
      </p:sp>
    </p:spTree>
    <p:extLst>
      <p:ext uri="{BB962C8B-B14F-4D97-AF65-F5344CB8AC3E}">
        <p14:creationId xmlns:p14="http://schemas.microsoft.com/office/powerpoint/2010/main" val="1086244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Zeynep</a:t>
            </a:r>
          </a:p>
          <a:p>
            <a:r>
              <a:rPr lang="en-US">
                <a:ea typeface="Calibri"/>
                <a:cs typeface="Calibri"/>
              </a:rPr>
              <a:t>IDW = Inverse distance weighing.</a:t>
            </a:r>
            <a:endParaRPr lang="en-US"/>
          </a:p>
        </p:txBody>
      </p:sp>
      <p:sp>
        <p:nvSpPr>
          <p:cNvPr id="4" name="Slide Number Placeholder 3"/>
          <p:cNvSpPr>
            <a:spLocks noGrp="1"/>
          </p:cNvSpPr>
          <p:nvPr>
            <p:ph type="sldNum" sz="quarter" idx="5"/>
          </p:nvPr>
        </p:nvSpPr>
        <p:spPr/>
        <p:txBody>
          <a:bodyPr/>
          <a:lstStyle/>
          <a:p>
            <a:fld id="{BF9B590A-E830-444B-9228-912D8EDB543F}" type="slidenum">
              <a:t>11</a:t>
            </a:fld>
            <a:endParaRPr lang="en-US"/>
          </a:p>
        </p:txBody>
      </p:sp>
    </p:spTree>
    <p:extLst>
      <p:ext uri="{BB962C8B-B14F-4D97-AF65-F5344CB8AC3E}">
        <p14:creationId xmlns:p14="http://schemas.microsoft.com/office/powerpoint/2010/main" val="3049377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Katrina</a:t>
            </a:r>
          </a:p>
        </p:txBody>
      </p:sp>
      <p:sp>
        <p:nvSpPr>
          <p:cNvPr id="4" name="Slide Number Placeholder 3"/>
          <p:cNvSpPr>
            <a:spLocks noGrp="1"/>
          </p:cNvSpPr>
          <p:nvPr>
            <p:ph type="sldNum" sz="quarter" idx="5"/>
          </p:nvPr>
        </p:nvSpPr>
        <p:spPr/>
        <p:txBody>
          <a:bodyPr/>
          <a:lstStyle/>
          <a:p>
            <a:fld id="{BF9B590A-E830-444B-9228-912D8EDB543F}" type="slidenum">
              <a:rPr lang="en-US" smtClean="0"/>
              <a:t>12</a:t>
            </a:fld>
            <a:endParaRPr lang="en-US"/>
          </a:p>
        </p:txBody>
      </p:sp>
    </p:spTree>
    <p:extLst>
      <p:ext uri="{BB962C8B-B14F-4D97-AF65-F5344CB8AC3E}">
        <p14:creationId xmlns:p14="http://schemas.microsoft.com/office/powerpoint/2010/main" val="94895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Zeynep</a:t>
            </a:r>
          </a:p>
        </p:txBody>
      </p:sp>
      <p:sp>
        <p:nvSpPr>
          <p:cNvPr id="4" name="Slide Number Placeholder 3"/>
          <p:cNvSpPr>
            <a:spLocks noGrp="1"/>
          </p:cNvSpPr>
          <p:nvPr>
            <p:ph type="sldNum" sz="quarter" idx="5"/>
          </p:nvPr>
        </p:nvSpPr>
        <p:spPr/>
        <p:txBody>
          <a:bodyPr/>
          <a:lstStyle/>
          <a:p>
            <a:fld id="{BF9B590A-E830-444B-9228-912D8EDB543F}" type="slidenum">
              <a:rPr lang="en-US" smtClean="0"/>
              <a:t>13</a:t>
            </a:fld>
            <a:endParaRPr lang="en-US"/>
          </a:p>
        </p:txBody>
      </p:sp>
    </p:spTree>
    <p:extLst>
      <p:ext uri="{BB962C8B-B14F-4D97-AF65-F5344CB8AC3E}">
        <p14:creationId xmlns:p14="http://schemas.microsoft.com/office/powerpoint/2010/main" val="263849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Kat</a:t>
            </a:r>
          </a:p>
        </p:txBody>
      </p:sp>
      <p:sp>
        <p:nvSpPr>
          <p:cNvPr id="4" name="Slide Number Placeholder 3"/>
          <p:cNvSpPr>
            <a:spLocks noGrp="1"/>
          </p:cNvSpPr>
          <p:nvPr>
            <p:ph type="sldNum" sz="quarter" idx="5"/>
          </p:nvPr>
        </p:nvSpPr>
        <p:spPr/>
        <p:txBody>
          <a:bodyPr/>
          <a:lstStyle/>
          <a:p>
            <a:fld id="{BF9B590A-E830-444B-9228-912D8EDB543F}" type="slidenum">
              <a:rPr lang="en-US"/>
              <a:t>3</a:t>
            </a:fld>
            <a:endParaRPr lang="en-US"/>
          </a:p>
        </p:txBody>
      </p:sp>
    </p:spTree>
    <p:extLst>
      <p:ext uri="{BB962C8B-B14F-4D97-AF65-F5344CB8AC3E}">
        <p14:creationId xmlns:p14="http://schemas.microsoft.com/office/powerpoint/2010/main" val="2063085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Zey</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BF9B590A-E830-444B-9228-912D8EDB543F}" type="slidenum">
              <a:rPr lang="en-US"/>
              <a:t>4</a:t>
            </a:fld>
            <a:endParaRPr lang="en-US"/>
          </a:p>
        </p:txBody>
      </p:sp>
    </p:spTree>
    <p:extLst>
      <p:ext uri="{BB962C8B-B14F-4D97-AF65-F5344CB8AC3E}">
        <p14:creationId xmlns:p14="http://schemas.microsoft.com/office/powerpoint/2010/main" val="1644910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Zey</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BF9B590A-E830-444B-9228-912D8EDB543F}" type="slidenum">
              <a:rPr lang="en-US"/>
              <a:t>5</a:t>
            </a:fld>
            <a:endParaRPr lang="en-US"/>
          </a:p>
        </p:txBody>
      </p:sp>
    </p:spTree>
    <p:extLst>
      <p:ext uri="{BB962C8B-B14F-4D97-AF65-F5344CB8AC3E}">
        <p14:creationId xmlns:p14="http://schemas.microsoft.com/office/powerpoint/2010/main" val="282929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Zey</a:t>
            </a:r>
          </a:p>
        </p:txBody>
      </p:sp>
      <p:sp>
        <p:nvSpPr>
          <p:cNvPr id="4" name="Slide Number Placeholder 3"/>
          <p:cNvSpPr>
            <a:spLocks noGrp="1"/>
          </p:cNvSpPr>
          <p:nvPr>
            <p:ph type="sldNum" sz="quarter" idx="5"/>
          </p:nvPr>
        </p:nvSpPr>
        <p:spPr/>
        <p:txBody>
          <a:bodyPr/>
          <a:lstStyle/>
          <a:p>
            <a:fld id="{BF9B590A-E830-444B-9228-912D8EDB543F}" type="slidenum">
              <a:rPr lang="en-US" smtClean="0"/>
              <a:t>6</a:t>
            </a:fld>
            <a:endParaRPr lang="en-US"/>
          </a:p>
        </p:txBody>
      </p:sp>
    </p:spTree>
    <p:extLst>
      <p:ext uri="{BB962C8B-B14F-4D97-AF65-F5344CB8AC3E}">
        <p14:creationId xmlns:p14="http://schemas.microsoft.com/office/powerpoint/2010/main" val="391841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Zeynep</a:t>
            </a:r>
          </a:p>
          <a:p>
            <a:endParaRPr lang="en-US"/>
          </a:p>
        </p:txBody>
      </p:sp>
      <p:sp>
        <p:nvSpPr>
          <p:cNvPr id="4" name="Slide Number Placeholder 3"/>
          <p:cNvSpPr>
            <a:spLocks noGrp="1"/>
          </p:cNvSpPr>
          <p:nvPr>
            <p:ph type="sldNum" sz="quarter" idx="5"/>
          </p:nvPr>
        </p:nvSpPr>
        <p:spPr/>
        <p:txBody>
          <a:bodyPr/>
          <a:lstStyle/>
          <a:p>
            <a:fld id="{BF9B590A-E830-444B-9228-912D8EDB543F}" type="slidenum">
              <a:rPr lang="en-US" smtClean="0"/>
              <a:t>7</a:t>
            </a:fld>
            <a:endParaRPr lang="en-US"/>
          </a:p>
        </p:txBody>
      </p:sp>
    </p:spTree>
    <p:extLst>
      <p:ext uri="{BB962C8B-B14F-4D97-AF65-F5344CB8AC3E}">
        <p14:creationId xmlns:p14="http://schemas.microsoft.com/office/powerpoint/2010/main" val="597979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Katrina</a:t>
            </a:r>
          </a:p>
        </p:txBody>
      </p:sp>
      <p:sp>
        <p:nvSpPr>
          <p:cNvPr id="4" name="Slide Number Placeholder 3"/>
          <p:cNvSpPr>
            <a:spLocks noGrp="1"/>
          </p:cNvSpPr>
          <p:nvPr>
            <p:ph type="sldNum" sz="quarter" idx="5"/>
          </p:nvPr>
        </p:nvSpPr>
        <p:spPr/>
        <p:txBody>
          <a:bodyPr/>
          <a:lstStyle/>
          <a:p>
            <a:fld id="{BF9B590A-E830-444B-9228-912D8EDB543F}" type="slidenum">
              <a:rPr lang="en-US" smtClean="0"/>
              <a:t>8</a:t>
            </a:fld>
            <a:endParaRPr lang="en-US"/>
          </a:p>
        </p:txBody>
      </p:sp>
    </p:spTree>
    <p:extLst>
      <p:ext uri="{BB962C8B-B14F-4D97-AF65-F5344CB8AC3E}">
        <p14:creationId xmlns:p14="http://schemas.microsoft.com/office/powerpoint/2010/main" val="2787604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Zeynep</a:t>
            </a:r>
          </a:p>
          <a:p>
            <a:endParaRPr lang="en-US"/>
          </a:p>
        </p:txBody>
      </p:sp>
      <p:sp>
        <p:nvSpPr>
          <p:cNvPr id="4" name="Slide Number Placeholder 3"/>
          <p:cNvSpPr>
            <a:spLocks noGrp="1"/>
          </p:cNvSpPr>
          <p:nvPr>
            <p:ph type="sldNum" sz="quarter" idx="5"/>
          </p:nvPr>
        </p:nvSpPr>
        <p:spPr/>
        <p:txBody>
          <a:bodyPr/>
          <a:lstStyle/>
          <a:p>
            <a:fld id="{BF9B590A-E830-444B-9228-912D8EDB543F}" type="slidenum">
              <a:rPr lang="en-US" smtClean="0"/>
              <a:t>9</a:t>
            </a:fld>
            <a:endParaRPr lang="en-US"/>
          </a:p>
        </p:txBody>
      </p:sp>
    </p:spTree>
    <p:extLst>
      <p:ext uri="{BB962C8B-B14F-4D97-AF65-F5344CB8AC3E}">
        <p14:creationId xmlns:p14="http://schemas.microsoft.com/office/powerpoint/2010/main" val="3223125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Katrina</a:t>
            </a:r>
          </a:p>
        </p:txBody>
      </p:sp>
      <p:sp>
        <p:nvSpPr>
          <p:cNvPr id="4" name="Slide Number Placeholder 3"/>
          <p:cNvSpPr>
            <a:spLocks noGrp="1"/>
          </p:cNvSpPr>
          <p:nvPr>
            <p:ph type="sldNum" sz="quarter" idx="5"/>
          </p:nvPr>
        </p:nvSpPr>
        <p:spPr/>
        <p:txBody>
          <a:bodyPr/>
          <a:lstStyle/>
          <a:p>
            <a:fld id="{BF9B590A-E830-444B-9228-912D8EDB543F}" type="slidenum">
              <a:rPr lang="en-US" smtClean="0"/>
              <a:t>10</a:t>
            </a:fld>
            <a:endParaRPr lang="en-US"/>
          </a:p>
        </p:txBody>
      </p:sp>
    </p:spTree>
    <p:extLst>
      <p:ext uri="{BB962C8B-B14F-4D97-AF65-F5344CB8AC3E}">
        <p14:creationId xmlns:p14="http://schemas.microsoft.com/office/powerpoint/2010/main" val="70293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5,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56777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5,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250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5,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4335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5,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6198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5,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3808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5, 2024</a:t>
            </a:fld>
            <a:endParaRPr lang="en-US"/>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8042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5,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140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5,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437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5,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5313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5,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9965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5,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339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5, 2024</a:t>
            </a:fld>
            <a:endParaRPr lang="en-US">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76362716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7"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irms.modaps.eosdis.nasa.gov/country/" TargetMode="External"/><Relationship Id="rId2" Type="http://schemas.openxmlformats.org/officeDocument/2006/relationships/hyperlink" Target="https://www.earthdata.nasa.gov/data/tools/firms/active-fire-data-attributes-modis-viirs" TargetMode="External"/><Relationship Id="rId1" Type="http://schemas.openxmlformats.org/officeDocument/2006/relationships/slideLayout" Target="../slideLayouts/slideLayout10.xml"/><Relationship Id="rId4" Type="http://schemas.openxmlformats.org/officeDocument/2006/relationships/hyperlink" Target="https://spacetimewithr.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1126" y="1284514"/>
            <a:ext cx="5320206" cy="2807540"/>
          </a:xfrm>
        </p:spPr>
        <p:txBody>
          <a:bodyPr>
            <a:normAutofit/>
          </a:bodyPr>
          <a:lstStyle/>
          <a:p>
            <a:r>
              <a:rPr lang="en-US" sz="3600" cap="all">
                <a:latin typeface="Century Gothic"/>
                <a:ea typeface="Batang"/>
              </a:rPr>
              <a:t>Nasa’s Near real-time Active Fire data</a:t>
            </a:r>
          </a:p>
        </p:txBody>
      </p:sp>
      <p:sp>
        <p:nvSpPr>
          <p:cNvPr id="3" name="Subtitle 2"/>
          <p:cNvSpPr>
            <a:spLocks noGrp="1"/>
          </p:cNvSpPr>
          <p:nvPr>
            <p:ph type="subTitle" idx="1"/>
          </p:nvPr>
        </p:nvSpPr>
        <p:spPr>
          <a:xfrm>
            <a:off x="1311731" y="4580708"/>
            <a:ext cx="5078996" cy="1126754"/>
          </a:xfrm>
        </p:spPr>
        <p:txBody>
          <a:bodyPr vert="horz" lIns="91440" tIns="45720" rIns="91440" bIns="45720" rtlCol="0" anchor="t">
            <a:normAutofit/>
          </a:bodyPr>
          <a:lstStyle/>
          <a:p>
            <a:r>
              <a:rPr lang="en-US">
                <a:ea typeface="Batang"/>
              </a:rPr>
              <a:t>Spatial Temporal Final Project</a:t>
            </a:r>
          </a:p>
          <a:p>
            <a:r>
              <a:rPr lang="en-US">
                <a:ea typeface="Batang"/>
              </a:rPr>
              <a:t>Zeynep Cetin &amp; Katrina Altawil</a:t>
            </a:r>
            <a:endParaRPr lang="en-US"/>
          </a:p>
        </p:txBody>
      </p:sp>
      <p:pic>
        <p:nvPicPr>
          <p:cNvPr id="4" name="Picture 3" descr="Fire and smoke">
            <a:extLst>
              <a:ext uri="{FF2B5EF4-FFF2-40B4-BE49-F238E27FC236}">
                <a16:creationId xmlns:a16="http://schemas.microsoft.com/office/drawing/2014/main" id="{00664D36-D251-3873-CB4B-BFCCEE683E91}"/>
              </a:ext>
            </a:extLst>
          </p:cNvPr>
          <p:cNvPicPr>
            <a:picLocks noChangeAspect="1"/>
          </p:cNvPicPr>
          <p:nvPr/>
        </p:nvPicPr>
        <p:blipFill>
          <a:blip r:embed="rId2"/>
          <a:srcRect l="29464" r="26293" b="7"/>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B226357-544E-EC83-B5FA-629E66668D7B}"/>
              </a:ext>
            </a:extLst>
          </p:cNvPr>
          <p:cNvSpPr>
            <a:spLocks noGrp="1"/>
          </p:cNvSpPr>
          <p:nvPr>
            <p:ph type="body" idx="1"/>
          </p:nvPr>
        </p:nvSpPr>
        <p:spPr/>
        <p:txBody>
          <a:bodyPr/>
          <a:lstStyle/>
          <a:p>
            <a:r>
              <a:rPr lang="en-US"/>
              <a:t>Inverse distance weighting (</a:t>
            </a:r>
            <a:r>
              <a:rPr lang="en-US" err="1"/>
              <a:t>idw</a:t>
            </a:r>
            <a:r>
              <a:rPr lang="en-US"/>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6BBBE2-691E-1C20-40C2-F440A9F1E203}"/>
                  </a:ext>
                </a:extLst>
              </p:cNvPr>
              <p:cNvSpPr>
                <a:spLocks noGrp="1"/>
              </p:cNvSpPr>
              <p:nvPr>
                <p:ph sz="half" idx="2"/>
              </p:nvPr>
            </p:nvSpPr>
            <p:spPr/>
            <p:txBody>
              <a:bodyPr>
                <a:normAutofit fontScale="92500" lnSpcReduction="10000"/>
              </a:bodyPr>
              <a:lstStyle/>
              <a:p>
                <a:r>
                  <a:rPr lang="en-US"/>
                  <a:t>Assumes values that are close together are more alike than those that are further apart</a:t>
                </a:r>
              </a:p>
              <a:p>
                <a:r>
                  <a:rPr lang="en-US"/>
                  <a:t>Estimates value at an unknown point by using weighted average of all points, points closer to the unknown point have larger weights</a:t>
                </a:r>
              </a:p>
              <a:p>
                <a:endParaRPr lang="en-US"/>
              </a:p>
              <a:p>
                <a:pPr marL="0" indent="0">
                  <a:buNone/>
                </a:pPr>
                <a14:m>
                  <m:oMathPara xmlns:m="http://schemas.openxmlformats.org/officeDocument/2006/math">
                    <m:oMathParaPr>
                      <m:jc m:val="left"/>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num>
                                <m:den>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sup>
                                  </m:sSubSup>
                                </m:den>
                              </m:f>
                            </m:e>
                          </m:nary>
                        </m:num>
                        <m:den>
                          <m:nary>
                            <m:naryPr>
                              <m:chr m:val="∑"/>
                              <m:limLoc m:val="undOv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𝛼</m:t>
                                      </m:r>
                                    </m:sup>
                                  </m:sSubSup>
                                </m:den>
                              </m:f>
                            </m:e>
                          </m:nary>
                        </m:den>
                      </m:f>
                    </m:oMath>
                  </m:oMathPara>
                </a14:m>
                <a:endParaRPr lang="en-US" sz="1800">
                  <a:effectLst/>
                  <a:latin typeface="Aptos" panose="020B0004020202020204" pitchFamily="34" charset="0"/>
                  <a:ea typeface="MS Mincho" panose="02020609040205080304" pitchFamily="49" charset="-128"/>
                  <a:cs typeface="Arial" panose="020B0604020202020204" pitchFamily="34" charset="0"/>
                </a:endParaRPr>
              </a:p>
              <a:p>
                <a:endParaRPr lang="en-US"/>
              </a:p>
            </p:txBody>
          </p:sp>
        </mc:Choice>
        <mc:Fallback xmlns="">
          <p:sp>
            <p:nvSpPr>
              <p:cNvPr id="3" name="Content Placeholder 2">
                <a:extLst>
                  <a:ext uri="{FF2B5EF4-FFF2-40B4-BE49-F238E27FC236}">
                    <a16:creationId xmlns:a16="http://schemas.microsoft.com/office/drawing/2014/main" id="{B46BBBE2-691E-1C20-40C2-F440A9F1E203}"/>
                  </a:ext>
                </a:extLst>
              </p:cNvPr>
              <p:cNvSpPr>
                <a:spLocks noGrp="1" noRot="1" noChangeAspect="1" noMove="1" noResize="1" noEditPoints="1" noAdjustHandles="1" noChangeArrowheads="1" noChangeShapeType="1" noTextEdit="1"/>
              </p:cNvSpPr>
              <p:nvPr>
                <p:ph sz="half" idx="2"/>
              </p:nvPr>
            </p:nvSpPr>
            <p:spPr>
              <a:blipFill>
                <a:blip r:embed="rId3"/>
                <a:stretch>
                  <a:fillRect l="-548" t="-1712"/>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6748924-930E-C3A8-DAB1-23A9D39435CE}"/>
              </a:ext>
            </a:extLst>
          </p:cNvPr>
          <p:cNvSpPr>
            <a:spLocks noGrp="1"/>
          </p:cNvSpPr>
          <p:nvPr>
            <p:ph type="body" sz="quarter" idx="3"/>
          </p:nvPr>
        </p:nvSpPr>
        <p:spPr/>
        <p:txBody>
          <a:bodyPr/>
          <a:lstStyle/>
          <a:p>
            <a:r>
              <a:rPr lang="en-US"/>
              <a:t>Gaussian kernel</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2A6290B-81B7-508E-A7CC-5C84C76754B9}"/>
                  </a:ext>
                </a:extLst>
              </p:cNvPr>
              <p:cNvSpPr>
                <a:spLocks noGrp="1"/>
              </p:cNvSpPr>
              <p:nvPr>
                <p:ph sz="quarter" idx="4"/>
              </p:nvPr>
            </p:nvSpPr>
            <p:spPr/>
            <p:txBody>
              <a:bodyPr/>
              <a:lstStyle/>
              <a:p>
                <a:r>
                  <a:rPr lang="en-US"/>
                  <a:t>Smooths values that are close together are more alike than those that are further apart</a:t>
                </a:r>
              </a:p>
              <a:p>
                <a:endParaRPr lang="en-US"/>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𝐾</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d>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den>
                              </m:f>
                            </m:e>
                          </m:d>
                        </m:e>
                      </m:func>
                    </m:oMath>
                  </m:oMathPara>
                </a14:m>
                <a:endParaRPr lang="en-US" sz="1800">
                  <a:effectLst/>
                  <a:latin typeface="Aptos" panose="020B0004020202020204" pitchFamily="34" charset="0"/>
                  <a:ea typeface="MS Mincho" panose="02020609040205080304" pitchFamily="49" charset="-128"/>
                  <a:cs typeface="Arial" panose="020B0604020202020204" pitchFamily="34" charset="0"/>
                </a:endParaRPr>
              </a:p>
              <a:p>
                <a:endParaRPr lang="en-US"/>
              </a:p>
            </p:txBody>
          </p:sp>
        </mc:Choice>
        <mc:Fallback xmlns="">
          <p:sp>
            <p:nvSpPr>
              <p:cNvPr id="6" name="Content Placeholder 5">
                <a:extLst>
                  <a:ext uri="{FF2B5EF4-FFF2-40B4-BE49-F238E27FC236}">
                    <a16:creationId xmlns:a16="http://schemas.microsoft.com/office/drawing/2014/main" id="{B2A6290B-81B7-508E-A7CC-5C84C76754B9}"/>
                  </a:ext>
                </a:extLst>
              </p:cNvPr>
              <p:cNvSpPr>
                <a:spLocks noGrp="1" noRot="1" noChangeAspect="1" noMove="1" noResize="1" noEditPoints="1" noAdjustHandles="1" noChangeArrowheads="1" noChangeShapeType="1" noTextEdit="1"/>
              </p:cNvSpPr>
              <p:nvPr>
                <p:ph sz="quarter" idx="4"/>
              </p:nvPr>
            </p:nvSpPr>
            <p:spPr>
              <a:blipFill>
                <a:blip r:embed="rId4"/>
                <a:stretch>
                  <a:fillRect l="-486" t="-1027" r="-1944"/>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3D77E619-CAA6-DF37-7C3F-07E89FB7B515}"/>
              </a:ext>
            </a:extLst>
          </p:cNvPr>
          <p:cNvSpPr>
            <a:spLocks noGrp="1"/>
          </p:cNvSpPr>
          <p:nvPr>
            <p:ph type="title"/>
          </p:nvPr>
        </p:nvSpPr>
        <p:spPr/>
        <p:txBody>
          <a:bodyPr>
            <a:normAutofit/>
          </a:bodyPr>
          <a:lstStyle/>
          <a:p>
            <a:r>
              <a:rPr lang="en-US" sz="4000"/>
              <a:t>Interpolation techniques</a:t>
            </a:r>
          </a:p>
        </p:txBody>
      </p:sp>
      <p:pic>
        <p:nvPicPr>
          <p:cNvPr id="1026" name="Picture 2" descr="Gradient Bullseye Art Prints for Sale | Redbubble">
            <a:extLst>
              <a:ext uri="{FF2B5EF4-FFF2-40B4-BE49-F238E27FC236}">
                <a16:creationId xmlns:a16="http://schemas.microsoft.com/office/drawing/2014/main" id="{BDD45391-0BB5-6855-938C-4B760EFFCB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360" t="19360" r="19407" b="19407"/>
          <a:stretch/>
        </p:blipFill>
        <p:spPr bwMode="auto">
          <a:xfrm>
            <a:off x="7315201" y="4682884"/>
            <a:ext cx="1733682" cy="17336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Bullseye Archery Target Shooter Rings&quot; Photographic Print for Sale by  phoxydesign | Redbubble">
            <a:extLst>
              <a:ext uri="{FF2B5EF4-FFF2-40B4-BE49-F238E27FC236}">
                <a16:creationId xmlns:a16="http://schemas.microsoft.com/office/drawing/2014/main" id="{A56CADD4-8281-861D-2A38-57D50E0A1C5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2500" b="12500"/>
          <a:stretch/>
        </p:blipFill>
        <p:spPr bwMode="auto">
          <a:xfrm>
            <a:off x="3514265" y="4684485"/>
            <a:ext cx="1733682" cy="17336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77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12481710" y="6333652"/>
                <a:ext cx="18000" cy="18000"/>
              </a:xfrm>
              <a:prstGeom prst="rect">
                <a:avLst/>
              </a:prstGeom>
            </p:spPr>
          </p:pic>
        </mc:Fallback>
      </mc:AlternateContent>
      <p:sp useBgFill="1">
        <p:nvSpPr>
          <p:cNvPr id="20" name="Rectangle 1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F06368-233F-3AD4-77C6-6F1817E18A39}"/>
              </a:ext>
            </a:extLst>
          </p:cNvPr>
          <p:cNvSpPr>
            <a:spLocks noGrp="1"/>
          </p:cNvSpPr>
          <p:nvPr>
            <p:ph type="title"/>
          </p:nvPr>
        </p:nvSpPr>
        <p:spPr>
          <a:xfrm>
            <a:off x="342142" y="285959"/>
            <a:ext cx="4390373" cy="1367335"/>
          </a:xfrm>
        </p:spPr>
        <p:txBody>
          <a:bodyPr vert="horz" lIns="91440" tIns="45720" rIns="91440" bIns="45720" rtlCol="0" anchor="b">
            <a:noAutofit/>
          </a:bodyPr>
          <a:lstStyle/>
          <a:p>
            <a:pPr algn="ctr"/>
            <a:r>
              <a:rPr lang="en-US" sz="2400">
                <a:latin typeface="Century Gothic"/>
                <a:ea typeface="Batang"/>
              </a:rPr>
              <a:t>Leave-One-Out Cross-Validation (LOOCV)</a:t>
            </a:r>
            <a:endParaRPr lang="en-US" sz="2800">
              <a:latin typeface="Century Gothic"/>
              <a:ea typeface="Batang"/>
            </a:endParaRPr>
          </a:p>
        </p:txBody>
      </p:sp>
      <p:pic>
        <p:nvPicPr>
          <p:cNvPr id="11" name="Picture 10" descr="A comparison of a graph&#10;&#10;Description automatically generated">
            <a:extLst>
              <a:ext uri="{FF2B5EF4-FFF2-40B4-BE49-F238E27FC236}">
                <a16:creationId xmlns:a16="http://schemas.microsoft.com/office/drawing/2014/main" id="{EFD5252A-1697-F414-768F-282679419A8E}"/>
              </a:ext>
            </a:extLst>
          </p:cNvPr>
          <p:cNvPicPr>
            <a:picLocks noChangeAspect="1"/>
          </p:cNvPicPr>
          <p:nvPr/>
        </p:nvPicPr>
        <p:blipFill>
          <a:blip r:embed="rId6"/>
          <a:srcRect t="260" r="2502" b="1042"/>
          <a:stretch/>
        </p:blipFill>
        <p:spPr>
          <a:xfrm>
            <a:off x="5147303" y="1363707"/>
            <a:ext cx="7016255" cy="4132380"/>
          </a:xfrm>
          <a:prstGeom prst="rect">
            <a:avLst/>
          </a:prstGeom>
        </p:spPr>
      </p:pic>
      <p:sp>
        <p:nvSpPr>
          <p:cNvPr id="4" name="Text Placeholder 3">
            <a:extLst>
              <a:ext uri="{FF2B5EF4-FFF2-40B4-BE49-F238E27FC236}">
                <a16:creationId xmlns:a16="http://schemas.microsoft.com/office/drawing/2014/main" id="{E9FF60BA-DAC8-0274-CB5F-5C2E87966FE3}"/>
              </a:ext>
            </a:extLst>
          </p:cNvPr>
          <p:cNvSpPr>
            <a:spLocks noGrp="1"/>
          </p:cNvSpPr>
          <p:nvPr>
            <p:ph type="body" sz="half" idx="2"/>
          </p:nvPr>
        </p:nvSpPr>
        <p:spPr>
          <a:xfrm>
            <a:off x="560585" y="1801465"/>
            <a:ext cx="4445597" cy="4492414"/>
          </a:xfrm>
        </p:spPr>
        <p:txBody>
          <a:bodyPr vert="horz" lIns="91440" tIns="45720" rIns="91440" bIns="45720" rtlCol="0" anchor="t">
            <a:normAutofit/>
          </a:bodyPr>
          <a:lstStyle/>
          <a:p>
            <a:r>
              <a:rPr lang="en-US" sz="2000">
                <a:solidFill>
                  <a:schemeClr val="tx1">
                    <a:lumMod val="95000"/>
                    <a:lumOff val="5000"/>
                  </a:schemeClr>
                </a:solidFill>
                <a:ea typeface="Batang"/>
              </a:rPr>
              <a:t>For each observation:</a:t>
            </a:r>
          </a:p>
          <a:p>
            <a:pPr marL="342900" indent="-342900">
              <a:buAutoNum type="arabicPeriod"/>
            </a:pPr>
            <a:r>
              <a:rPr lang="en-US" sz="2000">
                <a:solidFill>
                  <a:schemeClr val="tx1">
                    <a:lumMod val="95000"/>
                    <a:lumOff val="5000"/>
                  </a:schemeClr>
                </a:solidFill>
                <a:ea typeface="Batang"/>
              </a:rPr>
              <a:t>Temporarily remove it from the dataset.</a:t>
            </a:r>
          </a:p>
          <a:p>
            <a:pPr marL="342900" indent="-342900">
              <a:buAutoNum type="arabicPeriod"/>
            </a:pPr>
            <a:r>
              <a:rPr lang="en-US" sz="2000">
                <a:solidFill>
                  <a:schemeClr val="tx1">
                    <a:lumMod val="95000"/>
                    <a:lumOff val="5000"/>
                  </a:schemeClr>
                </a:solidFill>
                <a:ea typeface="Batang"/>
              </a:rPr>
              <a:t>Use the remaining data to predict its value using the chosen method (IDW or Gaussian).</a:t>
            </a:r>
          </a:p>
          <a:p>
            <a:pPr marL="342900" indent="-342900">
              <a:buAutoNum type="arabicPeriod"/>
            </a:pPr>
            <a:r>
              <a:rPr lang="en-US" sz="2000">
                <a:solidFill>
                  <a:schemeClr val="tx1">
                    <a:lumMod val="95000"/>
                    <a:lumOff val="5000"/>
                  </a:schemeClr>
                </a:solidFill>
                <a:ea typeface="Batang"/>
              </a:rPr>
              <a:t>Calculate the mean squared error (MSE) for the prediction.</a:t>
            </a:r>
          </a:p>
          <a:p>
            <a:r>
              <a:rPr lang="en-US" sz="2000"/>
              <a:t>Both methods show a clear optimal parameter value that minimizes the LOOCV error.</a:t>
            </a:r>
          </a:p>
        </p:txBody>
      </p:sp>
      <p:sp>
        <p:nvSpPr>
          <p:cNvPr id="12" name="TextBox 11">
            <a:extLst>
              <a:ext uri="{FF2B5EF4-FFF2-40B4-BE49-F238E27FC236}">
                <a16:creationId xmlns:a16="http://schemas.microsoft.com/office/drawing/2014/main" id="{2F7E29F2-32D6-3615-D6A3-2487573F368A}"/>
              </a:ext>
            </a:extLst>
          </p:cNvPr>
          <p:cNvSpPr txBox="1"/>
          <p:nvPr/>
        </p:nvSpPr>
        <p:spPr>
          <a:xfrm>
            <a:off x="9961519" y="1339800"/>
            <a:ext cx="14964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Gaussian</a:t>
            </a:r>
            <a:endParaRPr lang="en-US"/>
          </a:p>
        </p:txBody>
      </p:sp>
      <p:sp>
        <p:nvSpPr>
          <p:cNvPr id="3" name="TextBox 2">
            <a:extLst>
              <a:ext uri="{FF2B5EF4-FFF2-40B4-BE49-F238E27FC236}">
                <a16:creationId xmlns:a16="http://schemas.microsoft.com/office/drawing/2014/main" id="{789A4541-EC82-D690-1739-87A958225E88}"/>
              </a:ext>
            </a:extLst>
          </p:cNvPr>
          <p:cNvSpPr txBox="1"/>
          <p:nvPr/>
        </p:nvSpPr>
        <p:spPr>
          <a:xfrm>
            <a:off x="6384892" y="1336376"/>
            <a:ext cx="12862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IDW</a:t>
            </a:r>
            <a:endParaRPr lang="en-US"/>
          </a:p>
        </p:txBody>
      </p:sp>
    </p:spTree>
    <p:extLst>
      <p:ext uri="{BB962C8B-B14F-4D97-AF65-F5344CB8AC3E}">
        <p14:creationId xmlns:p14="http://schemas.microsoft.com/office/powerpoint/2010/main" val="380187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41B6A7-974B-D2C5-6D6F-EE861DF21E39}"/>
              </a:ext>
            </a:extLst>
          </p:cNvPr>
          <p:cNvSpPr>
            <a:spLocks noGrp="1"/>
          </p:cNvSpPr>
          <p:nvPr>
            <p:ph type="title"/>
          </p:nvPr>
        </p:nvSpPr>
        <p:spPr>
          <a:xfrm>
            <a:off x="1050879" y="609600"/>
            <a:ext cx="5562706" cy="1426234"/>
          </a:xfrm>
        </p:spPr>
        <p:txBody>
          <a:bodyPr vert="horz" lIns="91440" tIns="45720" rIns="91440" bIns="45720" rtlCol="0" anchor="ctr">
            <a:normAutofit/>
          </a:bodyPr>
          <a:lstStyle/>
          <a:p>
            <a:r>
              <a:rPr lang="en-US" sz="4000" err="1">
                <a:latin typeface="Century Gothic" panose="020B0502020202020204" pitchFamily="34" charset="0"/>
              </a:rPr>
              <a:t>Loocv</a:t>
            </a:r>
            <a:r>
              <a:rPr lang="en-US" sz="4000">
                <a:latin typeface="Century Gothic" panose="020B0502020202020204" pitchFamily="34" charset="0"/>
              </a:rPr>
              <a:t> scores</a:t>
            </a:r>
          </a:p>
        </p:txBody>
      </p:sp>
      <p:sp>
        <p:nvSpPr>
          <p:cNvPr id="7" name="TextBox 6">
            <a:extLst>
              <a:ext uri="{FF2B5EF4-FFF2-40B4-BE49-F238E27FC236}">
                <a16:creationId xmlns:a16="http://schemas.microsoft.com/office/drawing/2014/main" id="{676E3D39-9AB6-C31E-7729-5AD1F6A7D77B}"/>
              </a:ext>
            </a:extLst>
          </p:cNvPr>
          <p:cNvSpPr txBox="1"/>
          <p:nvPr/>
        </p:nvSpPr>
        <p:spPr>
          <a:xfrm>
            <a:off x="1050879" y="2357567"/>
            <a:ext cx="5216426" cy="3896810"/>
          </a:xfrm>
          <a:prstGeom prst="rect">
            <a:avLst/>
          </a:prstGeom>
        </p:spPr>
        <p:txBody>
          <a:bodyPr vert="horz" lIns="91440" tIns="45720" rIns="91440" bIns="45720" rtlCol="0">
            <a:normAutofit lnSpcReduction="10000"/>
          </a:bodyPr>
          <a:lstStyle/>
          <a:p>
            <a:pPr marL="285750" indent="-285750">
              <a:spcAft>
                <a:spcPts val="600"/>
              </a:spcAft>
              <a:buFont typeface="Arial" panose="020B0604020202020204" pitchFamily="34" charset="0"/>
              <a:buChar char="•"/>
            </a:pPr>
            <a:r>
              <a:rPr lang="en-US" spc="50">
                <a:solidFill>
                  <a:schemeClr val="tx1">
                    <a:lumMod val="85000"/>
                    <a:lumOff val="15000"/>
                  </a:schemeClr>
                </a:solidFill>
                <a:ea typeface="Batang" panose="02030600000101010101" pitchFamily="18" charset="-127"/>
              </a:rPr>
              <a:t>Root MSE (RMSE) are in same units as brightness (K)</a:t>
            </a:r>
          </a:p>
          <a:p>
            <a:pPr marL="742950" lvl="1" indent="-285750">
              <a:spcAft>
                <a:spcPts val="600"/>
              </a:spcAft>
              <a:buFont typeface="Arial" panose="020B0604020202020204" pitchFamily="34" charset="0"/>
              <a:buChar char="•"/>
            </a:pPr>
            <a:r>
              <a:rPr lang="en-US" spc="50">
                <a:solidFill>
                  <a:schemeClr val="tx1">
                    <a:lumMod val="85000"/>
                    <a:lumOff val="15000"/>
                  </a:schemeClr>
                </a:solidFill>
                <a:ea typeface="Batang" panose="02030600000101010101" pitchFamily="18" charset="-127"/>
              </a:rPr>
              <a:t>On average, predictions deviate about (RMSE) from actual value.</a:t>
            </a:r>
          </a:p>
          <a:p>
            <a:pPr marL="285750" indent="-285750">
              <a:spcAft>
                <a:spcPts val="600"/>
              </a:spcAft>
              <a:buFont typeface="Arial" panose="020B0604020202020204" pitchFamily="34" charset="0"/>
              <a:buChar char="•"/>
            </a:pPr>
            <a:r>
              <a:rPr lang="en-US" spc="50">
                <a:solidFill>
                  <a:schemeClr val="tx1">
                    <a:lumMod val="85000"/>
                    <a:lumOff val="15000"/>
                  </a:schemeClr>
                </a:solidFill>
                <a:ea typeface="Batang" panose="02030600000101010101" pitchFamily="18" charset="-127"/>
              </a:rPr>
              <a:t>Range of brightness is calculated by RMSE / (350-0) K * 100%</a:t>
            </a:r>
          </a:p>
          <a:p>
            <a:pPr marL="285750" indent="-285750">
              <a:spcAft>
                <a:spcPts val="600"/>
              </a:spcAft>
              <a:buFont typeface="Arial" panose="020B0604020202020204" pitchFamily="34" charset="0"/>
              <a:buChar char="•"/>
            </a:pPr>
            <a:r>
              <a:rPr lang="en-US" spc="50">
                <a:solidFill>
                  <a:schemeClr val="tx1">
                    <a:lumMod val="85000"/>
                    <a:lumOff val="15000"/>
                  </a:schemeClr>
                </a:solidFill>
                <a:ea typeface="Batang" panose="02030600000101010101" pitchFamily="18" charset="-127"/>
              </a:rPr>
              <a:t>Gaussian kernel has lower LOOCV </a:t>
            </a:r>
          </a:p>
          <a:p>
            <a:pPr marL="742950" lvl="1" indent="-285750">
              <a:spcAft>
                <a:spcPts val="600"/>
              </a:spcAft>
              <a:buFont typeface="Arial" panose="020B0604020202020204" pitchFamily="34" charset="0"/>
              <a:buChar char="•"/>
            </a:pPr>
            <a:r>
              <a:rPr lang="en-US" spc="50">
                <a:solidFill>
                  <a:schemeClr val="tx1">
                    <a:lumMod val="85000"/>
                    <a:lumOff val="15000"/>
                  </a:schemeClr>
                </a:solidFill>
                <a:ea typeface="Batang" panose="02030600000101010101" pitchFamily="18" charset="-127"/>
              </a:rPr>
              <a:t>Smaller prediction errors on average</a:t>
            </a:r>
          </a:p>
          <a:p>
            <a:pPr marL="285750" indent="-285750">
              <a:spcAft>
                <a:spcPts val="600"/>
              </a:spcAft>
              <a:buFont typeface="Arial" panose="020B0604020202020204" pitchFamily="34" charset="0"/>
              <a:buChar char="•"/>
            </a:pPr>
            <a:r>
              <a:rPr lang="en-US" spc="50">
                <a:solidFill>
                  <a:schemeClr val="tx1">
                    <a:lumMod val="85000"/>
                    <a:lumOff val="15000"/>
                  </a:schemeClr>
                </a:solidFill>
                <a:ea typeface="Batang" panose="02030600000101010101" pitchFamily="18" charset="-127"/>
              </a:rPr>
              <a:t>Gaussian kernel has higher optimal parameter value</a:t>
            </a:r>
          </a:p>
          <a:p>
            <a:pPr marL="742950" lvl="1" indent="-285750">
              <a:spcAft>
                <a:spcPts val="600"/>
              </a:spcAft>
              <a:buFont typeface="Arial" panose="020B0604020202020204" pitchFamily="34" charset="0"/>
              <a:buChar char="•"/>
            </a:pPr>
            <a:r>
              <a:rPr lang="en-US" spc="50">
                <a:solidFill>
                  <a:schemeClr val="tx1">
                    <a:lumMod val="85000"/>
                    <a:lumOff val="15000"/>
                  </a:schemeClr>
                </a:solidFill>
                <a:ea typeface="Batang" panose="02030600000101010101" pitchFamily="18" charset="-127"/>
              </a:rPr>
              <a:t>Considers weight on points further away from interpolated point</a:t>
            </a:r>
          </a:p>
          <a:p>
            <a:pPr marL="285750" indent="-285750">
              <a:spcAft>
                <a:spcPts val="600"/>
              </a:spcAft>
              <a:buFont typeface="Arial" panose="020B0604020202020204" pitchFamily="34" charset="0"/>
              <a:buChar char="•"/>
            </a:pPr>
            <a:endParaRPr lang="en-US" spc="50">
              <a:solidFill>
                <a:schemeClr val="tx1">
                  <a:lumMod val="85000"/>
                  <a:lumOff val="15000"/>
                </a:schemeClr>
              </a:solidFill>
              <a:ea typeface="Batang" panose="02030600000101010101" pitchFamily="18" charset="-127"/>
            </a:endParaRPr>
          </a:p>
        </p:txBody>
      </p:sp>
      <mc:AlternateContent xmlns:mc="http://schemas.openxmlformats.org/markup-compatibility/2006" xmlns:a14="http://schemas.microsoft.com/office/drawing/2010/main">
        <mc:Choice Requires="a14">
          <p:graphicFrame>
            <p:nvGraphicFramePr>
              <p:cNvPr id="10" name="Content Placeholder 9">
                <a:extLst>
                  <a:ext uri="{FF2B5EF4-FFF2-40B4-BE49-F238E27FC236}">
                    <a16:creationId xmlns:a16="http://schemas.microsoft.com/office/drawing/2014/main" id="{E1BAAF78-8E1B-9A63-5CF2-FB8FAD12BC1C}"/>
                  </a:ext>
                </a:extLst>
              </p:cNvPr>
              <p:cNvGraphicFramePr>
                <a:graphicFrameLocks noGrp="1"/>
              </p:cNvGraphicFramePr>
              <p:nvPr>
                <p:ph idx="1"/>
                <p:extLst>
                  <p:ext uri="{D42A27DB-BD31-4B8C-83A1-F6EECF244321}">
                    <p14:modId xmlns:p14="http://schemas.microsoft.com/office/powerpoint/2010/main" val="1875480407"/>
                  </p:ext>
                </p:extLst>
              </p:nvPr>
            </p:nvGraphicFramePr>
            <p:xfrm>
              <a:off x="7253784" y="1560951"/>
              <a:ext cx="3951738" cy="3751522"/>
            </p:xfrm>
            <a:graphic>
              <a:graphicData uri="http://schemas.openxmlformats.org/drawingml/2006/table">
                <a:tbl>
                  <a:tblPr firstRow="1" firstCol="1" bandRow="1"/>
                  <a:tblGrid>
                    <a:gridCol w="1327600">
                      <a:extLst>
                        <a:ext uri="{9D8B030D-6E8A-4147-A177-3AD203B41FA5}">
                          <a16:colId xmlns:a16="http://schemas.microsoft.com/office/drawing/2014/main" val="2596923197"/>
                        </a:ext>
                      </a:extLst>
                    </a:gridCol>
                    <a:gridCol w="1313379">
                      <a:extLst>
                        <a:ext uri="{9D8B030D-6E8A-4147-A177-3AD203B41FA5}">
                          <a16:colId xmlns:a16="http://schemas.microsoft.com/office/drawing/2014/main" val="2892735924"/>
                        </a:ext>
                      </a:extLst>
                    </a:gridCol>
                    <a:gridCol w="1310759">
                      <a:extLst>
                        <a:ext uri="{9D8B030D-6E8A-4147-A177-3AD203B41FA5}">
                          <a16:colId xmlns:a16="http://schemas.microsoft.com/office/drawing/2014/main" val="1844837629"/>
                        </a:ext>
                      </a:extLst>
                    </a:gridCol>
                  </a:tblGrid>
                  <a:tr h="687658">
                    <a:tc>
                      <a:txBody>
                        <a:bodyPr/>
                        <a:lstStyle/>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 </a:t>
                          </a:r>
                          <a:endParaRPr lang="en-US" sz="2700" b="0" i="0" u="none" strike="noStrike">
                            <a:effectLst/>
                            <a:latin typeface="Arial" panose="020B0604020202020204" pitchFamily="34" charset="0"/>
                          </a:endParaRPr>
                        </a:p>
                      </a:txBody>
                      <a:tcPr marL="101044" marR="101044" marT="14034"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marL="0" marR="0" algn="ctr" fontAlgn="t">
                            <a:lnSpc>
                              <a:spcPct val="115000"/>
                            </a:lnSpc>
                            <a:spcAft>
                              <a:spcPts val="800"/>
                            </a:spcAft>
                          </a:pPr>
                          <a:r>
                            <a:rPr lang="en-US" sz="1800" b="1"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IDW</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fontAlgn="t">
                            <a:lnSpc>
                              <a:spcPct val="115000"/>
                            </a:lnSpc>
                            <a:spcAft>
                              <a:spcPts val="800"/>
                            </a:spcAft>
                          </a:pPr>
                          <a:r>
                            <a:rPr lang="en-US" sz="1800" b="1"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Gaussian kernel</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239759158"/>
                      </a:ext>
                    </a:extLst>
                  </a:tr>
                  <a:tr h="1457085">
                    <a:tc>
                      <a:txBody>
                        <a:bodyPr/>
                        <a:lstStyle/>
                        <a:p>
                          <a:pPr marL="0" marR="0" algn="l" fontAlgn="t">
                            <a:lnSpc>
                              <a:spcPct val="115000"/>
                            </a:lnSpc>
                            <a:spcAft>
                              <a:spcPts val="800"/>
                            </a:spcAft>
                          </a:pPr>
                          <a14:m>
                            <m:oMathPara xmlns:m="http://schemas.openxmlformats.org/officeDocument/2006/math">
                              <m:oMathParaPr>
                                <m:jc m:val="left"/>
                              </m:oMathParaPr>
                              <m:oMath xmlns:m="http://schemas.openxmlformats.org/officeDocument/2006/math">
                                <m:r>
                                  <a:rPr lang="en-US" sz="1800" b="0" i="1" u="none" strike="noStrike"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800" b="0" i="1" u="none" strike="noStrike" smtClean="0">
                                    <a:effectLst/>
                                    <a:latin typeface="Cambria Math" panose="02040503050406030204" pitchFamily="18" charset="0"/>
                                    <a:ea typeface="Times New Roman" panose="02020603050405020304" pitchFamily="18" charset="0"/>
                                    <a:cs typeface="Times New Roman" panose="02020603050405020304" pitchFamily="18" charset="0"/>
                                  </a:rPr>
                                  <m:t>=5</m:t>
                                </m:r>
                              </m:oMath>
                            </m:oMathPara>
                          </a14:m>
                          <a:b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b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RMSE</a:t>
                          </a:r>
                          <a:endParaRPr lang="en-US" sz="2700" b="0" i="0" u="none" strike="noStrike">
                            <a:effectLst/>
                            <a:latin typeface="Arial" panose="020B0604020202020204" pitchFamily="34" charset="0"/>
                          </a:endParaRPr>
                        </a:p>
                        <a:p>
                          <a:pPr marL="0" marR="0" algn="l"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Range of Brightness</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105.29</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10.26</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2.93%</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77.45</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8.80</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2.51%</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7992952"/>
                      </a:ext>
                    </a:extLst>
                  </a:tr>
                  <a:tr h="1606779">
                    <a:tc>
                      <a:txBody>
                        <a:bodyPr/>
                        <a:lstStyle/>
                        <a:p>
                          <a:pPr marL="0" marR="0" algn="l"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Optimal </a:t>
                          </a:r>
                          <a14:m>
                            <m:oMath xmlns:m="http://schemas.openxmlformats.org/officeDocument/2006/math">
                              <m:r>
                                <a:rPr lang="en-US" sz="1800" b="0" i="1" u="none" strike="noStrike">
                                  <a:effectLst/>
                                  <a:latin typeface="Cambria Math" panose="02040503050406030204" pitchFamily="18" charset="0"/>
                                  <a:ea typeface="Times New Roman" panose="02020603050405020304" pitchFamily="18" charset="0"/>
                                  <a:cs typeface="Times New Roman" panose="02020603050405020304" pitchFamily="18" charset="0"/>
                                </a:rPr>
                                <m:t>𝜃</m:t>
                              </m:r>
                            </m:oMath>
                          </a14:m>
                          <a:endParaRPr lang="en-US" sz="2700" b="0" i="0" u="none" strike="noStrike">
                            <a:effectLst/>
                            <a:latin typeface="Arial" panose="020B0604020202020204" pitchFamily="34" charset="0"/>
                          </a:endParaRPr>
                        </a:p>
                        <a:p>
                          <a:pPr marL="0" marR="0" algn="l"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RMSE</a:t>
                          </a:r>
                          <a:endParaRPr lang="en-US" sz="2700" b="0" i="0" u="none" strike="noStrike">
                            <a:effectLst/>
                            <a:latin typeface="Arial" panose="020B0604020202020204" pitchFamily="34" charset="0"/>
                          </a:endParaRPr>
                        </a:p>
                        <a:p>
                          <a:pPr marL="0" marR="0" algn="l"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Range of Brightness</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81.95 (</a:t>
                          </a:r>
                          <a14:m>
                            <m:oMath xmlns:m="http://schemas.openxmlformats.org/officeDocument/2006/math">
                              <m:r>
                                <a:rPr lang="en-US" sz="1800" b="0" i="1" u="none" strike="noStrike">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1800" b="0" i="1" u="none" strike="noStrike">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 1.075)</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9.05</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2.59%</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76.04 (</a:t>
                          </a:r>
                          <a14:m>
                            <m:oMath xmlns:m="http://schemas.openxmlformats.org/officeDocument/2006/math">
                              <m:r>
                                <a:rPr lang="en-US" sz="1800" b="0" i="1" u="none" strike="noStrike">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 = 1.465)</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8.72</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2.49%</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3281268"/>
                      </a:ext>
                    </a:extLst>
                  </a:tr>
                </a:tbl>
              </a:graphicData>
            </a:graphic>
          </p:graphicFrame>
        </mc:Choice>
        <mc:Fallback xmlns="">
          <p:graphicFrame>
            <p:nvGraphicFramePr>
              <p:cNvPr id="10" name="Content Placeholder 9">
                <a:extLst>
                  <a:ext uri="{FF2B5EF4-FFF2-40B4-BE49-F238E27FC236}">
                    <a16:creationId xmlns:a16="http://schemas.microsoft.com/office/drawing/2014/main" id="{E1BAAF78-8E1B-9A63-5CF2-FB8FAD12BC1C}"/>
                  </a:ext>
                </a:extLst>
              </p:cNvPr>
              <p:cNvGraphicFramePr>
                <a:graphicFrameLocks noGrp="1"/>
              </p:cNvGraphicFramePr>
              <p:nvPr>
                <p:ph idx="1"/>
                <p:extLst>
                  <p:ext uri="{D42A27DB-BD31-4B8C-83A1-F6EECF244321}">
                    <p14:modId xmlns:p14="http://schemas.microsoft.com/office/powerpoint/2010/main" val="1875480407"/>
                  </p:ext>
                </p:extLst>
              </p:nvPr>
            </p:nvGraphicFramePr>
            <p:xfrm>
              <a:off x="7253784" y="1560951"/>
              <a:ext cx="3951738" cy="3751522"/>
            </p:xfrm>
            <a:graphic>
              <a:graphicData uri="http://schemas.openxmlformats.org/drawingml/2006/table">
                <a:tbl>
                  <a:tblPr firstRow="1" firstCol="1" bandRow="1"/>
                  <a:tblGrid>
                    <a:gridCol w="1327600">
                      <a:extLst>
                        <a:ext uri="{9D8B030D-6E8A-4147-A177-3AD203B41FA5}">
                          <a16:colId xmlns:a16="http://schemas.microsoft.com/office/drawing/2014/main" val="2596923197"/>
                        </a:ext>
                      </a:extLst>
                    </a:gridCol>
                    <a:gridCol w="1313379">
                      <a:extLst>
                        <a:ext uri="{9D8B030D-6E8A-4147-A177-3AD203B41FA5}">
                          <a16:colId xmlns:a16="http://schemas.microsoft.com/office/drawing/2014/main" val="2892735924"/>
                        </a:ext>
                      </a:extLst>
                    </a:gridCol>
                    <a:gridCol w="1310759">
                      <a:extLst>
                        <a:ext uri="{9D8B030D-6E8A-4147-A177-3AD203B41FA5}">
                          <a16:colId xmlns:a16="http://schemas.microsoft.com/office/drawing/2014/main" val="1844837629"/>
                        </a:ext>
                      </a:extLst>
                    </a:gridCol>
                  </a:tblGrid>
                  <a:tr h="687658">
                    <a:tc>
                      <a:txBody>
                        <a:bodyPr/>
                        <a:lstStyle/>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 </a:t>
                          </a:r>
                          <a:endParaRPr lang="en-US" sz="2700" b="0" i="0" u="none" strike="noStrike">
                            <a:effectLst/>
                            <a:latin typeface="Arial" panose="020B0604020202020204" pitchFamily="34" charset="0"/>
                          </a:endParaRPr>
                        </a:p>
                      </a:txBody>
                      <a:tcPr marL="101044" marR="101044" marT="14034"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marL="0" marR="0" algn="ctr" fontAlgn="t">
                            <a:lnSpc>
                              <a:spcPct val="115000"/>
                            </a:lnSpc>
                            <a:spcAft>
                              <a:spcPts val="800"/>
                            </a:spcAft>
                          </a:pPr>
                          <a:r>
                            <a:rPr lang="en-US" sz="1800" b="1"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IDW</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fontAlgn="t">
                            <a:lnSpc>
                              <a:spcPct val="115000"/>
                            </a:lnSpc>
                            <a:spcAft>
                              <a:spcPts val="800"/>
                            </a:spcAft>
                          </a:pPr>
                          <a:r>
                            <a:rPr lang="en-US" sz="1800" b="1"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Gaussian kernel</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239759158"/>
                      </a:ext>
                    </a:extLst>
                  </a:tr>
                  <a:tr h="1457085">
                    <a:tc>
                      <a:txBody>
                        <a:bodyPr/>
                        <a:lstStyle/>
                        <a:p>
                          <a:endParaRPr lang="en-US"/>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59" t="-48536" r="-199083" b="-111715"/>
                          </a:stretch>
                        </a:blipFill>
                      </a:tcPr>
                    </a:tc>
                    <a:tc>
                      <a:txBody>
                        <a:bodyPr/>
                        <a:lstStyle/>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105.29</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10.26</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2.93%</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77.45</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8.80</a:t>
                          </a:r>
                          <a:endParaRPr lang="en-US" sz="2700" b="0" i="0" u="none" strike="noStrike">
                            <a:effectLst/>
                            <a:latin typeface="Arial" panose="020B0604020202020204" pitchFamily="34" charset="0"/>
                          </a:endParaRPr>
                        </a:p>
                        <a:p>
                          <a:pPr marL="0" marR="0" algn="ctr" fontAlgn="t">
                            <a:lnSpc>
                              <a:spcPct val="115000"/>
                            </a:lnSpc>
                            <a:spcAft>
                              <a:spcPts val="800"/>
                            </a:spcAft>
                          </a:pPr>
                          <a:r>
                            <a:rPr lang="en-US" sz="1800" b="0" i="0" u="none" strike="noStrike">
                              <a:effectLst/>
                              <a:latin typeface="Times New Roman" panose="02020603050405020304" pitchFamily="18" charset="0"/>
                              <a:ea typeface="Times New Roman" panose="02020603050405020304" pitchFamily="18" charset="0"/>
                              <a:cs typeface="Arial" panose="020B0604020202020204" pitchFamily="34" charset="0"/>
                            </a:rPr>
                            <a:t>2.51%</a:t>
                          </a:r>
                          <a:endParaRPr lang="en-US" sz="2700" b="0" i="0" u="none" strike="noStrike">
                            <a:effectLst/>
                            <a:latin typeface="Arial" panose="020B0604020202020204" pitchFamily="34" charset="0"/>
                          </a:endParaRPr>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7992952"/>
                      </a:ext>
                    </a:extLst>
                  </a:tr>
                  <a:tr h="1606779">
                    <a:tc>
                      <a:txBody>
                        <a:bodyPr/>
                        <a:lstStyle/>
                        <a:p>
                          <a:endParaRPr lang="en-US"/>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59" t="-134470" r="-199083" b="-1136"/>
                          </a:stretch>
                        </a:blipFill>
                      </a:tcPr>
                    </a:tc>
                    <a:tc>
                      <a:txBody>
                        <a:bodyPr/>
                        <a:lstStyle/>
                        <a:p>
                          <a:endParaRPr lang="en-US"/>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1389" t="-134470" r="-100926" b="-1136"/>
                          </a:stretch>
                        </a:blipFill>
                      </a:tcPr>
                    </a:tc>
                    <a:tc>
                      <a:txBody>
                        <a:bodyPr/>
                        <a:lstStyle/>
                        <a:p>
                          <a:endParaRPr lang="en-US"/>
                        </a:p>
                      </a:txBody>
                      <a:tcPr marL="101044" marR="101044" marT="1403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01389" t="-134470" r="-926" b="-1136"/>
                          </a:stretch>
                        </a:blipFill>
                      </a:tcPr>
                    </a:tc>
                    <a:extLst>
                      <a:ext uri="{0D108BD9-81ED-4DB2-BD59-A6C34878D82A}">
                        <a16:rowId xmlns:a16="http://schemas.microsoft.com/office/drawing/2014/main" val="813281268"/>
                      </a:ext>
                    </a:extLst>
                  </a:tr>
                </a:tbl>
              </a:graphicData>
            </a:graphic>
          </p:graphicFrame>
        </mc:Fallback>
      </mc:AlternateContent>
    </p:spTree>
    <p:extLst>
      <p:ext uri="{BB962C8B-B14F-4D97-AF65-F5344CB8AC3E}">
        <p14:creationId xmlns:p14="http://schemas.microsoft.com/office/powerpoint/2010/main" val="51529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968D-9844-356E-0B77-32662E96FBA5}"/>
              </a:ext>
            </a:extLst>
          </p:cNvPr>
          <p:cNvSpPr>
            <a:spLocks noGrp="1"/>
          </p:cNvSpPr>
          <p:nvPr>
            <p:ph type="title"/>
          </p:nvPr>
        </p:nvSpPr>
        <p:spPr/>
        <p:txBody>
          <a:bodyPr/>
          <a:lstStyle/>
          <a:p>
            <a:r>
              <a:rPr lang="en-US">
                <a:latin typeface="Century Gothic" panose="020B0502020202020204" pitchFamily="34" charset="0"/>
              </a:rPr>
              <a:t>CONCLUSION / DISCUSSION</a:t>
            </a:r>
          </a:p>
        </p:txBody>
      </p:sp>
      <p:sp>
        <p:nvSpPr>
          <p:cNvPr id="3" name="Content Placeholder 2">
            <a:extLst>
              <a:ext uri="{FF2B5EF4-FFF2-40B4-BE49-F238E27FC236}">
                <a16:creationId xmlns:a16="http://schemas.microsoft.com/office/drawing/2014/main" id="{6664A110-331C-E5E5-8D30-EC76D6CB0F24}"/>
              </a:ext>
            </a:extLst>
          </p:cNvPr>
          <p:cNvSpPr>
            <a:spLocks noGrp="1"/>
          </p:cNvSpPr>
          <p:nvPr>
            <p:ph idx="1"/>
          </p:nvPr>
        </p:nvSpPr>
        <p:spPr/>
        <p:txBody>
          <a:bodyPr vert="horz" lIns="91440" tIns="45720" rIns="91440" bIns="45720" rtlCol="0" anchor="t">
            <a:normAutofit lnSpcReduction="10000"/>
          </a:bodyPr>
          <a:lstStyle/>
          <a:p>
            <a:pPr marL="560070" lvl="1" indent="-285750">
              <a:buFont typeface="Arial" panose="020B0604020202020204" pitchFamily="34" charset="0"/>
              <a:buChar char="•"/>
            </a:pPr>
            <a:r>
              <a:rPr lang="en-US" sz="2400">
                <a:ea typeface="Batang"/>
              </a:rPr>
              <a:t>The interpolated prediction grid captured the spatial distribution of fire brightness effectively. </a:t>
            </a:r>
          </a:p>
          <a:p>
            <a:pPr marL="560070" lvl="1" indent="-285750">
              <a:buFont typeface="Arial" panose="020B0604020202020204" pitchFamily="34" charset="0"/>
              <a:buChar char="•"/>
            </a:pPr>
            <a:r>
              <a:rPr lang="en-US" sz="2400">
                <a:ea typeface="Batang"/>
              </a:rPr>
              <a:t>The analysis revealed that brightness was higher in the Southwest region, which aligns with the observed fire activity patterns. </a:t>
            </a:r>
          </a:p>
          <a:p>
            <a:pPr marL="560070" lvl="1" indent="-285750">
              <a:buFont typeface="Arial" panose="020B0604020202020204" pitchFamily="34" charset="0"/>
              <a:buChar char="•"/>
            </a:pPr>
            <a:r>
              <a:rPr lang="en-US" sz="2400">
                <a:ea typeface="Batang"/>
              </a:rPr>
              <a:t>The Gaussian kernel interpolation method outperformed IDW with a lower LOOCV RMSE.</a:t>
            </a:r>
          </a:p>
          <a:p>
            <a:pPr marL="560070" lvl="1" indent="-285750">
              <a:buFont typeface="Arial" panose="020B0604020202020204" pitchFamily="34" charset="0"/>
              <a:buChar char="•"/>
            </a:pPr>
            <a:r>
              <a:rPr lang="en-US" sz="2400">
                <a:ea typeface="Batang"/>
              </a:rPr>
              <a:t>Considerations/Explanatory factors:</a:t>
            </a:r>
          </a:p>
          <a:p>
            <a:pPr marL="1027113" lvl="1" indent="-338138">
              <a:buFont typeface="Arial" panose="020B0604020202020204" pitchFamily="34" charset="0"/>
              <a:buChar char="•"/>
            </a:pPr>
            <a:r>
              <a:rPr lang="en-US" sz="2400">
                <a:ea typeface="Batang"/>
              </a:rPr>
              <a:t>Climate (humidity vs. desert)</a:t>
            </a:r>
          </a:p>
          <a:p>
            <a:pPr marL="1027113" lvl="1" indent="-338138">
              <a:buFont typeface="Arial" panose="020B0604020202020204" pitchFamily="34" charset="0"/>
              <a:buChar char="•"/>
            </a:pPr>
            <a:r>
              <a:rPr lang="en-US" sz="2400">
                <a:ea typeface="Batang"/>
              </a:rPr>
              <a:t>Location (mountains vs. prairie vs. marshes)</a:t>
            </a:r>
          </a:p>
          <a:p>
            <a:pPr marL="1027113" lvl="1" indent="-338138">
              <a:buFont typeface="Arial" panose="020B0604020202020204" pitchFamily="34" charset="0"/>
              <a:buChar char="•"/>
            </a:pPr>
            <a:r>
              <a:rPr lang="en-US" sz="2400">
                <a:ea typeface="+mn-lt"/>
                <a:cs typeface="+mn-lt"/>
              </a:rPr>
              <a:t>Brightness limit (350 K)</a:t>
            </a:r>
          </a:p>
          <a:p>
            <a:pPr marL="1027113" lvl="1" indent="-338138">
              <a:buFont typeface="Arial" panose="020B0604020202020204" pitchFamily="34" charset="0"/>
              <a:buChar char="•"/>
            </a:pPr>
            <a:r>
              <a:rPr lang="en-US" sz="2400">
                <a:ea typeface="+mn-lt"/>
                <a:cs typeface="+mn-lt"/>
              </a:rPr>
              <a:t>Exclusion of Alaska and Hawaii</a:t>
            </a:r>
            <a:endParaRPr lang="en-US" sz="2400"/>
          </a:p>
        </p:txBody>
      </p:sp>
    </p:spTree>
    <p:extLst>
      <p:ext uri="{BB962C8B-B14F-4D97-AF65-F5344CB8AC3E}">
        <p14:creationId xmlns:p14="http://schemas.microsoft.com/office/powerpoint/2010/main" val="339619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7438AB-0B5A-25E1-35F7-00B84B805856}"/>
              </a:ext>
            </a:extLst>
          </p:cNvPr>
          <p:cNvSpPr>
            <a:spLocks noGrp="1"/>
          </p:cNvSpPr>
          <p:nvPr>
            <p:ph type="title"/>
          </p:nvPr>
        </p:nvSpPr>
        <p:spPr/>
        <p:txBody>
          <a:bodyPr/>
          <a:lstStyle/>
          <a:p>
            <a:r>
              <a:rPr lang="en-US">
                <a:latin typeface="Century Gothic"/>
                <a:ea typeface="Batang"/>
              </a:rPr>
              <a:t>References</a:t>
            </a:r>
            <a:endParaRPr lang="en-US">
              <a:latin typeface="Century Gothic"/>
            </a:endParaRPr>
          </a:p>
        </p:txBody>
      </p:sp>
      <p:sp>
        <p:nvSpPr>
          <p:cNvPr id="4" name="TextBox 3">
            <a:extLst>
              <a:ext uri="{FF2B5EF4-FFF2-40B4-BE49-F238E27FC236}">
                <a16:creationId xmlns:a16="http://schemas.microsoft.com/office/drawing/2014/main" id="{DF1C85FC-072E-8BAA-8A43-309725BAE74E}"/>
              </a:ext>
            </a:extLst>
          </p:cNvPr>
          <p:cNvSpPr txBox="1"/>
          <p:nvPr/>
        </p:nvSpPr>
        <p:spPr>
          <a:xfrm>
            <a:off x="367493" y="1653718"/>
            <a:ext cx="1046206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rtl="0">
              <a:buFont typeface="Arial" panose="020B0604020202020204" pitchFamily="34" charset="0"/>
              <a:buChar char="•"/>
            </a:pPr>
            <a:r>
              <a:rPr lang="en-US" sz="2000" err="1">
                <a:effectLst/>
                <a:ea typeface="Times New Roman" panose="02020603050405020304" pitchFamily="18" charset="0"/>
                <a:cs typeface="Arial" panose="020B0604020202020204" pitchFamily="34" charset="0"/>
              </a:rPr>
              <a:t>GISGeography</a:t>
            </a:r>
            <a:r>
              <a:rPr lang="en-US" sz="2000">
                <a:effectLst/>
                <a:ea typeface="Times New Roman" panose="02020603050405020304" pitchFamily="18" charset="0"/>
                <a:cs typeface="Arial" panose="020B0604020202020204" pitchFamily="34" charset="0"/>
              </a:rPr>
              <a:t>. “Inverse Distance Weighting (IDW) Interpolation.” </a:t>
            </a:r>
            <a:r>
              <a:rPr lang="en-US" sz="2000" i="1">
                <a:effectLst/>
                <a:ea typeface="Times New Roman" panose="02020603050405020304" pitchFamily="18" charset="0"/>
                <a:cs typeface="Arial" panose="020B0604020202020204" pitchFamily="34" charset="0"/>
              </a:rPr>
              <a:t>GIS Geography</a:t>
            </a:r>
            <a:r>
              <a:rPr lang="en-US" sz="2000">
                <a:effectLst/>
                <a:ea typeface="Times New Roman" panose="02020603050405020304" pitchFamily="18" charset="0"/>
                <a:cs typeface="Arial" panose="020B0604020202020204" pitchFamily="34" charset="0"/>
              </a:rPr>
              <a:t>, 22 May 2016, gisgeography.com/inverse-distance-weighting-</a:t>
            </a:r>
            <a:r>
              <a:rPr lang="en-US" sz="2000" err="1">
                <a:effectLst/>
                <a:ea typeface="Times New Roman" panose="02020603050405020304" pitchFamily="18" charset="0"/>
                <a:cs typeface="Arial" panose="020B0604020202020204" pitchFamily="34" charset="0"/>
              </a:rPr>
              <a:t>idw</a:t>
            </a:r>
            <a:r>
              <a:rPr lang="en-US" sz="2000">
                <a:effectLst/>
                <a:ea typeface="Times New Roman" panose="02020603050405020304" pitchFamily="18" charset="0"/>
                <a:cs typeface="Arial" panose="020B0604020202020204" pitchFamily="34" charset="0"/>
              </a:rPr>
              <a:t>-interpolation/. </a:t>
            </a:r>
            <a:r>
              <a:rPr lang="en-US" sz="2000"/>
              <a:t>​</a:t>
            </a:r>
          </a:p>
          <a:p>
            <a:pPr marL="285750" indent="-285750" algn="l" rtl="0">
              <a:buFont typeface="Arial" panose="020B0604020202020204" pitchFamily="34" charset="0"/>
              <a:buChar char="•"/>
            </a:pPr>
            <a:r>
              <a:rPr lang="en-US" sz="2000">
                <a:effectLst/>
                <a:ea typeface="Times New Roman" panose="02020603050405020304" pitchFamily="18" charset="0"/>
                <a:cs typeface="Arial" panose="020B0604020202020204" pitchFamily="34" charset="0"/>
              </a:rPr>
              <a:t>James, Gareth, et al. </a:t>
            </a:r>
            <a:r>
              <a:rPr lang="en-US" sz="2000" i="1">
                <a:effectLst/>
                <a:ea typeface="Times New Roman" panose="02020603050405020304" pitchFamily="18" charset="0"/>
                <a:cs typeface="Arial" panose="020B0604020202020204" pitchFamily="34" charset="0"/>
              </a:rPr>
              <a:t>An Introduction to Statistical Learning: With Applications in R</a:t>
            </a:r>
            <a:r>
              <a:rPr lang="en-US" sz="2000">
                <a:effectLst/>
                <a:ea typeface="Times New Roman" panose="02020603050405020304" pitchFamily="18" charset="0"/>
                <a:cs typeface="Arial" panose="020B0604020202020204" pitchFamily="34" charset="0"/>
              </a:rPr>
              <a:t>. Springer, 2013, https://www.statlearning.com/.</a:t>
            </a:r>
            <a:endParaRPr lang="en-US" sz="2000"/>
          </a:p>
          <a:p>
            <a:pPr marL="228600" indent="-228600" algn="l" rtl="0">
              <a:buFont typeface=""/>
              <a:buChar char="•"/>
            </a:pPr>
            <a:r>
              <a:rPr lang="en-US" sz="2000"/>
              <a:t>NASA. “Active Fire Data Attributes (MODIS and VIIRS).” </a:t>
            </a:r>
            <a:r>
              <a:rPr lang="en-US" sz="2000" err="1"/>
              <a:t>Earthdata</a:t>
            </a:r>
            <a:r>
              <a:rPr lang="en-US" sz="2000"/>
              <a:t>, NASA, </a:t>
            </a:r>
            <a:r>
              <a:rPr lang="en-US" sz="2000">
                <a:hlinkClick r:id="rId2"/>
              </a:rPr>
              <a:t>https://www.earthdata.nasa.gov/data/tools/firms/active-fire-data-attributes-modis-viirs</a:t>
            </a:r>
            <a:r>
              <a:rPr lang="en-US" sz="2000"/>
              <a:t>.​</a:t>
            </a:r>
          </a:p>
          <a:p>
            <a:pPr marL="228600" indent="-228600" algn="l" rtl="0">
              <a:buFont typeface=""/>
              <a:buChar char="•"/>
            </a:pPr>
            <a:r>
              <a:rPr lang="en-US" sz="2000"/>
              <a:t>NASA. “FIRMS: Active Fire Data by Country.” </a:t>
            </a:r>
            <a:r>
              <a:rPr lang="en-US" sz="2000" err="1"/>
              <a:t>Earthdata</a:t>
            </a:r>
            <a:r>
              <a:rPr lang="en-US" sz="2000"/>
              <a:t>, NASA, </a:t>
            </a:r>
            <a:r>
              <a:rPr lang="en-US" sz="2000">
                <a:hlinkClick r:id="rId3"/>
              </a:rPr>
              <a:t>https://firms.modaps.eosdis.nasa.gov/country/</a:t>
            </a:r>
            <a:r>
              <a:rPr lang="en-US" sz="2000"/>
              <a:t>.​</a:t>
            </a:r>
          </a:p>
          <a:p>
            <a:pPr marL="228600" indent="-228600" algn="l" rtl="0">
              <a:buFont typeface=""/>
              <a:buChar char="•"/>
            </a:pPr>
            <a:r>
              <a:rPr lang="en-US" sz="2000" err="1"/>
              <a:t>Wikle</a:t>
            </a:r>
            <a:r>
              <a:rPr lang="en-US" sz="2000"/>
              <a:t>, C. K., Zammit-Mangion, A., and </a:t>
            </a:r>
            <a:r>
              <a:rPr lang="en-US" sz="2000" err="1"/>
              <a:t>Cressie</a:t>
            </a:r>
            <a:r>
              <a:rPr lang="en-US" sz="2000"/>
              <a:t>, N. </a:t>
            </a:r>
            <a:r>
              <a:rPr lang="en-US" sz="2000" err="1"/>
              <a:t>Spatio</a:t>
            </a:r>
            <a:r>
              <a:rPr lang="en-US" sz="2000"/>
              <a:t>-Temporal Statistics with R. Boca Raton, FL: Chapman &amp; Hall/CRC, 2019. </a:t>
            </a:r>
            <a:r>
              <a:rPr lang="en-US" sz="2000">
                <a:hlinkClick r:id="rId4"/>
              </a:rPr>
              <a:t>https://spacetimewithr.org</a:t>
            </a:r>
            <a:r>
              <a:rPr lang="en-US" sz="2000"/>
              <a:t>.</a:t>
            </a:r>
          </a:p>
          <a:p>
            <a:pPr marL="228600" indent="-228600" algn="l" rtl="0">
              <a:buFont typeface=""/>
              <a:buChar char="•"/>
            </a:pPr>
            <a:r>
              <a:rPr lang="en-US" sz="2000">
                <a:effectLst/>
                <a:ea typeface="Times New Roman" panose="02020603050405020304" pitchFamily="18" charset="0"/>
                <a:cs typeface="Arial" panose="020B0604020202020204" pitchFamily="34" charset="0"/>
              </a:rPr>
              <a:t>Zhuang, </a:t>
            </a:r>
            <a:r>
              <a:rPr lang="en-US" sz="2000" err="1">
                <a:effectLst/>
                <a:ea typeface="Times New Roman" panose="02020603050405020304" pitchFamily="18" charset="0"/>
                <a:cs typeface="Arial" panose="020B0604020202020204" pitchFamily="34" charset="0"/>
              </a:rPr>
              <a:t>Xiahai</a:t>
            </a:r>
            <a:r>
              <a:rPr lang="en-US" sz="2000">
                <a:effectLst/>
                <a:ea typeface="Times New Roman" panose="02020603050405020304" pitchFamily="18" charset="0"/>
                <a:cs typeface="Arial" panose="020B0604020202020204" pitchFamily="34" charset="0"/>
              </a:rPr>
              <a:t>, and </a:t>
            </a:r>
            <a:r>
              <a:rPr lang="en-US" sz="2000" err="1">
                <a:effectLst/>
                <a:ea typeface="Times New Roman" panose="02020603050405020304" pitchFamily="18" charset="0"/>
                <a:cs typeface="Arial" panose="020B0604020202020204" pitchFamily="34" charset="0"/>
              </a:rPr>
              <a:t>Yipeng</a:t>
            </a:r>
            <a:r>
              <a:rPr lang="en-US" sz="2000">
                <a:effectLst/>
                <a:ea typeface="Times New Roman" panose="02020603050405020304" pitchFamily="18" charset="0"/>
                <a:cs typeface="Arial" panose="020B0604020202020204" pitchFamily="34" charset="0"/>
              </a:rPr>
              <a:t> Hu. “Statistical Deformation Model: Theory and Methods.” </a:t>
            </a:r>
            <a:r>
              <a:rPr lang="en-US" sz="2000" i="1">
                <a:effectLst/>
                <a:ea typeface="Times New Roman" panose="02020603050405020304" pitchFamily="18" charset="0"/>
                <a:cs typeface="Arial" panose="020B0604020202020204" pitchFamily="34" charset="0"/>
              </a:rPr>
              <a:t>Elsevier </a:t>
            </a:r>
            <a:r>
              <a:rPr lang="en-US" sz="2000" i="1" err="1">
                <a:effectLst/>
                <a:ea typeface="Times New Roman" panose="02020603050405020304" pitchFamily="18" charset="0"/>
                <a:cs typeface="Arial" panose="020B0604020202020204" pitchFamily="34" charset="0"/>
              </a:rPr>
              <a:t>EBooks</a:t>
            </a:r>
            <a:r>
              <a:rPr lang="en-US" sz="2000">
                <a:effectLst/>
                <a:ea typeface="Times New Roman" panose="02020603050405020304" pitchFamily="18" charset="0"/>
                <a:cs typeface="Arial" panose="020B0604020202020204" pitchFamily="34" charset="0"/>
              </a:rPr>
              <a:t>, 1 Jan. 2017, pp. 33–65, https://doi.org/10.1016/b978-0-12-810493-4.00003-1.</a:t>
            </a:r>
            <a:endParaRPr lang="en-US" sz="2000">
              <a:effectLst/>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101221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D520-07C4-F8A4-468E-780EFBA1F46A}"/>
              </a:ext>
            </a:extLst>
          </p:cNvPr>
          <p:cNvSpPr>
            <a:spLocks noGrp="1"/>
          </p:cNvSpPr>
          <p:nvPr>
            <p:ph type="title"/>
          </p:nvPr>
        </p:nvSpPr>
        <p:spPr/>
        <p:txBody>
          <a:bodyPr/>
          <a:lstStyle/>
          <a:p>
            <a:r>
              <a:rPr lang="en-US" sz="4000">
                <a:solidFill>
                  <a:srgbClr val="2A2A2A"/>
                </a:solidFill>
                <a:latin typeface="Century Gothic"/>
                <a:ea typeface="Batang"/>
              </a:rPr>
              <a:t>Fire dataset </a:t>
            </a:r>
            <a:endParaRPr lang="en-US">
              <a:ea typeface="Batang"/>
            </a:endParaRPr>
          </a:p>
        </p:txBody>
      </p:sp>
      <p:sp>
        <p:nvSpPr>
          <p:cNvPr id="3" name="Content Placeholder 2">
            <a:extLst>
              <a:ext uri="{FF2B5EF4-FFF2-40B4-BE49-F238E27FC236}">
                <a16:creationId xmlns:a16="http://schemas.microsoft.com/office/drawing/2014/main" id="{5D439EE0-EA21-770B-F968-E3C866993B9B}"/>
              </a:ext>
            </a:extLst>
          </p:cNvPr>
          <p:cNvSpPr>
            <a:spLocks noGrp="1"/>
          </p:cNvSpPr>
          <p:nvPr>
            <p:ph idx="1"/>
          </p:nvPr>
        </p:nvSpPr>
        <p:spPr>
          <a:xfrm>
            <a:off x="341071" y="1836062"/>
            <a:ext cx="10708302" cy="4298038"/>
          </a:xfrm>
        </p:spPr>
        <p:txBody>
          <a:bodyPr vert="horz" lIns="91440" tIns="45720" rIns="91440" bIns="45720" rtlCol="0" anchor="t">
            <a:normAutofit lnSpcReduction="10000"/>
          </a:bodyPr>
          <a:lstStyle/>
          <a:p>
            <a:pPr marL="560070" lvl="1" indent="-285750">
              <a:buFont typeface="Arial" panose="020B0604020202020204" pitchFamily="34" charset="0"/>
              <a:buChar char="•"/>
            </a:pPr>
            <a:r>
              <a:rPr lang="en-US" sz="2600">
                <a:ea typeface="Batang"/>
              </a:rPr>
              <a:t>Near real-time active fire data</a:t>
            </a:r>
          </a:p>
          <a:p>
            <a:pPr marL="1027113" lvl="1" indent="-338138">
              <a:buFont typeface="Arial" panose="020B0604020202020204" pitchFamily="34" charset="0"/>
              <a:buChar char="•"/>
            </a:pPr>
            <a:r>
              <a:rPr lang="en-US" sz="2600">
                <a:ea typeface="Batang"/>
              </a:rPr>
              <a:t>Organization: NASA Fire Information for Resource Management System</a:t>
            </a:r>
          </a:p>
          <a:p>
            <a:pPr marL="1027113" lvl="1" indent="-338138">
              <a:buFont typeface="Arial" panose="020B0604020202020204" pitchFamily="34" charset="0"/>
              <a:buChar char="•"/>
            </a:pPr>
            <a:r>
              <a:rPr lang="en-US" sz="2600">
                <a:ea typeface="Batang"/>
              </a:rPr>
              <a:t>Collected using Moderate Resolution Imaging Spectroradiometer (MODIS) instrument on the Aqua and Terra satellites</a:t>
            </a:r>
          </a:p>
          <a:p>
            <a:pPr marL="1027113" lvl="1" indent="-338138">
              <a:buFont typeface="Arial" panose="020B0604020202020204" pitchFamily="34" charset="0"/>
              <a:buChar char="•"/>
            </a:pPr>
            <a:r>
              <a:rPr lang="en-US" sz="2600">
                <a:ea typeface="+mn-lt"/>
                <a:cs typeface="+mn-lt"/>
              </a:rPr>
              <a:t>MODIS measures the variable of interest, brightness of fire, in Kelvins</a:t>
            </a:r>
          </a:p>
          <a:p>
            <a:pPr marL="1027113" lvl="1" indent="-338138">
              <a:buFont typeface="Arial" panose="020B0604020202020204" pitchFamily="34" charset="0"/>
              <a:buChar char="•"/>
            </a:pPr>
            <a:r>
              <a:rPr lang="en-US" sz="2600">
                <a:ea typeface="+mn-lt"/>
                <a:cs typeface="+mn-lt"/>
              </a:rPr>
              <a:t>14 variables including coordinates, day, and brightness, 83,490 observations</a:t>
            </a:r>
          </a:p>
          <a:p>
            <a:pPr marL="1027113" lvl="1" indent="-338138">
              <a:buFont typeface="Arial" panose="020B0604020202020204" pitchFamily="34" charset="0"/>
              <a:buChar char="•"/>
            </a:pPr>
            <a:r>
              <a:rPr lang="en-US" sz="2600">
                <a:ea typeface="+mn-lt"/>
                <a:cs typeface="+mn-lt"/>
              </a:rPr>
              <a:t>United States in 2023 (spatial-temporal analysis on August 1-8)</a:t>
            </a:r>
          </a:p>
        </p:txBody>
      </p:sp>
    </p:spTree>
    <p:extLst>
      <p:ext uri="{BB962C8B-B14F-4D97-AF65-F5344CB8AC3E}">
        <p14:creationId xmlns:p14="http://schemas.microsoft.com/office/powerpoint/2010/main" val="391074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D3228E-CE03-E31A-5515-4F2C7744C120}"/>
              </a:ext>
            </a:extLst>
          </p:cNvPr>
          <p:cNvSpPr>
            <a:spLocks noGrp="1"/>
          </p:cNvSpPr>
          <p:nvPr>
            <p:ph type="title"/>
          </p:nvPr>
        </p:nvSpPr>
        <p:spPr>
          <a:xfrm>
            <a:off x="1050879" y="609601"/>
            <a:ext cx="9810604" cy="1216024"/>
          </a:xfrm>
        </p:spPr>
        <p:txBody>
          <a:bodyPr>
            <a:normAutofit/>
          </a:bodyPr>
          <a:lstStyle/>
          <a:p>
            <a:r>
              <a:rPr lang="en-US" sz="4000">
                <a:latin typeface="Century Gothic" panose="020B0502020202020204" pitchFamily="34" charset="0"/>
              </a:rPr>
              <a:t>Kelvin</a:t>
            </a:r>
            <a:r>
              <a:rPr lang="en-US">
                <a:latin typeface="Century Gothic" panose="020B0502020202020204" pitchFamily="34" charset="0"/>
              </a:rPr>
              <a:t> </a:t>
            </a:r>
            <a:r>
              <a:rPr lang="en-US" sz="4000">
                <a:latin typeface="Century Gothic" panose="020B0502020202020204" pitchFamily="34" charset="0"/>
              </a:rPr>
              <a:t>scale for brightness</a:t>
            </a:r>
            <a:endParaRPr lang="en-US">
              <a:latin typeface="Century Gothic" panose="020B0502020202020204" pitchFamily="34" charset="0"/>
            </a:endParaRPr>
          </a:p>
        </p:txBody>
      </p:sp>
      <p:sp>
        <p:nvSpPr>
          <p:cNvPr id="3" name="Content Placeholder 2">
            <a:extLst>
              <a:ext uri="{FF2B5EF4-FFF2-40B4-BE49-F238E27FC236}">
                <a16:creationId xmlns:a16="http://schemas.microsoft.com/office/drawing/2014/main" id="{0E844B8D-41E8-AB1B-F606-9FA8E1A6E1F0}"/>
              </a:ext>
            </a:extLst>
          </p:cNvPr>
          <p:cNvSpPr>
            <a:spLocks noGrp="1"/>
          </p:cNvSpPr>
          <p:nvPr>
            <p:ph idx="1"/>
          </p:nvPr>
        </p:nvSpPr>
        <p:spPr>
          <a:xfrm>
            <a:off x="1050879" y="2056718"/>
            <a:ext cx="4788505" cy="3846012"/>
          </a:xfrm>
        </p:spPr>
        <p:txBody>
          <a:bodyPr>
            <a:normAutofit/>
          </a:bodyPr>
          <a:lstStyle/>
          <a:p>
            <a:r>
              <a:rPr lang="en-US" sz="2400"/>
              <a:t>Kelvin = °C + 273.15</a:t>
            </a:r>
          </a:p>
          <a:p>
            <a:r>
              <a:rPr lang="en-US" sz="2400"/>
              <a:t>Boiling point of water is 100°C = 212°F = 373.15 K</a:t>
            </a:r>
          </a:p>
          <a:p>
            <a:r>
              <a:rPr lang="en-US" sz="2400"/>
              <a:t>Range of brightness is 0 to 508.9 Kelvin</a:t>
            </a:r>
          </a:p>
          <a:p>
            <a:r>
              <a:rPr lang="en-US" sz="2400"/>
              <a:t>Interpreted based on the radiation measured by the sensor in the specific channel (not actual fire temperature itself)</a:t>
            </a:r>
          </a:p>
        </p:txBody>
      </p:sp>
      <p:pic>
        <p:nvPicPr>
          <p:cNvPr id="2050" name="Picture 2" descr="flame-colours">
            <a:extLst>
              <a:ext uri="{FF2B5EF4-FFF2-40B4-BE49-F238E27FC236}">
                <a16:creationId xmlns:a16="http://schemas.microsoft.com/office/drawing/2014/main" id="{BCD89E48-9703-E25E-C735-9E51C50224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50426" y="2530468"/>
            <a:ext cx="4788505" cy="2741418"/>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Shape 2058">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97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08304E7-27B9-4B32-B734-39819455A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6D278F6-3BB7-495D-ACAC-035E55A3F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3150" cy="6858000"/>
          </a:xfrm>
          <a:custGeom>
            <a:avLst/>
            <a:gdLst>
              <a:gd name="connsiteX0" fmla="*/ 0 w 5773150"/>
              <a:gd name="connsiteY0" fmla="*/ 0 h 6858000"/>
              <a:gd name="connsiteX1" fmla="*/ 5743678 w 5773150"/>
              <a:gd name="connsiteY1" fmla="*/ 0 h 6858000"/>
              <a:gd name="connsiteX2" fmla="*/ 5751391 w 5773150"/>
              <a:gd name="connsiteY2" fmla="*/ 30573 h 6858000"/>
              <a:gd name="connsiteX3" fmla="*/ 5766902 w 5773150"/>
              <a:gd name="connsiteY3" fmla="*/ 64019 h 6858000"/>
              <a:gd name="connsiteX4" fmla="*/ 5766384 w 5773150"/>
              <a:gd name="connsiteY4" fmla="*/ 102070 h 6858000"/>
              <a:gd name="connsiteX5" fmla="*/ 5761277 w 5773150"/>
              <a:gd name="connsiteY5" fmla="*/ 107443 h 6858000"/>
              <a:gd name="connsiteX6" fmla="*/ 5752316 w 5773150"/>
              <a:gd name="connsiteY6" fmla="*/ 295258 h 6858000"/>
              <a:gd name="connsiteX7" fmla="*/ 5746314 w 5773150"/>
              <a:gd name="connsiteY7" fmla="*/ 327740 h 6858000"/>
              <a:gd name="connsiteX8" fmla="*/ 5738881 w 5773150"/>
              <a:gd name="connsiteY8" fmla="*/ 351315 h 6858000"/>
              <a:gd name="connsiteX9" fmla="*/ 5736461 w 5773150"/>
              <a:gd name="connsiteY9" fmla="*/ 411657 h 6858000"/>
              <a:gd name="connsiteX10" fmla="*/ 5739349 w 5773150"/>
              <a:gd name="connsiteY10" fmla="*/ 511819 h 6858000"/>
              <a:gd name="connsiteX11" fmla="*/ 5738426 w 5773150"/>
              <a:gd name="connsiteY11" fmla="*/ 533052 h 6858000"/>
              <a:gd name="connsiteX12" fmla="*/ 5731528 w 5773150"/>
              <a:gd name="connsiteY12" fmla="*/ 550926 h 6858000"/>
              <a:gd name="connsiteX13" fmla="*/ 5724607 w 5773150"/>
              <a:gd name="connsiteY13" fmla="*/ 554743 h 6858000"/>
              <a:gd name="connsiteX14" fmla="*/ 5723119 w 5773150"/>
              <a:gd name="connsiteY14" fmla="*/ 566363 h 6858000"/>
              <a:gd name="connsiteX15" fmla="*/ 5721446 w 5773150"/>
              <a:gd name="connsiteY15" fmla="*/ 569374 h 6858000"/>
              <a:gd name="connsiteX16" fmla="*/ 5727098 w 5773150"/>
              <a:gd name="connsiteY16" fmla="*/ 625703 h 6858000"/>
              <a:gd name="connsiteX17" fmla="*/ 5718199 w 5773150"/>
              <a:gd name="connsiteY17" fmla="*/ 672062 h 6858000"/>
              <a:gd name="connsiteX18" fmla="*/ 5721559 w 5773150"/>
              <a:gd name="connsiteY18" fmla="*/ 799708 h 6858000"/>
              <a:gd name="connsiteX19" fmla="*/ 5706600 w 5773150"/>
              <a:gd name="connsiteY19" fmla="*/ 996786 h 6858000"/>
              <a:gd name="connsiteX20" fmla="*/ 5698779 w 5773150"/>
              <a:gd name="connsiteY20" fmla="*/ 1123394 h 6858000"/>
              <a:gd name="connsiteX21" fmla="*/ 5731557 w 5773150"/>
              <a:gd name="connsiteY21" fmla="*/ 1202870 h 6858000"/>
              <a:gd name="connsiteX22" fmla="*/ 5736580 w 5773150"/>
              <a:gd name="connsiteY22" fmla="*/ 1215292 h 6858000"/>
              <a:gd name="connsiteX23" fmla="*/ 5735505 w 5773150"/>
              <a:gd name="connsiteY23" fmla="*/ 1217172 h 6858000"/>
              <a:gd name="connsiteX24" fmla="*/ 5736321 w 5773150"/>
              <a:gd name="connsiteY24" fmla="*/ 1232680 h 6858000"/>
              <a:gd name="connsiteX25" fmla="*/ 5739880 w 5773150"/>
              <a:gd name="connsiteY25" fmla="*/ 1235358 h 6858000"/>
              <a:gd name="connsiteX26" fmla="*/ 5741500 w 5773150"/>
              <a:gd name="connsiteY26" fmla="*/ 1245773 h 6858000"/>
              <a:gd name="connsiteX27" fmla="*/ 5747543 w 5773150"/>
              <a:gd name="connsiteY27" fmla="*/ 1265687 h 6858000"/>
              <a:gd name="connsiteX28" fmla="*/ 5746000 w 5773150"/>
              <a:gd name="connsiteY28" fmla="*/ 1269978 h 6858000"/>
              <a:gd name="connsiteX29" fmla="*/ 5713210 w 5773150"/>
              <a:gd name="connsiteY29" fmla="*/ 1375228 h 6858000"/>
              <a:gd name="connsiteX30" fmla="*/ 5718231 w 5773150"/>
              <a:gd name="connsiteY30" fmla="*/ 1407489 h 6858000"/>
              <a:gd name="connsiteX31" fmla="*/ 5718549 w 5773150"/>
              <a:gd name="connsiteY31" fmla="*/ 1414144 h 6858000"/>
              <a:gd name="connsiteX32" fmla="*/ 5718270 w 5773150"/>
              <a:gd name="connsiteY32" fmla="*/ 1414342 h 6858000"/>
              <a:gd name="connsiteX33" fmla="*/ 5718039 w 5773150"/>
              <a:gd name="connsiteY33" fmla="*/ 1421494 h 6858000"/>
              <a:gd name="connsiteX34" fmla="*/ 5719130 w 5773150"/>
              <a:gd name="connsiteY34" fmla="*/ 1426276 h 6858000"/>
              <a:gd name="connsiteX35" fmla="*/ 5719749 w 5773150"/>
              <a:gd name="connsiteY35" fmla="*/ 1439183 h 6858000"/>
              <a:gd name="connsiteX36" fmla="*/ 5718068 w 5773150"/>
              <a:gd name="connsiteY36" fmla="*/ 1444070 h 6858000"/>
              <a:gd name="connsiteX37" fmla="*/ 5683760 w 5773150"/>
              <a:gd name="connsiteY37" fmla="*/ 1484872 h 6858000"/>
              <a:gd name="connsiteX38" fmla="*/ 5655213 w 5773150"/>
              <a:gd name="connsiteY38" fmla="*/ 1570335 h 6858000"/>
              <a:gd name="connsiteX39" fmla="*/ 5630336 w 5773150"/>
              <a:gd name="connsiteY39" fmla="*/ 1655809 h 6858000"/>
              <a:gd name="connsiteX40" fmla="*/ 5622971 w 5773150"/>
              <a:gd name="connsiteY40" fmla="*/ 1687176 h 6858000"/>
              <a:gd name="connsiteX41" fmla="*/ 5602601 w 5773150"/>
              <a:gd name="connsiteY41" fmla="*/ 1741240 h 6858000"/>
              <a:gd name="connsiteX42" fmla="*/ 5588781 w 5773150"/>
              <a:gd name="connsiteY42" fmla="*/ 1764858 h 6858000"/>
              <a:gd name="connsiteX43" fmla="*/ 5588947 w 5773150"/>
              <a:gd name="connsiteY43" fmla="*/ 1766091 h 6858000"/>
              <a:gd name="connsiteX44" fmla="*/ 5585214 w 5773150"/>
              <a:gd name="connsiteY44" fmla="*/ 1767564 h 6858000"/>
              <a:gd name="connsiteX45" fmla="*/ 5582552 w 5773150"/>
              <a:gd name="connsiteY45" fmla="*/ 1771907 h 6858000"/>
              <a:gd name="connsiteX46" fmla="*/ 5580211 w 5773150"/>
              <a:gd name="connsiteY46" fmla="*/ 1785016 h 6858000"/>
              <a:gd name="connsiteX47" fmla="*/ 5580144 w 5773150"/>
              <a:gd name="connsiteY47" fmla="*/ 1790155 h 6858000"/>
              <a:gd name="connsiteX48" fmla="*/ 5578316 w 5773150"/>
              <a:gd name="connsiteY48" fmla="*/ 1797230 h 6858000"/>
              <a:gd name="connsiteX49" fmla="*/ 5578012 w 5773150"/>
              <a:gd name="connsiteY49" fmla="*/ 1797341 h 6858000"/>
              <a:gd name="connsiteX50" fmla="*/ 5576805 w 5773150"/>
              <a:gd name="connsiteY50" fmla="*/ 1804097 h 6858000"/>
              <a:gd name="connsiteX51" fmla="*/ 5574175 w 5773150"/>
              <a:gd name="connsiteY51" fmla="*/ 1837992 h 6858000"/>
              <a:gd name="connsiteX52" fmla="*/ 5538573 w 5773150"/>
              <a:gd name="connsiteY52" fmla="*/ 1874590 h 6858000"/>
              <a:gd name="connsiteX53" fmla="*/ 5529775 w 5773150"/>
              <a:gd name="connsiteY53" fmla="*/ 1891237 h 6858000"/>
              <a:gd name="connsiteX54" fmla="*/ 5523694 w 5773150"/>
              <a:gd name="connsiteY54" fmla="*/ 1899776 h 6858000"/>
              <a:gd name="connsiteX55" fmla="*/ 5522424 w 5773150"/>
              <a:gd name="connsiteY55" fmla="*/ 1900078 h 6858000"/>
              <a:gd name="connsiteX56" fmla="*/ 5520031 w 5773150"/>
              <a:gd name="connsiteY56" fmla="*/ 1932606 h 6858000"/>
              <a:gd name="connsiteX57" fmla="*/ 5517631 w 5773150"/>
              <a:gd name="connsiteY57" fmla="*/ 1936394 h 6858000"/>
              <a:gd name="connsiteX58" fmla="*/ 5518736 w 5773150"/>
              <a:gd name="connsiteY58" fmla="*/ 1958275 h 6858000"/>
              <a:gd name="connsiteX59" fmla="*/ 5520575 w 5773150"/>
              <a:gd name="connsiteY59" fmla="*/ 1973057 h 6858000"/>
              <a:gd name="connsiteX60" fmla="*/ 5494788 w 5773150"/>
              <a:gd name="connsiteY60" fmla="*/ 2160875 h 6858000"/>
              <a:gd name="connsiteX61" fmla="*/ 5495547 w 5773150"/>
              <a:gd name="connsiteY61" fmla="*/ 2270995 h 6858000"/>
              <a:gd name="connsiteX62" fmla="*/ 5473327 w 5773150"/>
              <a:gd name="connsiteY62" fmla="*/ 2341361 h 6858000"/>
              <a:gd name="connsiteX63" fmla="*/ 5444557 w 5773150"/>
              <a:gd name="connsiteY63" fmla="*/ 2359357 h 6858000"/>
              <a:gd name="connsiteX64" fmla="*/ 5410799 w 5773150"/>
              <a:gd name="connsiteY64" fmla="*/ 2539631 h 6858000"/>
              <a:gd name="connsiteX65" fmla="*/ 5392086 w 5773150"/>
              <a:gd name="connsiteY65" fmla="*/ 2583107 h 6858000"/>
              <a:gd name="connsiteX66" fmla="*/ 5396221 w 5773150"/>
              <a:gd name="connsiteY66" fmla="*/ 2626625 h 6858000"/>
              <a:gd name="connsiteX67" fmla="*/ 5384605 w 5773150"/>
              <a:gd name="connsiteY67" fmla="*/ 2641276 h 6858000"/>
              <a:gd name="connsiteX68" fmla="*/ 5382375 w 5773150"/>
              <a:gd name="connsiteY68" fmla="*/ 2643748 h 6858000"/>
              <a:gd name="connsiteX69" fmla="*/ 5378376 w 5773150"/>
              <a:gd name="connsiteY69" fmla="*/ 2654882 h 6858000"/>
              <a:gd name="connsiteX70" fmla="*/ 5371098 w 5773150"/>
              <a:gd name="connsiteY70" fmla="*/ 2656453 h 6858000"/>
              <a:gd name="connsiteX71" fmla="*/ 5360670 w 5773150"/>
              <a:gd name="connsiteY71" fmla="*/ 2672090 h 6858000"/>
              <a:gd name="connsiteX72" fmla="*/ 5355023 w 5773150"/>
              <a:gd name="connsiteY72" fmla="*/ 2693024 h 6858000"/>
              <a:gd name="connsiteX73" fmla="*/ 5334290 w 5773150"/>
              <a:gd name="connsiteY73" fmla="*/ 2767224 h 6858000"/>
              <a:gd name="connsiteX74" fmla="*/ 5334675 w 5773150"/>
              <a:gd name="connsiteY74" fmla="*/ 2780287 h 6858000"/>
              <a:gd name="connsiteX75" fmla="*/ 5318729 w 5773150"/>
              <a:gd name="connsiteY75" fmla="*/ 2818533 h 6858000"/>
              <a:gd name="connsiteX76" fmla="*/ 5308395 w 5773150"/>
              <a:gd name="connsiteY76" fmla="*/ 2853605 h 6858000"/>
              <a:gd name="connsiteX77" fmla="*/ 5305322 w 5773150"/>
              <a:gd name="connsiteY77" fmla="*/ 2877253 h 6858000"/>
              <a:gd name="connsiteX78" fmla="*/ 5301489 w 5773150"/>
              <a:gd name="connsiteY78" fmla="*/ 2882681 h 6858000"/>
              <a:gd name="connsiteX79" fmla="*/ 5294118 w 5773150"/>
              <a:gd name="connsiteY79" fmla="*/ 2905402 h 6858000"/>
              <a:gd name="connsiteX80" fmla="*/ 5294526 w 5773150"/>
              <a:gd name="connsiteY80" fmla="*/ 2918038 h 6858000"/>
              <a:gd name="connsiteX81" fmla="*/ 5283716 w 5773150"/>
              <a:gd name="connsiteY81" fmla="*/ 2927650 h 6858000"/>
              <a:gd name="connsiteX82" fmla="*/ 5277240 w 5773150"/>
              <a:gd name="connsiteY82" fmla="*/ 2929023 h 6858000"/>
              <a:gd name="connsiteX83" fmla="*/ 5275633 w 5773150"/>
              <a:gd name="connsiteY83" fmla="*/ 2946120 h 6858000"/>
              <a:gd name="connsiteX84" fmla="*/ 5266576 w 5773150"/>
              <a:gd name="connsiteY84" fmla="*/ 2958163 h 6858000"/>
              <a:gd name="connsiteX85" fmla="*/ 5267255 w 5773150"/>
              <a:gd name="connsiteY85" fmla="*/ 2970848 h 6858000"/>
              <a:gd name="connsiteX86" fmla="*/ 5265185 w 5773150"/>
              <a:gd name="connsiteY86" fmla="*/ 2975513 h 6858000"/>
              <a:gd name="connsiteX87" fmla="*/ 5259313 w 5773150"/>
              <a:gd name="connsiteY87" fmla="*/ 2986924 h 6858000"/>
              <a:gd name="connsiteX88" fmla="*/ 5247802 w 5773150"/>
              <a:gd name="connsiteY88" fmla="*/ 3006258 h 6858000"/>
              <a:gd name="connsiteX89" fmla="*/ 5245279 w 5773150"/>
              <a:gd name="connsiteY89" fmla="*/ 3012562 h 6858000"/>
              <a:gd name="connsiteX90" fmla="*/ 5232206 w 5773150"/>
              <a:gd name="connsiteY90" fmla="*/ 3024355 h 6858000"/>
              <a:gd name="connsiteX91" fmla="*/ 5217115 w 5773150"/>
              <a:gd name="connsiteY91" fmla="*/ 3049786 h 6858000"/>
              <a:gd name="connsiteX92" fmla="*/ 5176572 w 5773150"/>
              <a:gd name="connsiteY92" fmla="*/ 3090998 h 6858000"/>
              <a:gd name="connsiteX93" fmla="*/ 5155861 w 5773150"/>
              <a:gd name="connsiteY93" fmla="*/ 3116019 h 6858000"/>
              <a:gd name="connsiteX94" fmla="*/ 5138549 w 5773150"/>
              <a:gd name="connsiteY94" fmla="*/ 3132106 h 6858000"/>
              <a:gd name="connsiteX95" fmla="*/ 5106546 w 5773150"/>
              <a:gd name="connsiteY95" fmla="*/ 3184456 h 6858000"/>
              <a:gd name="connsiteX96" fmla="*/ 5058542 w 5773150"/>
              <a:gd name="connsiteY96" fmla="*/ 3275999 h 6858000"/>
              <a:gd name="connsiteX97" fmla="*/ 5047232 w 5773150"/>
              <a:gd name="connsiteY97" fmla="*/ 3294370 h 6858000"/>
              <a:gd name="connsiteX98" fmla="*/ 5033169 w 5773150"/>
              <a:gd name="connsiteY98" fmla="*/ 3305717 h 6858000"/>
              <a:gd name="connsiteX99" fmla="*/ 5026122 w 5773150"/>
              <a:gd name="connsiteY99" fmla="*/ 3304478 h 6858000"/>
              <a:gd name="connsiteX100" fmla="*/ 5019204 w 5773150"/>
              <a:gd name="connsiteY100" fmla="*/ 3313868 h 6858000"/>
              <a:gd name="connsiteX101" fmla="*/ 5016458 w 5773150"/>
              <a:gd name="connsiteY101" fmla="*/ 3315437 h 6858000"/>
              <a:gd name="connsiteX102" fmla="*/ 5001612 w 5773150"/>
              <a:gd name="connsiteY102" fmla="*/ 3325366 h 6858000"/>
              <a:gd name="connsiteX103" fmla="*/ 4992447 w 5773150"/>
              <a:gd name="connsiteY103" fmla="*/ 3369627 h 6858000"/>
              <a:gd name="connsiteX104" fmla="*/ 4962640 w 5773150"/>
              <a:gd name="connsiteY104" fmla="*/ 3405111 h 6858000"/>
              <a:gd name="connsiteX105" fmla="*/ 4885437 w 5773150"/>
              <a:gd name="connsiteY105" fmla="*/ 3542476 h 6858000"/>
              <a:gd name="connsiteX106" fmla="*/ 4847328 w 5773150"/>
              <a:gd name="connsiteY106" fmla="*/ 3575653 h 6858000"/>
              <a:gd name="connsiteX107" fmla="*/ 4767104 w 5773150"/>
              <a:gd name="connsiteY107" fmla="*/ 3661469 h 6858000"/>
              <a:gd name="connsiteX108" fmla="*/ 4704780 w 5773150"/>
              <a:gd name="connsiteY108" fmla="*/ 3873639 h 6858000"/>
              <a:gd name="connsiteX109" fmla="*/ 4706808 w 5773150"/>
              <a:gd name="connsiteY109" fmla="*/ 3888925 h 6858000"/>
              <a:gd name="connsiteX110" fmla="*/ 4704311 w 5773150"/>
              <a:gd name="connsiteY110" fmla="*/ 3903419 h 6858000"/>
              <a:gd name="connsiteX111" fmla="*/ 4702575 w 5773150"/>
              <a:gd name="connsiteY111" fmla="*/ 3904376 h 6858000"/>
              <a:gd name="connsiteX112" fmla="*/ 4695419 w 5773150"/>
              <a:gd name="connsiteY112" fmla="*/ 3918796 h 6858000"/>
              <a:gd name="connsiteX113" fmla="*/ 4696713 w 5773150"/>
              <a:gd name="connsiteY113" fmla="*/ 3923588 h 6858000"/>
              <a:gd name="connsiteX114" fmla="*/ 4692700 w 5773150"/>
              <a:gd name="connsiteY114" fmla="*/ 3933994 h 6858000"/>
              <a:gd name="connsiteX115" fmla="*/ 4687213 w 5773150"/>
              <a:gd name="connsiteY115" fmla="*/ 3955874 h 6858000"/>
              <a:gd name="connsiteX116" fmla="*/ 4683919 w 5773150"/>
              <a:gd name="connsiteY116" fmla="*/ 3958674 h 6858000"/>
              <a:gd name="connsiteX117" fmla="*/ 4606919 w 5773150"/>
              <a:gd name="connsiteY117" fmla="*/ 4030764 h 6858000"/>
              <a:gd name="connsiteX118" fmla="*/ 4591395 w 5773150"/>
              <a:gd name="connsiteY118" fmla="*/ 4069165 h 6858000"/>
              <a:gd name="connsiteX119" fmla="*/ 4591089 w 5773150"/>
              <a:gd name="connsiteY119" fmla="*/ 4069157 h 6858000"/>
              <a:gd name="connsiteX120" fmla="*/ 4587337 w 5773150"/>
              <a:gd name="connsiteY120" fmla="*/ 4075398 h 6858000"/>
              <a:gd name="connsiteX121" fmla="*/ 4585754 w 5773150"/>
              <a:gd name="connsiteY121" fmla="*/ 4080409 h 6858000"/>
              <a:gd name="connsiteX122" fmla="*/ 4576058 w 5773150"/>
              <a:gd name="connsiteY122" fmla="*/ 4095613 h 6858000"/>
              <a:gd name="connsiteX123" fmla="*/ 4572245 w 5773150"/>
              <a:gd name="connsiteY123" fmla="*/ 4095632 h 6858000"/>
              <a:gd name="connsiteX124" fmla="*/ 4572030 w 5773150"/>
              <a:gd name="connsiteY124" fmla="*/ 4096903 h 6858000"/>
              <a:gd name="connsiteX125" fmla="*/ 4454298 w 5773150"/>
              <a:gd name="connsiteY125" fmla="*/ 4262280 h 6858000"/>
              <a:gd name="connsiteX126" fmla="*/ 4403153 w 5773150"/>
              <a:gd name="connsiteY126" fmla="*/ 4335179 h 6858000"/>
              <a:gd name="connsiteX127" fmla="*/ 4360039 w 5773150"/>
              <a:gd name="connsiteY127" fmla="*/ 4362080 h 6858000"/>
              <a:gd name="connsiteX128" fmla="*/ 4357068 w 5773150"/>
              <a:gd name="connsiteY128" fmla="*/ 4366231 h 6858000"/>
              <a:gd name="connsiteX129" fmla="*/ 4353801 w 5773150"/>
              <a:gd name="connsiteY129" fmla="*/ 4379126 h 6858000"/>
              <a:gd name="connsiteX130" fmla="*/ 4353370 w 5773150"/>
              <a:gd name="connsiteY130" fmla="*/ 4384233 h 6858000"/>
              <a:gd name="connsiteX131" fmla="*/ 4351043 w 5773150"/>
              <a:gd name="connsiteY131" fmla="*/ 4391157 h 6858000"/>
              <a:gd name="connsiteX132" fmla="*/ 4350731 w 5773150"/>
              <a:gd name="connsiteY132" fmla="*/ 4391247 h 6858000"/>
              <a:gd name="connsiteX133" fmla="*/ 4349047 w 5773150"/>
              <a:gd name="connsiteY133" fmla="*/ 4397893 h 6858000"/>
              <a:gd name="connsiteX134" fmla="*/ 4344022 w 5773150"/>
              <a:gd name="connsiteY134" fmla="*/ 4431453 h 6858000"/>
              <a:gd name="connsiteX135" fmla="*/ 4305819 w 5773150"/>
              <a:gd name="connsiteY135" fmla="*/ 4465595 h 6858000"/>
              <a:gd name="connsiteX136" fmla="*/ 4295842 w 5773150"/>
              <a:gd name="connsiteY136" fmla="*/ 4481597 h 6858000"/>
              <a:gd name="connsiteX137" fmla="*/ 4289154 w 5773150"/>
              <a:gd name="connsiteY137" fmla="*/ 4489703 h 6858000"/>
              <a:gd name="connsiteX138" fmla="*/ 4287862 w 5773150"/>
              <a:gd name="connsiteY138" fmla="*/ 4489926 h 6858000"/>
              <a:gd name="connsiteX139" fmla="*/ 4283172 w 5773150"/>
              <a:gd name="connsiteY139" fmla="*/ 4522137 h 6858000"/>
              <a:gd name="connsiteX140" fmla="*/ 4280503 w 5773150"/>
              <a:gd name="connsiteY140" fmla="*/ 4525754 h 6858000"/>
              <a:gd name="connsiteX141" fmla="*/ 4280064 w 5773150"/>
              <a:gd name="connsiteY141" fmla="*/ 4547595 h 6858000"/>
              <a:gd name="connsiteX142" fmla="*/ 4278441 w 5773150"/>
              <a:gd name="connsiteY142" fmla="*/ 4558429 h 6858000"/>
              <a:gd name="connsiteX143" fmla="*/ 4280863 w 5773150"/>
              <a:gd name="connsiteY143" fmla="*/ 4562417 h 6858000"/>
              <a:gd name="connsiteX144" fmla="*/ 4277004 w 5773150"/>
              <a:gd name="connsiteY144" fmla="*/ 4577939 h 6858000"/>
              <a:gd name="connsiteX145" fmla="*/ 4275476 w 5773150"/>
              <a:gd name="connsiteY145" fmla="*/ 4579371 h 6858000"/>
              <a:gd name="connsiteX146" fmla="*/ 4276334 w 5773150"/>
              <a:gd name="connsiteY146" fmla="*/ 4593473 h 6858000"/>
              <a:gd name="connsiteX147" fmla="*/ 4281939 w 5773150"/>
              <a:gd name="connsiteY147" fmla="*/ 4606870 h 6858000"/>
              <a:gd name="connsiteX148" fmla="*/ 4233839 w 5773150"/>
              <a:gd name="connsiteY148" fmla="*/ 4733904 h 6858000"/>
              <a:gd name="connsiteX149" fmla="*/ 4234794 w 5773150"/>
              <a:gd name="connsiteY149" fmla="*/ 4857271 h 6858000"/>
              <a:gd name="connsiteX150" fmla="*/ 4207596 w 5773150"/>
              <a:gd name="connsiteY150" fmla="*/ 4925868 h 6858000"/>
              <a:gd name="connsiteX151" fmla="*/ 4177540 w 5773150"/>
              <a:gd name="connsiteY151" fmla="*/ 4941939 h 6858000"/>
              <a:gd name="connsiteX152" fmla="*/ 4131041 w 5773150"/>
              <a:gd name="connsiteY152" fmla="*/ 5119156 h 6858000"/>
              <a:gd name="connsiteX153" fmla="*/ 4109250 w 5773150"/>
              <a:gd name="connsiteY153" fmla="*/ 5161219 h 6858000"/>
              <a:gd name="connsiteX154" fmla="*/ 4110314 w 5773150"/>
              <a:gd name="connsiteY154" fmla="*/ 5204785 h 6858000"/>
              <a:gd name="connsiteX155" fmla="*/ 4097659 w 5773150"/>
              <a:gd name="connsiteY155" fmla="*/ 5218622 h 6858000"/>
              <a:gd name="connsiteX156" fmla="*/ 4095256 w 5773150"/>
              <a:gd name="connsiteY156" fmla="*/ 5220937 h 6858000"/>
              <a:gd name="connsiteX157" fmla="*/ 4090467 w 5773150"/>
              <a:gd name="connsiteY157" fmla="*/ 5231761 h 6858000"/>
              <a:gd name="connsiteX158" fmla="*/ 4083075 w 5773150"/>
              <a:gd name="connsiteY158" fmla="*/ 5232862 h 6858000"/>
              <a:gd name="connsiteX159" fmla="*/ 4037326 w 5773150"/>
              <a:gd name="connsiteY159" fmla="*/ 5367558 h 6858000"/>
              <a:gd name="connsiteX160" fmla="*/ 4017249 w 5773150"/>
              <a:gd name="connsiteY160" fmla="*/ 5425813 h 6858000"/>
              <a:gd name="connsiteX161" fmla="*/ 4003539 w 5773150"/>
              <a:gd name="connsiteY161" fmla="*/ 5446090 h 6858000"/>
              <a:gd name="connsiteX162" fmla="*/ 3957205 w 5773150"/>
              <a:gd name="connsiteY162" fmla="*/ 5526392 h 6858000"/>
              <a:gd name="connsiteX163" fmla="*/ 3923369 w 5773150"/>
              <a:gd name="connsiteY163" fmla="*/ 5597055 h 6858000"/>
              <a:gd name="connsiteX164" fmla="*/ 3924699 w 5773150"/>
              <a:gd name="connsiteY164" fmla="*/ 5656420 h 6858000"/>
              <a:gd name="connsiteX165" fmla="*/ 3918490 w 5773150"/>
              <a:gd name="connsiteY165" fmla="*/ 5659739 h 6858000"/>
              <a:gd name="connsiteX166" fmla="*/ 3906741 w 5773150"/>
              <a:gd name="connsiteY166" fmla="*/ 5696859 h 6858000"/>
              <a:gd name="connsiteX167" fmla="*/ 3896975 w 5773150"/>
              <a:gd name="connsiteY167" fmla="*/ 5836200 h 6858000"/>
              <a:gd name="connsiteX168" fmla="*/ 3873147 w 5773150"/>
              <a:gd name="connsiteY168" fmla="*/ 5908482 h 6858000"/>
              <a:gd name="connsiteX169" fmla="*/ 3859627 w 5773150"/>
              <a:gd name="connsiteY169" fmla="*/ 5932636 h 6858000"/>
              <a:gd name="connsiteX170" fmla="*/ 3837289 w 5773150"/>
              <a:gd name="connsiteY170" fmla="*/ 5973195 h 6858000"/>
              <a:gd name="connsiteX171" fmla="*/ 3808128 w 5773150"/>
              <a:gd name="connsiteY171" fmla="*/ 5999815 h 6858000"/>
              <a:gd name="connsiteX172" fmla="*/ 3794389 w 5773150"/>
              <a:gd name="connsiteY172" fmla="*/ 6035197 h 6858000"/>
              <a:gd name="connsiteX173" fmla="*/ 3807321 w 5773150"/>
              <a:gd name="connsiteY173" fmla="*/ 6048196 h 6858000"/>
              <a:gd name="connsiteX174" fmla="*/ 3755396 w 5773150"/>
              <a:gd name="connsiteY174" fmla="*/ 6139024 h 6858000"/>
              <a:gd name="connsiteX175" fmla="*/ 3741103 w 5773150"/>
              <a:gd name="connsiteY175" fmla="*/ 6171711 h 6858000"/>
              <a:gd name="connsiteX176" fmla="*/ 3697544 w 5773150"/>
              <a:gd name="connsiteY176" fmla="*/ 6259653 h 6858000"/>
              <a:gd name="connsiteX177" fmla="*/ 3650470 w 5773150"/>
              <a:gd name="connsiteY177" fmla="*/ 6346715 h 6858000"/>
              <a:gd name="connsiteX178" fmla="*/ 3603128 w 5773150"/>
              <a:gd name="connsiteY178" fmla="*/ 6392515 h 6858000"/>
              <a:gd name="connsiteX179" fmla="*/ 3566534 w 5773150"/>
              <a:gd name="connsiteY179" fmla="*/ 6464704 h 6858000"/>
              <a:gd name="connsiteX180" fmla="*/ 3557558 w 5773150"/>
              <a:gd name="connsiteY180" fmla="*/ 6475940 h 6858000"/>
              <a:gd name="connsiteX181" fmla="*/ 3467778 w 5773150"/>
              <a:gd name="connsiteY181" fmla="*/ 6598594 h 6858000"/>
              <a:gd name="connsiteX182" fmla="*/ 3406680 w 5773150"/>
              <a:gd name="connsiteY182" fmla="*/ 6665163 h 6858000"/>
              <a:gd name="connsiteX183" fmla="*/ 3298660 w 5773150"/>
              <a:gd name="connsiteY183" fmla="*/ 6829172 h 6858000"/>
              <a:gd name="connsiteX184" fmla="*/ 3279359 w 5773150"/>
              <a:gd name="connsiteY184" fmla="*/ 6858000 h 6858000"/>
              <a:gd name="connsiteX185" fmla="*/ 0 w 5773150"/>
              <a:gd name="connsiteY18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5773150" h="6858000">
                <a:moveTo>
                  <a:pt x="0" y="0"/>
                </a:moveTo>
                <a:lnTo>
                  <a:pt x="5743678" y="0"/>
                </a:lnTo>
                <a:lnTo>
                  <a:pt x="5751391" y="30573"/>
                </a:lnTo>
                <a:cubicBezTo>
                  <a:pt x="5755183" y="41656"/>
                  <a:pt x="5760175" y="52820"/>
                  <a:pt x="5766902" y="64019"/>
                </a:cubicBezTo>
                <a:cubicBezTo>
                  <a:pt x="5775432" y="73156"/>
                  <a:pt x="5775199" y="90194"/>
                  <a:pt x="5766384" y="102070"/>
                </a:cubicBezTo>
                <a:cubicBezTo>
                  <a:pt x="5764867" y="104110"/>
                  <a:pt x="5763145" y="105922"/>
                  <a:pt x="5761277" y="107443"/>
                </a:cubicBezTo>
                <a:cubicBezTo>
                  <a:pt x="5758933" y="139641"/>
                  <a:pt x="5754809" y="258542"/>
                  <a:pt x="5752316" y="295258"/>
                </a:cubicBezTo>
                <a:cubicBezTo>
                  <a:pt x="5738492" y="294758"/>
                  <a:pt x="5757608" y="318519"/>
                  <a:pt x="5746314" y="327740"/>
                </a:cubicBezTo>
                <a:cubicBezTo>
                  <a:pt x="5736871" y="333999"/>
                  <a:pt x="5740467" y="342667"/>
                  <a:pt x="5738881" y="351315"/>
                </a:cubicBezTo>
                <a:cubicBezTo>
                  <a:pt x="5730234" y="361036"/>
                  <a:pt x="5731385" y="400223"/>
                  <a:pt x="5736461" y="411657"/>
                </a:cubicBezTo>
                <a:cubicBezTo>
                  <a:pt x="5756734" y="441057"/>
                  <a:pt x="5724191" y="487822"/>
                  <a:pt x="5739349" y="511819"/>
                </a:cubicBezTo>
                <a:cubicBezTo>
                  <a:pt x="5740531" y="519425"/>
                  <a:pt x="5740006" y="526440"/>
                  <a:pt x="5738426" y="533052"/>
                </a:cubicBezTo>
                <a:lnTo>
                  <a:pt x="5731528" y="550926"/>
                </a:lnTo>
                <a:lnTo>
                  <a:pt x="5724607" y="554743"/>
                </a:lnTo>
                <a:lnTo>
                  <a:pt x="5723119" y="566363"/>
                </a:lnTo>
                <a:lnTo>
                  <a:pt x="5721446" y="569374"/>
                </a:lnTo>
                <a:cubicBezTo>
                  <a:pt x="5722109" y="579264"/>
                  <a:pt x="5727640" y="608589"/>
                  <a:pt x="5727098" y="625703"/>
                </a:cubicBezTo>
                <a:cubicBezTo>
                  <a:pt x="5720765" y="657876"/>
                  <a:pt x="5748028" y="639054"/>
                  <a:pt x="5718199" y="672062"/>
                </a:cubicBezTo>
                <a:cubicBezTo>
                  <a:pt x="5728541" y="727155"/>
                  <a:pt x="5696651" y="752273"/>
                  <a:pt x="5721559" y="799708"/>
                </a:cubicBezTo>
                <a:cubicBezTo>
                  <a:pt x="5723793" y="864308"/>
                  <a:pt x="5706512" y="931254"/>
                  <a:pt x="5706600" y="996786"/>
                </a:cubicBezTo>
                <a:cubicBezTo>
                  <a:pt x="5701422" y="1044681"/>
                  <a:pt x="5722027" y="1077722"/>
                  <a:pt x="5698779" y="1123394"/>
                </a:cubicBezTo>
                <a:cubicBezTo>
                  <a:pt x="5702808" y="1126021"/>
                  <a:pt x="5729183" y="1198935"/>
                  <a:pt x="5731557" y="1202870"/>
                </a:cubicBezTo>
                <a:lnTo>
                  <a:pt x="5736580" y="1215292"/>
                </a:lnTo>
                <a:lnTo>
                  <a:pt x="5735505" y="1217172"/>
                </a:lnTo>
                <a:cubicBezTo>
                  <a:pt x="5733380" y="1225092"/>
                  <a:pt x="5734203" y="1229635"/>
                  <a:pt x="5736321" y="1232680"/>
                </a:cubicBezTo>
                <a:lnTo>
                  <a:pt x="5739880" y="1235358"/>
                </a:lnTo>
                <a:lnTo>
                  <a:pt x="5741500" y="1245773"/>
                </a:lnTo>
                <a:lnTo>
                  <a:pt x="5747543" y="1265687"/>
                </a:lnTo>
                <a:lnTo>
                  <a:pt x="5746000" y="1269978"/>
                </a:lnTo>
                <a:lnTo>
                  <a:pt x="5713210" y="1375228"/>
                </a:lnTo>
                <a:cubicBezTo>
                  <a:pt x="5715338" y="1385493"/>
                  <a:pt x="5717065" y="1396315"/>
                  <a:pt x="5718231" y="1407489"/>
                </a:cubicBezTo>
                <a:lnTo>
                  <a:pt x="5718549" y="1414144"/>
                </a:lnTo>
                <a:lnTo>
                  <a:pt x="5718270" y="1414342"/>
                </a:lnTo>
                <a:cubicBezTo>
                  <a:pt x="5717731" y="1415932"/>
                  <a:pt x="5717607" y="1418173"/>
                  <a:pt x="5718039" y="1421494"/>
                </a:cubicBezTo>
                <a:lnTo>
                  <a:pt x="5719130" y="1426276"/>
                </a:lnTo>
                <a:lnTo>
                  <a:pt x="5719749" y="1439183"/>
                </a:lnTo>
                <a:lnTo>
                  <a:pt x="5718068" y="1444070"/>
                </a:lnTo>
                <a:cubicBezTo>
                  <a:pt x="5706546" y="1461201"/>
                  <a:pt x="5668509" y="1454838"/>
                  <a:pt x="5683760" y="1484872"/>
                </a:cubicBezTo>
                <a:cubicBezTo>
                  <a:pt x="5674680" y="1518718"/>
                  <a:pt x="5649677" y="1535628"/>
                  <a:pt x="5655213" y="1570335"/>
                </a:cubicBezTo>
                <a:cubicBezTo>
                  <a:pt x="5646629" y="1601999"/>
                  <a:pt x="5631412" y="1627433"/>
                  <a:pt x="5630336" y="1655809"/>
                </a:cubicBezTo>
                <a:cubicBezTo>
                  <a:pt x="5621171" y="1665112"/>
                  <a:pt x="5615969" y="1674755"/>
                  <a:pt x="5622971" y="1687176"/>
                </a:cubicBezTo>
                <a:cubicBezTo>
                  <a:pt x="5612223" y="1716027"/>
                  <a:pt x="5596756" y="1719733"/>
                  <a:pt x="5602601" y="1741240"/>
                </a:cubicBezTo>
                <a:cubicBezTo>
                  <a:pt x="5576295" y="1752284"/>
                  <a:pt x="5584462" y="1755416"/>
                  <a:pt x="5588781" y="1764858"/>
                </a:cubicBezTo>
                <a:lnTo>
                  <a:pt x="5588947" y="1766091"/>
                </a:lnTo>
                <a:lnTo>
                  <a:pt x="5585214" y="1767564"/>
                </a:lnTo>
                <a:lnTo>
                  <a:pt x="5582552" y="1771907"/>
                </a:lnTo>
                <a:lnTo>
                  <a:pt x="5580211" y="1785016"/>
                </a:lnTo>
                <a:lnTo>
                  <a:pt x="5580144" y="1790155"/>
                </a:lnTo>
                <a:cubicBezTo>
                  <a:pt x="5579795" y="1793615"/>
                  <a:pt x="5579174" y="1795816"/>
                  <a:pt x="5578316" y="1797230"/>
                </a:cubicBezTo>
                <a:lnTo>
                  <a:pt x="5578012" y="1797341"/>
                </a:lnTo>
                <a:lnTo>
                  <a:pt x="5576805" y="1804097"/>
                </a:lnTo>
                <a:cubicBezTo>
                  <a:pt x="5575363" y="1815650"/>
                  <a:pt x="5574518" y="1827037"/>
                  <a:pt x="5574175" y="1837992"/>
                </a:cubicBezTo>
                <a:cubicBezTo>
                  <a:pt x="5557462" y="1843069"/>
                  <a:pt x="5564796" y="1885741"/>
                  <a:pt x="5538573" y="1874590"/>
                </a:cubicBezTo>
                <a:cubicBezTo>
                  <a:pt x="5537299" y="1889161"/>
                  <a:pt x="5546475" y="1900511"/>
                  <a:pt x="5529775" y="1891237"/>
                </a:cubicBezTo>
                <a:cubicBezTo>
                  <a:pt x="5528841" y="1895903"/>
                  <a:pt x="5526597" y="1898352"/>
                  <a:pt x="5523694" y="1899776"/>
                </a:cubicBezTo>
                <a:lnTo>
                  <a:pt x="5522424" y="1900078"/>
                </a:lnTo>
                <a:lnTo>
                  <a:pt x="5520031" y="1932606"/>
                </a:lnTo>
                <a:lnTo>
                  <a:pt x="5517631" y="1936394"/>
                </a:lnTo>
                <a:lnTo>
                  <a:pt x="5518736" y="1958275"/>
                </a:lnTo>
                <a:lnTo>
                  <a:pt x="5520575" y="1973057"/>
                </a:lnTo>
                <a:lnTo>
                  <a:pt x="5494788" y="2160875"/>
                </a:lnTo>
                <a:cubicBezTo>
                  <a:pt x="5491310" y="2207647"/>
                  <a:pt x="5503036" y="2214838"/>
                  <a:pt x="5495547" y="2270995"/>
                </a:cubicBezTo>
                <a:cubicBezTo>
                  <a:pt x="5458835" y="2262012"/>
                  <a:pt x="5510792" y="2386959"/>
                  <a:pt x="5473327" y="2341361"/>
                </a:cubicBezTo>
                <a:cubicBezTo>
                  <a:pt x="5472407" y="2358369"/>
                  <a:pt x="5453871" y="2371442"/>
                  <a:pt x="5444557" y="2359357"/>
                </a:cubicBezTo>
                <a:cubicBezTo>
                  <a:pt x="5456929" y="2414891"/>
                  <a:pt x="5413654" y="2481170"/>
                  <a:pt x="5410799" y="2539631"/>
                </a:cubicBezTo>
                <a:cubicBezTo>
                  <a:pt x="5375706" y="2562954"/>
                  <a:pt x="5405218" y="2552984"/>
                  <a:pt x="5392086" y="2583107"/>
                </a:cubicBezTo>
                <a:cubicBezTo>
                  <a:pt x="5419473" y="2580934"/>
                  <a:pt x="5368223" y="2617657"/>
                  <a:pt x="5396221" y="2626625"/>
                </a:cubicBezTo>
                <a:cubicBezTo>
                  <a:pt x="5392944" y="2631822"/>
                  <a:pt x="5388887" y="2636576"/>
                  <a:pt x="5384605" y="2641276"/>
                </a:cubicBezTo>
                <a:lnTo>
                  <a:pt x="5382375" y="2643748"/>
                </a:lnTo>
                <a:lnTo>
                  <a:pt x="5378376" y="2654882"/>
                </a:lnTo>
                <a:lnTo>
                  <a:pt x="5371098" y="2656453"/>
                </a:lnTo>
                <a:lnTo>
                  <a:pt x="5360670" y="2672090"/>
                </a:lnTo>
                <a:cubicBezTo>
                  <a:pt x="5357715" y="2678188"/>
                  <a:pt x="5355645" y="2685034"/>
                  <a:pt x="5355023" y="2693024"/>
                </a:cubicBezTo>
                <a:cubicBezTo>
                  <a:pt x="5361493" y="2714719"/>
                  <a:pt x="5340211" y="2740505"/>
                  <a:pt x="5334290" y="2767224"/>
                </a:cubicBezTo>
                <a:lnTo>
                  <a:pt x="5334675" y="2780287"/>
                </a:lnTo>
                <a:lnTo>
                  <a:pt x="5318729" y="2818533"/>
                </a:lnTo>
                <a:cubicBezTo>
                  <a:pt x="5314717" y="2829555"/>
                  <a:pt x="5311133" y="2841142"/>
                  <a:pt x="5308395" y="2853605"/>
                </a:cubicBezTo>
                <a:lnTo>
                  <a:pt x="5305322" y="2877253"/>
                </a:lnTo>
                <a:lnTo>
                  <a:pt x="5301489" y="2882681"/>
                </a:lnTo>
                <a:cubicBezTo>
                  <a:pt x="5299075" y="2893219"/>
                  <a:pt x="5303638" y="2909145"/>
                  <a:pt x="5294118" y="2905402"/>
                </a:cubicBezTo>
                <a:lnTo>
                  <a:pt x="5294526" y="2918038"/>
                </a:lnTo>
                <a:lnTo>
                  <a:pt x="5283716" y="2927650"/>
                </a:lnTo>
                <a:cubicBezTo>
                  <a:pt x="5281569" y="2928458"/>
                  <a:pt x="5279386" y="2928919"/>
                  <a:pt x="5277240" y="2929023"/>
                </a:cubicBezTo>
                <a:lnTo>
                  <a:pt x="5275633" y="2946120"/>
                </a:lnTo>
                <a:lnTo>
                  <a:pt x="5266576" y="2958163"/>
                </a:lnTo>
                <a:lnTo>
                  <a:pt x="5267255" y="2970848"/>
                </a:lnTo>
                <a:lnTo>
                  <a:pt x="5265185" y="2975513"/>
                </a:lnTo>
                <a:lnTo>
                  <a:pt x="5259313" y="2986924"/>
                </a:lnTo>
                <a:cubicBezTo>
                  <a:pt x="5255780" y="2992640"/>
                  <a:pt x="5251658" y="2998994"/>
                  <a:pt x="5247802" y="3006258"/>
                </a:cubicBezTo>
                <a:lnTo>
                  <a:pt x="5245279" y="3012562"/>
                </a:lnTo>
                <a:lnTo>
                  <a:pt x="5232206" y="3024355"/>
                </a:lnTo>
                <a:cubicBezTo>
                  <a:pt x="5222427" y="3032866"/>
                  <a:pt x="5215538" y="3039771"/>
                  <a:pt x="5217115" y="3049786"/>
                </a:cubicBezTo>
                <a:cubicBezTo>
                  <a:pt x="5203961" y="3062817"/>
                  <a:pt x="5175346" y="3066969"/>
                  <a:pt x="5176572" y="3090998"/>
                </a:cubicBezTo>
                <a:cubicBezTo>
                  <a:pt x="5166573" y="3081252"/>
                  <a:pt x="5168849" y="3115369"/>
                  <a:pt x="5155861" y="3116019"/>
                </a:cubicBezTo>
                <a:cubicBezTo>
                  <a:pt x="5145726" y="3115265"/>
                  <a:pt x="5144054" y="3125438"/>
                  <a:pt x="5138549" y="3132106"/>
                </a:cubicBezTo>
                <a:cubicBezTo>
                  <a:pt x="5127269" y="3134983"/>
                  <a:pt x="5108506" y="3170815"/>
                  <a:pt x="5106546" y="3184456"/>
                </a:cubicBezTo>
                <a:cubicBezTo>
                  <a:pt x="5106861" y="3224391"/>
                  <a:pt x="5059318" y="3244332"/>
                  <a:pt x="5058542" y="3275999"/>
                </a:cubicBezTo>
                <a:cubicBezTo>
                  <a:pt x="5055611" y="3283596"/>
                  <a:pt x="5051712" y="3289520"/>
                  <a:pt x="5047232" y="3294370"/>
                </a:cubicBezTo>
                <a:lnTo>
                  <a:pt x="5033169" y="3305717"/>
                </a:lnTo>
                <a:cubicBezTo>
                  <a:pt x="5030820" y="3305304"/>
                  <a:pt x="5028471" y="3304890"/>
                  <a:pt x="5026122" y="3304478"/>
                </a:cubicBezTo>
                <a:lnTo>
                  <a:pt x="5019204" y="3313868"/>
                </a:lnTo>
                <a:lnTo>
                  <a:pt x="5016458" y="3315437"/>
                </a:lnTo>
                <a:cubicBezTo>
                  <a:pt x="5011193" y="3318413"/>
                  <a:pt x="5006115" y="3321522"/>
                  <a:pt x="5001612" y="3325366"/>
                </a:cubicBezTo>
                <a:cubicBezTo>
                  <a:pt x="5024263" y="3344866"/>
                  <a:pt x="4967044" y="3361287"/>
                  <a:pt x="4992447" y="3369627"/>
                </a:cubicBezTo>
                <a:cubicBezTo>
                  <a:pt x="4971645" y="3394149"/>
                  <a:pt x="5001283" y="3395653"/>
                  <a:pt x="4962640" y="3405111"/>
                </a:cubicBezTo>
                <a:cubicBezTo>
                  <a:pt x="4942726" y="3461354"/>
                  <a:pt x="4890717" y="3483285"/>
                  <a:pt x="4885437" y="3542476"/>
                </a:cubicBezTo>
                <a:cubicBezTo>
                  <a:pt x="4880600" y="3527061"/>
                  <a:pt x="4853204" y="3559326"/>
                  <a:pt x="4847328" y="3575653"/>
                </a:cubicBezTo>
                <a:cubicBezTo>
                  <a:pt x="4826975" y="3516612"/>
                  <a:pt x="4797633" y="3684316"/>
                  <a:pt x="4767104" y="3661469"/>
                </a:cubicBezTo>
                <a:cubicBezTo>
                  <a:pt x="4743347" y="3711133"/>
                  <a:pt x="4721374" y="3831513"/>
                  <a:pt x="4704780" y="3873639"/>
                </a:cubicBezTo>
                <a:cubicBezTo>
                  <a:pt x="4706450" y="3878699"/>
                  <a:pt x="4707018" y="3883808"/>
                  <a:pt x="4706808" y="3888925"/>
                </a:cubicBezTo>
                <a:lnTo>
                  <a:pt x="4704311" y="3903419"/>
                </a:lnTo>
                <a:lnTo>
                  <a:pt x="4702575" y="3904376"/>
                </a:lnTo>
                <a:cubicBezTo>
                  <a:pt x="4697037" y="3910030"/>
                  <a:pt x="4695370" y="3914647"/>
                  <a:pt x="4695419" y="3918796"/>
                </a:cubicBezTo>
                <a:lnTo>
                  <a:pt x="4696713" y="3923588"/>
                </a:lnTo>
                <a:lnTo>
                  <a:pt x="4692700" y="3933994"/>
                </a:lnTo>
                <a:lnTo>
                  <a:pt x="4687213" y="3955874"/>
                </a:lnTo>
                <a:lnTo>
                  <a:pt x="4683919" y="3958674"/>
                </a:lnTo>
                <a:cubicBezTo>
                  <a:pt x="4670537" y="3971156"/>
                  <a:pt x="4621823" y="4013377"/>
                  <a:pt x="4606919" y="4030764"/>
                </a:cubicBezTo>
                <a:lnTo>
                  <a:pt x="4591395" y="4069165"/>
                </a:lnTo>
                <a:cubicBezTo>
                  <a:pt x="4591293" y="4069162"/>
                  <a:pt x="4591190" y="4069159"/>
                  <a:pt x="4591089" y="4069157"/>
                </a:cubicBezTo>
                <a:cubicBezTo>
                  <a:pt x="4589894" y="4070214"/>
                  <a:pt x="4588680" y="4072136"/>
                  <a:pt x="4587337" y="4075398"/>
                </a:cubicBezTo>
                <a:lnTo>
                  <a:pt x="4585754" y="4080409"/>
                </a:lnTo>
                <a:lnTo>
                  <a:pt x="4576058" y="4095613"/>
                </a:lnTo>
                <a:lnTo>
                  <a:pt x="4572245" y="4095632"/>
                </a:lnTo>
                <a:lnTo>
                  <a:pt x="4572030" y="4096903"/>
                </a:lnTo>
                <a:lnTo>
                  <a:pt x="4454298" y="4262280"/>
                </a:lnTo>
                <a:cubicBezTo>
                  <a:pt x="4449015" y="4298433"/>
                  <a:pt x="4421396" y="4305460"/>
                  <a:pt x="4403153" y="4335179"/>
                </a:cubicBezTo>
                <a:cubicBezTo>
                  <a:pt x="4408038" y="4370465"/>
                  <a:pt x="4375534" y="4349684"/>
                  <a:pt x="4360039" y="4362080"/>
                </a:cubicBezTo>
                <a:lnTo>
                  <a:pt x="4357068" y="4366231"/>
                </a:lnTo>
                <a:lnTo>
                  <a:pt x="4353801" y="4379126"/>
                </a:lnTo>
                <a:lnTo>
                  <a:pt x="4353370" y="4384233"/>
                </a:lnTo>
                <a:cubicBezTo>
                  <a:pt x="4352777" y="4387655"/>
                  <a:pt x="4352001" y="4389806"/>
                  <a:pt x="4351043" y="4391157"/>
                </a:cubicBezTo>
                <a:cubicBezTo>
                  <a:pt x="4350939" y="4391187"/>
                  <a:pt x="4350835" y="4391216"/>
                  <a:pt x="4350731" y="4391247"/>
                </a:cubicBezTo>
                <a:lnTo>
                  <a:pt x="4349047" y="4397893"/>
                </a:lnTo>
                <a:cubicBezTo>
                  <a:pt x="4346788" y="4409298"/>
                  <a:pt x="4345141" y="4420572"/>
                  <a:pt x="4344022" y="4431453"/>
                </a:cubicBezTo>
                <a:cubicBezTo>
                  <a:pt x="4326944" y="4435435"/>
                  <a:pt x="4331268" y="4478362"/>
                  <a:pt x="4305819" y="4465595"/>
                </a:cubicBezTo>
                <a:cubicBezTo>
                  <a:pt x="4303516" y="4480014"/>
                  <a:pt x="4311896" y="4491890"/>
                  <a:pt x="4295842" y="4481597"/>
                </a:cubicBezTo>
                <a:cubicBezTo>
                  <a:pt x="4294579" y="4486180"/>
                  <a:pt x="4292159" y="4488473"/>
                  <a:pt x="4289154" y="4489703"/>
                </a:cubicBezTo>
                <a:lnTo>
                  <a:pt x="4287862" y="4489926"/>
                </a:lnTo>
                <a:lnTo>
                  <a:pt x="4283172" y="4522137"/>
                </a:lnTo>
                <a:lnTo>
                  <a:pt x="4280503" y="4525754"/>
                </a:lnTo>
                <a:lnTo>
                  <a:pt x="4280064" y="4547595"/>
                </a:lnTo>
                <a:lnTo>
                  <a:pt x="4278441" y="4558429"/>
                </a:lnTo>
                <a:lnTo>
                  <a:pt x="4280863" y="4562417"/>
                </a:lnTo>
                <a:cubicBezTo>
                  <a:pt x="4281877" y="4566212"/>
                  <a:pt x="4281272" y="4570986"/>
                  <a:pt x="4277004" y="4577939"/>
                </a:cubicBezTo>
                <a:lnTo>
                  <a:pt x="4275476" y="4579371"/>
                </a:lnTo>
                <a:lnTo>
                  <a:pt x="4276334" y="4593473"/>
                </a:lnTo>
                <a:cubicBezTo>
                  <a:pt x="4277315" y="4598241"/>
                  <a:pt x="4279075" y="4602753"/>
                  <a:pt x="4281939" y="4606870"/>
                </a:cubicBezTo>
                <a:cubicBezTo>
                  <a:pt x="4247382" y="4642774"/>
                  <a:pt x="4252718" y="4688912"/>
                  <a:pt x="4233839" y="4733904"/>
                </a:cubicBezTo>
                <a:cubicBezTo>
                  <a:pt x="4195436" y="4743589"/>
                  <a:pt x="4207804" y="4835870"/>
                  <a:pt x="4234794" y="4857271"/>
                </a:cubicBezTo>
                <a:cubicBezTo>
                  <a:pt x="4198696" y="4845991"/>
                  <a:pt x="4241862" y="4973625"/>
                  <a:pt x="4207596" y="4925868"/>
                </a:cubicBezTo>
                <a:cubicBezTo>
                  <a:pt x="4205472" y="4942730"/>
                  <a:pt x="4186007" y="4954558"/>
                  <a:pt x="4177540" y="4941939"/>
                </a:cubicBezTo>
                <a:cubicBezTo>
                  <a:pt x="4185998" y="4997982"/>
                  <a:pt x="4138024" y="5061170"/>
                  <a:pt x="4131041" y="5119156"/>
                </a:cubicBezTo>
                <a:cubicBezTo>
                  <a:pt x="4094285" y="5140124"/>
                  <a:pt x="4124516" y="5132087"/>
                  <a:pt x="4109250" y="5161219"/>
                </a:cubicBezTo>
                <a:cubicBezTo>
                  <a:pt x="4136804" y="5160804"/>
                  <a:pt x="4082938" y="5194076"/>
                  <a:pt x="4110314" y="5204785"/>
                </a:cubicBezTo>
                <a:cubicBezTo>
                  <a:pt x="4106672" y="5209749"/>
                  <a:pt x="4102276" y="5214217"/>
                  <a:pt x="4097659" y="5218622"/>
                </a:cubicBezTo>
                <a:lnTo>
                  <a:pt x="4095256" y="5220937"/>
                </a:lnTo>
                <a:lnTo>
                  <a:pt x="4090467" y="5231761"/>
                </a:lnTo>
                <a:lnTo>
                  <a:pt x="4083075" y="5232862"/>
                </a:lnTo>
                <a:lnTo>
                  <a:pt x="4037326" y="5367558"/>
                </a:lnTo>
                <a:cubicBezTo>
                  <a:pt x="4038526" y="5380711"/>
                  <a:pt x="4027950" y="5419583"/>
                  <a:pt x="4017249" y="5425813"/>
                </a:cubicBezTo>
                <a:cubicBezTo>
                  <a:pt x="4013252" y="5433685"/>
                  <a:pt x="4013934" y="5443563"/>
                  <a:pt x="4003539" y="5446090"/>
                </a:cubicBezTo>
                <a:cubicBezTo>
                  <a:pt x="3993532" y="5462854"/>
                  <a:pt x="3970565" y="5501232"/>
                  <a:pt x="3957205" y="5526392"/>
                </a:cubicBezTo>
                <a:cubicBezTo>
                  <a:pt x="3965043" y="5543786"/>
                  <a:pt x="3935859" y="5560520"/>
                  <a:pt x="3923369" y="5597055"/>
                </a:cubicBezTo>
                <a:cubicBezTo>
                  <a:pt x="3932664" y="5616273"/>
                  <a:pt x="3914767" y="5621631"/>
                  <a:pt x="3924699" y="5656420"/>
                </a:cubicBezTo>
                <a:cubicBezTo>
                  <a:pt x="3922559" y="5657197"/>
                  <a:pt x="3920468" y="5658315"/>
                  <a:pt x="3918490" y="5659739"/>
                </a:cubicBezTo>
                <a:cubicBezTo>
                  <a:pt x="3906998" y="5668014"/>
                  <a:pt x="3901738" y="5684633"/>
                  <a:pt x="3906741" y="5696859"/>
                </a:cubicBezTo>
                <a:cubicBezTo>
                  <a:pt x="3917787" y="5751077"/>
                  <a:pt x="3903894" y="5794137"/>
                  <a:pt x="3896975" y="5836200"/>
                </a:cubicBezTo>
                <a:cubicBezTo>
                  <a:pt x="3886327" y="5883020"/>
                  <a:pt x="3866333" y="5844567"/>
                  <a:pt x="3873147" y="5908482"/>
                </a:cubicBezTo>
                <a:cubicBezTo>
                  <a:pt x="3861187" y="5911886"/>
                  <a:pt x="3858506" y="5919033"/>
                  <a:pt x="3859627" y="5932636"/>
                </a:cubicBezTo>
                <a:cubicBezTo>
                  <a:pt x="3853699" y="5955178"/>
                  <a:pt x="3828855" y="5946431"/>
                  <a:pt x="3837289" y="5973195"/>
                </a:cubicBezTo>
                <a:cubicBezTo>
                  <a:pt x="3824885" y="5965382"/>
                  <a:pt x="3819167" y="6014054"/>
                  <a:pt x="3808128" y="5999815"/>
                </a:cubicBezTo>
                <a:cubicBezTo>
                  <a:pt x="3791300" y="6010907"/>
                  <a:pt x="3809561" y="6023761"/>
                  <a:pt x="3794389" y="6035197"/>
                </a:cubicBezTo>
                <a:cubicBezTo>
                  <a:pt x="3786929" y="6050774"/>
                  <a:pt x="3811790" y="6029898"/>
                  <a:pt x="3807321" y="6048196"/>
                </a:cubicBezTo>
                <a:lnTo>
                  <a:pt x="3755396" y="6139024"/>
                </a:lnTo>
                <a:cubicBezTo>
                  <a:pt x="3759254" y="6154301"/>
                  <a:pt x="3752042" y="6163661"/>
                  <a:pt x="3741103" y="6171711"/>
                </a:cubicBezTo>
                <a:cubicBezTo>
                  <a:pt x="3733535" y="6202598"/>
                  <a:pt x="3713075" y="6226925"/>
                  <a:pt x="3697544" y="6259653"/>
                </a:cubicBezTo>
                <a:cubicBezTo>
                  <a:pt x="3694865" y="6299045"/>
                  <a:pt x="3666977" y="6311715"/>
                  <a:pt x="3650470" y="6346715"/>
                </a:cubicBezTo>
                <a:cubicBezTo>
                  <a:pt x="3659289" y="6388489"/>
                  <a:pt x="3612267" y="6361702"/>
                  <a:pt x="3603128" y="6392515"/>
                </a:cubicBezTo>
                <a:cubicBezTo>
                  <a:pt x="3605217" y="6447506"/>
                  <a:pt x="3586565" y="6386444"/>
                  <a:pt x="3566534" y="6464704"/>
                </a:cubicBezTo>
                <a:cubicBezTo>
                  <a:pt x="3568262" y="6469951"/>
                  <a:pt x="3561663" y="6478219"/>
                  <a:pt x="3557558" y="6475940"/>
                </a:cubicBezTo>
                <a:cubicBezTo>
                  <a:pt x="3553344" y="6493136"/>
                  <a:pt x="3470845" y="6573200"/>
                  <a:pt x="3467778" y="6598594"/>
                </a:cubicBezTo>
                <a:cubicBezTo>
                  <a:pt x="3438927" y="6641625"/>
                  <a:pt x="3422129" y="6632408"/>
                  <a:pt x="3406680" y="6665163"/>
                </a:cubicBezTo>
                <a:cubicBezTo>
                  <a:pt x="3378055" y="6699949"/>
                  <a:pt x="3355790" y="6770233"/>
                  <a:pt x="3298660" y="6829172"/>
                </a:cubicBezTo>
                <a:lnTo>
                  <a:pt x="3279359"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4FE61E-3EB7-4CBA-691F-9F6F0E47B2DE}"/>
              </a:ext>
            </a:extLst>
          </p:cNvPr>
          <p:cNvSpPr>
            <a:spLocks noGrp="1"/>
          </p:cNvSpPr>
          <p:nvPr>
            <p:ph type="title"/>
          </p:nvPr>
        </p:nvSpPr>
        <p:spPr>
          <a:xfrm>
            <a:off x="954736" y="617950"/>
            <a:ext cx="4603739" cy="780573"/>
          </a:xfrm>
        </p:spPr>
        <p:txBody>
          <a:bodyPr anchor="t">
            <a:normAutofit/>
          </a:bodyPr>
          <a:lstStyle/>
          <a:p>
            <a:r>
              <a:rPr lang="en-US" sz="4000">
                <a:solidFill>
                  <a:srgbClr val="2A2A2A"/>
                </a:solidFill>
                <a:latin typeface="Century Gothic"/>
              </a:rPr>
              <a:t>Challenges</a:t>
            </a:r>
            <a:endParaRPr lang="en-US"/>
          </a:p>
        </p:txBody>
      </p:sp>
      <p:sp>
        <p:nvSpPr>
          <p:cNvPr id="4" name="TextBox 3">
            <a:extLst>
              <a:ext uri="{FF2B5EF4-FFF2-40B4-BE49-F238E27FC236}">
                <a16:creationId xmlns:a16="http://schemas.microsoft.com/office/drawing/2014/main" id="{6F02A97D-6716-F603-6BC2-0CBA42A089A8}"/>
              </a:ext>
            </a:extLst>
          </p:cNvPr>
          <p:cNvSpPr txBox="1"/>
          <p:nvPr/>
        </p:nvSpPr>
        <p:spPr>
          <a:xfrm>
            <a:off x="816950" y="1398523"/>
            <a:ext cx="1045789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
            <a:r>
              <a:rPr lang="en-US" sz="3200">
                <a:ea typeface="+mn-lt"/>
                <a:cs typeface="+mn-lt"/>
              </a:rPr>
              <a:t>1) Brightness distribution is right-skewed (many outliers)</a:t>
            </a:r>
          </a:p>
          <a:p>
            <a:pPr marL="845820" lvl="1" indent="-342900">
              <a:buFont typeface="Arial"/>
              <a:buChar char="•"/>
            </a:pPr>
            <a:r>
              <a:rPr lang="en-US" sz="3200">
                <a:ea typeface="+mn-lt"/>
                <a:cs typeface="+mn-lt"/>
              </a:rPr>
              <a:t>Solution: Eliminate brightness &gt; 350 Kelvin</a:t>
            </a:r>
          </a:p>
          <a:p>
            <a:pPr marL="45720"/>
            <a:endParaRPr lang="en-US" sz="3200">
              <a:ea typeface="+mn-lt"/>
              <a:cs typeface="+mn-lt"/>
            </a:endParaRPr>
          </a:p>
        </p:txBody>
      </p:sp>
      <p:pic>
        <p:nvPicPr>
          <p:cNvPr id="10" name="Picture 9">
            <a:extLst>
              <a:ext uri="{FF2B5EF4-FFF2-40B4-BE49-F238E27FC236}">
                <a16:creationId xmlns:a16="http://schemas.microsoft.com/office/drawing/2014/main" id="{5D235C73-6598-E9F8-DD86-62717388F09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9345" y="3017967"/>
            <a:ext cx="5099205" cy="2974020"/>
          </a:xfrm>
          <a:prstGeom prst="rect">
            <a:avLst/>
          </a:prstGeom>
          <a:noFill/>
          <a:ln>
            <a:solidFill>
              <a:schemeClr val="tx1"/>
            </a:solidFill>
          </a:ln>
        </p:spPr>
      </p:pic>
      <p:pic>
        <p:nvPicPr>
          <p:cNvPr id="11" name="Picture 10" descr="A graph with different colored squares&#10;&#10;Description automatically generated">
            <a:extLst>
              <a:ext uri="{FF2B5EF4-FFF2-40B4-BE49-F238E27FC236}">
                <a16:creationId xmlns:a16="http://schemas.microsoft.com/office/drawing/2014/main" id="{2A0CCE9E-9D05-3A9F-344A-E8EB2CBD59F8}"/>
              </a:ext>
            </a:extLst>
          </p:cNvPr>
          <p:cNvPicPr>
            <a:picLocks noChangeAspect="1"/>
          </p:cNvPicPr>
          <p:nvPr/>
        </p:nvPicPr>
        <p:blipFill>
          <a:blip r:embed="rId4"/>
          <a:stretch>
            <a:fillRect/>
          </a:stretch>
        </p:blipFill>
        <p:spPr>
          <a:xfrm>
            <a:off x="326628" y="3017967"/>
            <a:ext cx="5719267" cy="2974019"/>
          </a:xfrm>
          <a:prstGeom prst="rect">
            <a:avLst/>
          </a:prstGeom>
          <a:ln>
            <a:solidFill>
              <a:schemeClr val="tx1"/>
            </a:solidFill>
          </a:ln>
        </p:spPr>
      </p:pic>
    </p:spTree>
    <p:extLst>
      <p:ext uri="{BB962C8B-B14F-4D97-AF65-F5344CB8AC3E}">
        <p14:creationId xmlns:p14="http://schemas.microsoft.com/office/powerpoint/2010/main" val="308973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A9CF27-C7CE-CC90-6667-3A79125F1FE2}"/>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C1989-9BB4-33E6-80A1-FD00B743E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761CE-C0DA-26D3-CC28-07388E8E60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3150" cy="6858000"/>
          </a:xfrm>
          <a:custGeom>
            <a:avLst/>
            <a:gdLst>
              <a:gd name="connsiteX0" fmla="*/ 0 w 5773150"/>
              <a:gd name="connsiteY0" fmla="*/ 0 h 6858000"/>
              <a:gd name="connsiteX1" fmla="*/ 5743678 w 5773150"/>
              <a:gd name="connsiteY1" fmla="*/ 0 h 6858000"/>
              <a:gd name="connsiteX2" fmla="*/ 5751391 w 5773150"/>
              <a:gd name="connsiteY2" fmla="*/ 30573 h 6858000"/>
              <a:gd name="connsiteX3" fmla="*/ 5766902 w 5773150"/>
              <a:gd name="connsiteY3" fmla="*/ 64019 h 6858000"/>
              <a:gd name="connsiteX4" fmla="*/ 5766384 w 5773150"/>
              <a:gd name="connsiteY4" fmla="*/ 102070 h 6858000"/>
              <a:gd name="connsiteX5" fmla="*/ 5761277 w 5773150"/>
              <a:gd name="connsiteY5" fmla="*/ 107443 h 6858000"/>
              <a:gd name="connsiteX6" fmla="*/ 5752316 w 5773150"/>
              <a:gd name="connsiteY6" fmla="*/ 295258 h 6858000"/>
              <a:gd name="connsiteX7" fmla="*/ 5746314 w 5773150"/>
              <a:gd name="connsiteY7" fmla="*/ 327740 h 6858000"/>
              <a:gd name="connsiteX8" fmla="*/ 5738881 w 5773150"/>
              <a:gd name="connsiteY8" fmla="*/ 351315 h 6858000"/>
              <a:gd name="connsiteX9" fmla="*/ 5736461 w 5773150"/>
              <a:gd name="connsiteY9" fmla="*/ 411657 h 6858000"/>
              <a:gd name="connsiteX10" fmla="*/ 5739349 w 5773150"/>
              <a:gd name="connsiteY10" fmla="*/ 511819 h 6858000"/>
              <a:gd name="connsiteX11" fmla="*/ 5738426 w 5773150"/>
              <a:gd name="connsiteY11" fmla="*/ 533052 h 6858000"/>
              <a:gd name="connsiteX12" fmla="*/ 5731528 w 5773150"/>
              <a:gd name="connsiteY12" fmla="*/ 550926 h 6858000"/>
              <a:gd name="connsiteX13" fmla="*/ 5724607 w 5773150"/>
              <a:gd name="connsiteY13" fmla="*/ 554743 h 6858000"/>
              <a:gd name="connsiteX14" fmla="*/ 5723119 w 5773150"/>
              <a:gd name="connsiteY14" fmla="*/ 566363 h 6858000"/>
              <a:gd name="connsiteX15" fmla="*/ 5721446 w 5773150"/>
              <a:gd name="connsiteY15" fmla="*/ 569374 h 6858000"/>
              <a:gd name="connsiteX16" fmla="*/ 5727098 w 5773150"/>
              <a:gd name="connsiteY16" fmla="*/ 625703 h 6858000"/>
              <a:gd name="connsiteX17" fmla="*/ 5718199 w 5773150"/>
              <a:gd name="connsiteY17" fmla="*/ 672062 h 6858000"/>
              <a:gd name="connsiteX18" fmla="*/ 5721559 w 5773150"/>
              <a:gd name="connsiteY18" fmla="*/ 799708 h 6858000"/>
              <a:gd name="connsiteX19" fmla="*/ 5706600 w 5773150"/>
              <a:gd name="connsiteY19" fmla="*/ 996786 h 6858000"/>
              <a:gd name="connsiteX20" fmla="*/ 5698779 w 5773150"/>
              <a:gd name="connsiteY20" fmla="*/ 1123394 h 6858000"/>
              <a:gd name="connsiteX21" fmla="*/ 5731557 w 5773150"/>
              <a:gd name="connsiteY21" fmla="*/ 1202870 h 6858000"/>
              <a:gd name="connsiteX22" fmla="*/ 5736580 w 5773150"/>
              <a:gd name="connsiteY22" fmla="*/ 1215292 h 6858000"/>
              <a:gd name="connsiteX23" fmla="*/ 5735505 w 5773150"/>
              <a:gd name="connsiteY23" fmla="*/ 1217172 h 6858000"/>
              <a:gd name="connsiteX24" fmla="*/ 5736321 w 5773150"/>
              <a:gd name="connsiteY24" fmla="*/ 1232680 h 6858000"/>
              <a:gd name="connsiteX25" fmla="*/ 5739880 w 5773150"/>
              <a:gd name="connsiteY25" fmla="*/ 1235358 h 6858000"/>
              <a:gd name="connsiteX26" fmla="*/ 5741500 w 5773150"/>
              <a:gd name="connsiteY26" fmla="*/ 1245773 h 6858000"/>
              <a:gd name="connsiteX27" fmla="*/ 5747543 w 5773150"/>
              <a:gd name="connsiteY27" fmla="*/ 1265687 h 6858000"/>
              <a:gd name="connsiteX28" fmla="*/ 5746000 w 5773150"/>
              <a:gd name="connsiteY28" fmla="*/ 1269978 h 6858000"/>
              <a:gd name="connsiteX29" fmla="*/ 5713210 w 5773150"/>
              <a:gd name="connsiteY29" fmla="*/ 1375228 h 6858000"/>
              <a:gd name="connsiteX30" fmla="*/ 5718231 w 5773150"/>
              <a:gd name="connsiteY30" fmla="*/ 1407489 h 6858000"/>
              <a:gd name="connsiteX31" fmla="*/ 5718549 w 5773150"/>
              <a:gd name="connsiteY31" fmla="*/ 1414144 h 6858000"/>
              <a:gd name="connsiteX32" fmla="*/ 5718270 w 5773150"/>
              <a:gd name="connsiteY32" fmla="*/ 1414342 h 6858000"/>
              <a:gd name="connsiteX33" fmla="*/ 5718039 w 5773150"/>
              <a:gd name="connsiteY33" fmla="*/ 1421494 h 6858000"/>
              <a:gd name="connsiteX34" fmla="*/ 5719130 w 5773150"/>
              <a:gd name="connsiteY34" fmla="*/ 1426276 h 6858000"/>
              <a:gd name="connsiteX35" fmla="*/ 5719749 w 5773150"/>
              <a:gd name="connsiteY35" fmla="*/ 1439183 h 6858000"/>
              <a:gd name="connsiteX36" fmla="*/ 5718068 w 5773150"/>
              <a:gd name="connsiteY36" fmla="*/ 1444070 h 6858000"/>
              <a:gd name="connsiteX37" fmla="*/ 5683760 w 5773150"/>
              <a:gd name="connsiteY37" fmla="*/ 1484872 h 6858000"/>
              <a:gd name="connsiteX38" fmla="*/ 5655213 w 5773150"/>
              <a:gd name="connsiteY38" fmla="*/ 1570335 h 6858000"/>
              <a:gd name="connsiteX39" fmla="*/ 5630336 w 5773150"/>
              <a:gd name="connsiteY39" fmla="*/ 1655809 h 6858000"/>
              <a:gd name="connsiteX40" fmla="*/ 5622971 w 5773150"/>
              <a:gd name="connsiteY40" fmla="*/ 1687176 h 6858000"/>
              <a:gd name="connsiteX41" fmla="*/ 5602601 w 5773150"/>
              <a:gd name="connsiteY41" fmla="*/ 1741240 h 6858000"/>
              <a:gd name="connsiteX42" fmla="*/ 5588781 w 5773150"/>
              <a:gd name="connsiteY42" fmla="*/ 1764858 h 6858000"/>
              <a:gd name="connsiteX43" fmla="*/ 5588947 w 5773150"/>
              <a:gd name="connsiteY43" fmla="*/ 1766091 h 6858000"/>
              <a:gd name="connsiteX44" fmla="*/ 5585214 w 5773150"/>
              <a:gd name="connsiteY44" fmla="*/ 1767564 h 6858000"/>
              <a:gd name="connsiteX45" fmla="*/ 5582552 w 5773150"/>
              <a:gd name="connsiteY45" fmla="*/ 1771907 h 6858000"/>
              <a:gd name="connsiteX46" fmla="*/ 5580211 w 5773150"/>
              <a:gd name="connsiteY46" fmla="*/ 1785016 h 6858000"/>
              <a:gd name="connsiteX47" fmla="*/ 5580144 w 5773150"/>
              <a:gd name="connsiteY47" fmla="*/ 1790155 h 6858000"/>
              <a:gd name="connsiteX48" fmla="*/ 5578316 w 5773150"/>
              <a:gd name="connsiteY48" fmla="*/ 1797230 h 6858000"/>
              <a:gd name="connsiteX49" fmla="*/ 5578012 w 5773150"/>
              <a:gd name="connsiteY49" fmla="*/ 1797341 h 6858000"/>
              <a:gd name="connsiteX50" fmla="*/ 5576805 w 5773150"/>
              <a:gd name="connsiteY50" fmla="*/ 1804097 h 6858000"/>
              <a:gd name="connsiteX51" fmla="*/ 5574175 w 5773150"/>
              <a:gd name="connsiteY51" fmla="*/ 1837992 h 6858000"/>
              <a:gd name="connsiteX52" fmla="*/ 5538573 w 5773150"/>
              <a:gd name="connsiteY52" fmla="*/ 1874590 h 6858000"/>
              <a:gd name="connsiteX53" fmla="*/ 5529775 w 5773150"/>
              <a:gd name="connsiteY53" fmla="*/ 1891237 h 6858000"/>
              <a:gd name="connsiteX54" fmla="*/ 5523694 w 5773150"/>
              <a:gd name="connsiteY54" fmla="*/ 1899776 h 6858000"/>
              <a:gd name="connsiteX55" fmla="*/ 5522424 w 5773150"/>
              <a:gd name="connsiteY55" fmla="*/ 1900078 h 6858000"/>
              <a:gd name="connsiteX56" fmla="*/ 5520031 w 5773150"/>
              <a:gd name="connsiteY56" fmla="*/ 1932606 h 6858000"/>
              <a:gd name="connsiteX57" fmla="*/ 5517631 w 5773150"/>
              <a:gd name="connsiteY57" fmla="*/ 1936394 h 6858000"/>
              <a:gd name="connsiteX58" fmla="*/ 5518736 w 5773150"/>
              <a:gd name="connsiteY58" fmla="*/ 1958275 h 6858000"/>
              <a:gd name="connsiteX59" fmla="*/ 5520575 w 5773150"/>
              <a:gd name="connsiteY59" fmla="*/ 1973057 h 6858000"/>
              <a:gd name="connsiteX60" fmla="*/ 5494788 w 5773150"/>
              <a:gd name="connsiteY60" fmla="*/ 2160875 h 6858000"/>
              <a:gd name="connsiteX61" fmla="*/ 5495547 w 5773150"/>
              <a:gd name="connsiteY61" fmla="*/ 2270995 h 6858000"/>
              <a:gd name="connsiteX62" fmla="*/ 5473327 w 5773150"/>
              <a:gd name="connsiteY62" fmla="*/ 2341361 h 6858000"/>
              <a:gd name="connsiteX63" fmla="*/ 5444557 w 5773150"/>
              <a:gd name="connsiteY63" fmla="*/ 2359357 h 6858000"/>
              <a:gd name="connsiteX64" fmla="*/ 5410799 w 5773150"/>
              <a:gd name="connsiteY64" fmla="*/ 2539631 h 6858000"/>
              <a:gd name="connsiteX65" fmla="*/ 5392086 w 5773150"/>
              <a:gd name="connsiteY65" fmla="*/ 2583107 h 6858000"/>
              <a:gd name="connsiteX66" fmla="*/ 5396221 w 5773150"/>
              <a:gd name="connsiteY66" fmla="*/ 2626625 h 6858000"/>
              <a:gd name="connsiteX67" fmla="*/ 5384605 w 5773150"/>
              <a:gd name="connsiteY67" fmla="*/ 2641276 h 6858000"/>
              <a:gd name="connsiteX68" fmla="*/ 5382375 w 5773150"/>
              <a:gd name="connsiteY68" fmla="*/ 2643748 h 6858000"/>
              <a:gd name="connsiteX69" fmla="*/ 5378376 w 5773150"/>
              <a:gd name="connsiteY69" fmla="*/ 2654882 h 6858000"/>
              <a:gd name="connsiteX70" fmla="*/ 5371098 w 5773150"/>
              <a:gd name="connsiteY70" fmla="*/ 2656453 h 6858000"/>
              <a:gd name="connsiteX71" fmla="*/ 5360670 w 5773150"/>
              <a:gd name="connsiteY71" fmla="*/ 2672090 h 6858000"/>
              <a:gd name="connsiteX72" fmla="*/ 5355023 w 5773150"/>
              <a:gd name="connsiteY72" fmla="*/ 2693024 h 6858000"/>
              <a:gd name="connsiteX73" fmla="*/ 5334290 w 5773150"/>
              <a:gd name="connsiteY73" fmla="*/ 2767224 h 6858000"/>
              <a:gd name="connsiteX74" fmla="*/ 5334675 w 5773150"/>
              <a:gd name="connsiteY74" fmla="*/ 2780287 h 6858000"/>
              <a:gd name="connsiteX75" fmla="*/ 5318729 w 5773150"/>
              <a:gd name="connsiteY75" fmla="*/ 2818533 h 6858000"/>
              <a:gd name="connsiteX76" fmla="*/ 5308395 w 5773150"/>
              <a:gd name="connsiteY76" fmla="*/ 2853605 h 6858000"/>
              <a:gd name="connsiteX77" fmla="*/ 5305322 w 5773150"/>
              <a:gd name="connsiteY77" fmla="*/ 2877253 h 6858000"/>
              <a:gd name="connsiteX78" fmla="*/ 5301489 w 5773150"/>
              <a:gd name="connsiteY78" fmla="*/ 2882681 h 6858000"/>
              <a:gd name="connsiteX79" fmla="*/ 5294118 w 5773150"/>
              <a:gd name="connsiteY79" fmla="*/ 2905402 h 6858000"/>
              <a:gd name="connsiteX80" fmla="*/ 5294526 w 5773150"/>
              <a:gd name="connsiteY80" fmla="*/ 2918038 h 6858000"/>
              <a:gd name="connsiteX81" fmla="*/ 5283716 w 5773150"/>
              <a:gd name="connsiteY81" fmla="*/ 2927650 h 6858000"/>
              <a:gd name="connsiteX82" fmla="*/ 5277240 w 5773150"/>
              <a:gd name="connsiteY82" fmla="*/ 2929023 h 6858000"/>
              <a:gd name="connsiteX83" fmla="*/ 5275633 w 5773150"/>
              <a:gd name="connsiteY83" fmla="*/ 2946120 h 6858000"/>
              <a:gd name="connsiteX84" fmla="*/ 5266576 w 5773150"/>
              <a:gd name="connsiteY84" fmla="*/ 2958163 h 6858000"/>
              <a:gd name="connsiteX85" fmla="*/ 5267255 w 5773150"/>
              <a:gd name="connsiteY85" fmla="*/ 2970848 h 6858000"/>
              <a:gd name="connsiteX86" fmla="*/ 5265185 w 5773150"/>
              <a:gd name="connsiteY86" fmla="*/ 2975513 h 6858000"/>
              <a:gd name="connsiteX87" fmla="*/ 5259313 w 5773150"/>
              <a:gd name="connsiteY87" fmla="*/ 2986924 h 6858000"/>
              <a:gd name="connsiteX88" fmla="*/ 5247802 w 5773150"/>
              <a:gd name="connsiteY88" fmla="*/ 3006258 h 6858000"/>
              <a:gd name="connsiteX89" fmla="*/ 5245279 w 5773150"/>
              <a:gd name="connsiteY89" fmla="*/ 3012562 h 6858000"/>
              <a:gd name="connsiteX90" fmla="*/ 5232206 w 5773150"/>
              <a:gd name="connsiteY90" fmla="*/ 3024355 h 6858000"/>
              <a:gd name="connsiteX91" fmla="*/ 5217115 w 5773150"/>
              <a:gd name="connsiteY91" fmla="*/ 3049786 h 6858000"/>
              <a:gd name="connsiteX92" fmla="*/ 5176572 w 5773150"/>
              <a:gd name="connsiteY92" fmla="*/ 3090998 h 6858000"/>
              <a:gd name="connsiteX93" fmla="*/ 5155861 w 5773150"/>
              <a:gd name="connsiteY93" fmla="*/ 3116019 h 6858000"/>
              <a:gd name="connsiteX94" fmla="*/ 5138549 w 5773150"/>
              <a:gd name="connsiteY94" fmla="*/ 3132106 h 6858000"/>
              <a:gd name="connsiteX95" fmla="*/ 5106546 w 5773150"/>
              <a:gd name="connsiteY95" fmla="*/ 3184456 h 6858000"/>
              <a:gd name="connsiteX96" fmla="*/ 5058542 w 5773150"/>
              <a:gd name="connsiteY96" fmla="*/ 3275999 h 6858000"/>
              <a:gd name="connsiteX97" fmla="*/ 5047232 w 5773150"/>
              <a:gd name="connsiteY97" fmla="*/ 3294370 h 6858000"/>
              <a:gd name="connsiteX98" fmla="*/ 5033169 w 5773150"/>
              <a:gd name="connsiteY98" fmla="*/ 3305717 h 6858000"/>
              <a:gd name="connsiteX99" fmla="*/ 5026122 w 5773150"/>
              <a:gd name="connsiteY99" fmla="*/ 3304478 h 6858000"/>
              <a:gd name="connsiteX100" fmla="*/ 5019204 w 5773150"/>
              <a:gd name="connsiteY100" fmla="*/ 3313868 h 6858000"/>
              <a:gd name="connsiteX101" fmla="*/ 5016458 w 5773150"/>
              <a:gd name="connsiteY101" fmla="*/ 3315437 h 6858000"/>
              <a:gd name="connsiteX102" fmla="*/ 5001612 w 5773150"/>
              <a:gd name="connsiteY102" fmla="*/ 3325366 h 6858000"/>
              <a:gd name="connsiteX103" fmla="*/ 4992447 w 5773150"/>
              <a:gd name="connsiteY103" fmla="*/ 3369627 h 6858000"/>
              <a:gd name="connsiteX104" fmla="*/ 4962640 w 5773150"/>
              <a:gd name="connsiteY104" fmla="*/ 3405111 h 6858000"/>
              <a:gd name="connsiteX105" fmla="*/ 4885437 w 5773150"/>
              <a:gd name="connsiteY105" fmla="*/ 3542476 h 6858000"/>
              <a:gd name="connsiteX106" fmla="*/ 4847328 w 5773150"/>
              <a:gd name="connsiteY106" fmla="*/ 3575653 h 6858000"/>
              <a:gd name="connsiteX107" fmla="*/ 4767104 w 5773150"/>
              <a:gd name="connsiteY107" fmla="*/ 3661469 h 6858000"/>
              <a:gd name="connsiteX108" fmla="*/ 4704780 w 5773150"/>
              <a:gd name="connsiteY108" fmla="*/ 3873639 h 6858000"/>
              <a:gd name="connsiteX109" fmla="*/ 4706808 w 5773150"/>
              <a:gd name="connsiteY109" fmla="*/ 3888925 h 6858000"/>
              <a:gd name="connsiteX110" fmla="*/ 4704311 w 5773150"/>
              <a:gd name="connsiteY110" fmla="*/ 3903419 h 6858000"/>
              <a:gd name="connsiteX111" fmla="*/ 4702575 w 5773150"/>
              <a:gd name="connsiteY111" fmla="*/ 3904376 h 6858000"/>
              <a:gd name="connsiteX112" fmla="*/ 4695419 w 5773150"/>
              <a:gd name="connsiteY112" fmla="*/ 3918796 h 6858000"/>
              <a:gd name="connsiteX113" fmla="*/ 4696713 w 5773150"/>
              <a:gd name="connsiteY113" fmla="*/ 3923588 h 6858000"/>
              <a:gd name="connsiteX114" fmla="*/ 4692700 w 5773150"/>
              <a:gd name="connsiteY114" fmla="*/ 3933994 h 6858000"/>
              <a:gd name="connsiteX115" fmla="*/ 4687213 w 5773150"/>
              <a:gd name="connsiteY115" fmla="*/ 3955874 h 6858000"/>
              <a:gd name="connsiteX116" fmla="*/ 4683919 w 5773150"/>
              <a:gd name="connsiteY116" fmla="*/ 3958674 h 6858000"/>
              <a:gd name="connsiteX117" fmla="*/ 4606919 w 5773150"/>
              <a:gd name="connsiteY117" fmla="*/ 4030764 h 6858000"/>
              <a:gd name="connsiteX118" fmla="*/ 4591395 w 5773150"/>
              <a:gd name="connsiteY118" fmla="*/ 4069165 h 6858000"/>
              <a:gd name="connsiteX119" fmla="*/ 4591089 w 5773150"/>
              <a:gd name="connsiteY119" fmla="*/ 4069157 h 6858000"/>
              <a:gd name="connsiteX120" fmla="*/ 4587337 w 5773150"/>
              <a:gd name="connsiteY120" fmla="*/ 4075398 h 6858000"/>
              <a:gd name="connsiteX121" fmla="*/ 4585754 w 5773150"/>
              <a:gd name="connsiteY121" fmla="*/ 4080409 h 6858000"/>
              <a:gd name="connsiteX122" fmla="*/ 4576058 w 5773150"/>
              <a:gd name="connsiteY122" fmla="*/ 4095613 h 6858000"/>
              <a:gd name="connsiteX123" fmla="*/ 4572245 w 5773150"/>
              <a:gd name="connsiteY123" fmla="*/ 4095632 h 6858000"/>
              <a:gd name="connsiteX124" fmla="*/ 4572030 w 5773150"/>
              <a:gd name="connsiteY124" fmla="*/ 4096903 h 6858000"/>
              <a:gd name="connsiteX125" fmla="*/ 4454298 w 5773150"/>
              <a:gd name="connsiteY125" fmla="*/ 4262280 h 6858000"/>
              <a:gd name="connsiteX126" fmla="*/ 4403153 w 5773150"/>
              <a:gd name="connsiteY126" fmla="*/ 4335179 h 6858000"/>
              <a:gd name="connsiteX127" fmla="*/ 4360039 w 5773150"/>
              <a:gd name="connsiteY127" fmla="*/ 4362080 h 6858000"/>
              <a:gd name="connsiteX128" fmla="*/ 4357068 w 5773150"/>
              <a:gd name="connsiteY128" fmla="*/ 4366231 h 6858000"/>
              <a:gd name="connsiteX129" fmla="*/ 4353801 w 5773150"/>
              <a:gd name="connsiteY129" fmla="*/ 4379126 h 6858000"/>
              <a:gd name="connsiteX130" fmla="*/ 4353370 w 5773150"/>
              <a:gd name="connsiteY130" fmla="*/ 4384233 h 6858000"/>
              <a:gd name="connsiteX131" fmla="*/ 4351043 w 5773150"/>
              <a:gd name="connsiteY131" fmla="*/ 4391157 h 6858000"/>
              <a:gd name="connsiteX132" fmla="*/ 4350731 w 5773150"/>
              <a:gd name="connsiteY132" fmla="*/ 4391247 h 6858000"/>
              <a:gd name="connsiteX133" fmla="*/ 4349047 w 5773150"/>
              <a:gd name="connsiteY133" fmla="*/ 4397893 h 6858000"/>
              <a:gd name="connsiteX134" fmla="*/ 4344022 w 5773150"/>
              <a:gd name="connsiteY134" fmla="*/ 4431453 h 6858000"/>
              <a:gd name="connsiteX135" fmla="*/ 4305819 w 5773150"/>
              <a:gd name="connsiteY135" fmla="*/ 4465595 h 6858000"/>
              <a:gd name="connsiteX136" fmla="*/ 4295842 w 5773150"/>
              <a:gd name="connsiteY136" fmla="*/ 4481597 h 6858000"/>
              <a:gd name="connsiteX137" fmla="*/ 4289154 w 5773150"/>
              <a:gd name="connsiteY137" fmla="*/ 4489703 h 6858000"/>
              <a:gd name="connsiteX138" fmla="*/ 4287862 w 5773150"/>
              <a:gd name="connsiteY138" fmla="*/ 4489926 h 6858000"/>
              <a:gd name="connsiteX139" fmla="*/ 4283172 w 5773150"/>
              <a:gd name="connsiteY139" fmla="*/ 4522137 h 6858000"/>
              <a:gd name="connsiteX140" fmla="*/ 4280503 w 5773150"/>
              <a:gd name="connsiteY140" fmla="*/ 4525754 h 6858000"/>
              <a:gd name="connsiteX141" fmla="*/ 4280064 w 5773150"/>
              <a:gd name="connsiteY141" fmla="*/ 4547595 h 6858000"/>
              <a:gd name="connsiteX142" fmla="*/ 4278441 w 5773150"/>
              <a:gd name="connsiteY142" fmla="*/ 4558429 h 6858000"/>
              <a:gd name="connsiteX143" fmla="*/ 4280863 w 5773150"/>
              <a:gd name="connsiteY143" fmla="*/ 4562417 h 6858000"/>
              <a:gd name="connsiteX144" fmla="*/ 4277004 w 5773150"/>
              <a:gd name="connsiteY144" fmla="*/ 4577939 h 6858000"/>
              <a:gd name="connsiteX145" fmla="*/ 4275476 w 5773150"/>
              <a:gd name="connsiteY145" fmla="*/ 4579371 h 6858000"/>
              <a:gd name="connsiteX146" fmla="*/ 4276334 w 5773150"/>
              <a:gd name="connsiteY146" fmla="*/ 4593473 h 6858000"/>
              <a:gd name="connsiteX147" fmla="*/ 4281939 w 5773150"/>
              <a:gd name="connsiteY147" fmla="*/ 4606870 h 6858000"/>
              <a:gd name="connsiteX148" fmla="*/ 4233839 w 5773150"/>
              <a:gd name="connsiteY148" fmla="*/ 4733904 h 6858000"/>
              <a:gd name="connsiteX149" fmla="*/ 4234794 w 5773150"/>
              <a:gd name="connsiteY149" fmla="*/ 4857271 h 6858000"/>
              <a:gd name="connsiteX150" fmla="*/ 4207596 w 5773150"/>
              <a:gd name="connsiteY150" fmla="*/ 4925868 h 6858000"/>
              <a:gd name="connsiteX151" fmla="*/ 4177540 w 5773150"/>
              <a:gd name="connsiteY151" fmla="*/ 4941939 h 6858000"/>
              <a:gd name="connsiteX152" fmla="*/ 4131041 w 5773150"/>
              <a:gd name="connsiteY152" fmla="*/ 5119156 h 6858000"/>
              <a:gd name="connsiteX153" fmla="*/ 4109250 w 5773150"/>
              <a:gd name="connsiteY153" fmla="*/ 5161219 h 6858000"/>
              <a:gd name="connsiteX154" fmla="*/ 4110314 w 5773150"/>
              <a:gd name="connsiteY154" fmla="*/ 5204785 h 6858000"/>
              <a:gd name="connsiteX155" fmla="*/ 4097659 w 5773150"/>
              <a:gd name="connsiteY155" fmla="*/ 5218622 h 6858000"/>
              <a:gd name="connsiteX156" fmla="*/ 4095256 w 5773150"/>
              <a:gd name="connsiteY156" fmla="*/ 5220937 h 6858000"/>
              <a:gd name="connsiteX157" fmla="*/ 4090467 w 5773150"/>
              <a:gd name="connsiteY157" fmla="*/ 5231761 h 6858000"/>
              <a:gd name="connsiteX158" fmla="*/ 4083075 w 5773150"/>
              <a:gd name="connsiteY158" fmla="*/ 5232862 h 6858000"/>
              <a:gd name="connsiteX159" fmla="*/ 4037326 w 5773150"/>
              <a:gd name="connsiteY159" fmla="*/ 5367558 h 6858000"/>
              <a:gd name="connsiteX160" fmla="*/ 4017249 w 5773150"/>
              <a:gd name="connsiteY160" fmla="*/ 5425813 h 6858000"/>
              <a:gd name="connsiteX161" fmla="*/ 4003539 w 5773150"/>
              <a:gd name="connsiteY161" fmla="*/ 5446090 h 6858000"/>
              <a:gd name="connsiteX162" fmla="*/ 3957205 w 5773150"/>
              <a:gd name="connsiteY162" fmla="*/ 5526392 h 6858000"/>
              <a:gd name="connsiteX163" fmla="*/ 3923369 w 5773150"/>
              <a:gd name="connsiteY163" fmla="*/ 5597055 h 6858000"/>
              <a:gd name="connsiteX164" fmla="*/ 3924699 w 5773150"/>
              <a:gd name="connsiteY164" fmla="*/ 5656420 h 6858000"/>
              <a:gd name="connsiteX165" fmla="*/ 3918490 w 5773150"/>
              <a:gd name="connsiteY165" fmla="*/ 5659739 h 6858000"/>
              <a:gd name="connsiteX166" fmla="*/ 3906741 w 5773150"/>
              <a:gd name="connsiteY166" fmla="*/ 5696859 h 6858000"/>
              <a:gd name="connsiteX167" fmla="*/ 3896975 w 5773150"/>
              <a:gd name="connsiteY167" fmla="*/ 5836200 h 6858000"/>
              <a:gd name="connsiteX168" fmla="*/ 3873147 w 5773150"/>
              <a:gd name="connsiteY168" fmla="*/ 5908482 h 6858000"/>
              <a:gd name="connsiteX169" fmla="*/ 3859627 w 5773150"/>
              <a:gd name="connsiteY169" fmla="*/ 5932636 h 6858000"/>
              <a:gd name="connsiteX170" fmla="*/ 3837289 w 5773150"/>
              <a:gd name="connsiteY170" fmla="*/ 5973195 h 6858000"/>
              <a:gd name="connsiteX171" fmla="*/ 3808128 w 5773150"/>
              <a:gd name="connsiteY171" fmla="*/ 5999815 h 6858000"/>
              <a:gd name="connsiteX172" fmla="*/ 3794389 w 5773150"/>
              <a:gd name="connsiteY172" fmla="*/ 6035197 h 6858000"/>
              <a:gd name="connsiteX173" fmla="*/ 3807321 w 5773150"/>
              <a:gd name="connsiteY173" fmla="*/ 6048196 h 6858000"/>
              <a:gd name="connsiteX174" fmla="*/ 3755396 w 5773150"/>
              <a:gd name="connsiteY174" fmla="*/ 6139024 h 6858000"/>
              <a:gd name="connsiteX175" fmla="*/ 3741103 w 5773150"/>
              <a:gd name="connsiteY175" fmla="*/ 6171711 h 6858000"/>
              <a:gd name="connsiteX176" fmla="*/ 3697544 w 5773150"/>
              <a:gd name="connsiteY176" fmla="*/ 6259653 h 6858000"/>
              <a:gd name="connsiteX177" fmla="*/ 3650470 w 5773150"/>
              <a:gd name="connsiteY177" fmla="*/ 6346715 h 6858000"/>
              <a:gd name="connsiteX178" fmla="*/ 3603128 w 5773150"/>
              <a:gd name="connsiteY178" fmla="*/ 6392515 h 6858000"/>
              <a:gd name="connsiteX179" fmla="*/ 3566534 w 5773150"/>
              <a:gd name="connsiteY179" fmla="*/ 6464704 h 6858000"/>
              <a:gd name="connsiteX180" fmla="*/ 3557558 w 5773150"/>
              <a:gd name="connsiteY180" fmla="*/ 6475940 h 6858000"/>
              <a:gd name="connsiteX181" fmla="*/ 3467778 w 5773150"/>
              <a:gd name="connsiteY181" fmla="*/ 6598594 h 6858000"/>
              <a:gd name="connsiteX182" fmla="*/ 3406680 w 5773150"/>
              <a:gd name="connsiteY182" fmla="*/ 6665163 h 6858000"/>
              <a:gd name="connsiteX183" fmla="*/ 3298660 w 5773150"/>
              <a:gd name="connsiteY183" fmla="*/ 6829172 h 6858000"/>
              <a:gd name="connsiteX184" fmla="*/ 3279359 w 5773150"/>
              <a:gd name="connsiteY184" fmla="*/ 6858000 h 6858000"/>
              <a:gd name="connsiteX185" fmla="*/ 0 w 5773150"/>
              <a:gd name="connsiteY18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5773150" h="6858000">
                <a:moveTo>
                  <a:pt x="0" y="0"/>
                </a:moveTo>
                <a:lnTo>
                  <a:pt x="5743678" y="0"/>
                </a:lnTo>
                <a:lnTo>
                  <a:pt x="5751391" y="30573"/>
                </a:lnTo>
                <a:cubicBezTo>
                  <a:pt x="5755183" y="41656"/>
                  <a:pt x="5760175" y="52820"/>
                  <a:pt x="5766902" y="64019"/>
                </a:cubicBezTo>
                <a:cubicBezTo>
                  <a:pt x="5775432" y="73156"/>
                  <a:pt x="5775199" y="90194"/>
                  <a:pt x="5766384" y="102070"/>
                </a:cubicBezTo>
                <a:cubicBezTo>
                  <a:pt x="5764867" y="104110"/>
                  <a:pt x="5763145" y="105922"/>
                  <a:pt x="5761277" y="107443"/>
                </a:cubicBezTo>
                <a:cubicBezTo>
                  <a:pt x="5758933" y="139641"/>
                  <a:pt x="5754809" y="258542"/>
                  <a:pt x="5752316" y="295258"/>
                </a:cubicBezTo>
                <a:cubicBezTo>
                  <a:pt x="5738492" y="294758"/>
                  <a:pt x="5757608" y="318519"/>
                  <a:pt x="5746314" y="327740"/>
                </a:cubicBezTo>
                <a:cubicBezTo>
                  <a:pt x="5736871" y="333999"/>
                  <a:pt x="5740467" y="342667"/>
                  <a:pt x="5738881" y="351315"/>
                </a:cubicBezTo>
                <a:cubicBezTo>
                  <a:pt x="5730234" y="361036"/>
                  <a:pt x="5731385" y="400223"/>
                  <a:pt x="5736461" y="411657"/>
                </a:cubicBezTo>
                <a:cubicBezTo>
                  <a:pt x="5756734" y="441057"/>
                  <a:pt x="5724191" y="487822"/>
                  <a:pt x="5739349" y="511819"/>
                </a:cubicBezTo>
                <a:cubicBezTo>
                  <a:pt x="5740531" y="519425"/>
                  <a:pt x="5740006" y="526440"/>
                  <a:pt x="5738426" y="533052"/>
                </a:cubicBezTo>
                <a:lnTo>
                  <a:pt x="5731528" y="550926"/>
                </a:lnTo>
                <a:lnTo>
                  <a:pt x="5724607" y="554743"/>
                </a:lnTo>
                <a:lnTo>
                  <a:pt x="5723119" y="566363"/>
                </a:lnTo>
                <a:lnTo>
                  <a:pt x="5721446" y="569374"/>
                </a:lnTo>
                <a:cubicBezTo>
                  <a:pt x="5722109" y="579264"/>
                  <a:pt x="5727640" y="608589"/>
                  <a:pt x="5727098" y="625703"/>
                </a:cubicBezTo>
                <a:cubicBezTo>
                  <a:pt x="5720765" y="657876"/>
                  <a:pt x="5748028" y="639054"/>
                  <a:pt x="5718199" y="672062"/>
                </a:cubicBezTo>
                <a:cubicBezTo>
                  <a:pt x="5728541" y="727155"/>
                  <a:pt x="5696651" y="752273"/>
                  <a:pt x="5721559" y="799708"/>
                </a:cubicBezTo>
                <a:cubicBezTo>
                  <a:pt x="5723793" y="864308"/>
                  <a:pt x="5706512" y="931254"/>
                  <a:pt x="5706600" y="996786"/>
                </a:cubicBezTo>
                <a:cubicBezTo>
                  <a:pt x="5701422" y="1044681"/>
                  <a:pt x="5722027" y="1077722"/>
                  <a:pt x="5698779" y="1123394"/>
                </a:cubicBezTo>
                <a:cubicBezTo>
                  <a:pt x="5702808" y="1126021"/>
                  <a:pt x="5729183" y="1198935"/>
                  <a:pt x="5731557" y="1202870"/>
                </a:cubicBezTo>
                <a:lnTo>
                  <a:pt x="5736580" y="1215292"/>
                </a:lnTo>
                <a:lnTo>
                  <a:pt x="5735505" y="1217172"/>
                </a:lnTo>
                <a:cubicBezTo>
                  <a:pt x="5733380" y="1225092"/>
                  <a:pt x="5734203" y="1229635"/>
                  <a:pt x="5736321" y="1232680"/>
                </a:cubicBezTo>
                <a:lnTo>
                  <a:pt x="5739880" y="1235358"/>
                </a:lnTo>
                <a:lnTo>
                  <a:pt x="5741500" y="1245773"/>
                </a:lnTo>
                <a:lnTo>
                  <a:pt x="5747543" y="1265687"/>
                </a:lnTo>
                <a:lnTo>
                  <a:pt x="5746000" y="1269978"/>
                </a:lnTo>
                <a:lnTo>
                  <a:pt x="5713210" y="1375228"/>
                </a:lnTo>
                <a:cubicBezTo>
                  <a:pt x="5715338" y="1385493"/>
                  <a:pt x="5717065" y="1396315"/>
                  <a:pt x="5718231" y="1407489"/>
                </a:cubicBezTo>
                <a:lnTo>
                  <a:pt x="5718549" y="1414144"/>
                </a:lnTo>
                <a:lnTo>
                  <a:pt x="5718270" y="1414342"/>
                </a:lnTo>
                <a:cubicBezTo>
                  <a:pt x="5717731" y="1415932"/>
                  <a:pt x="5717607" y="1418173"/>
                  <a:pt x="5718039" y="1421494"/>
                </a:cubicBezTo>
                <a:lnTo>
                  <a:pt x="5719130" y="1426276"/>
                </a:lnTo>
                <a:lnTo>
                  <a:pt x="5719749" y="1439183"/>
                </a:lnTo>
                <a:lnTo>
                  <a:pt x="5718068" y="1444070"/>
                </a:lnTo>
                <a:cubicBezTo>
                  <a:pt x="5706546" y="1461201"/>
                  <a:pt x="5668509" y="1454838"/>
                  <a:pt x="5683760" y="1484872"/>
                </a:cubicBezTo>
                <a:cubicBezTo>
                  <a:pt x="5674680" y="1518718"/>
                  <a:pt x="5649677" y="1535628"/>
                  <a:pt x="5655213" y="1570335"/>
                </a:cubicBezTo>
                <a:cubicBezTo>
                  <a:pt x="5646629" y="1601999"/>
                  <a:pt x="5631412" y="1627433"/>
                  <a:pt x="5630336" y="1655809"/>
                </a:cubicBezTo>
                <a:cubicBezTo>
                  <a:pt x="5621171" y="1665112"/>
                  <a:pt x="5615969" y="1674755"/>
                  <a:pt x="5622971" y="1687176"/>
                </a:cubicBezTo>
                <a:cubicBezTo>
                  <a:pt x="5612223" y="1716027"/>
                  <a:pt x="5596756" y="1719733"/>
                  <a:pt x="5602601" y="1741240"/>
                </a:cubicBezTo>
                <a:cubicBezTo>
                  <a:pt x="5576295" y="1752284"/>
                  <a:pt x="5584462" y="1755416"/>
                  <a:pt x="5588781" y="1764858"/>
                </a:cubicBezTo>
                <a:lnTo>
                  <a:pt x="5588947" y="1766091"/>
                </a:lnTo>
                <a:lnTo>
                  <a:pt x="5585214" y="1767564"/>
                </a:lnTo>
                <a:lnTo>
                  <a:pt x="5582552" y="1771907"/>
                </a:lnTo>
                <a:lnTo>
                  <a:pt x="5580211" y="1785016"/>
                </a:lnTo>
                <a:lnTo>
                  <a:pt x="5580144" y="1790155"/>
                </a:lnTo>
                <a:cubicBezTo>
                  <a:pt x="5579795" y="1793615"/>
                  <a:pt x="5579174" y="1795816"/>
                  <a:pt x="5578316" y="1797230"/>
                </a:cubicBezTo>
                <a:lnTo>
                  <a:pt x="5578012" y="1797341"/>
                </a:lnTo>
                <a:lnTo>
                  <a:pt x="5576805" y="1804097"/>
                </a:lnTo>
                <a:cubicBezTo>
                  <a:pt x="5575363" y="1815650"/>
                  <a:pt x="5574518" y="1827037"/>
                  <a:pt x="5574175" y="1837992"/>
                </a:cubicBezTo>
                <a:cubicBezTo>
                  <a:pt x="5557462" y="1843069"/>
                  <a:pt x="5564796" y="1885741"/>
                  <a:pt x="5538573" y="1874590"/>
                </a:cubicBezTo>
                <a:cubicBezTo>
                  <a:pt x="5537299" y="1889161"/>
                  <a:pt x="5546475" y="1900511"/>
                  <a:pt x="5529775" y="1891237"/>
                </a:cubicBezTo>
                <a:cubicBezTo>
                  <a:pt x="5528841" y="1895903"/>
                  <a:pt x="5526597" y="1898352"/>
                  <a:pt x="5523694" y="1899776"/>
                </a:cubicBezTo>
                <a:lnTo>
                  <a:pt x="5522424" y="1900078"/>
                </a:lnTo>
                <a:lnTo>
                  <a:pt x="5520031" y="1932606"/>
                </a:lnTo>
                <a:lnTo>
                  <a:pt x="5517631" y="1936394"/>
                </a:lnTo>
                <a:lnTo>
                  <a:pt x="5518736" y="1958275"/>
                </a:lnTo>
                <a:lnTo>
                  <a:pt x="5520575" y="1973057"/>
                </a:lnTo>
                <a:lnTo>
                  <a:pt x="5494788" y="2160875"/>
                </a:lnTo>
                <a:cubicBezTo>
                  <a:pt x="5491310" y="2207647"/>
                  <a:pt x="5503036" y="2214838"/>
                  <a:pt x="5495547" y="2270995"/>
                </a:cubicBezTo>
                <a:cubicBezTo>
                  <a:pt x="5458835" y="2262012"/>
                  <a:pt x="5510792" y="2386959"/>
                  <a:pt x="5473327" y="2341361"/>
                </a:cubicBezTo>
                <a:cubicBezTo>
                  <a:pt x="5472407" y="2358369"/>
                  <a:pt x="5453871" y="2371442"/>
                  <a:pt x="5444557" y="2359357"/>
                </a:cubicBezTo>
                <a:cubicBezTo>
                  <a:pt x="5456929" y="2414891"/>
                  <a:pt x="5413654" y="2481170"/>
                  <a:pt x="5410799" y="2539631"/>
                </a:cubicBezTo>
                <a:cubicBezTo>
                  <a:pt x="5375706" y="2562954"/>
                  <a:pt x="5405218" y="2552984"/>
                  <a:pt x="5392086" y="2583107"/>
                </a:cubicBezTo>
                <a:cubicBezTo>
                  <a:pt x="5419473" y="2580934"/>
                  <a:pt x="5368223" y="2617657"/>
                  <a:pt x="5396221" y="2626625"/>
                </a:cubicBezTo>
                <a:cubicBezTo>
                  <a:pt x="5392944" y="2631822"/>
                  <a:pt x="5388887" y="2636576"/>
                  <a:pt x="5384605" y="2641276"/>
                </a:cubicBezTo>
                <a:lnTo>
                  <a:pt x="5382375" y="2643748"/>
                </a:lnTo>
                <a:lnTo>
                  <a:pt x="5378376" y="2654882"/>
                </a:lnTo>
                <a:lnTo>
                  <a:pt x="5371098" y="2656453"/>
                </a:lnTo>
                <a:lnTo>
                  <a:pt x="5360670" y="2672090"/>
                </a:lnTo>
                <a:cubicBezTo>
                  <a:pt x="5357715" y="2678188"/>
                  <a:pt x="5355645" y="2685034"/>
                  <a:pt x="5355023" y="2693024"/>
                </a:cubicBezTo>
                <a:cubicBezTo>
                  <a:pt x="5361493" y="2714719"/>
                  <a:pt x="5340211" y="2740505"/>
                  <a:pt x="5334290" y="2767224"/>
                </a:cubicBezTo>
                <a:lnTo>
                  <a:pt x="5334675" y="2780287"/>
                </a:lnTo>
                <a:lnTo>
                  <a:pt x="5318729" y="2818533"/>
                </a:lnTo>
                <a:cubicBezTo>
                  <a:pt x="5314717" y="2829555"/>
                  <a:pt x="5311133" y="2841142"/>
                  <a:pt x="5308395" y="2853605"/>
                </a:cubicBezTo>
                <a:lnTo>
                  <a:pt x="5305322" y="2877253"/>
                </a:lnTo>
                <a:lnTo>
                  <a:pt x="5301489" y="2882681"/>
                </a:lnTo>
                <a:cubicBezTo>
                  <a:pt x="5299075" y="2893219"/>
                  <a:pt x="5303638" y="2909145"/>
                  <a:pt x="5294118" y="2905402"/>
                </a:cubicBezTo>
                <a:lnTo>
                  <a:pt x="5294526" y="2918038"/>
                </a:lnTo>
                <a:lnTo>
                  <a:pt x="5283716" y="2927650"/>
                </a:lnTo>
                <a:cubicBezTo>
                  <a:pt x="5281569" y="2928458"/>
                  <a:pt x="5279386" y="2928919"/>
                  <a:pt x="5277240" y="2929023"/>
                </a:cubicBezTo>
                <a:lnTo>
                  <a:pt x="5275633" y="2946120"/>
                </a:lnTo>
                <a:lnTo>
                  <a:pt x="5266576" y="2958163"/>
                </a:lnTo>
                <a:lnTo>
                  <a:pt x="5267255" y="2970848"/>
                </a:lnTo>
                <a:lnTo>
                  <a:pt x="5265185" y="2975513"/>
                </a:lnTo>
                <a:lnTo>
                  <a:pt x="5259313" y="2986924"/>
                </a:lnTo>
                <a:cubicBezTo>
                  <a:pt x="5255780" y="2992640"/>
                  <a:pt x="5251658" y="2998994"/>
                  <a:pt x="5247802" y="3006258"/>
                </a:cubicBezTo>
                <a:lnTo>
                  <a:pt x="5245279" y="3012562"/>
                </a:lnTo>
                <a:lnTo>
                  <a:pt x="5232206" y="3024355"/>
                </a:lnTo>
                <a:cubicBezTo>
                  <a:pt x="5222427" y="3032866"/>
                  <a:pt x="5215538" y="3039771"/>
                  <a:pt x="5217115" y="3049786"/>
                </a:cubicBezTo>
                <a:cubicBezTo>
                  <a:pt x="5203961" y="3062817"/>
                  <a:pt x="5175346" y="3066969"/>
                  <a:pt x="5176572" y="3090998"/>
                </a:cubicBezTo>
                <a:cubicBezTo>
                  <a:pt x="5166573" y="3081252"/>
                  <a:pt x="5168849" y="3115369"/>
                  <a:pt x="5155861" y="3116019"/>
                </a:cubicBezTo>
                <a:cubicBezTo>
                  <a:pt x="5145726" y="3115265"/>
                  <a:pt x="5144054" y="3125438"/>
                  <a:pt x="5138549" y="3132106"/>
                </a:cubicBezTo>
                <a:cubicBezTo>
                  <a:pt x="5127269" y="3134983"/>
                  <a:pt x="5108506" y="3170815"/>
                  <a:pt x="5106546" y="3184456"/>
                </a:cubicBezTo>
                <a:cubicBezTo>
                  <a:pt x="5106861" y="3224391"/>
                  <a:pt x="5059318" y="3244332"/>
                  <a:pt x="5058542" y="3275999"/>
                </a:cubicBezTo>
                <a:cubicBezTo>
                  <a:pt x="5055611" y="3283596"/>
                  <a:pt x="5051712" y="3289520"/>
                  <a:pt x="5047232" y="3294370"/>
                </a:cubicBezTo>
                <a:lnTo>
                  <a:pt x="5033169" y="3305717"/>
                </a:lnTo>
                <a:cubicBezTo>
                  <a:pt x="5030820" y="3305304"/>
                  <a:pt x="5028471" y="3304890"/>
                  <a:pt x="5026122" y="3304478"/>
                </a:cubicBezTo>
                <a:lnTo>
                  <a:pt x="5019204" y="3313868"/>
                </a:lnTo>
                <a:lnTo>
                  <a:pt x="5016458" y="3315437"/>
                </a:lnTo>
                <a:cubicBezTo>
                  <a:pt x="5011193" y="3318413"/>
                  <a:pt x="5006115" y="3321522"/>
                  <a:pt x="5001612" y="3325366"/>
                </a:cubicBezTo>
                <a:cubicBezTo>
                  <a:pt x="5024263" y="3344866"/>
                  <a:pt x="4967044" y="3361287"/>
                  <a:pt x="4992447" y="3369627"/>
                </a:cubicBezTo>
                <a:cubicBezTo>
                  <a:pt x="4971645" y="3394149"/>
                  <a:pt x="5001283" y="3395653"/>
                  <a:pt x="4962640" y="3405111"/>
                </a:cubicBezTo>
                <a:cubicBezTo>
                  <a:pt x="4942726" y="3461354"/>
                  <a:pt x="4890717" y="3483285"/>
                  <a:pt x="4885437" y="3542476"/>
                </a:cubicBezTo>
                <a:cubicBezTo>
                  <a:pt x="4880600" y="3527061"/>
                  <a:pt x="4853204" y="3559326"/>
                  <a:pt x="4847328" y="3575653"/>
                </a:cubicBezTo>
                <a:cubicBezTo>
                  <a:pt x="4826975" y="3516612"/>
                  <a:pt x="4797633" y="3684316"/>
                  <a:pt x="4767104" y="3661469"/>
                </a:cubicBezTo>
                <a:cubicBezTo>
                  <a:pt x="4743347" y="3711133"/>
                  <a:pt x="4721374" y="3831513"/>
                  <a:pt x="4704780" y="3873639"/>
                </a:cubicBezTo>
                <a:cubicBezTo>
                  <a:pt x="4706450" y="3878699"/>
                  <a:pt x="4707018" y="3883808"/>
                  <a:pt x="4706808" y="3888925"/>
                </a:cubicBezTo>
                <a:lnTo>
                  <a:pt x="4704311" y="3903419"/>
                </a:lnTo>
                <a:lnTo>
                  <a:pt x="4702575" y="3904376"/>
                </a:lnTo>
                <a:cubicBezTo>
                  <a:pt x="4697037" y="3910030"/>
                  <a:pt x="4695370" y="3914647"/>
                  <a:pt x="4695419" y="3918796"/>
                </a:cubicBezTo>
                <a:lnTo>
                  <a:pt x="4696713" y="3923588"/>
                </a:lnTo>
                <a:lnTo>
                  <a:pt x="4692700" y="3933994"/>
                </a:lnTo>
                <a:lnTo>
                  <a:pt x="4687213" y="3955874"/>
                </a:lnTo>
                <a:lnTo>
                  <a:pt x="4683919" y="3958674"/>
                </a:lnTo>
                <a:cubicBezTo>
                  <a:pt x="4670537" y="3971156"/>
                  <a:pt x="4621823" y="4013377"/>
                  <a:pt x="4606919" y="4030764"/>
                </a:cubicBezTo>
                <a:lnTo>
                  <a:pt x="4591395" y="4069165"/>
                </a:lnTo>
                <a:cubicBezTo>
                  <a:pt x="4591293" y="4069162"/>
                  <a:pt x="4591190" y="4069159"/>
                  <a:pt x="4591089" y="4069157"/>
                </a:cubicBezTo>
                <a:cubicBezTo>
                  <a:pt x="4589894" y="4070214"/>
                  <a:pt x="4588680" y="4072136"/>
                  <a:pt x="4587337" y="4075398"/>
                </a:cubicBezTo>
                <a:lnTo>
                  <a:pt x="4585754" y="4080409"/>
                </a:lnTo>
                <a:lnTo>
                  <a:pt x="4576058" y="4095613"/>
                </a:lnTo>
                <a:lnTo>
                  <a:pt x="4572245" y="4095632"/>
                </a:lnTo>
                <a:lnTo>
                  <a:pt x="4572030" y="4096903"/>
                </a:lnTo>
                <a:lnTo>
                  <a:pt x="4454298" y="4262280"/>
                </a:lnTo>
                <a:cubicBezTo>
                  <a:pt x="4449015" y="4298433"/>
                  <a:pt x="4421396" y="4305460"/>
                  <a:pt x="4403153" y="4335179"/>
                </a:cubicBezTo>
                <a:cubicBezTo>
                  <a:pt x="4408038" y="4370465"/>
                  <a:pt x="4375534" y="4349684"/>
                  <a:pt x="4360039" y="4362080"/>
                </a:cubicBezTo>
                <a:lnTo>
                  <a:pt x="4357068" y="4366231"/>
                </a:lnTo>
                <a:lnTo>
                  <a:pt x="4353801" y="4379126"/>
                </a:lnTo>
                <a:lnTo>
                  <a:pt x="4353370" y="4384233"/>
                </a:lnTo>
                <a:cubicBezTo>
                  <a:pt x="4352777" y="4387655"/>
                  <a:pt x="4352001" y="4389806"/>
                  <a:pt x="4351043" y="4391157"/>
                </a:cubicBezTo>
                <a:cubicBezTo>
                  <a:pt x="4350939" y="4391187"/>
                  <a:pt x="4350835" y="4391216"/>
                  <a:pt x="4350731" y="4391247"/>
                </a:cubicBezTo>
                <a:lnTo>
                  <a:pt x="4349047" y="4397893"/>
                </a:lnTo>
                <a:cubicBezTo>
                  <a:pt x="4346788" y="4409298"/>
                  <a:pt x="4345141" y="4420572"/>
                  <a:pt x="4344022" y="4431453"/>
                </a:cubicBezTo>
                <a:cubicBezTo>
                  <a:pt x="4326944" y="4435435"/>
                  <a:pt x="4331268" y="4478362"/>
                  <a:pt x="4305819" y="4465595"/>
                </a:cubicBezTo>
                <a:cubicBezTo>
                  <a:pt x="4303516" y="4480014"/>
                  <a:pt x="4311896" y="4491890"/>
                  <a:pt x="4295842" y="4481597"/>
                </a:cubicBezTo>
                <a:cubicBezTo>
                  <a:pt x="4294579" y="4486180"/>
                  <a:pt x="4292159" y="4488473"/>
                  <a:pt x="4289154" y="4489703"/>
                </a:cubicBezTo>
                <a:lnTo>
                  <a:pt x="4287862" y="4489926"/>
                </a:lnTo>
                <a:lnTo>
                  <a:pt x="4283172" y="4522137"/>
                </a:lnTo>
                <a:lnTo>
                  <a:pt x="4280503" y="4525754"/>
                </a:lnTo>
                <a:lnTo>
                  <a:pt x="4280064" y="4547595"/>
                </a:lnTo>
                <a:lnTo>
                  <a:pt x="4278441" y="4558429"/>
                </a:lnTo>
                <a:lnTo>
                  <a:pt x="4280863" y="4562417"/>
                </a:lnTo>
                <a:cubicBezTo>
                  <a:pt x="4281877" y="4566212"/>
                  <a:pt x="4281272" y="4570986"/>
                  <a:pt x="4277004" y="4577939"/>
                </a:cubicBezTo>
                <a:lnTo>
                  <a:pt x="4275476" y="4579371"/>
                </a:lnTo>
                <a:lnTo>
                  <a:pt x="4276334" y="4593473"/>
                </a:lnTo>
                <a:cubicBezTo>
                  <a:pt x="4277315" y="4598241"/>
                  <a:pt x="4279075" y="4602753"/>
                  <a:pt x="4281939" y="4606870"/>
                </a:cubicBezTo>
                <a:cubicBezTo>
                  <a:pt x="4247382" y="4642774"/>
                  <a:pt x="4252718" y="4688912"/>
                  <a:pt x="4233839" y="4733904"/>
                </a:cubicBezTo>
                <a:cubicBezTo>
                  <a:pt x="4195436" y="4743589"/>
                  <a:pt x="4207804" y="4835870"/>
                  <a:pt x="4234794" y="4857271"/>
                </a:cubicBezTo>
                <a:cubicBezTo>
                  <a:pt x="4198696" y="4845991"/>
                  <a:pt x="4241862" y="4973625"/>
                  <a:pt x="4207596" y="4925868"/>
                </a:cubicBezTo>
                <a:cubicBezTo>
                  <a:pt x="4205472" y="4942730"/>
                  <a:pt x="4186007" y="4954558"/>
                  <a:pt x="4177540" y="4941939"/>
                </a:cubicBezTo>
                <a:cubicBezTo>
                  <a:pt x="4185998" y="4997982"/>
                  <a:pt x="4138024" y="5061170"/>
                  <a:pt x="4131041" y="5119156"/>
                </a:cubicBezTo>
                <a:cubicBezTo>
                  <a:pt x="4094285" y="5140124"/>
                  <a:pt x="4124516" y="5132087"/>
                  <a:pt x="4109250" y="5161219"/>
                </a:cubicBezTo>
                <a:cubicBezTo>
                  <a:pt x="4136804" y="5160804"/>
                  <a:pt x="4082938" y="5194076"/>
                  <a:pt x="4110314" y="5204785"/>
                </a:cubicBezTo>
                <a:cubicBezTo>
                  <a:pt x="4106672" y="5209749"/>
                  <a:pt x="4102276" y="5214217"/>
                  <a:pt x="4097659" y="5218622"/>
                </a:cubicBezTo>
                <a:lnTo>
                  <a:pt x="4095256" y="5220937"/>
                </a:lnTo>
                <a:lnTo>
                  <a:pt x="4090467" y="5231761"/>
                </a:lnTo>
                <a:lnTo>
                  <a:pt x="4083075" y="5232862"/>
                </a:lnTo>
                <a:lnTo>
                  <a:pt x="4037326" y="5367558"/>
                </a:lnTo>
                <a:cubicBezTo>
                  <a:pt x="4038526" y="5380711"/>
                  <a:pt x="4027950" y="5419583"/>
                  <a:pt x="4017249" y="5425813"/>
                </a:cubicBezTo>
                <a:cubicBezTo>
                  <a:pt x="4013252" y="5433685"/>
                  <a:pt x="4013934" y="5443563"/>
                  <a:pt x="4003539" y="5446090"/>
                </a:cubicBezTo>
                <a:cubicBezTo>
                  <a:pt x="3993532" y="5462854"/>
                  <a:pt x="3970565" y="5501232"/>
                  <a:pt x="3957205" y="5526392"/>
                </a:cubicBezTo>
                <a:cubicBezTo>
                  <a:pt x="3965043" y="5543786"/>
                  <a:pt x="3935859" y="5560520"/>
                  <a:pt x="3923369" y="5597055"/>
                </a:cubicBezTo>
                <a:cubicBezTo>
                  <a:pt x="3932664" y="5616273"/>
                  <a:pt x="3914767" y="5621631"/>
                  <a:pt x="3924699" y="5656420"/>
                </a:cubicBezTo>
                <a:cubicBezTo>
                  <a:pt x="3922559" y="5657197"/>
                  <a:pt x="3920468" y="5658315"/>
                  <a:pt x="3918490" y="5659739"/>
                </a:cubicBezTo>
                <a:cubicBezTo>
                  <a:pt x="3906998" y="5668014"/>
                  <a:pt x="3901738" y="5684633"/>
                  <a:pt x="3906741" y="5696859"/>
                </a:cubicBezTo>
                <a:cubicBezTo>
                  <a:pt x="3917787" y="5751077"/>
                  <a:pt x="3903894" y="5794137"/>
                  <a:pt x="3896975" y="5836200"/>
                </a:cubicBezTo>
                <a:cubicBezTo>
                  <a:pt x="3886327" y="5883020"/>
                  <a:pt x="3866333" y="5844567"/>
                  <a:pt x="3873147" y="5908482"/>
                </a:cubicBezTo>
                <a:cubicBezTo>
                  <a:pt x="3861187" y="5911886"/>
                  <a:pt x="3858506" y="5919033"/>
                  <a:pt x="3859627" y="5932636"/>
                </a:cubicBezTo>
                <a:cubicBezTo>
                  <a:pt x="3853699" y="5955178"/>
                  <a:pt x="3828855" y="5946431"/>
                  <a:pt x="3837289" y="5973195"/>
                </a:cubicBezTo>
                <a:cubicBezTo>
                  <a:pt x="3824885" y="5965382"/>
                  <a:pt x="3819167" y="6014054"/>
                  <a:pt x="3808128" y="5999815"/>
                </a:cubicBezTo>
                <a:cubicBezTo>
                  <a:pt x="3791300" y="6010907"/>
                  <a:pt x="3809561" y="6023761"/>
                  <a:pt x="3794389" y="6035197"/>
                </a:cubicBezTo>
                <a:cubicBezTo>
                  <a:pt x="3786929" y="6050774"/>
                  <a:pt x="3811790" y="6029898"/>
                  <a:pt x="3807321" y="6048196"/>
                </a:cubicBezTo>
                <a:lnTo>
                  <a:pt x="3755396" y="6139024"/>
                </a:lnTo>
                <a:cubicBezTo>
                  <a:pt x="3759254" y="6154301"/>
                  <a:pt x="3752042" y="6163661"/>
                  <a:pt x="3741103" y="6171711"/>
                </a:cubicBezTo>
                <a:cubicBezTo>
                  <a:pt x="3733535" y="6202598"/>
                  <a:pt x="3713075" y="6226925"/>
                  <a:pt x="3697544" y="6259653"/>
                </a:cubicBezTo>
                <a:cubicBezTo>
                  <a:pt x="3694865" y="6299045"/>
                  <a:pt x="3666977" y="6311715"/>
                  <a:pt x="3650470" y="6346715"/>
                </a:cubicBezTo>
                <a:cubicBezTo>
                  <a:pt x="3659289" y="6388489"/>
                  <a:pt x="3612267" y="6361702"/>
                  <a:pt x="3603128" y="6392515"/>
                </a:cubicBezTo>
                <a:cubicBezTo>
                  <a:pt x="3605217" y="6447506"/>
                  <a:pt x="3586565" y="6386444"/>
                  <a:pt x="3566534" y="6464704"/>
                </a:cubicBezTo>
                <a:cubicBezTo>
                  <a:pt x="3568262" y="6469951"/>
                  <a:pt x="3561663" y="6478219"/>
                  <a:pt x="3557558" y="6475940"/>
                </a:cubicBezTo>
                <a:cubicBezTo>
                  <a:pt x="3553344" y="6493136"/>
                  <a:pt x="3470845" y="6573200"/>
                  <a:pt x="3467778" y="6598594"/>
                </a:cubicBezTo>
                <a:cubicBezTo>
                  <a:pt x="3438927" y="6641625"/>
                  <a:pt x="3422129" y="6632408"/>
                  <a:pt x="3406680" y="6665163"/>
                </a:cubicBezTo>
                <a:cubicBezTo>
                  <a:pt x="3378055" y="6699949"/>
                  <a:pt x="3355790" y="6770233"/>
                  <a:pt x="3298660" y="6829172"/>
                </a:cubicBezTo>
                <a:lnTo>
                  <a:pt x="3279359"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FD2C15-DA79-BEB6-D40A-5DF4989D0F0E}"/>
              </a:ext>
            </a:extLst>
          </p:cNvPr>
          <p:cNvSpPr>
            <a:spLocks noGrp="1"/>
          </p:cNvSpPr>
          <p:nvPr>
            <p:ph type="title"/>
          </p:nvPr>
        </p:nvSpPr>
        <p:spPr>
          <a:xfrm>
            <a:off x="954736" y="617950"/>
            <a:ext cx="4603739" cy="780573"/>
          </a:xfrm>
        </p:spPr>
        <p:txBody>
          <a:bodyPr anchor="t">
            <a:normAutofit/>
          </a:bodyPr>
          <a:lstStyle/>
          <a:p>
            <a:r>
              <a:rPr lang="en-US" sz="4000">
                <a:solidFill>
                  <a:srgbClr val="2A2A2A"/>
                </a:solidFill>
                <a:latin typeface="Century Gothic"/>
              </a:rPr>
              <a:t>Challenges</a:t>
            </a:r>
            <a:endParaRPr lang="en-US"/>
          </a:p>
        </p:txBody>
      </p:sp>
      <p:sp>
        <p:nvSpPr>
          <p:cNvPr id="4" name="TextBox 3">
            <a:extLst>
              <a:ext uri="{FF2B5EF4-FFF2-40B4-BE49-F238E27FC236}">
                <a16:creationId xmlns:a16="http://schemas.microsoft.com/office/drawing/2014/main" id="{EF1E0D9F-8566-7BAA-5268-86E9A4277E1E}"/>
              </a:ext>
            </a:extLst>
          </p:cNvPr>
          <p:cNvSpPr txBox="1"/>
          <p:nvPr/>
        </p:nvSpPr>
        <p:spPr>
          <a:xfrm>
            <a:off x="816950" y="1398523"/>
            <a:ext cx="1045789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
            <a:r>
              <a:rPr lang="en-US" sz="2400">
                <a:ea typeface="+mn-lt"/>
                <a:cs typeface="+mn-lt"/>
              </a:rPr>
              <a:t>2) Large data set (long processing time)</a:t>
            </a:r>
          </a:p>
          <a:p>
            <a:pPr marL="845820" lvl="1" indent="-342900">
              <a:buFont typeface="Arial"/>
              <a:buChar char="•"/>
            </a:pPr>
            <a:r>
              <a:rPr lang="en-US" sz="2400">
                <a:ea typeface="+mn-lt"/>
                <a:cs typeface="+mn-lt"/>
              </a:rPr>
              <a:t>Solution: Include only August</a:t>
            </a:r>
          </a:p>
          <a:p>
            <a:pPr marL="45720"/>
            <a:r>
              <a:rPr lang="en-US" sz="2400">
                <a:ea typeface="+mn-lt"/>
                <a:cs typeface="+mn-lt"/>
              </a:rPr>
              <a:t>3) Large grid with empty space that includes the Pacific Ocean</a:t>
            </a:r>
          </a:p>
          <a:p>
            <a:pPr marL="845820" lvl="1" indent="-342900">
              <a:buFont typeface="Arial"/>
              <a:buChar char="•"/>
            </a:pPr>
            <a:r>
              <a:rPr lang="en-US" sz="2400">
                <a:ea typeface="+mn-lt"/>
                <a:cs typeface="+mn-lt"/>
              </a:rPr>
              <a:t>Solution: Include only continental U.S., i.e., exclude Alaska and Hawaii</a:t>
            </a:r>
          </a:p>
        </p:txBody>
      </p:sp>
    </p:spTree>
    <p:extLst>
      <p:ext uri="{BB962C8B-B14F-4D97-AF65-F5344CB8AC3E}">
        <p14:creationId xmlns:p14="http://schemas.microsoft.com/office/powerpoint/2010/main" val="125095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BCA3-D4C4-32A2-BFC3-37ED6A5BE3C3}"/>
              </a:ext>
            </a:extLst>
          </p:cNvPr>
          <p:cNvSpPr>
            <a:spLocks noGrp="1"/>
          </p:cNvSpPr>
          <p:nvPr>
            <p:ph type="title"/>
          </p:nvPr>
        </p:nvSpPr>
        <p:spPr>
          <a:xfrm>
            <a:off x="402267" y="79332"/>
            <a:ext cx="11387466" cy="1216024"/>
          </a:xfrm>
        </p:spPr>
        <p:txBody>
          <a:bodyPr>
            <a:noAutofit/>
          </a:bodyPr>
          <a:lstStyle/>
          <a:p>
            <a:r>
              <a:rPr lang="en-US" sz="4000">
                <a:latin typeface="Century Gothic"/>
                <a:ea typeface="Batang"/>
              </a:rPr>
              <a:t>descriptive analysis of dataset</a:t>
            </a:r>
            <a:endParaRPr lang="en-US" sz="4000">
              <a:latin typeface="Century Gothic"/>
            </a:endParaRPr>
          </a:p>
        </p:txBody>
      </p:sp>
      <p:pic>
        <p:nvPicPr>
          <p:cNvPr id="4" name="Content Placeholder 3">
            <a:extLst>
              <a:ext uri="{FF2B5EF4-FFF2-40B4-BE49-F238E27FC236}">
                <a16:creationId xmlns:a16="http://schemas.microsoft.com/office/drawing/2014/main" id="{ADC1350A-6658-3081-0EB2-59A258E677FE}"/>
              </a:ext>
            </a:extLst>
          </p:cNvPr>
          <p:cNvPicPr>
            <a:picLocks noGrp="1" noChangeAspect="1"/>
          </p:cNvPicPr>
          <p:nvPr>
            <p:ph idx="1"/>
          </p:nvPr>
        </p:nvPicPr>
        <p:blipFill>
          <a:blip r:embed="rId3"/>
          <a:stretch>
            <a:fillRect/>
          </a:stretch>
        </p:blipFill>
        <p:spPr>
          <a:xfrm>
            <a:off x="194209" y="1393071"/>
            <a:ext cx="7933150" cy="4604925"/>
          </a:xfrm>
        </p:spPr>
      </p:pic>
      <p:sp>
        <p:nvSpPr>
          <p:cNvPr id="7" name="TextBox 6">
            <a:extLst>
              <a:ext uri="{FF2B5EF4-FFF2-40B4-BE49-F238E27FC236}">
                <a16:creationId xmlns:a16="http://schemas.microsoft.com/office/drawing/2014/main" id="{0A9476E5-F7DC-CE80-7DBC-4E60602DAB5F}"/>
              </a:ext>
            </a:extLst>
          </p:cNvPr>
          <p:cNvSpPr txBox="1"/>
          <p:nvPr/>
        </p:nvSpPr>
        <p:spPr>
          <a:xfrm>
            <a:off x="8199993" y="1536174"/>
            <a:ext cx="3468002" cy="378565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We can see that fires were more frequent and intense during spring &amp; summer months. </a:t>
            </a:r>
          </a:p>
          <a:p>
            <a:pPr marL="285750" indent="-285750">
              <a:buFont typeface="Arial"/>
              <a:buChar char="•"/>
            </a:pPr>
            <a:r>
              <a:rPr lang="en-US" sz="2000"/>
              <a:t>The mean brightness for the entire year is 317.4 Kelvin, meanwhile the mean brightness for the month of August is 323.42 Kelvin.</a:t>
            </a:r>
          </a:p>
          <a:p>
            <a:pPr marL="285750" indent="-285750">
              <a:buFont typeface="Arial"/>
              <a:buChar char="•"/>
            </a:pPr>
            <a:r>
              <a:rPr lang="en-US" sz="2000"/>
              <a:t>The standard deviation for the year is 11.23 vs. 10.93 for the month of August.</a:t>
            </a:r>
          </a:p>
        </p:txBody>
      </p:sp>
    </p:spTree>
    <p:extLst>
      <p:ext uri="{BB962C8B-B14F-4D97-AF65-F5344CB8AC3E}">
        <p14:creationId xmlns:p14="http://schemas.microsoft.com/office/powerpoint/2010/main" val="180553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B3B2CEA-5061-1E24-6E00-022918CDEF11}"/>
              </a:ext>
            </a:extLst>
          </p:cNvPr>
          <p:cNvSpPr>
            <a:spLocks noGrp="1"/>
          </p:cNvSpPr>
          <p:nvPr>
            <p:ph type="body" idx="1"/>
          </p:nvPr>
        </p:nvSpPr>
        <p:spPr>
          <a:xfrm>
            <a:off x="958829" y="1609272"/>
            <a:ext cx="4452938" cy="451894"/>
          </a:xfrm>
        </p:spPr>
        <p:txBody>
          <a:bodyPr/>
          <a:lstStyle/>
          <a:p>
            <a:pPr algn="ctr"/>
            <a:r>
              <a:rPr lang="en-US"/>
              <a:t>Over the year</a:t>
            </a:r>
          </a:p>
        </p:txBody>
      </p:sp>
      <p:pic>
        <p:nvPicPr>
          <p:cNvPr id="5" name="Content Placeholder 4">
            <a:extLst>
              <a:ext uri="{FF2B5EF4-FFF2-40B4-BE49-F238E27FC236}">
                <a16:creationId xmlns:a16="http://schemas.microsoft.com/office/drawing/2014/main" id="{8C9BF763-B912-22BE-FDA6-88E156736D0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6216228" y="2231546"/>
            <a:ext cx="5364797" cy="3128766"/>
          </a:xfrm>
          <a:prstGeom prst="rect">
            <a:avLst/>
          </a:prstGeom>
          <a:noFill/>
          <a:ln>
            <a:solidFill>
              <a:schemeClr val="tx1"/>
            </a:solidFill>
          </a:ln>
        </p:spPr>
      </p:pic>
      <p:sp>
        <p:nvSpPr>
          <p:cNvPr id="7" name="Text Placeholder 6">
            <a:extLst>
              <a:ext uri="{FF2B5EF4-FFF2-40B4-BE49-F238E27FC236}">
                <a16:creationId xmlns:a16="http://schemas.microsoft.com/office/drawing/2014/main" id="{0B2071B2-7631-FBCE-DC0E-46C3AD4AE2E0}"/>
              </a:ext>
            </a:extLst>
          </p:cNvPr>
          <p:cNvSpPr>
            <a:spLocks noGrp="1"/>
          </p:cNvSpPr>
          <p:nvPr>
            <p:ph type="body" sz="quarter" idx="3"/>
          </p:nvPr>
        </p:nvSpPr>
        <p:spPr>
          <a:xfrm>
            <a:off x="6216228" y="1610385"/>
            <a:ext cx="5016943" cy="451894"/>
          </a:xfrm>
        </p:spPr>
        <p:txBody>
          <a:bodyPr/>
          <a:lstStyle/>
          <a:p>
            <a:pPr algn="ctr"/>
            <a:r>
              <a:rPr lang="en-US"/>
              <a:t>august</a:t>
            </a:r>
          </a:p>
        </p:txBody>
      </p:sp>
      <p:sp>
        <p:nvSpPr>
          <p:cNvPr id="2" name="Title 1">
            <a:extLst>
              <a:ext uri="{FF2B5EF4-FFF2-40B4-BE49-F238E27FC236}">
                <a16:creationId xmlns:a16="http://schemas.microsoft.com/office/drawing/2014/main" id="{3D92F980-2159-2ECB-7FC5-493B12DC6836}"/>
              </a:ext>
            </a:extLst>
          </p:cNvPr>
          <p:cNvSpPr>
            <a:spLocks noGrp="1"/>
          </p:cNvSpPr>
          <p:nvPr>
            <p:ph type="title"/>
          </p:nvPr>
        </p:nvSpPr>
        <p:spPr/>
        <p:txBody>
          <a:bodyPr>
            <a:normAutofit/>
          </a:bodyPr>
          <a:lstStyle/>
          <a:p>
            <a:pPr algn="ctr"/>
            <a:r>
              <a:rPr lang="en-US">
                <a:latin typeface="Century Gothic" panose="020B0502020202020204" pitchFamily="34" charset="0"/>
              </a:rPr>
              <a:t>Distribution of brightness</a:t>
            </a:r>
          </a:p>
        </p:txBody>
      </p:sp>
      <p:pic>
        <p:nvPicPr>
          <p:cNvPr id="8" name="Picture 7" descr="A graph with different colored bars&#10;&#10;Description automatically generated">
            <a:extLst>
              <a:ext uri="{FF2B5EF4-FFF2-40B4-BE49-F238E27FC236}">
                <a16:creationId xmlns:a16="http://schemas.microsoft.com/office/drawing/2014/main" id="{1899D0F9-8AF7-78BD-A17F-D0884899B224}"/>
              </a:ext>
            </a:extLst>
          </p:cNvPr>
          <p:cNvPicPr>
            <a:picLocks noChangeAspect="1"/>
          </p:cNvPicPr>
          <p:nvPr/>
        </p:nvPicPr>
        <p:blipFill>
          <a:blip r:embed="rId4"/>
          <a:stretch>
            <a:fillRect/>
          </a:stretch>
        </p:blipFill>
        <p:spPr>
          <a:xfrm>
            <a:off x="489308" y="2231546"/>
            <a:ext cx="5466873" cy="3128766"/>
          </a:xfrm>
          <a:prstGeom prst="rect">
            <a:avLst/>
          </a:prstGeom>
          <a:ln>
            <a:solidFill>
              <a:schemeClr val="tx1"/>
            </a:solidFill>
          </a:ln>
        </p:spPr>
      </p:pic>
    </p:spTree>
    <p:extLst>
      <p:ext uri="{BB962C8B-B14F-4D97-AF65-F5344CB8AC3E}">
        <p14:creationId xmlns:p14="http://schemas.microsoft.com/office/powerpoint/2010/main" val="408809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7" name="Ink 16">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12481710" y="6333652"/>
                <a:ext cx="18000" cy="18000"/>
              </a:xfrm>
              <a:prstGeom prst="rect">
                <a:avLst/>
              </a:prstGeom>
            </p:spPr>
          </p:pic>
        </mc:Fallback>
      </mc:AlternateContent>
      <p:sp useBgFill="1">
        <p:nvSpPr>
          <p:cNvPr id="18" name="Rectangle 17">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EBF864A6-006F-E45C-FC70-CDF6954C3E31}"/>
              </a:ext>
            </a:extLst>
          </p:cNvPr>
          <p:cNvSpPr txBox="1"/>
          <p:nvPr/>
        </p:nvSpPr>
        <p:spPr>
          <a:xfrm>
            <a:off x="1791424" y="333218"/>
            <a:ext cx="86091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latin typeface="Century Gothic"/>
              </a:rPr>
              <a:t>SPATIAL-TEMPORAL PLOT</a:t>
            </a:r>
          </a:p>
        </p:txBody>
      </p:sp>
      <p:pic>
        <p:nvPicPr>
          <p:cNvPr id="4" name="Picture 3">
            <a:extLst>
              <a:ext uri="{FF2B5EF4-FFF2-40B4-BE49-F238E27FC236}">
                <a16:creationId xmlns:a16="http://schemas.microsoft.com/office/drawing/2014/main" id="{F6F8F4D8-D504-A0C2-E510-B2A0CF331D9E}"/>
              </a:ext>
            </a:extLst>
          </p:cNvPr>
          <p:cNvPicPr>
            <a:picLocks noChangeAspect="1"/>
          </p:cNvPicPr>
          <p:nvPr/>
        </p:nvPicPr>
        <p:blipFill>
          <a:blip r:embed="rId6"/>
          <a:srcRect t="23177" b="23047"/>
          <a:stretch/>
        </p:blipFill>
        <p:spPr>
          <a:xfrm>
            <a:off x="222602" y="1586997"/>
            <a:ext cx="11746797" cy="3684007"/>
          </a:xfrm>
          <a:prstGeom prst="rect">
            <a:avLst/>
          </a:prstGeom>
          <a:ln>
            <a:solidFill>
              <a:schemeClr val="tx1"/>
            </a:solidFill>
          </a:ln>
        </p:spPr>
      </p:pic>
    </p:spTree>
    <p:extLst>
      <p:ext uri="{BB962C8B-B14F-4D97-AF65-F5344CB8AC3E}">
        <p14:creationId xmlns:p14="http://schemas.microsoft.com/office/powerpoint/2010/main" val="154498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1D63-B279-1B58-D030-6236D0048085}"/>
              </a:ext>
            </a:extLst>
          </p:cNvPr>
          <p:cNvSpPr>
            <a:spLocks noGrp="1"/>
          </p:cNvSpPr>
          <p:nvPr>
            <p:ph type="title"/>
          </p:nvPr>
        </p:nvSpPr>
        <p:spPr>
          <a:xfrm>
            <a:off x="202895" y="154488"/>
            <a:ext cx="11786211" cy="1216024"/>
          </a:xfrm>
        </p:spPr>
        <p:txBody>
          <a:bodyPr>
            <a:noAutofit/>
          </a:bodyPr>
          <a:lstStyle/>
          <a:p>
            <a:pPr algn="ctr"/>
            <a:r>
              <a:rPr lang="en-US" sz="3200">
                <a:latin typeface="Century Gothic"/>
                <a:ea typeface="Batang"/>
              </a:rPr>
              <a:t>PREDICTION GRID AND IDW INTERPOLATION</a:t>
            </a:r>
            <a:endParaRPr lang="en-US" sz="3200">
              <a:latin typeface="Century Gothic"/>
            </a:endParaRPr>
          </a:p>
        </p:txBody>
      </p:sp>
      <p:sp>
        <p:nvSpPr>
          <p:cNvPr id="6" name="TextBox 5">
            <a:extLst>
              <a:ext uri="{FF2B5EF4-FFF2-40B4-BE49-F238E27FC236}">
                <a16:creationId xmlns:a16="http://schemas.microsoft.com/office/drawing/2014/main" id="{320E7CAC-21CE-B1D4-E252-826947740DA0}"/>
              </a:ext>
            </a:extLst>
          </p:cNvPr>
          <p:cNvSpPr txBox="1"/>
          <p:nvPr/>
        </p:nvSpPr>
        <p:spPr>
          <a:xfrm>
            <a:off x="406129" y="5128190"/>
            <a:ext cx="101749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prediction grid accounts for regions both with and without data points.  Areas that originally had data points, particularly those with brighter fires (e.g., the Southwest region of the United States), were predicted to have higher brightness values in the interpolated grid.</a:t>
            </a:r>
          </a:p>
          <a:p>
            <a:endParaRPr lang="en-US"/>
          </a:p>
        </p:txBody>
      </p:sp>
      <p:pic>
        <p:nvPicPr>
          <p:cNvPr id="5" name="Picture 4">
            <a:extLst>
              <a:ext uri="{FF2B5EF4-FFF2-40B4-BE49-F238E27FC236}">
                <a16:creationId xmlns:a16="http://schemas.microsoft.com/office/drawing/2014/main" id="{45850881-899B-3737-B617-500739E63B4B}"/>
              </a:ext>
            </a:extLst>
          </p:cNvPr>
          <p:cNvPicPr>
            <a:picLocks noChangeAspect="1"/>
          </p:cNvPicPr>
          <p:nvPr/>
        </p:nvPicPr>
        <p:blipFill>
          <a:blip r:embed="rId3"/>
          <a:srcRect t="24044" b="23824"/>
          <a:stretch/>
        </p:blipFill>
        <p:spPr>
          <a:xfrm>
            <a:off x="216402" y="1461774"/>
            <a:ext cx="11759196" cy="3575154"/>
          </a:xfrm>
          <a:prstGeom prst="rect">
            <a:avLst/>
          </a:prstGeom>
        </p:spPr>
      </p:pic>
    </p:spTree>
    <p:extLst>
      <p:ext uri="{BB962C8B-B14F-4D97-AF65-F5344CB8AC3E}">
        <p14:creationId xmlns:p14="http://schemas.microsoft.com/office/powerpoint/2010/main" val="2029755150"/>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3C2322"/>
      </a:dk2>
      <a:lt2>
        <a:srgbClr val="E6E2E8"/>
      </a:lt2>
      <a:accent1>
        <a:srgbClr val="5CB626"/>
      </a:accent1>
      <a:accent2>
        <a:srgbClr val="8EAC18"/>
      </a:accent2>
      <a:accent3>
        <a:srgbClr val="BC9D27"/>
      </a:accent3>
      <a:accent4>
        <a:srgbClr val="CF5F1D"/>
      </a:accent4>
      <a:accent5>
        <a:srgbClr val="E12F37"/>
      </a:accent5>
      <a:accent6>
        <a:srgbClr val="CF1D6F"/>
      </a:accent6>
      <a:hlink>
        <a:srgbClr val="BF4F3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055D7ED451A044B7A802C5A85C3551" ma:contentTypeVersion="4" ma:contentTypeDescription="Create a new document." ma:contentTypeScope="" ma:versionID="1fb3764c009deb561666398fdd5d234b">
  <xsd:schema xmlns:xsd="http://www.w3.org/2001/XMLSchema" xmlns:xs="http://www.w3.org/2001/XMLSchema" xmlns:p="http://schemas.microsoft.com/office/2006/metadata/properties" xmlns:ns2="5cce38bd-fb0e-4395-b1ca-03579d8ac3fb" targetNamespace="http://schemas.microsoft.com/office/2006/metadata/properties" ma:root="true" ma:fieldsID="a436da8af2780568447e11a8a8d619f8" ns2:_="">
    <xsd:import namespace="5cce38bd-fb0e-4395-b1ca-03579d8ac3f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ce38bd-fb0e-4395-b1ca-03579d8ac3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D539E2-9500-42CA-9167-C361A5F06ADF}">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DDF3C5FD-6775-42FC-AC0B-3C36D40C0757}">
  <ds:schemaRefs>
    <ds:schemaRef ds:uri="http://schemas.microsoft.com/sharepoint/v3/contenttype/forms"/>
  </ds:schemaRefs>
</ds:datastoreItem>
</file>

<file path=customXml/itemProps3.xml><?xml version="1.0" encoding="utf-8"?>
<ds:datastoreItem xmlns:ds="http://schemas.openxmlformats.org/officeDocument/2006/customXml" ds:itemID="{E9A41673-2FD8-48C0-B3AD-7C7F6209BD01}">
  <ds:schemaRefs>
    <ds:schemaRef ds:uri="5cce38bd-fb0e-4395-b1ca-03579d8ac3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881</Words>
  <Application>Microsoft Office PowerPoint</Application>
  <PresentationFormat>Widescreen</PresentationFormat>
  <Paragraphs>120</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Batang</vt:lpstr>
      <vt:lpstr>MS Mincho</vt:lpstr>
      <vt:lpstr>Aptos</vt:lpstr>
      <vt:lpstr>Arial</vt:lpstr>
      <vt:lpstr>Bembo</vt:lpstr>
      <vt:lpstr>Calibri</vt:lpstr>
      <vt:lpstr>Cambria Math</vt:lpstr>
      <vt:lpstr>Century Gothic</vt:lpstr>
      <vt:lpstr>Times New Roman</vt:lpstr>
      <vt:lpstr>ArchiveVTI</vt:lpstr>
      <vt:lpstr>Nasa’s Near real-time Active Fire data</vt:lpstr>
      <vt:lpstr>Fire dataset </vt:lpstr>
      <vt:lpstr>Kelvin scale for brightness</vt:lpstr>
      <vt:lpstr>Challenges</vt:lpstr>
      <vt:lpstr>Challenges</vt:lpstr>
      <vt:lpstr>descriptive analysis of dataset</vt:lpstr>
      <vt:lpstr>Distribution of brightness</vt:lpstr>
      <vt:lpstr>PowerPoint Presentation</vt:lpstr>
      <vt:lpstr>PREDICTION GRID AND IDW INTERPOLATION</vt:lpstr>
      <vt:lpstr>Interpolation techniques</vt:lpstr>
      <vt:lpstr>Leave-One-Out Cross-Validation (LOOCV)</vt:lpstr>
      <vt:lpstr>Loocv scores</vt:lpstr>
      <vt:lpstr>CONCLUSION / 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Nasa’s Near real-time Active Fire data</dc:title>
  <dc:creator/>
  <cp:lastModifiedBy>Katrina Altawil</cp:lastModifiedBy>
  <cp:revision>1</cp:revision>
  <dcterms:created xsi:type="dcterms:W3CDTF">2024-11-30T19:54:06Z</dcterms:created>
  <dcterms:modified xsi:type="dcterms:W3CDTF">2024-12-05T17:42:48Z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0x010100D6055D7ED451A044B7A802C5A85C3551</vt:lpwstr>
  </property>
</Properties>
</file>