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68" r:id="rId5"/>
    <p:sldId id="270" r:id="rId6"/>
    <p:sldId id="269" r:id="rId7"/>
    <p:sldId id="266" r:id="rId8"/>
    <p:sldId id="262" r:id="rId9"/>
    <p:sldId id="265" r:id="rId10"/>
    <p:sldId id="264" r:id="rId11"/>
    <p:sldId id="263" r:id="rId12"/>
    <p:sldId id="258" r:id="rId1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1C0B9-FE05-4CD9-9451-76DAEB6EE7CE}" v="46" dt="2019-11-13T02:55:48.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a:extLst>
              <a:ext uri="{FF2B5EF4-FFF2-40B4-BE49-F238E27FC236}">
                <a16:creationId xmlns:a16="http://schemas.microsoft.com/office/drawing/2014/main" id="{58285180-825B-4CE3-9E27-921AC448C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9510D2-FCCD-4296-AB02-468F9328AFCC}"/>
              </a:ext>
            </a:extLst>
          </p:cNvPr>
          <p:cNvSpPr>
            <a:spLocks noGrp="1"/>
          </p:cNvSpPr>
          <p:nvPr>
            <p:ph type="dt" sz="half" idx="10"/>
          </p:nvPr>
        </p:nvSpPr>
        <p:spPr>
          <a:xfrm>
            <a:off x="8932863" y="5870575"/>
            <a:ext cx="1600200" cy="377825"/>
          </a:xfrm>
        </p:spPr>
        <p:txBody>
          <a:bodyPr/>
          <a:lstStyle>
            <a:lvl1pPr>
              <a:defRPr/>
            </a:lvl1pPr>
          </a:lstStyle>
          <a:p>
            <a:pPr>
              <a:defRPr/>
            </a:pPr>
            <a:fld id="{0FDBCA59-83F1-4928-A744-59A3E68F7FF7}" type="datetimeFigureOut">
              <a:rPr lang="en-CA"/>
              <a:pPr>
                <a:defRPr/>
              </a:pPr>
              <a:t>2019-11-13</a:t>
            </a:fld>
            <a:endParaRPr lang="en-CA"/>
          </a:p>
        </p:txBody>
      </p:sp>
      <p:sp>
        <p:nvSpPr>
          <p:cNvPr id="6" name="Footer Placeholder 4">
            <a:extLst>
              <a:ext uri="{FF2B5EF4-FFF2-40B4-BE49-F238E27FC236}">
                <a16:creationId xmlns:a16="http://schemas.microsoft.com/office/drawing/2014/main" id="{7E19D72C-BB3E-4949-889B-3E288B2E16AC}"/>
              </a:ext>
            </a:extLst>
          </p:cNvPr>
          <p:cNvSpPr>
            <a:spLocks noGrp="1"/>
          </p:cNvSpPr>
          <p:nvPr>
            <p:ph type="ftr" sz="quarter" idx="11"/>
          </p:nvPr>
        </p:nvSpPr>
        <p:spPr>
          <a:xfrm>
            <a:off x="3962400" y="5870575"/>
            <a:ext cx="4894263" cy="377825"/>
          </a:xfrm>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37C8D1FA-53D7-44C0-8596-A0126B452779}"/>
              </a:ext>
            </a:extLst>
          </p:cNvPr>
          <p:cNvSpPr>
            <a:spLocks noGrp="1"/>
          </p:cNvSpPr>
          <p:nvPr>
            <p:ph type="sldNum" sz="quarter" idx="12"/>
          </p:nvPr>
        </p:nvSpPr>
        <p:spPr>
          <a:xfrm>
            <a:off x="10609263" y="5870575"/>
            <a:ext cx="550862" cy="377825"/>
          </a:xfrm>
        </p:spPr>
        <p:txBody>
          <a:bodyPr/>
          <a:lstStyle>
            <a:lvl1pPr>
              <a:defRPr/>
            </a:lvl1pPr>
          </a:lstStyle>
          <a:p>
            <a:pPr>
              <a:defRPr/>
            </a:pPr>
            <a:fld id="{E0E253F1-73BB-4EA9-9570-EEDFB9F0BE8C}" type="slidenum">
              <a:rPr lang="en-CA"/>
              <a:pPr>
                <a:defRPr/>
              </a:pPr>
              <a:t>‹#›</a:t>
            </a:fld>
            <a:endParaRPr lang="en-CA"/>
          </a:p>
        </p:txBody>
      </p:sp>
    </p:spTree>
    <p:extLst>
      <p:ext uri="{BB962C8B-B14F-4D97-AF65-F5344CB8AC3E}">
        <p14:creationId xmlns:p14="http://schemas.microsoft.com/office/powerpoint/2010/main" val="743249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8B16C48F-606B-42FC-AA43-C8C4A2C04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4E2CEBA-5740-4885-9E12-1A0303DEBF0F}"/>
              </a:ext>
            </a:extLst>
          </p:cNvPr>
          <p:cNvSpPr>
            <a:spLocks noGrp="1"/>
          </p:cNvSpPr>
          <p:nvPr>
            <p:ph type="dt" sz="half" idx="10"/>
          </p:nvPr>
        </p:nvSpPr>
        <p:spPr/>
        <p:txBody>
          <a:bodyPr/>
          <a:lstStyle>
            <a:lvl1pPr>
              <a:defRPr/>
            </a:lvl1pPr>
          </a:lstStyle>
          <a:p>
            <a:pPr>
              <a:defRPr/>
            </a:pPr>
            <a:fld id="{08E83D96-1CA1-403A-97F4-F2E9D36DE7EB}" type="datetimeFigureOut">
              <a:rPr lang="en-CA"/>
              <a:pPr>
                <a:defRPr/>
              </a:pPr>
              <a:t>2019-11-13</a:t>
            </a:fld>
            <a:endParaRPr lang="en-CA"/>
          </a:p>
        </p:txBody>
      </p:sp>
      <p:sp>
        <p:nvSpPr>
          <p:cNvPr id="7" name="Footer Placeholder 5">
            <a:extLst>
              <a:ext uri="{FF2B5EF4-FFF2-40B4-BE49-F238E27FC236}">
                <a16:creationId xmlns:a16="http://schemas.microsoft.com/office/drawing/2014/main" id="{44761BD6-9A85-4A50-898E-A33E49B5B652}"/>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FC96903E-E122-474D-85D2-F8CC1D5501CB}"/>
              </a:ext>
            </a:extLst>
          </p:cNvPr>
          <p:cNvSpPr>
            <a:spLocks noGrp="1"/>
          </p:cNvSpPr>
          <p:nvPr>
            <p:ph type="sldNum" sz="quarter" idx="12"/>
          </p:nvPr>
        </p:nvSpPr>
        <p:spPr/>
        <p:txBody>
          <a:bodyPr/>
          <a:lstStyle>
            <a:lvl1pPr>
              <a:defRPr/>
            </a:lvl1pPr>
          </a:lstStyle>
          <a:p>
            <a:pPr>
              <a:defRPr/>
            </a:pPr>
            <a:fld id="{DA2EE821-A07B-46C6-A701-6CCD808F23C2}" type="slidenum">
              <a:rPr lang="en-CA"/>
              <a:pPr>
                <a:defRPr/>
              </a:pPr>
              <a:t>‹#›</a:t>
            </a:fld>
            <a:endParaRPr lang="en-CA"/>
          </a:p>
        </p:txBody>
      </p:sp>
    </p:spTree>
    <p:extLst>
      <p:ext uri="{BB962C8B-B14F-4D97-AF65-F5344CB8AC3E}">
        <p14:creationId xmlns:p14="http://schemas.microsoft.com/office/powerpoint/2010/main" val="244361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14324AD-B6FF-4048-A5C5-92F23824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4E4F76DC-7445-4CC8-998A-2C8098A89D5B}"/>
              </a:ext>
            </a:extLst>
          </p:cNvPr>
          <p:cNvSpPr>
            <a:spLocks noGrp="1"/>
          </p:cNvSpPr>
          <p:nvPr>
            <p:ph type="dt" sz="half" idx="10"/>
          </p:nvPr>
        </p:nvSpPr>
        <p:spPr/>
        <p:txBody>
          <a:bodyPr/>
          <a:lstStyle>
            <a:lvl1pPr>
              <a:defRPr/>
            </a:lvl1pPr>
          </a:lstStyle>
          <a:p>
            <a:pPr>
              <a:defRPr/>
            </a:pPr>
            <a:fld id="{704C7D4C-0E40-4590-9DAB-76226C31A356}" type="datetimeFigureOut">
              <a:rPr lang="en-CA"/>
              <a:pPr>
                <a:defRPr/>
              </a:pPr>
              <a:t>2019-11-13</a:t>
            </a:fld>
            <a:endParaRPr lang="en-CA"/>
          </a:p>
        </p:txBody>
      </p:sp>
      <p:sp>
        <p:nvSpPr>
          <p:cNvPr id="6" name="Footer Placeholder 4">
            <a:extLst>
              <a:ext uri="{FF2B5EF4-FFF2-40B4-BE49-F238E27FC236}">
                <a16:creationId xmlns:a16="http://schemas.microsoft.com/office/drawing/2014/main" id="{08084A0D-3086-4228-9875-5EDD1B6FF4F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3021CB-74C9-48C8-BD19-BE1B73C0D7F7}"/>
              </a:ext>
            </a:extLst>
          </p:cNvPr>
          <p:cNvSpPr>
            <a:spLocks noGrp="1"/>
          </p:cNvSpPr>
          <p:nvPr>
            <p:ph type="sldNum" sz="quarter" idx="12"/>
          </p:nvPr>
        </p:nvSpPr>
        <p:spPr/>
        <p:txBody>
          <a:bodyPr/>
          <a:lstStyle>
            <a:lvl1pPr>
              <a:defRPr/>
            </a:lvl1pPr>
          </a:lstStyle>
          <a:p>
            <a:pPr>
              <a:defRPr/>
            </a:pPr>
            <a:fld id="{D54F7080-C634-4569-9734-4B33AC1C9CD4}" type="slidenum">
              <a:rPr lang="en-CA"/>
              <a:pPr>
                <a:defRPr/>
              </a:pPr>
              <a:t>‹#›</a:t>
            </a:fld>
            <a:endParaRPr lang="en-CA"/>
          </a:p>
        </p:txBody>
      </p:sp>
    </p:spTree>
    <p:extLst>
      <p:ext uri="{BB962C8B-B14F-4D97-AF65-F5344CB8AC3E}">
        <p14:creationId xmlns:p14="http://schemas.microsoft.com/office/powerpoint/2010/main" val="2270364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F0F9242C-EC3E-49A7-9890-8E6E252E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F1F7112-759F-4ED2-BA40-2076BE34634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5EDAA9B9-97E3-4BB8-9FAD-CCF7D24AAF04}"/>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CBA537D6-9006-4B78-887B-F7D05BC5FEF7}"/>
              </a:ext>
            </a:extLst>
          </p:cNvPr>
          <p:cNvSpPr>
            <a:spLocks noGrp="1"/>
          </p:cNvSpPr>
          <p:nvPr>
            <p:ph type="dt" sz="half" idx="14"/>
          </p:nvPr>
        </p:nvSpPr>
        <p:spPr/>
        <p:txBody>
          <a:bodyPr/>
          <a:lstStyle>
            <a:lvl1pPr>
              <a:defRPr/>
            </a:lvl1pPr>
          </a:lstStyle>
          <a:p>
            <a:pPr>
              <a:defRPr/>
            </a:pPr>
            <a:fld id="{43DE488B-304D-4268-A34F-B1F706149B5A}" type="datetimeFigureOut">
              <a:rPr lang="en-CA"/>
              <a:pPr>
                <a:defRPr/>
              </a:pPr>
              <a:t>2019-11-13</a:t>
            </a:fld>
            <a:endParaRPr lang="en-CA"/>
          </a:p>
        </p:txBody>
      </p:sp>
      <p:sp>
        <p:nvSpPr>
          <p:cNvPr id="9" name="Footer Placeholder 4">
            <a:extLst>
              <a:ext uri="{FF2B5EF4-FFF2-40B4-BE49-F238E27FC236}">
                <a16:creationId xmlns:a16="http://schemas.microsoft.com/office/drawing/2014/main" id="{16323C59-3D9F-4A7C-9D0A-F94DBDA2F5DD}"/>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7F0CB2BE-5102-47C0-85AE-A7B7335FCA53}"/>
              </a:ext>
            </a:extLst>
          </p:cNvPr>
          <p:cNvSpPr>
            <a:spLocks noGrp="1"/>
          </p:cNvSpPr>
          <p:nvPr>
            <p:ph type="sldNum" sz="quarter" idx="16"/>
          </p:nvPr>
        </p:nvSpPr>
        <p:spPr/>
        <p:txBody>
          <a:bodyPr/>
          <a:lstStyle>
            <a:lvl1pPr>
              <a:defRPr/>
            </a:lvl1pPr>
          </a:lstStyle>
          <a:p>
            <a:pPr>
              <a:defRPr/>
            </a:pPr>
            <a:fld id="{BE8AD85E-FBBB-405C-8487-ED8C30EF577E}" type="slidenum">
              <a:rPr lang="en-CA"/>
              <a:pPr>
                <a:defRPr/>
              </a:pPr>
              <a:t>‹#›</a:t>
            </a:fld>
            <a:endParaRPr lang="en-CA"/>
          </a:p>
        </p:txBody>
      </p:sp>
    </p:spTree>
    <p:extLst>
      <p:ext uri="{BB962C8B-B14F-4D97-AF65-F5344CB8AC3E}">
        <p14:creationId xmlns:p14="http://schemas.microsoft.com/office/powerpoint/2010/main" val="1643280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E4792B29-4B10-46FC-8370-786B95B7A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D45408C-7B93-49A9-A9C1-1D3B56819E18}"/>
              </a:ext>
            </a:extLst>
          </p:cNvPr>
          <p:cNvSpPr>
            <a:spLocks noGrp="1"/>
          </p:cNvSpPr>
          <p:nvPr>
            <p:ph type="dt" sz="half" idx="10"/>
          </p:nvPr>
        </p:nvSpPr>
        <p:spPr/>
        <p:txBody>
          <a:bodyPr/>
          <a:lstStyle>
            <a:lvl1pPr>
              <a:defRPr/>
            </a:lvl1pPr>
          </a:lstStyle>
          <a:p>
            <a:pPr>
              <a:defRPr/>
            </a:pPr>
            <a:fld id="{232A2A8C-9868-4789-B2F0-697473857AC5}" type="datetimeFigureOut">
              <a:rPr lang="en-CA"/>
              <a:pPr>
                <a:defRPr/>
              </a:pPr>
              <a:t>2019-11-13</a:t>
            </a:fld>
            <a:endParaRPr lang="en-CA"/>
          </a:p>
        </p:txBody>
      </p:sp>
      <p:sp>
        <p:nvSpPr>
          <p:cNvPr id="6" name="Footer Placeholder 4">
            <a:extLst>
              <a:ext uri="{FF2B5EF4-FFF2-40B4-BE49-F238E27FC236}">
                <a16:creationId xmlns:a16="http://schemas.microsoft.com/office/drawing/2014/main" id="{40A41E35-8F84-4EA9-B987-980BD8EFE16C}"/>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CC61153-8830-4828-9AF4-BA5673B373B7}"/>
              </a:ext>
            </a:extLst>
          </p:cNvPr>
          <p:cNvSpPr>
            <a:spLocks noGrp="1"/>
          </p:cNvSpPr>
          <p:nvPr>
            <p:ph type="sldNum" sz="quarter" idx="12"/>
          </p:nvPr>
        </p:nvSpPr>
        <p:spPr/>
        <p:txBody>
          <a:bodyPr/>
          <a:lstStyle>
            <a:lvl1pPr>
              <a:defRPr/>
            </a:lvl1pPr>
          </a:lstStyle>
          <a:p>
            <a:pPr>
              <a:defRPr/>
            </a:pPr>
            <a:fld id="{CE86E586-6040-47C1-887B-3429FE1B49CD}" type="slidenum">
              <a:rPr lang="en-CA"/>
              <a:pPr>
                <a:defRPr/>
              </a:pPr>
              <a:t>‹#›</a:t>
            </a:fld>
            <a:endParaRPr lang="en-CA"/>
          </a:p>
        </p:txBody>
      </p:sp>
    </p:spTree>
    <p:extLst>
      <p:ext uri="{BB962C8B-B14F-4D97-AF65-F5344CB8AC3E}">
        <p14:creationId xmlns:p14="http://schemas.microsoft.com/office/powerpoint/2010/main" val="4096255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0D2DF413-14EC-4396-B4D0-BD4E11E0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202BE-EE15-4EBF-A877-DB28545F3102}"/>
              </a:ext>
            </a:extLst>
          </p:cNvPr>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a:extLst>
              <a:ext uri="{FF2B5EF4-FFF2-40B4-BE49-F238E27FC236}">
                <a16:creationId xmlns:a16="http://schemas.microsoft.com/office/drawing/2014/main" id="{42DE4E95-CBAF-4AB8-9F8D-B23689A64C00}"/>
              </a:ext>
            </a:extLst>
          </p:cNvPr>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63E33D2A-4721-4614-B50C-3B8C2DAE9227}"/>
              </a:ext>
            </a:extLst>
          </p:cNvPr>
          <p:cNvSpPr>
            <a:spLocks noGrp="1"/>
          </p:cNvSpPr>
          <p:nvPr>
            <p:ph type="dt" sz="half" idx="14"/>
          </p:nvPr>
        </p:nvSpPr>
        <p:spPr/>
        <p:txBody>
          <a:bodyPr/>
          <a:lstStyle>
            <a:lvl1pPr>
              <a:defRPr/>
            </a:lvl1pPr>
          </a:lstStyle>
          <a:p>
            <a:pPr>
              <a:defRPr/>
            </a:pPr>
            <a:fld id="{996A766B-61B6-4601-A823-34BDCE6BC1C7}" type="datetimeFigureOut">
              <a:rPr lang="en-CA"/>
              <a:pPr>
                <a:defRPr/>
              </a:pPr>
              <a:t>2019-11-13</a:t>
            </a:fld>
            <a:endParaRPr lang="en-CA"/>
          </a:p>
        </p:txBody>
      </p:sp>
      <p:sp>
        <p:nvSpPr>
          <p:cNvPr id="9" name="Footer Placeholder 4">
            <a:extLst>
              <a:ext uri="{FF2B5EF4-FFF2-40B4-BE49-F238E27FC236}">
                <a16:creationId xmlns:a16="http://schemas.microsoft.com/office/drawing/2014/main" id="{09A24BB4-2FB0-44F3-9940-0D4058B82F73}"/>
              </a:ext>
            </a:extLst>
          </p:cNvPr>
          <p:cNvSpPr>
            <a:spLocks noGrp="1"/>
          </p:cNvSpPr>
          <p:nvPr>
            <p:ph type="ftr" sz="quarter" idx="15"/>
          </p:nvPr>
        </p:nvSpPr>
        <p:spPr/>
        <p:txBody>
          <a:bodyPr/>
          <a:lstStyle>
            <a:lvl1pPr>
              <a:defRPr/>
            </a:lvl1pPr>
          </a:lstStyle>
          <a:p>
            <a:pPr>
              <a:defRPr/>
            </a:pPr>
            <a:endParaRPr lang="en-CA"/>
          </a:p>
        </p:txBody>
      </p:sp>
      <p:sp>
        <p:nvSpPr>
          <p:cNvPr id="11" name="Slide Number Placeholder 5">
            <a:extLst>
              <a:ext uri="{FF2B5EF4-FFF2-40B4-BE49-F238E27FC236}">
                <a16:creationId xmlns:a16="http://schemas.microsoft.com/office/drawing/2014/main" id="{97FE16FC-CA6C-49EF-B46F-B645891E3447}"/>
              </a:ext>
            </a:extLst>
          </p:cNvPr>
          <p:cNvSpPr>
            <a:spLocks noGrp="1"/>
          </p:cNvSpPr>
          <p:nvPr>
            <p:ph type="sldNum" sz="quarter" idx="16"/>
          </p:nvPr>
        </p:nvSpPr>
        <p:spPr/>
        <p:txBody>
          <a:bodyPr/>
          <a:lstStyle>
            <a:lvl1pPr>
              <a:defRPr/>
            </a:lvl1pPr>
          </a:lstStyle>
          <a:p>
            <a:pPr>
              <a:defRPr/>
            </a:pPr>
            <a:fld id="{F74F390B-F71D-4903-A2F0-8E899060F09C}" type="slidenum">
              <a:rPr lang="en-CA"/>
              <a:pPr>
                <a:defRPr/>
              </a:pPr>
              <a:t>‹#›</a:t>
            </a:fld>
            <a:endParaRPr lang="en-CA"/>
          </a:p>
        </p:txBody>
      </p:sp>
    </p:spTree>
    <p:extLst>
      <p:ext uri="{BB962C8B-B14F-4D97-AF65-F5344CB8AC3E}">
        <p14:creationId xmlns:p14="http://schemas.microsoft.com/office/powerpoint/2010/main" val="152662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274E931-DDE4-4D93-90C6-2DF3348E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CB7F8E88-379C-4F3A-8478-4AC8579E448C}"/>
              </a:ext>
            </a:extLst>
          </p:cNvPr>
          <p:cNvSpPr>
            <a:spLocks noGrp="1"/>
          </p:cNvSpPr>
          <p:nvPr>
            <p:ph type="dt" sz="half" idx="14"/>
          </p:nvPr>
        </p:nvSpPr>
        <p:spPr/>
        <p:txBody>
          <a:bodyPr/>
          <a:lstStyle>
            <a:lvl1pPr>
              <a:defRPr/>
            </a:lvl1pPr>
          </a:lstStyle>
          <a:p>
            <a:pPr>
              <a:defRPr/>
            </a:pPr>
            <a:fld id="{414BAD66-3FCB-4915-B7C1-7B580687B5A0}" type="datetimeFigureOut">
              <a:rPr lang="en-CA"/>
              <a:pPr>
                <a:defRPr/>
              </a:pPr>
              <a:t>2019-11-13</a:t>
            </a:fld>
            <a:endParaRPr lang="en-CA"/>
          </a:p>
        </p:txBody>
      </p:sp>
      <p:sp>
        <p:nvSpPr>
          <p:cNvPr id="7" name="Footer Placeholder 4">
            <a:extLst>
              <a:ext uri="{FF2B5EF4-FFF2-40B4-BE49-F238E27FC236}">
                <a16:creationId xmlns:a16="http://schemas.microsoft.com/office/drawing/2014/main" id="{4FF0CB12-5892-4274-99EF-CE3679CBB6F7}"/>
              </a:ext>
            </a:extLst>
          </p:cNvPr>
          <p:cNvSpPr>
            <a:spLocks noGrp="1"/>
          </p:cNvSpPr>
          <p:nvPr>
            <p:ph type="ftr" sz="quarter" idx="15"/>
          </p:nvPr>
        </p:nvSpPr>
        <p:spPr/>
        <p:txBody>
          <a:bodyPr/>
          <a:lstStyle>
            <a:lvl1pPr>
              <a:defRPr/>
            </a:lvl1pPr>
          </a:lstStyle>
          <a:p>
            <a:pPr>
              <a:defRPr/>
            </a:pPr>
            <a:endParaRPr lang="en-CA"/>
          </a:p>
        </p:txBody>
      </p:sp>
      <p:sp>
        <p:nvSpPr>
          <p:cNvPr id="8" name="Slide Number Placeholder 5">
            <a:extLst>
              <a:ext uri="{FF2B5EF4-FFF2-40B4-BE49-F238E27FC236}">
                <a16:creationId xmlns:a16="http://schemas.microsoft.com/office/drawing/2014/main" id="{8F1F760D-EF7D-4792-AD2B-68C3E80AA07B}"/>
              </a:ext>
            </a:extLst>
          </p:cNvPr>
          <p:cNvSpPr>
            <a:spLocks noGrp="1"/>
          </p:cNvSpPr>
          <p:nvPr>
            <p:ph type="sldNum" sz="quarter" idx="16"/>
          </p:nvPr>
        </p:nvSpPr>
        <p:spPr/>
        <p:txBody>
          <a:bodyPr/>
          <a:lstStyle>
            <a:lvl1pPr>
              <a:defRPr/>
            </a:lvl1pPr>
          </a:lstStyle>
          <a:p>
            <a:pPr>
              <a:defRPr/>
            </a:pPr>
            <a:fld id="{07E54ABA-B50C-4C15-A84B-B961044F03B4}" type="slidenum">
              <a:rPr lang="en-CA"/>
              <a:pPr>
                <a:defRPr/>
              </a:pPr>
              <a:t>‹#›</a:t>
            </a:fld>
            <a:endParaRPr lang="en-CA"/>
          </a:p>
        </p:txBody>
      </p:sp>
    </p:spTree>
    <p:extLst>
      <p:ext uri="{BB962C8B-B14F-4D97-AF65-F5344CB8AC3E}">
        <p14:creationId xmlns:p14="http://schemas.microsoft.com/office/powerpoint/2010/main" val="165211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7742DD1F-C8C2-4CB1-A453-8088F7A0D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10CC4F44-E75B-4C18-AA14-4BE3D17A3426}"/>
              </a:ext>
            </a:extLst>
          </p:cNvPr>
          <p:cNvSpPr>
            <a:spLocks noGrp="1"/>
          </p:cNvSpPr>
          <p:nvPr>
            <p:ph type="dt" sz="half" idx="10"/>
          </p:nvPr>
        </p:nvSpPr>
        <p:spPr/>
        <p:txBody>
          <a:bodyPr/>
          <a:lstStyle>
            <a:lvl1pPr>
              <a:defRPr/>
            </a:lvl1pPr>
          </a:lstStyle>
          <a:p>
            <a:pPr>
              <a:defRPr/>
            </a:pPr>
            <a:fld id="{B71EAF24-0DC1-4CE7-B6AD-4FFC6F4F86D2}" type="datetimeFigureOut">
              <a:rPr lang="en-CA"/>
              <a:pPr>
                <a:defRPr/>
              </a:pPr>
              <a:t>2019-11-13</a:t>
            </a:fld>
            <a:endParaRPr lang="en-CA"/>
          </a:p>
        </p:txBody>
      </p:sp>
      <p:sp>
        <p:nvSpPr>
          <p:cNvPr id="6" name="Footer Placeholder 4">
            <a:extLst>
              <a:ext uri="{FF2B5EF4-FFF2-40B4-BE49-F238E27FC236}">
                <a16:creationId xmlns:a16="http://schemas.microsoft.com/office/drawing/2014/main" id="{ECAE8E85-2ACE-4FD8-B71C-97BC47A3C370}"/>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93F2F9-EC71-4CC0-86BD-7F9C4EB232B6}"/>
              </a:ext>
            </a:extLst>
          </p:cNvPr>
          <p:cNvSpPr>
            <a:spLocks noGrp="1"/>
          </p:cNvSpPr>
          <p:nvPr>
            <p:ph type="sldNum" sz="quarter" idx="12"/>
          </p:nvPr>
        </p:nvSpPr>
        <p:spPr/>
        <p:txBody>
          <a:bodyPr/>
          <a:lstStyle>
            <a:lvl1pPr>
              <a:defRPr/>
            </a:lvl1pPr>
          </a:lstStyle>
          <a:p>
            <a:pPr>
              <a:defRPr/>
            </a:pPr>
            <a:fld id="{C64FDFA0-0C4C-4BF3-8236-F1374A0CCEC6}" type="slidenum">
              <a:rPr lang="en-CA"/>
              <a:pPr>
                <a:defRPr/>
              </a:pPr>
              <a:t>‹#›</a:t>
            </a:fld>
            <a:endParaRPr lang="en-CA"/>
          </a:p>
        </p:txBody>
      </p:sp>
    </p:spTree>
    <p:extLst>
      <p:ext uri="{BB962C8B-B14F-4D97-AF65-F5344CB8AC3E}">
        <p14:creationId xmlns:p14="http://schemas.microsoft.com/office/powerpoint/2010/main" val="1956940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0D5277C7-6C06-4EEA-A796-C48A25A9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DF216AF-6A72-45DB-AFDC-EC1E80969FA2}"/>
              </a:ext>
            </a:extLst>
          </p:cNvPr>
          <p:cNvSpPr>
            <a:spLocks noGrp="1"/>
          </p:cNvSpPr>
          <p:nvPr>
            <p:ph type="dt" sz="half" idx="10"/>
          </p:nvPr>
        </p:nvSpPr>
        <p:spPr/>
        <p:txBody>
          <a:bodyPr/>
          <a:lstStyle>
            <a:lvl1pPr>
              <a:defRPr/>
            </a:lvl1pPr>
          </a:lstStyle>
          <a:p>
            <a:pPr>
              <a:defRPr/>
            </a:pPr>
            <a:fld id="{7A450640-0FD0-48ED-9818-54B93DD34F03}" type="datetimeFigureOut">
              <a:rPr lang="en-CA"/>
              <a:pPr>
                <a:defRPr/>
              </a:pPr>
              <a:t>2019-11-13</a:t>
            </a:fld>
            <a:endParaRPr lang="en-CA"/>
          </a:p>
        </p:txBody>
      </p:sp>
      <p:sp>
        <p:nvSpPr>
          <p:cNvPr id="6" name="Footer Placeholder 4">
            <a:extLst>
              <a:ext uri="{FF2B5EF4-FFF2-40B4-BE49-F238E27FC236}">
                <a16:creationId xmlns:a16="http://schemas.microsoft.com/office/drawing/2014/main" id="{CD868750-40BB-447C-AF5D-BDFD439F348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18CB00FE-CE98-479B-9775-474A84A7C4E5}"/>
              </a:ext>
            </a:extLst>
          </p:cNvPr>
          <p:cNvSpPr>
            <a:spLocks noGrp="1"/>
          </p:cNvSpPr>
          <p:nvPr>
            <p:ph type="sldNum" sz="quarter" idx="12"/>
          </p:nvPr>
        </p:nvSpPr>
        <p:spPr/>
        <p:txBody>
          <a:bodyPr/>
          <a:lstStyle>
            <a:lvl1pPr>
              <a:defRPr/>
            </a:lvl1pPr>
          </a:lstStyle>
          <a:p>
            <a:pPr>
              <a:defRPr/>
            </a:pPr>
            <a:fld id="{6A1ADFA4-9945-41DF-84BB-E454DB94EEBC}" type="slidenum">
              <a:rPr lang="en-CA"/>
              <a:pPr>
                <a:defRPr/>
              </a:pPr>
              <a:t>‹#›</a:t>
            </a:fld>
            <a:endParaRPr lang="en-CA"/>
          </a:p>
        </p:txBody>
      </p:sp>
    </p:spTree>
    <p:extLst>
      <p:ext uri="{BB962C8B-B14F-4D97-AF65-F5344CB8AC3E}">
        <p14:creationId xmlns:p14="http://schemas.microsoft.com/office/powerpoint/2010/main" val="30576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61F5180A-96BF-4526-A7E4-FC6F133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1064980-2112-424A-AC3E-81FFE3F1C7A7}"/>
              </a:ext>
            </a:extLst>
          </p:cNvPr>
          <p:cNvSpPr>
            <a:spLocks noGrp="1"/>
          </p:cNvSpPr>
          <p:nvPr>
            <p:ph type="dt" sz="half" idx="10"/>
          </p:nvPr>
        </p:nvSpPr>
        <p:spPr/>
        <p:txBody>
          <a:bodyPr/>
          <a:lstStyle>
            <a:lvl1pPr>
              <a:defRPr/>
            </a:lvl1pPr>
          </a:lstStyle>
          <a:p>
            <a:pPr>
              <a:defRPr/>
            </a:pPr>
            <a:fld id="{2D803771-E870-407D-A37A-AEAF464A4824}" type="datetimeFigureOut">
              <a:rPr lang="en-CA"/>
              <a:pPr>
                <a:defRPr/>
              </a:pPr>
              <a:t>2019-11-13</a:t>
            </a:fld>
            <a:endParaRPr lang="en-CA"/>
          </a:p>
        </p:txBody>
      </p:sp>
      <p:sp>
        <p:nvSpPr>
          <p:cNvPr id="6" name="Footer Placeholder 4">
            <a:extLst>
              <a:ext uri="{FF2B5EF4-FFF2-40B4-BE49-F238E27FC236}">
                <a16:creationId xmlns:a16="http://schemas.microsoft.com/office/drawing/2014/main" id="{C87D26E5-115C-47BE-AC45-827C43102E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4E5AB390-03B3-4131-86B5-9811686BD238}"/>
              </a:ext>
            </a:extLst>
          </p:cNvPr>
          <p:cNvSpPr>
            <a:spLocks noGrp="1"/>
          </p:cNvSpPr>
          <p:nvPr>
            <p:ph type="sldNum" sz="quarter" idx="12"/>
          </p:nvPr>
        </p:nvSpPr>
        <p:spPr/>
        <p:txBody>
          <a:bodyPr/>
          <a:lstStyle>
            <a:lvl1pPr>
              <a:defRPr/>
            </a:lvl1pPr>
          </a:lstStyle>
          <a:p>
            <a:pPr>
              <a:defRPr/>
            </a:pPr>
            <a:fld id="{AB54B06F-4550-4E2D-A17A-4C6F97FD12EB}" type="slidenum">
              <a:rPr lang="en-CA"/>
              <a:pPr>
                <a:defRPr/>
              </a:pPr>
              <a:t>‹#›</a:t>
            </a:fld>
            <a:endParaRPr lang="en-CA"/>
          </a:p>
        </p:txBody>
      </p:sp>
    </p:spTree>
    <p:extLst>
      <p:ext uri="{BB962C8B-B14F-4D97-AF65-F5344CB8AC3E}">
        <p14:creationId xmlns:p14="http://schemas.microsoft.com/office/powerpoint/2010/main" val="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a:extLst>
              <a:ext uri="{FF2B5EF4-FFF2-40B4-BE49-F238E27FC236}">
                <a16:creationId xmlns:a16="http://schemas.microsoft.com/office/drawing/2014/main" id="{10667B7A-BB30-4FA7-8117-5998B9C5B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C1A61D-ED5A-4315-9285-2ED11EDDE734}"/>
              </a:ext>
            </a:extLst>
          </p:cNvPr>
          <p:cNvSpPr>
            <a:spLocks noGrp="1"/>
          </p:cNvSpPr>
          <p:nvPr>
            <p:ph type="dt" sz="half" idx="10"/>
          </p:nvPr>
        </p:nvSpPr>
        <p:spPr/>
        <p:txBody>
          <a:bodyPr/>
          <a:lstStyle>
            <a:lvl1pPr>
              <a:defRPr/>
            </a:lvl1pPr>
          </a:lstStyle>
          <a:p>
            <a:pPr>
              <a:defRPr/>
            </a:pPr>
            <a:fld id="{34DFE3E2-BDC7-4A79-AAC1-D4F12E36A3EF}" type="datetimeFigureOut">
              <a:rPr lang="en-CA"/>
              <a:pPr>
                <a:defRPr/>
              </a:pPr>
              <a:t>2019-11-13</a:t>
            </a:fld>
            <a:endParaRPr lang="en-CA"/>
          </a:p>
        </p:txBody>
      </p:sp>
      <p:sp>
        <p:nvSpPr>
          <p:cNvPr id="6" name="Footer Placeholder 4">
            <a:extLst>
              <a:ext uri="{FF2B5EF4-FFF2-40B4-BE49-F238E27FC236}">
                <a16:creationId xmlns:a16="http://schemas.microsoft.com/office/drawing/2014/main" id="{1A982E90-1CD2-453D-8959-EED65ED02E83}"/>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E8A9B906-1353-487E-984A-AF28DAEBC78E}"/>
              </a:ext>
            </a:extLst>
          </p:cNvPr>
          <p:cNvSpPr>
            <a:spLocks noGrp="1"/>
          </p:cNvSpPr>
          <p:nvPr>
            <p:ph type="sldNum" sz="quarter" idx="12"/>
          </p:nvPr>
        </p:nvSpPr>
        <p:spPr/>
        <p:txBody>
          <a:bodyPr/>
          <a:lstStyle>
            <a:lvl1pPr>
              <a:defRPr/>
            </a:lvl1pPr>
          </a:lstStyle>
          <a:p>
            <a:pPr>
              <a:defRPr/>
            </a:pPr>
            <a:fld id="{31DC0214-A9B1-4272-BC49-07003905E932}" type="slidenum">
              <a:rPr lang="en-CA"/>
              <a:pPr>
                <a:defRPr/>
              </a:pPr>
              <a:t>‹#›</a:t>
            </a:fld>
            <a:endParaRPr lang="en-CA"/>
          </a:p>
        </p:txBody>
      </p:sp>
    </p:spTree>
    <p:extLst>
      <p:ext uri="{BB962C8B-B14F-4D97-AF65-F5344CB8AC3E}">
        <p14:creationId xmlns:p14="http://schemas.microsoft.com/office/powerpoint/2010/main" val="40106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C9FFF711-1C8B-4AD9-9635-15C11EAA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03FDFFA6-BCB4-4698-940C-8D893AD04DE9}"/>
              </a:ext>
            </a:extLst>
          </p:cNvPr>
          <p:cNvSpPr>
            <a:spLocks noGrp="1"/>
          </p:cNvSpPr>
          <p:nvPr>
            <p:ph type="dt" sz="half" idx="10"/>
          </p:nvPr>
        </p:nvSpPr>
        <p:spPr/>
        <p:txBody>
          <a:bodyPr/>
          <a:lstStyle>
            <a:lvl1pPr>
              <a:defRPr/>
            </a:lvl1pPr>
          </a:lstStyle>
          <a:p>
            <a:pPr>
              <a:defRPr/>
            </a:pPr>
            <a:fld id="{DB05D888-1BE5-424A-9625-D6315585AA29}" type="datetimeFigureOut">
              <a:rPr lang="en-CA"/>
              <a:pPr>
                <a:defRPr/>
              </a:pPr>
              <a:t>2019-11-13</a:t>
            </a:fld>
            <a:endParaRPr lang="en-CA"/>
          </a:p>
        </p:txBody>
      </p:sp>
      <p:sp>
        <p:nvSpPr>
          <p:cNvPr id="7" name="Footer Placeholder 5">
            <a:extLst>
              <a:ext uri="{FF2B5EF4-FFF2-40B4-BE49-F238E27FC236}">
                <a16:creationId xmlns:a16="http://schemas.microsoft.com/office/drawing/2014/main" id="{698FF114-DC71-4D12-9BF1-138CE675A0CA}"/>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79C692B9-457C-44D5-AA13-F5963F35FC3A}"/>
              </a:ext>
            </a:extLst>
          </p:cNvPr>
          <p:cNvSpPr>
            <a:spLocks noGrp="1"/>
          </p:cNvSpPr>
          <p:nvPr>
            <p:ph type="sldNum" sz="quarter" idx="12"/>
          </p:nvPr>
        </p:nvSpPr>
        <p:spPr/>
        <p:txBody>
          <a:bodyPr/>
          <a:lstStyle>
            <a:lvl1pPr>
              <a:defRPr/>
            </a:lvl1pPr>
          </a:lstStyle>
          <a:p>
            <a:pPr>
              <a:defRPr/>
            </a:pPr>
            <a:fld id="{2A45E71B-AE67-4422-B720-D00F3E7FFC3E}" type="slidenum">
              <a:rPr lang="en-CA"/>
              <a:pPr>
                <a:defRPr/>
              </a:pPr>
              <a:t>‹#›</a:t>
            </a:fld>
            <a:endParaRPr lang="en-CA"/>
          </a:p>
        </p:txBody>
      </p:sp>
    </p:spTree>
    <p:extLst>
      <p:ext uri="{BB962C8B-B14F-4D97-AF65-F5344CB8AC3E}">
        <p14:creationId xmlns:p14="http://schemas.microsoft.com/office/powerpoint/2010/main" val="329800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9EDA3DD-F027-4E97-ABD8-1A9D1F7FF1AC}"/>
              </a:ext>
            </a:extLst>
          </p:cNvPr>
          <p:cNvSpPr>
            <a:spLocks noGrp="1"/>
          </p:cNvSpPr>
          <p:nvPr>
            <p:ph type="dt" sz="half" idx="10"/>
          </p:nvPr>
        </p:nvSpPr>
        <p:spPr/>
        <p:txBody>
          <a:bodyPr/>
          <a:lstStyle>
            <a:lvl1pPr>
              <a:defRPr/>
            </a:lvl1pPr>
          </a:lstStyle>
          <a:p>
            <a:pPr>
              <a:defRPr/>
            </a:pPr>
            <a:fld id="{FE01D780-EED2-4403-89FF-72F428B303C6}" type="datetimeFigureOut">
              <a:rPr lang="en-CA"/>
              <a:pPr>
                <a:defRPr/>
              </a:pPr>
              <a:t>2019-11-13</a:t>
            </a:fld>
            <a:endParaRPr lang="en-CA"/>
          </a:p>
        </p:txBody>
      </p:sp>
      <p:sp>
        <p:nvSpPr>
          <p:cNvPr id="8" name="Footer Placeholder 4">
            <a:extLst>
              <a:ext uri="{FF2B5EF4-FFF2-40B4-BE49-F238E27FC236}">
                <a16:creationId xmlns:a16="http://schemas.microsoft.com/office/drawing/2014/main" id="{6E14AD93-146D-4223-BF6D-0E0BF4B56843}"/>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36EB4E83-3CE6-4F9E-B6DE-DF596D741A3D}"/>
              </a:ext>
            </a:extLst>
          </p:cNvPr>
          <p:cNvSpPr>
            <a:spLocks noGrp="1"/>
          </p:cNvSpPr>
          <p:nvPr>
            <p:ph type="sldNum" sz="quarter" idx="12"/>
          </p:nvPr>
        </p:nvSpPr>
        <p:spPr/>
        <p:txBody>
          <a:bodyPr/>
          <a:lstStyle>
            <a:lvl1pPr>
              <a:defRPr/>
            </a:lvl1pPr>
          </a:lstStyle>
          <a:p>
            <a:pPr>
              <a:defRPr/>
            </a:pPr>
            <a:fld id="{3F2AF19E-85EF-4D93-AED0-46C87E4E5EE3}" type="slidenum">
              <a:rPr lang="en-CA"/>
              <a:pPr>
                <a:defRPr/>
              </a:pPr>
              <a:t>‹#›</a:t>
            </a:fld>
            <a:endParaRPr lang="en-CA"/>
          </a:p>
        </p:txBody>
      </p:sp>
    </p:spTree>
    <p:extLst>
      <p:ext uri="{BB962C8B-B14F-4D97-AF65-F5344CB8AC3E}">
        <p14:creationId xmlns:p14="http://schemas.microsoft.com/office/powerpoint/2010/main" val="42103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a:extLst>
              <a:ext uri="{FF2B5EF4-FFF2-40B4-BE49-F238E27FC236}">
                <a16:creationId xmlns:a16="http://schemas.microsoft.com/office/drawing/2014/main" id="{B5F30F48-287F-4CC9-A5EB-B22A771D3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EC28002-A7C4-4AEE-A962-F98853AA6F27}"/>
              </a:ext>
            </a:extLst>
          </p:cNvPr>
          <p:cNvSpPr>
            <a:spLocks noGrp="1"/>
          </p:cNvSpPr>
          <p:nvPr>
            <p:ph type="dt" sz="half" idx="10"/>
          </p:nvPr>
        </p:nvSpPr>
        <p:spPr/>
        <p:txBody>
          <a:bodyPr/>
          <a:lstStyle>
            <a:lvl1pPr>
              <a:defRPr/>
            </a:lvl1pPr>
          </a:lstStyle>
          <a:p>
            <a:pPr>
              <a:defRPr/>
            </a:pPr>
            <a:fld id="{4C4D6614-7510-423C-9BFC-51FD4528E94A}" type="datetimeFigureOut">
              <a:rPr lang="en-CA"/>
              <a:pPr>
                <a:defRPr/>
              </a:pPr>
              <a:t>2019-11-13</a:t>
            </a:fld>
            <a:endParaRPr lang="en-CA"/>
          </a:p>
        </p:txBody>
      </p:sp>
      <p:sp>
        <p:nvSpPr>
          <p:cNvPr id="5" name="Footer Placeholder 3">
            <a:extLst>
              <a:ext uri="{FF2B5EF4-FFF2-40B4-BE49-F238E27FC236}">
                <a16:creationId xmlns:a16="http://schemas.microsoft.com/office/drawing/2014/main" id="{B96EA51E-FDEA-46D1-9C14-B16C8C520CF3}"/>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4">
            <a:extLst>
              <a:ext uri="{FF2B5EF4-FFF2-40B4-BE49-F238E27FC236}">
                <a16:creationId xmlns:a16="http://schemas.microsoft.com/office/drawing/2014/main" id="{AD29F804-DE06-4495-A916-2B67DADBD481}"/>
              </a:ext>
            </a:extLst>
          </p:cNvPr>
          <p:cNvSpPr>
            <a:spLocks noGrp="1"/>
          </p:cNvSpPr>
          <p:nvPr>
            <p:ph type="sldNum" sz="quarter" idx="12"/>
          </p:nvPr>
        </p:nvSpPr>
        <p:spPr/>
        <p:txBody>
          <a:bodyPr/>
          <a:lstStyle>
            <a:lvl1pPr>
              <a:defRPr/>
            </a:lvl1pPr>
          </a:lstStyle>
          <a:p>
            <a:pPr>
              <a:defRPr/>
            </a:pPr>
            <a:fld id="{A795D356-4029-40B5-A5F4-9245F2EC9B6B}" type="slidenum">
              <a:rPr lang="en-CA"/>
              <a:pPr>
                <a:defRPr/>
              </a:pPr>
              <a:t>‹#›</a:t>
            </a:fld>
            <a:endParaRPr lang="en-CA"/>
          </a:p>
        </p:txBody>
      </p:sp>
    </p:spTree>
    <p:extLst>
      <p:ext uri="{BB962C8B-B14F-4D97-AF65-F5344CB8AC3E}">
        <p14:creationId xmlns:p14="http://schemas.microsoft.com/office/powerpoint/2010/main" val="360035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8C910561-BDF5-42AB-B688-6231DD6E7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a:extLst>
              <a:ext uri="{FF2B5EF4-FFF2-40B4-BE49-F238E27FC236}">
                <a16:creationId xmlns:a16="http://schemas.microsoft.com/office/drawing/2014/main" id="{98D21C0F-FD29-48D6-9008-400E3D27FF82}"/>
              </a:ext>
            </a:extLst>
          </p:cNvPr>
          <p:cNvSpPr>
            <a:spLocks noGrp="1"/>
          </p:cNvSpPr>
          <p:nvPr>
            <p:ph type="dt" sz="half" idx="10"/>
          </p:nvPr>
        </p:nvSpPr>
        <p:spPr/>
        <p:txBody>
          <a:bodyPr/>
          <a:lstStyle>
            <a:lvl1pPr>
              <a:defRPr/>
            </a:lvl1pPr>
          </a:lstStyle>
          <a:p>
            <a:pPr>
              <a:defRPr/>
            </a:pPr>
            <a:fld id="{A197F04C-CE6F-4316-AC40-F3FF1FFD7BBB}" type="datetimeFigureOut">
              <a:rPr lang="en-CA"/>
              <a:pPr>
                <a:defRPr/>
              </a:pPr>
              <a:t>2019-11-13</a:t>
            </a:fld>
            <a:endParaRPr lang="en-CA"/>
          </a:p>
        </p:txBody>
      </p:sp>
      <p:sp>
        <p:nvSpPr>
          <p:cNvPr id="4" name="Footer Placeholder 2">
            <a:extLst>
              <a:ext uri="{FF2B5EF4-FFF2-40B4-BE49-F238E27FC236}">
                <a16:creationId xmlns:a16="http://schemas.microsoft.com/office/drawing/2014/main" id="{8A3A97F2-1D24-46F1-A868-B2E41E19E939}"/>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3">
            <a:extLst>
              <a:ext uri="{FF2B5EF4-FFF2-40B4-BE49-F238E27FC236}">
                <a16:creationId xmlns:a16="http://schemas.microsoft.com/office/drawing/2014/main" id="{446E8BCC-7608-4CC6-B5F5-21702EB90AB9}"/>
              </a:ext>
            </a:extLst>
          </p:cNvPr>
          <p:cNvSpPr>
            <a:spLocks noGrp="1"/>
          </p:cNvSpPr>
          <p:nvPr>
            <p:ph type="sldNum" sz="quarter" idx="12"/>
          </p:nvPr>
        </p:nvSpPr>
        <p:spPr/>
        <p:txBody>
          <a:bodyPr/>
          <a:lstStyle>
            <a:lvl1pPr>
              <a:defRPr/>
            </a:lvl1pPr>
          </a:lstStyle>
          <a:p>
            <a:pPr>
              <a:defRPr/>
            </a:pPr>
            <a:fld id="{CA8F90C1-B167-4DC2-8C03-0A48ACF21047}" type="slidenum">
              <a:rPr lang="en-CA"/>
              <a:pPr>
                <a:defRPr/>
              </a:pPr>
              <a:t>‹#›</a:t>
            </a:fld>
            <a:endParaRPr lang="en-CA"/>
          </a:p>
        </p:txBody>
      </p:sp>
    </p:spTree>
    <p:extLst>
      <p:ext uri="{BB962C8B-B14F-4D97-AF65-F5344CB8AC3E}">
        <p14:creationId xmlns:p14="http://schemas.microsoft.com/office/powerpoint/2010/main" val="121446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50BAD183-15A2-467A-87FC-C8FDCE05E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68BEB42-7B08-4465-9A4D-2DFC6997FB4C}"/>
              </a:ext>
            </a:extLst>
          </p:cNvPr>
          <p:cNvSpPr>
            <a:spLocks noGrp="1"/>
          </p:cNvSpPr>
          <p:nvPr>
            <p:ph type="dt" sz="half" idx="10"/>
          </p:nvPr>
        </p:nvSpPr>
        <p:spPr/>
        <p:txBody>
          <a:bodyPr/>
          <a:lstStyle>
            <a:lvl1pPr>
              <a:defRPr/>
            </a:lvl1pPr>
          </a:lstStyle>
          <a:p>
            <a:pPr>
              <a:defRPr/>
            </a:pPr>
            <a:fld id="{0B2AA795-6D85-41BA-B188-3FD24C84C3BB}" type="datetimeFigureOut">
              <a:rPr lang="en-CA"/>
              <a:pPr>
                <a:defRPr/>
              </a:pPr>
              <a:t>2019-11-13</a:t>
            </a:fld>
            <a:endParaRPr lang="en-CA"/>
          </a:p>
        </p:txBody>
      </p:sp>
      <p:sp>
        <p:nvSpPr>
          <p:cNvPr id="7" name="Footer Placeholder 5">
            <a:extLst>
              <a:ext uri="{FF2B5EF4-FFF2-40B4-BE49-F238E27FC236}">
                <a16:creationId xmlns:a16="http://schemas.microsoft.com/office/drawing/2014/main" id="{9560B6AF-3458-4551-8617-B2A0A1FF53D5}"/>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291AE536-D944-4760-A45F-DC47B989E52B}"/>
              </a:ext>
            </a:extLst>
          </p:cNvPr>
          <p:cNvSpPr>
            <a:spLocks noGrp="1"/>
          </p:cNvSpPr>
          <p:nvPr>
            <p:ph type="sldNum" sz="quarter" idx="12"/>
          </p:nvPr>
        </p:nvSpPr>
        <p:spPr/>
        <p:txBody>
          <a:bodyPr/>
          <a:lstStyle>
            <a:lvl1pPr>
              <a:defRPr/>
            </a:lvl1pPr>
          </a:lstStyle>
          <a:p>
            <a:pPr>
              <a:defRPr/>
            </a:pPr>
            <a:fld id="{F69BC5AC-B53C-4FF4-BC31-4AF628E2C08E}" type="slidenum">
              <a:rPr lang="en-CA"/>
              <a:pPr>
                <a:defRPr/>
              </a:pPr>
              <a:t>‹#›</a:t>
            </a:fld>
            <a:endParaRPr lang="en-CA"/>
          </a:p>
        </p:txBody>
      </p:sp>
    </p:spTree>
    <p:extLst>
      <p:ext uri="{BB962C8B-B14F-4D97-AF65-F5344CB8AC3E}">
        <p14:creationId xmlns:p14="http://schemas.microsoft.com/office/powerpoint/2010/main" val="355334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a:extLst>
              <a:ext uri="{FF2B5EF4-FFF2-40B4-BE49-F238E27FC236}">
                <a16:creationId xmlns:a16="http://schemas.microsoft.com/office/drawing/2014/main" id="{D07C1212-7BD2-4A3F-9A20-7F3E4B750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EEDA6D96-1452-45B4-A9B1-21DAFCC3C81C}"/>
              </a:ext>
            </a:extLst>
          </p:cNvPr>
          <p:cNvSpPr>
            <a:spLocks noGrp="1"/>
          </p:cNvSpPr>
          <p:nvPr>
            <p:ph type="dt" sz="half" idx="10"/>
          </p:nvPr>
        </p:nvSpPr>
        <p:spPr/>
        <p:txBody>
          <a:bodyPr/>
          <a:lstStyle>
            <a:lvl1pPr>
              <a:defRPr/>
            </a:lvl1pPr>
          </a:lstStyle>
          <a:p>
            <a:pPr>
              <a:defRPr/>
            </a:pPr>
            <a:fld id="{F1F987F1-0B36-40D4-BF3A-DDD8644F9867}" type="datetimeFigureOut">
              <a:rPr lang="en-CA"/>
              <a:pPr>
                <a:defRPr/>
              </a:pPr>
              <a:t>2019-11-13</a:t>
            </a:fld>
            <a:endParaRPr lang="en-CA"/>
          </a:p>
        </p:txBody>
      </p:sp>
      <p:sp>
        <p:nvSpPr>
          <p:cNvPr id="7" name="Footer Placeholder 5">
            <a:extLst>
              <a:ext uri="{FF2B5EF4-FFF2-40B4-BE49-F238E27FC236}">
                <a16:creationId xmlns:a16="http://schemas.microsoft.com/office/drawing/2014/main" id="{9734313D-FD92-41FF-83F1-81850E558E3B}"/>
              </a:ext>
            </a:extLst>
          </p:cNvPr>
          <p:cNvSpPr>
            <a:spLocks noGrp="1"/>
          </p:cNvSpPr>
          <p:nvPr>
            <p:ph type="ftr" sz="quarter" idx="11"/>
          </p:nvPr>
        </p:nvSpPr>
        <p:spPr/>
        <p:txBody>
          <a:bodyPr/>
          <a:lstStyle>
            <a:lvl1pPr>
              <a:defRPr/>
            </a:lvl1pPr>
          </a:lstStyle>
          <a:p>
            <a:pPr>
              <a:defRPr/>
            </a:pPr>
            <a:endParaRPr lang="en-CA"/>
          </a:p>
        </p:txBody>
      </p:sp>
      <p:sp>
        <p:nvSpPr>
          <p:cNvPr id="8" name="Slide Number Placeholder 6">
            <a:extLst>
              <a:ext uri="{FF2B5EF4-FFF2-40B4-BE49-F238E27FC236}">
                <a16:creationId xmlns:a16="http://schemas.microsoft.com/office/drawing/2014/main" id="{D7813E37-C34C-4E65-930B-BDA1AA99986C}"/>
              </a:ext>
            </a:extLst>
          </p:cNvPr>
          <p:cNvSpPr>
            <a:spLocks noGrp="1"/>
          </p:cNvSpPr>
          <p:nvPr>
            <p:ph type="sldNum" sz="quarter" idx="12"/>
          </p:nvPr>
        </p:nvSpPr>
        <p:spPr/>
        <p:txBody>
          <a:bodyPr/>
          <a:lstStyle>
            <a:lvl1pPr>
              <a:defRPr/>
            </a:lvl1pPr>
          </a:lstStyle>
          <a:p>
            <a:pPr>
              <a:defRPr/>
            </a:pPr>
            <a:fld id="{F5668D1D-C42B-4CB8-B5C5-70CAC4B58984}" type="slidenum">
              <a:rPr lang="en-CA"/>
              <a:pPr>
                <a:defRPr/>
              </a:pPr>
              <a:t>‹#›</a:t>
            </a:fld>
            <a:endParaRPr lang="en-CA"/>
          </a:p>
        </p:txBody>
      </p:sp>
    </p:spTree>
    <p:extLst>
      <p:ext uri="{BB962C8B-B14F-4D97-AF65-F5344CB8AC3E}">
        <p14:creationId xmlns:p14="http://schemas.microsoft.com/office/powerpoint/2010/main" val="83519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3B7D5-E29F-4CAD-BA54-366E9562C31E}"/>
              </a:ext>
            </a:extLst>
          </p:cNvPr>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38393EB7-5903-41E8-A1F2-C99443613A01}"/>
              </a:ext>
            </a:extLst>
          </p:cNvPr>
          <p:cNvSpPr>
            <a:spLocks noGrp="1" noChangeArrowheads="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72D917B-05F0-4D64-AF2C-E03BFD165235}"/>
              </a:ext>
            </a:extLst>
          </p:cNvPr>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3273852E-01A4-4191-A46F-D7FA33A34CC7}" type="datetimeFigureOut">
              <a:rPr lang="en-CA"/>
              <a:pPr>
                <a:defRPr/>
              </a:pPr>
              <a:t>2019-11-13</a:t>
            </a:fld>
            <a:endParaRPr lang="en-CA"/>
          </a:p>
        </p:txBody>
      </p:sp>
      <p:sp>
        <p:nvSpPr>
          <p:cNvPr id="5" name="Footer Placeholder 4">
            <a:extLst>
              <a:ext uri="{FF2B5EF4-FFF2-40B4-BE49-F238E27FC236}">
                <a16:creationId xmlns:a16="http://schemas.microsoft.com/office/drawing/2014/main" id="{EC664930-52EB-47B8-B804-0560F51DC8E5}"/>
              </a:ext>
            </a:extLst>
          </p:cNvPr>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CA"/>
          </a:p>
        </p:txBody>
      </p:sp>
      <p:sp>
        <p:nvSpPr>
          <p:cNvPr id="6" name="Slide Number Placeholder 5">
            <a:extLst>
              <a:ext uri="{FF2B5EF4-FFF2-40B4-BE49-F238E27FC236}">
                <a16:creationId xmlns:a16="http://schemas.microsoft.com/office/drawing/2014/main" id="{965C7AE2-37B3-496D-BD1F-113CDA72AC6B}"/>
              </a:ext>
            </a:extLst>
          </p:cNvPr>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A0B78636-E405-46E6-8E5A-934BF038766F}"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3"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alibri Light" panose="020F0302020204030204" pitchFamily="34" charset="0"/>
        </a:defRPr>
      </a:lvl2pPr>
      <a:lvl3pPr algn="l" defTabSz="457200" rtl="0" eaLnBrk="0" fontAlgn="base" hangingPunct="0">
        <a:spcBef>
          <a:spcPct val="0"/>
        </a:spcBef>
        <a:spcAft>
          <a:spcPct val="0"/>
        </a:spcAft>
        <a:defRPr sz="3600">
          <a:solidFill>
            <a:schemeClr val="tx1"/>
          </a:solidFill>
          <a:latin typeface="Calibri Light" panose="020F0302020204030204" pitchFamily="34" charset="0"/>
        </a:defRPr>
      </a:lvl3pPr>
      <a:lvl4pPr algn="l" defTabSz="457200" rtl="0" eaLnBrk="0" fontAlgn="base" hangingPunct="0">
        <a:spcBef>
          <a:spcPct val="0"/>
        </a:spcBef>
        <a:spcAft>
          <a:spcPct val="0"/>
        </a:spcAft>
        <a:defRPr sz="3600">
          <a:solidFill>
            <a:schemeClr val="tx1"/>
          </a:solidFill>
          <a:latin typeface="Calibri Light" panose="020F0302020204030204" pitchFamily="34" charset="0"/>
        </a:defRPr>
      </a:lvl4pPr>
      <a:lvl5pPr algn="l" defTabSz="457200" rtl="0" eaLnBrk="0" fontAlgn="base" hangingPunct="0">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 Id="rId5" Type="http://schemas.openxmlformats.org/officeDocument/2006/relationships/hyperlink" Target="https://github.com/alpacamusical/Project-ENSE-374/projects/1"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4148379-03CD-4D51-B306-3EA41240768C}"/>
              </a:ext>
            </a:extLst>
          </p:cNvPr>
          <p:cNvSpPr>
            <a:spLocks noGrp="1" noChangeArrowheads="1"/>
          </p:cNvSpPr>
          <p:nvPr>
            <p:ph type="ctrTitle"/>
          </p:nvPr>
        </p:nvSpPr>
        <p:spPr>
          <a:xfrm>
            <a:off x="3962400" y="1963738"/>
            <a:ext cx="7197725" cy="2422525"/>
          </a:xfrm>
        </p:spPr>
        <p:txBody>
          <a:bodyPr/>
          <a:lstStyle/>
          <a:p>
            <a:pPr eaLnBrk="1" fontAlgn="auto" hangingPunct="1">
              <a:spcAft>
                <a:spcPts val="0"/>
              </a:spcAft>
              <a:defRPr/>
            </a:pPr>
            <a:r>
              <a:rPr lang="en-US" altLang="en-US"/>
              <a:t>ENSE 374, Milestone 3</a:t>
            </a:r>
            <a:endParaRPr lang="en-CA" altLang="en-US"/>
          </a:p>
        </p:txBody>
      </p:sp>
      <p:sp>
        <p:nvSpPr>
          <p:cNvPr id="2051" name="Subtitle 2">
            <a:extLst>
              <a:ext uri="{FF2B5EF4-FFF2-40B4-BE49-F238E27FC236}">
                <a16:creationId xmlns:a16="http://schemas.microsoft.com/office/drawing/2014/main" id="{2E4CE38E-07CE-4559-B224-154A45BBA94E}"/>
              </a:ext>
            </a:extLst>
          </p:cNvPr>
          <p:cNvSpPr>
            <a:spLocks noGrp="1" noChangeArrowheads="1"/>
          </p:cNvSpPr>
          <p:nvPr>
            <p:ph type="subTitle" idx="1"/>
          </p:nvPr>
        </p:nvSpPr>
        <p:spPr>
          <a:xfrm>
            <a:off x="3962400" y="4386263"/>
            <a:ext cx="7197725" cy="1404937"/>
          </a:xfrm>
        </p:spPr>
        <p:txBody>
          <a:bodyPr rtlCol="0"/>
          <a:lstStyle/>
          <a:p>
            <a:pPr eaLnBrk="1" fontAlgn="auto" hangingPunct="1">
              <a:spcBef>
                <a:spcPts val="0"/>
              </a:spcBef>
              <a:buFont typeface="Arial"/>
              <a:buNone/>
              <a:defRPr/>
            </a:pPr>
            <a:r>
              <a:rPr lang="en-US" altLang="en-US" dirty="0"/>
              <a:t>UR </a:t>
            </a:r>
            <a:r>
              <a:rPr lang="en-US" altLang="en-US" dirty="0" err="1"/>
              <a:t>XTech</a:t>
            </a:r>
            <a:endParaRPr lang="en-US" altLang="en-US" dirty="0"/>
          </a:p>
          <a:p>
            <a:pPr eaLnBrk="1" fontAlgn="auto" hangingPunct="1">
              <a:spcBef>
                <a:spcPts val="0"/>
              </a:spcBef>
              <a:buFont typeface="Arial"/>
              <a:buNone/>
              <a:defRPr/>
            </a:pPr>
            <a:r>
              <a:rPr lang="en-US" altLang="en-US" dirty="0"/>
              <a:t>Kaden </a:t>
            </a:r>
            <a:r>
              <a:rPr lang="en-US" altLang="en-US" dirty="0" err="1"/>
              <a:t>Goski</a:t>
            </a:r>
            <a:r>
              <a:rPr lang="en-US" altLang="en-US" dirty="0"/>
              <a:t>, Paul </a:t>
            </a:r>
            <a:r>
              <a:rPr lang="en-US" altLang="en-US" dirty="0" err="1"/>
              <a:t>Wangwe</a:t>
            </a:r>
            <a:r>
              <a:rPr lang="en-US" altLang="en-US" dirty="0"/>
              <a:t>, Julio Silva Vasquez</a:t>
            </a:r>
          </a:p>
          <a:p>
            <a:pPr eaLnBrk="1" fontAlgn="auto" hangingPunct="1">
              <a:spcBef>
                <a:spcPts val="0"/>
              </a:spcBef>
              <a:buFont typeface="Arial"/>
              <a:buNone/>
              <a:defRPr/>
            </a:pPr>
            <a:r>
              <a:rPr lang="en-US" altLang="en-US" dirty="0"/>
              <a:t>November 13</a:t>
            </a:r>
            <a:r>
              <a:rPr lang="en-US" altLang="en-US" baseline="30000" dirty="0"/>
              <a:t>th</a:t>
            </a:r>
            <a:r>
              <a:rPr lang="en-US" altLang="en-US" dirty="0"/>
              <a:t>,2019</a:t>
            </a:r>
            <a:endParaRPr lang="en-CA"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A9A1-DB40-4C17-A536-4C37A12A010B}"/>
              </a:ext>
            </a:extLst>
          </p:cNvPr>
          <p:cNvSpPr>
            <a:spLocks noGrp="1"/>
          </p:cNvSpPr>
          <p:nvPr>
            <p:ph type="title"/>
          </p:nvPr>
        </p:nvSpPr>
        <p:spPr/>
        <p:txBody>
          <a:bodyPr/>
          <a:lstStyle/>
          <a:p>
            <a:pPr eaLnBrk="1" hangingPunct="1">
              <a:defRPr/>
            </a:pPr>
            <a:r>
              <a:rPr lang="en-US" altLang="en-US" dirty="0"/>
              <a:t>Construction &amp; development changes</a:t>
            </a:r>
            <a:endParaRPr lang="en-CA" dirty="0"/>
          </a:p>
        </p:txBody>
      </p:sp>
      <p:sp>
        <p:nvSpPr>
          <p:cNvPr id="22531" name="Content Placeholder 2">
            <a:extLst>
              <a:ext uri="{FF2B5EF4-FFF2-40B4-BE49-F238E27FC236}">
                <a16:creationId xmlns:a16="http://schemas.microsoft.com/office/drawing/2014/main" id="{A11F1FF1-21E7-4695-A007-4D4F355320B9}"/>
              </a:ext>
            </a:extLst>
          </p:cNvPr>
          <p:cNvSpPr>
            <a:spLocks noGrp="1" noChangeArrowheads="1"/>
          </p:cNvSpPr>
          <p:nvPr>
            <p:ph idx="1"/>
          </p:nvPr>
        </p:nvSpPr>
        <p:spPr/>
        <p:txBody>
          <a:bodyPr/>
          <a:lstStyle/>
          <a:p>
            <a:pPr eaLnBrk="1" hangingPunct="1"/>
            <a:r>
              <a:rPr lang="en-US" altLang="en-US" dirty="0"/>
              <a:t>Any other changes in your project from your team’s last presentation?</a:t>
            </a:r>
          </a:p>
          <a:p>
            <a:pPr lvl="1" eaLnBrk="1" hangingPunct="1"/>
            <a:r>
              <a:rPr lang="en-US" altLang="en-US" dirty="0"/>
              <a:t>As mentioned before, we had to abandon our goal of a java application due to lack of experience and </a:t>
            </a:r>
            <a:r>
              <a:rPr lang="en-US" altLang="en-US" dirty="0" smtClean="0"/>
              <a:t>the resources limitation.</a:t>
            </a:r>
            <a:endParaRPr lang="en-US" altLang="en-US" dirty="0"/>
          </a:p>
          <a:p>
            <a:pPr eaLnBrk="1" hangingPunct="1"/>
            <a:r>
              <a:rPr lang="en-US" altLang="en-US" dirty="0"/>
              <a:t>Our design became more simplistic and our architecture is now based on a JavaScript/</a:t>
            </a:r>
            <a:r>
              <a:rPr lang="en-US" altLang="en-US" dirty="0" err="1"/>
              <a:t>WebSQL</a:t>
            </a:r>
            <a:r>
              <a:rPr lang="en-US" altLang="en-US" dirty="0"/>
              <a:t>, and HTML/CSS backbone.</a:t>
            </a:r>
          </a:p>
          <a:p>
            <a:pPr eaLnBrk="1" hangingPunct="1"/>
            <a:r>
              <a:rPr lang="en-US" altLang="en-US" dirty="0"/>
              <a:t>For the most part our diagrams remained similar and unchanged.</a:t>
            </a:r>
          </a:p>
          <a:p>
            <a:pPr marL="0" indent="0" eaLnBrk="1" hangingPunct="1">
              <a:buNone/>
            </a:pPr>
            <a:endParaRPr lang="en-CA" alt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5C8340-BB2C-4482-A53A-15252F0DDAA2}"/>
              </a:ext>
            </a:extLst>
          </p:cNvPr>
          <p:cNvSpPr>
            <a:spLocks noGrp="1" noChangeArrowheads="1"/>
          </p:cNvSpPr>
          <p:nvPr>
            <p:ph type="title"/>
          </p:nvPr>
        </p:nvSpPr>
        <p:spPr/>
        <p:txBody>
          <a:bodyPr/>
          <a:lstStyle/>
          <a:p>
            <a:pPr eaLnBrk="1" fontAlgn="auto" hangingPunct="1">
              <a:spcAft>
                <a:spcPts val="0"/>
              </a:spcAft>
              <a:defRPr/>
            </a:pPr>
            <a:r>
              <a:rPr lang="en-US" altLang="en-US"/>
              <a:t>MVP-2 &amp; GitHub</a:t>
            </a:r>
            <a:endParaRPr lang="en-CA" altLang="en-US"/>
          </a:p>
        </p:txBody>
      </p:sp>
      <p:sp>
        <p:nvSpPr>
          <p:cNvPr id="23555" name="Content Placeholder 2">
            <a:extLst>
              <a:ext uri="{FF2B5EF4-FFF2-40B4-BE49-F238E27FC236}">
                <a16:creationId xmlns:a16="http://schemas.microsoft.com/office/drawing/2014/main" id="{8218D7DE-395F-4CE9-A0F6-FF1F45F264B7}"/>
              </a:ext>
            </a:extLst>
          </p:cNvPr>
          <p:cNvSpPr>
            <a:spLocks noGrp="1" noChangeArrowheads="1"/>
          </p:cNvSpPr>
          <p:nvPr>
            <p:ph idx="1"/>
          </p:nvPr>
        </p:nvSpPr>
        <p:spPr/>
        <p:txBody>
          <a:bodyPr/>
          <a:lstStyle/>
          <a:p>
            <a:pPr eaLnBrk="1" hangingPunct="1"/>
            <a:r>
              <a:rPr lang="en-US" altLang="en-US" dirty="0"/>
              <a:t>Goals for MVP 2</a:t>
            </a:r>
          </a:p>
          <a:p>
            <a:pPr lvl="1" eaLnBrk="1" hangingPunct="1"/>
            <a:r>
              <a:rPr lang="en-US" altLang="en-US" dirty="0"/>
              <a:t>As mentioned in MVP 1 Demo.</a:t>
            </a:r>
          </a:p>
          <a:p>
            <a:pPr lvl="1" eaLnBrk="1" hangingPunct="1"/>
            <a:r>
              <a:rPr lang="en-US" altLang="en-US" dirty="0"/>
              <a:t>Review System -&gt; Top Rated Reviews</a:t>
            </a:r>
            <a:r>
              <a:rPr lang="en-US" altLang="en-US" dirty="0" smtClean="0"/>
              <a:t>, Add Reviews to DB</a:t>
            </a:r>
            <a:endParaRPr lang="en-US" altLang="en-US" dirty="0"/>
          </a:p>
          <a:p>
            <a:pPr lvl="1" eaLnBrk="1" hangingPunct="1"/>
            <a:r>
              <a:rPr lang="en-US" altLang="en-US" dirty="0"/>
              <a:t>Clean up the GUI, better design/color scheme if possible.</a:t>
            </a:r>
          </a:p>
          <a:p>
            <a:pPr lvl="1" eaLnBrk="1" hangingPunct="1"/>
            <a:r>
              <a:rPr lang="en-US" altLang="en-US" dirty="0"/>
              <a:t>Website Backend - Finish Implementing the </a:t>
            </a:r>
            <a:r>
              <a:rPr lang="en-US" altLang="en-US" dirty="0" err="1"/>
              <a:t>WebSQL</a:t>
            </a:r>
            <a:r>
              <a:rPr lang="en-US" altLang="en-US" dirty="0"/>
              <a:t> and JavaScript.</a:t>
            </a:r>
          </a:p>
          <a:p>
            <a:pPr lvl="1" eaLnBrk="1" hangingPunct="1"/>
            <a:r>
              <a:rPr lang="en-US" altLang="en-US" dirty="0"/>
              <a:t>Building a database of movies instead of a handful of them.</a:t>
            </a:r>
          </a:p>
          <a:p>
            <a:pPr eaLnBrk="1" hangingPunct="1"/>
            <a:r>
              <a:rPr lang="en-US" altLang="en-US" dirty="0" err="1"/>
              <a:t>Github</a:t>
            </a:r>
            <a:r>
              <a:rPr lang="en-US" altLang="en-US" dirty="0"/>
              <a:t> Review</a:t>
            </a:r>
          </a:p>
          <a:p>
            <a:pPr lvl="1" eaLnBrk="1" hangingPunct="1"/>
            <a:r>
              <a:rPr lang="en-US" altLang="en-US" dirty="0"/>
              <a:t>Files are split into different folders. Website, Documentation/Development Documents, and Diagrams.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468277E-F2E1-4C50-B98A-C2F9EED4EE9B}"/>
              </a:ext>
            </a:extLst>
          </p:cNvPr>
          <p:cNvSpPr>
            <a:spLocks noGrp="1" noChangeArrowheads="1"/>
          </p:cNvSpPr>
          <p:nvPr>
            <p:ph type="title"/>
          </p:nvPr>
        </p:nvSpPr>
        <p:spPr/>
        <p:txBody>
          <a:bodyPr/>
          <a:lstStyle/>
          <a:p>
            <a:pPr eaLnBrk="1" fontAlgn="auto" hangingPunct="1">
              <a:spcAft>
                <a:spcPts val="0"/>
              </a:spcAft>
              <a:defRPr/>
            </a:pPr>
            <a:r>
              <a:rPr lang="en-US" altLang="en-US" dirty="0"/>
              <a:t>Group reflection</a:t>
            </a:r>
            <a:endParaRPr lang="en-CA" altLang="en-US" dirty="0"/>
          </a:p>
        </p:txBody>
      </p:sp>
      <p:sp>
        <p:nvSpPr>
          <p:cNvPr id="23555" name="Content Placeholder 2">
            <a:extLst>
              <a:ext uri="{FF2B5EF4-FFF2-40B4-BE49-F238E27FC236}">
                <a16:creationId xmlns:a16="http://schemas.microsoft.com/office/drawing/2014/main" id="{7FA4D73B-90D0-4385-95EA-3AEBEE366301}"/>
              </a:ext>
            </a:extLst>
          </p:cNvPr>
          <p:cNvSpPr>
            <a:spLocks noGrp="1" noChangeArrowheads="1"/>
          </p:cNvSpPr>
          <p:nvPr>
            <p:ph idx="1"/>
          </p:nvPr>
        </p:nvSpPr>
        <p:spPr/>
        <p:txBody>
          <a:bodyPr/>
          <a:lstStyle/>
          <a:p>
            <a:pPr eaLnBrk="1" hangingPunct="1">
              <a:spcAft>
                <a:spcPct val="0"/>
              </a:spcAft>
              <a:defRPr/>
            </a:pPr>
            <a:r>
              <a:rPr lang="en-US" altLang="en-US" dirty="0">
                <a:solidFill>
                  <a:srgbClr val="FF0000"/>
                </a:solidFill>
              </a:rPr>
              <a:t>How did you feel about this milestone? What did you like about it? What did you dislike?</a:t>
            </a:r>
          </a:p>
          <a:p>
            <a:pPr eaLnBrk="1" hangingPunct="1">
              <a:spcAft>
                <a:spcPct val="0"/>
              </a:spcAft>
              <a:defRPr/>
            </a:pPr>
            <a:r>
              <a:rPr lang="en-US" altLang="en-US" dirty="0"/>
              <a:t>We liked this milestone</a:t>
            </a:r>
            <a:r>
              <a:rPr lang="en-US" altLang="en-US" dirty="0" smtClean="0"/>
              <a:t>, </a:t>
            </a:r>
            <a:r>
              <a:rPr lang="en-US" altLang="en-US" dirty="0"/>
              <a:t>it was a big step to begin programming and designing our project in code.</a:t>
            </a:r>
          </a:p>
          <a:p>
            <a:pPr eaLnBrk="1" hangingPunct="1">
              <a:spcAft>
                <a:spcPct val="0"/>
              </a:spcAft>
              <a:defRPr/>
            </a:pPr>
            <a:r>
              <a:rPr lang="en-US" altLang="en-US" dirty="0"/>
              <a:t>It quickly became apparent that we would not have time to learn how to design a java application in time for the deadline. We switched to a website as two of our group members have already taken a Website Development course.</a:t>
            </a:r>
          </a:p>
          <a:p>
            <a:pPr marL="0" indent="0" eaLnBrk="1" hangingPunct="1">
              <a:spcAft>
                <a:spcPct val="0"/>
              </a:spcAft>
              <a:buFont typeface="Arial" panose="020B0604020202020204" pitchFamily="34" charset="0"/>
              <a:buNone/>
              <a:defRPr/>
            </a:pPr>
            <a:r>
              <a:rPr lang="en-US" altLang="en-US" dirty="0">
                <a:solidFill>
                  <a:srgbClr val="FF0000"/>
                </a:solidFill>
              </a:rPr>
              <a:t>What did you learn about yourself as you collaborated and worked through this milestone?</a:t>
            </a:r>
          </a:p>
          <a:p>
            <a:pPr eaLnBrk="1" hangingPunct="1">
              <a:spcAft>
                <a:spcPct val="0"/>
              </a:spcAft>
              <a:defRPr/>
            </a:pPr>
            <a:r>
              <a:rPr lang="en-US" altLang="en-US" dirty="0" smtClean="0"/>
              <a:t>We </a:t>
            </a:r>
            <a:r>
              <a:rPr lang="en-US" altLang="en-US" dirty="0"/>
              <a:t>learned that each group member had preferences for doing individual aspects of the website. (Example: </a:t>
            </a:r>
            <a:r>
              <a:rPr lang="en-US" altLang="en-US" dirty="0" err="1"/>
              <a:t>WebSQL</a:t>
            </a:r>
            <a:r>
              <a:rPr lang="en-US" altLang="en-US" dirty="0"/>
              <a:t>, </a:t>
            </a:r>
            <a:r>
              <a:rPr lang="en-US" altLang="en-US" dirty="0" err="1"/>
              <a:t>Javascript</a:t>
            </a:r>
            <a:r>
              <a:rPr lang="en-US" altLang="en-US" dirty="0"/>
              <a:t>, or HTML/CSS.)</a:t>
            </a:r>
          </a:p>
          <a:p>
            <a:pPr eaLnBrk="1" hangingPunct="1">
              <a:spcAft>
                <a:spcPct val="0"/>
              </a:spcAft>
              <a:defRPr/>
            </a:pPr>
            <a:r>
              <a:rPr lang="en-US" altLang="en-US" dirty="0">
                <a:solidFill>
                  <a:srgbClr val="FF0000"/>
                </a:solidFill>
              </a:rPr>
              <a:t>How will you use what you have learned going forward?</a:t>
            </a:r>
          </a:p>
          <a:p>
            <a:pPr eaLnBrk="1" hangingPunct="1">
              <a:spcAft>
                <a:spcPct val="0"/>
              </a:spcAft>
              <a:defRPr/>
            </a:pPr>
            <a:r>
              <a:rPr lang="en-US" altLang="en-US" dirty="0"/>
              <a:t>Going forward, we will continue to develop the backend of the website using JavaScript and </a:t>
            </a:r>
            <a:r>
              <a:rPr lang="en-US" altLang="en-US" dirty="0" err="1"/>
              <a:t>WebSQL</a:t>
            </a:r>
            <a:r>
              <a:rPr lang="en-US" altLang="en-US" dirty="0"/>
              <a:t>. Handing tasks to what suits </a:t>
            </a:r>
            <a:r>
              <a:rPr lang="en-US" altLang="en-US" dirty="0" err="1"/>
              <a:t>everyones</a:t>
            </a:r>
            <a:r>
              <a:rPr lang="en-US" altLang="en-US" dirty="0"/>
              <a:t> abilities the best.</a:t>
            </a:r>
          </a:p>
          <a:p>
            <a:pPr eaLnBrk="1" hangingPunct="1">
              <a:spcAft>
                <a:spcPct val="0"/>
              </a:spcAft>
              <a:defRPr/>
            </a:pPr>
            <a:r>
              <a:rPr lang="en-US" altLang="en-US" dirty="0">
                <a:solidFill>
                  <a:srgbClr val="FF0000"/>
                </a:solidFill>
              </a:rPr>
              <a:t>What “stuff &amp; things” related to this milestone would you want help with?</a:t>
            </a:r>
          </a:p>
          <a:p>
            <a:pPr eaLnBrk="1" hangingPunct="1">
              <a:spcAft>
                <a:spcPct val="0"/>
              </a:spcAft>
              <a:defRPr/>
            </a:pPr>
            <a:r>
              <a:rPr lang="en-US" altLang="en-US" dirty="0"/>
              <a:t>Nothing of note.</a:t>
            </a:r>
            <a:endParaRPr lang="en-CA"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EDC3EC6-9D14-49B2-9634-2A1A9CCB4687}"/>
              </a:ext>
            </a:extLst>
          </p:cNvPr>
          <p:cNvSpPr>
            <a:spLocks noGrp="1" noChangeArrowheads="1"/>
          </p:cNvSpPr>
          <p:nvPr>
            <p:ph type="title"/>
          </p:nvPr>
        </p:nvSpPr>
        <p:spPr/>
        <p:txBody>
          <a:bodyPr/>
          <a:lstStyle/>
          <a:p>
            <a:pPr eaLnBrk="1" fontAlgn="auto" hangingPunct="1">
              <a:spcAft>
                <a:spcPts val="0"/>
              </a:spcAft>
              <a:defRPr/>
            </a:pPr>
            <a:r>
              <a:rPr lang="en-US" altLang="en-US" dirty="0"/>
              <a:t>Project blurb &amp; MVP 1 demo</a:t>
            </a:r>
            <a:endParaRPr lang="en-CA" altLang="en-US" dirty="0"/>
          </a:p>
        </p:txBody>
      </p:sp>
      <p:sp>
        <p:nvSpPr>
          <p:cNvPr id="3075" name="Content Placeholder 2">
            <a:extLst>
              <a:ext uri="{FF2B5EF4-FFF2-40B4-BE49-F238E27FC236}">
                <a16:creationId xmlns:a16="http://schemas.microsoft.com/office/drawing/2014/main" id="{8E9BCF3F-03F9-43D2-8C78-7DE60BFC5DB2}"/>
              </a:ext>
            </a:extLst>
          </p:cNvPr>
          <p:cNvSpPr>
            <a:spLocks noGrp="1" noChangeArrowheads="1"/>
          </p:cNvSpPr>
          <p:nvPr>
            <p:ph idx="1"/>
          </p:nvPr>
        </p:nvSpPr>
        <p:spPr>
          <a:xfrm>
            <a:off x="685799" y="609600"/>
            <a:ext cx="10131425" cy="3649662"/>
          </a:xfrm>
        </p:spPr>
        <p:txBody>
          <a:bodyPr rtlCol="0">
            <a:normAutofit/>
          </a:bodyPr>
          <a:lstStyle/>
          <a:p>
            <a:pPr eaLnBrk="1" fontAlgn="auto" hangingPunct="1">
              <a:spcBef>
                <a:spcPts val="0"/>
              </a:spcBef>
              <a:defRPr/>
            </a:pPr>
            <a:endParaRPr lang="en-US" altLang="en-US" dirty="0" smtClean="0"/>
          </a:p>
          <a:p>
            <a:pPr eaLnBrk="1" fontAlgn="auto" hangingPunct="1">
              <a:spcBef>
                <a:spcPts val="0"/>
              </a:spcBef>
              <a:defRPr/>
            </a:pPr>
            <a:r>
              <a:rPr lang="en-US" altLang="en-US" dirty="0" smtClean="0"/>
              <a:t>Movie Review System</a:t>
            </a:r>
            <a:endParaRPr lang="en-US" altLang="en-US" dirty="0"/>
          </a:p>
          <a:p>
            <a:pPr eaLnBrk="1" fontAlgn="auto" hangingPunct="1">
              <a:spcBef>
                <a:spcPts val="0"/>
              </a:spcBef>
              <a:defRPr/>
            </a:pPr>
            <a:r>
              <a:rPr lang="en-US" altLang="en-US" dirty="0" smtClean="0"/>
              <a:t>We </a:t>
            </a:r>
            <a:r>
              <a:rPr lang="en-US" altLang="en-US" dirty="0"/>
              <a:t>changed our project to: </a:t>
            </a:r>
            <a:r>
              <a:rPr lang="en-US" altLang="en-US" dirty="0" err="1" smtClean="0"/>
              <a:t>MovieNow</a:t>
            </a:r>
            <a:r>
              <a:rPr lang="en-US" altLang="en-US" dirty="0" smtClean="0"/>
              <a:t>, </a:t>
            </a:r>
            <a:r>
              <a:rPr lang="en-US" altLang="en-US" dirty="0"/>
              <a:t>Simple Movie Reviewing Website (Changed from Java Application due time </a:t>
            </a:r>
            <a:r>
              <a:rPr lang="en-US" altLang="en-US" dirty="0" smtClean="0"/>
              <a:t>limitations and compatibility issues).</a:t>
            </a:r>
            <a:endParaRPr lang="en-US" altLang="en-US" dirty="0"/>
          </a:p>
          <a:p>
            <a:pPr eaLnBrk="1" fontAlgn="auto" hangingPunct="1">
              <a:spcBef>
                <a:spcPts val="0"/>
              </a:spcBef>
              <a:buFont typeface="Arial"/>
              <a:buChar char="•"/>
              <a:defRPr/>
            </a:pPr>
            <a:r>
              <a:rPr lang="en-US" altLang="en-US" dirty="0"/>
              <a:t>MVP 1 </a:t>
            </a:r>
            <a:r>
              <a:rPr lang="en-US" altLang="en-US" dirty="0" smtClean="0"/>
              <a:t>Demo (70%)</a:t>
            </a: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439-7077-4793-8DDE-43C412644CB9}"/>
              </a:ext>
            </a:extLst>
          </p:cNvPr>
          <p:cNvSpPr>
            <a:spLocks noGrp="1"/>
          </p:cNvSpPr>
          <p:nvPr>
            <p:ph type="title"/>
          </p:nvPr>
        </p:nvSpPr>
        <p:spPr/>
        <p:txBody>
          <a:bodyPr/>
          <a:lstStyle/>
          <a:p>
            <a:r>
              <a:rPr lang="en-CA" dirty="0"/>
              <a:t>Homepage</a:t>
            </a:r>
          </a:p>
        </p:txBody>
      </p:sp>
      <p:pic>
        <p:nvPicPr>
          <p:cNvPr id="4" name="Content Placeholder 3">
            <a:extLst>
              <a:ext uri="{FF2B5EF4-FFF2-40B4-BE49-F238E27FC236}">
                <a16:creationId xmlns:a16="http://schemas.microsoft.com/office/drawing/2014/main" id="{8F826EB9-38D3-4808-A6A8-66445406AEB5}"/>
              </a:ext>
            </a:extLst>
          </p:cNvPr>
          <p:cNvPicPr>
            <a:picLocks noGrp="1" noChangeAspect="1"/>
          </p:cNvPicPr>
          <p:nvPr>
            <p:ph idx="1"/>
          </p:nvPr>
        </p:nvPicPr>
        <p:blipFill>
          <a:blip r:embed="rId2"/>
          <a:stretch>
            <a:fillRect/>
          </a:stretch>
        </p:blipFill>
        <p:spPr>
          <a:xfrm>
            <a:off x="5186780" y="772357"/>
            <a:ext cx="6488288" cy="4525393"/>
          </a:xfrm>
          <a:prstGeom prst="rect">
            <a:avLst/>
          </a:prstGeom>
        </p:spPr>
      </p:pic>
      <p:sp>
        <p:nvSpPr>
          <p:cNvPr id="6" name="TextBox 5">
            <a:extLst>
              <a:ext uri="{FF2B5EF4-FFF2-40B4-BE49-F238E27FC236}">
                <a16:creationId xmlns:a16="http://schemas.microsoft.com/office/drawing/2014/main" id="{E2DCDA3D-BD95-477A-A325-35AA94F3C477}"/>
              </a:ext>
            </a:extLst>
          </p:cNvPr>
          <p:cNvSpPr txBox="1"/>
          <p:nvPr/>
        </p:nvSpPr>
        <p:spPr>
          <a:xfrm>
            <a:off x="949911" y="2065338"/>
            <a:ext cx="4154749" cy="1477328"/>
          </a:xfrm>
          <a:prstGeom prst="rect">
            <a:avLst/>
          </a:prstGeom>
          <a:noFill/>
        </p:spPr>
        <p:txBody>
          <a:bodyPr wrap="square" rtlCol="0">
            <a:spAutoFit/>
          </a:bodyPr>
          <a:lstStyle/>
          <a:p>
            <a:r>
              <a:rPr lang="en-CA" dirty="0"/>
              <a:t>MVP 2 – Addition of Sort Bar for movies based on rating, perhaps genre or something along those lines. Although due to the scope of this project that may be too restrictive on results.</a:t>
            </a:r>
          </a:p>
        </p:txBody>
      </p:sp>
    </p:spTree>
    <p:extLst>
      <p:ext uri="{BB962C8B-B14F-4D97-AF65-F5344CB8AC3E}">
        <p14:creationId xmlns:p14="http://schemas.microsoft.com/office/powerpoint/2010/main" val="2077411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1FD-30FB-4E60-9BC7-F17195468F00}"/>
              </a:ext>
            </a:extLst>
          </p:cNvPr>
          <p:cNvSpPr>
            <a:spLocks noGrp="1"/>
          </p:cNvSpPr>
          <p:nvPr>
            <p:ph type="title"/>
          </p:nvPr>
        </p:nvSpPr>
        <p:spPr/>
        <p:txBody>
          <a:bodyPr/>
          <a:lstStyle/>
          <a:p>
            <a:r>
              <a:rPr lang="en-CA" dirty="0"/>
              <a:t>Movie Information Page – Star Wars</a:t>
            </a:r>
          </a:p>
        </p:txBody>
      </p:sp>
      <p:pic>
        <p:nvPicPr>
          <p:cNvPr id="4" name="Content Placeholder 3">
            <a:extLst>
              <a:ext uri="{FF2B5EF4-FFF2-40B4-BE49-F238E27FC236}">
                <a16:creationId xmlns:a16="http://schemas.microsoft.com/office/drawing/2014/main" id="{5576ED83-0A63-462B-9387-79EA9CCB3F2A}"/>
              </a:ext>
            </a:extLst>
          </p:cNvPr>
          <p:cNvPicPr>
            <a:picLocks noGrp="1" noChangeAspect="1"/>
          </p:cNvPicPr>
          <p:nvPr>
            <p:ph idx="1"/>
          </p:nvPr>
        </p:nvPicPr>
        <p:blipFill>
          <a:blip r:embed="rId2"/>
          <a:stretch>
            <a:fillRect/>
          </a:stretch>
        </p:blipFill>
        <p:spPr>
          <a:xfrm>
            <a:off x="5472509" y="2168170"/>
            <a:ext cx="6488288" cy="3649662"/>
          </a:xfrm>
          <a:prstGeom prst="rect">
            <a:avLst/>
          </a:prstGeom>
        </p:spPr>
      </p:pic>
      <p:sp>
        <p:nvSpPr>
          <p:cNvPr id="6" name="Content Placeholder 2">
            <a:extLst>
              <a:ext uri="{FF2B5EF4-FFF2-40B4-BE49-F238E27FC236}">
                <a16:creationId xmlns:a16="http://schemas.microsoft.com/office/drawing/2014/main" id="{671FBFCE-6A08-49A8-8CFA-0D017146F326}"/>
              </a:ext>
            </a:extLst>
          </p:cNvPr>
          <p:cNvSpPr txBox="1">
            <a:spLocks noChangeArrowheads="1"/>
          </p:cNvSpPr>
          <p:nvPr/>
        </p:nvSpPr>
        <p:spPr bwMode="auto">
          <a:xfrm>
            <a:off x="685800" y="1143001"/>
            <a:ext cx="4498759"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marL="2857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0" fontAlgn="base" hangingPunct="0">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0" fontAlgn="base" hangingPunct="0">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eaLnBrk="1" fontAlgn="auto" hangingPunct="1">
              <a:spcBef>
                <a:spcPts val="0"/>
              </a:spcBef>
              <a:defRPr/>
            </a:pPr>
            <a:r>
              <a:rPr lang="en-CA" altLang="en-US" dirty="0"/>
              <a:t>Our other movies that have been added to the website have similar pages.</a:t>
            </a:r>
          </a:p>
          <a:p>
            <a:pPr eaLnBrk="1" fontAlgn="auto" hangingPunct="1">
              <a:spcBef>
                <a:spcPts val="0"/>
              </a:spcBef>
              <a:buFont typeface="Arial"/>
              <a:buChar char="•"/>
              <a:defRPr/>
            </a:pPr>
            <a:r>
              <a:rPr lang="en-CA" altLang="en-US" dirty="0"/>
              <a:t>MVP 2 – Will see the addition of working reviews, sorting of reviews and more movie information on the pages.</a:t>
            </a:r>
          </a:p>
        </p:txBody>
      </p:sp>
    </p:spTree>
    <p:extLst>
      <p:ext uri="{BB962C8B-B14F-4D97-AF65-F5344CB8AC3E}">
        <p14:creationId xmlns:p14="http://schemas.microsoft.com/office/powerpoint/2010/main" val="1713860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9F25-3F1A-4C84-8583-9AB3F0D3D9AA}"/>
              </a:ext>
            </a:extLst>
          </p:cNvPr>
          <p:cNvSpPr>
            <a:spLocks noGrp="1"/>
          </p:cNvSpPr>
          <p:nvPr>
            <p:ph type="title"/>
          </p:nvPr>
        </p:nvSpPr>
        <p:spPr/>
        <p:txBody>
          <a:bodyPr/>
          <a:lstStyle/>
          <a:p>
            <a:r>
              <a:rPr lang="en-CA" dirty="0"/>
              <a:t>Sign up / log in page</a:t>
            </a:r>
          </a:p>
        </p:txBody>
      </p:sp>
      <p:pic>
        <p:nvPicPr>
          <p:cNvPr id="4" name="Content Placeholder 3">
            <a:extLst>
              <a:ext uri="{FF2B5EF4-FFF2-40B4-BE49-F238E27FC236}">
                <a16:creationId xmlns:a16="http://schemas.microsoft.com/office/drawing/2014/main" id="{FD0F63BD-C264-4A88-828A-AF8D52F3C8C8}"/>
              </a:ext>
            </a:extLst>
          </p:cNvPr>
          <p:cNvPicPr>
            <a:picLocks noGrp="1" noChangeAspect="1"/>
          </p:cNvPicPr>
          <p:nvPr>
            <p:ph idx="1"/>
          </p:nvPr>
        </p:nvPicPr>
        <p:blipFill>
          <a:blip r:embed="rId2"/>
          <a:stretch>
            <a:fillRect/>
          </a:stretch>
        </p:blipFill>
        <p:spPr>
          <a:xfrm>
            <a:off x="5525776" y="2216258"/>
            <a:ext cx="6488288" cy="3649662"/>
          </a:xfrm>
          <a:prstGeom prst="rect">
            <a:avLst/>
          </a:prstGeom>
        </p:spPr>
      </p:pic>
      <p:sp>
        <p:nvSpPr>
          <p:cNvPr id="6" name="TextBox 5">
            <a:extLst>
              <a:ext uri="{FF2B5EF4-FFF2-40B4-BE49-F238E27FC236}">
                <a16:creationId xmlns:a16="http://schemas.microsoft.com/office/drawing/2014/main" id="{2DB42D5C-1DC6-4209-9F78-4ECD25F915F9}"/>
              </a:ext>
            </a:extLst>
          </p:cNvPr>
          <p:cNvSpPr txBox="1"/>
          <p:nvPr/>
        </p:nvSpPr>
        <p:spPr>
          <a:xfrm>
            <a:off x="801210" y="2216258"/>
            <a:ext cx="4241307" cy="923330"/>
          </a:xfrm>
          <a:prstGeom prst="rect">
            <a:avLst/>
          </a:prstGeom>
          <a:noFill/>
        </p:spPr>
        <p:txBody>
          <a:bodyPr wrap="square" rtlCol="0">
            <a:spAutoFit/>
          </a:bodyPr>
          <a:lstStyle/>
          <a:p>
            <a:r>
              <a:rPr lang="en-CA" dirty="0"/>
              <a:t>MVP 2 – Additional Styling elements. Perhaps  a </a:t>
            </a:r>
            <a:r>
              <a:rPr lang="en-CA" dirty="0" err="1"/>
              <a:t>MovieNow</a:t>
            </a:r>
            <a:r>
              <a:rPr lang="en-CA" dirty="0"/>
              <a:t> logo to distinguish what webpage user is on.</a:t>
            </a:r>
          </a:p>
        </p:txBody>
      </p:sp>
    </p:spTree>
    <p:extLst>
      <p:ext uri="{BB962C8B-B14F-4D97-AF65-F5344CB8AC3E}">
        <p14:creationId xmlns:p14="http://schemas.microsoft.com/office/powerpoint/2010/main" val="1371673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ED4E-FCC8-4966-82CA-9E2DE9958EA9}"/>
              </a:ext>
            </a:extLst>
          </p:cNvPr>
          <p:cNvSpPr>
            <a:spLocks noGrp="1"/>
          </p:cNvSpPr>
          <p:nvPr>
            <p:ph type="title"/>
          </p:nvPr>
        </p:nvSpPr>
        <p:spPr/>
        <p:txBody>
          <a:bodyPr/>
          <a:lstStyle/>
          <a:p>
            <a:r>
              <a:rPr lang="en-US" altLang="en-US" dirty="0"/>
              <a:t>Project blurb (cont.)</a:t>
            </a:r>
            <a:endParaRPr lang="en-CA" dirty="0"/>
          </a:p>
        </p:txBody>
      </p:sp>
      <p:sp>
        <p:nvSpPr>
          <p:cNvPr id="5" name="Content Placeholder 2">
            <a:extLst>
              <a:ext uri="{FF2B5EF4-FFF2-40B4-BE49-F238E27FC236}">
                <a16:creationId xmlns:a16="http://schemas.microsoft.com/office/drawing/2014/main" id="{F1A22CEF-A0E4-4911-A079-14DFD0FF1E04}"/>
              </a:ext>
            </a:extLst>
          </p:cNvPr>
          <p:cNvSpPr>
            <a:spLocks noGrp="1" noChangeArrowheads="1"/>
          </p:cNvSpPr>
          <p:nvPr>
            <p:ph idx="1"/>
          </p:nvPr>
        </p:nvSpPr>
        <p:spPr>
          <a:xfrm>
            <a:off x="685800" y="2141538"/>
            <a:ext cx="10131425" cy="3649662"/>
          </a:xfrm>
        </p:spPr>
        <p:txBody>
          <a:bodyPr rtlCol="0">
            <a:normAutofit/>
          </a:bodyPr>
          <a:lstStyle/>
          <a:p>
            <a:pPr eaLnBrk="1" fontAlgn="auto" hangingPunct="1">
              <a:spcBef>
                <a:spcPts val="0"/>
              </a:spcBef>
              <a:buFont typeface="Arial"/>
              <a:buChar char="•"/>
              <a:defRPr/>
            </a:pPr>
            <a:r>
              <a:rPr lang="en-US" altLang="en-US" dirty="0"/>
              <a:t>Was your team successful in mapping out your envisioned MVP-1?</a:t>
            </a:r>
          </a:p>
          <a:p>
            <a:pPr lvl="1" eaLnBrk="1" fontAlgn="auto" hangingPunct="1">
              <a:spcBef>
                <a:spcPts val="0"/>
              </a:spcBef>
              <a:buFont typeface="Arial"/>
              <a:buChar char="•"/>
              <a:defRPr/>
            </a:pPr>
            <a:r>
              <a:rPr lang="en-US" altLang="en-US" b="1" dirty="0"/>
              <a:t>We were successful in getting the basic tasks completed. Login Functionality, General GUI/Design based off of our LOFI.</a:t>
            </a:r>
          </a:p>
          <a:p>
            <a:pPr lvl="1" eaLnBrk="1" fontAlgn="auto" hangingPunct="1">
              <a:spcBef>
                <a:spcPts val="0"/>
              </a:spcBef>
              <a:buFont typeface="Arial"/>
              <a:buChar char="•"/>
              <a:defRPr/>
            </a:pPr>
            <a:r>
              <a:rPr lang="en-US" altLang="en-US" b="1" dirty="0"/>
              <a:t>We believe it is a good MVP as it demonstrates our vision for the completed project and has some of the utilization.</a:t>
            </a:r>
          </a:p>
          <a:p>
            <a:pPr eaLnBrk="1" fontAlgn="auto" hangingPunct="1">
              <a:spcBef>
                <a:spcPts val="0"/>
              </a:spcBef>
              <a:buFont typeface="Arial"/>
              <a:buChar char="•"/>
              <a:defRPr/>
            </a:pPr>
            <a:r>
              <a:rPr lang="en-US" altLang="en-US" dirty="0"/>
              <a:t>Do you consider your code clean?</a:t>
            </a:r>
          </a:p>
          <a:p>
            <a:pPr lvl="1" eaLnBrk="1" fontAlgn="auto" hangingPunct="1">
              <a:spcBef>
                <a:spcPts val="0"/>
              </a:spcBef>
              <a:buFont typeface="Arial"/>
              <a:buChar char="•"/>
              <a:defRPr/>
            </a:pPr>
            <a:r>
              <a:rPr lang="en-US" altLang="en-US" b="1" dirty="0"/>
              <a:t>Our code is fairly “clean”, however since most of this MVP was devoted to the design and shell of the website, there wasn’t much JavaScript code written. </a:t>
            </a:r>
          </a:p>
          <a:p>
            <a:pPr lvl="1" eaLnBrk="1" fontAlgn="auto" hangingPunct="1">
              <a:spcBef>
                <a:spcPts val="0"/>
              </a:spcBef>
              <a:buFont typeface="Arial"/>
              <a:buChar char="•"/>
              <a:defRPr/>
            </a:pPr>
            <a:r>
              <a:rPr lang="en-US" altLang="en-US" b="1" dirty="0"/>
              <a:t>Currently our code is mostly HTML/CSS which can be difficult to make “clean”. We did our best to make it clean by naming our CSS classes with descriptive names that were not too long, and ensuring the HTML code was properly spaced to ensure ease of reading.</a:t>
            </a:r>
            <a:endParaRPr lang="en-CA" altLang="en-US" b="1" dirty="0"/>
          </a:p>
        </p:txBody>
      </p:sp>
    </p:spTree>
    <p:extLst>
      <p:ext uri="{BB962C8B-B14F-4D97-AF65-F5344CB8AC3E}">
        <p14:creationId xmlns:p14="http://schemas.microsoft.com/office/powerpoint/2010/main" val="860518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08F-7F67-4375-8FF6-4CE342610567}"/>
              </a:ext>
            </a:extLst>
          </p:cNvPr>
          <p:cNvSpPr>
            <a:spLocks noGrp="1"/>
          </p:cNvSpPr>
          <p:nvPr>
            <p:ph type="title"/>
          </p:nvPr>
        </p:nvSpPr>
        <p:spPr>
          <a:xfrm>
            <a:off x="825909" y="808055"/>
            <a:ext cx="3979205" cy="1453363"/>
          </a:xfrm>
        </p:spPr>
        <p:txBody>
          <a:bodyPr>
            <a:normAutofit/>
          </a:bodyPr>
          <a:lstStyle/>
          <a:p>
            <a:r>
              <a:rPr lang="en-US" dirty="0">
                <a:cs typeface="Calibri Light"/>
              </a:rPr>
              <a:t>LO-FIDELITY PROTOTYPE</a:t>
            </a:r>
            <a:endParaRPr lang="en-US" dirty="0"/>
          </a:p>
        </p:txBody>
      </p:sp>
      <p:pic>
        <p:nvPicPr>
          <p:cNvPr id="4" name="Picture 4" descr="A close up of text on a white background&#10;&#10;Description generated with very high confidence">
            <a:extLst>
              <a:ext uri="{FF2B5EF4-FFF2-40B4-BE49-F238E27FC236}">
                <a16:creationId xmlns:a16="http://schemas.microsoft.com/office/drawing/2014/main" id="{552B8FE1-8E9F-4E87-94F3-61F2DEF50EC3}"/>
              </a:ext>
            </a:extLst>
          </p:cNvPr>
          <p:cNvPicPr>
            <a:picLocks noChangeAspect="1"/>
          </p:cNvPicPr>
          <p:nvPr/>
        </p:nvPicPr>
        <p:blipFill>
          <a:blip r:embed="rId3"/>
          <a:stretch>
            <a:fillRect/>
          </a:stretch>
        </p:blipFill>
        <p:spPr>
          <a:xfrm>
            <a:off x="5111252" y="810790"/>
            <a:ext cx="5388668" cy="50885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57294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220134F-6F74-4D08-9565-6F997A803CE1}"/>
              </a:ext>
            </a:extLst>
          </p:cNvPr>
          <p:cNvSpPr>
            <a:spLocks noGrp="1" noChangeArrowheads="1"/>
          </p:cNvSpPr>
          <p:nvPr>
            <p:ph type="title"/>
          </p:nvPr>
        </p:nvSpPr>
        <p:spPr/>
        <p:txBody>
          <a:bodyPr/>
          <a:lstStyle/>
          <a:p>
            <a:pPr eaLnBrk="1" fontAlgn="auto" hangingPunct="1">
              <a:spcAft>
                <a:spcPts val="0"/>
              </a:spcAft>
              <a:defRPr/>
            </a:pPr>
            <a:r>
              <a:rPr lang="en-US" altLang="en-US" dirty="0"/>
              <a:t>Construction &amp; development changes</a:t>
            </a:r>
            <a:endParaRPr lang="en-CA" altLang="en-US" dirty="0"/>
          </a:p>
        </p:txBody>
      </p:sp>
      <p:sp>
        <p:nvSpPr>
          <p:cNvPr id="20483" name="Content Placeholder 2">
            <a:extLst>
              <a:ext uri="{FF2B5EF4-FFF2-40B4-BE49-F238E27FC236}">
                <a16:creationId xmlns:a16="http://schemas.microsoft.com/office/drawing/2014/main" id="{81776F83-D0C1-4AA1-B15B-EB6BAB42CF98}"/>
              </a:ext>
            </a:extLst>
          </p:cNvPr>
          <p:cNvSpPr>
            <a:spLocks noGrp="1" noChangeArrowheads="1"/>
          </p:cNvSpPr>
          <p:nvPr>
            <p:ph idx="1"/>
          </p:nvPr>
        </p:nvSpPr>
        <p:spPr>
          <a:xfrm>
            <a:off x="685800" y="1811338"/>
            <a:ext cx="10131425" cy="3944937"/>
          </a:xfrm>
        </p:spPr>
        <p:txBody>
          <a:bodyPr/>
          <a:lstStyle/>
          <a:p>
            <a:pPr marL="0" indent="0" eaLnBrk="1" hangingPunct="1">
              <a:buFont typeface="Arial" panose="020B0604020202020204" pitchFamily="34" charset="0"/>
              <a:buNone/>
              <a:defRPr/>
            </a:pPr>
            <a:r>
              <a:rPr lang="en-US" altLang="en-US" dirty="0"/>
              <a:t>Requirements Documents Changes</a:t>
            </a:r>
          </a:p>
          <a:p>
            <a:pPr eaLnBrk="1" hangingPunct="1">
              <a:defRPr/>
            </a:pPr>
            <a:r>
              <a:rPr lang="en-US" altLang="en-US" dirty="0"/>
              <a:t> - Changed requirements to suit a website based project instead of java application (due to time constraints).</a:t>
            </a:r>
          </a:p>
          <a:p>
            <a:pPr eaLnBrk="1" hangingPunct="1">
              <a:defRPr/>
            </a:pPr>
            <a:r>
              <a:rPr lang="en-US" altLang="en-US" dirty="0"/>
              <a:t> -  Evolved User </a:t>
            </a:r>
            <a:r>
              <a:rPr lang="en-US" altLang="en-US" dirty="0" smtClean="0"/>
              <a:t>Stories</a:t>
            </a:r>
            <a:r>
              <a:rPr lang="en-US" altLang="en-US" dirty="0" smtClean="0"/>
              <a:t>.</a:t>
            </a:r>
            <a:endParaRPr lang="en-US" altLang="en-US" sz="4000" dirty="0"/>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35BE-78FE-46C4-A64A-924DE2C9F74C}"/>
              </a:ext>
            </a:extLst>
          </p:cNvPr>
          <p:cNvSpPr>
            <a:spLocks noGrp="1"/>
          </p:cNvSpPr>
          <p:nvPr>
            <p:ph type="title"/>
          </p:nvPr>
        </p:nvSpPr>
        <p:spPr/>
        <p:txBody>
          <a:bodyPr/>
          <a:lstStyle/>
          <a:p>
            <a:pPr eaLnBrk="1" hangingPunct="1">
              <a:defRPr/>
            </a:pPr>
            <a:r>
              <a:rPr lang="en-CA" dirty="0" err="1"/>
              <a:t>KanBan</a:t>
            </a:r>
            <a:endParaRPr lang="en-CA" dirty="0"/>
          </a:p>
        </p:txBody>
      </p:sp>
      <p:sp>
        <p:nvSpPr>
          <p:cNvPr id="21507" name="Content Placeholder 2">
            <a:extLst>
              <a:ext uri="{FF2B5EF4-FFF2-40B4-BE49-F238E27FC236}">
                <a16:creationId xmlns:a16="http://schemas.microsoft.com/office/drawing/2014/main" id="{84E8384D-5C03-496B-9036-876832E2E917}"/>
              </a:ext>
            </a:extLst>
          </p:cNvPr>
          <p:cNvSpPr>
            <a:spLocks noGrp="1" noChangeArrowheads="1"/>
          </p:cNvSpPr>
          <p:nvPr>
            <p:ph idx="1"/>
          </p:nvPr>
        </p:nvSpPr>
        <p:spPr/>
        <p:txBody>
          <a:bodyPr/>
          <a:lstStyle/>
          <a:p>
            <a:pPr eaLnBrk="1" hangingPunct="1"/>
            <a:r>
              <a:rPr lang="en-CA" altLang="es-ES" dirty="0">
                <a:hlinkClick r:id="rId2"/>
              </a:rPr>
              <a:t>https://github.com/alpacamusical/Project-ENSE-374/projects/1?fullscreen=true</a:t>
            </a:r>
            <a:endParaRPr lang="en-CA" altLang="es-ES" dirty="0"/>
          </a:p>
          <a:p>
            <a:pPr eaLnBrk="1" hangingPunct="1"/>
            <a:endParaRPr lang="en-CA" altLang="es-ES" dirty="0"/>
          </a:p>
        </p:txBody>
      </p:sp>
      <p:pic>
        <p:nvPicPr>
          <p:cNvPr id="3" name="Picture 2"/>
          <p:cNvPicPr>
            <a:picLocks noChangeAspect="1"/>
          </p:cNvPicPr>
          <p:nvPr/>
        </p:nvPicPr>
        <p:blipFill rotWithShape="1">
          <a:blip r:embed="rId3"/>
          <a:srcRect t="9563"/>
          <a:stretch/>
        </p:blipFill>
        <p:spPr>
          <a:xfrm>
            <a:off x="83819" y="1645921"/>
            <a:ext cx="9273541" cy="4989944"/>
          </a:xfrm>
          <a:prstGeom prst="rect">
            <a:avLst/>
          </a:prstGeom>
        </p:spPr>
      </p:pic>
      <p:pic>
        <p:nvPicPr>
          <p:cNvPr id="4" name="Picture 3"/>
          <p:cNvPicPr>
            <a:picLocks noChangeAspect="1"/>
          </p:cNvPicPr>
          <p:nvPr/>
        </p:nvPicPr>
        <p:blipFill rotWithShape="1">
          <a:blip r:embed="rId4"/>
          <a:srcRect l="74518" t="19263"/>
          <a:stretch/>
        </p:blipFill>
        <p:spPr>
          <a:xfrm>
            <a:off x="9470224" y="1645921"/>
            <a:ext cx="2654516" cy="4989944"/>
          </a:xfrm>
          <a:prstGeom prst="rect">
            <a:avLst/>
          </a:prstGeom>
        </p:spPr>
      </p:pic>
      <p:sp>
        <p:nvSpPr>
          <p:cNvPr id="5" name="Rectangle 4"/>
          <p:cNvSpPr/>
          <p:nvPr/>
        </p:nvSpPr>
        <p:spPr>
          <a:xfrm>
            <a:off x="3070343" y="573763"/>
            <a:ext cx="6137578" cy="369332"/>
          </a:xfrm>
          <a:prstGeom prst="rect">
            <a:avLst/>
          </a:prstGeom>
        </p:spPr>
        <p:txBody>
          <a:bodyPr wrap="none">
            <a:spAutoFit/>
          </a:bodyPr>
          <a:lstStyle/>
          <a:p>
            <a:r>
              <a:rPr lang="es-MX" dirty="0">
                <a:hlinkClick r:id="rId5"/>
              </a:rPr>
              <a:t>https://github.com/alpacamusical/Project-ENSE-374/projects/1</a:t>
            </a:r>
            <a:endParaRPr lang="es-MX"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2849</TotalTime>
  <Words>683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ENSE 374, Milestone 3</vt:lpstr>
      <vt:lpstr>Project blurb &amp; MVP 1 demo</vt:lpstr>
      <vt:lpstr>Homepage</vt:lpstr>
      <vt:lpstr>Movie Information Page – Star Wars</vt:lpstr>
      <vt:lpstr>Sign up / log in page</vt:lpstr>
      <vt:lpstr>Project blurb (cont.)</vt:lpstr>
      <vt:lpstr>LO-FIDELITY PROTOTYPE</vt:lpstr>
      <vt:lpstr>Construction &amp; development changes</vt:lpstr>
      <vt:lpstr>KanBan</vt:lpstr>
      <vt:lpstr>Construction &amp; development changes</vt:lpstr>
      <vt:lpstr>MVP-2 &amp;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Ninive Geraldine Espinosa Antonio</cp:lastModifiedBy>
  <cp:revision>56</cp:revision>
  <dcterms:created xsi:type="dcterms:W3CDTF">2018-01-12T17:42:16Z</dcterms:created>
  <dcterms:modified xsi:type="dcterms:W3CDTF">2019-11-14T23:28:18Z</dcterms:modified>
</cp:coreProperties>
</file>