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6" r:id="rId6"/>
    <p:sldId id="263" r:id="rId7"/>
    <p:sldId id="26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AFFC2-9D83-4190-A768-446A3B0CD7E0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7B46D-6C01-4B57-8923-05D105C5C5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7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18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2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62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46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076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08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0B8BA5-0773-47EF-89E5-7EA01527C543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16CF2-5BE1-4CBD-A7B7-EEE7593BEAD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731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CB444-3EC1-4B50-A9AF-B0833FB49961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48EC6-EFF1-44FD-994D-24A861C48DB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2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73E6AF-80A0-463E-85E1-F32F431C9752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C8F48-84E4-491B-8381-66F68EC4B461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7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D0D24-2902-4F9E-9951-326F0F894DE4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1D4A-01A6-4E03-8623-73B0BE58764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2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3C49CA-787A-4C93-86CE-6580D6A9E569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37D50-14F5-41B4-9B0E-44672ED178B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7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0341D-0228-4BDB-81C6-7141977C713A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B53F8-061E-447D-AF32-7E6769EB2C0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1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E82DEF-739E-4A90-B72E-45467EE58CA8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7C8B6-61D4-468E-8034-1AA516C3517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0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E3CCE-8DF7-4F54-8F7A-018CCA528CAB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22113-45F8-44F7-AA12-06608AD8286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77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3B817B-07AB-4DA7-9351-082C1C985903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F00D2-6555-4E64-9CA9-7467A2144B0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50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43BB4-BD01-4370-8171-6481BF191260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1CB97-CE46-42E9-A1E0-BFC062C2AB8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91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890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pacamusical/Project-ENSE-37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1517264" y="2267311"/>
            <a:ext cx="8825658" cy="1381664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Movie Now</a:t>
            </a:r>
            <a:endParaRPr lang="en-CA" altLang="en-US" dirty="0" smtClean="0"/>
          </a:p>
        </p:txBody>
      </p:sp>
      <p:sp>
        <p:nvSpPr>
          <p:cNvPr id="2051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/>
              <a:t>UR </a:t>
            </a:r>
            <a:r>
              <a:rPr lang="en-US" altLang="en-US" dirty="0" err="1" smtClean="0"/>
              <a:t>Xtech</a:t>
            </a:r>
            <a:endParaRPr lang="en-US" altLang="en-US" dirty="0" smtClean="0"/>
          </a:p>
          <a:p>
            <a:r>
              <a:rPr lang="en-US" altLang="en-US" dirty="0"/>
              <a:t>Julio A. Silva, Kaden </a:t>
            </a:r>
            <a:r>
              <a:rPr lang="en-US" altLang="en-US" dirty="0" err="1"/>
              <a:t>Goski</a:t>
            </a:r>
            <a:r>
              <a:rPr lang="en-US" altLang="en-US" dirty="0"/>
              <a:t>, Paul </a:t>
            </a:r>
            <a:r>
              <a:rPr lang="en-US" altLang="en-US" dirty="0" err="1" smtClean="0"/>
              <a:t>Wangwe</a:t>
            </a:r>
            <a:endParaRPr lang="en-US" altLang="en-US" dirty="0" smtClean="0"/>
          </a:p>
          <a:p>
            <a:r>
              <a:rPr lang="en-US" altLang="en-US" dirty="0" smtClean="0"/>
              <a:t>December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, 2019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Our project vision</a:t>
            </a:r>
            <a:endParaRPr lang="en-CA" altLang="en-US" dirty="0" smtClean="0"/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1218" y="1292195"/>
            <a:ext cx="11868509" cy="52293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What is your team’s Golden Circle</a:t>
            </a:r>
          </a:p>
          <a:p>
            <a:pPr lvl="1"/>
            <a:r>
              <a:rPr lang="en-US" altLang="en-US" dirty="0" smtClean="0"/>
              <a:t>Why – To make it simpler and easier to review/find new movies.</a:t>
            </a:r>
          </a:p>
          <a:p>
            <a:pPr lvl="1"/>
            <a:r>
              <a:rPr lang="en-US" altLang="en-US" dirty="0" smtClean="0"/>
              <a:t>How – With our development team and resources from the U of R</a:t>
            </a:r>
          </a:p>
          <a:p>
            <a:pPr lvl="1"/>
            <a:r>
              <a:rPr lang="en-US" altLang="en-US" dirty="0" smtClean="0"/>
              <a:t>What – A website to review movies</a:t>
            </a:r>
          </a:p>
          <a:p>
            <a:r>
              <a:rPr lang="en-US" altLang="en-US" dirty="0" smtClean="0"/>
              <a:t>Review </a:t>
            </a:r>
            <a:r>
              <a:rPr lang="en-US" altLang="en-US" dirty="0" smtClean="0"/>
              <a:t>the “deep dive”</a:t>
            </a:r>
          </a:p>
          <a:p>
            <a:pPr lvl="1"/>
            <a:r>
              <a:rPr lang="en-US" altLang="en-US" dirty="0" smtClean="0"/>
              <a:t>What exactly are you doing</a:t>
            </a:r>
            <a:r>
              <a:rPr lang="en-US" altLang="en-US" dirty="0" smtClean="0"/>
              <a:t>?</a:t>
            </a:r>
          </a:p>
          <a:p>
            <a:pPr marL="914400" lvl="2" indent="0">
              <a:buNone/>
            </a:pPr>
            <a:r>
              <a:rPr lang="en-US" altLang="en-US" dirty="0" smtClean="0"/>
              <a:t>A user friendly website that allows users to look for reviews as well as write them and even vote for the best one in order to filter them.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What gap are you trying to fill</a:t>
            </a:r>
            <a:r>
              <a:rPr lang="en-US" altLang="en-US" dirty="0" smtClean="0"/>
              <a:t>?</a:t>
            </a:r>
          </a:p>
          <a:p>
            <a:pPr marL="914400" lvl="2" indent="0">
              <a:buNone/>
            </a:pPr>
            <a:r>
              <a:rPr lang="en-US" altLang="en-US" dirty="0" smtClean="0"/>
              <a:t>There are a lot of movie review websites out there, the main difference with ours is that we are only showing relevant information.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Discuss from your team’s</a:t>
            </a:r>
          </a:p>
          <a:p>
            <a:pPr lvl="2" eaLnBrk="1" hangingPunct="1"/>
            <a:r>
              <a:rPr lang="en-US" altLang="en-US" dirty="0" smtClean="0"/>
              <a:t>Project </a:t>
            </a:r>
            <a:r>
              <a:rPr lang="en-US" altLang="en-US" dirty="0" smtClean="0"/>
              <a:t>vision:  A website</a:t>
            </a:r>
          </a:p>
          <a:p>
            <a:pPr lvl="2" eaLnBrk="1" hangingPunct="1"/>
            <a:r>
              <a:rPr lang="en-US" altLang="en-US" dirty="0" smtClean="0"/>
              <a:t>Rationale:  Current movie review options shows  irrelevant information with their designs,</a:t>
            </a:r>
          </a:p>
          <a:p>
            <a:pPr lvl="2" eaLnBrk="1" hangingPunct="1"/>
            <a:r>
              <a:rPr lang="en-US" altLang="en-US" dirty="0" smtClean="0"/>
              <a:t>Stakeholders: Users who just want to see reviews when they are looking for a movie to watch</a:t>
            </a:r>
          </a:p>
          <a:p>
            <a:pPr lvl="2" eaLnBrk="1" hangingPunct="1"/>
            <a:r>
              <a:rPr lang="en-US" altLang="en-US" dirty="0" smtClean="0"/>
              <a:t>Assumptions: Out website has the latest movies in its database where you can visualize reviews.</a:t>
            </a:r>
          </a:p>
          <a:p>
            <a:pPr lvl="2" eaLnBrk="1" hangingPunct="1"/>
            <a:r>
              <a:rPr lang="en-US" altLang="en-US" dirty="0" smtClean="0"/>
              <a:t>Constraints: Time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Team work/responsibilities</a:t>
            </a:r>
            <a:endParaRPr lang="en-CA" altLang="es-MX" smtClean="0"/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Discuss team member responsibilities throughout the project</a:t>
            </a:r>
          </a:p>
          <a:p>
            <a:pPr lvl="1" eaLnBrk="1" hangingPunct="1"/>
            <a:r>
              <a:rPr lang="en-US" altLang="en-US" dirty="0" smtClean="0"/>
              <a:t>All of our team members work basically on everything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We divide the work in two processes:</a:t>
            </a:r>
          </a:p>
          <a:p>
            <a:pPr lvl="2"/>
            <a:r>
              <a:rPr lang="en-US" altLang="en-US" dirty="0" smtClean="0"/>
              <a:t>Developing</a:t>
            </a:r>
          </a:p>
          <a:p>
            <a:pPr lvl="2"/>
            <a:r>
              <a:rPr lang="en-US" altLang="en-US" dirty="0" smtClean="0"/>
              <a:t>Documentation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On milestone 1 and 2 Kaden and Julio focused on the prototypes and the design whereas Paul worked on documentation</a:t>
            </a:r>
          </a:p>
          <a:p>
            <a:pPr lvl="1" eaLnBrk="1" hangingPunct="1"/>
            <a:r>
              <a:rPr lang="en-US" altLang="en-US" dirty="0" smtClean="0"/>
              <a:t>On milestones 3 and 4 Kaden did most of the code. Julio and Paul would rotate between documentation and coding.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MVP 2 demo</a:t>
            </a:r>
            <a:endParaRPr lang="en-CA" altLang="en-US" dirty="0" smtClean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2103718"/>
            <a:ext cx="6194955" cy="4195481"/>
          </a:xfrm>
        </p:spPr>
        <p:txBody>
          <a:bodyPr>
            <a:normAutofit lnSpcReduction="10000"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Describe why you feel it is a good MVP</a:t>
            </a:r>
          </a:p>
          <a:p>
            <a:pPr lvl="1"/>
            <a:r>
              <a:rPr lang="en-US" altLang="en-US" dirty="0" smtClean="0"/>
              <a:t>What are things you really like</a:t>
            </a:r>
            <a:r>
              <a:rPr lang="en-US" altLang="en-US" dirty="0" smtClean="0"/>
              <a:t>?</a:t>
            </a:r>
          </a:p>
          <a:p>
            <a:pPr marL="914400" lvl="2" indent="0">
              <a:buNone/>
            </a:pPr>
            <a:r>
              <a:rPr lang="en-US" altLang="en-US" dirty="0" smtClean="0"/>
              <a:t>Our greatest feature is its functionality, users can sign up, log in, write reviews and rate them.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What are things you think might need some tinkering</a:t>
            </a:r>
            <a:r>
              <a:rPr lang="en-US" altLang="en-US" dirty="0" smtClean="0"/>
              <a:t>?</a:t>
            </a:r>
          </a:p>
          <a:p>
            <a:pPr marL="914400" lvl="2" indent="0">
              <a:buNone/>
            </a:pPr>
            <a:r>
              <a:rPr lang="en-US" altLang="en-US" dirty="0" smtClean="0"/>
              <a:t>Definitely design</a:t>
            </a:r>
          </a:p>
          <a:p>
            <a:pPr lvl="1"/>
            <a:r>
              <a:rPr lang="en-US" altLang="en-US" dirty="0" smtClean="0"/>
              <a:t>MVP 1 and MVP 2</a:t>
            </a:r>
          </a:p>
          <a:p>
            <a:pPr marL="914400" lvl="2" indent="0">
              <a:buNone/>
            </a:pPr>
            <a:r>
              <a:rPr lang="en-US" altLang="en-US" dirty="0" smtClean="0"/>
              <a:t>In MVP 1 only the login and sign up functionalities were working</a:t>
            </a:r>
          </a:p>
          <a:p>
            <a:pPr marL="914400" lvl="2" indent="0">
              <a:buNone/>
            </a:pPr>
            <a:r>
              <a:rPr lang="en-US" altLang="en-US" dirty="0" smtClean="0"/>
              <a:t>In MVP 2 users are able to write reviews and rate them.</a:t>
            </a:r>
            <a:endParaRPr lang="en-CA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8" t="12486" r="2574" b="107"/>
          <a:stretch/>
        </p:blipFill>
        <p:spPr>
          <a:xfrm>
            <a:off x="5924022" y="2476251"/>
            <a:ext cx="5980659" cy="30227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>
          <a:xfrm>
            <a:off x="0" y="2992718"/>
            <a:ext cx="12192000" cy="935815"/>
          </a:xfrm>
        </p:spPr>
        <p:txBody>
          <a:bodyPr/>
          <a:lstStyle/>
          <a:p>
            <a:pPr algn="ctr" eaLnBrk="1" hangingPunct="1"/>
            <a:r>
              <a:rPr lang="en-US" altLang="en-US" sz="5400" dirty="0" smtClean="0"/>
              <a:t>MVP 2 demo</a:t>
            </a:r>
            <a:endParaRPr lang="en-CA" alt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410591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Feelings, future MVPs &amp; GitHub</a:t>
            </a:r>
            <a:endParaRPr lang="en-CA" altLang="en-US" smtClean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3359" y="1460251"/>
            <a:ext cx="10884508" cy="50252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Feelings</a:t>
            </a:r>
          </a:p>
          <a:p>
            <a:pPr lvl="1">
              <a:defRPr/>
            </a:pPr>
            <a:r>
              <a:rPr lang="en-US" altLang="en-US" dirty="0"/>
              <a:t>Do you consider your project a success</a:t>
            </a:r>
          </a:p>
          <a:p>
            <a:pPr lvl="2">
              <a:defRPr/>
            </a:pPr>
            <a:r>
              <a:rPr lang="en-US" altLang="en-US" dirty="0" smtClean="0"/>
              <a:t>Highlights:</a:t>
            </a:r>
          </a:p>
          <a:p>
            <a:pPr lvl="3">
              <a:defRPr/>
            </a:pPr>
            <a:r>
              <a:rPr lang="en-US" altLang="en-US" dirty="0" smtClean="0"/>
              <a:t>Its simple design </a:t>
            </a:r>
          </a:p>
          <a:p>
            <a:pPr lvl="3">
              <a:defRPr/>
            </a:pPr>
            <a:r>
              <a:rPr lang="en-US" altLang="en-US" dirty="0" smtClean="0"/>
              <a:t>Its functionality</a:t>
            </a:r>
          </a:p>
          <a:p>
            <a:pPr lvl="3">
              <a:defRPr/>
            </a:pPr>
            <a:r>
              <a:rPr lang="en-US" altLang="en-US" dirty="0" smtClean="0"/>
              <a:t>Easily scalable</a:t>
            </a:r>
            <a:endParaRPr lang="en-US" altLang="en-US" dirty="0"/>
          </a:p>
          <a:p>
            <a:pPr lvl="2">
              <a:defRPr/>
            </a:pPr>
            <a:r>
              <a:rPr lang="en-US" altLang="en-US" dirty="0"/>
              <a:t>What are some “better-ifs</a:t>
            </a:r>
            <a:r>
              <a:rPr lang="en-US" altLang="en-US" dirty="0" smtClean="0"/>
              <a:t>”</a:t>
            </a:r>
          </a:p>
          <a:p>
            <a:pPr lvl="3">
              <a:defRPr/>
            </a:pPr>
            <a:r>
              <a:rPr lang="en-US" altLang="en-US" dirty="0" smtClean="0"/>
              <a:t>If we had more time we could have made a better design.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How many changes/direction shifts did your team take</a:t>
            </a:r>
            <a:r>
              <a:rPr lang="en-US" altLang="en-US" dirty="0" smtClean="0"/>
              <a:t>?</a:t>
            </a:r>
          </a:p>
          <a:p>
            <a:pPr lvl="2">
              <a:defRPr/>
            </a:pPr>
            <a:r>
              <a:rPr lang="en-US" altLang="en-US" dirty="0" smtClean="0"/>
              <a:t>At first we were working on an android application but switched to a website system</a:t>
            </a:r>
          </a:p>
          <a:p>
            <a:pPr lvl="2">
              <a:defRPr/>
            </a:pPr>
            <a:r>
              <a:rPr lang="en-US" altLang="en-US" dirty="0" smtClean="0"/>
              <a:t>We also changed our database from </a:t>
            </a:r>
            <a:r>
              <a:rPr lang="en-US" altLang="en-US" dirty="0" err="1" smtClean="0"/>
              <a:t>WebSQL</a:t>
            </a:r>
            <a:r>
              <a:rPr lang="en-US" altLang="en-US" dirty="0" smtClean="0"/>
              <a:t> to MySQL</a:t>
            </a:r>
          </a:p>
          <a:p>
            <a:pPr lvl="1">
              <a:defRPr/>
            </a:pPr>
            <a:r>
              <a:rPr lang="en-US" altLang="en-US" dirty="0" smtClean="0"/>
              <a:t>Do you consider your code </a:t>
            </a:r>
            <a:r>
              <a:rPr lang="en-US" altLang="en-US" i="1" dirty="0" smtClean="0"/>
              <a:t>clean</a:t>
            </a:r>
            <a:r>
              <a:rPr lang="en-US" altLang="en-US" dirty="0" smtClean="0"/>
              <a:t>? Why/why not? Recommendations?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Feelings, future MVPs &amp; GitHub</a:t>
            </a:r>
            <a:endParaRPr lang="en-CA" altLang="en-US" smtClean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Discuss </a:t>
            </a:r>
            <a:r>
              <a:rPr lang="en-US" altLang="en-US" dirty="0"/>
              <a:t>what your team envisioned for potential next </a:t>
            </a:r>
            <a:r>
              <a:rPr lang="en-US" altLang="en-US" dirty="0" smtClean="0"/>
              <a:t>MVPs</a:t>
            </a:r>
          </a:p>
          <a:p>
            <a:pPr lvl="1">
              <a:defRPr/>
            </a:pPr>
            <a:r>
              <a:rPr lang="en-US" altLang="en-US" dirty="0" smtClean="0"/>
              <a:t>Change Design</a:t>
            </a:r>
          </a:p>
          <a:p>
            <a:pPr lvl="1">
              <a:defRPr/>
            </a:pPr>
            <a:r>
              <a:rPr lang="en-US" altLang="en-US" dirty="0" smtClean="0"/>
              <a:t>Let users edit their profile information</a:t>
            </a:r>
          </a:p>
          <a:p>
            <a:pPr lvl="1">
              <a:defRPr/>
            </a:pPr>
            <a:r>
              <a:rPr lang="en-US" altLang="en-US" dirty="0" smtClean="0"/>
              <a:t>Implement a type of chat so users can talk between them.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Review your team’s </a:t>
            </a:r>
            <a:r>
              <a:rPr lang="en-US" altLang="en-US" dirty="0" smtClean="0"/>
              <a:t>GitHub</a:t>
            </a:r>
          </a:p>
          <a:p>
            <a:pPr lvl="1">
              <a:defRPr/>
            </a:pPr>
            <a:r>
              <a:rPr lang="en-US" altLang="en-US" dirty="0" err="1" smtClean="0"/>
              <a:t>Github</a:t>
            </a:r>
            <a:r>
              <a:rPr lang="en-US" altLang="en-US" dirty="0" smtClean="0"/>
              <a:t> link: </a:t>
            </a:r>
            <a:r>
              <a:rPr lang="es-MX" dirty="0">
                <a:hlinkClick r:id="rId2"/>
              </a:rPr>
              <a:t>https://github.com/alpacamusical/Project-ENSE-374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442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Group reflection</a:t>
            </a:r>
            <a:endParaRPr lang="en-CA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? What did you like about it? What did you dislike?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We learn our weaknesses and strengths, at first it was kind of hard to decide which tools to use or on what should everyone work but sort it out.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That we can get better results as teams rather than individuals.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On future projects we will make things right, instead of jumping right into coding we will analyze requirements and design so we avoid errors.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 would you want help with? – Could have been better?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Database and </a:t>
            </a:r>
            <a:r>
              <a:rPr lang="en-US" dirty="0" err="1" smtClean="0"/>
              <a:t>javascript</a:t>
            </a:r>
            <a:r>
              <a:rPr lang="en-US" dirty="0"/>
              <a:t>.</a:t>
            </a: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672</TotalTime>
  <Words>624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Calibri Light</vt:lpstr>
      <vt:lpstr>Ion</vt:lpstr>
      <vt:lpstr>Movie Now</vt:lpstr>
      <vt:lpstr>Our project vision</vt:lpstr>
      <vt:lpstr>Team work/responsibilities</vt:lpstr>
      <vt:lpstr>MVP 2 demo</vt:lpstr>
      <vt:lpstr>MVP 2 demo</vt:lpstr>
      <vt:lpstr>Feelings, future MVPs &amp; GitHub</vt:lpstr>
      <vt:lpstr>Feelings, future MVPs &amp; GitHub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Ninive Geraldine Espinosa Antonio</cp:lastModifiedBy>
  <cp:revision>36</cp:revision>
  <dcterms:created xsi:type="dcterms:W3CDTF">2018-01-12T17:42:16Z</dcterms:created>
  <dcterms:modified xsi:type="dcterms:W3CDTF">2019-11-30T18:40:28Z</dcterms:modified>
</cp:coreProperties>
</file>