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5" r:id="rId1"/>
  </p:sldMasterIdLst>
  <p:sldIdLst>
    <p:sldId id="256" r:id="rId2"/>
    <p:sldId id="264" r:id="rId3"/>
    <p:sldId id="268" r:id="rId4"/>
    <p:sldId id="265" r:id="rId5"/>
    <p:sldId id="270" r:id="rId6"/>
    <p:sldId id="257" r:id="rId7"/>
    <p:sldId id="266" r:id="rId8"/>
    <p:sldId id="263" r:id="rId9"/>
    <p:sldId id="269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AFFC2-9D83-4190-A768-446A3B0CD7E0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7B46D-6C01-4B57-8923-05D105C5C5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21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5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1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95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52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7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59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3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3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D0D24-2902-4F9E-9951-326F0F894DE4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1D4A-01A6-4E03-8623-73B0BE5876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2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5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21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82DEF-739E-4A90-B72E-45467EE58CA8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7C8B6-61D4-468E-8034-1AA516C3517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E3CCE-8DF7-4F54-8F7A-018CCA528CAB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22113-45F8-44F7-AA12-06608AD8286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382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3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1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5A01948-7430-4F4B-9180-067B0A79E24F}" type="datetimeFigureOut">
              <a:rPr lang="en-CA" smtClean="0"/>
              <a:pPr>
                <a:defRPr/>
              </a:pPr>
              <a:t>2019-12-01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56CCD1-2A48-4896-8B5C-3888DFB46B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98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acamusical/Project-ENSE-3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1517264" y="2267311"/>
            <a:ext cx="8825658" cy="1381664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Movie Now</a:t>
            </a:r>
            <a:endParaRPr lang="en-CA" altLang="en-US" dirty="0"/>
          </a:p>
        </p:txBody>
      </p:sp>
      <p:sp>
        <p:nvSpPr>
          <p:cNvPr id="205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UR </a:t>
            </a:r>
            <a:r>
              <a:rPr lang="en-US" altLang="en-US" sz="1800" dirty="0" err="1"/>
              <a:t>Xtech</a:t>
            </a:r>
            <a:endParaRPr lang="en-US" altLang="en-US" sz="1800" dirty="0"/>
          </a:p>
          <a:p>
            <a:r>
              <a:rPr lang="en-US" altLang="en-US" sz="1800" dirty="0"/>
              <a:t>Julio A. Silva, Kaden </a:t>
            </a:r>
            <a:r>
              <a:rPr lang="en-US" altLang="en-US" sz="1800" dirty="0" err="1"/>
              <a:t>Goski</a:t>
            </a:r>
            <a:r>
              <a:rPr lang="en-US" altLang="en-US" sz="1800" dirty="0"/>
              <a:t>, Paul </a:t>
            </a:r>
            <a:r>
              <a:rPr lang="en-US" altLang="en-US" sz="1800" dirty="0" err="1"/>
              <a:t>Wangwe</a:t>
            </a:r>
            <a:endParaRPr lang="en-US" altLang="en-US" sz="1800" dirty="0"/>
          </a:p>
          <a:p>
            <a:r>
              <a:rPr lang="en-US" altLang="en-US" sz="1800" dirty="0"/>
              <a:t>December 2</a:t>
            </a:r>
            <a:r>
              <a:rPr lang="en-US" altLang="en-US" sz="1800" baseline="30000" dirty="0"/>
              <a:t>nd</a:t>
            </a:r>
            <a:r>
              <a:rPr lang="en-US" altLang="en-US" sz="1800" dirty="0"/>
              <a:t>, 2019</a:t>
            </a:r>
            <a:endParaRPr lang="en-CA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Feelings, future MVPs &amp; GitHub</a:t>
            </a:r>
            <a:endParaRPr lang="en-CA" altLang="en-US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Discuss what your team envisioned for potential next MVPs</a:t>
            </a:r>
          </a:p>
          <a:p>
            <a:pPr lvl="1">
              <a:defRPr/>
            </a:pPr>
            <a:r>
              <a:rPr lang="en-US" altLang="en-US" dirty="0"/>
              <a:t>Change Design/CSS</a:t>
            </a:r>
          </a:p>
          <a:p>
            <a:pPr lvl="1">
              <a:defRPr/>
            </a:pPr>
            <a:r>
              <a:rPr lang="en-US" altLang="en-US" dirty="0"/>
              <a:t>Let users edit their profile information</a:t>
            </a:r>
          </a:p>
          <a:p>
            <a:pPr lvl="1">
              <a:defRPr/>
            </a:pPr>
            <a:r>
              <a:rPr lang="en-US" altLang="en-US" dirty="0"/>
              <a:t>Implement a type of chat so users can talk between them.</a:t>
            </a:r>
          </a:p>
          <a:p>
            <a:pPr>
              <a:defRPr/>
            </a:pPr>
            <a:r>
              <a:rPr lang="en-US" altLang="en-US" dirty="0"/>
              <a:t>Review your team’s GitHub</a:t>
            </a:r>
          </a:p>
          <a:p>
            <a:pPr lvl="1">
              <a:defRPr/>
            </a:pPr>
            <a:r>
              <a:rPr lang="en-US" altLang="en-US" dirty="0" err="1"/>
              <a:t>Github</a:t>
            </a:r>
            <a:r>
              <a:rPr lang="en-US" altLang="en-US" dirty="0"/>
              <a:t> link: </a:t>
            </a:r>
            <a:r>
              <a:rPr lang="es-MX" dirty="0">
                <a:hlinkClick r:id="rId2"/>
              </a:rPr>
              <a:t>https://github.com/alpacamusical/Project-ENSE-374</a:t>
            </a:r>
            <a:endParaRPr lang="es-MX" dirty="0"/>
          </a:p>
          <a:p>
            <a:pPr lvl="1">
              <a:defRPr/>
            </a:pPr>
            <a:r>
              <a:rPr lang="es-MX" altLang="en-US" dirty="0" err="1"/>
              <a:t>Our</a:t>
            </a:r>
            <a:r>
              <a:rPr lang="es-MX" altLang="en-US" dirty="0"/>
              <a:t> </a:t>
            </a:r>
            <a:r>
              <a:rPr lang="es-MX" altLang="en-US" dirty="0" err="1"/>
              <a:t>github</a:t>
            </a:r>
            <a:r>
              <a:rPr lang="es-MX" altLang="en-US" dirty="0"/>
              <a:t> </a:t>
            </a:r>
            <a:r>
              <a:rPr lang="es-MX" altLang="en-US" dirty="0" err="1"/>
              <a:t>is</a:t>
            </a:r>
            <a:r>
              <a:rPr lang="es-MX" altLang="en-US" dirty="0"/>
              <a:t> </a:t>
            </a:r>
            <a:r>
              <a:rPr lang="es-MX" altLang="en-US" dirty="0" err="1"/>
              <a:t>clean</a:t>
            </a:r>
            <a:r>
              <a:rPr lang="es-MX" altLang="en-US" dirty="0"/>
              <a:t> and </a:t>
            </a:r>
            <a:r>
              <a:rPr lang="es-MX" altLang="en-US" dirty="0" err="1"/>
              <a:t>concise</a:t>
            </a:r>
            <a:r>
              <a:rPr lang="es-MX" altLang="en-US" dirty="0"/>
              <a:t>. </a:t>
            </a:r>
            <a:r>
              <a:rPr lang="es-MX" altLang="en-US" dirty="0" err="1"/>
              <a:t>It</a:t>
            </a:r>
            <a:r>
              <a:rPr lang="es-MX" altLang="en-US" dirty="0"/>
              <a:t> has a </a:t>
            </a:r>
            <a:r>
              <a:rPr lang="es-MX" altLang="en-US" dirty="0" err="1"/>
              <a:t>limited</a:t>
            </a:r>
            <a:r>
              <a:rPr lang="es-MX" altLang="en-US" dirty="0"/>
              <a:t> </a:t>
            </a:r>
            <a:r>
              <a:rPr lang="es-MX" altLang="en-US" dirty="0" err="1"/>
              <a:t>structure</a:t>
            </a:r>
            <a:r>
              <a:rPr lang="es-MX" altLang="en-US" dirty="0"/>
              <a:t> </a:t>
            </a:r>
            <a:r>
              <a:rPr lang="es-MX" altLang="en-US" dirty="0" err="1"/>
              <a:t>but</a:t>
            </a:r>
            <a:r>
              <a:rPr lang="es-MX" altLang="en-US" dirty="0"/>
              <a:t> </a:t>
            </a:r>
            <a:r>
              <a:rPr lang="es-MX" altLang="en-US" dirty="0" err="1"/>
              <a:t>this</a:t>
            </a:r>
            <a:r>
              <a:rPr lang="es-MX" altLang="en-US" dirty="0"/>
              <a:t> </a:t>
            </a:r>
            <a:r>
              <a:rPr lang="es-MX" altLang="en-US" dirty="0" err="1"/>
              <a:t>allows</a:t>
            </a:r>
            <a:r>
              <a:rPr lang="es-MX" altLang="en-US" dirty="0"/>
              <a:t> </a:t>
            </a:r>
            <a:r>
              <a:rPr lang="es-MX" altLang="en-US" dirty="0" err="1"/>
              <a:t>it</a:t>
            </a:r>
            <a:r>
              <a:rPr lang="es-MX" altLang="en-US" dirty="0"/>
              <a:t> </a:t>
            </a:r>
            <a:r>
              <a:rPr lang="es-MX" altLang="en-US" dirty="0" err="1"/>
              <a:t>to</a:t>
            </a:r>
            <a:r>
              <a:rPr lang="es-MX" altLang="en-US" dirty="0"/>
              <a:t> be </a:t>
            </a:r>
            <a:r>
              <a:rPr lang="es-MX" altLang="en-US" dirty="0" err="1"/>
              <a:t>easily</a:t>
            </a:r>
            <a:r>
              <a:rPr lang="es-MX" altLang="en-US" dirty="0"/>
              <a:t> </a:t>
            </a:r>
            <a:r>
              <a:rPr lang="es-MX" altLang="en-US" dirty="0" err="1"/>
              <a:t>navigated</a:t>
            </a:r>
            <a:r>
              <a:rPr lang="es-MX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42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 reflection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learned our weaknesses and strengths, at first it was difficult to decide which tools to use or on what tasks people should tackle first.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That we can get better results as teams rather than individuals.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 future projects we will make things right, instead of jumping right into coding we will analyze requirements and design so we can avoid errors.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</a:t>
            </a:r>
            <a:r>
              <a:rPr lang="en-US" u="sng" dirty="0">
                <a:solidFill>
                  <a:srgbClr val="FF0000"/>
                </a:solidFill>
              </a:rPr>
              <a:t>project</a:t>
            </a:r>
            <a:r>
              <a:rPr lang="en-US" dirty="0"/>
              <a:t> would you want help with? – Could have been better?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JavaScript/AJAX and some PHP nuances.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>
          <a:xfrm>
            <a:off x="3002132" y="336430"/>
            <a:ext cx="8610600" cy="1293028"/>
          </a:xfrm>
        </p:spPr>
        <p:txBody>
          <a:bodyPr/>
          <a:lstStyle/>
          <a:p>
            <a:r>
              <a:rPr lang="en-US" altLang="en-US" dirty="0"/>
              <a:t>Our project vision</a:t>
            </a:r>
            <a:endParaRPr lang="en-CA" altLang="en-US" dirty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1218" y="1292195"/>
            <a:ext cx="11868509" cy="5229375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The “Golden Circle”</a:t>
            </a:r>
          </a:p>
          <a:p>
            <a:pPr lvl="1"/>
            <a:r>
              <a:rPr lang="en-US" altLang="en-US" sz="2800" b="1" dirty="0"/>
              <a:t>Why</a:t>
            </a:r>
            <a:r>
              <a:rPr lang="en-US" altLang="en-US" sz="2800" dirty="0"/>
              <a:t> – To make it simpler and easier to review/find new movies.</a:t>
            </a:r>
          </a:p>
          <a:p>
            <a:pPr lvl="1"/>
            <a:r>
              <a:rPr lang="en-US" altLang="en-US" sz="2800" b="1" dirty="0"/>
              <a:t>How</a:t>
            </a:r>
            <a:r>
              <a:rPr lang="en-US" altLang="en-US" sz="2800" dirty="0"/>
              <a:t> – With our team </a:t>
            </a:r>
          </a:p>
          <a:p>
            <a:pPr lvl="1"/>
            <a:r>
              <a:rPr lang="en-US" altLang="en-US" sz="2800" b="1" dirty="0"/>
              <a:t>What</a:t>
            </a:r>
            <a:r>
              <a:rPr lang="en-US" altLang="en-US" sz="2800" dirty="0"/>
              <a:t> – A website to review movies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DB56-9F3F-4A94-9A55-546BF4B6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project vision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9D4-4D55-48C2-A64B-FECBCDF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/>
              <a:t>What exactly are you doing?</a:t>
            </a:r>
          </a:p>
          <a:p>
            <a:pPr marL="914400" lvl="2" indent="0">
              <a:buNone/>
            </a:pPr>
            <a:r>
              <a:rPr lang="en-US" altLang="en-US" dirty="0"/>
              <a:t>A user friendly website that allows users to look for reviews as well as write them and even vote for the best one in order to filter them.</a:t>
            </a:r>
          </a:p>
          <a:p>
            <a:pPr lvl="1"/>
            <a:r>
              <a:rPr lang="en-US" altLang="en-US" dirty="0"/>
              <a:t>What gap are you trying to fill?</a:t>
            </a:r>
          </a:p>
          <a:p>
            <a:pPr marL="914400" lvl="2" indent="0">
              <a:buNone/>
            </a:pPr>
            <a:r>
              <a:rPr lang="en-US" altLang="en-US" dirty="0"/>
              <a:t>There are a lot of movie review websites out there, the main difference with ours is that we are only showing relevant information.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b="1" dirty="0"/>
              <a:t>Project vision:  </a:t>
            </a:r>
            <a:r>
              <a:rPr lang="en-US" altLang="en-US" dirty="0"/>
              <a:t>A website</a:t>
            </a:r>
          </a:p>
          <a:p>
            <a:pPr lvl="2"/>
            <a:r>
              <a:rPr lang="en-US" altLang="en-US" b="1" dirty="0"/>
              <a:t>Rationale:  </a:t>
            </a:r>
            <a:r>
              <a:rPr lang="en-US" altLang="en-US" dirty="0"/>
              <a:t>Current movie review options shows irrelevant/paparazzi(</a:t>
            </a:r>
            <a:r>
              <a:rPr lang="en-US" altLang="en-US" dirty="0" err="1"/>
              <a:t>ish</a:t>
            </a:r>
            <a:r>
              <a:rPr lang="en-US" altLang="en-US" dirty="0"/>
              <a:t>) information with their designs.</a:t>
            </a:r>
          </a:p>
          <a:p>
            <a:pPr lvl="2"/>
            <a:r>
              <a:rPr lang="en-US" altLang="en-US" b="1" dirty="0"/>
              <a:t>Stakeholders: </a:t>
            </a:r>
            <a:r>
              <a:rPr lang="en-US" altLang="en-US" dirty="0"/>
              <a:t>Users who just want to see reviews when they are looking for a movie to watch</a:t>
            </a:r>
          </a:p>
          <a:p>
            <a:pPr lvl="2"/>
            <a:r>
              <a:rPr lang="en-US" altLang="en-US" b="1" dirty="0"/>
              <a:t>Assumptions: </a:t>
            </a:r>
            <a:r>
              <a:rPr lang="en-US" altLang="en-US" dirty="0"/>
              <a:t>Our website has the latest movies in its database where you can visualize reviews.</a:t>
            </a:r>
          </a:p>
          <a:p>
            <a:pPr lvl="2"/>
            <a:r>
              <a:rPr lang="en-US" altLang="en-US" b="1" dirty="0"/>
              <a:t>Constraints: </a:t>
            </a:r>
            <a:r>
              <a:rPr lang="en-US" altLang="en-US" dirty="0"/>
              <a:t>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2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Team work/responsibilities</a:t>
            </a:r>
            <a:endParaRPr lang="en-CA" altLang="es-MX"/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 dirty="0"/>
              <a:t>All of our team members did a bit of everything.</a:t>
            </a:r>
          </a:p>
          <a:p>
            <a:pPr lvl="1" eaLnBrk="1" hangingPunct="1"/>
            <a:r>
              <a:rPr lang="en-US" altLang="en-US" dirty="0"/>
              <a:t>We divided the work in two processes:</a:t>
            </a:r>
          </a:p>
          <a:p>
            <a:pPr lvl="2"/>
            <a:r>
              <a:rPr lang="en-US" altLang="en-US" dirty="0"/>
              <a:t>Developing/Coding</a:t>
            </a:r>
          </a:p>
          <a:p>
            <a:pPr lvl="2"/>
            <a:r>
              <a:rPr lang="en-US" altLang="en-US" dirty="0"/>
              <a:t>Documentation</a:t>
            </a:r>
          </a:p>
          <a:p>
            <a:pPr lvl="1" eaLnBrk="1" hangingPunct="1"/>
            <a:r>
              <a:rPr lang="en-US" altLang="en-US" dirty="0"/>
              <a:t>On milestone 1 and 2, Kaden and Julio focused on the prototypes and the design, whereas Paul worked on documentation.</a:t>
            </a:r>
          </a:p>
          <a:p>
            <a:pPr lvl="1" eaLnBrk="1" hangingPunct="1"/>
            <a:r>
              <a:rPr lang="en-US" altLang="en-US" dirty="0"/>
              <a:t>On milestones 3 and 4, Kaden did the majority of the coding. Julio and Paul would rotate between documentation and coding.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B224-ED92-425B-B083-B849C17F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MVP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7658-E068-4D19-A131-AC0C6593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HTML/CSS was done. </a:t>
            </a:r>
          </a:p>
          <a:p>
            <a:r>
              <a:rPr lang="en-CA" dirty="0"/>
              <a:t>Our website did not dynamically display data or display profile/user information when logged in.</a:t>
            </a:r>
          </a:p>
          <a:p>
            <a:r>
              <a:rPr lang="en-CA" dirty="0"/>
              <a:t>The basis of our website, reviewing movies, was not implemented at all.</a:t>
            </a:r>
          </a:p>
          <a:p>
            <a:endParaRPr lang="en-CA" dirty="0"/>
          </a:p>
          <a:p>
            <a:r>
              <a:rPr lang="en-CA" dirty="0"/>
              <a:t>A long ways off from a finished product!...</a:t>
            </a:r>
          </a:p>
        </p:txBody>
      </p:sp>
    </p:spTree>
    <p:extLst>
      <p:ext uri="{BB962C8B-B14F-4D97-AF65-F5344CB8AC3E}">
        <p14:creationId xmlns:p14="http://schemas.microsoft.com/office/powerpoint/2010/main" val="2514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MVP 2 demo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-201878" y="1464816"/>
            <a:ext cx="6194955" cy="4887649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pPr lvl="1"/>
            <a:r>
              <a:rPr lang="en-US" altLang="en-US" dirty="0"/>
              <a:t>What are things you really like?</a:t>
            </a:r>
          </a:p>
          <a:p>
            <a:pPr marL="914400" lvl="2" indent="0">
              <a:buNone/>
            </a:pPr>
            <a:r>
              <a:rPr lang="en-US" altLang="en-US" dirty="0"/>
              <a:t>The basic functionality, users can sign up, log in, write reviews and rate them. </a:t>
            </a:r>
          </a:p>
          <a:p>
            <a:pPr lvl="1"/>
            <a:r>
              <a:rPr lang="en-US" altLang="en-US" dirty="0"/>
              <a:t>What are things you think might need some tinkering?</a:t>
            </a:r>
          </a:p>
          <a:p>
            <a:pPr marL="914400" lvl="2" indent="0">
              <a:buNone/>
            </a:pPr>
            <a:r>
              <a:rPr lang="en-US" altLang="en-US" dirty="0"/>
              <a:t>Definitely design/CSS displaying.</a:t>
            </a:r>
          </a:p>
          <a:p>
            <a:pPr marL="914400" lvl="2" indent="0">
              <a:buNone/>
            </a:pPr>
            <a:r>
              <a:rPr lang="en-US" altLang="en-US" dirty="0"/>
              <a:t>Some security things with SQL injection vulnerability, etc.</a:t>
            </a:r>
          </a:p>
          <a:p>
            <a:pPr lvl="1"/>
            <a:r>
              <a:rPr lang="en-US" altLang="en-US" dirty="0"/>
              <a:t>MVP 1 and MVP 2</a:t>
            </a:r>
          </a:p>
          <a:p>
            <a:pPr marL="914400" lvl="2" indent="0">
              <a:buNone/>
            </a:pPr>
            <a:r>
              <a:rPr lang="en-US" altLang="en-US" dirty="0"/>
              <a:t>In MVP 1 only the login and sign up functionalities were working</a:t>
            </a:r>
          </a:p>
          <a:p>
            <a:pPr marL="914400" lvl="2" indent="0">
              <a:buNone/>
            </a:pPr>
            <a:r>
              <a:rPr lang="en-US" altLang="en-US" dirty="0"/>
              <a:t>In MVP 2 users are able to write reviews and rate them.</a:t>
            </a:r>
          </a:p>
          <a:p>
            <a:pPr marL="914400" lvl="2" indent="0">
              <a:buNone/>
            </a:pPr>
            <a:r>
              <a:rPr lang="en-US" altLang="en-US" dirty="0"/>
              <a:t>PHP/AJAX/JS dynamically display upvotes/downvotes for reviews, sorting movies on homepage and posting reviews.</a:t>
            </a:r>
          </a:p>
          <a:p>
            <a:pPr marL="914400" lvl="2" indent="0">
              <a:buNone/>
            </a:pPr>
            <a:r>
              <a:rPr lang="en-US" altLang="en-US" dirty="0"/>
              <a:t>User profile picture displayed with logout button to destroy session.</a:t>
            </a:r>
            <a:endParaRPr lang="en-CA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2559B-F2C6-470C-8AA4-088EF07E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2" y="1875625"/>
            <a:ext cx="5422035" cy="3129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0" y="2992718"/>
            <a:ext cx="12192000" cy="93581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5400" dirty="0"/>
              <a:t>MVP 2 demo</a:t>
            </a:r>
            <a:endParaRPr lang="en-CA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059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Feelings, future MVPs &amp; GitHub</a:t>
            </a:r>
            <a:endParaRPr lang="en-CA" alt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3359" y="1460251"/>
            <a:ext cx="10884508" cy="50252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Feelings</a:t>
            </a:r>
          </a:p>
          <a:p>
            <a:pPr lvl="1">
              <a:defRPr/>
            </a:pPr>
            <a:r>
              <a:rPr lang="en-US" altLang="en-US" dirty="0"/>
              <a:t>Do you consider your project a success</a:t>
            </a:r>
          </a:p>
          <a:p>
            <a:pPr lvl="2">
              <a:defRPr/>
            </a:pPr>
            <a:r>
              <a:rPr lang="en-US" altLang="en-US" dirty="0"/>
              <a:t>Highlights:</a:t>
            </a:r>
          </a:p>
          <a:p>
            <a:pPr lvl="3">
              <a:defRPr/>
            </a:pPr>
            <a:r>
              <a:rPr lang="en-US" altLang="en-US" dirty="0"/>
              <a:t>Simple design </a:t>
            </a:r>
          </a:p>
          <a:p>
            <a:pPr lvl="3">
              <a:defRPr/>
            </a:pPr>
            <a:r>
              <a:rPr lang="en-US" altLang="en-US" dirty="0"/>
              <a:t>Its functionality</a:t>
            </a:r>
          </a:p>
          <a:p>
            <a:pPr lvl="3">
              <a:defRPr/>
            </a:pPr>
            <a:r>
              <a:rPr lang="en-US" altLang="en-US" dirty="0"/>
              <a:t>Easily scalable</a:t>
            </a:r>
          </a:p>
          <a:p>
            <a:pPr lvl="2">
              <a:defRPr/>
            </a:pPr>
            <a:r>
              <a:rPr lang="en-US" altLang="en-US" dirty="0"/>
              <a:t>What are some “better-ifs”</a:t>
            </a:r>
          </a:p>
          <a:p>
            <a:pPr lvl="3">
              <a:defRPr/>
            </a:pPr>
            <a:r>
              <a:rPr lang="en-US" altLang="en-US" dirty="0"/>
              <a:t>Way better and cleaner CSS design</a:t>
            </a:r>
          </a:p>
          <a:p>
            <a:pPr lvl="3">
              <a:defRPr/>
            </a:pPr>
            <a:r>
              <a:rPr lang="en-US" altLang="en-US" dirty="0"/>
              <a:t>More movies, looked at movie scraping to automatically add movies to the DB.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A11-093D-4D18-B62E-BE068091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451A-B21A-4CB9-81D3-21D6D970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9965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US" altLang="en-US" dirty="0"/>
              <a:t>How many changes/direction shifts did your team take?</a:t>
            </a:r>
          </a:p>
          <a:p>
            <a:pPr lvl="2">
              <a:defRPr/>
            </a:pPr>
            <a:r>
              <a:rPr lang="en-US" altLang="en-US" dirty="0"/>
              <a:t>At first we were working on an android application but switched to a website system</a:t>
            </a:r>
          </a:p>
          <a:p>
            <a:pPr lvl="2">
              <a:defRPr/>
            </a:pPr>
            <a:r>
              <a:rPr lang="en-US" altLang="en-US" dirty="0"/>
              <a:t>We also changed our database from </a:t>
            </a:r>
            <a:r>
              <a:rPr lang="en-US" altLang="en-US" dirty="0" err="1"/>
              <a:t>WebSQL</a:t>
            </a:r>
            <a:r>
              <a:rPr lang="en-US" altLang="en-US" dirty="0"/>
              <a:t> to MySQL</a:t>
            </a:r>
          </a:p>
          <a:p>
            <a:pPr lvl="2">
              <a:defRPr/>
            </a:pPr>
            <a:endParaRPr lang="en-US" altLang="en-US" dirty="0"/>
          </a:p>
          <a:p>
            <a:pPr marL="914400" lvl="2" indent="0"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Do you consider your code </a:t>
            </a:r>
            <a:r>
              <a:rPr lang="en-US" altLang="en-US" i="1" dirty="0"/>
              <a:t>clean</a:t>
            </a:r>
            <a:r>
              <a:rPr lang="en-US" altLang="en-US" dirty="0"/>
              <a:t>? Why/why not? Recommendations?</a:t>
            </a:r>
          </a:p>
          <a:p>
            <a:pPr lvl="2">
              <a:defRPr/>
            </a:pPr>
            <a:r>
              <a:rPr lang="en-US" altLang="en-US" dirty="0"/>
              <a:t>Our code is fairly clean. However, some of our variables names could be thought out better. </a:t>
            </a:r>
          </a:p>
          <a:p>
            <a:pPr lvl="2">
              <a:defRPr/>
            </a:pPr>
            <a:r>
              <a:rPr lang="en-US" altLang="en-US" dirty="0"/>
              <a:t> The commenting could be a little more consistent and explain what is going on throughout each php block. I.E; Not just at major junctions.</a:t>
            </a:r>
          </a:p>
          <a:p>
            <a:pPr lvl="2">
              <a:defRPr/>
            </a:pPr>
            <a:r>
              <a:rPr lang="en-US" altLang="en-US" dirty="0"/>
              <a:t>Our code rarely repeats itself, when it does it is out of necessity. PHP not running in one if statement could mean that the variable is not yet initialized with a value so it has to be initialized for redundancy.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D5576D-08CB-4208-B1FE-93FE10A84DFB}"/>
              </a:ext>
            </a:extLst>
          </p:cNvPr>
          <p:cNvSpPr txBox="1">
            <a:spLocks noChangeArrowheads="1"/>
          </p:cNvSpPr>
          <p:nvPr/>
        </p:nvSpPr>
        <p:spPr>
          <a:xfrm>
            <a:off x="269290" y="70662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194CA-C36C-4BA9-B057-5E5D3583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62867"/>
            <a:ext cx="964470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837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Movie Now</vt:lpstr>
      <vt:lpstr>Our project vision</vt:lpstr>
      <vt:lpstr>Our project vision</vt:lpstr>
      <vt:lpstr>Team work/responsibilities</vt:lpstr>
      <vt:lpstr>MVP 1 Recap</vt:lpstr>
      <vt:lpstr>MVP 2 demo</vt:lpstr>
      <vt:lpstr>MVP 2 demo</vt:lpstr>
      <vt:lpstr>Feelings, future MVPs &amp; GitHub</vt:lpstr>
      <vt:lpstr> </vt:lpstr>
      <vt:lpstr>Feelings, future MVPs &amp; GitHub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kaden.goski@gmail.com</cp:lastModifiedBy>
  <cp:revision>41</cp:revision>
  <dcterms:created xsi:type="dcterms:W3CDTF">2018-01-12T17:42:16Z</dcterms:created>
  <dcterms:modified xsi:type="dcterms:W3CDTF">2019-12-02T03:55:58Z</dcterms:modified>
</cp:coreProperties>
</file>