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1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8DB75-9E32-45AA-A76A-B9795483F92B}" v="64" dt="2019-10-22T23:17:59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we paul" userId="21fbfb64f874e31d" providerId="Windows Live" clId="Web-{10D8DB75-9E32-45AA-A76A-B9795483F92B}"/>
    <pc:docChg chg="modSld">
      <pc:chgData name="wangwe paul" userId="21fbfb64f874e31d" providerId="Windows Live" clId="Web-{10D8DB75-9E32-45AA-A76A-B9795483F92B}" dt="2019-10-22T23:17:59.870" v="61" actId="20577"/>
      <pc:docMkLst>
        <pc:docMk/>
      </pc:docMkLst>
      <pc:sldChg chg="modSp">
        <pc:chgData name="wangwe paul" userId="21fbfb64f874e31d" providerId="Windows Live" clId="Web-{10D8DB75-9E32-45AA-A76A-B9795483F92B}" dt="2019-10-22T23:17:59.870" v="61" actId="20577"/>
        <pc:sldMkLst>
          <pc:docMk/>
          <pc:sldMk cId="0" sldId="256"/>
        </pc:sldMkLst>
        <pc:spChg chg="mod">
          <ac:chgData name="wangwe paul" userId="21fbfb64f874e31d" providerId="Windows Live" clId="Web-{10D8DB75-9E32-45AA-A76A-B9795483F92B}" dt="2019-10-22T23:17:59.870" v="61" actId="20577"/>
          <ac:spMkLst>
            <pc:docMk/>
            <pc:sldMk cId="0" sldId="256"/>
            <ac:spMk id="2051" creationId="{BDF5D7F8-A674-47F0-9D68-433825BE2B72}"/>
          </ac:spMkLst>
        </pc:spChg>
      </pc:sldChg>
      <pc:sldChg chg="modSp">
        <pc:chgData name="wangwe paul" userId="21fbfb64f874e31d" providerId="Windows Live" clId="Web-{10D8DB75-9E32-45AA-A76A-B9795483F92B}" dt="2019-10-22T23:14:43.707" v="11" actId="20577"/>
        <pc:sldMkLst>
          <pc:docMk/>
          <pc:sldMk cId="0" sldId="261"/>
        </pc:sldMkLst>
        <pc:spChg chg="mod">
          <ac:chgData name="wangwe paul" userId="21fbfb64f874e31d" providerId="Windows Live" clId="Web-{10D8DB75-9E32-45AA-A76A-B9795483F92B}" dt="2019-10-22T23:14:43.707" v="11" actId="20577"/>
          <ac:spMkLst>
            <pc:docMk/>
            <pc:sldMk cId="0" sldId="261"/>
            <ac:spMk id="6146" creationId="{B1465E16-7589-42EB-92F6-1FAF393854CC}"/>
          </ac:spMkLst>
        </pc:spChg>
        <pc:spChg chg="mod">
          <ac:chgData name="wangwe paul" userId="21fbfb64f874e31d" providerId="Windows Live" clId="Web-{10D8DB75-9E32-45AA-A76A-B9795483F92B}" dt="2019-10-22T23:14:31.050" v="3" actId="20577"/>
          <ac:spMkLst>
            <pc:docMk/>
            <pc:sldMk cId="0" sldId="261"/>
            <ac:spMk id="6147" creationId="{FE409E64-EBFB-4D1C-9DA9-6FEC5A6A3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C9DC-08E2-47FA-98B7-133BFA14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D1FA1-E9FC-4571-A01F-75D7E681EB76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F63A-7E90-4367-B8D5-B5110025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58A5-B39A-422F-BFDF-20549E59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26DF2-EB97-4CED-9939-1920641E022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16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34BF-DA2C-4E14-826E-38CC7F06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458CE-F611-467B-B5D5-3B5D625B6342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1A8AD-EBDF-425A-8071-6FC8E41D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5E63C-F00C-4D44-B2C6-76A2049E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DD55-3205-41B3-B3A7-C788400D442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5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38E0-2860-4754-8903-C0EC5708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5F9A9-047A-40F4-A981-6E7A7EACBCAF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09F6-CDF3-456F-9B38-0B1F463B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390B-839F-4BAA-B8F2-BD05B970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0FB66-2D32-4005-8BF5-29D7EB34A7C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500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AD19-7766-473C-9C3C-5476CC0D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786C-97B4-41C5-89F5-74E127D8549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6AC16-4E46-4BF1-9657-3D6D31C5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41AC9-BB91-4DC1-818E-1B0912E9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5A659-7447-41ED-A67A-B263B922902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6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EFEB9-EDDA-4784-BEDD-A8BCCE3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26ADB-E811-4D62-9ACE-ED7D6FA2EF5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FEFF8-03F8-4B56-8243-BBA75E80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F7A4-5AE9-4120-B42D-59610480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28AA-4D63-43BF-8409-67E94DA6EBA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1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6D243A0-F642-4AC3-8FFE-6CAE6421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96FBB-4440-4EFF-B438-6EF31E2A19F0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60BFCB4-FDB7-47BF-8B12-10EB3F21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872DB4-27A2-478A-A50E-D949959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FCA32-53DF-4B13-BF1C-6D873D31AA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41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B97F5F-4DEF-4306-8A99-64FAC3C5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FFC92-EB7D-4A66-A71F-EFDBE4E6E0D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42524F-CF6B-4053-A76C-2D094357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D145FC-1E40-4631-B36B-BE77F3AB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F60A-91EB-443B-8DAE-32D8B8FBEF8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8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875EA5-90E5-48C3-BE9C-6E7FE896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BDF2F-AD3A-432C-A1C6-F6CC1E2E86A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E420DA-13D1-4DD9-BE5F-1BDBC7BE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1633180-639B-4A49-B5B5-4113D87B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1BD7C-B5DF-4D07-97F0-57588C57F3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7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B25535-9BF5-4592-9F22-4F97B969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CB0B6-9501-4B8F-B79E-F23AEB3BD11C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2219E45-096D-4849-877F-B97EEF83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4128F1-02F8-4137-81DD-B3C8D008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D412A-1EC6-4A1F-BFE8-C79BE63F843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90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B4DFB9-E790-4596-89F9-41089B75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D61E8-8F8E-4A34-949C-C839BE268CA9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1C5377E-9E0D-4D50-A6DD-1E3215A9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0F361D-A06F-4B00-ABEA-8A6B1A2B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3B431-7CBB-499D-90FE-8445C50E9CD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2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5BA1BE-4F1D-4706-824F-5230195A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B2097-EBE4-4197-BCF3-0CF801CE09F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8E30DA-116B-4C3D-9729-124185F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0D053-FA84-4549-8F5B-C7A0FD1E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E5B1D-A195-4EDA-A55A-E1E1C6B8EA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98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DB34004-6970-4572-97A3-FB06A0AFE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CA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EA187B-720A-4BCB-B3A0-3C3ACB1E2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CA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0FD0-AB60-4770-B48E-01061CBCC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475AD25-BC82-4573-BFA7-257FC56040A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D973-4C82-4C50-B438-AAB9B9604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C38C2-F0DC-4EEF-A197-A185F02B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853C93-C3E0-4201-AB2B-56235D09A0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D312AAF7-07C8-4198-82C6-19818B34D3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 374, Milestone 2</a:t>
            </a:r>
            <a:endParaRPr lang="en-CA" altLang="en-US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BDF5D7F8-A674-47F0-9D68-433825BE2B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602038"/>
            <a:ext cx="9144000" cy="1943309"/>
          </a:xfrm>
        </p:spPr>
        <p:txBody>
          <a:bodyPr/>
          <a:lstStyle/>
          <a:p>
            <a:pPr eaLnBrk="1" hangingPunct="1"/>
            <a:r>
              <a:rPr lang="en-US" altLang="en-US"/>
              <a:t>UR XTech</a:t>
            </a:r>
            <a:endParaRPr lang="en-US" altLang="en-US" dirty="0"/>
          </a:p>
          <a:p>
            <a:r>
              <a:rPr lang="en-US" cap="all" dirty="0"/>
              <a:t>KADEN GOSKI, JULIO ANDRÉS SILVA VÁSQUEZ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en-US" dirty="0"/>
              <a:t>WANGWE PAUL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MX" cap="all" dirty="0">
                <a:ea typeface="+mn-lt"/>
                <a:cs typeface="+mn-lt"/>
              </a:rPr>
              <a:t>OCTOBER 23RD 2019</a:t>
            </a:r>
            <a:endParaRPr lang="en-US" dirty="0">
              <a:ea typeface="+mn-lt"/>
              <a:cs typeface="+mn-lt"/>
            </a:endParaRPr>
          </a:p>
          <a:p>
            <a:endParaRPr lang="en-US" altLang="en-US" dirty="0">
              <a:cs typeface="Calibri"/>
            </a:endParaRPr>
          </a:p>
          <a:p>
            <a:pPr eaLnBrk="1" hangingPunct="1"/>
            <a:endParaRPr lang="en-US" altLang="en-US" dirty="0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9AF9FCB-9A85-4E36-8D63-F37D845ED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blurb &amp; MVC architecture </a:t>
            </a:r>
            <a:endParaRPr lang="en-CA" alt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8B40C24-72AF-4EEC-8487-9B1BD0CD1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Remind folks what you are doing (brief blurb)</a:t>
            </a:r>
          </a:p>
          <a:p>
            <a:r>
              <a:rPr lang="en-US" altLang="en-US"/>
              <a:t>Illustrate, with diagrams, your team’s envisioned MVC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236E607-5FBE-4115-BC2F-4C98231C8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Driven Design, UMLing, &amp; MVP-1</a:t>
            </a:r>
            <a:endParaRPr lang="en-CA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ABC4FBD-100B-49DA-880E-EFE03D020A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Illustrate/display and discuss any UML diagrams your team has created for your MVP-1 </a:t>
            </a:r>
          </a:p>
          <a:p>
            <a:pPr lvl="1"/>
            <a:r>
              <a:rPr lang="en-US" altLang="en-US" b="1"/>
              <a:t>NOTE</a:t>
            </a:r>
            <a:r>
              <a:rPr lang="en-US" altLang="en-US"/>
              <a:t>: You don’t have to use all diagrams we discussed – pick ones you like using keeping in mind topics discussed in class, i.e. class diagrams should be last…recall why?? </a:t>
            </a:r>
            <a:r>
              <a:rPr lang="en-US" altLang="en-US">
                <a:sym typeface="Wingdings" panose="05000000000000000000" pitchFamily="2" charset="2"/>
              </a:rPr>
              <a:t>). </a:t>
            </a:r>
          </a:p>
          <a:p>
            <a:pPr lvl="1"/>
            <a:r>
              <a:rPr lang="en-US" altLang="en-US"/>
              <a:t>Collaboration</a:t>
            </a:r>
          </a:p>
          <a:p>
            <a:pPr lvl="1"/>
            <a:r>
              <a:rPr lang="en-US" altLang="en-US"/>
              <a:t>Data</a:t>
            </a:r>
          </a:p>
          <a:p>
            <a:pPr lvl="1"/>
            <a:r>
              <a:rPr lang="en-US" altLang="en-US"/>
              <a:t>Class</a:t>
            </a:r>
          </a:p>
          <a:p>
            <a:pPr lvl="1"/>
            <a:r>
              <a:rPr lang="en-US" altLang="en-US"/>
              <a:t>Etc.</a:t>
            </a:r>
          </a:p>
          <a:p>
            <a:r>
              <a:rPr lang="en-US" altLang="en-US"/>
              <a:t>Associate your diagrams with how you are applying domain driven design to solve your problem </a:t>
            </a:r>
            <a:endParaRPr lang="en-US" altLang="en-US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BD179C2-4BD2-4E60-987D-98598305B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Lo-fidelity prototype</a:t>
            </a:r>
            <a:endParaRPr lang="en-CA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CB63880F-CA60-4A34-A103-B5E4E9029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Display and discuss your team’s lo-fidelity prototype</a:t>
            </a:r>
          </a:p>
          <a:p>
            <a:pPr lvl="1"/>
            <a:r>
              <a:rPr lang="en-US" altLang="en-US"/>
              <a:t>Describe key activities and interaction flow</a:t>
            </a:r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1465E16-7589-42EB-92F6-1FAF39385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Requirements</a:t>
            </a:r>
            <a:endParaRPr lang="en-CA" altLang="en-US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E409E64-EBFB-4D1C-9DA9-6FEC5A6A3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Allow the user to watch trailers of movies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Allow the user to sign in and post reviews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Reward system to best rated reviews.</a:t>
            </a:r>
          </a:p>
          <a:p>
            <a:endParaRPr lang="en-US" altLang="en-US" dirty="0"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CF7ECCD-122C-4580-8F66-7128ED2C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Misc.</a:t>
            </a:r>
            <a:endParaRPr lang="en-CA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12A0A7F-7CA5-479B-98C1-CB3A90157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other insights if you like but remember, your group’s report-out must be kept within 5 minutes </a:t>
            </a:r>
            <a:endParaRPr lang="en-C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E0458AF-CE2D-426D-B020-BF0C29E4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reflection</a:t>
            </a:r>
            <a:endParaRPr lang="en-CA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CF68-B88C-478E-AB79-1BD0F11E9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did you feel about this milestone? What did you like about it? What did </a:t>
            </a:r>
            <a:r>
              <a:rPr lang="en-US"/>
              <a:t>you dislike?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did you learn about yourself as you collaborated and worked through this milestone?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will you use what you have learned going forward?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“stuff &amp; things” related to this milestone would you want help with?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[Response here]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343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ENSE 374, Milestone 2</vt:lpstr>
      <vt:lpstr>Project blurb &amp; MVC architecture </vt:lpstr>
      <vt:lpstr>Domain Driven Design, UMLing, &amp; MVP-1</vt:lpstr>
      <vt:lpstr>Lo-fidelity prototype</vt:lpstr>
      <vt:lpstr>Requirements</vt:lpstr>
      <vt:lpstr>Misc.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Tim Maciag</cp:lastModifiedBy>
  <cp:revision>58</cp:revision>
  <dcterms:created xsi:type="dcterms:W3CDTF">2018-01-12T17:42:16Z</dcterms:created>
  <dcterms:modified xsi:type="dcterms:W3CDTF">2019-10-22T23:18:00Z</dcterms:modified>
</cp:coreProperties>
</file>