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2" r:id="rId4"/>
    <p:sldId id="257" r:id="rId5"/>
    <p:sldId id="264" r:id="rId6"/>
    <p:sldId id="261" r:id="rId7"/>
    <p:sldId id="263" r:id="rId8"/>
    <p:sldId id="260" r:id="rId9"/>
    <p:sldId id="258" r:id="rId1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CD47D-B60C-445A-A9FC-B116811F0F07}" v="300" dt="2019-10-02T04:04:05.403"/>
    <p1510:client id="{CF5A9BA6-8027-438E-A1B7-D5971E00F5CD}" v="3" dt="2019-10-02T04:05: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93838D57-BA82-4E1C-941C-803B66C13D7C}"/>
              </a:ext>
            </a:extLst>
          </p:cNvPr>
          <p:cNvSpPr/>
          <p:nvPr/>
        </p:nvSpPr>
        <p:spPr bwMode="auto">
          <a:xfrm>
            <a:off x="3557588" y="630238"/>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09F25630-4357-4C51-AF31-9E7E5B589AAB}"/>
              </a:ext>
            </a:extLst>
          </p:cNvPr>
          <p:cNvSpPr/>
          <p:nvPr/>
        </p:nvSpPr>
        <p:spPr>
          <a:xfrm>
            <a:off x="0" y="0"/>
            <a:ext cx="28416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B5DDA7F7-171B-48ED-8FDE-ED0E55EDC56B}"/>
              </a:ext>
            </a:extLst>
          </p:cNvPr>
          <p:cNvSpPr>
            <a:spLocks noGrp="1"/>
          </p:cNvSpPr>
          <p:nvPr>
            <p:ph type="dt" sz="half" idx="10"/>
          </p:nvPr>
        </p:nvSpPr>
        <p:spPr>
          <a:xfrm>
            <a:off x="1077913" y="6375400"/>
            <a:ext cx="2330450" cy="349250"/>
          </a:xfrm>
        </p:spPr>
        <p:txBody>
          <a:bodyPr/>
          <a:lstStyle>
            <a:lvl1pPr>
              <a:defRPr baseline="0">
                <a:solidFill>
                  <a:schemeClr val="accent1">
                    <a:lumMod val="50000"/>
                  </a:schemeClr>
                </a:solidFill>
              </a:defRPr>
            </a:lvl1pPr>
          </a:lstStyle>
          <a:p>
            <a:pPr>
              <a:defRPr/>
            </a:pPr>
            <a:fld id="{2CA35F7D-991F-4F0D-8F64-006E6E950D6D}" type="datetimeFigureOut">
              <a:rPr lang="en-CA"/>
              <a:pPr>
                <a:defRPr/>
              </a:pPr>
              <a:t>2019-10-01</a:t>
            </a:fld>
            <a:endParaRPr lang="en-CA"/>
          </a:p>
        </p:txBody>
      </p:sp>
      <p:sp>
        <p:nvSpPr>
          <p:cNvPr id="7" name="Footer Placeholder 4">
            <a:extLst>
              <a:ext uri="{FF2B5EF4-FFF2-40B4-BE49-F238E27FC236}">
                <a16:creationId xmlns:a16="http://schemas.microsoft.com/office/drawing/2014/main" id="{6B8A6312-FF2D-4597-8154-79052B2FB583}"/>
              </a:ext>
            </a:extLst>
          </p:cNvPr>
          <p:cNvSpPr>
            <a:spLocks noGrp="1"/>
          </p:cNvSpPr>
          <p:nvPr>
            <p:ph type="ftr" sz="quarter" idx="11"/>
          </p:nvPr>
        </p:nvSpPr>
        <p:spPr>
          <a:xfrm>
            <a:off x="4179888" y="6375400"/>
            <a:ext cx="4114800" cy="346075"/>
          </a:xfrm>
        </p:spPr>
        <p:txBody>
          <a:bodyPr/>
          <a:lstStyle>
            <a:lvl1pPr>
              <a:defRPr baseline="0">
                <a:solidFill>
                  <a:schemeClr val="accent1">
                    <a:lumMod val="50000"/>
                  </a:schemeClr>
                </a:solidFill>
              </a:defRPr>
            </a:lvl1pPr>
          </a:lstStyle>
          <a:p>
            <a:pPr>
              <a:defRPr/>
            </a:pPr>
            <a:endParaRPr lang="en-CA"/>
          </a:p>
        </p:txBody>
      </p:sp>
      <p:sp>
        <p:nvSpPr>
          <p:cNvPr id="8" name="Slide Number Placeholder 5">
            <a:extLst>
              <a:ext uri="{FF2B5EF4-FFF2-40B4-BE49-F238E27FC236}">
                <a16:creationId xmlns:a16="http://schemas.microsoft.com/office/drawing/2014/main" id="{349025BD-E13D-4F49-9728-F503CB0B0FBD}"/>
              </a:ext>
            </a:extLst>
          </p:cNvPr>
          <p:cNvSpPr>
            <a:spLocks noGrp="1"/>
          </p:cNvSpPr>
          <p:nvPr>
            <p:ph type="sldNum" sz="quarter" idx="12"/>
          </p:nvPr>
        </p:nvSpPr>
        <p:spPr>
          <a:xfrm>
            <a:off x="9067800" y="6375400"/>
            <a:ext cx="2328863" cy="346075"/>
          </a:xfrm>
        </p:spPr>
        <p:txBody>
          <a:bodyPr/>
          <a:lstStyle>
            <a:lvl1pPr>
              <a:defRPr baseline="0">
                <a:solidFill>
                  <a:schemeClr val="accent1">
                    <a:lumMod val="50000"/>
                  </a:schemeClr>
                </a:solidFill>
              </a:defRPr>
            </a:lvl1pPr>
          </a:lstStyle>
          <a:p>
            <a:pPr>
              <a:defRPr/>
            </a:pPr>
            <a:fld id="{FA71BDD8-0639-430B-A567-AFB8CEA012C5}" type="slidenum">
              <a:rPr lang="en-CA"/>
              <a:pPr>
                <a:defRPr/>
              </a:pPr>
              <a:t>‹#›</a:t>
            </a:fld>
            <a:endParaRPr lang="en-CA"/>
          </a:p>
        </p:txBody>
      </p:sp>
    </p:spTree>
    <p:extLst>
      <p:ext uri="{BB962C8B-B14F-4D97-AF65-F5344CB8AC3E}">
        <p14:creationId xmlns:p14="http://schemas.microsoft.com/office/powerpoint/2010/main" val="281295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3B1EF-DF3D-45DE-9E54-A8D626E7BA7B}"/>
              </a:ext>
            </a:extLst>
          </p:cNvPr>
          <p:cNvSpPr>
            <a:spLocks noGrp="1"/>
          </p:cNvSpPr>
          <p:nvPr>
            <p:ph type="dt" sz="half" idx="10"/>
          </p:nvPr>
        </p:nvSpPr>
        <p:spPr/>
        <p:txBody>
          <a:bodyPr/>
          <a:lstStyle>
            <a:lvl1pPr>
              <a:defRPr/>
            </a:lvl1pPr>
          </a:lstStyle>
          <a:p>
            <a:pPr>
              <a:defRPr/>
            </a:pPr>
            <a:fld id="{5FC85918-6FF1-45AE-BAE3-E22E4160EF14}" type="datetimeFigureOut">
              <a:rPr lang="en-CA"/>
              <a:pPr>
                <a:defRPr/>
              </a:pPr>
              <a:t>2019-10-01</a:t>
            </a:fld>
            <a:endParaRPr lang="en-CA"/>
          </a:p>
        </p:txBody>
      </p:sp>
      <p:sp>
        <p:nvSpPr>
          <p:cNvPr id="5" name="Footer Placeholder 4">
            <a:extLst>
              <a:ext uri="{FF2B5EF4-FFF2-40B4-BE49-F238E27FC236}">
                <a16:creationId xmlns:a16="http://schemas.microsoft.com/office/drawing/2014/main" id="{F8DD039E-0574-43D6-9C58-49BC0D49E646}"/>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A896318-8B62-4F31-BB80-F094ABFB643A}"/>
              </a:ext>
            </a:extLst>
          </p:cNvPr>
          <p:cNvSpPr>
            <a:spLocks noGrp="1"/>
          </p:cNvSpPr>
          <p:nvPr>
            <p:ph type="sldNum" sz="quarter" idx="12"/>
          </p:nvPr>
        </p:nvSpPr>
        <p:spPr/>
        <p:txBody>
          <a:bodyPr/>
          <a:lstStyle>
            <a:lvl1pPr>
              <a:defRPr/>
            </a:lvl1pPr>
          </a:lstStyle>
          <a:p>
            <a:pPr>
              <a:defRPr/>
            </a:pPr>
            <a:fld id="{39E7822A-2214-4A00-A2F5-26E2B1A76555}" type="slidenum">
              <a:rPr lang="en-CA"/>
              <a:pPr>
                <a:defRPr/>
              </a:pPr>
              <a:t>‹#›</a:t>
            </a:fld>
            <a:endParaRPr lang="en-CA"/>
          </a:p>
        </p:txBody>
      </p:sp>
    </p:spTree>
    <p:extLst>
      <p:ext uri="{BB962C8B-B14F-4D97-AF65-F5344CB8AC3E}">
        <p14:creationId xmlns:p14="http://schemas.microsoft.com/office/powerpoint/2010/main" val="3575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101F-958D-4720-8339-C2B610828C3C}"/>
              </a:ext>
            </a:extLst>
          </p:cNvPr>
          <p:cNvSpPr>
            <a:spLocks noGrp="1"/>
          </p:cNvSpPr>
          <p:nvPr>
            <p:ph type="dt" sz="half" idx="10"/>
          </p:nvPr>
        </p:nvSpPr>
        <p:spPr/>
        <p:txBody>
          <a:bodyPr/>
          <a:lstStyle>
            <a:lvl1pPr>
              <a:defRPr/>
            </a:lvl1pPr>
          </a:lstStyle>
          <a:p>
            <a:pPr>
              <a:defRPr/>
            </a:pPr>
            <a:fld id="{F02299C8-AB74-4D65-B8B7-D61B02E516EB}" type="datetimeFigureOut">
              <a:rPr lang="en-CA"/>
              <a:pPr>
                <a:defRPr/>
              </a:pPr>
              <a:t>2019-10-01</a:t>
            </a:fld>
            <a:endParaRPr lang="en-CA"/>
          </a:p>
        </p:txBody>
      </p:sp>
      <p:sp>
        <p:nvSpPr>
          <p:cNvPr id="5" name="Footer Placeholder 4">
            <a:extLst>
              <a:ext uri="{FF2B5EF4-FFF2-40B4-BE49-F238E27FC236}">
                <a16:creationId xmlns:a16="http://schemas.microsoft.com/office/drawing/2014/main" id="{D6009BBC-6D20-4AF1-B2A0-5EB9C8E3B4C5}"/>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A0CCE249-0DDE-4626-8D10-4A4D41556171}"/>
              </a:ext>
            </a:extLst>
          </p:cNvPr>
          <p:cNvSpPr>
            <a:spLocks noGrp="1"/>
          </p:cNvSpPr>
          <p:nvPr>
            <p:ph type="sldNum" sz="quarter" idx="12"/>
          </p:nvPr>
        </p:nvSpPr>
        <p:spPr/>
        <p:txBody>
          <a:bodyPr/>
          <a:lstStyle>
            <a:lvl1pPr>
              <a:defRPr/>
            </a:lvl1pPr>
          </a:lstStyle>
          <a:p>
            <a:pPr>
              <a:defRPr/>
            </a:pPr>
            <a:fld id="{BD106B12-4027-40DF-8796-0A5AB799D27F}" type="slidenum">
              <a:rPr lang="en-CA"/>
              <a:pPr>
                <a:defRPr/>
              </a:pPr>
              <a:t>‹#›</a:t>
            </a:fld>
            <a:endParaRPr lang="en-CA"/>
          </a:p>
        </p:txBody>
      </p:sp>
    </p:spTree>
    <p:extLst>
      <p:ext uri="{BB962C8B-B14F-4D97-AF65-F5344CB8AC3E}">
        <p14:creationId xmlns:p14="http://schemas.microsoft.com/office/powerpoint/2010/main" val="208727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82CA9-7B66-4A23-9F5D-29C6CA135533}"/>
              </a:ext>
            </a:extLst>
          </p:cNvPr>
          <p:cNvSpPr>
            <a:spLocks noGrp="1"/>
          </p:cNvSpPr>
          <p:nvPr>
            <p:ph type="dt" sz="half" idx="10"/>
          </p:nvPr>
        </p:nvSpPr>
        <p:spPr/>
        <p:txBody>
          <a:bodyPr/>
          <a:lstStyle>
            <a:lvl1pPr>
              <a:defRPr/>
            </a:lvl1pPr>
          </a:lstStyle>
          <a:p>
            <a:pPr>
              <a:defRPr/>
            </a:pPr>
            <a:fld id="{B225266D-D001-4506-852E-D647972347FC}" type="datetimeFigureOut">
              <a:rPr lang="en-CA"/>
              <a:pPr>
                <a:defRPr/>
              </a:pPr>
              <a:t>2019-10-01</a:t>
            </a:fld>
            <a:endParaRPr lang="en-CA"/>
          </a:p>
        </p:txBody>
      </p:sp>
      <p:sp>
        <p:nvSpPr>
          <p:cNvPr id="5" name="Footer Placeholder 4">
            <a:extLst>
              <a:ext uri="{FF2B5EF4-FFF2-40B4-BE49-F238E27FC236}">
                <a16:creationId xmlns:a16="http://schemas.microsoft.com/office/drawing/2014/main" id="{0AF8A0AD-A994-40B4-AE5E-902340271935}"/>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9E10F8D2-A25A-45D7-AB7E-88D85A5BC8C5}"/>
              </a:ext>
            </a:extLst>
          </p:cNvPr>
          <p:cNvSpPr>
            <a:spLocks noGrp="1"/>
          </p:cNvSpPr>
          <p:nvPr>
            <p:ph type="sldNum" sz="quarter" idx="12"/>
          </p:nvPr>
        </p:nvSpPr>
        <p:spPr/>
        <p:txBody>
          <a:bodyPr/>
          <a:lstStyle>
            <a:lvl1pPr>
              <a:defRPr/>
            </a:lvl1pPr>
          </a:lstStyle>
          <a:p>
            <a:pPr>
              <a:defRPr/>
            </a:pPr>
            <a:fld id="{3511B6BB-BBE1-445B-B251-1543FA395097}" type="slidenum">
              <a:rPr lang="en-CA"/>
              <a:pPr>
                <a:defRPr/>
              </a:pPr>
              <a:t>‹#›</a:t>
            </a:fld>
            <a:endParaRPr lang="en-CA"/>
          </a:p>
        </p:txBody>
      </p:sp>
    </p:spTree>
    <p:extLst>
      <p:ext uri="{BB962C8B-B14F-4D97-AF65-F5344CB8AC3E}">
        <p14:creationId xmlns:p14="http://schemas.microsoft.com/office/powerpoint/2010/main" val="7392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A29FDAD-3787-42E0-A337-C9379B5E2A72}"/>
              </a:ext>
            </a:extLst>
          </p:cNvPr>
          <p:cNvGrpSpPr>
            <a:grpSpLocks/>
          </p:cNvGrpSpPr>
          <p:nvPr/>
        </p:nvGrpSpPr>
        <p:grpSpPr bwMode="auto">
          <a:xfrm>
            <a:off x="0" y="0"/>
            <a:ext cx="2814638" cy="6858000"/>
            <a:chOff x="0" y="0"/>
            <a:chExt cx="2814638" cy="6858000"/>
          </a:xfrm>
        </p:grpSpPr>
        <p:sp>
          <p:nvSpPr>
            <p:cNvPr id="5" name="Freeform 6" title="left scallop shape">
              <a:extLst>
                <a:ext uri="{FF2B5EF4-FFF2-40B4-BE49-F238E27FC236}">
                  <a16:creationId xmlns:a16="http://schemas.microsoft.com/office/drawing/2014/main" id="{762AFE54-7E52-4674-9527-48FB699AADB1}"/>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9D8505DA-B20F-4E44-A2F8-08C12F18E270}"/>
                </a:ext>
              </a:extLst>
            </p:cNvPr>
            <p:cNvSpPr/>
            <p:nvPr/>
          </p:nvSpPr>
          <p:spPr bwMode="auto">
            <a:xfrm>
              <a:off x="874713" y="0"/>
              <a:ext cx="164623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3242929" y="1073888"/>
            <a:ext cx="8187071" cy="4064627"/>
          </a:xfrm>
        </p:spPr>
        <p:txBody>
          <a:bodyPr anchor="b"/>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9C0E8D6-1F96-47F2-8B99-E797CDC2BFAB}"/>
              </a:ext>
            </a:extLst>
          </p:cNvPr>
          <p:cNvSpPr>
            <a:spLocks noGrp="1"/>
          </p:cNvSpPr>
          <p:nvPr>
            <p:ph type="dt" sz="half" idx="10"/>
          </p:nvPr>
        </p:nvSpPr>
        <p:spPr>
          <a:xfrm>
            <a:off x="3236913" y="6375400"/>
            <a:ext cx="1493837" cy="349250"/>
          </a:xfrm>
        </p:spPr>
        <p:txBody>
          <a:bodyPr/>
          <a:lstStyle>
            <a:lvl1pPr>
              <a:defRPr baseline="0">
                <a:solidFill>
                  <a:schemeClr val="tx2"/>
                </a:solidFill>
              </a:defRPr>
            </a:lvl1pPr>
          </a:lstStyle>
          <a:p>
            <a:pPr>
              <a:defRPr/>
            </a:pPr>
            <a:fld id="{9E8AB77B-7F48-4985-BF63-98608E619B27}" type="datetimeFigureOut">
              <a:rPr lang="en-CA"/>
              <a:pPr>
                <a:defRPr/>
              </a:pPr>
              <a:t>2019-10-01</a:t>
            </a:fld>
            <a:endParaRPr lang="en-CA"/>
          </a:p>
        </p:txBody>
      </p:sp>
      <p:sp>
        <p:nvSpPr>
          <p:cNvPr id="8" name="Footer Placeholder 4">
            <a:extLst>
              <a:ext uri="{FF2B5EF4-FFF2-40B4-BE49-F238E27FC236}">
                <a16:creationId xmlns:a16="http://schemas.microsoft.com/office/drawing/2014/main" id="{9625A0FF-2CAB-4E64-9802-CE68E67277B9}"/>
              </a:ext>
            </a:extLst>
          </p:cNvPr>
          <p:cNvSpPr>
            <a:spLocks noGrp="1"/>
          </p:cNvSpPr>
          <p:nvPr>
            <p:ph type="ftr" sz="quarter" idx="11"/>
          </p:nvPr>
        </p:nvSpPr>
        <p:spPr>
          <a:xfrm>
            <a:off x="5278438" y="6375400"/>
            <a:ext cx="4114800" cy="346075"/>
          </a:xfrm>
        </p:spPr>
        <p:txBody>
          <a:bodyPr/>
          <a:lstStyle>
            <a:lvl1pPr>
              <a:defRPr baseline="0">
                <a:solidFill>
                  <a:schemeClr val="tx2"/>
                </a:solidFill>
              </a:defRPr>
            </a:lvl1pPr>
          </a:lstStyle>
          <a:p>
            <a:pPr>
              <a:defRPr/>
            </a:pPr>
            <a:endParaRPr lang="en-CA"/>
          </a:p>
        </p:txBody>
      </p:sp>
      <p:sp>
        <p:nvSpPr>
          <p:cNvPr id="9" name="Slide Number Placeholder 5">
            <a:extLst>
              <a:ext uri="{FF2B5EF4-FFF2-40B4-BE49-F238E27FC236}">
                <a16:creationId xmlns:a16="http://schemas.microsoft.com/office/drawing/2014/main" id="{78C33F98-4A06-4572-B4F0-639984B4A69A}"/>
              </a:ext>
            </a:extLst>
          </p:cNvPr>
          <p:cNvSpPr>
            <a:spLocks noGrp="1"/>
          </p:cNvSpPr>
          <p:nvPr>
            <p:ph type="sldNum" sz="quarter" idx="12"/>
          </p:nvPr>
        </p:nvSpPr>
        <p:spPr>
          <a:xfrm>
            <a:off x="9942513" y="6375400"/>
            <a:ext cx="1487487" cy="346075"/>
          </a:xfrm>
        </p:spPr>
        <p:txBody>
          <a:bodyPr/>
          <a:lstStyle>
            <a:lvl1pPr>
              <a:defRPr baseline="0">
                <a:solidFill>
                  <a:schemeClr val="tx2"/>
                </a:solidFill>
              </a:defRPr>
            </a:lvl1pPr>
          </a:lstStyle>
          <a:p>
            <a:pPr>
              <a:defRPr/>
            </a:pPr>
            <a:fld id="{9CDC1D08-3F17-4562-978C-D08CC02C2125}" type="slidenum">
              <a:rPr lang="en-CA"/>
              <a:pPr>
                <a:defRPr/>
              </a:pPr>
              <a:t>‹#›</a:t>
            </a:fld>
            <a:endParaRPr lang="en-CA"/>
          </a:p>
        </p:txBody>
      </p:sp>
    </p:spTree>
    <p:extLst>
      <p:ext uri="{BB962C8B-B14F-4D97-AF65-F5344CB8AC3E}">
        <p14:creationId xmlns:p14="http://schemas.microsoft.com/office/powerpoint/2010/main" val="3433522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6AA21DB-1AE2-4CFC-9A79-012E69CB7637}"/>
              </a:ext>
            </a:extLst>
          </p:cNvPr>
          <p:cNvSpPr>
            <a:spLocks noGrp="1"/>
          </p:cNvSpPr>
          <p:nvPr>
            <p:ph type="dt" sz="half" idx="10"/>
          </p:nvPr>
        </p:nvSpPr>
        <p:spPr/>
        <p:txBody>
          <a:bodyPr/>
          <a:lstStyle>
            <a:lvl1pPr>
              <a:defRPr/>
            </a:lvl1pPr>
          </a:lstStyle>
          <a:p>
            <a:pPr>
              <a:defRPr/>
            </a:pPr>
            <a:fld id="{35D1E754-5DCB-4513-A08F-CE6D9127704F}" type="datetimeFigureOut">
              <a:rPr lang="en-CA"/>
              <a:pPr>
                <a:defRPr/>
              </a:pPr>
              <a:t>2019-10-01</a:t>
            </a:fld>
            <a:endParaRPr lang="en-CA"/>
          </a:p>
        </p:txBody>
      </p:sp>
      <p:sp>
        <p:nvSpPr>
          <p:cNvPr id="6" name="Footer Placeholder 4">
            <a:extLst>
              <a:ext uri="{FF2B5EF4-FFF2-40B4-BE49-F238E27FC236}">
                <a16:creationId xmlns:a16="http://schemas.microsoft.com/office/drawing/2014/main" id="{ACFC4AD2-FD13-4FEC-8D5C-1295388C5334}"/>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C6460D1-4191-4EC7-B20F-502AEF4A044C}"/>
              </a:ext>
            </a:extLst>
          </p:cNvPr>
          <p:cNvSpPr>
            <a:spLocks noGrp="1"/>
          </p:cNvSpPr>
          <p:nvPr>
            <p:ph type="sldNum" sz="quarter" idx="12"/>
          </p:nvPr>
        </p:nvSpPr>
        <p:spPr/>
        <p:txBody>
          <a:bodyPr/>
          <a:lstStyle>
            <a:lvl1pPr>
              <a:defRPr/>
            </a:lvl1pPr>
          </a:lstStyle>
          <a:p>
            <a:pPr>
              <a:defRPr/>
            </a:pPr>
            <a:fld id="{5C589F21-4864-4E7D-A540-8411B3D6DF08}" type="slidenum">
              <a:rPr lang="en-CA"/>
              <a:pPr>
                <a:defRPr/>
              </a:pPr>
              <a:t>‹#›</a:t>
            </a:fld>
            <a:endParaRPr lang="en-CA"/>
          </a:p>
        </p:txBody>
      </p:sp>
    </p:spTree>
    <p:extLst>
      <p:ext uri="{BB962C8B-B14F-4D97-AF65-F5344CB8AC3E}">
        <p14:creationId xmlns:p14="http://schemas.microsoft.com/office/powerpoint/2010/main" val="194970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98CFE7C-970C-445F-AD5D-BACD0D3318F5}"/>
              </a:ext>
            </a:extLst>
          </p:cNvPr>
          <p:cNvSpPr>
            <a:spLocks noGrp="1"/>
          </p:cNvSpPr>
          <p:nvPr>
            <p:ph type="dt" sz="half" idx="10"/>
          </p:nvPr>
        </p:nvSpPr>
        <p:spPr/>
        <p:txBody>
          <a:bodyPr/>
          <a:lstStyle>
            <a:lvl1pPr>
              <a:defRPr/>
            </a:lvl1pPr>
          </a:lstStyle>
          <a:p>
            <a:pPr>
              <a:defRPr/>
            </a:pPr>
            <a:fld id="{0B63DFC0-5446-48C9-B9D2-7AED9075671F}" type="datetimeFigureOut">
              <a:rPr lang="en-CA"/>
              <a:pPr>
                <a:defRPr/>
              </a:pPr>
              <a:t>2019-10-01</a:t>
            </a:fld>
            <a:endParaRPr lang="en-CA"/>
          </a:p>
        </p:txBody>
      </p:sp>
      <p:sp>
        <p:nvSpPr>
          <p:cNvPr id="8" name="Footer Placeholder 4">
            <a:extLst>
              <a:ext uri="{FF2B5EF4-FFF2-40B4-BE49-F238E27FC236}">
                <a16:creationId xmlns:a16="http://schemas.microsoft.com/office/drawing/2014/main" id="{FBAD1CAD-C570-4A35-9694-7B3BAF7F8AED}"/>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CDBC130-D9D2-49C2-B2B3-090C1FEB82F4}"/>
              </a:ext>
            </a:extLst>
          </p:cNvPr>
          <p:cNvSpPr>
            <a:spLocks noGrp="1"/>
          </p:cNvSpPr>
          <p:nvPr>
            <p:ph type="sldNum" sz="quarter" idx="12"/>
          </p:nvPr>
        </p:nvSpPr>
        <p:spPr/>
        <p:txBody>
          <a:bodyPr/>
          <a:lstStyle>
            <a:lvl1pPr>
              <a:defRPr/>
            </a:lvl1pPr>
          </a:lstStyle>
          <a:p>
            <a:pPr>
              <a:defRPr/>
            </a:pPr>
            <a:fld id="{FEE9BC11-A859-42E0-9A21-02742BE84C21}" type="slidenum">
              <a:rPr lang="en-CA"/>
              <a:pPr>
                <a:defRPr/>
              </a:pPr>
              <a:t>‹#›</a:t>
            </a:fld>
            <a:endParaRPr lang="en-CA"/>
          </a:p>
        </p:txBody>
      </p:sp>
    </p:spTree>
    <p:extLst>
      <p:ext uri="{BB962C8B-B14F-4D97-AF65-F5344CB8AC3E}">
        <p14:creationId xmlns:p14="http://schemas.microsoft.com/office/powerpoint/2010/main" val="335752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73B7672-3CAC-41FF-B682-0F7224F60B71}"/>
              </a:ext>
            </a:extLst>
          </p:cNvPr>
          <p:cNvSpPr>
            <a:spLocks noGrp="1"/>
          </p:cNvSpPr>
          <p:nvPr>
            <p:ph type="dt" sz="half" idx="10"/>
          </p:nvPr>
        </p:nvSpPr>
        <p:spPr/>
        <p:txBody>
          <a:bodyPr/>
          <a:lstStyle>
            <a:lvl1pPr>
              <a:defRPr/>
            </a:lvl1pPr>
          </a:lstStyle>
          <a:p>
            <a:pPr>
              <a:defRPr/>
            </a:pPr>
            <a:fld id="{F85457DB-C1F3-404B-BF98-85AB39A24C58}" type="datetimeFigureOut">
              <a:rPr lang="en-CA"/>
              <a:pPr>
                <a:defRPr/>
              </a:pPr>
              <a:t>2019-10-01</a:t>
            </a:fld>
            <a:endParaRPr lang="en-CA"/>
          </a:p>
        </p:txBody>
      </p:sp>
      <p:sp>
        <p:nvSpPr>
          <p:cNvPr id="4" name="Footer Placeholder 4">
            <a:extLst>
              <a:ext uri="{FF2B5EF4-FFF2-40B4-BE49-F238E27FC236}">
                <a16:creationId xmlns:a16="http://schemas.microsoft.com/office/drawing/2014/main" id="{05FB10B7-58F8-4044-A8D1-0CEB1B722552}"/>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9B9D9193-DDC1-44CC-87D1-16FA6C5324BE}"/>
              </a:ext>
            </a:extLst>
          </p:cNvPr>
          <p:cNvSpPr>
            <a:spLocks noGrp="1"/>
          </p:cNvSpPr>
          <p:nvPr>
            <p:ph type="sldNum" sz="quarter" idx="12"/>
          </p:nvPr>
        </p:nvSpPr>
        <p:spPr/>
        <p:txBody>
          <a:bodyPr/>
          <a:lstStyle>
            <a:lvl1pPr>
              <a:defRPr/>
            </a:lvl1pPr>
          </a:lstStyle>
          <a:p>
            <a:pPr>
              <a:defRPr/>
            </a:pPr>
            <a:fld id="{372C3476-E21A-462A-9BDC-4A44CB134B57}" type="slidenum">
              <a:rPr lang="en-CA"/>
              <a:pPr>
                <a:defRPr/>
              </a:pPr>
              <a:t>‹#›</a:t>
            </a:fld>
            <a:endParaRPr lang="en-CA"/>
          </a:p>
        </p:txBody>
      </p:sp>
    </p:spTree>
    <p:extLst>
      <p:ext uri="{BB962C8B-B14F-4D97-AF65-F5344CB8AC3E}">
        <p14:creationId xmlns:p14="http://schemas.microsoft.com/office/powerpoint/2010/main" val="38074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57DBEEF-D16F-4A4C-87FD-FDF275300CB3}"/>
              </a:ext>
            </a:extLst>
          </p:cNvPr>
          <p:cNvSpPr>
            <a:spLocks noGrp="1"/>
          </p:cNvSpPr>
          <p:nvPr>
            <p:ph type="dt" sz="half" idx="10"/>
          </p:nvPr>
        </p:nvSpPr>
        <p:spPr/>
        <p:txBody>
          <a:bodyPr/>
          <a:lstStyle>
            <a:lvl1pPr>
              <a:defRPr/>
            </a:lvl1pPr>
          </a:lstStyle>
          <a:p>
            <a:pPr>
              <a:defRPr/>
            </a:pPr>
            <a:fld id="{C8D8D54B-9393-4060-BC4D-452520241AE2}" type="datetimeFigureOut">
              <a:rPr lang="en-CA"/>
              <a:pPr>
                <a:defRPr/>
              </a:pPr>
              <a:t>2019-10-01</a:t>
            </a:fld>
            <a:endParaRPr lang="en-CA"/>
          </a:p>
        </p:txBody>
      </p:sp>
      <p:sp>
        <p:nvSpPr>
          <p:cNvPr id="3" name="Footer Placeholder 4">
            <a:extLst>
              <a:ext uri="{FF2B5EF4-FFF2-40B4-BE49-F238E27FC236}">
                <a16:creationId xmlns:a16="http://schemas.microsoft.com/office/drawing/2014/main" id="{DFC84989-C488-4878-9CC4-B7F47242C59D}"/>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830D2818-608D-4069-8AC7-839FB986B722}"/>
              </a:ext>
            </a:extLst>
          </p:cNvPr>
          <p:cNvSpPr>
            <a:spLocks noGrp="1"/>
          </p:cNvSpPr>
          <p:nvPr>
            <p:ph type="sldNum" sz="quarter" idx="12"/>
          </p:nvPr>
        </p:nvSpPr>
        <p:spPr/>
        <p:txBody>
          <a:bodyPr/>
          <a:lstStyle>
            <a:lvl1pPr>
              <a:defRPr/>
            </a:lvl1pPr>
          </a:lstStyle>
          <a:p>
            <a:pPr>
              <a:defRPr/>
            </a:pPr>
            <a:fld id="{262A7909-F26A-49AA-8AB0-C055EA0B8AFF}" type="slidenum">
              <a:rPr lang="en-CA"/>
              <a:pPr>
                <a:defRPr/>
              </a:pPr>
              <a:t>‹#›</a:t>
            </a:fld>
            <a:endParaRPr lang="en-CA"/>
          </a:p>
        </p:txBody>
      </p:sp>
    </p:spTree>
    <p:extLst>
      <p:ext uri="{BB962C8B-B14F-4D97-AF65-F5344CB8AC3E}">
        <p14:creationId xmlns:p14="http://schemas.microsoft.com/office/powerpoint/2010/main" val="240418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9FB0E238-A762-4267-BF31-086378F85AD9}"/>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B1AD05EE-3066-499D-AB8E-A3523581AE3A}"/>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4" y="457199"/>
            <a:ext cx="3092115" cy="1196671"/>
          </a:xfrm>
        </p:spPr>
        <p:txBody>
          <a:bodyPr anchor="b"/>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C43D4C84-77F5-4121-A325-ACF7D25EEEF8}"/>
              </a:ext>
            </a:extLst>
          </p:cNvPr>
          <p:cNvSpPr>
            <a:spLocks noGrp="1"/>
          </p:cNvSpPr>
          <p:nvPr>
            <p:ph type="dt" sz="half" idx="10"/>
          </p:nvPr>
        </p:nvSpPr>
        <p:spPr>
          <a:xfrm>
            <a:off x="765175" y="6375400"/>
            <a:ext cx="1233488" cy="349250"/>
          </a:xfrm>
        </p:spPr>
        <p:txBody>
          <a:bodyPr/>
          <a:lstStyle>
            <a:lvl1pPr>
              <a:defRPr/>
            </a:lvl1pPr>
          </a:lstStyle>
          <a:p>
            <a:pPr>
              <a:defRPr/>
            </a:pPr>
            <a:fld id="{12B72CE6-88B7-499E-B56D-E1DA8E050115}" type="datetimeFigureOut">
              <a:rPr lang="en-CA"/>
              <a:pPr>
                <a:defRPr/>
              </a:pPr>
              <a:t>2019-10-01</a:t>
            </a:fld>
            <a:endParaRPr lang="en-CA"/>
          </a:p>
        </p:txBody>
      </p:sp>
      <p:sp>
        <p:nvSpPr>
          <p:cNvPr id="8" name="Footer Placeholder 5">
            <a:extLst>
              <a:ext uri="{FF2B5EF4-FFF2-40B4-BE49-F238E27FC236}">
                <a16:creationId xmlns:a16="http://schemas.microsoft.com/office/drawing/2014/main" id="{AEC11202-DE4C-4E39-A4FA-075C866751C0}"/>
              </a:ext>
            </a:extLst>
          </p:cNvPr>
          <p:cNvSpPr>
            <a:spLocks noGrp="1"/>
          </p:cNvSpPr>
          <p:nvPr>
            <p:ph type="ftr" sz="quarter" idx="11"/>
          </p:nvPr>
        </p:nvSpPr>
        <p:spPr>
          <a:xfrm>
            <a:off x="2103438" y="6375400"/>
            <a:ext cx="3482975" cy="346075"/>
          </a:xfrm>
        </p:spPr>
        <p:txBody>
          <a:bodyPr/>
          <a:lstStyle>
            <a:lvl1pPr>
              <a:defRPr/>
            </a:lvl1pPr>
          </a:lstStyle>
          <a:p>
            <a:pPr>
              <a:defRPr/>
            </a:pPr>
            <a:endParaRPr lang="en-CA"/>
          </a:p>
        </p:txBody>
      </p:sp>
      <p:sp>
        <p:nvSpPr>
          <p:cNvPr id="9" name="Slide Number Placeholder 6">
            <a:extLst>
              <a:ext uri="{FF2B5EF4-FFF2-40B4-BE49-F238E27FC236}">
                <a16:creationId xmlns:a16="http://schemas.microsoft.com/office/drawing/2014/main" id="{6EF8DBFC-D198-47B1-9AE7-C7C069155313}"/>
              </a:ext>
            </a:extLst>
          </p:cNvPr>
          <p:cNvSpPr>
            <a:spLocks noGrp="1"/>
          </p:cNvSpPr>
          <p:nvPr>
            <p:ph type="sldNum" sz="quarter" idx="12"/>
          </p:nvPr>
        </p:nvSpPr>
        <p:spPr>
          <a:xfrm>
            <a:off x="5691188" y="6375400"/>
            <a:ext cx="1231900" cy="346075"/>
          </a:xfrm>
        </p:spPr>
        <p:txBody>
          <a:bodyPr/>
          <a:lstStyle>
            <a:lvl1pPr>
              <a:defRPr/>
            </a:lvl1pPr>
          </a:lstStyle>
          <a:p>
            <a:pPr>
              <a:defRPr/>
            </a:pPr>
            <a:fld id="{71960FBA-BA73-40F8-B9CB-F4CD1185EFAF}" type="slidenum">
              <a:rPr lang="en-CA"/>
              <a:pPr>
                <a:defRPr/>
              </a:pPr>
              <a:t>‹#›</a:t>
            </a:fld>
            <a:endParaRPr lang="en-CA"/>
          </a:p>
        </p:txBody>
      </p:sp>
    </p:spTree>
    <p:extLst>
      <p:ext uri="{BB962C8B-B14F-4D97-AF65-F5344CB8AC3E}">
        <p14:creationId xmlns:p14="http://schemas.microsoft.com/office/powerpoint/2010/main" val="139179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23C06E93-C365-4B81-B7B2-16A9AD4EF3B3}"/>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7A0B8F17-C3DF-4319-ABEA-D797D70013AC}"/>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83464" y="0"/>
            <a:ext cx="7355585" cy="68579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2" name="Title 1"/>
          <p:cNvSpPr>
            <a:spLocks noGrp="1"/>
          </p:cNvSpPr>
          <p:nvPr>
            <p:ph type="title"/>
          </p:nvPr>
        </p:nvSpPr>
        <p:spPr>
          <a:xfrm>
            <a:off x="8337883" y="457200"/>
            <a:ext cx="3092117" cy="1196670"/>
          </a:xfrm>
        </p:spPr>
        <p:txBody>
          <a:bodyPr anchor="b"/>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ABA43E79-2270-4AC2-A2E1-FC32E430BD3D}"/>
              </a:ext>
            </a:extLst>
          </p:cNvPr>
          <p:cNvSpPr>
            <a:spLocks noGrp="1"/>
          </p:cNvSpPr>
          <p:nvPr>
            <p:ph type="dt" sz="half" idx="10"/>
          </p:nvPr>
        </p:nvSpPr>
        <p:spPr>
          <a:xfrm>
            <a:off x="765175" y="6375400"/>
            <a:ext cx="1233488" cy="349250"/>
          </a:xfrm>
        </p:spPr>
        <p:txBody>
          <a:bodyPr/>
          <a:lstStyle>
            <a:lvl1pPr>
              <a:defRPr/>
            </a:lvl1pPr>
          </a:lstStyle>
          <a:p>
            <a:pPr>
              <a:defRPr/>
            </a:pPr>
            <a:fld id="{95B9A361-4DF7-4500-8408-B3CE6DF6833D}" type="datetimeFigureOut">
              <a:rPr lang="en-CA"/>
              <a:pPr>
                <a:defRPr/>
              </a:pPr>
              <a:t>2019-10-01</a:t>
            </a:fld>
            <a:endParaRPr lang="en-CA"/>
          </a:p>
        </p:txBody>
      </p:sp>
      <p:sp>
        <p:nvSpPr>
          <p:cNvPr id="8" name="Footer Placeholder 5">
            <a:extLst>
              <a:ext uri="{FF2B5EF4-FFF2-40B4-BE49-F238E27FC236}">
                <a16:creationId xmlns:a16="http://schemas.microsoft.com/office/drawing/2014/main" id="{38FEB958-4DB7-4491-ACE6-F51F144A2B4B}"/>
              </a:ext>
            </a:extLst>
          </p:cNvPr>
          <p:cNvSpPr>
            <a:spLocks noGrp="1"/>
          </p:cNvSpPr>
          <p:nvPr>
            <p:ph type="ftr" sz="quarter" idx="11"/>
          </p:nvPr>
        </p:nvSpPr>
        <p:spPr>
          <a:xfrm>
            <a:off x="2103438" y="6375400"/>
            <a:ext cx="3482975" cy="346075"/>
          </a:xfrm>
        </p:spPr>
        <p:txBody>
          <a:bodyPr/>
          <a:lstStyle>
            <a:lvl1pPr>
              <a:defRPr/>
            </a:lvl1pPr>
          </a:lstStyle>
          <a:p>
            <a:pPr>
              <a:defRPr/>
            </a:pPr>
            <a:endParaRPr lang="en-CA"/>
          </a:p>
        </p:txBody>
      </p:sp>
      <p:sp>
        <p:nvSpPr>
          <p:cNvPr id="9" name="Slide Number Placeholder 6">
            <a:extLst>
              <a:ext uri="{FF2B5EF4-FFF2-40B4-BE49-F238E27FC236}">
                <a16:creationId xmlns:a16="http://schemas.microsoft.com/office/drawing/2014/main" id="{19F256E3-257D-4E4E-9755-B646CD05D37D}"/>
              </a:ext>
            </a:extLst>
          </p:cNvPr>
          <p:cNvSpPr>
            <a:spLocks noGrp="1"/>
          </p:cNvSpPr>
          <p:nvPr>
            <p:ph type="sldNum" sz="quarter" idx="12"/>
          </p:nvPr>
        </p:nvSpPr>
        <p:spPr>
          <a:xfrm>
            <a:off x="5688013" y="6375400"/>
            <a:ext cx="1233487" cy="346075"/>
          </a:xfrm>
        </p:spPr>
        <p:txBody>
          <a:bodyPr/>
          <a:lstStyle>
            <a:lvl1pPr>
              <a:defRPr/>
            </a:lvl1pPr>
          </a:lstStyle>
          <a:p>
            <a:pPr>
              <a:defRPr/>
            </a:pPr>
            <a:fld id="{FCEB98E3-EFD2-420C-8E6D-6C9483319301}" type="slidenum">
              <a:rPr lang="en-CA"/>
              <a:pPr>
                <a:defRPr/>
              </a:pPr>
              <a:t>‹#›</a:t>
            </a:fld>
            <a:endParaRPr lang="en-CA"/>
          </a:p>
        </p:txBody>
      </p:sp>
    </p:spTree>
    <p:extLst>
      <p:ext uri="{BB962C8B-B14F-4D97-AF65-F5344CB8AC3E}">
        <p14:creationId xmlns:p14="http://schemas.microsoft.com/office/powerpoint/2010/main" val="321588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D757F-4EA1-4A2D-B493-B9659B3D4C2C}"/>
              </a:ext>
            </a:extLst>
          </p:cNvPr>
          <p:cNvSpPr>
            <a:spLocks noGrp="1"/>
          </p:cNvSpPr>
          <p:nvPr>
            <p:ph type="title"/>
          </p:nvPr>
        </p:nvSpPr>
        <p:spPr>
          <a:xfrm>
            <a:off x="1250950" y="382588"/>
            <a:ext cx="10179050" cy="1492250"/>
          </a:xfrm>
          <a:prstGeom prst="rect">
            <a:avLst/>
          </a:prstGeom>
        </p:spPr>
        <p:txBody>
          <a:bodyPr vert="horz" lIns="91440" tIns="45720" rIns="91440" bIns="45720" rtlCol="0" anchor="t">
            <a:normAutofit/>
          </a:bodyPr>
          <a:lstStyle/>
          <a:p>
            <a:r>
              <a:rPr lang="en-US"/>
              <a:t>Click to edit Master title style</a:t>
            </a:r>
          </a:p>
        </p:txBody>
      </p:sp>
      <p:sp>
        <p:nvSpPr>
          <p:cNvPr id="1027" name="Text Placeholder 2">
            <a:extLst>
              <a:ext uri="{FF2B5EF4-FFF2-40B4-BE49-F238E27FC236}">
                <a16:creationId xmlns:a16="http://schemas.microsoft.com/office/drawing/2014/main" id="{DDE097FF-3A92-48CF-862B-BC37F0A28DAF}"/>
              </a:ext>
            </a:extLst>
          </p:cNvPr>
          <p:cNvSpPr>
            <a:spLocks noGrp="1"/>
          </p:cNvSpPr>
          <p:nvPr>
            <p:ph type="body" idx="1"/>
          </p:nvPr>
        </p:nvSpPr>
        <p:spPr bwMode="auto">
          <a:xfrm>
            <a:off x="1250950" y="2286000"/>
            <a:ext cx="101790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a:t>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4" name="Date Placeholder 3">
            <a:extLst>
              <a:ext uri="{FF2B5EF4-FFF2-40B4-BE49-F238E27FC236}">
                <a16:creationId xmlns:a16="http://schemas.microsoft.com/office/drawing/2014/main" id="{16789C16-1BA3-4ACB-9E97-60391C68C914}"/>
              </a:ext>
            </a:extLst>
          </p:cNvPr>
          <p:cNvSpPr>
            <a:spLocks noGrp="1"/>
          </p:cNvSpPr>
          <p:nvPr>
            <p:ph type="dt" sz="half" idx="2"/>
          </p:nvPr>
        </p:nvSpPr>
        <p:spPr>
          <a:xfrm>
            <a:off x="1250950" y="6375400"/>
            <a:ext cx="2330450" cy="349250"/>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lumMod val="65000"/>
                    <a:lumOff val="35000"/>
                  </a:schemeClr>
                </a:solidFill>
                <a:latin typeface="+mn-lt"/>
              </a:defRPr>
            </a:lvl1pPr>
          </a:lstStyle>
          <a:p>
            <a:pPr>
              <a:defRPr/>
            </a:pPr>
            <a:fld id="{4A7340F1-A6B3-4A0B-9CCC-37B56D654D3D}" type="datetimeFigureOut">
              <a:rPr lang="en-CA"/>
              <a:pPr>
                <a:defRPr/>
              </a:pPr>
              <a:t>2019-10-01</a:t>
            </a:fld>
            <a:endParaRPr lang="en-CA"/>
          </a:p>
        </p:txBody>
      </p:sp>
      <p:sp>
        <p:nvSpPr>
          <p:cNvPr id="5" name="Footer Placeholder 4">
            <a:extLst>
              <a:ext uri="{FF2B5EF4-FFF2-40B4-BE49-F238E27FC236}">
                <a16:creationId xmlns:a16="http://schemas.microsoft.com/office/drawing/2014/main" id="{12518A93-191F-4DEA-9DFF-FF90A8440B9A}"/>
              </a:ext>
            </a:extLst>
          </p:cNvPr>
          <p:cNvSpPr>
            <a:spLocks noGrp="1"/>
          </p:cNvSpPr>
          <p:nvPr>
            <p:ph type="ftr" sz="quarter" idx="3"/>
          </p:nvPr>
        </p:nvSpPr>
        <p:spPr>
          <a:xfrm>
            <a:off x="4038600" y="6375400"/>
            <a:ext cx="4114800" cy="3460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lumMod val="65000"/>
                    <a:lumOff val="3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E17A49EF-48E0-4EF8-9A02-7AE573089502}"/>
              </a:ext>
            </a:extLst>
          </p:cNvPr>
          <p:cNvSpPr>
            <a:spLocks noGrp="1"/>
          </p:cNvSpPr>
          <p:nvPr>
            <p:ph type="sldNum" sz="quarter" idx="4"/>
          </p:nvPr>
        </p:nvSpPr>
        <p:spPr>
          <a:xfrm>
            <a:off x="8610600" y="6375400"/>
            <a:ext cx="2819400" cy="34607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lumMod val="65000"/>
                    <a:lumOff val="35000"/>
                  </a:schemeClr>
                </a:solidFill>
                <a:latin typeface="+mn-lt"/>
              </a:defRPr>
            </a:lvl1pPr>
          </a:lstStyle>
          <a:p>
            <a:pPr>
              <a:defRPr/>
            </a:pPr>
            <a:fld id="{259AE72D-04F3-4366-B904-BBAF934E2A17}" type="slidenum">
              <a:rPr lang="en-CA"/>
              <a:pPr>
                <a:defRPr/>
              </a:pPr>
              <a:t>‹#›</a:t>
            </a:fld>
            <a:endParaRPr lang="en-CA"/>
          </a:p>
        </p:txBody>
      </p:sp>
      <p:sp>
        <p:nvSpPr>
          <p:cNvPr id="11" name="Freeform 6" title="Left scallop edge">
            <a:extLst>
              <a:ext uri="{FF2B5EF4-FFF2-40B4-BE49-F238E27FC236}">
                <a16:creationId xmlns:a16="http://schemas.microsoft.com/office/drawing/2014/main" id="{A7E62E6C-D6FB-43A9-8864-70F2E187EE8A}"/>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C254EF01-808B-4ACC-A238-A767C246D9A7}"/>
              </a:ext>
            </a:extLst>
          </p:cNvPr>
          <p:cNvSpPr/>
          <p:nvPr/>
        </p:nvSpPr>
        <p:spPr>
          <a:xfrm>
            <a:off x="11907838" y="0"/>
            <a:ext cx="2841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91" r:id="rId1"/>
    <p:sldLayoutId id="2147483784" r:id="rId2"/>
    <p:sldLayoutId id="2147483792" r:id="rId3"/>
    <p:sldLayoutId id="2147483785" r:id="rId4"/>
    <p:sldLayoutId id="2147483786" r:id="rId5"/>
    <p:sldLayoutId id="2147483787" r:id="rId6"/>
    <p:sldLayoutId id="2147483788" r:id="rId7"/>
    <p:sldLayoutId id="2147483793" r:id="rId8"/>
    <p:sldLayoutId id="2147483794" r:id="rId9"/>
    <p:sldLayoutId id="2147483789" r:id="rId10"/>
    <p:sldLayoutId id="2147483790" r:id="rId11"/>
  </p:sldLayoutIdLst>
  <p:txStyles>
    <p:titleStyle>
      <a:lvl1pPr algn="l" rtl="0" eaLnBrk="0" fontAlgn="base" hangingPunct="0">
        <a:lnSpc>
          <a:spcPct val="90000"/>
        </a:lnSpc>
        <a:spcBef>
          <a:spcPct val="0"/>
        </a:spcBef>
        <a:spcAft>
          <a:spcPct val="0"/>
        </a:spcAft>
        <a:defRPr sz="5100" kern="1200" cap="all" spc="200">
          <a:solidFill>
            <a:schemeClr val="tx2"/>
          </a:solidFill>
          <a:latin typeface="+mj-lt"/>
          <a:ea typeface="+mj-ea"/>
          <a:cs typeface="+mj-cs"/>
        </a:defRPr>
      </a:lvl1pPr>
      <a:lvl2pPr algn="l" rtl="0" eaLnBrk="0" fontAlgn="base" hangingPunct="0">
        <a:lnSpc>
          <a:spcPct val="90000"/>
        </a:lnSpc>
        <a:spcBef>
          <a:spcPct val="0"/>
        </a:spcBef>
        <a:spcAft>
          <a:spcPct val="0"/>
        </a:spcAft>
        <a:defRPr sz="5100">
          <a:solidFill>
            <a:schemeClr val="tx2"/>
          </a:solidFill>
          <a:latin typeface="Impact" panose="020B0806030902050204" pitchFamily="34" charset="0"/>
        </a:defRPr>
      </a:lvl2pPr>
      <a:lvl3pPr algn="l" rtl="0" eaLnBrk="0" fontAlgn="base" hangingPunct="0">
        <a:lnSpc>
          <a:spcPct val="90000"/>
        </a:lnSpc>
        <a:spcBef>
          <a:spcPct val="0"/>
        </a:spcBef>
        <a:spcAft>
          <a:spcPct val="0"/>
        </a:spcAft>
        <a:defRPr sz="5100">
          <a:solidFill>
            <a:schemeClr val="tx2"/>
          </a:solidFill>
          <a:latin typeface="Impact" panose="020B0806030902050204" pitchFamily="34" charset="0"/>
        </a:defRPr>
      </a:lvl3pPr>
      <a:lvl4pPr algn="l" rtl="0" eaLnBrk="0" fontAlgn="base" hangingPunct="0">
        <a:lnSpc>
          <a:spcPct val="90000"/>
        </a:lnSpc>
        <a:spcBef>
          <a:spcPct val="0"/>
        </a:spcBef>
        <a:spcAft>
          <a:spcPct val="0"/>
        </a:spcAft>
        <a:defRPr sz="5100">
          <a:solidFill>
            <a:schemeClr val="tx2"/>
          </a:solidFill>
          <a:latin typeface="Impact" panose="020B0806030902050204" pitchFamily="34" charset="0"/>
        </a:defRPr>
      </a:lvl4pPr>
      <a:lvl5pPr algn="l" rtl="0" eaLnBrk="0" fontAlgn="base" hangingPunct="0">
        <a:lnSpc>
          <a:spcPct val="90000"/>
        </a:lnSpc>
        <a:spcBef>
          <a:spcPct val="0"/>
        </a:spcBef>
        <a:spcAft>
          <a:spcPct val="0"/>
        </a:spcAft>
        <a:defRPr sz="5100">
          <a:solidFill>
            <a:schemeClr val="tx2"/>
          </a:solidFill>
          <a:latin typeface="Impact" panose="020B0806030902050204" pitchFamily="34" charset="0"/>
        </a:defRPr>
      </a:lvl5pPr>
      <a:lvl6pPr marL="457200" algn="l" rtl="0" fontAlgn="base">
        <a:lnSpc>
          <a:spcPct val="90000"/>
        </a:lnSpc>
        <a:spcBef>
          <a:spcPct val="0"/>
        </a:spcBef>
        <a:spcAft>
          <a:spcPct val="0"/>
        </a:spcAft>
        <a:defRPr sz="5100">
          <a:solidFill>
            <a:schemeClr val="tx2"/>
          </a:solidFill>
          <a:latin typeface="Impact" panose="020B0806030902050204" pitchFamily="34" charset="0"/>
        </a:defRPr>
      </a:lvl6pPr>
      <a:lvl7pPr marL="914400" algn="l" rtl="0" fontAlgn="base">
        <a:lnSpc>
          <a:spcPct val="90000"/>
        </a:lnSpc>
        <a:spcBef>
          <a:spcPct val="0"/>
        </a:spcBef>
        <a:spcAft>
          <a:spcPct val="0"/>
        </a:spcAft>
        <a:defRPr sz="5100">
          <a:solidFill>
            <a:schemeClr val="tx2"/>
          </a:solidFill>
          <a:latin typeface="Impact" panose="020B0806030902050204" pitchFamily="34" charset="0"/>
        </a:defRPr>
      </a:lvl7pPr>
      <a:lvl8pPr marL="1371600" algn="l" rtl="0" fontAlgn="base">
        <a:lnSpc>
          <a:spcPct val="90000"/>
        </a:lnSpc>
        <a:spcBef>
          <a:spcPct val="0"/>
        </a:spcBef>
        <a:spcAft>
          <a:spcPct val="0"/>
        </a:spcAft>
        <a:defRPr sz="5100">
          <a:solidFill>
            <a:schemeClr val="tx2"/>
          </a:solidFill>
          <a:latin typeface="Impact" panose="020B0806030902050204" pitchFamily="34" charset="0"/>
        </a:defRPr>
      </a:lvl8pPr>
      <a:lvl9pPr marL="1828800" algn="l" rtl="0" fontAlgn="base">
        <a:lnSpc>
          <a:spcPct val="90000"/>
        </a:lnSpc>
        <a:spcBef>
          <a:spcPct val="0"/>
        </a:spcBef>
        <a:spcAft>
          <a:spcPct val="0"/>
        </a:spcAft>
        <a:defRPr sz="5100">
          <a:solidFill>
            <a:schemeClr val="tx2"/>
          </a:solidFill>
          <a:latin typeface="Impact" panose="020B0806030902050204" pitchFamily="34" charset="0"/>
        </a:defRPr>
      </a:lvl9pPr>
    </p:titleStyle>
    <p:bodyStyle>
      <a:lvl1pPr marL="2286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lpacamusical/Project-ENSE-3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1238974-D6EA-4B2A-9EC9-092E5D3BAA4A}"/>
              </a:ext>
            </a:extLst>
          </p:cNvPr>
          <p:cNvSpPr>
            <a:spLocks noGrp="1" noChangeArrowheads="1"/>
          </p:cNvSpPr>
          <p:nvPr>
            <p:ph type="ctrTitle"/>
          </p:nvPr>
        </p:nvSpPr>
        <p:spPr>
          <a:xfrm>
            <a:off x="1077913" y="1098550"/>
            <a:ext cx="10318750" cy="4394200"/>
          </a:xfrm>
        </p:spPr>
        <p:txBody>
          <a:bodyPr/>
          <a:lstStyle/>
          <a:p>
            <a:pPr eaLnBrk="1" fontAlgn="auto" hangingPunct="1">
              <a:spcAft>
                <a:spcPts val="0"/>
              </a:spcAft>
              <a:defRPr/>
            </a:pPr>
            <a:r>
              <a:rPr lang="en-US" altLang="en-US"/>
              <a:t>ENSE 374, Milestone 1</a:t>
            </a:r>
            <a:endParaRPr lang="en-CA" altLang="en-US"/>
          </a:p>
        </p:txBody>
      </p:sp>
      <p:sp>
        <p:nvSpPr>
          <p:cNvPr id="2051" name="Subtitle 2">
            <a:extLst>
              <a:ext uri="{FF2B5EF4-FFF2-40B4-BE49-F238E27FC236}">
                <a16:creationId xmlns:a16="http://schemas.microsoft.com/office/drawing/2014/main" id="{EEF16EC2-530C-4408-8734-C0252B7EF6BF}"/>
              </a:ext>
            </a:extLst>
          </p:cNvPr>
          <p:cNvSpPr>
            <a:spLocks noGrp="1" noChangeArrowheads="1"/>
          </p:cNvSpPr>
          <p:nvPr>
            <p:ph type="subTitle" idx="1"/>
          </p:nvPr>
        </p:nvSpPr>
        <p:spPr>
          <a:xfrm>
            <a:off x="2214563" y="5121275"/>
            <a:ext cx="8045450" cy="742950"/>
          </a:xfrm>
        </p:spPr>
        <p:txBody>
          <a:bodyPr rtlCol="0">
            <a:noAutofit/>
          </a:bodyPr>
          <a:lstStyle/>
          <a:p>
            <a:pPr eaLnBrk="1" fontAlgn="auto" hangingPunct="1">
              <a:spcAft>
                <a:spcPts val="0"/>
              </a:spcAft>
              <a:defRPr/>
            </a:pPr>
            <a:r>
              <a:rPr lang="en-US" altLang="en-US" sz="900" dirty="0"/>
              <a:t>UR </a:t>
            </a:r>
            <a:r>
              <a:rPr lang="en-US" altLang="en-US" sz="900" dirty="0" err="1"/>
              <a:t>XTech</a:t>
            </a:r>
            <a:r>
              <a:rPr lang="en-US" altLang="en-US" sz="900" dirty="0"/>
              <a:t> </a:t>
            </a:r>
            <a:endParaRPr lang="en-US" altLang="en-US" sz="900"/>
          </a:p>
          <a:p>
            <a:pPr eaLnBrk="1" fontAlgn="auto" hangingPunct="1">
              <a:spcAft>
                <a:spcPts val="0"/>
              </a:spcAft>
              <a:defRPr/>
            </a:pPr>
            <a:endParaRPr lang="en-US" altLang="en-US" sz="900"/>
          </a:p>
          <a:p>
            <a:pPr eaLnBrk="1" fontAlgn="auto" hangingPunct="1">
              <a:spcAft>
                <a:spcPts val="0"/>
              </a:spcAft>
              <a:defRPr/>
            </a:pPr>
            <a:r>
              <a:rPr lang="en-US" altLang="en-US" sz="900" dirty="0"/>
              <a:t>Kaden </a:t>
            </a:r>
            <a:r>
              <a:rPr lang="en-US" altLang="en-US" sz="900" dirty="0" err="1"/>
              <a:t>Goski</a:t>
            </a:r>
            <a:endParaRPr lang="en-US" altLang="en-US" sz="900" dirty="0"/>
          </a:p>
          <a:p>
            <a:pPr eaLnBrk="1" fontAlgn="auto" hangingPunct="1">
              <a:spcAft>
                <a:spcPts val="0"/>
              </a:spcAft>
              <a:defRPr/>
            </a:pPr>
            <a:r>
              <a:rPr lang="en-US" altLang="en-US" sz="900" dirty="0"/>
              <a:t>Julio Andrés Silva Vásquez</a:t>
            </a:r>
          </a:p>
          <a:p>
            <a:pPr eaLnBrk="1" fontAlgn="auto" hangingPunct="1">
              <a:spcAft>
                <a:spcPts val="0"/>
              </a:spcAft>
              <a:defRPr/>
            </a:pPr>
            <a:r>
              <a:rPr lang="es-MX" sz="900" dirty="0" err="1"/>
              <a:t>PAul</a:t>
            </a:r>
            <a:r>
              <a:rPr lang="es-MX" sz="900" dirty="0"/>
              <a:t> </a:t>
            </a:r>
            <a:r>
              <a:rPr lang="es-MX" sz="900" dirty="0" err="1"/>
              <a:t>Wangwe</a:t>
            </a:r>
            <a:endParaRPr lang="es-MX" sz="900" dirty="0"/>
          </a:p>
          <a:p>
            <a:pPr eaLnBrk="1" fontAlgn="auto" hangingPunct="1">
              <a:spcAft>
                <a:spcPts val="0"/>
              </a:spcAft>
              <a:defRPr/>
            </a:pPr>
            <a:r>
              <a:rPr lang="es-MX" altLang="en-US" sz="900" dirty="0" err="1"/>
              <a:t>October</a:t>
            </a:r>
            <a:r>
              <a:rPr lang="es-MX" altLang="en-US" sz="900" dirty="0"/>
              <a:t> 2nd 2019</a:t>
            </a:r>
            <a:endParaRPr lang="en-US" alt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9586561-5478-4CA3-AFAD-633DD24414AD}"/>
              </a:ext>
            </a:extLst>
          </p:cNvPr>
          <p:cNvSpPr>
            <a:spLocks noGrp="1" noChangeArrowheads="1"/>
          </p:cNvSpPr>
          <p:nvPr>
            <p:ph type="title"/>
          </p:nvPr>
        </p:nvSpPr>
        <p:spPr/>
        <p:txBody>
          <a:bodyPr/>
          <a:lstStyle/>
          <a:p>
            <a:pPr eaLnBrk="1" fontAlgn="auto" hangingPunct="1">
              <a:spcAft>
                <a:spcPts val="0"/>
              </a:spcAft>
              <a:defRPr/>
            </a:pPr>
            <a:r>
              <a:rPr lang="en-US" altLang="en-US"/>
              <a:t>Team introductions</a:t>
            </a:r>
            <a:endParaRPr lang="en-CA" altLang="en-US"/>
          </a:p>
        </p:txBody>
      </p:sp>
      <p:sp>
        <p:nvSpPr>
          <p:cNvPr id="7171" name="Content Placeholder 2">
            <a:extLst>
              <a:ext uri="{FF2B5EF4-FFF2-40B4-BE49-F238E27FC236}">
                <a16:creationId xmlns:a16="http://schemas.microsoft.com/office/drawing/2014/main" id="{00667A45-5CFE-487A-A9E9-8ED202FDAEDF}"/>
              </a:ext>
            </a:extLst>
          </p:cNvPr>
          <p:cNvSpPr>
            <a:spLocks noGrp="1"/>
          </p:cNvSpPr>
          <p:nvPr>
            <p:ph idx="1"/>
          </p:nvPr>
        </p:nvSpPr>
        <p:spPr>
          <a:xfrm>
            <a:off x="938213" y="3035300"/>
            <a:ext cx="5824537" cy="1603375"/>
          </a:xfrm>
        </p:spPr>
        <p:txBody>
          <a:bodyPr/>
          <a:lstStyle/>
          <a:p>
            <a:pPr eaLnBrk="1" hangingPunct="1"/>
            <a:r>
              <a:rPr lang="en-US" altLang="en-US"/>
              <a:t>We are UR XTech </a:t>
            </a:r>
          </a:p>
          <a:p>
            <a:pPr eaLnBrk="1" hangingPunct="1"/>
            <a:r>
              <a:rPr lang="es-MX" altLang="es-MX">
                <a:hlinkClick r:id="rId2"/>
              </a:rPr>
              <a:t>https://github.com/alpacamusical/Project-ENSE-374</a:t>
            </a:r>
            <a:endParaRPr lang="en-US" altLang="en-US"/>
          </a:p>
        </p:txBody>
      </p:sp>
      <p:pic>
        <p:nvPicPr>
          <p:cNvPr id="7172" name="Picture 1">
            <a:extLst>
              <a:ext uri="{FF2B5EF4-FFF2-40B4-BE49-F238E27FC236}">
                <a16:creationId xmlns:a16="http://schemas.microsoft.com/office/drawing/2014/main" id="{A6E76F52-3D94-4D6B-9E37-F584B22805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7488" y="1595438"/>
            <a:ext cx="511492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7AF2F41-7BE8-4D62-A58B-4FD43AB0A3D3}"/>
              </a:ext>
            </a:extLst>
          </p:cNvPr>
          <p:cNvSpPr>
            <a:spLocks noGrp="1" noChangeArrowheads="1"/>
          </p:cNvSpPr>
          <p:nvPr>
            <p:ph type="title"/>
          </p:nvPr>
        </p:nvSpPr>
        <p:spPr/>
        <p:txBody>
          <a:bodyPr/>
          <a:lstStyle/>
          <a:p>
            <a:pPr eaLnBrk="1" fontAlgn="auto" hangingPunct="1">
              <a:spcAft>
                <a:spcPts val="0"/>
              </a:spcAft>
              <a:defRPr/>
            </a:pPr>
            <a:r>
              <a:rPr lang="en-US" altLang="en-US"/>
              <a:t>Elevator pitch</a:t>
            </a:r>
            <a:endParaRPr lang="en-CA" altLang="en-US"/>
          </a:p>
        </p:txBody>
      </p:sp>
      <p:sp>
        <p:nvSpPr>
          <p:cNvPr id="8195" name="Content Placeholder 2">
            <a:extLst>
              <a:ext uri="{FF2B5EF4-FFF2-40B4-BE49-F238E27FC236}">
                <a16:creationId xmlns:a16="http://schemas.microsoft.com/office/drawing/2014/main" id="{BB385928-CF18-4B3E-8FD7-0F6A822911E8}"/>
              </a:ext>
            </a:extLst>
          </p:cNvPr>
          <p:cNvSpPr>
            <a:spLocks noGrp="1" noChangeArrowheads="1"/>
          </p:cNvSpPr>
          <p:nvPr>
            <p:ph idx="1"/>
          </p:nvPr>
        </p:nvSpPr>
        <p:spPr>
          <a:xfrm>
            <a:off x="1060450" y="2790825"/>
            <a:ext cx="5365750" cy="2176463"/>
          </a:xfrm>
        </p:spPr>
        <p:txBody>
          <a:bodyPr/>
          <a:lstStyle/>
          <a:p>
            <a:pPr eaLnBrk="1" hangingPunct="1">
              <a:defRPr/>
            </a:pPr>
            <a:r>
              <a:rPr lang="en-US" altLang="en-US"/>
              <a:t>Our Golden Circle</a:t>
            </a:r>
          </a:p>
          <a:p>
            <a:pPr lvl="1" eaLnBrk="1" hangingPunct="1">
              <a:defRPr/>
            </a:pPr>
            <a:r>
              <a:rPr lang="en-US" altLang="en-US"/>
              <a:t>“Why”:  To make it simpler and easier to  review/ find new movies.</a:t>
            </a:r>
          </a:p>
          <a:p>
            <a:pPr lvl="1" eaLnBrk="1" hangingPunct="1">
              <a:defRPr/>
            </a:pPr>
            <a:r>
              <a:rPr lang="en-US" altLang="en-US"/>
              <a:t>“How”:  With our development team and resources from the U of R.</a:t>
            </a:r>
          </a:p>
          <a:p>
            <a:pPr lvl="1" eaLnBrk="1" hangingPunct="1">
              <a:defRPr/>
            </a:pPr>
            <a:r>
              <a:rPr lang="en-US" altLang="en-US"/>
              <a:t>“What”:  An application to review movies.</a:t>
            </a:r>
          </a:p>
          <a:p>
            <a:pPr marL="457200" lvl="1" indent="0" eaLnBrk="1" hangingPunct="1">
              <a:buFont typeface="Gill Sans MT" panose="020B0502020104020203" pitchFamily="34" charset="0"/>
              <a:buNone/>
              <a:defRPr/>
            </a:pPr>
            <a:endParaRPr lang="en-US" altLang="en-US"/>
          </a:p>
        </p:txBody>
      </p:sp>
      <p:pic>
        <p:nvPicPr>
          <p:cNvPr id="8196" name="Picture 1">
            <a:extLst>
              <a:ext uri="{FF2B5EF4-FFF2-40B4-BE49-F238E27FC236}">
                <a16:creationId xmlns:a16="http://schemas.microsoft.com/office/drawing/2014/main" id="{4B81FCCC-B2EE-4D80-A9FB-D56C015E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938" y="1736725"/>
            <a:ext cx="434975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FFAC2CE-9A00-4531-87E9-75BE9C1A4F7F}"/>
              </a:ext>
            </a:extLst>
          </p:cNvPr>
          <p:cNvSpPr>
            <a:spLocks noGrp="1" noChangeArrowheads="1"/>
          </p:cNvSpPr>
          <p:nvPr>
            <p:ph type="title"/>
          </p:nvPr>
        </p:nvSpPr>
        <p:spPr/>
        <p:txBody>
          <a:bodyPr/>
          <a:lstStyle/>
          <a:p>
            <a:pPr eaLnBrk="1" fontAlgn="auto" hangingPunct="1">
              <a:spcAft>
                <a:spcPts val="0"/>
              </a:spcAft>
              <a:defRPr/>
            </a:pPr>
            <a:r>
              <a:rPr lang="en-US" altLang="en-US"/>
              <a:t>Initial system &amp; functional requirements</a:t>
            </a:r>
            <a:endParaRPr lang="en-CA" altLang="en-US"/>
          </a:p>
        </p:txBody>
      </p:sp>
      <p:sp>
        <p:nvSpPr>
          <p:cNvPr id="5123" name="Content Placeholder 2">
            <a:extLst>
              <a:ext uri="{FF2B5EF4-FFF2-40B4-BE49-F238E27FC236}">
                <a16:creationId xmlns:a16="http://schemas.microsoft.com/office/drawing/2014/main" id="{ACE369E4-0B6C-490A-BB11-BDE6CA08FFD9}"/>
              </a:ext>
            </a:extLst>
          </p:cNvPr>
          <p:cNvSpPr>
            <a:spLocks noGrp="1" noChangeArrowheads="1"/>
          </p:cNvSpPr>
          <p:nvPr>
            <p:ph idx="1"/>
          </p:nvPr>
        </p:nvSpPr>
        <p:spPr>
          <a:xfrm>
            <a:off x="1250950" y="2108200"/>
            <a:ext cx="10179050" cy="4749800"/>
          </a:xfrm>
        </p:spPr>
        <p:txBody>
          <a:bodyPr rtlCol="0">
            <a:normAutofit fontScale="92500" lnSpcReduction="10000"/>
          </a:bodyPr>
          <a:lstStyle/>
          <a:p>
            <a:pPr eaLnBrk="1" fontAlgn="auto" hangingPunct="1">
              <a:spcAft>
                <a:spcPts val="0"/>
              </a:spcAft>
              <a:defRPr/>
            </a:pPr>
            <a:r>
              <a:rPr lang="en-US" altLang="en-US">
                <a:solidFill>
                  <a:schemeClr val="tx1">
                    <a:lumMod val="65000"/>
                    <a:lumOff val="35000"/>
                  </a:schemeClr>
                </a:solidFill>
              </a:rPr>
              <a:t>What exactly are we doing?</a:t>
            </a:r>
          </a:p>
          <a:p>
            <a:pPr lvl="1" eaLnBrk="1" fontAlgn="auto" hangingPunct="1">
              <a:spcAft>
                <a:spcPts val="0"/>
              </a:spcAft>
              <a:defRPr/>
            </a:pPr>
            <a:r>
              <a:rPr lang="en-US" altLang="en-US">
                <a:solidFill>
                  <a:schemeClr val="tx1">
                    <a:lumMod val="65000"/>
                    <a:lumOff val="35000"/>
                  </a:schemeClr>
                </a:solidFill>
              </a:rPr>
              <a:t>An application to review movies but simpler than IMDB or Fandango with an </a:t>
            </a:r>
            <a:r>
              <a:rPr lang="en-US" altLang="en-US" err="1">
                <a:solidFill>
                  <a:schemeClr val="tx1">
                    <a:lumMod val="65000"/>
                    <a:lumOff val="35000"/>
                  </a:schemeClr>
                </a:solidFill>
              </a:rPr>
              <a:t>scrumish</a:t>
            </a:r>
            <a:r>
              <a:rPr lang="en-US" altLang="en-US">
                <a:solidFill>
                  <a:schemeClr val="tx1">
                    <a:lumMod val="65000"/>
                    <a:lumOff val="35000"/>
                  </a:schemeClr>
                </a:solidFill>
              </a:rPr>
              <a:t> methodology.</a:t>
            </a:r>
          </a:p>
          <a:p>
            <a:pPr eaLnBrk="1" fontAlgn="auto" hangingPunct="1">
              <a:spcAft>
                <a:spcPts val="0"/>
              </a:spcAft>
              <a:defRPr/>
            </a:pPr>
            <a:r>
              <a:rPr lang="en-US" altLang="en-US">
                <a:solidFill>
                  <a:schemeClr val="tx1">
                    <a:lumMod val="65000"/>
                    <a:lumOff val="35000"/>
                  </a:schemeClr>
                </a:solidFill>
              </a:rPr>
              <a:t>What gap are we trying to fill?</a:t>
            </a:r>
          </a:p>
          <a:p>
            <a:pPr lvl="1" eaLnBrk="1" fontAlgn="auto" hangingPunct="1">
              <a:spcAft>
                <a:spcPts val="0"/>
              </a:spcAft>
              <a:defRPr/>
            </a:pPr>
            <a:r>
              <a:rPr lang="en-US" altLang="en-US">
                <a:solidFill>
                  <a:schemeClr val="tx1">
                    <a:lumMod val="65000"/>
                    <a:lumOff val="35000"/>
                  </a:schemeClr>
                </a:solidFill>
              </a:rPr>
              <a:t>As stated above, a simpler way to review movies and view various new ones.</a:t>
            </a:r>
          </a:p>
          <a:p>
            <a:pPr eaLnBrk="1" fontAlgn="auto" hangingPunct="1">
              <a:spcAft>
                <a:spcPts val="0"/>
              </a:spcAft>
              <a:defRPr/>
            </a:pPr>
            <a:r>
              <a:rPr lang="en-US" altLang="en-US">
                <a:solidFill>
                  <a:schemeClr val="tx1">
                    <a:lumMod val="65000"/>
                    <a:lumOff val="35000"/>
                  </a:schemeClr>
                </a:solidFill>
              </a:rPr>
              <a:t>Project vision</a:t>
            </a:r>
          </a:p>
          <a:p>
            <a:pPr lvl="1" eaLnBrk="1" fontAlgn="auto" hangingPunct="1">
              <a:spcAft>
                <a:spcPts val="0"/>
              </a:spcAft>
              <a:defRPr/>
            </a:pPr>
            <a:r>
              <a:rPr lang="en-US" altLang="en-US">
                <a:solidFill>
                  <a:schemeClr val="tx1">
                    <a:lumMod val="65000"/>
                    <a:lumOff val="35000"/>
                  </a:schemeClr>
                </a:solidFill>
              </a:rPr>
              <a:t> A java application </a:t>
            </a:r>
          </a:p>
          <a:p>
            <a:pPr eaLnBrk="1" fontAlgn="auto" hangingPunct="1">
              <a:spcAft>
                <a:spcPts val="0"/>
              </a:spcAft>
              <a:defRPr/>
            </a:pPr>
            <a:r>
              <a:rPr lang="en-US" altLang="en-US">
                <a:solidFill>
                  <a:schemeClr val="tx1">
                    <a:lumMod val="65000"/>
                    <a:lumOff val="35000"/>
                  </a:schemeClr>
                </a:solidFill>
              </a:rPr>
              <a:t>Project rationale</a:t>
            </a:r>
          </a:p>
          <a:p>
            <a:pPr lvl="1" eaLnBrk="1" fontAlgn="auto" hangingPunct="1">
              <a:spcAft>
                <a:spcPts val="0"/>
              </a:spcAft>
              <a:defRPr/>
            </a:pPr>
            <a:r>
              <a:rPr lang="en-US" altLang="en-US">
                <a:solidFill>
                  <a:schemeClr val="tx1">
                    <a:lumMod val="65000"/>
                    <a:lumOff val="35000"/>
                  </a:schemeClr>
                </a:solidFill>
              </a:rPr>
              <a:t> We believe that the existing movie review options have implemented too much clutter to their designs.</a:t>
            </a:r>
          </a:p>
          <a:p>
            <a:pPr eaLnBrk="1" fontAlgn="auto" hangingPunct="1">
              <a:spcAft>
                <a:spcPts val="0"/>
              </a:spcAft>
              <a:defRPr/>
            </a:pPr>
            <a:r>
              <a:rPr lang="en-US" altLang="en-US">
                <a:solidFill>
                  <a:schemeClr val="tx1">
                    <a:lumMod val="65000"/>
                    <a:lumOff val="35000"/>
                  </a:schemeClr>
                </a:solidFill>
              </a:rPr>
              <a:t>Envisioned stakeholders</a:t>
            </a:r>
          </a:p>
          <a:p>
            <a:pPr lvl="1" eaLnBrk="1" fontAlgn="auto" hangingPunct="1">
              <a:spcAft>
                <a:spcPts val="0"/>
              </a:spcAft>
              <a:defRPr/>
            </a:pPr>
            <a:r>
              <a:rPr lang="en-US" altLang="en-US">
                <a:solidFill>
                  <a:schemeClr val="tx1">
                    <a:lumMod val="65000"/>
                    <a:lumOff val="35000"/>
                  </a:schemeClr>
                </a:solidFill>
              </a:rPr>
              <a:t>Users who want a clean and simple move review application with no advertisements or paparazzi clutter.</a:t>
            </a:r>
          </a:p>
          <a:p>
            <a:pPr eaLnBrk="1" fontAlgn="auto" hangingPunct="1">
              <a:spcAft>
                <a:spcPts val="0"/>
              </a:spcAft>
              <a:defRPr/>
            </a:pPr>
            <a:r>
              <a:rPr lang="en-US" altLang="en-US">
                <a:solidFill>
                  <a:schemeClr val="tx1">
                    <a:lumMod val="65000"/>
                    <a:lumOff val="35000"/>
                  </a:schemeClr>
                </a:solidFill>
              </a:rPr>
              <a:t>Discuss assumptions</a:t>
            </a:r>
          </a:p>
          <a:p>
            <a:pPr lvl="1" eaLnBrk="1" fontAlgn="auto" hangingPunct="1">
              <a:spcAft>
                <a:spcPts val="0"/>
              </a:spcAft>
              <a:defRPr/>
            </a:pPr>
            <a:r>
              <a:rPr lang="en-US" altLang="en-US">
                <a:solidFill>
                  <a:schemeClr val="tx1">
                    <a:lumMod val="65000"/>
                    <a:lumOff val="35000"/>
                  </a:schemeClr>
                </a:solidFill>
              </a:rPr>
              <a:t>This application must have at least the newest movies in its database, some type of review system.</a:t>
            </a:r>
          </a:p>
          <a:p>
            <a:pPr lvl="1" eaLnBrk="1" fontAlgn="auto" hangingPunct="1">
              <a:spcAft>
                <a:spcPts val="0"/>
              </a:spcAft>
              <a:defRPr/>
            </a:pPr>
            <a:r>
              <a:rPr lang="en-US" altLang="en-US">
                <a:solidFill>
                  <a:schemeClr val="tx1">
                    <a:lumMod val="65000"/>
                    <a:lumOff val="35000"/>
                  </a:schemeClr>
                </a:solidFill>
              </a:rPr>
              <a:t>It has to be simple and to the point.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EB6A-A8A8-48A2-934E-1CB31CBC246D}"/>
              </a:ext>
            </a:extLst>
          </p:cNvPr>
          <p:cNvSpPr>
            <a:spLocks noGrp="1"/>
          </p:cNvSpPr>
          <p:nvPr>
            <p:ph type="title"/>
          </p:nvPr>
        </p:nvSpPr>
        <p:spPr/>
        <p:txBody>
          <a:bodyPr/>
          <a:lstStyle/>
          <a:p>
            <a:r>
              <a:rPr lang="en-US"/>
              <a:t>Functional </a:t>
            </a:r>
            <a:r>
              <a:rPr lang="en-US" err="1"/>
              <a:t>ReQuirements</a:t>
            </a:r>
          </a:p>
        </p:txBody>
      </p:sp>
      <p:sp>
        <p:nvSpPr>
          <p:cNvPr id="3" name="Content Placeholder 2">
            <a:extLst>
              <a:ext uri="{FF2B5EF4-FFF2-40B4-BE49-F238E27FC236}">
                <a16:creationId xmlns:a16="http://schemas.microsoft.com/office/drawing/2014/main" id="{4EFE8A69-B442-49FE-996E-CE45586E25B0}"/>
              </a:ext>
            </a:extLst>
          </p:cNvPr>
          <p:cNvSpPr>
            <a:spLocks noGrp="1"/>
          </p:cNvSpPr>
          <p:nvPr>
            <p:ph idx="1"/>
          </p:nvPr>
        </p:nvSpPr>
        <p:spPr/>
        <p:txBody>
          <a:bodyPr/>
          <a:lstStyle/>
          <a:p>
            <a:r>
              <a:rPr lang="en-US"/>
              <a:t>Allow the user to watch trailers of movies</a:t>
            </a:r>
          </a:p>
          <a:p>
            <a:r>
              <a:rPr lang="en-US"/>
              <a:t>Allow the user to sign in and post reviews</a:t>
            </a:r>
          </a:p>
          <a:p>
            <a:r>
              <a:rPr lang="en-US"/>
              <a:t>Recommend movies based on the user preferences</a:t>
            </a:r>
          </a:p>
          <a:p>
            <a:r>
              <a:rPr lang="en-US"/>
              <a:t>Provide the user with information about screening times and where they will be screened</a:t>
            </a:r>
          </a:p>
        </p:txBody>
      </p:sp>
    </p:spTree>
    <p:extLst>
      <p:ext uri="{BB962C8B-B14F-4D97-AF65-F5344CB8AC3E}">
        <p14:creationId xmlns:p14="http://schemas.microsoft.com/office/powerpoint/2010/main" val="46579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8734AED-2DA3-4448-9BBC-71B07B32A916}"/>
              </a:ext>
            </a:extLst>
          </p:cNvPr>
          <p:cNvSpPr>
            <a:spLocks noGrp="1" noChangeArrowheads="1"/>
          </p:cNvSpPr>
          <p:nvPr>
            <p:ph type="title"/>
          </p:nvPr>
        </p:nvSpPr>
        <p:spPr/>
        <p:txBody>
          <a:bodyPr/>
          <a:lstStyle/>
          <a:p>
            <a:pPr eaLnBrk="1" fontAlgn="auto" hangingPunct="1">
              <a:spcAft>
                <a:spcPts val="0"/>
              </a:spcAft>
              <a:defRPr/>
            </a:pPr>
            <a:r>
              <a:rPr lang="en-US" altLang="en-US"/>
              <a:t>Initial Kanban</a:t>
            </a:r>
            <a:endParaRPr lang="en-CA" altLang="en-US"/>
          </a:p>
        </p:txBody>
      </p:sp>
      <p:pic>
        <p:nvPicPr>
          <p:cNvPr id="10243" name="Picture 1">
            <a:extLst>
              <a:ext uri="{FF2B5EF4-FFF2-40B4-BE49-F238E27FC236}">
                <a16:creationId xmlns:a16="http://schemas.microsoft.com/office/drawing/2014/main" id="{A2EA348E-8FD7-42E3-ACFD-11A33AD0A492}"/>
              </a:ext>
            </a:extLst>
          </p:cNvPr>
          <p:cNvPicPr>
            <a:picLocks noChangeAspect="1"/>
          </p:cNvPicPr>
          <p:nvPr/>
        </p:nvPicPr>
        <p:blipFill>
          <a:blip r:embed="rId2">
            <a:extLst>
              <a:ext uri="{28A0092B-C50C-407E-A947-70E740481C1C}">
                <a14:useLocalDpi xmlns:a14="http://schemas.microsoft.com/office/drawing/2010/main" val="0"/>
              </a:ext>
            </a:extLst>
          </a:blip>
          <a:srcRect t="12733"/>
          <a:stretch>
            <a:fillRect/>
          </a:stretch>
        </p:blipFill>
        <p:spPr bwMode="auto">
          <a:xfrm>
            <a:off x="1398588" y="1219200"/>
            <a:ext cx="986472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33A81C-AF01-4923-9F27-78E424887C82}"/>
              </a:ext>
            </a:extLst>
          </p:cNvPr>
          <p:cNvSpPr>
            <a:spLocks noGrp="1" noChangeArrowheads="1"/>
          </p:cNvSpPr>
          <p:nvPr>
            <p:ph type="title"/>
          </p:nvPr>
        </p:nvSpPr>
        <p:spPr/>
        <p:txBody>
          <a:bodyPr/>
          <a:lstStyle/>
          <a:p>
            <a:pPr eaLnBrk="1" fontAlgn="auto" hangingPunct="1">
              <a:spcAft>
                <a:spcPts val="0"/>
              </a:spcAft>
              <a:defRPr/>
            </a:pPr>
            <a:r>
              <a:rPr lang="en-US" altLang="es-MX"/>
              <a:t>OUR GitHub</a:t>
            </a:r>
            <a:endParaRPr lang="en-CA" altLang="es-MX"/>
          </a:p>
        </p:txBody>
      </p:sp>
      <p:sp>
        <p:nvSpPr>
          <p:cNvPr id="11267" name="Content Placeholder 2">
            <a:extLst>
              <a:ext uri="{FF2B5EF4-FFF2-40B4-BE49-F238E27FC236}">
                <a16:creationId xmlns:a16="http://schemas.microsoft.com/office/drawing/2014/main" id="{7C81BFF7-25D2-407B-AA79-20D492C31D64}"/>
              </a:ext>
            </a:extLst>
          </p:cNvPr>
          <p:cNvSpPr>
            <a:spLocks noGrp="1" noChangeArrowheads="1"/>
          </p:cNvSpPr>
          <p:nvPr>
            <p:ph idx="1"/>
          </p:nvPr>
        </p:nvSpPr>
        <p:spPr/>
        <p:txBody>
          <a:bodyPr/>
          <a:lstStyle/>
          <a:p>
            <a:pPr eaLnBrk="1" hangingPunct="1">
              <a:defRPr/>
            </a:pPr>
            <a:r>
              <a:rPr lang="en-CA" altLang="es-MX"/>
              <a:t>It will work with three different branches.</a:t>
            </a:r>
          </a:p>
          <a:p>
            <a:pPr eaLnBrk="1" hangingPunct="1">
              <a:defRPr/>
            </a:pPr>
            <a:r>
              <a:rPr lang="en-CA" altLang="es-MX"/>
              <a:t>For now, it only has milestone and user stories documentation.</a:t>
            </a:r>
          </a:p>
          <a:p>
            <a:pPr marL="0" indent="0" eaLnBrk="1" hangingPunct="1">
              <a:buFont typeface="Arial" panose="020B0604020202020204" pitchFamily="34" charset="0"/>
              <a:buNone/>
              <a:defRPr/>
            </a:pPr>
            <a:endParaRPr lang="en-CA" altLang="es-MX"/>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331A84A-F54D-438C-96AE-A16998EAF414}"/>
              </a:ext>
            </a:extLst>
          </p:cNvPr>
          <p:cNvSpPr>
            <a:spLocks noGrp="1" noChangeArrowheads="1"/>
          </p:cNvSpPr>
          <p:nvPr>
            <p:ph type="title"/>
          </p:nvPr>
        </p:nvSpPr>
        <p:spPr/>
        <p:txBody>
          <a:bodyPr/>
          <a:lstStyle/>
          <a:p>
            <a:pPr eaLnBrk="1" fontAlgn="auto" hangingPunct="1">
              <a:spcAft>
                <a:spcPts val="0"/>
              </a:spcAft>
              <a:defRPr/>
            </a:pPr>
            <a:r>
              <a:rPr lang="en-US" altLang="en-US"/>
              <a:t>Misc.</a:t>
            </a:r>
            <a:endParaRPr lang="en-CA" altLang="en-US"/>
          </a:p>
        </p:txBody>
      </p:sp>
      <p:sp>
        <p:nvSpPr>
          <p:cNvPr id="12291" name="Content Placeholder 2">
            <a:extLst>
              <a:ext uri="{FF2B5EF4-FFF2-40B4-BE49-F238E27FC236}">
                <a16:creationId xmlns:a16="http://schemas.microsoft.com/office/drawing/2014/main" id="{1B6B8269-0938-464C-B74D-83833F314A96}"/>
              </a:ext>
            </a:extLst>
          </p:cNvPr>
          <p:cNvSpPr>
            <a:spLocks noGrp="1"/>
          </p:cNvSpPr>
          <p:nvPr>
            <p:ph idx="1"/>
          </p:nvPr>
        </p:nvSpPr>
        <p:spPr/>
        <p:txBody>
          <a:bodyPr/>
          <a:lstStyle/>
          <a:p>
            <a:pPr eaLnBrk="1" hangingPunct="1"/>
            <a:r>
              <a:rPr lang="en-US" altLang="en-US"/>
              <a:t>Add other insights if you like but remember, your group’s report-out must be kept within 5 minutes </a:t>
            </a:r>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A05122-C2DB-4DF9-B11A-912F4E20E164}"/>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13315" name="Content Placeholder 2">
            <a:extLst>
              <a:ext uri="{FF2B5EF4-FFF2-40B4-BE49-F238E27FC236}">
                <a16:creationId xmlns:a16="http://schemas.microsoft.com/office/drawing/2014/main" id="{999BDDF9-26F2-4387-8FAE-AB8B18C74E22}"/>
              </a:ext>
            </a:extLst>
          </p:cNvPr>
          <p:cNvSpPr>
            <a:spLocks noGrp="1"/>
          </p:cNvSpPr>
          <p:nvPr>
            <p:ph idx="1"/>
          </p:nvPr>
        </p:nvSpPr>
        <p:spPr/>
        <p:txBody>
          <a:bodyPr/>
          <a:lstStyle/>
          <a:p>
            <a:pPr eaLnBrk="1" hangingPunct="1">
              <a:defRPr/>
            </a:pPr>
            <a:r>
              <a:rPr lang="en-US" altLang="es-MX"/>
              <a:t>How did you feel about this milestone? What did you like about it? What did you dislike?</a:t>
            </a:r>
          </a:p>
          <a:p>
            <a:pPr lvl="1" eaLnBrk="1" hangingPunct="1">
              <a:defRPr/>
            </a:pPr>
            <a:r>
              <a:rPr lang="en-US" altLang="es-MX"/>
              <a:t>We felt that this milestone was a good starting point.  We liked that it forced us to get the ball moving on the project, as usually group projects are all last minute. We disliked that some of the terminology was vague and required additional time to interpret.</a:t>
            </a:r>
          </a:p>
          <a:p>
            <a:pPr eaLnBrk="1" hangingPunct="1">
              <a:defRPr/>
            </a:pPr>
            <a:r>
              <a:rPr lang="en-US" altLang="es-MX"/>
              <a:t>What did you learn about yourself as you collaborated and worked through this milestone?</a:t>
            </a:r>
          </a:p>
          <a:p>
            <a:pPr lvl="1" eaLnBrk="1" hangingPunct="1">
              <a:defRPr/>
            </a:pPr>
            <a:r>
              <a:rPr lang="en-US" altLang="es-MX"/>
              <a:t> We learned that it is important to work as a team and set tasks for members to complete.  We also learned how important it is to budget time according to deadlines.</a:t>
            </a:r>
          </a:p>
          <a:p>
            <a:pPr eaLnBrk="1" hangingPunct="1">
              <a:defRPr/>
            </a:pPr>
            <a:r>
              <a:rPr lang="en-US" altLang="es-MX"/>
              <a:t>How will you use what you have learned going forward?</a:t>
            </a:r>
          </a:p>
          <a:p>
            <a:pPr lvl="1" eaLnBrk="1" hangingPunct="1">
              <a:defRPr/>
            </a:pPr>
            <a:r>
              <a:rPr lang="en-US" altLang="es-MX"/>
              <a:t>We will use it to start working on the project when we have more time left before deadlines.</a:t>
            </a:r>
          </a:p>
          <a:p>
            <a:pPr eaLnBrk="1" hangingPunct="1">
              <a:defRPr/>
            </a:pPr>
            <a:r>
              <a:rPr lang="en-US" altLang="es-MX"/>
              <a:t>What “stuff &amp; things” related to this milestone would you want help with?</a:t>
            </a:r>
          </a:p>
          <a:p>
            <a:pPr lvl="1" eaLnBrk="1" hangingPunct="1">
              <a:defRPr/>
            </a:pPr>
            <a:r>
              <a:rPr lang="en-US" altLang="es-MX"/>
              <a:t>Perhaps a clarification on some of the system requirements/ functional requirements section.</a:t>
            </a:r>
          </a:p>
          <a:p>
            <a:pPr marL="457200" lvl="1" indent="0" eaLnBrk="1" hangingPunct="1">
              <a:buFont typeface="Gill Sans MT" panose="020B0502020104020203" pitchFamily="34" charset="0"/>
              <a:buNone/>
              <a:defRPr/>
            </a:pPr>
            <a:endParaRPr lang="en-CA" altLang="es-MX"/>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themeOverrid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Badge</vt:lpstr>
      <vt:lpstr>ENSE 374, Milestone 1</vt:lpstr>
      <vt:lpstr>Team introductions</vt:lpstr>
      <vt:lpstr>Elevator pitch</vt:lpstr>
      <vt:lpstr>Initial system &amp; functional requirements</vt:lpstr>
      <vt:lpstr>Functional ReQuirements</vt:lpstr>
      <vt:lpstr>Initial Kanban</vt:lpstr>
      <vt:lpstr>OUR GitHub</vt:lpstr>
      <vt:lpstr>Misc.</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revision>4</cp:revision>
  <dcterms:created xsi:type="dcterms:W3CDTF">2018-01-12T17:42:16Z</dcterms:created>
  <dcterms:modified xsi:type="dcterms:W3CDTF">2019-10-02T04:05:38Z</dcterms:modified>
</cp:coreProperties>
</file>