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9" r:id="rId1"/>
  </p:sldMasterIdLst>
  <p:notesMasterIdLst>
    <p:notesMasterId r:id="rId21"/>
  </p:notesMasterIdLst>
  <p:sldIdLst>
    <p:sldId id="256" r:id="rId2"/>
    <p:sldId id="270" r:id="rId3"/>
    <p:sldId id="259" r:id="rId4"/>
    <p:sldId id="263" r:id="rId5"/>
    <p:sldId id="289" r:id="rId6"/>
    <p:sldId id="319" r:id="rId7"/>
    <p:sldId id="308" r:id="rId8"/>
    <p:sldId id="309" r:id="rId9"/>
    <p:sldId id="278" r:id="rId10"/>
    <p:sldId id="310" r:id="rId11"/>
    <p:sldId id="311" r:id="rId12"/>
    <p:sldId id="312" r:id="rId13"/>
    <p:sldId id="313" r:id="rId14"/>
    <p:sldId id="314" r:id="rId15"/>
    <p:sldId id="315" r:id="rId16"/>
    <p:sldId id="316" r:id="rId17"/>
    <p:sldId id="317" r:id="rId18"/>
    <p:sldId id="318" r:id="rId19"/>
    <p:sldId id="287" r:id="rId2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21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96ED28D-DF80-4D00-B07F-C6D4B16EFEC1}">
  <a:tblStyle styleId="{396ED28D-DF80-4D00-B07F-C6D4B16EFEC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33" d="100"/>
          <a:sy n="33" d="100"/>
        </p:scale>
        <p:origin x="2890" y="134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a25f85cae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a25f85cae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gac8787dcf5_1_247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6" name="Google Shape;436;gac8787dcf5_1_247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089634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gac8787dcf5_1_247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6" name="Google Shape;436;gac8787dcf5_1_247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990815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gac8787dcf5_1_247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6" name="Google Shape;436;gac8787dcf5_1_247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005165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gac8787dcf5_1_247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6" name="Google Shape;436;gac8787dcf5_1_247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907241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gac8787dcf5_1_247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6" name="Google Shape;436;gac8787dcf5_1_247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179848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gac8787dcf5_1_247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6" name="Google Shape;436;gac8787dcf5_1_247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031859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gac8787dcf5_1_247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6" name="Google Shape;436;gac8787dcf5_1_247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779531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gac8787dcf5_1_247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6" name="Google Shape;436;gac8787dcf5_1_247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78068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ac439249f7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ac439249f7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290096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2"/>
        <p:cNvGrpSpPr/>
        <p:nvPr/>
      </p:nvGrpSpPr>
      <p:grpSpPr>
        <a:xfrm>
          <a:off x="0" y="0"/>
          <a:ext cx="0" cy="0"/>
          <a:chOff x="0" y="0"/>
          <a:chExt cx="0" cy="0"/>
        </a:xfrm>
      </p:grpSpPr>
      <p:sp>
        <p:nvSpPr>
          <p:cNvPr id="603" name="Google Shape;603;gac8787dcf5_1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4" name="Google Shape;604;gac8787dcf5_1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ac439249f7_0_1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ac439249f7_0_1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ac439249f7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ac439249f7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ac439249f7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ac439249f7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5"/>
        <p:cNvGrpSpPr/>
        <p:nvPr/>
      </p:nvGrpSpPr>
      <p:grpSpPr>
        <a:xfrm>
          <a:off x="0" y="0"/>
          <a:ext cx="0" cy="0"/>
          <a:chOff x="0" y="0"/>
          <a:chExt cx="0" cy="0"/>
        </a:xfrm>
      </p:grpSpPr>
      <p:sp>
        <p:nvSpPr>
          <p:cNvPr id="1176" name="Google Shape;1176;gac8787dcf5_1_244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7" name="Google Shape;1177;gac8787dcf5_1_244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5"/>
        <p:cNvGrpSpPr/>
        <p:nvPr/>
      </p:nvGrpSpPr>
      <p:grpSpPr>
        <a:xfrm>
          <a:off x="0" y="0"/>
          <a:ext cx="0" cy="0"/>
          <a:chOff x="0" y="0"/>
          <a:chExt cx="0" cy="0"/>
        </a:xfrm>
      </p:grpSpPr>
      <p:sp>
        <p:nvSpPr>
          <p:cNvPr id="1176" name="Google Shape;1176;gac8787dcf5_1_244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7" name="Google Shape;1177;gac8787dcf5_1_244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71827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5"/>
        <p:cNvGrpSpPr/>
        <p:nvPr/>
      </p:nvGrpSpPr>
      <p:grpSpPr>
        <a:xfrm>
          <a:off x="0" y="0"/>
          <a:ext cx="0" cy="0"/>
          <a:chOff x="0" y="0"/>
          <a:chExt cx="0" cy="0"/>
        </a:xfrm>
      </p:grpSpPr>
      <p:sp>
        <p:nvSpPr>
          <p:cNvPr id="1176" name="Google Shape;1176;gac8787dcf5_1_244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7" name="Google Shape;1177;gac8787dcf5_1_244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135702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5"/>
        <p:cNvGrpSpPr/>
        <p:nvPr/>
      </p:nvGrpSpPr>
      <p:grpSpPr>
        <a:xfrm>
          <a:off x="0" y="0"/>
          <a:ext cx="0" cy="0"/>
          <a:chOff x="0" y="0"/>
          <a:chExt cx="0" cy="0"/>
        </a:xfrm>
      </p:grpSpPr>
      <p:sp>
        <p:nvSpPr>
          <p:cNvPr id="1176" name="Google Shape;1176;gac8787dcf5_1_244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7" name="Google Shape;1177;gac8787dcf5_1_244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097640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gac8787dcf5_1_247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6" name="Google Shape;436;gac8787dcf5_1_247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hyperlink" Target="https://slidesgo.com/" TargetMode="External"/><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hyperlink" Target="https://www.freepik.com/" TargetMode="External"/><Relationship Id="rId4" Type="http://schemas.openxmlformats.org/officeDocument/2006/relationships/hyperlink" Target="https://www.flaticon.com/" TargetMode="Externa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blip>
          <a:stretch>
            <a:fillRect/>
          </a:stretch>
        </p:blipFill>
        <p:spPr>
          <a:xfrm>
            <a:off x="0" y="0"/>
            <a:ext cx="9143999" cy="5144006"/>
          </a:xfrm>
          <a:prstGeom prst="rect">
            <a:avLst/>
          </a:prstGeom>
          <a:noFill/>
          <a:ln>
            <a:noFill/>
          </a:ln>
        </p:spPr>
      </p:pic>
      <p:sp>
        <p:nvSpPr>
          <p:cNvPr id="10" name="Google Shape;10;p2"/>
          <p:cNvSpPr txBox="1">
            <a:spLocks noGrp="1"/>
          </p:cNvSpPr>
          <p:nvPr>
            <p:ph type="ctrTitle"/>
          </p:nvPr>
        </p:nvSpPr>
        <p:spPr>
          <a:xfrm>
            <a:off x="4149000" y="970200"/>
            <a:ext cx="3852000" cy="2410500"/>
          </a:xfrm>
          <a:prstGeom prst="rect">
            <a:avLst/>
          </a:prstGeom>
        </p:spPr>
        <p:txBody>
          <a:bodyPr spcFirstLastPara="1" wrap="square" lIns="91425" tIns="91425" rIns="91425" bIns="91425" anchor="b" anchorCtr="0">
            <a:noAutofit/>
          </a:bodyPr>
          <a:lstStyle>
            <a:lvl1pPr lvl="0" algn="r">
              <a:spcBef>
                <a:spcPts val="0"/>
              </a:spcBef>
              <a:spcAft>
                <a:spcPts val="0"/>
              </a:spcAft>
              <a:buSzPts val="5200"/>
              <a:buNone/>
              <a:defRPr sz="4400" b="1">
                <a:latin typeface="Poiret One"/>
                <a:ea typeface="Poiret One"/>
                <a:cs typeface="Poiret One"/>
                <a:sym typeface="Poiret One"/>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1" name="Google Shape;11;p2"/>
          <p:cNvSpPr txBox="1">
            <a:spLocks noGrp="1"/>
          </p:cNvSpPr>
          <p:nvPr>
            <p:ph type="subTitle" idx="1"/>
          </p:nvPr>
        </p:nvSpPr>
        <p:spPr>
          <a:xfrm>
            <a:off x="4149000" y="3380700"/>
            <a:ext cx="3852000" cy="7926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1800"/>
              <a:buNone/>
              <a:defRPr>
                <a:latin typeface="Oxygen"/>
                <a:ea typeface="Oxygen"/>
                <a:cs typeface="Oxygen"/>
                <a:sym typeface="Oxygen"/>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BLANK_1_1_1_1_1_1_3">
    <p:spTree>
      <p:nvGrpSpPr>
        <p:cNvPr id="1" name="Shape 155"/>
        <p:cNvGrpSpPr/>
        <p:nvPr/>
      </p:nvGrpSpPr>
      <p:grpSpPr>
        <a:xfrm>
          <a:off x="0" y="0"/>
          <a:ext cx="0" cy="0"/>
          <a:chOff x="0" y="0"/>
          <a:chExt cx="0" cy="0"/>
        </a:xfrm>
      </p:grpSpPr>
      <p:pic>
        <p:nvPicPr>
          <p:cNvPr id="156" name="Google Shape;156;p30"/>
          <p:cNvPicPr preferRelativeResize="0"/>
          <p:nvPr/>
        </p:nvPicPr>
        <p:blipFill>
          <a:blip r:embed="rId2">
            <a:alphaModFix/>
          </a:blip>
          <a:stretch>
            <a:fillRect/>
          </a:stretch>
        </p:blipFill>
        <p:spPr>
          <a:xfrm>
            <a:off x="0" y="0"/>
            <a:ext cx="9144000" cy="514350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2">
  <p:cSld name="CUSTOM_4_1">
    <p:spTree>
      <p:nvGrpSpPr>
        <p:cNvPr id="1" name="Shape 157"/>
        <p:cNvGrpSpPr/>
        <p:nvPr/>
      </p:nvGrpSpPr>
      <p:grpSpPr>
        <a:xfrm>
          <a:off x="0" y="0"/>
          <a:ext cx="0" cy="0"/>
          <a:chOff x="0" y="0"/>
          <a:chExt cx="0" cy="0"/>
        </a:xfrm>
      </p:grpSpPr>
      <p:pic>
        <p:nvPicPr>
          <p:cNvPr id="158" name="Google Shape;158;p31"/>
          <p:cNvPicPr preferRelativeResize="0"/>
          <p:nvPr/>
        </p:nvPicPr>
        <p:blipFill>
          <a:blip r:embed="rId2">
            <a:alphaModFix/>
          </a:blip>
          <a:stretch>
            <a:fillRect/>
          </a:stretch>
        </p:blipFill>
        <p:spPr>
          <a:xfrm>
            <a:off x="0" y="0"/>
            <a:ext cx="9144000" cy="5143513"/>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pic>
        <p:nvPicPr>
          <p:cNvPr id="39" name="Google Shape;39;p9"/>
          <p:cNvPicPr preferRelativeResize="0"/>
          <p:nvPr/>
        </p:nvPicPr>
        <p:blipFill>
          <a:blip r:embed="rId2">
            <a:alphaModFix/>
          </a:blip>
          <a:stretch>
            <a:fillRect/>
          </a:stretch>
        </p:blipFill>
        <p:spPr>
          <a:xfrm>
            <a:off x="0" y="0"/>
            <a:ext cx="9144000" cy="5143500"/>
          </a:xfrm>
          <a:prstGeom prst="rect">
            <a:avLst/>
          </a:prstGeom>
          <a:noFill/>
          <a:ln>
            <a:noFill/>
          </a:ln>
        </p:spPr>
      </p:pic>
      <p:sp>
        <p:nvSpPr>
          <p:cNvPr id="40" name="Google Shape;40;p9"/>
          <p:cNvSpPr txBox="1">
            <a:spLocks noGrp="1"/>
          </p:cNvSpPr>
          <p:nvPr>
            <p:ph type="title"/>
          </p:nvPr>
        </p:nvSpPr>
        <p:spPr>
          <a:xfrm>
            <a:off x="2433000" y="1330038"/>
            <a:ext cx="4278000" cy="1611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87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1" name="Google Shape;41;p9"/>
          <p:cNvSpPr txBox="1">
            <a:spLocks noGrp="1"/>
          </p:cNvSpPr>
          <p:nvPr>
            <p:ph type="subTitle" idx="1"/>
          </p:nvPr>
        </p:nvSpPr>
        <p:spPr>
          <a:xfrm>
            <a:off x="2775600" y="3100075"/>
            <a:ext cx="35928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600">
                <a:latin typeface="Oxygen"/>
                <a:ea typeface="Oxygen"/>
                <a:cs typeface="Oxygen"/>
                <a:sym typeface="Oxygen"/>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50"/>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66"/>
        <p:cNvGrpSpPr/>
        <p:nvPr/>
      </p:nvGrpSpPr>
      <p:grpSpPr>
        <a:xfrm>
          <a:off x="0" y="0"/>
          <a:ext cx="0" cy="0"/>
          <a:chOff x="0" y="0"/>
          <a:chExt cx="0" cy="0"/>
        </a:xfrm>
      </p:grpSpPr>
      <p:pic>
        <p:nvPicPr>
          <p:cNvPr id="67" name="Google Shape;67;p15"/>
          <p:cNvPicPr preferRelativeResize="0"/>
          <p:nvPr/>
        </p:nvPicPr>
        <p:blipFill>
          <a:blip r:embed="rId2">
            <a:alphaModFix/>
          </a:blip>
          <a:stretch>
            <a:fillRect/>
          </a:stretch>
        </p:blipFill>
        <p:spPr>
          <a:xfrm>
            <a:off x="0" y="0"/>
            <a:ext cx="9144000" cy="5143500"/>
          </a:xfrm>
          <a:prstGeom prst="rect">
            <a:avLst/>
          </a:prstGeom>
          <a:noFill/>
          <a:ln>
            <a:noFill/>
          </a:ln>
        </p:spPr>
      </p:pic>
      <p:sp>
        <p:nvSpPr>
          <p:cNvPr id="68" name="Google Shape;68;p15"/>
          <p:cNvSpPr txBox="1">
            <a:spLocks noGrp="1"/>
          </p:cNvSpPr>
          <p:nvPr>
            <p:ph type="subTitle" idx="1"/>
          </p:nvPr>
        </p:nvSpPr>
        <p:spPr>
          <a:xfrm>
            <a:off x="720000" y="1452575"/>
            <a:ext cx="4461600" cy="284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800"/>
              <a:buFont typeface="Maven Pro"/>
              <a:buChar char="●"/>
              <a:defRPr sz="1600">
                <a:latin typeface="Oxygen"/>
                <a:ea typeface="Oxygen"/>
                <a:cs typeface="Oxygen"/>
                <a:sym typeface="Oxygen"/>
              </a:defRPr>
            </a:lvl1pPr>
            <a:lvl2pPr lvl="1">
              <a:spcBef>
                <a:spcPts val="1600"/>
              </a:spcBef>
              <a:spcAft>
                <a:spcPts val="0"/>
              </a:spcAft>
              <a:buClr>
                <a:srgbClr val="024427"/>
              </a:buClr>
              <a:buSzPts val="1400"/>
              <a:buFont typeface="Maven Pro"/>
              <a:buChar char="○"/>
              <a:defRPr/>
            </a:lvl2pPr>
            <a:lvl3pPr lvl="2">
              <a:spcBef>
                <a:spcPts val="1600"/>
              </a:spcBef>
              <a:spcAft>
                <a:spcPts val="0"/>
              </a:spcAft>
              <a:buClr>
                <a:srgbClr val="024427"/>
              </a:buClr>
              <a:buSzPts val="1400"/>
              <a:buFont typeface="Maven Pro"/>
              <a:buChar char="■"/>
              <a:defRPr/>
            </a:lvl3pPr>
            <a:lvl4pPr lvl="3">
              <a:spcBef>
                <a:spcPts val="1600"/>
              </a:spcBef>
              <a:spcAft>
                <a:spcPts val="0"/>
              </a:spcAft>
              <a:buClr>
                <a:srgbClr val="024427"/>
              </a:buClr>
              <a:buSzPts val="1400"/>
              <a:buFont typeface="Maven Pro"/>
              <a:buChar char="●"/>
              <a:defRPr/>
            </a:lvl4pPr>
            <a:lvl5pPr lvl="4">
              <a:spcBef>
                <a:spcPts val="1600"/>
              </a:spcBef>
              <a:spcAft>
                <a:spcPts val="0"/>
              </a:spcAft>
              <a:buClr>
                <a:srgbClr val="024427"/>
              </a:buClr>
              <a:buSzPts val="1400"/>
              <a:buFont typeface="Maven Pro"/>
              <a:buChar char="○"/>
              <a:defRPr/>
            </a:lvl5pPr>
            <a:lvl6pPr lvl="5">
              <a:spcBef>
                <a:spcPts val="1600"/>
              </a:spcBef>
              <a:spcAft>
                <a:spcPts val="0"/>
              </a:spcAft>
              <a:buClr>
                <a:srgbClr val="024427"/>
              </a:buClr>
              <a:buSzPts val="1400"/>
              <a:buFont typeface="Maven Pro"/>
              <a:buChar char="■"/>
              <a:defRPr/>
            </a:lvl6pPr>
            <a:lvl7pPr lvl="6">
              <a:spcBef>
                <a:spcPts val="1600"/>
              </a:spcBef>
              <a:spcAft>
                <a:spcPts val="0"/>
              </a:spcAft>
              <a:buClr>
                <a:srgbClr val="024427"/>
              </a:buClr>
              <a:buSzPts val="1400"/>
              <a:buFont typeface="Maven Pro"/>
              <a:buChar char="●"/>
              <a:defRPr/>
            </a:lvl7pPr>
            <a:lvl8pPr lvl="7">
              <a:spcBef>
                <a:spcPts val="1600"/>
              </a:spcBef>
              <a:spcAft>
                <a:spcPts val="0"/>
              </a:spcAft>
              <a:buClr>
                <a:srgbClr val="024427"/>
              </a:buClr>
              <a:buSzPts val="1400"/>
              <a:buFont typeface="Maven Pro"/>
              <a:buChar char="○"/>
              <a:defRPr/>
            </a:lvl8pPr>
            <a:lvl9pPr lvl="8">
              <a:spcBef>
                <a:spcPts val="1600"/>
              </a:spcBef>
              <a:spcAft>
                <a:spcPts val="1600"/>
              </a:spcAft>
              <a:buClr>
                <a:srgbClr val="024427"/>
              </a:buClr>
              <a:buSzPts val="1400"/>
              <a:buFont typeface="Maven Pro"/>
              <a:buChar char="■"/>
              <a:defRPr/>
            </a:lvl9pPr>
          </a:lstStyle>
          <a:p>
            <a:endParaRPr/>
          </a:p>
        </p:txBody>
      </p:sp>
      <p:sp>
        <p:nvSpPr>
          <p:cNvPr id="69" name="Google Shape;69;p1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24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 name="Shape 90"/>
        <p:cNvGrpSpPr/>
        <p:nvPr/>
      </p:nvGrpSpPr>
      <p:grpSpPr>
        <a:xfrm>
          <a:off x="0" y="0"/>
          <a:ext cx="0" cy="0"/>
          <a:chOff x="0" y="0"/>
          <a:chExt cx="0" cy="0"/>
        </a:xfrm>
      </p:grpSpPr>
      <p:pic>
        <p:nvPicPr>
          <p:cNvPr id="91" name="Google Shape;91;p19"/>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92" name="Google Shape;92;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24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3" name="Google Shape;93;p19"/>
          <p:cNvSpPr txBox="1">
            <a:spLocks noGrp="1"/>
          </p:cNvSpPr>
          <p:nvPr>
            <p:ph type="title" idx="2"/>
          </p:nvPr>
        </p:nvSpPr>
        <p:spPr>
          <a:xfrm>
            <a:off x="1811453" y="1479425"/>
            <a:ext cx="24801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b="1"/>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94" name="Google Shape;94;p19"/>
          <p:cNvSpPr txBox="1">
            <a:spLocks noGrp="1"/>
          </p:cNvSpPr>
          <p:nvPr>
            <p:ph type="subTitle" idx="1"/>
          </p:nvPr>
        </p:nvSpPr>
        <p:spPr>
          <a:xfrm>
            <a:off x="1811453" y="1851750"/>
            <a:ext cx="24801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atin typeface="Oxygen"/>
                <a:ea typeface="Oxygen"/>
                <a:cs typeface="Oxygen"/>
                <a:sym typeface="Oxygen"/>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95" name="Google Shape;95;p19"/>
          <p:cNvSpPr txBox="1">
            <a:spLocks noGrp="1"/>
          </p:cNvSpPr>
          <p:nvPr>
            <p:ph type="title" idx="3"/>
          </p:nvPr>
        </p:nvSpPr>
        <p:spPr>
          <a:xfrm>
            <a:off x="5749500" y="1479425"/>
            <a:ext cx="24801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b="1"/>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96" name="Google Shape;96;p19"/>
          <p:cNvSpPr txBox="1">
            <a:spLocks noGrp="1"/>
          </p:cNvSpPr>
          <p:nvPr>
            <p:ph type="subTitle" idx="4"/>
          </p:nvPr>
        </p:nvSpPr>
        <p:spPr>
          <a:xfrm>
            <a:off x="5749500" y="1851752"/>
            <a:ext cx="24801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atin typeface="Oxygen"/>
                <a:ea typeface="Oxygen"/>
                <a:cs typeface="Oxygen"/>
                <a:sym typeface="Oxygen"/>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97" name="Google Shape;97;p19"/>
          <p:cNvSpPr txBox="1">
            <a:spLocks noGrp="1"/>
          </p:cNvSpPr>
          <p:nvPr>
            <p:ph type="title" idx="5"/>
          </p:nvPr>
        </p:nvSpPr>
        <p:spPr>
          <a:xfrm>
            <a:off x="1811450" y="3091625"/>
            <a:ext cx="24801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b="1"/>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98" name="Google Shape;98;p19"/>
          <p:cNvSpPr txBox="1">
            <a:spLocks noGrp="1"/>
          </p:cNvSpPr>
          <p:nvPr>
            <p:ph type="subTitle" idx="6"/>
          </p:nvPr>
        </p:nvSpPr>
        <p:spPr>
          <a:xfrm>
            <a:off x="1811450" y="3463950"/>
            <a:ext cx="24801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atin typeface="Oxygen"/>
                <a:ea typeface="Oxygen"/>
                <a:cs typeface="Oxygen"/>
                <a:sym typeface="Oxygen"/>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99" name="Google Shape;99;p19"/>
          <p:cNvSpPr txBox="1">
            <a:spLocks noGrp="1"/>
          </p:cNvSpPr>
          <p:nvPr>
            <p:ph type="title" idx="7"/>
          </p:nvPr>
        </p:nvSpPr>
        <p:spPr>
          <a:xfrm>
            <a:off x="5749500" y="3091623"/>
            <a:ext cx="24801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b="1"/>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00" name="Google Shape;100;p19"/>
          <p:cNvSpPr txBox="1">
            <a:spLocks noGrp="1"/>
          </p:cNvSpPr>
          <p:nvPr>
            <p:ph type="subTitle" idx="8"/>
          </p:nvPr>
        </p:nvSpPr>
        <p:spPr>
          <a:xfrm>
            <a:off x="5749500" y="3463950"/>
            <a:ext cx="24801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atin typeface="Oxygen"/>
                <a:ea typeface="Oxygen"/>
                <a:cs typeface="Oxygen"/>
                <a:sym typeface="Oxygen"/>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six columns">
  <p:cSld name="BLANK_1_1_1_1_1">
    <p:spTree>
      <p:nvGrpSpPr>
        <p:cNvPr id="1" name="Shape 101"/>
        <p:cNvGrpSpPr/>
        <p:nvPr/>
      </p:nvGrpSpPr>
      <p:grpSpPr>
        <a:xfrm>
          <a:off x="0" y="0"/>
          <a:ext cx="0" cy="0"/>
          <a:chOff x="0" y="0"/>
          <a:chExt cx="0" cy="0"/>
        </a:xfrm>
      </p:grpSpPr>
      <p:pic>
        <p:nvPicPr>
          <p:cNvPr id="102" name="Google Shape;102;p20"/>
          <p:cNvPicPr preferRelativeResize="0"/>
          <p:nvPr/>
        </p:nvPicPr>
        <p:blipFill rotWithShape="1">
          <a:blip r:embed="rId2">
            <a:alphaModFix/>
          </a:blip>
          <a:srcRect b="10"/>
          <a:stretch/>
        </p:blipFill>
        <p:spPr>
          <a:xfrm>
            <a:off x="0" y="0"/>
            <a:ext cx="9143999" cy="5143502"/>
          </a:xfrm>
          <a:prstGeom prst="rect">
            <a:avLst/>
          </a:prstGeom>
          <a:noFill/>
          <a:ln>
            <a:noFill/>
          </a:ln>
        </p:spPr>
      </p:pic>
      <p:sp>
        <p:nvSpPr>
          <p:cNvPr id="103" name="Google Shape;103;p2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24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4" name="Google Shape;104;p20"/>
          <p:cNvSpPr txBox="1">
            <a:spLocks noGrp="1"/>
          </p:cNvSpPr>
          <p:nvPr>
            <p:ph type="title" idx="2"/>
          </p:nvPr>
        </p:nvSpPr>
        <p:spPr>
          <a:xfrm>
            <a:off x="788550" y="1881312"/>
            <a:ext cx="2305500" cy="413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000" b="1"/>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05" name="Google Shape;105;p20"/>
          <p:cNvSpPr txBox="1">
            <a:spLocks noGrp="1"/>
          </p:cNvSpPr>
          <p:nvPr>
            <p:ph type="subTitle" idx="1"/>
          </p:nvPr>
        </p:nvSpPr>
        <p:spPr>
          <a:xfrm>
            <a:off x="720013" y="2193175"/>
            <a:ext cx="24426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atin typeface="Oxygen"/>
                <a:ea typeface="Oxygen"/>
                <a:cs typeface="Oxygen"/>
                <a:sym typeface="Oxygen"/>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06" name="Google Shape;106;p20"/>
          <p:cNvSpPr txBox="1">
            <a:spLocks noGrp="1"/>
          </p:cNvSpPr>
          <p:nvPr>
            <p:ph type="title" idx="3"/>
          </p:nvPr>
        </p:nvSpPr>
        <p:spPr>
          <a:xfrm>
            <a:off x="3419250" y="1881312"/>
            <a:ext cx="2305500" cy="413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000" b="1"/>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07" name="Google Shape;107;p20"/>
          <p:cNvSpPr txBox="1">
            <a:spLocks noGrp="1"/>
          </p:cNvSpPr>
          <p:nvPr>
            <p:ph type="subTitle" idx="4"/>
          </p:nvPr>
        </p:nvSpPr>
        <p:spPr>
          <a:xfrm>
            <a:off x="3331962" y="2193175"/>
            <a:ext cx="24801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atin typeface="Oxygen"/>
                <a:ea typeface="Oxygen"/>
                <a:cs typeface="Oxygen"/>
                <a:sym typeface="Oxygen"/>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08" name="Google Shape;108;p20"/>
          <p:cNvSpPr txBox="1">
            <a:spLocks noGrp="1"/>
          </p:cNvSpPr>
          <p:nvPr>
            <p:ph type="title" idx="5"/>
          </p:nvPr>
        </p:nvSpPr>
        <p:spPr>
          <a:xfrm>
            <a:off x="788550" y="3749587"/>
            <a:ext cx="2305500" cy="413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000" b="1"/>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09" name="Google Shape;109;p20"/>
          <p:cNvSpPr txBox="1">
            <a:spLocks noGrp="1"/>
          </p:cNvSpPr>
          <p:nvPr>
            <p:ph type="subTitle" idx="6"/>
          </p:nvPr>
        </p:nvSpPr>
        <p:spPr>
          <a:xfrm>
            <a:off x="720000" y="4061350"/>
            <a:ext cx="24426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atin typeface="Oxygen"/>
                <a:ea typeface="Oxygen"/>
                <a:cs typeface="Oxygen"/>
                <a:sym typeface="Oxygen"/>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10" name="Google Shape;110;p20"/>
          <p:cNvSpPr txBox="1">
            <a:spLocks noGrp="1"/>
          </p:cNvSpPr>
          <p:nvPr>
            <p:ph type="title" idx="7"/>
          </p:nvPr>
        </p:nvSpPr>
        <p:spPr>
          <a:xfrm>
            <a:off x="3419250" y="3749587"/>
            <a:ext cx="2305500" cy="413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000" b="1"/>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11" name="Google Shape;111;p20"/>
          <p:cNvSpPr txBox="1">
            <a:spLocks noGrp="1"/>
          </p:cNvSpPr>
          <p:nvPr>
            <p:ph type="subTitle" idx="8"/>
          </p:nvPr>
        </p:nvSpPr>
        <p:spPr>
          <a:xfrm>
            <a:off x="3331950" y="4061350"/>
            <a:ext cx="24801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atin typeface="Oxygen"/>
                <a:ea typeface="Oxygen"/>
                <a:cs typeface="Oxygen"/>
                <a:sym typeface="Oxygen"/>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12" name="Google Shape;112;p20"/>
          <p:cNvSpPr txBox="1">
            <a:spLocks noGrp="1"/>
          </p:cNvSpPr>
          <p:nvPr>
            <p:ph type="title" idx="9"/>
          </p:nvPr>
        </p:nvSpPr>
        <p:spPr>
          <a:xfrm>
            <a:off x="6049924" y="1881312"/>
            <a:ext cx="2305500" cy="413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000" b="1"/>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13" name="Google Shape;113;p20"/>
          <p:cNvSpPr txBox="1">
            <a:spLocks noGrp="1"/>
          </p:cNvSpPr>
          <p:nvPr>
            <p:ph type="subTitle" idx="13"/>
          </p:nvPr>
        </p:nvSpPr>
        <p:spPr>
          <a:xfrm>
            <a:off x="5981387" y="2193175"/>
            <a:ext cx="24426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atin typeface="Oxygen"/>
                <a:ea typeface="Oxygen"/>
                <a:cs typeface="Oxygen"/>
                <a:sym typeface="Oxygen"/>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14" name="Google Shape;114;p20"/>
          <p:cNvSpPr txBox="1">
            <a:spLocks noGrp="1"/>
          </p:cNvSpPr>
          <p:nvPr>
            <p:ph type="title" idx="14"/>
          </p:nvPr>
        </p:nvSpPr>
        <p:spPr>
          <a:xfrm>
            <a:off x="6049924" y="3749587"/>
            <a:ext cx="2305500" cy="413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000" b="1"/>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15" name="Google Shape;115;p20"/>
          <p:cNvSpPr txBox="1">
            <a:spLocks noGrp="1"/>
          </p:cNvSpPr>
          <p:nvPr>
            <p:ph type="subTitle" idx="15"/>
          </p:nvPr>
        </p:nvSpPr>
        <p:spPr>
          <a:xfrm>
            <a:off x="5981374" y="4061350"/>
            <a:ext cx="24426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atin typeface="Oxygen"/>
                <a:ea typeface="Oxygen"/>
                <a:cs typeface="Oxygen"/>
                <a:sym typeface="Oxygen"/>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4">
  <p:cSld name="CUSTOM_5">
    <p:spTree>
      <p:nvGrpSpPr>
        <p:cNvPr id="1" name="Shape 128"/>
        <p:cNvGrpSpPr/>
        <p:nvPr/>
      </p:nvGrpSpPr>
      <p:grpSpPr>
        <a:xfrm>
          <a:off x="0" y="0"/>
          <a:ext cx="0" cy="0"/>
          <a:chOff x="0" y="0"/>
          <a:chExt cx="0" cy="0"/>
        </a:xfrm>
      </p:grpSpPr>
      <p:pic>
        <p:nvPicPr>
          <p:cNvPr id="129" name="Google Shape;129;p24"/>
          <p:cNvPicPr preferRelativeResize="0"/>
          <p:nvPr/>
        </p:nvPicPr>
        <p:blipFill>
          <a:blip r:embed="rId2">
            <a:alphaModFix/>
          </a:blip>
          <a:stretch>
            <a:fillRect/>
          </a:stretch>
        </p:blipFill>
        <p:spPr>
          <a:xfrm>
            <a:off x="-5" y="0"/>
            <a:ext cx="9144005" cy="5143500"/>
          </a:xfrm>
          <a:prstGeom prst="rect">
            <a:avLst/>
          </a:prstGeom>
          <a:noFill/>
          <a:ln>
            <a:noFill/>
          </a:ln>
        </p:spPr>
      </p:pic>
      <p:sp>
        <p:nvSpPr>
          <p:cNvPr id="130" name="Google Shape;130;p2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24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hanks">
  <p:cSld name="BLANK_1_1_1_1_1_1_2">
    <p:spTree>
      <p:nvGrpSpPr>
        <p:cNvPr id="1" name="Shape 149"/>
        <p:cNvGrpSpPr/>
        <p:nvPr/>
      </p:nvGrpSpPr>
      <p:grpSpPr>
        <a:xfrm>
          <a:off x="0" y="0"/>
          <a:ext cx="0" cy="0"/>
          <a:chOff x="0" y="0"/>
          <a:chExt cx="0" cy="0"/>
        </a:xfrm>
      </p:grpSpPr>
      <p:pic>
        <p:nvPicPr>
          <p:cNvPr id="150" name="Google Shape;150;p28"/>
          <p:cNvPicPr preferRelativeResize="0"/>
          <p:nvPr/>
        </p:nvPicPr>
        <p:blipFill>
          <a:blip r:embed="rId2">
            <a:alphaModFix/>
          </a:blip>
          <a:stretch>
            <a:fillRect/>
          </a:stretch>
        </p:blipFill>
        <p:spPr>
          <a:xfrm>
            <a:off x="0" y="3"/>
            <a:ext cx="9144000" cy="5143489"/>
          </a:xfrm>
          <a:prstGeom prst="rect">
            <a:avLst/>
          </a:prstGeom>
          <a:noFill/>
          <a:ln>
            <a:noFill/>
          </a:ln>
        </p:spPr>
      </p:pic>
      <p:sp>
        <p:nvSpPr>
          <p:cNvPr id="151" name="Google Shape;151;p28"/>
          <p:cNvSpPr txBox="1">
            <a:spLocks noGrp="1"/>
          </p:cNvSpPr>
          <p:nvPr>
            <p:ph type="ctrTitle"/>
          </p:nvPr>
        </p:nvSpPr>
        <p:spPr>
          <a:xfrm>
            <a:off x="4096775" y="540100"/>
            <a:ext cx="4325700" cy="98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b="1"/>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52" name="Google Shape;152;p28"/>
          <p:cNvSpPr txBox="1">
            <a:spLocks noGrp="1"/>
          </p:cNvSpPr>
          <p:nvPr>
            <p:ph type="subTitle" idx="1"/>
          </p:nvPr>
        </p:nvSpPr>
        <p:spPr>
          <a:xfrm>
            <a:off x="4096775" y="1524100"/>
            <a:ext cx="43257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600">
                <a:latin typeface="Oxygen"/>
                <a:ea typeface="Oxygen"/>
                <a:cs typeface="Oxygen"/>
                <a:sym typeface="Oxygen"/>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53" name="Google Shape;153;p28"/>
          <p:cNvSpPr txBox="1"/>
          <p:nvPr/>
        </p:nvSpPr>
        <p:spPr>
          <a:xfrm>
            <a:off x="4409075" y="3137600"/>
            <a:ext cx="3701100" cy="964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lt2"/>
                </a:solidFill>
                <a:latin typeface="Oxygen"/>
                <a:ea typeface="Oxygen"/>
                <a:cs typeface="Oxygen"/>
                <a:sym typeface="Oxygen"/>
              </a:rPr>
              <a:t>CREDITS: This presentation template was created by </a:t>
            </a:r>
            <a:r>
              <a:rPr lang="en" u="sng">
                <a:solidFill>
                  <a:schemeClr val="lt2"/>
                </a:solidFill>
                <a:latin typeface="Oxygen"/>
                <a:ea typeface="Oxygen"/>
                <a:cs typeface="Oxygen"/>
                <a:sym typeface="Oxygen"/>
                <a:hlinkClick r:id="rId3">
                  <a:extLst>
                    <a:ext uri="{A12FA001-AC4F-418D-AE19-62706E023703}">
                      <ahyp:hlinkClr xmlns:ahyp="http://schemas.microsoft.com/office/drawing/2018/hyperlinkcolor" val="tx"/>
                    </a:ext>
                  </a:extLst>
                </a:hlinkClick>
              </a:rPr>
              <a:t>Slidesgo</a:t>
            </a:r>
            <a:r>
              <a:rPr lang="en">
                <a:solidFill>
                  <a:schemeClr val="lt2"/>
                </a:solidFill>
                <a:latin typeface="Oxygen"/>
                <a:ea typeface="Oxygen"/>
                <a:cs typeface="Oxygen"/>
                <a:sym typeface="Oxygen"/>
              </a:rPr>
              <a:t>, including icons by </a:t>
            </a:r>
            <a:r>
              <a:rPr lang="en" u="sng">
                <a:solidFill>
                  <a:schemeClr val="lt2"/>
                </a:solidFill>
                <a:latin typeface="Oxygen"/>
                <a:ea typeface="Oxygen"/>
                <a:cs typeface="Oxygen"/>
                <a:sym typeface="Oxygen"/>
                <a:hlinkClick r:id="rId4">
                  <a:extLst>
                    <a:ext uri="{A12FA001-AC4F-418D-AE19-62706E023703}">
                      <ahyp:hlinkClr xmlns:ahyp="http://schemas.microsoft.com/office/drawing/2018/hyperlinkcolor" val="tx"/>
                    </a:ext>
                  </a:extLst>
                </a:hlinkClick>
              </a:rPr>
              <a:t>Flaticon</a:t>
            </a:r>
            <a:r>
              <a:rPr lang="en">
                <a:solidFill>
                  <a:schemeClr val="lt2"/>
                </a:solidFill>
                <a:latin typeface="Oxygen"/>
                <a:ea typeface="Oxygen"/>
                <a:cs typeface="Oxygen"/>
                <a:sym typeface="Oxygen"/>
              </a:rPr>
              <a:t>, infographics &amp; images by</a:t>
            </a:r>
            <a:r>
              <a:rPr lang="en">
                <a:solidFill>
                  <a:schemeClr val="lt2"/>
                </a:solidFill>
                <a:uFill>
                  <a:noFill/>
                </a:uFill>
                <a:latin typeface="Oxygen"/>
                <a:ea typeface="Oxygen"/>
                <a:cs typeface="Oxygen"/>
                <a:sym typeface="Oxygen"/>
                <a:hlinkClick r:id="rId5">
                  <a:extLst>
                    <a:ext uri="{A12FA001-AC4F-418D-AE19-62706E023703}">
                      <ahyp:hlinkClr xmlns:ahyp="http://schemas.microsoft.com/office/drawing/2018/hyperlinkcolor" val="tx"/>
                    </a:ext>
                  </a:extLst>
                </a:hlinkClick>
              </a:rPr>
              <a:t> </a:t>
            </a:r>
            <a:r>
              <a:rPr lang="en" u="sng">
                <a:solidFill>
                  <a:schemeClr val="lt2"/>
                </a:solidFill>
                <a:latin typeface="Oxygen"/>
                <a:ea typeface="Oxygen"/>
                <a:cs typeface="Oxygen"/>
                <a:sym typeface="Oxygen"/>
                <a:hlinkClick r:id="rId5">
                  <a:extLst>
                    <a:ext uri="{A12FA001-AC4F-418D-AE19-62706E023703}">
                      <ahyp:hlinkClr xmlns:ahyp="http://schemas.microsoft.com/office/drawing/2018/hyperlinkcolor" val="tx"/>
                    </a:ext>
                  </a:extLst>
                </a:hlinkClick>
              </a:rPr>
              <a:t>Freepik</a:t>
            </a:r>
            <a:r>
              <a:rPr lang="en">
                <a:solidFill>
                  <a:schemeClr val="lt2"/>
                </a:solidFill>
                <a:latin typeface="Oxygen"/>
                <a:ea typeface="Oxygen"/>
                <a:cs typeface="Oxygen"/>
                <a:sym typeface="Oxygen"/>
              </a:rPr>
              <a:t>.</a:t>
            </a:r>
            <a:endParaRPr>
              <a:solidFill>
                <a:schemeClr val="lt2"/>
              </a:solidFill>
              <a:latin typeface="Oxygen"/>
              <a:ea typeface="Oxygen"/>
              <a:cs typeface="Oxygen"/>
              <a:sym typeface="Oxygen"/>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154"/>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Poiret One"/>
              <a:buNone/>
              <a:defRPr sz="2800">
                <a:solidFill>
                  <a:schemeClr val="dk1"/>
                </a:solidFill>
                <a:latin typeface="Poiret One"/>
                <a:ea typeface="Poiret One"/>
                <a:cs typeface="Poiret One"/>
                <a:sym typeface="Poiret One"/>
              </a:defRPr>
            </a:lvl1pPr>
            <a:lvl2pPr lvl="1"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2pPr>
            <a:lvl3pPr lvl="2"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3pPr>
            <a:lvl4pPr lvl="3"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4pPr>
            <a:lvl5pPr lvl="4"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5pPr>
            <a:lvl6pPr lvl="5"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6pPr>
            <a:lvl7pPr lvl="6"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7pPr>
            <a:lvl8pPr lvl="7"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8pPr>
            <a:lvl9pPr lvl="8"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2"/>
              </a:buClr>
              <a:buSzPts val="1800"/>
              <a:buFont typeface="Oxygen Light"/>
              <a:buChar char="●"/>
              <a:defRPr sz="1800">
                <a:solidFill>
                  <a:schemeClr val="lt2"/>
                </a:solidFill>
                <a:latin typeface="Oxygen Light"/>
                <a:ea typeface="Oxygen Light"/>
                <a:cs typeface="Oxygen Light"/>
                <a:sym typeface="Oxygen Light"/>
              </a:defRPr>
            </a:lvl1pPr>
            <a:lvl2pPr marL="914400" lvl="1" indent="-317500">
              <a:lnSpc>
                <a:spcPct val="115000"/>
              </a:lnSpc>
              <a:spcBef>
                <a:spcPts val="1600"/>
              </a:spcBef>
              <a:spcAft>
                <a:spcPts val="0"/>
              </a:spcAft>
              <a:buClr>
                <a:schemeClr val="lt2"/>
              </a:buClr>
              <a:buSzPts val="1400"/>
              <a:buFont typeface="Oxygen Light"/>
              <a:buChar char="○"/>
              <a:defRPr>
                <a:solidFill>
                  <a:schemeClr val="lt2"/>
                </a:solidFill>
                <a:latin typeface="Oxygen Light"/>
                <a:ea typeface="Oxygen Light"/>
                <a:cs typeface="Oxygen Light"/>
                <a:sym typeface="Oxygen Light"/>
              </a:defRPr>
            </a:lvl2pPr>
            <a:lvl3pPr marL="1371600" lvl="2" indent="-317500">
              <a:lnSpc>
                <a:spcPct val="115000"/>
              </a:lnSpc>
              <a:spcBef>
                <a:spcPts val="1600"/>
              </a:spcBef>
              <a:spcAft>
                <a:spcPts val="0"/>
              </a:spcAft>
              <a:buClr>
                <a:schemeClr val="lt2"/>
              </a:buClr>
              <a:buSzPts val="1400"/>
              <a:buFont typeface="Oxygen Light"/>
              <a:buChar char="■"/>
              <a:defRPr>
                <a:solidFill>
                  <a:schemeClr val="lt2"/>
                </a:solidFill>
                <a:latin typeface="Oxygen Light"/>
                <a:ea typeface="Oxygen Light"/>
                <a:cs typeface="Oxygen Light"/>
                <a:sym typeface="Oxygen Light"/>
              </a:defRPr>
            </a:lvl3pPr>
            <a:lvl4pPr marL="1828800" lvl="3" indent="-317500">
              <a:lnSpc>
                <a:spcPct val="115000"/>
              </a:lnSpc>
              <a:spcBef>
                <a:spcPts val="1600"/>
              </a:spcBef>
              <a:spcAft>
                <a:spcPts val="0"/>
              </a:spcAft>
              <a:buClr>
                <a:schemeClr val="lt2"/>
              </a:buClr>
              <a:buSzPts val="1400"/>
              <a:buFont typeface="Oxygen Light"/>
              <a:buChar char="●"/>
              <a:defRPr>
                <a:solidFill>
                  <a:schemeClr val="lt2"/>
                </a:solidFill>
                <a:latin typeface="Oxygen Light"/>
                <a:ea typeface="Oxygen Light"/>
                <a:cs typeface="Oxygen Light"/>
                <a:sym typeface="Oxygen Light"/>
              </a:defRPr>
            </a:lvl4pPr>
            <a:lvl5pPr marL="2286000" lvl="4" indent="-317500">
              <a:lnSpc>
                <a:spcPct val="115000"/>
              </a:lnSpc>
              <a:spcBef>
                <a:spcPts val="1600"/>
              </a:spcBef>
              <a:spcAft>
                <a:spcPts val="0"/>
              </a:spcAft>
              <a:buClr>
                <a:schemeClr val="lt2"/>
              </a:buClr>
              <a:buSzPts val="1400"/>
              <a:buFont typeface="Oxygen Light"/>
              <a:buChar char="○"/>
              <a:defRPr>
                <a:solidFill>
                  <a:schemeClr val="lt2"/>
                </a:solidFill>
                <a:latin typeface="Oxygen Light"/>
                <a:ea typeface="Oxygen Light"/>
                <a:cs typeface="Oxygen Light"/>
                <a:sym typeface="Oxygen Light"/>
              </a:defRPr>
            </a:lvl5pPr>
            <a:lvl6pPr marL="2743200" lvl="5" indent="-317500">
              <a:lnSpc>
                <a:spcPct val="115000"/>
              </a:lnSpc>
              <a:spcBef>
                <a:spcPts val="1600"/>
              </a:spcBef>
              <a:spcAft>
                <a:spcPts val="0"/>
              </a:spcAft>
              <a:buClr>
                <a:schemeClr val="lt2"/>
              </a:buClr>
              <a:buSzPts val="1400"/>
              <a:buFont typeface="Oxygen Light"/>
              <a:buChar char="■"/>
              <a:defRPr>
                <a:solidFill>
                  <a:schemeClr val="lt2"/>
                </a:solidFill>
                <a:latin typeface="Oxygen Light"/>
                <a:ea typeface="Oxygen Light"/>
                <a:cs typeface="Oxygen Light"/>
                <a:sym typeface="Oxygen Light"/>
              </a:defRPr>
            </a:lvl6pPr>
            <a:lvl7pPr marL="3200400" lvl="6" indent="-317500">
              <a:lnSpc>
                <a:spcPct val="115000"/>
              </a:lnSpc>
              <a:spcBef>
                <a:spcPts val="1600"/>
              </a:spcBef>
              <a:spcAft>
                <a:spcPts val="0"/>
              </a:spcAft>
              <a:buClr>
                <a:schemeClr val="lt2"/>
              </a:buClr>
              <a:buSzPts val="1400"/>
              <a:buFont typeface="Oxygen Light"/>
              <a:buChar char="●"/>
              <a:defRPr>
                <a:solidFill>
                  <a:schemeClr val="lt2"/>
                </a:solidFill>
                <a:latin typeface="Oxygen Light"/>
                <a:ea typeface="Oxygen Light"/>
                <a:cs typeface="Oxygen Light"/>
                <a:sym typeface="Oxygen Light"/>
              </a:defRPr>
            </a:lvl7pPr>
            <a:lvl8pPr marL="3657600" lvl="7" indent="-317500">
              <a:lnSpc>
                <a:spcPct val="115000"/>
              </a:lnSpc>
              <a:spcBef>
                <a:spcPts val="1600"/>
              </a:spcBef>
              <a:spcAft>
                <a:spcPts val="0"/>
              </a:spcAft>
              <a:buClr>
                <a:schemeClr val="lt2"/>
              </a:buClr>
              <a:buSzPts val="1400"/>
              <a:buFont typeface="Oxygen Light"/>
              <a:buChar char="○"/>
              <a:defRPr>
                <a:solidFill>
                  <a:schemeClr val="lt2"/>
                </a:solidFill>
                <a:latin typeface="Oxygen Light"/>
                <a:ea typeface="Oxygen Light"/>
                <a:cs typeface="Oxygen Light"/>
                <a:sym typeface="Oxygen Light"/>
              </a:defRPr>
            </a:lvl8pPr>
            <a:lvl9pPr marL="4114800" lvl="8" indent="-317500">
              <a:lnSpc>
                <a:spcPct val="115000"/>
              </a:lnSpc>
              <a:spcBef>
                <a:spcPts val="1600"/>
              </a:spcBef>
              <a:spcAft>
                <a:spcPts val="1600"/>
              </a:spcAft>
              <a:buClr>
                <a:schemeClr val="lt2"/>
              </a:buClr>
              <a:buSzPts val="1400"/>
              <a:buFont typeface="Oxygen Light"/>
              <a:buChar char="■"/>
              <a:defRPr>
                <a:solidFill>
                  <a:schemeClr val="lt2"/>
                </a:solidFill>
                <a:latin typeface="Oxygen Light"/>
                <a:ea typeface="Oxygen Light"/>
                <a:cs typeface="Oxygen Light"/>
                <a:sym typeface="Oxygen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5" r:id="rId2"/>
    <p:sldLayoutId id="2147483658" r:id="rId3"/>
    <p:sldLayoutId id="2147483661" r:id="rId4"/>
    <p:sldLayoutId id="2147483665" r:id="rId5"/>
    <p:sldLayoutId id="2147483666" r:id="rId6"/>
    <p:sldLayoutId id="2147483670" r:id="rId7"/>
    <p:sldLayoutId id="2147483674" r:id="rId8"/>
    <p:sldLayoutId id="2147483675" r:id="rId9"/>
    <p:sldLayoutId id="2147483676" r:id="rId10"/>
    <p:sldLayoutId id="2147483677"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34"/>
          <p:cNvSpPr txBox="1">
            <a:spLocks noGrp="1"/>
          </p:cNvSpPr>
          <p:nvPr>
            <p:ph type="ctrTitle"/>
          </p:nvPr>
        </p:nvSpPr>
        <p:spPr>
          <a:xfrm>
            <a:off x="4149000" y="1231457"/>
            <a:ext cx="3852000" cy="104423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IP ADDRESS</a:t>
            </a:r>
            <a:endParaRPr>
              <a:solidFill>
                <a:schemeClr val="accent1"/>
              </a:solidFill>
            </a:endParaRPr>
          </a:p>
        </p:txBody>
      </p:sp>
      <p:sp>
        <p:nvSpPr>
          <p:cNvPr id="168" name="Google Shape;168;p34"/>
          <p:cNvSpPr txBox="1">
            <a:spLocks noGrp="1"/>
          </p:cNvSpPr>
          <p:nvPr>
            <p:ph type="subTitle" idx="1"/>
          </p:nvPr>
        </p:nvSpPr>
        <p:spPr>
          <a:xfrm>
            <a:off x="4149000" y="2452549"/>
            <a:ext cx="38520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Kelompok 2 </a:t>
            </a:r>
          </a:p>
          <a:p>
            <a:pPr marL="0" lvl="0" indent="0" algn="ctr" rtl="0">
              <a:spcBef>
                <a:spcPts val="0"/>
              </a:spcBef>
              <a:spcAft>
                <a:spcPts val="0"/>
              </a:spcAft>
              <a:buNone/>
            </a:pPr>
            <a:r>
              <a:rPr lang="en"/>
              <a:t>Mapel : Informatika</a:t>
            </a:r>
            <a:endParaRPr/>
          </a:p>
        </p:txBody>
      </p:sp>
      <p:sp>
        <p:nvSpPr>
          <p:cNvPr id="2" name="Google Shape;301;p48">
            <a:extLst>
              <a:ext uri="{FF2B5EF4-FFF2-40B4-BE49-F238E27FC236}">
                <a16:creationId xmlns:a16="http://schemas.microsoft.com/office/drawing/2014/main" id="{3421AB84-C777-1300-6D55-4A1CED25ED35}"/>
              </a:ext>
            </a:extLst>
          </p:cNvPr>
          <p:cNvSpPr/>
          <p:nvPr/>
        </p:nvSpPr>
        <p:spPr>
          <a:xfrm rot="10800000">
            <a:off x="-2248942" y="2653699"/>
            <a:ext cx="602296" cy="602319"/>
          </a:xfrm>
          <a:custGeom>
            <a:avLst/>
            <a:gdLst/>
            <a:ahLst/>
            <a:cxnLst/>
            <a:rect l="l" t="t" r="r" b="b"/>
            <a:pathLst>
              <a:path w="103710" h="103714" extrusionOk="0">
                <a:moveTo>
                  <a:pt x="51861" y="0"/>
                </a:moveTo>
                <a:lnTo>
                  <a:pt x="51192" y="13"/>
                </a:lnTo>
                <a:lnTo>
                  <a:pt x="50522" y="25"/>
                </a:lnTo>
                <a:lnTo>
                  <a:pt x="49852" y="38"/>
                </a:lnTo>
                <a:lnTo>
                  <a:pt x="49183" y="76"/>
                </a:lnTo>
                <a:lnTo>
                  <a:pt x="48526" y="114"/>
                </a:lnTo>
                <a:lnTo>
                  <a:pt x="47869" y="152"/>
                </a:lnTo>
                <a:lnTo>
                  <a:pt x="47212" y="215"/>
                </a:lnTo>
                <a:lnTo>
                  <a:pt x="46555" y="278"/>
                </a:lnTo>
                <a:lnTo>
                  <a:pt x="45898" y="341"/>
                </a:lnTo>
                <a:lnTo>
                  <a:pt x="45254" y="417"/>
                </a:lnTo>
                <a:lnTo>
                  <a:pt x="44610" y="505"/>
                </a:lnTo>
                <a:lnTo>
                  <a:pt x="43965" y="607"/>
                </a:lnTo>
                <a:lnTo>
                  <a:pt x="43321" y="708"/>
                </a:lnTo>
                <a:lnTo>
                  <a:pt x="42677" y="821"/>
                </a:lnTo>
                <a:lnTo>
                  <a:pt x="42045" y="935"/>
                </a:lnTo>
                <a:lnTo>
                  <a:pt x="41401" y="1061"/>
                </a:lnTo>
                <a:lnTo>
                  <a:pt x="40769" y="1188"/>
                </a:lnTo>
                <a:lnTo>
                  <a:pt x="40150" y="1339"/>
                </a:lnTo>
                <a:lnTo>
                  <a:pt x="39518" y="1478"/>
                </a:lnTo>
                <a:lnTo>
                  <a:pt x="38899" y="1642"/>
                </a:lnTo>
                <a:lnTo>
                  <a:pt x="38280" y="1807"/>
                </a:lnTo>
                <a:lnTo>
                  <a:pt x="37661" y="1971"/>
                </a:lnTo>
                <a:lnTo>
                  <a:pt x="37042" y="2148"/>
                </a:lnTo>
                <a:lnTo>
                  <a:pt x="36436" y="2337"/>
                </a:lnTo>
                <a:lnTo>
                  <a:pt x="35829" y="2527"/>
                </a:lnTo>
                <a:lnTo>
                  <a:pt x="35223" y="2729"/>
                </a:lnTo>
                <a:lnTo>
                  <a:pt x="34629" y="2931"/>
                </a:lnTo>
                <a:lnTo>
                  <a:pt x="34023" y="3146"/>
                </a:lnTo>
                <a:lnTo>
                  <a:pt x="33429" y="3373"/>
                </a:lnTo>
                <a:lnTo>
                  <a:pt x="32848" y="3600"/>
                </a:lnTo>
                <a:lnTo>
                  <a:pt x="32254" y="3840"/>
                </a:lnTo>
                <a:lnTo>
                  <a:pt x="31673" y="4080"/>
                </a:lnTo>
                <a:lnTo>
                  <a:pt x="31092" y="4333"/>
                </a:lnTo>
                <a:lnTo>
                  <a:pt x="30510" y="4586"/>
                </a:lnTo>
                <a:lnTo>
                  <a:pt x="29942" y="4851"/>
                </a:lnTo>
                <a:lnTo>
                  <a:pt x="29373" y="5116"/>
                </a:lnTo>
                <a:lnTo>
                  <a:pt x="28805" y="5394"/>
                </a:lnTo>
                <a:lnTo>
                  <a:pt x="28249" y="5672"/>
                </a:lnTo>
                <a:lnTo>
                  <a:pt x="27693" y="5963"/>
                </a:lnTo>
                <a:lnTo>
                  <a:pt x="27137" y="6266"/>
                </a:lnTo>
                <a:lnTo>
                  <a:pt x="26594" y="6569"/>
                </a:lnTo>
                <a:lnTo>
                  <a:pt x="26051" y="6872"/>
                </a:lnTo>
                <a:lnTo>
                  <a:pt x="24964" y="7517"/>
                </a:lnTo>
                <a:lnTo>
                  <a:pt x="23903" y="8173"/>
                </a:lnTo>
                <a:lnTo>
                  <a:pt x="22867" y="8856"/>
                </a:lnTo>
                <a:lnTo>
                  <a:pt x="21831" y="9576"/>
                </a:lnTo>
                <a:lnTo>
                  <a:pt x="20833" y="10308"/>
                </a:lnTo>
                <a:lnTo>
                  <a:pt x="19835" y="11066"/>
                </a:lnTo>
                <a:lnTo>
                  <a:pt x="18875" y="11850"/>
                </a:lnTo>
                <a:lnTo>
                  <a:pt x="17915" y="12645"/>
                </a:lnTo>
                <a:lnTo>
                  <a:pt x="16992" y="13479"/>
                </a:lnTo>
                <a:lnTo>
                  <a:pt x="16083" y="14326"/>
                </a:lnTo>
                <a:lnTo>
                  <a:pt x="15186" y="15197"/>
                </a:lnTo>
                <a:lnTo>
                  <a:pt x="14314" y="16081"/>
                </a:lnTo>
                <a:lnTo>
                  <a:pt x="13468" y="16991"/>
                </a:lnTo>
                <a:lnTo>
                  <a:pt x="12646" y="17926"/>
                </a:lnTo>
                <a:lnTo>
                  <a:pt x="11838" y="18873"/>
                </a:lnTo>
                <a:lnTo>
                  <a:pt x="11055" y="19846"/>
                </a:lnTo>
                <a:lnTo>
                  <a:pt x="10297" y="20831"/>
                </a:lnTo>
                <a:lnTo>
                  <a:pt x="9564" y="21842"/>
                </a:lnTo>
                <a:lnTo>
                  <a:pt x="8856" y="22865"/>
                </a:lnTo>
                <a:lnTo>
                  <a:pt x="8174" y="23914"/>
                </a:lnTo>
                <a:lnTo>
                  <a:pt x="7505" y="24975"/>
                </a:lnTo>
                <a:lnTo>
                  <a:pt x="6873" y="26049"/>
                </a:lnTo>
                <a:lnTo>
                  <a:pt x="6557" y="26592"/>
                </a:lnTo>
                <a:lnTo>
                  <a:pt x="6254" y="27148"/>
                </a:lnTo>
                <a:lnTo>
                  <a:pt x="5963" y="27691"/>
                </a:lnTo>
                <a:lnTo>
                  <a:pt x="5673" y="28247"/>
                </a:lnTo>
                <a:lnTo>
                  <a:pt x="5395" y="28815"/>
                </a:lnTo>
                <a:lnTo>
                  <a:pt x="5117" y="29384"/>
                </a:lnTo>
                <a:lnTo>
                  <a:pt x="4839" y="29952"/>
                </a:lnTo>
                <a:lnTo>
                  <a:pt x="4586" y="30521"/>
                </a:lnTo>
                <a:lnTo>
                  <a:pt x="4321" y="31102"/>
                </a:lnTo>
                <a:lnTo>
                  <a:pt x="4068" y="31670"/>
                </a:lnTo>
                <a:lnTo>
                  <a:pt x="3828" y="32264"/>
                </a:lnTo>
                <a:lnTo>
                  <a:pt x="3601" y="32845"/>
                </a:lnTo>
                <a:lnTo>
                  <a:pt x="3373" y="33439"/>
                </a:lnTo>
                <a:lnTo>
                  <a:pt x="3146" y="34032"/>
                </a:lnTo>
                <a:lnTo>
                  <a:pt x="2931" y="34626"/>
                </a:lnTo>
                <a:lnTo>
                  <a:pt x="2729" y="35233"/>
                </a:lnTo>
                <a:lnTo>
                  <a:pt x="2527" y="35826"/>
                </a:lnTo>
                <a:lnTo>
                  <a:pt x="2325" y="36445"/>
                </a:lnTo>
                <a:lnTo>
                  <a:pt x="2148" y="37052"/>
                </a:lnTo>
                <a:lnTo>
                  <a:pt x="1971" y="37658"/>
                </a:lnTo>
                <a:lnTo>
                  <a:pt x="1794" y="38277"/>
                </a:lnTo>
                <a:lnTo>
                  <a:pt x="1630" y="38896"/>
                </a:lnTo>
                <a:lnTo>
                  <a:pt x="1478" y="39528"/>
                </a:lnTo>
                <a:lnTo>
                  <a:pt x="1327" y="40147"/>
                </a:lnTo>
                <a:lnTo>
                  <a:pt x="1188" y="40778"/>
                </a:lnTo>
                <a:lnTo>
                  <a:pt x="1049" y="41410"/>
                </a:lnTo>
                <a:lnTo>
                  <a:pt x="922" y="42042"/>
                </a:lnTo>
                <a:lnTo>
                  <a:pt x="809" y="42686"/>
                </a:lnTo>
                <a:lnTo>
                  <a:pt x="695" y="43317"/>
                </a:lnTo>
                <a:lnTo>
                  <a:pt x="594" y="43962"/>
                </a:lnTo>
                <a:lnTo>
                  <a:pt x="506" y="44606"/>
                </a:lnTo>
                <a:lnTo>
                  <a:pt x="417" y="45250"/>
                </a:lnTo>
                <a:lnTo>
                  <a:pt x="341" y="45907"/>
                </a:lnTo>
                <a:lnTo>
                  <a:pt x="266" y="46564"/>
                </a:lnTo>
                <a:lnTo>
                  <a:pt x="202" y="47208"/>
                </a:lnTo>
                <a:lnTo>
                  <a:pt x="152" y="47865"/>
                </a:lnTo>
                <a:lnTo>
                  <a:pt x="101" y="48535"/>
                </a:lnTo>
                <a:lnTo>
                  <a:pt x="63" y="49192"/>
                </a:lnTo>
                <a:lnTo>
                  <a:pt x="38" y="49861"/>
                </a:lnTo>
                <a:lnTo>
                  <a:pt x="13" y="50518"/>
                </a:lnTo>
                <a:lnTo>
                  <a:pt x="0" y="51188"/>
                </a:lnTo>
                <a:lnTo>
                  <a:pt x="0" y="51857"/>
                </a:lnTo>
                <a:lnTo>
                  <a:pt x="0" y="52527"/>
                </a:lnTo>
                <a:lnTo>
                  <a:pt x="13" y="53196"/>
                </a:lnTo>
                <a:lnTo>
                  <a:pt x="38" y="53866"/>
                </a:lnTo>
                <a:lnTo>
                  <a:pt x="63" y="54523"/>
                </a:lnTo>
                <a:lnTo>
                  <a:pt x="101" y="55192"/>
                </a:lnTo>
                <a:lnTo>
                  <a:pt x="152" y="55849"/>
                </a:lnTo>
                <a:lnTo>
                  <a:pt x="202" y="56506"/>
                </a:lnTo>
                <a:lnTo>
                  <a:pt x="266" y="57163"/>
                </a:lnTo>
                <a:lnTo>
                  <a:pt x="341" y="57820"/>
                </a:lnTo>
                <a:lnTo>
                  <a:pt x="417" y="58464"/>
                </a:lnTo>
                <a:lnTo>
                  <a:pt x="506" y="59108"/>
                </a:lnTo>
                <a:lnTo>
                  <a:pt x="594" y="59752"/>
                </a:lnTo>
                <a:lnTo>
                  <a:pt x="695" y="60397"/>
                </a:lnTo>
                <a:lnTo>
                  <a:pt x="809" y="61041"/>
                </a:lnTo>
                <a:lnTo>
                  <a:pt x="922" y="61673"/>
                </a:lnTo>
                <a:lnTo>
                  <a:pt x="1049" y="62304"/>
                </a:lnTo>
                <a:lnTo>
                  <a:pt x="1188" y="62936"/>
                </a:lnTo>
                <a:lnTo>
                  <a:pt x="1327" y="63568"/>
                </a:lnTo>
                <a:lnTo>
                  <a:pt x="1478" y="64199"/>
                </a:lnTo>
                <a:lnTo>
                  <a:pt x="1630" y="64818"/>
                </a:lnTo>
                <a:lnTo>
                  <a:pt x="1794" y="65437"/>
                </a:lnTo>
                <a:lnTo>
                  <a:pt x="1971" y="66056"/>
                </a:lnTo>
                <a:lnTo>
                  <a:pt x="2148" y="66675"/>
                </a:lnTo>
                <a:lnTo>
                  <a:pt x="2325" y="67282"/>
                </a:lnTo>
                <a:lnTo>
                  <a:pt x="2527" y="67888"/>
                </a:lnTo>
                <a:lnTo>
                  <a:pt x="2729" y="68494"/>
                </a:lnTo>
                <a:lnTo>
                  <a:pt x="2931" y="69088"/>
                </a:lnTo>
                <a:lnTo>
                  <a:pt x="3146" y="69694"/>
                </a:lnTo>
                <a:lnTo>
                  <a:pt x="3373" y="70288"/>
                </a:lnTo>
                <a:lnTo>
                  <a:pt x="3601" y="70869"/>
                </a:lnTo>
                <a:lnTo>
                  <a:pt x="3828" y="71463"/>
                </a:lnTo>
                <a:lnTo>
                  <a:pt x="4068" y="72044"/>
                </a:lnTo>
                <a:lnTo>
                  <a:pt x="4321" y="72625"/>
                </a:lnTo>
                <a:lnTo>
                  <a:pt x="4586" y="73194"/>
                </a:lnTo>
                <a:lnTo>
                  <a:pt x="4839" y="73775"/>
                </a:lnTo>
                <a:lnTo>
                  <a:pt x="5117" y="74343"/>
                </a:lnTo>
                <a:lnTo>
                  <a:pt x="5395" y="74912"/>
                </a:lnTo>
                <a:lnTo>
                  <a:pt x="5673" y="75467"/>
                </a:lnTo>
                <a:lnTo>
                  <a:pt x="5963" y="76023"/>
                </a:lnTo>
                <a:lnTo>
                  <a:pt x="6254" y="76579"/>
                </a:lnTo>
                <a:lnTo>
                  <a:pt x="6557" y="77122"/>
                </a:lnTo>
                <a:lnTo>
                  <a:pt x="6873" y="77666"/>
                </a:lnTo>
                <a:lnTo>
                  <a:pt x="7189" y="78209"/>
                </a:lnTo>
                <a:lnTo>
                  <a:pt x="7505" y="78752"/>
                </a:lnTo>
                <a:lnTo>
                  <a:pt x="8174" y="79813"/>
                </a:lnTo>
                <a:lnTo>
                  <a:pt x="8856" y="80849"/>
                </a:lnTo>
                <a:lnTo>
                  <a:pt x="9564" y="81872"/>
                </a:lnTo>
                <a:lnTo>
                  <a:pt x="10297" y="82883"/>
                </a:lnTo>
                <a:lnTo>
                  <a:pt x="11055" y="83868"/>
                </a:lnTo>
                <a:lnTo>
                  <a:pt x="11838" y="84841"/>
                </a:lnTo>
                <a:lnTo>
                  <a:pt x="12646" y="85788"/>
                </a:lnTo>
                <a:lnTo>
                  <a:pt x="13468" y="86723"/>
                </a:lnTo>
                <a:lnTo>
                  <a:pt x="14314" y="87633"/>
                </a:lnTo>
                <a:lnTo>
                  <a:pt x="15186" y="88530"/>
                </a:lnTo>
                <a:lnTo>
                  <a:pt x="16083" y="89401"/>
                </a:lnTo>
                <a:lnTo>
                  <a:pt x="16992" y="90248"/>
                </a:lnTo>
                <a:lnTo>
                  <a:pt x="17915" y="91069"/>
                </a:lnTo>
                <a:lnTo>
                  <a:pt x="18875" y="91877"/>
                </a:lnTo>
                <a:lnTo>
                  <a:pt x="19835" y="92660"/>
                </a:lnTo>
                <a:lnTo>
                  <a:pt x="20833" y="93418"/>
                </a:lnTo>
                <a:lnTo>
                  <a:pt x="21831" y="94151"/>
                </a:lnTo>
                <a:lnTo>
                  <a:pt x="22867" y="94859"/>
                </a:lnTo>
                <a:lnTo>
                  <a:pt x="23903" y="95541"/>
                </a:lnTo>
                <a:lnTo>
                  <a:pt x="24964" y="96210"/>
                </a:lnTo>
                <a:lnTo>
                  <a:pt x="26051" y="96842"/>
                </a:lnTo>
                <a:lnTo>
                  <a:pt x="26594" y="97158"/>
                </a:lnTo>
                <a:lnTo>
                  <a:pt x="27137" y="97461"/>
                </a:lnTo>
                <a:lnTo>
                  <a:pt x="27693" y="97751"/>
                </a:lnTo>
                <a:lnTo>
                  <a:pt x="28249" y="98042"/>
                </a:lnTo>
                <a:lnTo>
                  <a:pt x="28805" y="98320"/>
                </a:lnTo>
                <a:lnTo>
                  <a:pt x="29373" y="98598"/>
                </a:lnTo>
                <a:lnTo>
                  <a:pt x="29942" y="98876"/>
                </a:lnTo>
                <a:lnTo>
                  <a:pt x="30510" y="99128"/>
                </a:lnTo>
                <a:lnTo>
                  <a:pt x="31092" y="99394"/>
                </a:lnTo>
                <a:lnTo>
                  <a:pt x="31673" y="99634"/>
                </a:lnTo>
                <a:lnTo>
                  <a:pt x="32254" y="99886"/>
                </a:lnTo>
                <a:lnTo>
                  <a:pt x="32848" y="100114"/>
                </a:lnTo>
                <a:lnTo>
                  <a:pt x="33429" y="100341"/>
                </a:lnTo>
                <a:lnTo>
                  <a:pt x="34023" y="100568"/>
                </a:lnTo>
                <a:lnTo>
                  <a:pt x="34629" y="100783"/>
                </a:lnTo>
                <a:lnTo>
                  <a:pt x="35223" y="100985"/>
                </a:lnTo>
                <a:lnTo>
                  <a:pt x="35829" y="101187"/>
                </a:lnTo>
                <a:lnTo>
                  <a:pt x="36436" y="101377"/>
                </a:lnTo>
                <a:lnTo>
                  <a:pt x="37042" y="101566"/>
                </a:lnTo>
                <a:lnTo>
                  <a:pt x="37661" y="101743"/>
                </a:lnTo>
                <a:lnTo>
                  <a:pt x="38280" y="101920"/>
                </a:lnTo>
                <a:lnTo>
                  <a:pt x="38899" y="102084"/>
                </a:lnTo>
                <a:lnTo>
                  <a:pt x="39518" y="102236"/>
                </a:lnTo>
                <a:lnTo>
                  <a:pt x="40150" y="102388"/>
                </a:lnTo>
                <a:lnTo>
                  <a:pt x="40769" y="102527"/>
                </a:lnTo>
                <a:lnTo>
                  <a:pt x="41401" y="102665"/>
                </a:lnTo>
                <a:lnTo>
                  <a:pt x="42045" y="102792"/>
                </a:lnTo>
                <a:lnTo>
                  <a:pt x="42677" y="102906"/>
                </a:lnTo>
                <a:lnTo>
                  <a:pt x="43321" y="103019"/>
                </a:lnTo>
                <a:lnTo>
                  <a:pt x="43965" y="103120"/>
                </a:lnTo>
                <a:lnTo>
                  <a:pt x="44610" y="103209"/>
                </a:lnTo>
                <a:lnTo>
                  <a:pt x="45254" y="103297"/>
                </a:lnTo>
                <a:lnTo>
                  <a:pt x="45898" y="103373"/>
                </a:lnTo>
                <a:lnTo>
                  <a:pt x="46555" y="103449"/>
                </a:lnTo>
                <a:lnTo>
                  <a:pt x="47212" y="103512"/>
                </a:lnTo>
                <a:lnTo>
                  <a:pt x="47869" y="103562"/>
                </a:lnTo>
                <a:lnTo>
                  <a:pt x="48526" y="103613"/>
                </a:lnTo>
                <a:lnTo>
                  <a:pt x="49183" y="103651"/>
                </a:lnTo>
                <a:lnTo>
                  <a:pt x="49852" y="103676"/>
                </a:lnTo>
                <a:lnTo>
                  <a:pt x="50522" y="103701"/>
                </a:lnTo>
                <a:lnTo>
                  <a:pt x="51192" y="103714"/>
                </a:lnTo>
                <a:lnTo>
                  <a:pt x="52531" y="103714"/>
                </a:lnTo>
                <a:lnTo>
                  <a:pt x="53200" y="103701"/>
                </a:lnTo>
                <a:lnTo>
                  <a:pt x="53857" y="103676"/>
                </a:lnTo>
                <a:lnTo>
                  <a:pt x="54527" y="103651"/>
                </a:lnTo>
                <a:lnTo>
                  <a:pt x="55184" y="103613"/>
                </a:lnTo>
                <a:lnTo>
                  <a:pt x="55853" y="103562"/>
                </a:lnTo>
                <a:lnTo>
                  <a:pt x="56510" y="103512"/>
                </a:lnTo>
                <a:lnTo>
                  <a:pt x="57155" y="103449"/>
                </a:lnTo>
                <a:lnTo>
                  <a:pt x="57812" y="103373"/>
                </a:lnTo>
                <a:lnTo>
                  <a:pt x="58456" y="103297"/>
                </a:lnTo>
                <a:lnTo>
                  <a:pt x="59113" y="103209"/>
                </a:lnTo>
                <a:lnTo>
                  <a:pt x="59757" y="103120"/>
                </a:lnTo>
                <a:lnTo>
                  <a:pt x="60402" y="103019"/>
                </a:lnTo>
                <a:lnTo>
                  <a:pt x="61033" y="102906"/>
                </a:lnTo>
                <a:lnTo>
                  <a:pt x="61678" y="102792"/>
                </a:lnTo>
                <a:lnTo>
                  <a:pt x="62309" y="102665"/>
                </a:lnTo>
                <a:lnTo>
                  <a:pt x="62941" y="102527"/>
                </a:lnTo>
                <a:lnTo>
                  <a:pt x="63573" y="102388"/>
                </a:lnTo>
                <a:lnTo>
                  <a:pt x="64192" y="102236"/>
                </a:lnTo>
                <a:lnTo>
                  <a:pt x="64823" y="102084"/>
                </a:lnTo>
                <a:lnTo>
                  <a:pt x="65442" y="101920"/>
                </a:lnTo>
                <a:lnTo>
                  <a:pt x="66049" y="101743"/>
                </a:lnTo>
                <a:lnTo>
                  <a:pt x="66668" y="101566"/>
                </a:lnTo>
                <a:lnTo>
                  <a:pt x="67274" y="101377"/>
                </a:lnTo>
                <a:lnTo>
                  <a:pt x="67881" y="101187"/>
                </a:lnTo>
                <a:lnTo>
                  <a:pt x="68487" y="100985"/>
                </a:lnTo>
                <a:lnTo>
                  <a:pt x="69094" y="100783"/>
                </a:lnTo>
                <a:lnTo>
                  <a:pt x="69687" y="100568"/>
                </a:lnTo>
                <a:lnTo>
                  <a:pt x="70281" y="100341"/>
                </a:lnTo>
                <a:lnTo>
                  <a:pt x="70875" y="100114"/>
                </a:lnTo>
                <a:lnTo>
                  <a:pt x="71456" y="99886"/>
                </a:lnTo>
                <a:lnTo>
                  <a:pt x="72037" y="99634"/>
                </a:lnTo>
                <a:lnTo>
                  <a:pt x="72618" y="99394"/>
                </a:lnTo>
                <a:lnTo>
                  <a:pt x="73199" y="99128"/>
                </a:lnTo>
                <a:lnTo>
                  <a:pt x="73768" y="98876"/>
                </a:lnTo>
                <a:lnTo>
                  <a:pt x="74336" y="98598"/>
                </a:lnTo>
                <a:lnTo>
                  <a:pt x="74905" y="98320"/>
                </a:lnTo>
                <a:lnTo>
                  <a:pt x="75461" y="98042"/>
                </a:lnTo>
                <a:lnTo>
                  <a:pt x="76029" y="97751"/>
                </a:lnTo>
                <a:lnTo>
                  <a:pt x="76573" y="97461"/>
                </a:lnTo>
                <a:lnTo>
                  <a:pt x="77129" y="97158"/>
                </a:lnTo>
                <a:lnTo>
                  <a:pt x="77672" y="96842"/>
                </a:lnTo>
                <a:lnTo>
                  <a:pt x="78746" y="96210"/>
                </a:lnTo>
                <a:lnTo>
                  <a:pt x="79807" y="95541"/>
                </a:lnTo>
                <a:lnTo>
                  <a:pt x="80855" y="94859"/>
                </a:lnTo>
                <a:lnTo>
                  <a:pt x="81879" y="94151"/>
                </a:lnTo>
                <a:lnTo>
                  <a:pt x="82889" y="93418"/>
                </a:lnTo>
                <a:lnTo>
                  <a:pt x="83875" y="92660"/>
                </a:lnTo>
                <a:lnTo>
                  <a:pt x="84848" y="91877"/>
                </a:lnTo>
                <a:lnTo>
                  <a:pt x="85795" y="91069"/>
                </a:lnTo>
                <a:lnTo>
                  <a:pt x="86730" y="90248"/>
                </a:lnTo>
                <a:lnTo>
                  <a:pt x="87640" y="89401"/>
                </a:lnTo>
                <a:lnTo>
                  <a:pt x="88524" y="88530"/>
                </a:lnTo>
                <a:lnTo>
                  <a:pt x="89396" y="87633"/>
                </a:lnTo>
                <a:lnTo>
                  <a:pt x="90242" y="86723"/>
                </a:lnTo>
                <a:lnTo>
                  <a:pt x="91076" y="85788"/>
                </a:lnTo>
                <a:lnTo>
                  <a:pt x="91872" y="84841"/>
                </a:lnTo>
                <a:lnTo>
                  <a:pt x="92655" y="83868"/>
                </a:lnTo>
                <a:lnTo>
                  <a:pt x="93413" y="82883"/>
                </a:lnTo>
                <a:lnTo>
                  <a:pt x="94146" y="81872"/>
                </a:lnTo>
                <a:lnTo>
                  <a:pt x="94853" y="80849"/>
                </a:lnTo>
                <a:lnTo>
                  <a:pt x="95548" y="79813"/>
                </a:lnTo>
                <a:lnTo>
                  <a:pt x="96205" y="78752"/>
                </a:lnTo>
                <a:lnTo>
                  <a:pt x="96850" y="77666"/>
                </a:lnTo>
                <a:lnTo>
                  <a:pt x="97153" y="77122"/>
                </a:lnTo>
                <a:lnTo>
                  <a:pt x="97456" y="76579"/>
                </a:lnTo>
                <a:lnTo>
                  <a:pt x="97759" y="76023"/>
                </a:lnTo>
                <a:lnTo>
                  <a:pt x="98037" y="75467"/>
                </a:lnTo>
                <a:lnTo>
                  <a:pt x="98328" y="74912"/>
                </a:lnTo>
                <a:lnTo>
                  <a:pt x="98606" y="74343"/>
                </a:lnTo>
                <a:lnTo>
                  <a:pt x="98871" y="73775"/>
                </a:lnTo>
                <a:lnTo>
                  <a:pt x="99136" y="73194"/>
                </a:lnTo>
                <a:lnTo>
                  <a:pt x="99389" y="72625"/>
                </a:lnTo>
                <a:lnTo>
                  <a:pt x="99642" y="72044"/>
                </a:lnTo>
                <a:lnTo>
                  <a:pt x="99882" y="71463"/>
                </a:lnTo>
                <a:lnTo>
                  <a:pt x="100122" y="70869"/>
                </a:lnTo>
                <a:lnTo>
                  <a:pt x="100349" y="70288"/>
                </a:lnTo>
                <a:lnTo>
                  <a:pt x="100564" y="69694"/>
                </a:lnTo>
                <a:lnTo>
                  <a:pt x="100779" y="69088"/>
                </a:lnTo>
                <a:lnTo>
                  <a:pt x="100993" y="68494"/>
                </a:lnTo>
                <a:lnTo>
                  <a:pt x="101196" y="67888"/>
                </a:lnTo>
                <a:lnTo>
                  <a:pt x="101385" y="67282"/>
                </a:lnTo>
                <a:lnTo>
                  <a:pt x="101575" y="66675"/>
                </a:lnTo>
                <a:lnTo>
                  <a:pt x="101751" y="66056"/>
                </a:lnTo>
                <a:lnTo>
                  <a:pt x="101916" y="65437"/>
                </a:lnTo>
                <a:lnTo>
                  <a:pt x="102080" y="64818"/>
                </a:lnTo>
                <a:lnTo>
                  <a:pt x="102244" y="64199"/>
                </a:lnTo>
                <a:lnTo>
                  <a:pt x="102383" y="63568"/>
                </a:lnTo>
                <a:lnTo>
                  <a:pt x="102535" y="62936"/>
                </a:lnTo>
                <a:lnTo>
                  <a:pt x="102661" y="62304"/>
                </a:lnTo>
                <a:lnTo>
                  <a:pt x="102787" y="61673"/>
                </a:lnTo>
                <a:lnTo>
                  <a:pt x="102901" y="61041"/>
                </a:lnTo>
                <a:lnTo>
                  <a:pt x="103015" y="60397"/>
                </a:lnTo>
                <a:lnTo>
                  <a:pt x="103116" y="59752"/>
                </a:lnTo>
                <a:lnTo>
                  <a:pt x="103217" y="59108"/>
                </a:lnTo>
                <a:lnTo>
                  <a:pt x="103305" y="58464"/>
                </a:lnTo>
                <a:lnTo>
                  <a:pt x="103381" y="57820"/>
                </a:lnTo>
                <a:lnTo>
                  <a:pt x="103444" y="57163"/>
                </a:lnTo>
                <a:lnTo>
                  <a:pt x="103508" y="56506"/>
                </a:lnTo>
                <a:lnTo>
                  <a:pt x="103571" y="55849"/>
                </a:lnTo>
                <a:lnTo>
                  <a:pt x="103609" y="55192"/>
                </a:lnTo>
                <a:lnTo>
                  <a:pt x="103646" y="54523"/>
                </a:lnTo>
                <a:lnTo>
                  <a:pt x="103672" y="53866"/>
                </a:lnTo>
                <a:lnTo>
                  <a:pt x="103697" y="53196"/>
                </a:lnTo>
                <a:lnTo>
                  <a:pt x="103710" y="52527"/>
                </a:lnTo>
                <a:lnTo>
                  <a:pt x="103710" y="51857"/>
                </a:lnTo>
                <a:lnTo>
                  <a:pt x="103710" y="51188"/>
                </a:lnTo>
                <a:lnTo>
                  <a:pt x="103697" y="50518"/>
                </a:lnTo>
                <a:lnTo>
                  <a:pt x="103672" y="49861"/>
                </a:lnTo>
                <a:lnTo>
                  <a:pt x="103646" y="49192"/>
                </a:lnTo>
                <a:lnTo>
                  <a:pt x="103609" y="48535"/>
                </a:lnTo>
                <a:lnTo>
                  <a:pt x="103571" y="47865"/>
                </a:lnTo>
                <a:lnTo>
                  <a:pt x="103508" y="47208"/>
                </a:lnTo>
                <a:lnTo>
                  <a:pt x="103444" y="46564"/>
                </a:lnTo>
                <a:lnTo>
                  <a:pt x="103381" y="45907"/>
                </a:lnTo>
                <a:lnTo>
                  <a:pt x="103305" y="45250"/>
                </a:lnTo>
                <a:lnTo>
                  <a:pt x="103217" y="44606"/>
                </a:lnTo>
                <a:lnTo>
                  <a:pt x="103116" y="43962"/>
                </a:lnTo>
                <a:lnTo>
                  <a:pt x="103015" y="43317"/>
                </a:lnTo>
                <a:lnTo>
                  <a:pt x="102901" y="42686"/>
                </a:lnTo>
                <a:lnTo>
                  <a:pt x="102787" y="42042"/>
                </a:lnTo>
                <a:lnTo>
                  <a:pt x="102661" y="41410"/>
                </a:lnTo>
                <a:lnTo>
                  <a:pt x="102535" y="40778"/>
                </a:lnTo>
                <a:lnTo>
                  <a:pt x="102383" y="40147"/>
                </a:lnTo>
                <a:lnTo>
                  <a:pt x="102244" y="39528"/>
                </a:lnTo>
                <a:lnTo>
                  <a:pt x="102080" y="38896"/>
                </a:lnTo>
                <a:lnTo>
                  <a:pt x="101916" y="38277"/>
                </a:lnTo>
                <a:lnTo>
                  <a:pt x="101751" y="37658"/>
                </a:lnTo>
                <a:lnTo>
                  <a:pt x="101575" y="37052"/>
                </a:lnTo>
                <a:lnTo>
                  <a:pt x="101385" y="36445"/>
                </a:lnTo>
                <a:lnTo>
                  <a:pt x="101196" y="35826"/>
                </a:lnTo>
                <a:lnTo>
                  <a:pt x="100993" y="35233"/>
                </a:lnTo>
                <a:lnTo>
                  <a:pt x="100779" y="34626"/>
                </a:lnTo>
                <a:lnTo>
                  <a:pt x="100564" y="34032"/>
                </a:lnTo>
                <a:lnTo>
                  <a:pt x="100349" y="33439"/>
                </a:lnTo>
                <a:lnTo>
                  <a:pt x="100122" y="32845"/>
                </a:lnTo>
                <a:lnTo>
                  <a:pt x="99882" y="32264"/>
                </a:lnTo>
                <a:lnTo>
                  <a:pt x="99642" y="31670"/>
                </a:lnTo>
                <a:lnTo>
                  <a:pt x="99389" y="31102"/>
                </a:lnTo>
                <a:lnTo>
                  <a:pt x="99136" y="30521"/>
                </a:lnTo>
                <a:lnTo>
                  <a:pt x="98871" y="29952"/>
                </a:lnTo>
                <a:lnTo>
                  <a:pt x="98606" y="29384"/>
                </a:lnTo>
                <a:lnTo>
                  <a:pt x="98328" y="28815"/>
                </a:lnTo>
                <a:lnTo>
                  <a:pt x="98037" y="28247"/>
                </a:lnTo>
                <a:lnTo>
                  <a:pt x="97759" y="27691"/>
                </a:lnTo>
                <a:lnTo>
                  <a:pt x="97456" y="27148"/>
                </a:lnTo>
                <a:lnTo>
                  <a:pt x="97153" y="26592"/>
                </a:lnTo>
                <a:lnTo>
                  <a:pt x="96850" y="26049"/>
                </a:lnTo>
                <a:lnTo>
                  <a:pt x="96205" y="24975"/>
                </a:lnTo>
                <a:lnTo>
                  <a:pt x="95548" y="23914"/>
                </a:lnTo>
                <a:lnTo>
                  <a:pt x="94853" y="22865"/>
                </a:lnTo>
                <a:lnTo>
                  <a:pt x="94146" y="21842"/>
                </a:lnTo>
                <a:lnTo>
                  <a:pt x="93413" y="20831"/>
                </a:lnTo>
                <a:lnTo>
                  <a:pt x="92655" y="19846"/>
                </a:lnTo>
                <a:lnTo>
                  <a:pt x="91872" y="18873"/>
                </a:lnTo>
                <a:lnTo>
                  <a:pt x="91076" y="17926"/>
                </a:lnTo>
                <a:lnTo>
                  <a:pt x="90242" y="16991"/>
                </a:lnTo>
                <a:lnTo>
                  <a:pt x="89396" y="16081"/>
                </a:lnTo>
                <a:lnTo>
                  <a:pt x="88524" y="15197"/>
                </a:lnTo>
                <a:lnTo>
                  <a:pt x="87640" y="14326"/>
                </a:lnTo>
                <a:lnTo>
                  <a:pt x="86730" y="13479"/>
                </a:lnTo>
                <a:lnTo>
                  <a:pt x="85795" y="12645"/>
                </a:lnTo>
                <a:lnTo>
                  <a:pt x="84848" y="11850"/>
                </a:lnTo>
                <a:lnTo>
                  <a:pt x="83875" y="11066"/>
                </a:lnTo>
                <a:lnTo>
                  <a:pt x="82889" y="10308"/>
                </a:lnTo>
                <a:lnTo>
                  <a:pt x="81879" y="9576"/>
                </a:lnTo>
                <a:lnTo>
                  <a:pt x="80855" y="8856"/>
                </a:lnTo>
                <a:lnTo>
                  <a:pt x="79807" y="8173"/>
                </a:lnTo>
                <a:lnTo>
                  <a:pt x="78746" y="7517"/>
                </a:lnTo>
                <a:lnTo>
                  <a:pt x="77672" y="6872"/>
                </a:lnTo>
                <a:lnTo>
                  <a:pt x="77129" y="6569"/>
                </a:lnTo>
                <a:lnTo>
                  <a:pt x="76573" y="6266"/>
                </a:lnTo>
                <a:lnTo>
                  <a:pt x="76029" y="5963"/>
                </a:lnTo>
                <a:lnTo>
                  <a:pt x="75461" y="5672"/>
                </a:lnTo>
                <a:lnTo>
                  <a:pt x="74905" y="5394"/>
                </a:lnTo>
                <a:lnTo>
                  <a:pt x="74336" y="5116"/>
                </a:lnTo>
                <a:lnTo>
                  <a:pt x="73768" y="4851"/>
                </a:lnTo>
                <a:lnTo>
                  <a:pt x="73199" y="4586"/>
                </a:lnTo>
                <a:lnTo>
                  <a:pt x="72618" y="4333"/>
                </a:lnTo>
                <a:lnTo>
                  <a:pt x="72037" y="4080"/>
                </a:lnTo>
                <a:lnTo>
                  <a:pt x="71456" y="3840"/>
                </a:lnTo>
                <a:lnTo>
                  <a:pt x="70875" y="3600"/>
                </a:lnTo>
                <a:lnTo>
                  <a:pt x="70281" y="3373"/>
                </a:lnTo>
                <a:lnTo>
                  <a:pt x="69687" y="3146"/>
                </a:lnTo>
                <a:lnTo>
                  <a:pt x="69094" y="2931"/>
                </a:lnTo>
                <a:lnTo>
                  <a:pt x="68487" y="2729"/>
                </a:lnTo>
                <a:lnTo>
                  <a:pt x="67881" y="2527"/>
                </a:lnTo>
                <a:lnTo>
                  <a:pt x="67274" y="2337"/>
                </a:lnTo>
                <a:lnTo>
                  <a:pt x="66668" y="2148"/>
                </a:lnTo>
                <a:lnTo>
                  <a:pt x="66049" y="1971"/>
                </a:lnTo>
                <a:lnTo>
                  <a:pt x="65442" y="1807"/>
                </a:lnTo>
                <a:lnTo>
                  <a:pt x="64823" y="1642"/>
                </a:lnTo>
                <a:lnTo>
                  <a:pt x="64192" y="1478"/>
                </a:lnTo>
                <a:lnTo>
                  <a:pt x="63573" y="1339"/>
                </a:lnTo>
                <a:lnTo>
                  <a:pt x="62941" y="1188"/>
                </a:lnTo>
                <a:lnTo>
                  <a:pt x="62309" y="1061"/>
                </a:lnTo>
                <a:lnTo>
                  <a:pt x="61678" y="935"/>
                </a:lnTo>
                <a:lnTo>
                  <a:pt x="61033" y="821"/>
                </a:lnTo>
                <a:lnTo>
                  <a:pt x="60402" y="708"/>
                </a:lnTo>
                <a:lnTo>
                  <a:pt x="59757" y="607"/>
                </a:lnTo>
                <a:lnTo>
                  <a:pt x="59113" y="505"/>
                </a:lnTo>
                <a:lnTo>
                  <a:pt x="58456" y="417"/>
                </a:lnTo>
                <a:lnTo>
                  <a:pt x="57812" y="341"/>
                </a:lnTo>
                <a:lnTo>
                  <a:pt x="57155" y="278"/>
                </a:lnTo>
                <a:lnTo>
                  <a:pt x="56510" y="215"/>
                </a:lnTo>
                <a:lnTo>
                  <a:pt x="55853" y="152"/>
                </a:lnTo>
                <a:lnTo>
                  <a:pt x="55184" y="114"/>
                </a:lnTo>
                <a:lnTo>
                  <a:pt x="54527" y="76"/>
                </a:lnTo>
                <a:lnTo>
                  <a:pt x="53857" y="38"/>
                </a:lnTo>
                <a:lnTo>
                  <a:pt x="53200" y="25"/>
                </a:lnTo>
                <a:lnTo>
                  <a:pt x="52531" y="13"/>
                </a:lnTo>
                <a:lnTo>
                  <a:pt x="51861" y="0"/>
                </a:ln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302;p48">
            <a:extLst>
              <a:ext uri="{FF2B5EF4-FFF2-40B4-BE49-F238E27FC236}">
                <a16:creationId xmlns:a16="http://schemas.microsoft.com/office/drawing/2014/main" id="{0FBC3E79-C422-4B7F-B62A-0B074203D25B}"/>
              </a:ext>
            </a:extLst>
          </p:cNvPr>
          <p:cNvSpPr/>
          <p:nvPr/>
        </p:nvSpPr>
        <p:spPr>
          <a:xfrm rot="10800000">
            <a:off x="4270839" y="-1762853"/>
            <a:ext cx="602296" cy="602319"/>
          </a:xfrm>
          <a:custGeom>
            <a:avLst/>
            <a:gdLst/>
            <a:ahLst/>
            <a:cxnLst/>
            <a:rect l="l" t="t" r="r" b="b"/>
            <a:pathLst>
              <a:path w="103710" h="103714" extrusionOk="0">
                <a:moveTo>
                  <a:pt x="51861" y="0"/>
                </a:moveTo>
                <a:lnTo>
                  <a:pt x="51192" y="13"/>
                </a:lnTo>
                <a:lnTo>
                  <a:pt x="50522" y="25"/>
                </a:lnTo>
                <a:lnTo>
                  <a:pt x="49852" y="38"/>
                </a:lnTo>
                <a:lnTo>
                  <a:pt x="49183" y="76"/>
                </a:lnTo>
                <a:lnTo>
                  <a:pt x="48526" y="114"/>
                </a:lnTo>
                <a:lnTo>
                  <a:pt x="47869" y="152"/>
                </a:lnTo>
                <a:lnTo>
                  <a:pt x="47212" y="215"/>
                </a:lnTo>
                <a:lnTo>
                  <a:pt x="46555" y="278"/>
                </a:lnTo>
                <a:lnTo>
                  <a:pt x="45898" y="341"/>
                </a:lnTo>
                <a:lnTo>
                  <a:pt x="45254" y="417"/>
                </a:lnTo>
                <a:lnTo>
                  <a:pt x="44610" y="505"/>
                </a:lnTo>
                <a:lnTo>
                  <a:pt x="43965" y="607"/>
                </a:lnTo>
                <a:lnTo>
                  <a:pt x="43321" y="708"/>
                </a:lnTo>
                <a:lnTo>
                  <a:pt x="42677" y="821"/>
                </a:lnTo>
                <a:lnTo>
                  <a:pt x="42045" y="935"/>
                </a:lnTo>
                <a:lnTo>
                  <a:pt x="41401" y="1061"/>
                </a:lnTo>
                <a:lnTo>
                  <a:pt x="40769" y="1188"/>
                </a:lnTo>
                <a:lnTo>
                  <a:pt x="40150" y="1339"/>
                </a:lnTo>
                <a:lnTo>
                  <a:pt x="39518" y="1478"/>
                </a:lnTo>
                <a:lnTo>
                  <a:pt x="38899" y="1642"/>
                </a:lnTo>
                <a:lnTo>
                  <a:pt x="38280" y="1807"/>
                </a:lnTo>
                <a:lnTo>
                  <a:pt x="37661" y="1971"/>
                </a:lnTo>
                <a:lnTo>
                  <a:pt x="37042" y="2148"/>
                </a:lnTo>
                <a:lnTo>
                  <a:pt x="36436" y="2337"/>
                </a:lnTo>
                <a:lnTo>
                  <a:pt x="35829" y="2527"/>
                </a:lnTo>
                <a:lnTo>
                  <a:pt x="35223" y="2729"/>
                </a:lnTo>
                <a:lnTo>
                  <a:pt x="34629" y="2931"/>
                </a:lnTo>
                <a:lnTo>
                  <a:pt x="34023" y="3146"/>
                </a:lnTo>
                <a:lnTo>
                  <a:pt x="33429" y="3373"/>
                </a:lnTo>
                <a:lnTo>
                  <a:pt x="32848" y="3600"/>
                </a:lnTo>
                <a:lnTo>
                  <a:pt x="32254" y="3840"/>
                </a:lnTo>
                <a:lnTo>
                  <a:pt x="31673" y="4080"/>
                </a:lnTo>
                <a:lnTo>
                  <a:pt x="31092" y="4333"/>
                </a:lnTo>
                <a:lnTo>
                  <a:pt x="30510" y="4586"/>
                </a:lnTo>
                <a:lnTo>
                  <a:pt x="29942" y="4851"/>
                </a:lnTo>
                <a:lnTo>
                  <a:pt x="29373" y="5116"/>
                </a:lnTo>
                <a:lnTo>
                  <a:pt x="28805" y="5394"/>
                </a:lnTo>
                <a:lnTo>
                  <a:pt x="28249" y="5672"/>
                </a:lnTo>
                <a:lnTo>
                  <a:pt x="27693" y="5963"/>
                </a:lnTo>
                <a:lnTo>
                  <a:pt x="27137" y="6266"/>
                </a:lnTo>
                <a:lnTo>
                  <a:pt x="26594" y="6569"/>
                </a:lnTo>
                <a:lnTo>
                  <a:pt x="26051" y="6872"/>
                </a:lnTo>
                <a:lnTo>
                  <a:pt x="24964" y="7517"/>
                </a:lnTo>
                <a:lnTo>
                  <a:pt x="23903" y="8173"/>
                </a:lnTo>
                <a:lnTo>
                  <a:pt x="22867" y="8856"/>
                </a:lnTo>
                <a:lnTo>
                  <a:pt x="21831" y="9576"/>
                </a:lnTo>
                <a:lnTo>
                  <a:pt x="20833" y="10308"/>
                </a:lnTo>
                <a:lnTo>
                  <a:pt x="19835" y="11066"/>
                </a:lnTo>
                <a:lnTo>
                  <a:pt x="18875" y="11850"/>
                </a:lnTo>
                <a:lnTo>
                  <a:pt x="17915" y="12645"/>
                </a:lnTo>
                <a:lnTo>
                  <a:pt x="16992" y="13479"/>
                </a:lnTo>
                <a:lnTo>
                  <a:pt x="16083" y="14326"/>
                </a:lnTo>
                <a:lnTo>
                  <a:pt x="15186" y="15197"/>
                </a:lnTo>
                <a:lnTo>
                  <a:pt x="14314" y="16081"/>
                </a:lnTo>
                <a:lnTo>
                  <a:pt x="13468" y="16991"/>
                </a:lnTo>
                <a:lnTo>
                  <a:pt x="12646" y="17926"/>
                </a:lnTo>
                <a:lnTo>
                  <a:pt x="11838" y="18873"/>
                </a:lnTo>
                <a:lnTo>
                  <a:pt x="11055" y="19846"/>
                </a:lnTo>
                <a:lnTo>
                  <a:pt x="10297" y="20831"/>
                </a:lnTo>
                <a:lnTo>
                  <a:pt x="9564" y="21842"/>
                </a:lnTo>
                <a:lnTo>
                  <a:pt x="8856" y="22865"/>
                </a:lnTo>
                <a:lnTo>
                  <a:pt x="8174" y="23914"/>
                </a:lnTo>
                <a:lnTo>
                  <a:pt x="7505" y="24975"/>
                </a:lnTo>
                <a:lnTo>
                  <a:pt x="6873" y="26049"/>
                </a:lnTo>
                <a:lnTo>
                  <a:pt x="6557" y="26592"/>
                </a:lnTo>
                <a:lnTo>
                  <a:pt x="6254" y="27148"/>
                </a:lnTo>
                <a:lnTo>
                  <a:pt x="5963" y="27691"/>
                </a:lnTo>
                <a:lnTo>
                  <a:pt x="5673" y="28247"/>
                </a:lnTo>
                <a:lnTo>
                  <a:pt x="5395" y="28815"/>
                </a:lnTo>
                <a:lnTo>
                  <a:pt x="5117" y="29384"/>
                </a:lnTo>
                <a:lnTo>
                  <a:pt x="4839" y="29952"/>
                </a:lnTo>
                <a:lnTo>
                  <a:pt x="4586" y="30521"/>
                </a:lnTo>
                <a:lnTo>
                  <a:pt x="4321" y="31102"/>
                </a:lnTo>
                <a:lnTo>
                  <a:pt x="4068" y="31670"/>
                </a:lnTo>
                <a:lnTo>
                  <a:pt x="3828" y="32264"/>
                </a:lnTo>
                <a:lnTo>
                  <a:pt x="3601" y="32845"/>
                </a:lnTo>
                <a:lnTo>
                  <a:pt x="3373" y="33439"/>
                </a:lnTo>
                <a:lnTo>
                  <a:pt x="3146" y="34032"/>
                </a:lnTo>
                <a:lnTo>
                  <a:pt x="2931" y="34626"/>
                </a:lnTo>
                <a:lnTo>
                  <a:pt x="2729" y="35233"/>
                </a:lnTo>
                <a:lnTo>
                  <a:pt x="2527" y="35826"/>
                </a:lnTo>
                <a:lnTo>
                  <a:pt x="2325" y="36445"/>
                </a:lnTo>
                <a:lnTo>
                  <a:pt x="2148" y="37052"/>
                </a:lnTo>
                <a:lnTo>
                  <a:pt x="1971" y="37658"/>
                </a:lnTo>
                <a:lnTo>
                  <a:pt x="1794" y="38277"/>
                </a:lnTo>
                <a:lnTo>
                  <a:pt x="1630" y="38896"/>
                </a:lnTo>
                <a:lnTo>
                  <a:pt x="1478" y="39528"/>
                </a:lnTo>
                <a:lnTo>
                  <a:pt x="1327" y="40147"/>
                </a:lnTo>
                <a:lnTo>
                  <a:pt x="1188" y="40778"/>
                </a:lnTo>
                <a:lnTo>
                  <a:pt x="1049" y="41410"/>
                </a:lnTo>
                <a:lnTo>
                  <a:pt x="922" y="42042"/>
                </a:lnTo>
                <a:lnTo>
                  <a:pt x="809" y="42686"/>
                </a:lnTo>
                <a:lnTo>
                  <a:pt x="695" y="43317"/>
                </a:lnTo>
                <a:lnTo>
                  <a:pt x="594" y="43962"/>
                </a:lnTo>
                <a:lnTo>
                  <a:pt x="506" y="44606"/>
                </a:lnTo>
                <a:lnTo>
                  <a:pt x="417" y="45250"/>
                </a:lnTo>
                <a:lnTo>
                  <a:pt x="341" y="45907"/>
                </a:lnTo>
                <a:lnTo>
                  <a:pt x="266" y="46564"/>
                </a:lnTo>
                <a:lnTo>
                  <a:pt x="202" y="47208"/>
                </a:lnTo>
                <a:lnTo>
                  <a:pt x="152" y="47865"/>
                </a:lnTo>
                <a:lnTo>
                  <a:pt x="101" y="48535"/>
                </a:lnTo>
                <a:lnTo>
                  <a:pt x="63" y="49192"/>
                </a:lnTo>
                <a:lnTo>
                  <a:pt x="38" y="49861"/>
                </a:lnTo>
                <a:lnTo>
                  <a:pt x="13" y="50518"/>
                </a:lnTo>
                <a:lnTo>
                  <a:pt x="0" y="51188"/>
                </a:lnTo>
                <a:lnTo>
                  <a:pt x="0" y="51857"/>
                </a:lnTo>
                <a:lnTo>
                  <a:pt x="0" y="52527"/>
                </a:lnTo>
                <a:lnTo>
                  <a:pt x="13" y="53196"/>
                </a:lnTo>
                <a:lnTo>
                  <a:pt x="38" y="53866"/>
                </a:lnTo>
                <a:lnTo>
                  <a:pt x="63" y="54523"/>
                </a:lnTo>
                <a:lnTo>
                  <a:pt x="101" y="55192"/>
                </a:lnTo>
                <a:lnTo>
                  <a:pt x="152" y="55849"/>
                </a:lnTo>
                <a:lnTo>
                  <a:pt x="202" y="56506"/>
                </a:lnTo>
                <a:lnTo>
                  <a:pt x="266" y="57163"/>
                </a:lnTo>
                <a:lnTo>
                  <a:pt x="341" y="57820"/>
                </a:lnTo>
                <a:lnTo>
                  <a:pt x="417" y="58464"/>
                </a:lnTo>
                <a:lnTo>
                  <a:pt x="506" y="59108"/>
                </a:lnTo>
                <a:lnTo>
                  <a:pt x="594" y="59752"/>
                </a:lnTo>
                <a:lnTo>
                  <a:pt x="695" y="60397"/>
                </a:lnTo>
                <a:lnTo>
                  <a:pt x="809" y="61041"/>
                </a:lnTo>
                <a:lnTo>
                  <a:pt x="922" y="61673"/>
                </a:lnTo>
                <a:lnTo>
                  <a:pt x="1049" y="62304"/>
                </a:lnTo>
                <a:lnTo>
                  <a:pt x="1188" y="62936"/>
                </a:lnTo>
                <a:lnTo>
                  <a:pt x="1327" y="63568"/>
                </a:lnTo>
                <a:lnTo>
                  <a:pt x="1478" y="64199"/>
                </a:lnTo>
                <a:lnTo>
                  <a:pt x="1630" y="64818"/>
                </a:lnTo>
                <a:lnTo>
                  <a:pt x="1794" y="65437"/>
                </a:lnTo>
                <a:lnTo>
                  <a:pt x="1971" y="66056"/>
                </a:lnTo>
                <a:lnTo>
                  <a:pt x="2148" y="66675"/>
                </a:lnTo>
                <a:lnTo>
                  <a:pt x="2325" y="67282"/>
                </a:lnTo>
                <a:lnTo>
                  <a:pt x="2527" y="67888"/>
                </a:lnTo>
                <a:lnTo>
                  <a:pt x="2729" y="68494"/>
                </a:lnTo>
                <a:lnTo>
                  <a:pt x="2931" y="69088"/>
                </a:lnTo>
                <a:lnTo>
                  <a:pt x="3146" y="69694"/>
                </a:lnTo>
                <a:lnTo>
                  <a:pt x="3373" y="70288"/>
                </a:lnTo>
                <a:lnTo>
                  <a:pt x="3601" y="70869"/>
                </a:lnTo>
                <a:lnTo>
                  <a:pt x="3828" y="71463"/>
                </a:lnTo>
                <a:lnTo>
                  <a:pt x="4068" y="72044"/>
                </a:lnTo>
                <a:lnTo>
                  <a:pt x="4321" y="72625"/>
                </a:lnTo>
                <a:lnTo>
                  <a:pt x="4586" y="73194"/>
                </a:lnTo>
                <a:lnTo>
                  <a:pt x="4839" y="73775"/>
                </a:lnTo>
                <a:lnTo>
                  <a:pt x="5117" y="74343"/>
                </a:lnTo>
                <a:lnTo>
                  <a:pt x="5395" y="74912"/>
                </a:lnTo>
                <a:lnTo>
                  <a:pt x="5673" y="75467"/>
                </a:lnTo>
                <a:lnTo>
                  <a:pt x="5963" y="76023"/>
                </a:lnTo>
                <a:lnTo>
                  <a:pt x="6254" y="76579"/>
                </a:lnTo>
                <a:lnTo>
                  <a:pt x="6557" y="77122"/>
                </a:lnTo>
                <a:lnTo>
                  <a:pt x="6873" y="77666"/>
                </a:lnTo>
                <a:lnTo>
                  <a:pt x="7189" y="78209"/>
                </a:lnTo>
                <a:lnTo>
                  <a:pt x="7505" y="78752"/>
                </a:lnTo>
                <a:lnTo>
                  <a:pt x="8174" y="79813"/>
                </a:lnTo>
                <a:lnTo>
                  <a:pt x="8856" y="80849"/>
                </a:lnTo>
                <a:lnTo>
                  <a:pt x="9564" y="81872"/>
                </a:lnTo>
                <a:lnTo>
                  <a:pt x="10297" y="82883"/>
                </a:lnTo>
                <a:lnTo>
                  <a:pt x="11055" y="83868"/>
                </a:lnTo>
                <a:lnTo>
                  <a:pt x="11838" y="84841"/>
                </a:lnTo>
                <a:lnTo>
                  <a:pt x="12646" y="85788"/>
                </a:lnTo>
                <a:lnTo>
                  <a:pt x="13468" y="86723"/>
                </a:lnTo>
                <a:lnTo>
                  <a:pt x="14314" y="87633"/>
                </a:lnTo>
                <a:lnTo>
                  <a:pt x="15186" y="88530"/>
                </a:lnTo>
                <a:lnTo>
                  <a:pt x="16083" y="89401"/>
                </a:lnTo>
                <a:lnTo>
                  <a:pt x="16992" y="90248"/>
                </a:lnTo>
                <a:lnTo>
                  <a:pt x="17915" y="91069"/>
                </a:lnTo>
                <a:lnTo>
                  <a:pt x="18875" y="91877"/>
                </a:lnTo>
                <a:lnTo>
                  <a:pt x="19835" y="92660"/>
                </a:lnTo>
                <a:lnTo>
                  <a:pt x="20833" y="93418"/>
                </a:lnTo>
                <a:lnTo>
                  <a:pt x="21831" y="94151"/>
                </a:lnTo>
                <a:lnTo>
                  <a:pt x="22867" y="94859"/>
                </a:lnTo>
                <a:lnTo>
                  <a:pt x="23903" y="95541"/>
                </a:lnTo>
                <a:lnTo>
                  <a:pt x="24964" y="96210"/>
                </a:lnTo>
                <a:lnTo>
                  <a:pt x="26051" y="96842"/>
                </a:lnTo>
                <a:lnTo>
                  <a:pt x="26594" y="97158"/>
                </a:lnTo>
                <a:lnTo>
                  <a:pt x="27137" y="97461"/>
                </a:lnTo>
                <a:lnTo>
                  <a:pt x="27693" y="97751"/>
                </a:lnTo>
                <a:lnTo>
                  <a:pt x="28249" y="98042"/>
                </a:lnTo>
                <a:lnTo>
                  <a:pt x="28805" y="98320"/>
                </a:lnTo>
                <a:lnTo>
                  <a:pt x="29373" y="98598"/>
                </a:lnTo>
                <a:lnTo>
                  <a:pt x="29942" y="98876"/>
                </a:lnTo>
                <a:lnTo>
                  <a:pt x="30510" y="99128"/>
                </a:lnTo>
                <a:lnTo>
                  <a:pt x="31092" y="99394"/>
                </a:lnTo>
                <a:lnTo>
                  <a:pt x="31673" y="99634"/>
                </a:lnTo>
                <a:lnTo>
                  <a:pt x="32254" y="99886"/>
                </a:lnTo>
                <a:lnTo>
                  <a:pt x="32848" y="100114"/>
                </a:lnTo>
                <a:lnTo>
                  <a:pt x="33429" y="100341"/>
                </a:lnTo>
                <a:lnTo>
                  <a:pt x="34023" y="100568"/>
                </a:lnTo>
                <a:lnTo>
                  <a:pt x="34629" y="100783"/>
                </a:lnTo>
                <a:lnTo>
                  <a:pt x="35223" y="100985"/>
                </a:lnTo>
                <a:lnTo>
                  <a:pt x="35829" y="101187"/>
                </a:lnTo>
                <a:lnTo>
                  <a:pt x="36436" y="101377"/>
                </a:lnTo>
                <a:lnTo>
                  <a:pt x="37042" y="101566"/>
                </a:lnTo>
                <a:lnTo>
                  <a:pt x="37661" y="101743"/>
                </a:lnTo>
                <a:lnTo>
                  <a:pt x="38280" y="101920"/>
                </a:lnTo>
                <a:lnTo>
                  <a:pt x="38899" y="102084"/>
                </a:lnTo>
                <a:lnTo>
                  <a:pt x="39518" y="102236"/>
                </a:lnTo>
                <a:lnTo>
                  <a:pt x="40150" y="102388"/>
                </a:lnTo>
                <a:lnTo>
                  <a:pt x="40769" y="102527"/>
                </a:lnTo>
                <a:lnTo>
                  <a:pt x="41401" y="102665"/>
                </a:lnTo>
                <a:lnTo>
                  <a:pt x="42045" y="102792"/>
                </a:lnTo>
                <a:lnTo>
                  <a:pt x="42677" y="102906"/>
                </a:lnTo>
                <a:lnTo>
                  <a:pt x="43321" y="103019"/>
                </a:lnTo>
                <a:lnTo>
                  <a:pt x="43965" y="103120"/>
                </a:lnTo>
                <a:lnTo>
                  <a:pt x="44610" y="103209"/>
                </a:lnTo>
                <a:lnTo>
                  <a:pt x="45254" y="103297"/>
                </a:lnTo>
                <a:lnTo>
                  <a:pt x="45898" y="103373"/>
                </a:lnTo>
                <a:lnTo>
                  <a:pt x="46555" y="103449"/>
                </a:lnTo>
                <a:lnTo>
                  <a:pt x="47212" y="103512"/>
                </a:lnTo>
                <a:lnTo>
                  <a:pt x="47869" y="103562"/>
                </a:lnTo>
                <a:lnTo>
                  <a:pt x="48526" y="103613"/>
                </a:lnTo>
                <a:lnTo>
                  <a:pt x="49183" y="103651"/>
                </a:lnTo>
                <a:lnTo>
                  <a:pt x="49852" y="103676"/>
                </a:lnTo>
                <a:lnTo>
                  <a:pt x="50522" y="103701"/>
                </a:lnTo>
                <a:lnTo>
                  <a:pt x="51192" y="103714"/>
                </a:lnTo>
                <a:lnTo>
                  <a:pt x="52531" y="103714"/>
                </a:lnTo>
                <a:lnTo>
                  <a:pt x="53200" y="103701"/>
                </a:lnTo>
                <a:lnTo>
                  <a:pt x="53857" y="103676"/>
                </a:lnTo>
                <a:lnTo>
                  <a:pt x="54527" y="103651"/>
                </a:lnTo>
                <a:lnTo>
                  <a:pt x="55184" y="103613"/>
                </a:lnTo>
                <a:lnTo>
                  <a:pt x="55853" y="103562"/>
                </a:lnTo>
                <a:lnTo>
                  <a:pt x="56510" y="103512"/>
                </a:lnTo>
                <a:lnTo>
                  <a:pt x="57155" y="103449"/>
                </a:lnTo>
                <a:lnTo>
                  <a:pt x="57812" y="103373"/>
                </a:lnTo>
                <a:lnTo>
                  <a:pt x="58456" y="103297"/>
                </a:lnTo>
                <a:lnTo>
                  <a:pt x="59113" y="103209"/>
                </a:lnTo>
                <a:lnTo>
                  <a:pt x="59757" y="103120"/>
                </a:lnTo>
                <a:lnTo>
                  <a:pt x="60402" y="103019"/>
                </a:lnTo>
                <a:lnTo>
                  <a:pt x="61033" y="102906"/>
                </a:lnTo>
                <a:lnTo>
                  <a:pt x="61678" y="102792"/>
                </a:lnTo>
                <a:lnTo>
                  <a:pt x="62309" y="102665"/>
                </a:lnTo>
                <a:lnTo>
                  <a:pt x="62941" y="102527"/>
                </a:lnTo>
                <a:lnTo>
                  <a:pt x="63573" y="102388"/>
                </a:lnTo>
                <a:lnTo>
                  <a:pt x="64192" y="102236"/>
                </a:lnTo>
                <a:lnTo>
                  <a:pt x="64823" y="102084"/>
                </a:lnTo>
                <a:lnTo>
                  <a:pt x="65442" y="101920"/>
                </a:lnTo>
                <a:lnTo>
                  <a:pt x="66049" y="101743"/>
                </a:lnTo>
                <a:lnTo>
                  <a:pt x="66668" y="101566"/>
                </a:lnTo>
                <a:lnTo>
                  <a:pt x="67274" y="101377"/>
                </a:lnTo>
                <a:lnTo>
                  <a:pt x="67881" y="101187"/>
                </a:lnTo>
                <a:lnTo>
                  <a:pt x="68487" y="100985"/>
                </a:lnTo>
                <a:lnTo>
                  <a:pt x="69094" y="100783"/>
                </a:lnTo>
                <a:lnTo>
                  <a:pt x="69687" y="100568"/>
                </a:lnTo>
                <a:lnTo>
                  <a:pt x="70281" y="100341"/>
                </a:lnTo>
                <a:lnTo>
                  <a:pt x="70875" y="100114"/>
                </a:lnTo>
                <a:lnTo>
                  <a:pt x="71456" y="99886"/>
                </a:lnTo>
                <a:lnTo>
                  <a:pt x="72037" y="99634"/>
                </a:lnTo>
                <a:lnTo>
                  <a:pt x="72618" y="99394"/>
                </a:lnTo>
                <a:lnTo>
                  <a:pt x="73199" y="99128"/>
                </a:lnTo>
                <a:lnTo>
                  <a:pt x="73768" y="98876"/>
                </a:lnTo>
                <a:lnTo>
                  <a:pt x="74336" y="98598"/>
                </a:lnTo>
                <a:lnTo>
                  <a:pt x="74905" y="98320"/>
                </a:lnTo>
                <a:lnTo>
                  <a:pt x="75461" y="98042"/>
                </a:lnTo>
                <a:lnTo>
                  <a:pt x="76029" y="97751"/>
                </a:lnTo>
                <a:lnTo>
                  <a:pt x="76573" y="97461"/>
                </a:lnTo>
                <a:lnTo>
                  <a:pt x="77129" y="97158"/>
                </a:lnTo>
                <a:lnTo>
                  <a:pt x="77672" y="96842"/>
                </a:lnTo>
                <a:lnTo>
                  <a:pt x="78746" y="96210"/>
                </a:lnTo>
                <a:lnTo>
                  <a:pt x="79807" y="95541"/>
                </a:lnTo>
                <a:lnTo>
                  <a:pt x="80855" y="94859"/>
                </a:lnTo>
                <a:lnTo>
                  <a:pt x="81879" y="94151"/>
                </a:lnTo>
                <a:lnTo>
                  <a:pt x="82889" y="93418"/>
                </a:lnTo>
                <a:lnTo>
                  <a:pt x="83875" y="92660"/>
                </a:lnTo>
                <a:lnTo>
                  <a:pt x="84848" y="91877"/>
                </a:lnTo>
                <a:lnTo>
                  <a:pt x="85795" y="91069"/>
                </a:lnTo>
                <a:lnTo>
                  <a:pt x="86730" y="90248"/>
                </a:lnTo>
                <a:lnTo>
                  <a:pt x="87640" y="89401"/>
                </a:lnTo>
                <a:lnTo>
                  <a:pt x="88524" y="88530"/>
                </a:lnTo>
                <a:lnTo>
                  <a:pt x="89396" y="87633"/>
                </a:lnTo>
                <a:lnTo>
                  <a:pt x="90242" y="86723"/>
                </a:lnTo>
                <a:lnTo>
                  <a:pt x="91076" y="85788"/>
                </a:lnTo>
                <a:lnTo>
                  <a:pt x="91872" y="84841"/>
                </a:lnTo>
                <a:lnTo>
                  <a:pt x="92655" y="83868"/>
                </a:lnTo>
                <a:lnTo>
                  <a:pt x="93413" y="82883"/>
                </a:lnTo>
                <a:lnTo>
                  <a:pt x="94146" y="81872"/>
                </a:lnTo>
                <a:lnTo>
                  <a:pt x="94853" y="80849"/>
                </a:lnTo>
                <a:lnTo>
                  <a:pt x="95548" y="79813"/>
                </a:lnTo>
                <a:lnTo>
                  <a:pt x="96205" y="78752"/>
                </a:lnTo>
                <a:lnTo>
                  <a:pt x="96850" y="77666"/>
                </a:lnTo>
                <a:lnTo>
                  <a:pt x="97153" y="77122"/>
                </a:lnTo>
                <a:lnTo>
                  <a:pt x="97456" y="76579"/>
                </a:lnTo>
                <a:lnTo>
                  <a:pt x="97759" y="76023"/>
                </a:lnTo>
                <a:lnTo>
                  <a:pt x="98037" y="75467"/>
                </a:lnTo>
                <a:lnTo>
                  <a:pt x="98328" y="74912"/>
                </a:lnTo>
                <a:lnTo>
                  <a:pt x="98606" y="74343"/>
                </a:lnTo>
                <a:lnTo>
                  <a:pt x="98871" y="73775"/>
                </a:lnTo>
                <a:lnTo>
                  <a:pt x="99136" y="73194"/>
                </a:lnTo>
                <a:lnTo>
                  <a:pt x="99389" y="72625"/>
                </a:lnTo>
                <a:lnTo>
                  <a:pt x="99642" y="72044"/>
                </a:lnTo>
                <a:lnTo>
                  <a:pt x="99882" y="71463"/>
                </a:lnTo>
                <a:lnTo>
                  <a:pt x="100122" y="70869"/>
                </a:lnTo>
                <a:lnTo>
                  <a:pt x="100349" y="70288"/>
                </a:lnTo>
                <a:lnTo>
                  <a:pt x="100564" y="69694"/>
                </a:lnTo>
                <a:lnTo>
                  <a:pt x="100779" y="69088"/>
                </a:lnTo>
                <a:lnTo>
                  <a:pt x="100993" y="68494"/>
                </a:lnTo>
                <a:lnTo>
                  <a:pt x="101196" y="67888"/>
                </a:lnTo>
                <a:lnTo>
                  <a:pt x="101385" y="67282"/>
                </a:lnTo>
                <a:lnTo>
                  <a:pt x="101575" y="66675"/>
                </a:lnTo>
                <a:lnTo>
                  <a:pt x="101751" y="66056"/>
                </a:lnTo>
                <a:lnTo>
                  <a:pt x="101916" y="65437"/>
                </a:lnTo>
                <a:lnTo>
                  <a:pt x="102080" y="64818"/>
                </a:lnTo>
                <a:lnTo>
                  <a:pt x="102244" y="64199"/>
                </a:lnTo>
                <a:lnTo>
                  <a:pt x="102383" y="63568"/>
                </a:lnTo>
                <a:lnTo>
                  <a:pt x="102535" y="62936"/>
                </a:lnTo>
                <a:lnTo>
                  <a:pt x="102661" y="62304"/>
                </a:lnTo>
                <a:lnTo>
                  <a:pt x="102787" y="61673"/>
                </a:lnTo>
                <a:lnTo>
                  <a:pt x="102901" y="61041"/>
                </a:lnTo>
                <a:lnTo>
                  <a:pt x="103015" y="60397"/>
                </a:lnTo>
                <a:lnTo>
                  <a:pt x="103116" y="59752"/>
                </a:lnTo>
                <a:lnTo>
                  <a:pt x="103217" y="59108"/>
                </a:lnTo>
                <a:lnTo>
                  <a:pt x="103305" y="58464"/>
                </a:lnTo>
                <a:lnTo>
                  <a:pt x="103381" y="57820"/>
                </a:lnTo>
                <a:lnTo>
                  <a:pt x="103444" y="57163"/>
                </a:lnTo>
                <a:lnTo>
                  <a:pt x="103508" y="56506"/>
                </a:lnTo>
                <a:lnTo>
                  <a:pt x="103571" y="55849"/>
                </a:lnTo>
                <a:lnTo>
                  <a:pt x="103609" y="55192"/>
                </a:lnTo>
                <a:lnTo>
                  <a:pt x="103646" y="54523"/>
                </a:lnTo>
                <a:lnTo>
                  <a:pt x="103672" y="53866"/>
                </a:lnTo>
                <a:lnTo>
                  <a:pt x="103697" y="53196"/>
                </a:lnTo>
                <a:lnTo>
                  <a:pt x="103710" y="52527"/>
                </a:lnTo>
                <a:lnTo>
                  <a:pt x="103710" y="51857"/>
                </a:lnTo>
                <a:lnTo>
                  <a:pt x="103710" y="51188"/>
                </a:lnTo>
                <a:lnTo>
                  <a:pt x="103697" y="50518"/>
                </a:lnTo>
                <a:lnTo>
                  <a:pt x="103672" y="49861"/>
                </a:lnTo>
                <a:lnTo>
                  <a:pt x="103646" y="49192"/>
                </a:lnTo>
                <a:lnTo>
                  <a:pt x="103609" y="48535"/>
                </a:lnTo>
                <a:lnTo>
                  <a:pt x="103571" y="47865"/>
                </a:lnTo>
                <a:lnTo>
                  <a:pt x="103508" y="47208"/>
                </a:lnTo>
                <a:lnTo>
                  <a:pt x="103444" y="46564"/>
                </a:lnTo>
                <a:lnTo>
                  <a:pt x="103381" y="45907"/>
                </a:lnTo>
                <a:lnTo>
                  <a:pt x="103305" y="45250"/>
                </a:lnTo>
                <a:lnTo>
                  <a:pt x="103217" y="44606"/>
                </a:lnTo>
                <a:lnTo>
                  <a:pt x="103116" y="43962"/>
                </a:lnTo>
                <a:lnTo>
                  <a:pt x="103015" y="43317"/>
                </a:lnTo>
                <a:lnTo>
                  <a:pt x="102901" y="42686"/>
                </a:lnTo>
                <a:lnTo>
                  <a:pt x="102787" y="42042"/>
                </a:lnTo>
                <a:lnTo>
                  <a:pt x="102661" y="41410"/>
                </a:lnTo>
                <a:lnTo>
                  <a:pt x="102535" y="40778"/>
                </a:lnTo>
                <a:lnTo>
                  <a:pt x="102383" y="40147"/>
                </a:lnTo>
                <a:lnTo>
                  <a:pt x="102244" y="39528"/>
                </a:lnTo>
                <a:lnTo>
                  <a:pt x="102080" y="38896"/>
                </a:lnTo>
                <a:lnTo>
                  <a:pt x="101916" y="38277"/>
                </a:lnTo>
                <a:lnTo>
                  <a:pt x="101751" y="37658"/>
                </a:lnTo>
                <a:lnTo>
                  <a:pt x="101575" y="37052"/>
                </a:lnTo>
                <a:lnTo>
                  <a:pt x="101385" y="36445"/>
                </a:lnTo>
                <a:lnTo>
                  <a:pt x="101196" y="35826"/>
                </a:lnTo>
                <a:lnTo>
                  <a:pt x="100993" y="35233"/>
                </a:lnTo>
                <a:lnTo>
                  <a:pt x="100779" y="34626"/>
                </a:lnTo>
                <a:lnTo>
                  <a:pt x="100564" y="34032"/>
                </a:lnTo>
                <a:lnTo>
                  <a:pt x="100349" y="33439"/>
                </a:lnTo>
                <a:lnTo>
                  <a:pt x="100122" y="32845"/>
                </a:lnTo>
                <a:lnTo>
                  <a:pt x="99882" y="32264"/>
                </a:lnTo>
                <a:lnTo>
                  <a:pt x="99642" y="31670"/>
                </a:lnTo>
                <a:lnTo>
                  <a:pt x="99389" y="31102"/>
                </a:lnTo>
                <a:lnTo>
                  <a:pt x="99136" y="30521"/>
                </a:lnTo>
                <a:lnTo>
                  <a:pt x="98871" y="29952"/>
                </a:lnTo>
                <a:lnTo>
                  <a:pt x="98606" y="29384"/>
                </a:lnTo>
                <a:lnTo>
                  <a:pt x="98328" y="28815"/>
                </a:lnTo>
                <a:lnTo>
                  <a:pt x="98037" y="28247"/>
                </a:lnTo>
                <a:lnTo>
                  <a:pt x="97759" y="27691"/>
                </a:lnTo>
                <a:lnTo>
                  <a:pt x="97456" y="27148"/>
                </a:lnTo>
                <a:lnTo>
                  <a:pt x="97153" y="26592"/>
                </a:lnTo>
                <a:lnTo>
                  <a:pt x="96850" y="26049"/>
                </a:lnTo>
                <a:lnTo>
                  <a:pt x="96205" y="24975"/>
                </a:lnTo>
                <a:lnTo>
                  <a:pt x="95548" y="23914"/>
                </a:lnTo>
                <a:lnTo>
                  <a:pt x="94853" y="22865"/>
                </a:lnTo>
                <a:lnTo>
                  <a:pt x="94146" y="21842"/>
                </a:lnTo>
                <a:lnTo>
                  <a:pt x="93413" y="20831"/>
                </a:lnTo>
                <a:lnTo>
                  <a:pt x="92655" y="19846"/>
                </a:lnTo>
                <a:lnTo>
                  <a:pt x="91872" y="18873"/>
                </a:lnTo>
                <a:lnTo>
                  <a:pt x="91076" y="17926"/>
                </a:lnTo>
                <a:lnTo>
                  <a:pt x="90242" y="16991"/>
                </a:lnTo>
                <a:lnTo>
                  <a:pt x="89396" y="16081"/>
                </a:lnTo>
                <a:lnTo>
                  <a:pt x="88524" y="15197"/>
                </a:lnTo>
                <a:lnTo>
                  <a:pt x="87640" y="14326"/>
                </a:lnTo>
                <a:lnTo>
                  <a:pt x="86730" y="13479"/>
                </a:lnTo>
                <a:lnTo>
                  <a:pt x="85795" y="12645"/>
                </a:lnTo>
                <a:lnTo>
                  <a:pt x="84848" y="11850"/>
                </a:lnTo>
                <a:lnTo>
                  <a:pt x="83875" y="11066"/>
                </a:lnTo>
                <a:lnTo>
                  <a:pt x="82889" y="10308"/>
                </a:lnTo>
                <a:lnTo>
                  <a:pt x="81879" y="9576"/>
                </a:lnTo>
                <a:lnTo>
                  <a:pt x="80855" y="8856"/>
                </a:lnTo>
                <a:lnTo>
                  <a:pt x="79807" y="8173"/>
                </a:lnTo>
                <a:lnTo>
                  <a:pt x="78746" y="7517"/>
                </a:lnTo>
                <a:lnTo>
                  <a:pt x="77672" y="6872"/>
                </a:lnTo>
                <a:lnTo>
                  <a:pt x="77129" y="6569"/>
                </a:lnTo>
                <a:lnTo>
                  <a:pt x="76573" y="6266"/>
                </a:lnTo>
                <a:lnTo>
                  <a:pt x="76029" y="5963"/>
                </a:lnTo>
                <a:lnTo>
                  <a:pt x="75461" y="5672"/>
                </a:lnTo>
                <a:lnTo>
                  <a:pt x="74905" y="5394"/>
                </a:lnTo>
                <a:lnTo>
                  <a:pt x="74336" y="5116"/>
                </a:lnTo>
                <a:lnTo>
                  <a:pt x="73768" y="4851"/>
                </a:lnTo>
                <a:lnTo>
                  <a:pt x="73199" y="4586"/>
                </a:lnTo>
                <a:lnTo>
                  <a:pt x="72618" y="4333"/>
                </a:lnTo>
                <a:lnTo>
                  <a:pt x="72037" y="4080"/>
                </a:lnTo>
                <a:lnTo>
                  <a:pt x="71456" y="3840"/>
                </a:lnTo>
                <a:lnTo>
                  <a:pt x="70875" y="3600"/>
                </a:lnTo>
                <a:lnTo>
                  <a:pt x="70281" y="3373"/>
                </a:lnTo>
                <a:lnTo>
                  <a:pt x="69687" y="3146"/>
                </a:lnTo>
                <a:lnTo>
                  <a:pt x="69094" y="2931"/>
                </a:lnTo>
                <a:lnTo>
                  <a:pt x="68487" y="2729"/>
                </a:lnTo>
                <a:lnTo>
                  <a:pt x="67881" y="2527"/>
                </a:lnTo>
                <a:lnTo>
                  <a:pt x="67274" y="2337"/>
                </a:lnTo>
                <a:lnTo>
                  <a:pt x="66668" y="2148"/>
                </a:lnTo>
                <a:lnTo>
                  <a:pt x="66049" y="1971"/>
                </a:lnTo>
                <a:lnTo>
                  <a:pt x="65442" y="1807"/>
                </a:lnTo>
                <a:lnTo>
                  <a:pt x="64823" y="1642"/>
                </a:lnTo>
                <a:lnTo>
                  <a:pt x="64192" y="1478"/>
                </a:lnTo>
                <a:lnTo>
                  <a:pt x="63573" y="1339"/>
                </a:lnTo>
                <a:lnTo>
                  <a:pt x="62941" y="1188"/>
                </a:lnTo>
                <a:lnTo>
                  <a:pt x="62309" y="1061"/>
                </a:lnTo>
                <a:lnTo>
                  <a:pt x="61678" y="935"/>
                </a:lnTo>
                <a:lnTo>
                  <a:pt x="61033" y="821"/>
                </a:lnTo>
                <a:lnTo>
                  <a:pt x="60402" y="708"/>
                </a:lnTo>
                <a:lnTo>
                  <a:pt x="59757" y="607"/>
                </a:lnTo>
                <a:lnTo>
                  <a:pt x="59113" y="505"/>
                </a:lnTo>
                <a:lnTo>
                  <a:pt x="58456" y="417"/>
                </a:lnTo>
                <a:lnTo>
                  <a:pt x="57812" y="341"/>
                </a:lnTo>
                <a:lnTo>
                  <a:pt x="57155" y="278"/>
                </a:lnTo>
                <a:lnTo>
                  <a:pt x="56510" y="215"/>
                </a:lnTo>
                <a:lnTo>
                  <a:pt x="55853" y="152"/>
                </a:lnTo>
                <a:lnTo>
                  <a:pt x="55184" y="114"/>
                </a:lnTo>
                <a:lnTo>
                  <a:pt x="54527" y="76"/>
                </a:lnTo>
                <a:lnTo>
                  <a:pt x="53857" y="38"/>
                </a:lnTo>
                <a:lnTo>
                  <a:pt x="53200" y="25"/>
                </a:lnTo>
                <a:lnTo>
                  <a:pt x="52531" y="13"/>
                </a:lnTo>
                <a:lnTo>
                  <a:pt x="51861" y="0"/>
                </a:ln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303;p48">
            <a:extLst>
              <a:ext uri="{FF2B5EF4-FFF2-40B4-BE49-F238E27FC236}">
                <a16:creationId xmlns:a16="http://schemas.microsoft.com/office/drawing/2014/main" id="{D878A984-DAB4-02C5-EC8B-B97E970A4062}"/>
              </a:ext>
            </a:extLst>
          </p:cNvPr>
          <p:cNvSpPr/>
          <p:nvPr/>
        </p:nvSpPr>
        <p:spPr>
          <a:xfrm rot="10800000">
            <a:off x="9995602" y="2616099"/>
            <a:ext cx="602296" cy="602319"/>
          </a:xfrm>
          <a:custGeom>
            <a:avLst/>
            <a:gdLst/>
            <a:ahLst/>
            <a:cxnLst/>
            <a:rect l="l" t="t" r="r" b="b"/>
            <a:pathLst>
              <a:path w="103710" h="103714" extrusionOk="0">
                <a:moveTo>
                  <a:pt x="51861" y="0"/>
                </a:moveTo>
                <a:lnTo>
                  <a:pt x="51192" y="13"/>
                </a:lnTo>
                <a:lnTo>
                  <a:pt x="50522" y="25"/>
                </a:lnTo>
                <a:lnTo>
                  <a:pt x="49852" y="38"/>
                </a:lnTo>
                <a:lnTo>
                  <a:pt x="49183" y="76"/>
                </a:lnTo>
                <a:lnTo>
                  <a:pt x="48526" y="114"/>
                </a:lnTo>
                <a:lnTo>
                  <a:pt x="47869" y="152"/>
                </a:lnTo>
                <a:lnTo>
                  <a:pt x="47212" y="215"/>
                </a:lnTo>
                <a:lnTo>
                  <a:pt x="46555" y="278"/>
                </a:lnTo>
                <a:lnTo>
                  <a:pt x="45898" y="341"/>
                </a:lnTo>
                <a:lnTo>
                  <a:pt x="45254" y="417"/>
                </a:lnTo>
                <a:lnTo>
                  <a:pt x="44610" y="505"/>
                </a:lnTo>
                <a:lnTo>
                  <a:pt x="43965" y="607"/>
                </a:lnTo>
                <a:lnTo>
                  <a:pt x="43321" y="708"/>
                </a:lnTo>
                <a:lnTo>
                  <a:pt x="42677" y="821"/>
                </a:lnTo>
                <a:lnTo>
                  <a:pt x="42045" y="935"/>
                </a:lnTo>
                <a:lnTo>
                  <a:pt x="41401" y="1061"/>
                </a:lnTo>
                <a:lnTo>
                  <a:pt x="40769" y="1188"/>
                </a:lnTo>
                <a:lnTo>
                  <a:pt x="40150" y="1339"/>
                </a:lnTo>
                <a:lnTo>
                  <a:pt x="39518" y="1478"/>
                </a:lnTo>
                <a:lnTo>
                  <a:pt x="38899" y="1642"/>
                </a:lnTo>
                <a:lnTo>
                  <a:pt x="38280" y="1807"/>
                </a:lnTo>
                <a:lnTo>
                  <a:pt x="37661" y="1971"/>
                </a:lnTo>
                <a:lnTo>
                  <a:pt x="37042" y="2148"/>
                </a:lnTo>
                <a:lnTo>
                  <a:pt x="36436" y="2337"/>
                </a:lnTo>
                <a:lnTo>
                  <a:pt x="35829" y="2527"/>
                </a:lnTo>
                <a:lnTo>
                  <a:pt x="35223" y="2729"/>
                </a:lnTo>
                <a:lnTo>
                  <a:pt x="34629" y="2931"/>
                </a:lnTo>
                <a:lnTo>
                  <a:pt x="34023" y="3146"/>
                </a:lnTo>
                <a:lnTo>
                  <a:pt x="33429" y="3373"/>
                </a:lnTo>
                <a:lnTo>
                  <a:pt x="32848" y="3600"/>
                </a:lnTo>
                <a:lnTo>
                  <a:pt x="32254" y="3840"/>
                </a:lnTo>
                <a:lnTo>
                  <a:pt x="31673" y="4080"/>
                </a:lnTo>
                <a:lnTo>
                  <a:pt x="31092" y="4333"/>
                </a:lnTo>
                <a:lnTo>
                  <a:pt x="30510" y="4586"/>
                </a:lnTo>
                <a:lnTo>
                  <a:pt x="29942" y="4851"/>
                </a:lnTo>
                <a:lnTo>
                  <a:pt x="29373" y="5116"/>
                </a:lnTo>
                <a:lnTo>
                  <a:pt x="28805" y="5394"/>
                </a:lnTo>
                <a:lnTo>
                  <a:pt x="28249" y="5672"/>
                </a:lnTo>
                <a:lnTo>
                  <a:pt x="27693" y="5963"/>
                </a:lnTo>
                <a:lnTo>
                  <a:pt x="27137" y="6266"/>
                </a:lnTo>
                <a:lnTo>
                  <a:pt x="26594" y="6569"/>
                </a:lnTo>
                <a:lnTo>
                  <a:pt x="26051" y="6872"/>
                </a:lnTo>
                <a:lnTo>
                  <a:pt x="24964" y="7517"/>
                </a:lnTo>
                <a:lnTo>
                  <a:pt x="23903" y="8173"/>
                </a:lnTo>
                <a:lnTo>
                  <a:pt x="22867" y="8856"/>
                </a:lnTo>
                <a:lnTo>
                  <a:pt x="21831" y="9576"/>
                </a:lnTo>
                <a:lnTo>
                  <a:pt x="20833" y="10308"/>
                </a:lnTo>
                <a:lnTo>
                  <a:pt x="19835" y="11066"/>
                </a:lnTo>
                <a:lnTo>
                  <a:pt x="18875" y="11850"/>
                </a:lnTo>
                <a:lnTo>
                  <a:pt x="17915" y="12645"/>
                </a:lnTo>
                <a:lnTo>
                  <a:pt x="16992" y="13479"/>
                </a:lnTo>
                <a:lnTo>
                  <a:pt x="16083" y="14326"/>
                </a:lnTo>
                <a:lnTo>
                  <a:pt x="15186" y="15197"/>
                </a:lnTo>
                <a:lnTo>
                  <a:pt x="14314" y="16081"/>
                </a:lnTo>
                <a:lnTo>
                  <a:pt x="13468" y="16991"/>
                </a:lnTo>
                <a:lnTo>
                  <a:pt x="12646" y="17926"/>
                </a:lnTo>
                <a:lnTo>
                  <a:pt x="11838" y="18873"/>
                </a:lnTo>
                <a:lnTo>
                  <a:pt x="11055" y="19846"/>
                </a:lnTo>
                <a:lnTo>
                  <a:pt x="10297" y="20831"/>
                </a:lnTo>
                <a:lnTo>
                  <a:pt x="9564" y="21842"/>
                </a:lnTo>
                <a:lnTo>
                  <a:pt x="8856" y="22865"/>
                </a:lnTo>
                <a:lnTo>
                  <a:pt x="8174" y="23914"/>
                </a:lnTo>
                <a:lnTo>
                  <a:pt x="7505" y="24975"/>
                </a:lnTo>
                <a:lnTo>
                  <a:pt x="6873" y="26049"/>
                </a:lnTo>
                <a:lnTo>
                  <a:pt x="6557" y="26592"/>
                </a:lnTo>
                <a:lnTo>
                  <a:pt x="6254" y="27148"/>
                </a:lnTo>
                <a:lnTo>
                  <a:pt x="5963" y="27691"/>
                </a:lnTo>
                <a:lnTo>
                  <a:pt x="5673" y="28247"/>
                </a:lnTo>
                <a:lnTo>
                  <a:pt x="5395" y="28815"/>
                </a:lnTo>
                <a:lnTo>
                  <a:pt x="5117" y="29384"/>
                </a:lnTo>
                <a:lnTo>
                  <a:pt x="4839" y="29952"/>
                </a:lnTo>
                <a:lnTo>
                  <a:pt x="4586" y="30521"/>
                </a:lnTo>
                <a:lnTo>
                  <a:pt x="4321" y="31102"/>
                </a:lnTo>
                <a:lnTo>
                  <a:pt x="4068" y="31670"/>
                </a:lnTo>
                <a:lnTo>
                  <a:pt x="3828" y="32264"/>
                </a:lnTo>
                <a:lnTo>
                  <a:pt x="3601" y="32845"/>
                </a:lnTo>
                <a:lnTo>
                  <a:pt x="3373" y="33439"/>
                </a:lnTo>
                <a:lnTo>
                  <a:pt x="3146" y="34032"/>
                </a:lnTo>
                <a:lnTo>
                  <a:pt x="2931" y="34626"/>
                </a:lnTo>
                <a:lnTo>
                  <a:pt x="2729" y="35233"/>
                </a:lnTo>
                <a:lnTo>
                  <a:pt x="2527" y="35826"/>
                </a:lnTo>
                <a:lnTo>
                  <a:pt x="2325" y="36445"/>
                </a:lnTo>
                <a:lnTo>
                  <a:pt x="2148" y="37052"/>
                </a:lnTo>
                <a:lnTo>
                  <a:pt x="1971" y="37658"/>
                </a:lnTo>
                <a:lnTo>
                  <a:pt x="1794" y="38277"/>
                </a:lnTo>
                <a:lnTo>
                  <a:pt x="1630" y="38896"/>
                </a:lnTo>
                <a:lnTo>
                  <a:pt x="1478" y="39528"/>
                </a:lnTo>
                <a:lnTo>
                  <a:pt x="1327" y="40147"/>
                </a:lnTo>
                <a:lnTo>
                  <a:pt x="1188" y="40778"/>
                </a:lnTo>
                <a:lnTo>
                  <a:pt x="1049" y="41410"/>
                </a:lnTo>
                <a:lnTo>
                  <a:pt x="922" y="42042"/>
                </a:lnTo>
                <a:lnTo>
                  <a:pt x="809" y="42686"/>
                </a:lnTo>
                <a:lnTo>
                  <a:pt x="695" y="43317"/>
                </a:lnTo>
                <a:lnTo>
                  <a:pt x="594" y="43962"/>
                </a:lnTo>
                <a:lnTo>
                  <a:pt x="506" y="44606"/>
                </a:lnTo>
                <a:lnTo>
                  <a:pt x="417" y="45250"/>
                </a:lnTo>
                <a:lnTo>
                  <a:pt x="341" y="45907"/>
                </a:lnTo>
                <a:lnTo>
                  <a:pt x="266" y="46564"/>
                </a:lnTo>
                <a:lnTo>
                  <a:pt x="202" y="47208"/>
                </a:lnTo>
                <a:lnTo>
                  <a:pt x="152" y="47865"/>
                </a:lnTo>
                <a:lnTo>
                  <a:pt x="101" y="48535"/>
                </a:lnTo>
                <a:lnTo>
                  <a:pt x="63" y="49192"/>
                </a:lnTo>
                <a:lnTo>
                  <a:pt x="38" y="49861"/>
                </a:lnTo>
                <a:lnTo>
                  <a:pt x="13" y="50518"/>
                </a:lnTo>
                <a:lnTo>
                  <a:pt x="0" y="51188"/>
                </a:lnTo>
                <a:lnTo>
                  <a:pt x="0" y="51857"/>
                </a:lnTo>
                <a:lnTo>
                  <a:pt x="0" y="52527"/>
                </a:lnTo>
                <a:lnTo>
                  <a:pt x="13" y="53196"/>
                </a:lnTo>
                <a:lnTo>
                  <a:pt x="38" y="53866"/>
                </a:lnTo>
                <a:lnTo>
                  <a:pt x="63" y="54523"/>
                </a:lnTo>
                <a:lnTo>
                  <a:pt x="101" y="55192"/>
                </a:lnTo>
                <a:lnTo>
                  <a:pt x="152" y="55849"/>
                </a:lnTo>
                <a:lnTo>
                  <a:pt x="202" y="56506"/>
                </a:lnTo>
                <a:lnTo>
                  <a:pt x="266" y="57163"/>
                </a:lnTo>
                <a:lnTo>
                  <a:pt x="341" y="57820"/>
                </a:lnTo>
                <a:lnTo>
                  <a:pt x="417" y="58464"/>
                </a:lnTo>
                <a:lnTo>
                  <a:pt x="506" y="59108"/>
                </a:lnTo>
                <a:lnTo>
                  <a:pt x="594" y="59752"/>
                </a:lnTo>
                <a:lnTo>
                  <a:pt x="695" y="60397"/>
                </a:lnTo>
                <a:lnTo>
                  <a:pt x="809" y="61041"/>
                </a:lnTo>
                <a:lnTo>
                  <a:pt x="922" y="61673"/>
                </a:lnTo>
                <a:lnTo>
                  <a:pt x="1049" y="62304"/>
                </a:lnTo>
                <a:lnTo>
                  <a:pt x="1188" y="62936"/>
                </a:lnTo>
                <a:lnTo>
                  <a:pt x="1327" y="63568"/>
                </a:lnTo>
                <a:lnTo>
                  <a:pt x="1478" y="64199"/>
                </a:lnTo>
                <a:lnTo>
                  <a:pt x="1630" y="64818"/>
                </a:lnTo>
                <a:lnTo>
                  <a:pt x="1794" y="65437"/>
                </a:lnTo>
                <a:lnTo>
                  <a:pt x="1971" y="66056"/>
                </a:lnTo>
                <a:lnTo>
                  <a:pt x="2148" y="66675"/>
                </a:lnTo>
                <a:lnTo>
                  <a:pt x="2325" y="67282"/>
                </a:lnTo>
                <a:lnTo>
                  <a:pt x="2527" y="67888"/>
                </a:lnTo>
                <a:lnTo>
                  <a:pt x="2729" y="68494"/>
                </a:lnTo>
                <a:lnTo>
                  <a:pt x="2931" y="69088"/>
                </a:lnTo>
                <a:lnTo>
                  <a:pt x="3146" y="69694"/>
                </a:lnTo>
                <a:lnTo>
                  <a:pt x="3373" y="70288"/>
                </a:lnTo>
                <a:lnTo>
                  <a:pt x="3601" y="70869"/>
                </a:lnTo>
                <a:lnTo>
                  <a:pt x="3828" y="71463"/>
                </a:lnTo>
                <a:lnTo>
                  <a:pt x="4068" y="72044"/>
                </a:lnTo>
                <a:lnTo>
                  <a:pt x="4321" y="72625"/>
                </a:lnTo>
                <a:lnTo>
                  <a:pt x="4586" y="73194"/>
                </a:lnTo>
                <a:lnTo>
                  <a:pt x="4839" y="73775"/>
                </a:lnTo>
                <a:lnTo>
                  <a:pt x="5117" y="74343"/>
                </a:lnTo>
                <a:lnTo>
                  <a:pt x="5395" y="74912"/>
                </a:lnTo>
                <a:lnTo>
                  <a:pt x="5673" y="75467"/>
                </a:lnTo>
                <a:lnTo>
                  <a:pt x="5963" y="76023"/>
                </a:lnTo>
                <a:lnTo>
                  <a:pt x="6254" y="76579"/>
                </a:lnTo>
                <a:lnTo>
                  <a:pt x="6557" y="77122"/>
                </a:lnTo>
                <a:lnTo>
                  <a:pt x="6873" y="77666"/>
                </a:lnTo>
                <a:lnTo>
                  <a:pt x="7189" y="78209"/>
                </a:lnTo>
                <a:lnTo>
                  <a:pt x="7505" y="78752"/>
                </a:lnTo>
                <a:lnTo>
                  <a:pt x="8174" y="79813"/>
                </a:lnTo>
                <a:lnTo>
                  <a:pt x="8856" y="80849"/>
                </a:lnTo>
                <a:lnTo>
                  <a:pt x="9564" y="81872"/>
                </a:lnTo>
                <a:lnTo>
                  <a:pt x="10297" y="82883"/>
                </a:lnTo>
                <a:lnTo>
                  <a:pt x="11055" y="83868"/>
                </a:lnTo>
                <a:lnTo>
                  <a:pt x="11838" y="84841"/>
                </a:lnTo>
                <a:lnTo>
                  <a:pt x="12646" y="85788"/>
                </a:lnTo>
                <a:lnTo>
                  <a:pt x="13468" y="86723"/>
                </a:lnTo>
                <a:lnTo>
                  <a:pt x="14314" y="87633"/>
                </a:lnTo>
                <a:lnTo>
                  <a:pt x="15186" y="88530"/>
                </a:lnTo>
                <a:lnTo>
                  <a:pt x="16083" y="89401"/>
                </a:lnTo>
                <a:lnTo>
                  <a:pt x="16992" y="90248"/>
                </a:lnTo>
                <a:lnTo>
                  <a:pt x="17915" y="91069"/>
                </a:lnTo>
                <a:lnTo>
                  <a:pt x="18875" y="91877"/>
                </a:lnTo>
                <a:lnTo>
                  <a:pt x="19835" y="92660"/>
                </a:lnTo>
                <a:lnTo>
                  <a:pt x="20833" y="93418"/>
                </a:lnTo>
                <a:lnTo>
                  <a:pt x="21831" y="94151"/>
                </a:lnTo>
                <a:lnTo>
                  <a:pt x="22867" y="94859"/>
                </a:lnTo>
                <a:lnTo>
                  <a:pt x="23903" y="95541"/>
                </a:lnTo>
                <a:lnTo>
                  <a:pt x="24964" y="96210"/>
                </a:lnTo>
                <a:lnTo>
                  <a:pt x="26051" y="96842"/>
                </a:lnTo>
                <a:lnTo>
                  <a:pt x="26594" y="97158"/>
                </a:lnTo>
                <a:lnTo>
                  <a:pt x="27137" y="97461"/>
                </a:lnTo>
                <a:lnTo>
                  <a:pt x="27693" y="97751"/>
                </a:lnTo>
                <a:lnTo>
                  <a:pt x="28249" y="98042"/>
                </a:lnTo>
                <a:lnTo>
                  <a:pt x="28805" y="98320"/>
                </a:lnTo>
                <a:lnTo>
                  <a:pt x="29373" y="98598"/>
                </a:lnTo>
                <a:lnTo>
                  <a:pt x="29942" y="98876"/>
                </a:lnTo>
                <a:lnTo>
                  <a:pt x="30510" y="99128"/>
                </a:lnTo>
                <a:lnTo>
                  <a:pt x="31092" y="99394"/>
                </a:lnTo>
                <a:lnTo>
                  <a:pt x="31673" y="99634"/>
                </a:lnTo>
                <a:lnTo>
                  <a:pt x="32254" y="99886"/>
                </a:lnTo>
                <a:lnTo>
                  <a:pt x="32848" y="100114"/>
                </a:lnTo>
                <a:lnTo>
                  <a:pt x="33429" y="100341"/>
                </a:lnTo>
                <a:lnTo>
                  <a:pt x="34023" y="100568"/>
                </a:lnTo>
                <a:lnTo>
                  <a:pt x="34629" y="100783"/>
                </a:lnTo>
                <a:lnTo>
                  <a:pt x="35223" y="100985"/>
                </a:lnTo>
                <a:lnTo>
                  <a:pt x="35829" y="101187"/>
                </a:lnTo>
                <a:lnTo>
                  <a:pt x="36436" y="101377"/>
                </a:lnTo>
                <a:lnTo>
                  <a:pt x="37042" y="101566"/>
                </a:lnTo>
                <a:lnTo>
                  <a:pt x="37661" y="101743"/>
                </a:lnTo>
                <a:lnTo>
                  <a:pt x="38280" y="101920"/>
                </a:lnTo>
                <a:lnTo>
                  <a:pt x="38899" y="102084"/>
                </a:lnTo>
                <a:lnTo>
                  <a:pt x="39518" y="102236"/>
                </a:lnTo>
                <a:lnTo>
                  <a:pt x="40150" y="102388"/>
                </a:lnTo>
                <a:lnTo>
                  <a:pt x="40769" y="102527"/>
                </a:lnTo>
                <a:lnTo>
                  <a:pt x="41401" y="102665"/>
                </a:lnTo>
                <a:lnTo>
                  <a:pt x="42045" y="102792"/>
                </a:lnTo>
                <a:lnTo>
                  <a:pt x="42677" y="102906"/>
                </a:lnTo>
                <a:lnTo>
                  <a:pt x="43321" y="103019"/>
                </a:lnTo>
                <a:lnTo>
                  <a:pt x="43965" y="103120"/>
                </a:lnTo>
                <a:lnTo>
                  <a:pt x="44610" y="103209"/>
                </a:lnTo>
                <a:lnTo>
                  <a:pt x="45254" y="103297"/>
                </a:lnTo>
                <a:lnTo>
                  <a:pt x="45898" y="103373"/>
                </a:lnTo>
                <a:lnTo>
                  <a:pt x="46555" y="103449"/>
                </a:lnTo>
                <a:lnTo>
                  <a:pt x="47212" y="103512"/>
                </a:lnTo>
                <a:lnTo>
                  <a:pt x="47869" y="103562"/>
                </a:lnTo>
                <a:lnTo>
                  <a:pt x="48526" y="103613"/>
                </a:lnTo>
                <a:lnTo>
                  <a:pt x="49183" y="103651"/>
                </a:lnTo>
                <a:lnTo>
                  <a:pt x="49852" y="103676"/>
                </a:lnTo>
                <a:lnTo>
                  <a:pt x="50522" y="103701"/>
                </a:lnTo>
                <a:lnTo>
                  <a:pt x="51192" y="103714"/>
                </a:lnTo>
                <a:lnTo>
                  <a:pt x="52531" y="103714"/>
                </a:lnTo>
                <a:lnTo>
                  <a:pt x="53200" y="103701"/>
                </a:lnTo>
                <a:lnTo>
                  <a:pt x="53857" y="103676"/>
                </a:lnTo>
                <a:lnTo>
                  <a:pt x="54527" y="103651"/>
                </a:lnTo>
                <a:lnTo>
                  <a:pt x="55184" y="103613"/>
                </a:lnTo>
                <a:lnTo>
                  <a:pt x="55853" y="103562"/>
                </a:lnTo>
                <a:lnTo>
                  <a:pt x="56510" y="103512"/>
                </a:lnTo>
                <a:lnTo>
                  <a:pt x="57155" y="103449"/>
                </a:lnTo>
                <a:lnTo>
                  <a:pt x="57812" y="103373"/>
                </a:lnTo>
                <a:lnTo>
                  <a:pt x="58456" y="103297"/>
                </a:lnTo>
                <a:lnTo>
                  <a:pt x="59113" y="103209"/>
                </a:lnTo>
                <a:lnTo>
                  <a:pt x="59757" y="103120"/>
                </a:lnTo>
                <a:lnTo>
                  <a:pt x="60402" y="103019"/>
                </a:lnTo>
                <a:lnTo>
                  <a:pt x="61033" y="102906"/>
                </a:lnTo>
                <a:lnTo>
                  <a:pt x="61678" y="102792"/>
                </a:lnTo>
                <a:lnTo>
                  <a:pt x="62309" y="102665"/>
                </a:lnTo>
                <a:lnTo>
                  <a:pt x="62941" y="102527"/>
                </a:lnTo>
                <a:lnTo>
                  <a:pt x="63573" y="102388"/>
                </a:lnTo>
                <a:lnTo>
                  <a:pt x="64192" y="102236"/>
                </a:lnTo>
                <a:lnTo>
                  <a:pt x="64823" y="102084"/>
                </a:lnTo>
                <a:lnTo>
                  <a:pt x="65442" y="101920"/>
                </a:lnTo>
                <a:lnTo>
                  <a:pt x="66049" y="101743"/>
                </a:lnTo>
                <a:lnTo>
                  <a:pt x="66668" y="101566"/>
                </a:lnTo>
                <a:lnTo>
                  <a:pt x="67274" y="101377"/>
                </a:lnTo>
                <a:lnTo>
                  <a:pt x="67881" y="101187"/>
                </a:lnTo>
                <a:lnTo>
                  <a:pt x="68487" y="100985"/>
                </a:lnTo>
                <a:lnTo>
                  <a:pt x="69094" y="100783"/>
                </a:lnTo>
                <a:lnTo>
                  <a:pt x="69687" y="100568"/>
                </a:lnTo>
                <a:lnTo>
                  <a:pt x="70281" y="100341"/>
                </a:lnTo>
                <a:lnTo>
                  <a:pt x="70875" y="100114"/>
                </a:lnTo>
                <a:lnTo>
                  <a:pt x="71456" y="99886"/>
                </a:lnTo>
                <a:lnTo>
                  <a:pt x="72037" y="99634"/>
                </a:lnTo>
                <a:lnTo>
                  <a:pt x="72618" y="99394"/>
                </a:lnTo>
                <a:lnTo>
                  <a:pt x="73199" y="99128"/>
                </a:lnTo>
                <a:lnTo>
                  <a:pt x="73768" y="98876"/>
                </a:lnTo>
                <a:lnTo>
                  <a:pt x="74336" y="98598"/>
                </a:lnTo>
                <a:lnTo>
                  <a:pt x="74905" y="98320"/>
                </a:lnTo>
                <a:lnTo>
                  <a:pt x="75461" y="98042"/>
                </a:lnTo>
                <a:lnTo>
                  <a:pt x="76029" y="97751"/>
                </a:lnTo>
                <a:lnTo>
                  <a:pt x="76573" y="97461"/>
                </a:lnTo>
                <a:lnTo>
                  <a:pt x="77129" y="97158"/>
                </a:lnTo>
                <a:lnTo>
                  <a:pt x="77672" y="96842"/>
                </a:lnTo>
                <a:lnTo>
                  <a:pt x="78746" y="96210"/>
                </a:lnTo>
                <a:lnTo>
                  <a:pt x="79807" y="95541"/>
                </a:lnTo>
                <a:lnTo>
                  <a:pt x="80855" y="94859"/>
                </a:lnTo>
                <a:lnTo>
                  <a:pt x="81879" y="94151"/>
                </a:lnTo>
                <a:lnTo>
                  <a:pt x="82889" y="93418"/>
                </a:lnTo>
                <a:lnTo>
                  <a:pt x="83875" y="92660"/>
                </a:lnTo>
                <a:lnTo>
                  <a:pt x="84848" y="91877"/>
                </a:lnTo>
                <a:lnTo>
                  <a:pt x="85795" y="91069"/>
                </a:lnTo>
                <a:lnTo>
                  <a:pt x="86730" y="90248"/>
                </a:lnTo>
                <a:lnTo>
                  <a:pt x="87640" y="89401"/>
                </a:lnTo>
                <a:lnTo>
                  <a:pt x="88524" y="88530"/>
                </a:lnTo>
                <a:lnTo>
                  <a:pt x="89396" y="87633"/>
                </a:lnTo>
                <a:lnTo>
                  <a:pt x="90242" y="86723"/>
                </a:lnTo>
                <a:lnTo>
                  <a:pt x="91076" y="85788"/>
                </a:lnTo>
                <a:lnTo>
                  <a:pt x="91872" y="84841"/>
                </a:lnTo>
                <a:lnTo>
                  <a:pt x="92655" y="83868"/>
                </a:lnTo>
                <a:lnTo>
                  <a:pt x="93413" y="82883"/>
                </a:lnTo>
                <a:lnTo>
                  <a:pt x="94146" y="81872"/>
                </a:lnTo>
                <a:lnTo>
                  <a:pt x="94853" y="80849"/>
                </a:lnTo>
                <a:lnTo>
                  <a:pt x="95548" y="79813"/>
                </a:lnTo>
                <a:lnTo>
                  <a:pt x="96205" y="78752"/>
                </a:lnTo>
                <a:lnTo>
                  <a:pt x="96850" y="77666"/>
                </a:lnTo>
                <a:lnTo>
                  <a:pt x="97153" y="77122"/>
                </a:lnTo>
                <a:lnTo>
                  <a:pt x="97456" y="76579"/>
                </a:lnTo>
                <a:lnTo>
                  <a:pt x="97759" y="76023"/>
                </a:lnTo>
                <a:lnTo>
                  <a:pt x="98037" y="75467"/>
                </a:lnTo>
                <a:lnTo>
                  <a:pt x="98328" y="74912"/>
                </a:lnTo>
                <a:lnTo>
                  <a:pt x="98606" y="74343"/>
                </a:lnTo>
                <a:lnTo>
                  <a:pt x="98871" y="73775"/>
                </a:lnTo>
                <a:lnTo>
                  <a:pt x="99136" y="73194"/>
                </a:lnTo>
                <a:lnTo>
                  <a:pt x="99389" y="72625"/>
                </a:lnTo>
                <a:lnTo>
                  <a:pt x="99642" y="72044"/>
                </a:lnTo>
                <a:lnTo>
                  <a:pt x="99882" y="71463"/>
                </a:lnTo>
                <a:lnTo>
                  <a:pt x="100122" y="70869"/>
                </a:lnTo>
                <a:lnTo>
                  <a:pt x="100349" y="70288"/>
                </a:lnTo>
                <a:lnTo>
                  <a:pt x="100564" y="69694"/>
                </a:lnTo>
                <a:lnTo>
                  <a:pt x="100779" y="69088"/>
                </a:lnTo>
                <a:lnTo>
                  <a:pt x="100993" y="68494"/>
                </a:lnTo>
                <a:lnTo>
                  <a:pt x="101196" y="67888"/>
                </a:lnTo>
                <a:lnTo>
                  <a:pt x="101385" y="67282"/>
                </a:lnTo>
                <a:lnTo>
                  <a:pt x="101575" y="66675"/>
                </a:lnTo>
                <a:lnTo>
                  <a:pt x="101751" y="66056"/>
                </a:lnTo>
                <a:lnTo>
                  <a:pt x="101916" y="65437"/>
                </a:lnTo>
                <a:lnTo>
                  <a:pt x="102080" y="64818"/>
                </a:lnTo>
                <a:lnTo>
                  <a:pt x="102244" y="64199"/>
                </a:lnTo>
                <a:lnTo>
                  <a:pt x="102383" y="63568"/>
                </a:lnTo>
                <a:lnTo>
                  <a:pt x="102535" y="62936"/>
                </a:lnTo>
                <a:lnTo>
                  <a:pt x="102661" y="62304"/>
                </a:lnTo>
                <a:lnTo>
                  <a:pt x="102787" y="61673"/>
                </a:lnTo>
                <a:lnTo>
                  <a:pt x="102901" y="61041"/>
                </a:lnTo>
                <a:lnTo>
                  <a:pt x="103015" y="60397"/>
                </a:lnTo>
                <a:lnTo>
                  <a:pt x="103116" y="59752"/>
                </a:lnTo>
                <a:lnTo>
                  <a:pt x="103217" y="59108"/>
                </a:lnTo>
                <a:lnTo>
                  <a:pt x="103305" y="58464"/>
                </a:lnTo>
                <a:lnTo>
                  <a:pt x="103381" y="57820"/>
                </a:lnTo>
                <a:lnTo>
                  <a:pt x="103444" y="57163"/>
                </a:lnTo>
                <a:lnTo>
                  <a:pt x="103508" y="56506"/>
                </a:lnTo>
                <a:lnTo>
                  <a:pt x="103571" y="55849"/>
                </a:lnTo>
                <a:lnTo>
                  <a:pt x="103609" y="55192"/>
                </a:lnTo>
                <a:lnTo>
                  <a:pt x="103646" y="54523"/>
                </a:lnTo>
                <a:lnTo>
                  <a:pt x="103672" y="53866"/>
                </a:lnTo>
                <a:lnTo>
                  <a:pt x="103697" y="53196"/>
                </a:lnTo>
                <a:lnTo>
                  <a:pt x="103710" y="52527"/>
                </a:lnTo>
                <a:lnTo>
                  <a:pt x="103710" y="51857"/>
                </a:lnTo>
                <a:lnTo>
                  <a:pt x="103710" y="51188"/>
                </a:lnTo>
                <a:lnTo>
                  <a:pt x="103697" y="50518"/>
                </a:lnTo>
                <a:lnTo>
                  <a:pt x="103672" y="49861"/>
                </a:lnTo>
                <a:lnTo>
                  <a:pt x="103646" y="49192"/>
                </a:lnTo>
                <a:lnTo>
                  <a:pt x="103609" y="48535"/>
                </a:lnTo>
                <a:lnTo>
                  <a:pt x="103571" y="47865"/>
                </a:lnTo>
                <a:lnTo>
                  <a:pt x="103508" y="47208"/>
                </a:lnTo>
                <a:lnTo>
                  <a:pt x="103444" y="46564"/>
                </a:lnTo>
                <a:lnTo>
                  <a:pt x="103381" y="45907"/>
                </a:lnTo>
                <a:lnTo>
                  <a:pt x="103305" y="45250"/>
                </a:lnTo>
                <a:lnTo>
                  <a:pt x="103217" y="44606"/>
                </a:lnTo>
                <a:lnTo>
                  <a:pt x="103116" y="43962"/>
                </a:lnTo>
                <a:lnTo>
                  <a:pt x="103015" y="43317"/>
                </a:lnTo>
                <a:lnTo>
                  <a:pt x="102901" y="42686"/>
                </a:lnTo>
                <a:lnTo>
                  <a:pt x="102787" y="42042"/>
                </a:lnTo>
                <a:lnTo>
                  <a:pt x="102661" y="41410"/>
                </a:lnTo>
                <a:lnTo>
                  <a:pt x="102535" y="40778"/>
                </a:lnTo>
                <a:lnTo>
                  <a:pt x="102383" y="40147"/>
                </a:lnTo>
                <a:lnTo>
                  <a:pt x="102244" y="39528"/>
                </a:lnTo>
                <a:lnTo>
                  <a:pt x="102080" y="38896"/>
                </a:lnTo>
                <a:lnTo>
                  <a:pt x="101916" y="38277"/>
                </a:lnTo>
                <a:lnTo>
                  <a:pt x="101751" y="37658"/>
                </a:lnTo>
                <a:lnTo>
                  <a:pt x="101575" y="37052"/>
                </a:lnTo>
                <a:lnTo>
                  <a:pt x="101385" y="36445"/>
                </a:lnTo>
                <a:lnTo>
                  <a:pt x="101196" y="35826"/>
                </a:lnTo>
                <a:lnTo>
                  <a:pt x="100993" y="35233"/>
                </a:lnTo>
                <a:lnTo>
                  <a:pt x="100779" y="34626"/>
                </a:lnTo>
                <a:lnTo>
                  <a:pt x="100564" y="34032"/>
                </a:lnTo>
                <a:lnTo>
                  <a:pt x="100349" y="33439"/>
                </a:lnTo>
                <a:lnTo>
                  <a:pt x="100122" y="32845"/>
                </a:lnTo>
                <a:lnTo>
                  <a:pt x="99882" y="32264"/>
                </a:lnTo>
                <a:lnTo>
                  <a:pt x="99642" y="31670"/>
                </a:lnTo>
                <a:lnTo>
                  <a:pt x="99389" y="31102"/>
                </a:lnTo>
                <a:lnTo>
                  <a:pt x="99136" y="30521"/>
                </a:lnTo>
                <a:lnTo>
                  <a:pt x="98871" y="29952"/>
                </a:lnTo>
                <a:lnTo>
                  <a:pt x="98606" y="29384"/>
                </a:lnTo>
                <a:lnTo>
                  <a:pt x="98328" y="28815"/>
                </a:lnTo>
                <a:lnTo>
                  <a:pt x="98037" y="28247"/>
                </a:lnTo>
                <a:lnTo>
                  <a:pt x="97759" y="27691"/>
                </a:lnTo>
                <a:lnTo>
                  <a:pt x="97456" y="27148"/>
                </a:lnTo>
                <a:lnTo>
                  <a:pt x="97153" y="26592"/>
                </a:lnTo>
                <a:lnTo>
                  <a:pt x="96850" y="26049"/>
                </a:lnTo>
                <a:lnTo>
                  <a:pt x="96205" y="24975"/>
                </a:lnTo>
                <a:lnTo>
                  <a:pt x="95548" y="23914"/>
                </a:lnTo>
                <a:lnTo>
                  <a:pt x="94853" y="22865"/>
                </a:lnTo>
                <a:lnTo>
                  <a:pt x="94146" y="21842"/>
                </a:lnTo>
                <a:lnTo>
                  <a:pt x="93413" y="20831"/>
                </a:lnTo>
                <a:lnTo>
                  <a:pt x="92655" y="19846"/>
                </a:lnTo>
                <a:lnTo>
                  <a:pt x="91872" y="18873"/>
                </a:lnTo>
                <a:lnTo>
                  <a:pt x="91076" y="17926"/>
                </a:lnTo>
                <a:lnTo>
                  <a:pt x="90242" y="16991"/>
                </a:lnTo>
                <a:lnTo>
                  <a:pt x="89396" y="16081"/>
                </a:lnTo>
                <a:lnTo>
                  <a:pt x="88524" y="15197"/>
                </a:lnTo>
                <a:lnTo>
                  <a:pt x="87640" y="14326"/>
                </a:lnTo>
                <a:lnTo>
                  <a:pt x="86730" y="13479"/>
                </a:lnTo>
                <a:lnTo>
                  <a:pt x="85795" y="12645"/>
                </a:lnTo>
                <a:lnTo>
                  <a:pt x="84848" y="11850"/>
                </a:lnTo>
                <a:lnTo>
                  <a:pt x="83875" y="11066"/>
                </a:lnTo>
                <a:lnTo>
                  <a:pt x="82889" y="10308"/>
                </a:lnTo>
                <a:lnTo>
                  <a:pt x="81879" y="9576"/>
                </a:lnTo>
                <a:lnTo>
                  <a:pt x="80855" y="8856"/>
                </a:lnTo>
                <a:lnTo>
                  <a:pt x="79807" y="8173"/>
                </a:lnTo>
                <a:lnTo>
                  <a:pt x="78746" y="7517"/>
                </a:lnTo>
                <a:lnTo>
                  <a:pt x="77672" y="6872"/>
                </a:lnTo>
                <a:lnTo>
                  <a:pt x="77129" y="6569"/>
                </a:lnTo>
                <a:lnTo>
                  <a:pt x="76573" y="6266"/>
                </a:lnTo>
                <a:lnTo>
                  <a:pt x="76029" y="5963"/>
                </a:lnTo>
                <a:lnTo>
                  <a:pt x="75461" y="5672"/>
                </a:lnTo>
                <a:lnTo>
                  <a:pt x="74905" y="5394"/>
                </a:lnTo>
                <a:lnTo>
                  <a:pt x="74336" y="5116"/>
                </a:lnTo>
                <a:lnTo>
                  <a:pt x="73768" y="4851"/>
                </a:lnTo>
                <a:lnTo>
                  <a:pt x="73199" y="4586"/>
                </a:lnTo>
                <a:lnTo>
                  <a:pt x="72618" y="4333"/>
                </a:lnTo>
                <a:lnTo>
                  <a:pt x="72037" y="4080"/>
                </a:lnTo>
                <a:lnTo>
                  <a:pt x="71456" y="3840"/>
                </a:lnTo>
                <a:lnTo>
                  <a:pt x="70875" y="3600"/>
                </a:lnTo>
                <a:lnTo>
                  <a:pt x="70281" y="3373"/>
                </a:lnTo>
                <a:lnTo>
                  <a:pt x="69687" y="3146"/>
                </a:lnTo>
                <a:lnTo>
                  <a:pt x="69094" y="2931"/>
                </a:lnTo>
                <a:lnTo>
                  <a:pt x="68487" y="2729"/>
                </a:lnTo>
                <a:lnTo>
                  <a:pt x="67881" y="2527"/>
                </a:lnTo>
                <a:lnTo>
                  <a:pt x="67274" y="2337"/>
                </a:lnTo>
                <a:lnTo>
                  <a:pt x="66668" y="2148"/>
                </a:lnTo>
                <a:lnTo>
                  <a:pt x="66049" y="1971"/>
                </a:lnTo>
                <a:lnTo>
                  <a:pt x="65442" y="1807"/>
                </a:lnTo>
                <a:lnTo>
                  <a:pt x="64823" y="1642"/>
                </a:lnTo>
                <a:lnTo>
                  <a:pt x="64192" y="1478"/>
                </a:lnTo>
                <a:lnTo>
                  <a:pt x="63573" y="1339"/>
                </a:lnTo>
                <a:lnTo>
                  <a:pt x="62941" y="1188"/>
                </a:lnTo>
                <a:lnTo>
                  <a:pt x="62309" y="1061"/>
                </a:lnTo>
                <a:lnTo>
                  <a:pt x="61678" y="935"/>
                </a:lnTo>
                <a:lnTo>
                  <a:pt x="61033" y="821"/>
                </a:lnTo>
                <a:lnTo>
                  <a:pt x="60402" y="708"/>
                </a:lnTo>
                <a:lnTo>
                  <a:pt x="59757" y="607"/>
                </a:lnTo>
                <a:lnTo>
                  <a:pt x="59113" y="505"/>
                </a:lnTo>
                <a:lnTo>
                  <a:pt x="58456" y="417"/>
                </a:lnTo>
                <a:lnTo>
                  <a:pt x="57812" y="341"/>
                </a:lnTo>
                <a:lnTo>
                  <a:pt x="57155" y="278"/>
                </a:lnTo>
                <a:lnTo>
                  <a:pt x="56510" y="215"/>
                </a:lnTo>
                <a:lnTo>
                  <a:pt x="55853" y="152"/>
                </a:lnTo>
                <a:lnTo>
                  <a:pt x="55184" y="114"/>
                </a:lnTo>
                <a:lnTo>
                  <a:pt x="54527" y="76"/>
                </a:lnTo>
                <a:lnTo>
                  <a:pt x="53857" y="38"/>
                </a:lnTo>
                <a:lnTo>
                  <a:pt x="53200" y="25"/>
                </a:lnTo>
                <a:lnTo>
                  <a:pt x="52531" y="13"/>
                </a:lnTo>
                <a:lnTo>
                  <a:pt x="51861" y="0"/>
                </a:ln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05;p48">
            <a:extLst>
              <a:ext uri="{FF2B5EF4-FFF2-40B4-BE49-F238E27FC236}">
                <a16:creationId xmlns:a16="http://schemas.microsoft.com/office/drawing/2014/main" id="{E3AEB368-3C89-96C1-9A1D-C353C73695C9}"/>
              </a:ext>
            </a:extLst>
          </p:cNvPr>
          <p:cNvSpPr/>
          <p:nvPr/>
        </p:nvSpPr>
        <p:spPr>
          <a:xfrm rot="10800000">
            <a:off x="4276523" y="-3175198"/>
            <a:ext cx="602296" cy="602319"/>
          </a:xfrm>
          <a:custGeom>
            <a:avLst/>
            <a:gdLst/>
            <a:ahLst/>
            <a:cxnLst/>
            <a:rect l="l" t="t" r="r" b="b"/>
            <a:pathLst>
              <a:path w="103710" h="103714" extrusionOk="0">
                <a:moveTo>
                  <a:pt x="51861" y="0"/>
                </a:moveTo>
                <a:lnTo>
                  <a:pt x="51192" y="13"/>
                </a:lnTo>
                <a:lnTo>
                  <a:pt x="50522" y="25"/>
                </a:lnTo>
                <a:lnTo>
                  <a:pt x="49852" y="38"/>
                </a:lnTo>
                <a:lnTo>
                  <a:pt x="49183" y="76"/>
                </a:lnTo>
                <a:lnTo>
                  <a:pt x="48526" y="114"/>
                </a:lnTo>
                <a:lnTo>
                  <a:pt x="47869" y="152"/>
                </a:lnTo>
                <a:lnTo>
                  <a:pt x="47212" y="215"/>
                </a:lnTo>
                <a:lnTo>
                  <a:pt x="46555" y="278"/>
                </a:lnTo>
                <a:lnTo>
                  <a:pt x="45898" y="341"/>
                </a:lnTo>
                <a:lnTo>
                  <a:pt x="45254" y="417"/>
                </a:lnTo>
                <a:lnTo>
                  <a:pt x="44610" y="505"/>
                </a:lnTo>
                <a:lnTo>
                  <a:pt x="43965" y="607"/>
                </a:lnTo>
                <a:lnTo>
                  <a:pt x="43321" y="708"/>
                </a:lnTo>
                <a:lnTo>
                  <a:pt x="42677" y="821"/>
                </a:lnTo>
                <a:lnTo>
                  <a:pt x="42045" y="935"/>
                </a:lnTo>
                <a:lnTo>
                  <a:pt x="41401" y="1061"/>
                </a:lnTo>
                <a:lnTo>
                  <a:pt x="40769" y="1188"/>
                </a:lnTo>
                <a:lnTo>
                  <a:pt x="40150" y="1339"/>
                </a:lnTo>
                <a:lnTo>
                  <a:pt x="39518" y="1478"/>
                </a:lnTo>
                <a:lnTo>
                  <a:pt x="38899" y="1642"/>
                </a:lnTo>
                <a:lnTo>
                  <a:pt x="38280" y="1807"/>
                </a:lnTo>
                <a:lnTo>
                  <a:pt x="37661" y="1971"/>
                </a:lnTo>
                <a:lnTo>
                  <a:pt x="37042" y="2148"/>
                </a:lnTo>
                <a:lnTo>
                  <a:pt x="36436" y="2337"/>
                </a:lnTo>
                <a:lnTo>
                  <a:pt x="35829" y="2527"/>
                </a:lnTo>
                <a:lnTo>
                  <a:pt x="35223" y="2729"/>
                </a:lnTo>
                <a:lnTo>
                  <a:pt x="34629" y="2931"/>
                </a:lnTo>
                <a:lnTo>
                  <a:pt x="34023" y="3146"/>
                </a:lnTo>
                <a:lnTo>
                  <a:pt x="33429" y="3373"/>
                </a:lnTo>
                <a:lnTo>
                  <a:pt x="32848" y="3600"/>
                </a:lnTo>
                <a:lnTo>
                  <a:pt x="32254" y="3840"/>
                </a:lnTo>
                <a:lnTo>
                  <a:pt x="31673" y="4080"/>
                </a:lnTo>
                <a:lnTo>
                  <a:pt x="31092" y="4333"/>
                </a:lnTo>
                <a:lnTo>
                  <a:pt x="30510" y="4586"/>
                </a:lnTo>
                <a:lnTo>
                  <a:pt x="29942" y="4851"/>
                </a:lnTo>
                <a:lnTo>
                  <a:pt x="29373" y="5116"/>
                </a:lnTo>
                <a:lnTo>
                  <a:pt x="28805" y="5394"/>
                </a:lnTo>
                <a:lnTo>
                  <a:pt x="28249" y="5672"/>
                </a:lnTo>
                <a:lnTo>
                  <a:pt x="27693" y="5963"/>
                </a:lnTo>
                <a:lnTo>
                  <a:pt x="27137" y="6266"/>
                </a:lnTo>
                <a:lnTo>
                  <a:pt x="26594" y="6569"/>
                </a:lnTo>
                <a:lnTo>
                  <a:pt x="26051" y="6872"/>
                </a:lnTo>
                <a:lnTo>
                  <a:pt x="24964" y="7517"/>
                </a:lnTo>
                <a:lnTo>
                  <a:pt x="23903" y="8173"/>
                </a:lnTo>
                <a:lnTo>
                  <a:pt x="22867" y="8856"/>
                </a:lnTo>
                <a:lnTo>
                  <a:pt x="21831" y="9576"/>
                </a:lnTo>
                <a:lnTo>
                  <a:pt x="20833" y="10308"/>
                </a:lnTo>
                <a:lnTo>
                  <a:pt x="19835" y="11066"/>
                </a:lnTo>
                <a:lnTo>
                  <a:pt x="18875" y="11850"/>
                </a:lnTo>
                <a:lnTo>
                  <a:pt x="17915" y="12645"/>
                </a:lnTo>
                <a:lnTo>
                  <a:pt x="16992" y="13479"/>
                </a:lnTo>
                <a:lnTo>
                  <a:pt x="16083" y="14326"/>
                </a:lnTo>
                <a:lnTo>
                  <a:pt x="15186" y="15197"/>
                </a:lnTo>
                <a:lnTo>
                  <a:pt x="14314" y="16081"/>
                </a:lnTo>
                <a:lnTo>
                  <a:pt x="13468" y="16991"/>
                </a:lnTo>
                <a:lnTo>
                  <a:pt x="12646" y="17926"/>
                </a:lnTo>
                <a:lnTo>
                  <a:pt x="11838" y="18873"/>
                </a:lnTo>
                <a:lnTo>
                  <a:pt x="11055" y="19846"/>
                </a:lnTo>
                <a:lnTo>
                  <a:pt x="10297" y="20831"/>
                </a:lnTo>
                <a:lnTo>
                  <a:pt x="9564" y="21842"/>
                </a:lnTo>
                <a:lnTo>
                  <a:pt x="8856" y="22865"/>
                </a:lnTo>
                <a:lnTo>
                  <a:pt x="8174" y="23914"/>
                </a:lnTo>
                <a:lnTo>
                  <a:pt x="7505" y="24975"/>
                </a:lnTo>
                <a:lnTo>
                  <a:pt x="6873" y="26049"/>
                </a:lnTo>
                <a:lnTo>
                  <a:pt x="6557" y="26592"/>
                </a:lnTo>
                <a:lnTo>
                  <a:pt x="6254" y="27148"/>
                </a:lnTo>
                <a:lnTo>
                  <a:pt x="5963" y="27691"/>
                </a:lnTo>
                <a:lnTo>
                  <a:pt x="5673" y="28247"/>
                </a:lnTo>
                <a:lnTo>
                  <a:pt x="5395" y="28815"/>
                </a:lnTo>
                <a:lnTo>
                  <a:pt x="5117" y="29384"/>
                </a:lnTo>
                <a:lnTo>
                  <a:pt x="4839" y="29952"/>
                </a:lnTo>
                <a:lnTo>
                  <a:pt x="4586" y="30521"/>
                </a:lnTo>
                <a:lnTo>
                  <a:pt x="4321" y="31102"/>
                </a:lnTo>
                <a:lnTo>
                  <a:pt x="4068" y="31670"/>
                </a:lnTo>
                <a:lnTo>
                  <a:pt x="3828" y="32264"/>
                </a:lnTo>
                <a:lnTo>
                  <a:pt x="3601" y="32845"/>
                </a:lnTo>
                <a:lnTo>
                  <a:pt x="3373" y="33439"/>
                </a:lnTo>
                <a:lnTo>
                  <a:pt x="3146" y="34032"/>
                </a:lnTo>
                <a:lnTo>
                  <a:pt x="2931" y="34626"/>
                </a:lnTo>
                <a:lnTo>
                  <a:pt x="2729" y="35233"/>
                </a:lnTo>
                <a:lnTo>
                  <a:pt x="2527" y="35826"/>
                </a:lnTo>
                <a:lnTo>
                  <a:pt x="2325" y="36445"/>
                </a:lnTo>
                <a:lnTo>
                  <a:pt x="2148" y="37052"/>
                </a:lnTo>
                <a:lnTo>
                  <a:pt x="1971" y="37658"/>
                </a:lnTo>
                <a:lnTo>
                  <a:pt x="1794" y="38277"/>
                </a:lnTo>
                <a:lnTo>
                  <a:pt x="1630" y="38896"/>
                </a:lnTo>
                <a:lnTo>
                  <a:pt x="1478" y="39528"/>
                </a:lnTo>
                <a:lnTo>
                  <a:pt x="1327" y="40147"/>
                </a:lnTo>
                <a:lnTo>
                  <a:pt x="1188" y="40778"/>
                </a:lnTo>
                <a:lnTo>
                  <a:pt x="1049" y="41410"/>
                </a:lnTo>
                <a:lnTo>
                  <a:pt x="922" y="42042"/>
                </a:lnTo>
                <a:lnTo>
                  <a:pt x="809" y="42686"/>
                </a:lnTo>
                <a:lnTo>
                  <a:pt x="695" y="43317"/>
                </a:lnTo>
                <a:lnTo>
                  <a:pt x="594" y="43962"/>
                </a:lnTo>
                <a:lnTo>
                  <a:pt x="506" y="44606"/>
                </a:lnTo>
                <a:lnTo>
                  <a:pt x="417" y="45250"/>
                </a:lnTo>
                <a:lnTo>
                  <a:pt x="341" y="45907"/>
                </a:lnTo>
                <a:lnTo>
                  <a:pt x="266" y="46564"/>
                </a:lnTo>
                <a:lnTo>
                  <a:pt x="202" y="47208"/>
                </a:lnTo>
                <a:lnTo>
                  <a:pt x="152" y="47865"/>
                </a:lnTo>
                <a:lnTo>
                  <a:pt x="101" y="48535"/>
                </a:lnTo>
                <a:lnTo>
                  <a:pt x="63" y="49192"/>
                </a:lnTo>
                <a:lnTo>
                  <a:pt x="38" y="49861"/>
                </a:lnTo>
                <a:lnTo>
                  <a:pt x="13" y="50518"/>
                </a:lnTo>
                <a:lnTo>
                  <a:pt x="0" y="51188"/>
                </a:lnTo>
                <a:lnTo>
                  <a:pt x="0" y="51857"/>
                </a:lnTo>
                <a:lnTo>
                  <a:pt x="0" y="52527"/>
                </a:lnTo>
                <a:lnTo>
                  <a:pt x="13" y="53196"/>
                </a:lnTo>
                <a:lnTo>
                  <a:pt x="38" y="53866"/>
                </a:lnTo>
                <a:lnTo>
                  <a:pt x="63" y="54523"/>
                </a:lnTo>
                <a:lnTo>
                  <a:pt x="101" y="55192"/>
                </a:lnTo>
                <a:lnTo>
                  <a:pt x="152" y="55849"/>
                </a:lnTo>
                <a:lnTo>
                  <a:pt x="202" y="56506"/>
                </a:lnTo>
                <a:lnTo>
                  <a:pt x="266" y="57163"/>
                </a:lnTo>
                <a:lnTo>
                  <a:pt x="341" y="57820"/>
                </a:lnTo>
                <a:lnTo>
                  <a:pt x="417" y="58464"/>
                </a:lnTo>
                <a:lnTo>
                  <a:pt x="506" y="59108"/>
                </a:lnTo>
                <a:lnTo>
                  <a:pt x="594" y="59752"/>
                </a:lnTo>
                <a:lnTo>
                  <a:pt x="695" y="60397"/>
                </a:lnTo>
                <a:lnTo>
                  <a:pt x="809" y="61041"/>
                </a:lnTo>
                <a:lnTo>
                  <a:pt x="922" y="61673"/>
                </a:lnTo>
                <a:lnTo>
                  <a:pt x="1049" y="62304"/>
                </a:lnTo>
                <a:lnTo>
                  <a:pt x="1188" y="62936"/>
                </a:lnTo>
                <a:lnTo>
                  <a:pt x="1327" y="63568"/>
                </a:lnTo>
                <a:lnTo>
                  <a:pt x="1478" y="64199"/>
                </a:lnTo>
                <a:lnTo>
                  <a:pt x="1630" y="64818"/>
                </a:lnTo>
                <a:lnTo>
                  <a:pt x="1794" y="65437"/>
                </a:lnTo>
                <a:lnTo>
                  <a:pt x="1971" y="66056"/>
                </a:lnTo>
                <a:lnTo>
                  <a:pt x="2148" y="66675"/>
                </a:lnTo>
                <a:lnTo>
                  <a:pt x="2325" y="67282"/>
                </a:lnTo>
                <a:lnTo>
                  <a:pt x="2527" y="67888"/>
                </a:lnTo>
                <a:lnTo>
                  <a:pt x="2729" y="68494"/>
                </a:lnTo>
                <a:lnTo>
                  <a:pt x="2931" y="69088"/>
                </a:lnTo>
                <a:lnTo>
                  <a:pt x="3146" y="69694"/>
                </a:lnTo>
                <a:lnTo>
                  <a:pt x="3373" y="70288"/>
                </a:lnTo>
                <a:lnTo>
                  <a:pt x="3601" y="70869"/>
                </a:lnTo>
                <a:lnTo>
                  <a:pt x="3828" y="71463"/>
                </a:lnTo>
                <a:lnTo>
                  <a:pt x="4068" y="72044"/>
                </a:lnTo>
                <a:lnTo>
                  <a:pt x="4321" y="72625"/>
                </a:lnTo>
                <a:lnTo>
                  <a:pt x="4586" y="73194"/>
                </a:lnTo>
                <a:lnTo>
                  <a:pt x="4839" y="73775"/>
                </a:lnTo>
                <a:lnTo>
                  <a:pt x="5117" y="74343"/>
                </a:lnTo>
                <a:lnTo>
                  <a:pt x="5395" y="74912"/>
                </a:lnTo>
                <a:lnTo>
                  <a:pt x="5673" y="75467"/>
                </a:lnTo>
                <a:lnTo>
                  <a:pt x="5963" y="76023"/>
                </a:lnTo>
                <a:lnTo>
                  <a:pt x="6254" y="76579"/>
                </a:lnTo>
                <a:lnTo>
                  <a:pt x="6557" y="77122"/>
                </a:lnTo>
                <a:lnTo>
                  <a:pt x="6873" y="77666"/>
                </a:lnTo>
                <a:lnTo>
                  <a:pt x="7189" y="78209"/>
                </a:lnTo>
                <a:lnTo>
                  <a:pt x="7505" y="78752"/>
                </a:lnTo>
                <a:lnTo>
                  <a:pt x="8174" y="79813"/>
                </a:lnTo>
                <a:lnTo>
                  <a:pt x="8856" y="80849"/>
                </a:lnTo>
                <a:lnTo>
                  <a:pt x="9564" y="81872"/>
                </a:lnTo>
                <a:lnTo>
                  <a:pt x="10297" y="82883"/>
                </a:lnTo>
                <a:lnTo>
                  <a:pt x="11055" y="83868"/>
                </a:lnTo>
                <a:lnTo>
                  <a:pt x="11838" y="84841"/>
                </a:lnTo>
                <a:lnTo>
                  <a:pt x="12646" y="85788"/>
                </a:lnTo>
                <a:lnTo>
                  <a:pt x="13468" y="86723"/>
                </a:lnTo>
                <a:lnTo>
                  <a:pt x="14314" y="87633"/>
                </a:lnTo>
                <a:lnTo>
                  <a:pt x="15186" y="88530"/>
                </a:lnTo>
                <a:lnTo>
                  <a:pt x="16083" y="89401"/>
                </a:lnTo>
                <a:lnTo>
                  <a:pt x="16992" y="90248"/>
                </a:lnTo>
                <a:lnTo>
                  <a:pt x="17915" y="91069"/>
                </a:lnTo>
                <a:lnTo>
                  <a:pt x="18875" y="91877"/>
                </a:lnTo>
                <a:lnTo>
                  <a:pt x="19835" y="92660"/>
                </a:lnTo>
                <a:lnTo>
                  <a:pt x="20833" y="93418"/>
                </a:lnTo>
                <a:lnTo>
                  <a:pt x="21831" y="94151"/>
                </a:lnTo>
                <a:lnTo>
                  <a:pt x="22867" y="94859"/>
                </a:lnTo>
                <a:lnTo>
                  <a:pt x="23903" y="95541"/>
                </a:lnTo>
                <a:lnTo>
                  <a:pt x="24964" y="96210"/>
                </a:lnTo>
                <a:lnTo>
                  <a:pt x="26051" y="96842"/>
                </a:lnTo>
                <a:lnTo>
                  <a:pt x="26594" y="97158"/>
                </a:lnTo>
                <a:lnTo>
                  <a:pt x="27137" y="97461"/>
                </a:lnTo>
                <a:lnTo>
                  <a:pt x="27693" y="97751"/>
                </a:lnTo>
                <a:lnTo>
                  <a:pt x="28249" y="98042"/>
                </a:lnTo>
                <a:lnTo>
                  <a:pt x="28805" y="98320"/>
                </a:lnTo>
                <a:lnTo>
                  <a:pt x="29373" y="98598"/>
                </a:lnTo>
                <a:lnTo>
                  <a:pt x="29942" y="98876"/>
                </a:lnTo>
                <a:lnTo>
                  <a:pt x="30510" y="99128"/>
                </a:lnTo>
                <a:lnTo>
                  <a:pt x="31092" y="99394"/>
                </a:lnTo>
                <a:lnTo>
                  <a:pt x="31673" y="99634"/>
                </a:lnTo>
                <a:lnTo>
                  <a:pt x="32254" y="99886"/>
                </a:lnTo>
                <a:lnTo>
                  <a:pt x="32848" y="100114"/>
                </a:lnTo>
                <a:lnTo>
                  <a:pt x="33429" y="100341"/>
                </a:lnTo>
                <a:lnTo>
                  <a:pt x="34023" y="100568"/>
                </a:lnTo>
                <a:lnTo>
                  <a:pt x="34629" y="100783"/>
                </a:lnTo>
                <a:lnTo>
                  <a:pt x="35223" y="100985"/>
                </a:lnTo>
                <a:lnTo>
                  <a:pt x="35829" y="101187"/>
                </a:lnTo>
                <a:lnTo>
                  <a:pt x="36436" y="101377"/>
                </a:lnTo>
                <a:lnTo>
                  <a:pt x="37042" y="101566"/>
                </a:lnTo>
                <a:lnTo>
                  <a:pt x="37661" y="101743"/>
                </a:lnTo>
                <a:lnTo>
                  <a:pt x="38280" y="101920"/>
                </a:lnTo>
                <a:lnTo>
                  <a:pt x="38899" y="102084"/>
                </a:lnTo>
                <a:lnTo>
                  <a:pt x="39518" y="102236"/>
                </a:lnTo>
                <a:lnTo>
                  <a:pt x="40150" y="102388"/>
                </a:lnTo>
                <a:lnTo>
                  <a:pt x="40769" y="102527"/>
                </a:lnTo>
                <a:lnTo>
                  <a:pt x="41401" y="102665"/>
                </a:lnTo>
                <a:lnTo>
                  <a:pt x="42045" y="102792"/>
                </a:lnTo>
                <a:lnTo>
                  <a:pt x="42677" y="102906"/>
                </a:lnTo>
                <a:lnTo>
                  <a:pt x="43321" y="103019"/>
                </a:lnTo>
                <a:lnTo>
                  <a:pt x="43965" y="103120"/>
                </a:lnTo>
                <a:lnTo>
                  <a:pt x="44610" y="103209"/>
                </a:lnTo>
                <a:lnTo>
                  <a:pt x="45254" y="103297"/>
                </a:lnTo>
                <a:lnTo>
                  <a:pt x="45898" y="103373"/>
                </a:lnTo>
                <a:lnTo>
                  <a:pt x="46555" y="103449"/>
                </a:lnTo>
                <a:lnTo>
                  <a:pt x="47212" y="103512"/>
                </a:lnTo>
                <a:lnTo>
                  <a:pt x="47869" y="103562"/>
                </a:lnTo>
                <a:lnTo>
                  <a:pt x="48526" y="103613"/>
                </a:lnTo>
                <a:lnTo>
                  <a:pt x="49183" y="103651"/>
                </a:lnTo>
                <a:lnTo>
                  <a:pt x="49852" y="103676"/>
                </a:lnTo>
                <a:lnTo>
                  <a:pt x="50522" y="103701"/>
                </a:lnTo>
                <a:lnTo>
                  <a:pt x="51192" y="103714"/>
                </a:lnTo>
                <a:lnTo>
                  <a:pt x="52531" y="103714"/>
                </a:lnTo>
                <a:lnTo>
                  <a:pt x="53200" y="103701"/>
                </a:lnTo>
                <a:lnTo>
                  <a:pt x="53857" y="103676"/>
                </a:lnTo>
                <a:lnTo>
                  <a:pt x="54527" y="103651"/>
                </a:lnTo>
                <a:lnTo>
                  <a:pt x="55184" y="103613"/>
                </a:lnTo>
                <a:lnTo>
                  <a:pt x="55853" y="103562"/>
                </a:lnTo>
                <a:lnTo>
                  <a:pt x="56510" y="103512"/>
                </a:lnTo>
                <a:lnTo>
                  <a:pt x="57155" y="103449"/>
                </a:lnTo>
                <a:lnTo>
                  <a:pt x="57812" y="103373"/>
                </a:lnTo>
                <a:lnTo>
                  <a:pt x="58456" y="103297"/>
                </a:lnTo>
                <a:lnTo>
                  <a:pt x="59113" y="103209"/>
                </a:lnTo>
                <a:lnTo>
                  <a:pt x="59757" y="103120"/>
                </a:lnTo>
                <a:lnTo>
                  <a:pt x="60402" y="103019"/>
                </a:lnTo>
                <a:lnTo>
                  <a:pt x="61033" y="102906"/>
                </a:lnTo>
                <a:lnTo>
                  <a:pt x="61678" y="102792"/>
                </a:lnTo>
                <a:lnTo>
                  <a:pt x="62309" y="102665"/>
                </a:lnTo>
                <a:lnTo>
                  <a:pt x="62941" y="102527"/>
                </a:lnTo>
                <a:lnTo>
                  <a:pt x="63573" y="102388"/>
                </a:lnTo>
                <a:lnTo>
                  <a:pt x="64192" y="102236"/>
                </a:lnTo>
                <a:lnTo>
                  <a:pt x="64823" y="102084"/>
                </a:lnTo>
                <a:lnTo>
                  <a:pt x="65442" y="101920"/>
                </a:lnTo>
                <a:lnTo>
                  <a:pt x="66049" y="101743"/>
                </a:lnTo>
                <a:lnTo>
                  <a:pt x="66668" y="101566"/>
                </a:lnTo>
                <a:lnTo>
                  <a:pt x="67274" y="101377"/>
                </a:lnTo>
                <a:lnTo>
                  <a:pt x="67881" y="101187"/>
                </a:lnTo>
                <a:lnTo>
                  <a:pt x="68487" y="100985"/>
                </a:lnTo>
                <a:lnTo>
                  <a:pt x="69094" y="100783"/>
                </a:lnTo>
                <a:lnTo>
                  <a:pt x="69687" y="100568"/>
                </a:lnTo>
                <a:lnTo>
                  <a:pt x="70281" y="100341"/>
                </a:lnTo>
                <a:lnTo>
                  <a:pt x="70875" y="100114"/>
                </a:lnTo>
                <a:lnTo>
                  <a:pt x="71456" y="99886"/>
                </a:lnTo>
                <a:lnTo>
                  <a:pt x="72037" y="99634"/>
                </a:lnTo>
                <a:lnTo>
                  <a:pt x="72618" y="99394"/>
                </a:lnTo>
                <a:lnTo>
                  <a:pt x="73199" y="99128"/>
                </a:lnTo>
                <a:lnTo>
                  <a:pt x="73768" y="98876"/>
                </a:lnTo>
                <a:lnTo>
                  <a:pt x="74336" y="98598"/>
                </a:lnTo>
                <a:lnTo>
                  <a:pt x="74905" y="98320"/>
                </a:lnTo>
                <a:lnTo>
                  <a:pt x="75461" y="98042"/>
                </a:lnTo>
                <a:lnTo>
                  <a:pt x="76029" y="97751"/>
                </a:lnTo>
                <a:lnTo>
                  <a:pt x="76573" y="97461"/>
                </a:lnTo>
                <a:lnTo>
                  <a:pt x="77129" y="97158"/>
                </a:lnTo>
                <a:lnTo>
                  <a:pt x="77672" y="96842"/>
                </a:lnTo>
                <a:lnTo>
                  <a:pt x="78746" y="96210"/>
                </a:lnTo>
                <a:lnTo>
                  <a:pt x="79807" y="95541"/>
                </a:lnTo>
                <a:lnTo>
                  <a:pt x="80855" y="94859"/>
                </a:lnTo>
                <a:lnTo>
                  <a:pt x="81879" y="94151"/>
                </a:lnTo>
                <a:lnTo>
                  <a:pt x="82889" y="93418"/>
                </a:lnTo>
                <a:lnTo>
                  <a:pt x="83875" y="92660"/>
                </a:lnTo>
                <a:lnTo>
                  <a:pt x="84848" y="91877"/>
                </a:lnTo>
                <a:lnTo>
                  <a:pt x="85795" y="91069"/>
                </a:lnTo>
                <a:lnTo>
                  <a:pt x="86730" y="90248"/>
                </a:lnTo>
                <a:lnTo>
                  <a:pt x="87640" y="89401"/>
                </a:lnTo>
                <a:lnTo>
                  <a:pt x="88524" y="88530"/>
                </a:lnTo>
                <a:lnTo>
                  <a:pt x="89396" y="87633"/>
                </a:lnTo>
                <a:lnTo>
                  <a:pt x="90242" y="86723"/>
                </a:lnTo>
                <a:lnTo>
                  <a:pt x="91076" y="85788"/>
                </a:lnTo>
                <a:lnTo>
                  <a:pt x="91872" y="84841"/>
                </a:lnTo>
                <a:lnTo>
                  <a:pt x="92655" y="83868"/>
                </a:lnTo>
                <a:lnTo>
                  <a:pt x="93413" y="82883"/>
                </a:lnTo>
                <a:lnTo>
                  <a:pt x="94146" y="81872"/>
                </a:lnTo>
                <a:lnTo>
                  <a:pt x="94853" y="80849"/>
                </a:lnTo>
                <a:lnTo>
                  <a:pt x="95548" y="79813"/>
                </a:lnTo>
                <a:lnTo>
                  <a:pt x="96205" y="78752"/>
                </a:lnTo>
                <a:lnTo>
                  <a:pt x="96850" y="77666"/>
                </a:lnTo>
                <a:lnTo>
                  <a:pt x="97153" y="77122"/>
                </a:lnTo>
                <a:lnTo>
                  <a:pt x="97456" y="76579"/>
                </a:lnTo>
                <a:lnTo>
                  <a:pt x="97759" y="76023"/>
                </a:lnTo>
                <a:lnTo>
                  <a:pt x="98037" y="75467"/>
                </a:lnTo>
                <a:lnTo>
                  <a:pt x="98328" y="74912"/>
                </a:lnTo>
                <a:lnTo>
                  <a:pt x="98606" y="74343"/>
                </a:lnTo>
                <a:lnTo>
                  <a:pt x="98871" y="73775"/>
                </a:lnTo>
                <a:lnTo>
                  <a:pt x="99136" y="73194"/>
                </a:lnTo>
                <a:lnTo>
                  <a:pt x="99389" y="72625"/>
                </a:lnTo>
                <a:lnTo>
                  <a:pt x="99642" y="72044"/>
                </a:lnTo>
                <a:lnTo>
                  <a:pt x="99882" y="71463"/>
                </a:lnTo>
                <a:lnTo>
                  <a:pt x="100122" y="70869"/>
                </a:lnTo>
                <a:lnTo>
                  <a:pt x="100349" y="70288"/>
                </a:lnTo>
                <a:lnTo>
                  <a:pt x="100564" y="69694"/>
                </a:lnTo>
                <a:lnTo>
                  <a:pt x="100779" y="69088"/>
                </a:lnTo>
                <a:lnTo>
                  <a:pt x="100993" y="68494"/>
                </a:lnTo>
                <a:lnTo>
                  <a:pt x="101196" y="67888"/>
                </a:lnTo>
                <a:lnTo>
                  <a:pt x="101385" y="67282"/>
                </a:lnTo>
                <a:lnTo>
                  <a:pt x="101575" y="66675"/>
                </a:lnTo>
                <a:lnTo>
                  <a:pt x="101751" y="66056"/>
                </a:lnTo>
                <a:lnTo>
                  <a:pt x="101916" y="65437"/>
                </a:lnTo>
                <a:lnTo>
                  <a:pt x="102080" y="64818"/>
                </a:lnTo>
                <a:lnTo>
                  <a:pt x="102244" y="64199"/>
                </a:lnTo>
                <a:lnTo>
                  <a:pt x="102383" y="63568"/>
                </a:lnTo>
                <a:lnTo>
                  <a:pt x="102535" y="62936"/>
                </a:lnTo>
                <a:lnTo>
                  <a:pt x="102661" y="62304"/>
                </a:lnTo>
                <a:lnTo>
                  <a:pt x="102787" y="61673"/>
                </a:lnTo>
                <a:lnTo>
                  <a:pt x="102901" y="61041"/>
                </a:lnTo>
                <a:lnTo>
                  <a:pt x="103015" y="60397"/>
                </a:lnTo>
                <a:lnTo>
                  <a:pt x="103116" y="59752"/>
                </a:lnTo>
                <a:lnTo>
                  <a:pt x="103217" y="59108"/>
                </a:lnTo>
                <a:lnTo>
                  <a:pt x="103305" y="58464"/>
                </a:lnTo>
                <a:lnTo>
                  <a:pt x="103381" y="57820"/>
                </a:lnTo>
                <a:lnTo>
                  <a:pt x="103444" y="57163"/>
                </a:lnTo>
                <a:lnTo>
                  <a:pt x="103508" y="56506"/>
                </a:lnTo>
                <a:lnTo>
                  <a:pt x="103571" y="55849"/>
                </a:lnTo>
                <a:lnTo>
                  <a:pt x="103609" y="55192"/>
                </a:lnTo>
                <a:lnTo>
                  <a:pt x="103646" y="54523"/>
                </a:lnTo>
                <a:lnTo>
                  <a:pt x="103672" y="53866"/>
                </a:lnTo>
                <a:lnTo>
                  <a:pt x="103697" y="53196"/>
                </a:lnTo>
                <a:lnTo>
                  <a:pt x="103710" y="52527"/>
                </a:lnTo>
                <a:lnTo>
                  <a:pt x="103710" y="51857"/>
                </a:lnTo>
                <a:lnTo>
                  <a:pt x="103710" y="51188"/>
                </a:lnTo>
                <a:lnTo>
                  <a:pt x="103697" y="50518"/>
                </a:lnTo>
                <a:lnTo>
                  <a:pt x="103672" y="49861"/>
                </a:lnTo>
                <a:lnTo>
                  <a:pt x="103646" y="49192"/>
                </a:lnTo>
                <a:lnTo>
                  <a:pt x="103609" y="48535"/>
                </a:lnTo>
                <a:lnTo>
                  <a:pt x="103571" y="47865"/>
                </a:lnTo>
                <a:lnTo>
                  <a:pt x="103508" y="47208"/>
                </a:lnTo>
                <a:lnTo>
                  <a:pt x="103444" y="46564"/>
                </a:lnTo>
                <a:lnTo>
                  <a:pt x="103381" y="45907"/>
                </a:lnTo>
                <a:lnTo>
                  <a:pt x="103305" y="45250"/>
                </a:lnTo>
                <a:lnTo>
                  <a:pt x="103217" y="44606"/>
                </a:lnTo>
                <a:lnTo>
                  <a:pt x="103116" y="43962"/>
                </a:lnTo>
                <a:lnTo>
                  <a:pt x="103015" y="43317"/>
                </a:lnTo>
                <a:lnTo>
                  <a:pt x="102901" y="42686"/>
                </a:lnTo>
                <a:lnTo>
                  <a:pt x="102787" y="42042"/>
                </a:lnTo>
                <a:lnTo>
                  <a:pt x="102661" y="41410"/>
                </a:lnTo>
                <a:lnTo>
                  <a:pt x="102535" y="40778"/>
                </a:lnTo>
                <a:lnTo>
                  <a:pt x="102383" y="40147"/>
                </a:lnTo>
                <a:lnTo>
                  <a:pt x="102244" y="39528"/>
                </a:lnTo>
                <a:lnTo>
                  <a:pt x="102080" y="38896"/>
                </a:lnTo>
                <a:lnTo>
                  <a:pt x="101916" y="38277"/>
                </a:lnTo>
                <a:lnTo>
                  <a:pt x="101751" y="37658"/>
                </a:lnTo>
                <a:lnTo>
                  <a:pt x="101575" y="37052"/>
                </a:lnTo>
                <a:lnTo>
                  <a:pt x="101385" y="36445"/>
                </a:lnTo>
                <a:lnTo>
                  <a:pt x="101196" y="35826"/>
                </a:lnTo>
                <a:lnTo>
                  <a:pt x="100993" y="35233"/>
                </a:lnTo>
                <a:lnTo>
                  <a:pt x="100779" y="34626"/>
                </a:lnTo>
                <a:lnTo>
                  <a:pt x="100564" y="34032"/>
                </a:lnTo>
                <a:lnTo>
                  <a:pt x="100349" y="33439"/>
                </a:lnTo>
                <a:lnTo>
                  <a:pt x="100122" y="32845"/>
                </a:lnTo>
                <a:lnTo>
                  <a:pt x="99882" y="32264"/>
                </a:lnTo>
                <a:lnTo>
                  <a:pt x="99642" y="31670"/>
                </a:lnTo>
                <a:lnTo>
                  <a:pt x="99389" y="31102"/>
                </a:lnTo>
                <a:lnTo>
                  <a:pt x="99136" y="30521"/>
                </a:lnTo>
                <a:lnTo>
                  <a:pt x="98871" y="29952"/>
                </a:lnTo>
                <a:lnTo>
                  <a:pt x="98606" y="29384"/>
                </a:lnTo>
                <a:lnTo>
                  <a:pt x="98328" y="28815"/>
                </a:lnTo>
                <a:lnTo>
                  <a:pt x="98037" y="28247"/>
                </a:lnTo>
                <a:lnTo>
                  <a:pt x="97759" y="27691"/>
                </a:lnTo>
                <a:lnTo>
                  <a:pt x="97456" y="27148"/>
                </a:lnTo>
                <a:lnTo>
                  <a:pt x="97153" y="26592"/>
                </a:lnTo>
                <a:lnTo>
                  <a:pt x="96850" y="26049"/>
                </a:lnTo>
                <a:lnTo>
                  <a:pt x="96205" y="24975"/>
                </a:lnTo>
                <a:lnTo>
                  <a:pt x="95548" y="23914"/>
                </a:lnTo>
                <a:lnTo>
                  <a:pt x="94853" y="22865"/>
                </a:lnTo>
                <a:lnTo>
                  <a:pt x="94146" y="21842"/>
                </a:lnTo>
                <a:lnTo>
                  <a:pt x="93413" y="20831"/>
                </a:lnTo>
                <a:lnTo>
                  <a:pt x="92655" y="19846"/>
                </a:lnTo>
                <a:lnTo>
                  <a:pt x="91872" y="18873"/>
                </a:lnTo>
                <a:lnTo>
                  <a:pt x="91076" y="17926"/>
                </a:lnTo>
                <a:lnTo>
                  <a:pt x="90242" y="16991"/>
                </a:lnTo>
                <a:lnTo>
                  <a:pt x="89396" y="16081"/>
                </a:lnTo>
                <a:lnTo>
                  <a:pt x="88524" y="15197"/>
                </a:lnTo>
                <a:lnTo>
                  <a:pt x="87640" y="14326"/>
                </a:lnTo>
                <a:lnTo>
                  <a:pt x="86730" y="13479"/>
                </a:lnTo>
                <a:lnTo>
                  <a:pt x="85795" y="12645"/>
                </a:lnTo>
                <a:lnTo>
                  <a:pt x="84848" y="11850"/>
                </a:lnTo>
                <a:lnTo>
                  <a:pt x="83875" y="11066"/>
                </a:lnTo>
                <a:lnTo>
                  <a:pt x="82889" y="10308"/>
                </a:lnTo>
                <a:lnTo>
                  <a:pt x="81879" y="9576"/>
                </a:lnTo>
                <a:lnTo>
                  <a:pt x="80855" y="8856"/>
                </a:lnTo>
                <a:lnTo>
                  <a:pt x="79807" y="8173"/>
                </a:lnTo>
                <a:lnTo>
                  <a:pt x="78746" y="7517"/>
                </a:lnTo>
                <a:lnTo>
                  <a:pt x="77672" y="6872"/>
                </a:lnTo>
                <a:lnTo>
                  <a:pt x="77129" y="6569"/>
                </a:lnTo>
                <a:lnTo>
                  <a:pt x="76573" y="6266"/>
                </a:lnTo>
                <a:lnTo>
                  <a:pt x="76029" y="5963"/>
                </a:lnTo>
                <a:lnTo>
                  <a:pt x="75461" y="5672"/>
                </a:lnTo>
                <a:lnTo>
                  <a:pt x="74905" y="5394"/>
                </a:lnTo>
                <a:lnTo>
                  <a:pt x="74336" y="5116"/>
                </a:lnTo>
                <a:lnTo>
                  <a:pt x="73768" y="4851"/>
                </a:lnTo>
                <a:lnTo>
                  <a:pt x="73199" y="4586"/>
                </a:lnTo>
                <a:lnTo>
                  <a:pt x="72618" y="4333"/>
                </a:lnTo>
                <a:lnTo>
                  <a:pt x="72037" y="4080"/>
                </a:lnTo>
                <a:lnTo>
                  <a:pt x="71456" y="3840"/>
                </a:lnTo>
                <a:lnTo>
                  <a:pt x="70875" y="3600"/>
                </a:lnTo>
                <a:lnTo>
                  <a:pt x="70281" y="3373"/>
                </a:lnTo>
                <a:lnTo>
                  <a:pt x="69687" y="3146"/>
                </a:lnTo>
                <a:lnTo>
                  <a:pt x="69094" y="2931"/>
                </a:lnTo>
                <a:lnTo>
                  <a:pt x="68487" y="2729"/>
                </a:lnTo>
                <a:lnTo>
                  <a:pt x="67881" y="2527"/>
                </a:lnTo>
                <a:lnTo>
                  <a:pt x="67274" y="2337"/>
                </a:lnTo>
                <a:lnTo>
                  <a:pt x="66668" y="2148"/>
                </a:lnTo>
                <a:lnTo>
                  <a:pt x="66049" y="1971"/>
                </a:lnTo>
                <a:lnTo>
                  <a:pt x="65442" y="1807"/>
                </a:lnTo>
                <a:lnTo>
                  <a:pt x="64823" y="1642"/>
                </a:lnTo>
                <a:lnTo>
                  <a:pt x="64192" y="1478"/>
                </a:lnTo>
                <a:lnTo>
                  <a:pt x="63573" y="1339"/>
                </a:lnTo>
                <a:lnTo>
                  <a:pt x="62941" y="1188"/>
                </a:lnTo>
                <a:lnTo>
                  <a:pt x="62309" y="1061"/>
                </a:lnTo>
                <a:lnTo>
                  <a:pt x="61678" y="935"/>
                </a:lnTo>
                <a:lnTo>
                  <a:pt x="61033" y="821"/>
                </a:lnTo>
                <a:lnTo>
                  <a:pt x="60402" y="708"/>
                </a:lnTo>
                <a:lnTo>
                  <a:pt x="59757" y="607"/>
                </a:lnTo>
                <a:lnTo>
                  <a:pt x="59113" y="505"/>
                </a:lnTo>
                <a:lnTo>
                  <a:pt x="58456" y="417"/>
                </a:lnTo>
                <a:lnTo>
                  <a:pt x="57812" y="341"/>
                </a:lnTo>
                <a:lnTo>
                  <a:pt x="57155" y="278"/>
                </a:lnTo>
                <a:lnTo>
                  <a:pt x="56510" y="215"/>
                </a:lnTo>
                <a:lnTo>
                  <a:pt x="55853" y="152"/>
                </a:lnTo>
                <a:lnTo>
                  <a:pt x="55184" y="114"/>
                </a:lnTo>
                <a:lnTo>
                  <a:pt x="54527" y="76"/>
                </a:lnTo>
                <a:lnTo>
                  <a:pt x="53857" y="38"/>
                </a:lnTo>
                <a:lnTo>
                  <a:pt x="53200" y="25"/>
                </a:lnTo>
                <a:lnTo>
                  <a:pt x="52531" y="13"/>
                </a:lnTo>
                <a:lnTo>
                  <a:pt x="51861" y="0"/>
                </a:ln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06;p48">
            <a:extLst>
              <a:ext uri="{FF2B5EF4-FFF2-40B4-BE49-F238E27FC236}">
                <a16:creationId xmlns:a16="http://schemas.microsoft.com/office/drawing/2014/main" id="{AF4A510D-4DD6-200B-8077-4C6310B924BE}"/>
              </a:ext>
            </a:extLst>
          </p:cNvPr>
          <p:cNvSpPr/>
          <p:nvPr/>
        </p:nvSpPr>
        <p:spPr>
          <a:xfrm rot="10800000">
            <a:off x="-2248929" y="1318102"/>
            <a:ext cx="602296" cy="602319"/>
          </a:xfrm>
          <a:custGeom>
            <a:avLst/>
            <a:gdLst/>
            <a:ahLst/>
            <a:cxnLst/>
            <a:rect l="l" t="t" r="r" b="b"/>
            <a:pathLst>
              <a:path w="103710" h="103714" extrusionOk="0">
                <a:moveTo>
                  <a:pt x="51861" y="0"/>
                </a:moveTo>
                <a:lnTo>
                  <a:pt x="51192" y="13"/>
                </a:lnTo>
                <a:lnTo>
                  <a:pt x="50522" y="25"/>
                </a:lnTo>
                <a:lnTo>
                  <a:pt x="49852" y="38"/>
                </a:lnTo>
                <a:lnTo>
                  <a:pt x="49183" y="76"/>
                </a:lnTo>
                <a:lnTo>
                  <a:pt x="48526" y="114"/>
                </a:lnTo>
                <a:lnTo>
                  <a:pt x="47869" y="152"/>
                </a:lnTo>
                <a:lnTo>
                  <a:pt x="47212" y="215"/>
                </a:lnTo>
                <a:lnTo>
                  <a:pt x="46555" y="278"/>
                </a:lnTo>
                <a:lnTo>
                  <a:pt x="45898" y="341"/>
                </a:lnTo>
                <a:lnTo>
                  <a:pt x="45254" y="417"/>
                </a:lnTo>
                <a:lnTo>
                  <a:pt x="44610" y="505"/>
                </a:lnTo>
                <a:lnTo>
                  <a:pt x="43965" y="607"/>
                </a:lnTo>
                <a:lnTo>
                  <a:pt x="43321" y="708"/>
                </a:lnTo>
                <a:lnTo>
                  <a:pt x="42677" y="821"/>
                </a:lnTo>
                <a:lnTo>
                  <a:pt x="42045" y="935"/>
                </a:lnTo>
                <a:lnTo>
                  <a:pt x="41401" y="1061"/>
                </a:lnTo>
                <a:lnTo>
                  <a:pt x="40769" y="1188"/>
                </a:lnTo>
                <a:lnTo>
                  <a:pt x="40150" y="1339"/>
                </a:lnTo>
                <a:lnTo>
                  <a:pt x="39518" y="1478"/>
                </a:lnTo>
                <a:lnTo>
                  <a:pt x="38899" y="1642"/>
                </a:lnTo>
                <a:lnTo>
                  <a:pt x="38280" y="1807"/>
                </a:lnTo>
                <a:lnTo>
                  <a:pt x="37661" y="1971"/>
                </a:lnTo>
                <a:lnTo>
                  <a:pt x="37042" y="2148"/>
                </a:lnTo>
                <a:lnTo>
                  <a:pt x="36436" y="2337"/>
                </a:lnTo>
                <a:lnTo>
                  <a:pt x="35829" y="2527"/>
                </a:lnTo>
                <a:lnTo>
                  <a:pt x="35223" y="2729"/>
                </a:lnTo>
                <a:lnTo>
                  <a:pt x="34629" y="2931"/>
                </a:lnTo>
                <a:lnTo>
                  <a:pt x="34023" y="3146"/>
                </a:lnTo>
                <a:lnTo>
                  <a:pt x="33429" y="3373"/>
                </a:lnTo>
                <a:lnTo>
                  <a:pt x="32848" y="3600"/>
                </a:lnTo>
                <a:lnTo>
                  <a:pt x="32254" y="3840"/>
                </a:lnTo>
                <a:lnTo>
                  <a:pt x="31673" y="4080"/>
                </a:lnTo>
                <a:lnTo>
                  <a:pt x="31092" y="4333"/>
                </a:lnTo>
                <a:lnTo>
                  <a:pt x="30510" y="4586"/>
                </a:lnTo>
                <a:lnTo>
                  <a:pt x="29942" y="4851"/>
                </a:lnTo>
                <a:lnTo>
                  <a:pt x="29373" y="5116"/>
                </a:lnTo>
                <a:lnTo>
                  <a:pt x="28805" y="5394"/>
                </a:lnTo>
                <a:lnTo>
                  <a:pt x="28249" y="5672"/>
                </a:lnTo>
                <a:lnTo>
                  <a:pt x="27693" y="5963"/>
                </a:lnTo>
                <a:lnTo>
                  <a:pt x="27137" y="6266"/>
                </a:lnTo>
                <a:lnTo>
                  <a:pt x="26594" y="6569"/>
                </a:lnTo>
                <a:lnTo>
                  <a:pt x="26051" y="6872"/>
                </a:lnTo>
                <a:lnTo>
                  <a:pt x="24964" y="7517"/>
                </a:lnTo>
                <a:lnTo>
                  <a:pt x="23903" y="8173"/>
                </a:lnTo>
                <a:lnTo>
                  <a:pt x="22867" y="8856"/>
                </a:lnTo>
                <a:lnTo>
                  <a:pt x="21831" y="9576"/>
                </a:lnTo>
                <a:lnTo>
                  <a:pt x="20833" y="10308"/>
                </a:lnTo>
                <a:lnTo>
                  <a:pt x="19835" y="11066"/>
                </a:lnTo>
                <a:lnTo>
                  <a:pt x="18875" y="11850"/>
                </a:lnTo>
                <a:lnTo>
                  <a:pt x="17915" y="12645"/>
                </a:lnTo>
                <a:lnTo>
                  <a:pt x="16992" y="13479"/>
                </a:lnTo>
                <a:lnTo>
                  <a:pt x="16083" y="14326"/>
                </a:lnTo>
                <a:lnTo>
                  <a:pt x="15186" y="15197"/>
                </a:lnTo>
                <a:lnTo>
                  <a:pt x="14314" y="16081"/>
                </a:lnTo>
                <a:lnTo>
                  <a:pt x="13468" y="16991"/>
                </a:lnTo>
                <a:lnTo>
                  <a:pt x="12646" y="17926"/>
                </a:lnTo>
                <a:lnTo>
                  <a:pt x="11838" y="18873"/>
                </a:lnTo>
                <a:lnTo>
                  <a:pt x="11055" y="19846"/>
                </a:lnTo>
                <a:lnTo>
                  <a:pt x="10297" y="20831"/>
                </a:lnTo>
                <a:lnTo>
                  <a:pt x="9564" y="21842"/>
                </a:lnTo>
                <a:lnTo>
                  <a:pt x="8856" y="22865"/>
                </a:lnTo>
                <a:lnTo>
                  <a:pt x="8174" y="23914"/>
                </a:lnTo>
                <a:lnTo>
                  <a:pt x="7505" y="24975"/>
                </a:lnTo>
                <a:lnTo>
                  <a:pt x="6873" y="26049"/>
                </a:lnTo>
                <a:lnTo>
                  <a:pt x="6557" y="26592"/>
                </a:lnTo>
                <a:lnTo>
                  <a:pt x="6254" y="27148"/>
                </a:lnTo>
                <a:lnTo>
                  <a:pt x="5963" y="27691"/>
                </a:lnTo>
                <a:lnTo>
                  <a:pt x="5673" y="28247"/>
                </a:lnTo>
                <a:lnTo>
                  <a:pt x="5395" y="28815"/>
                </a:lnTo>
                <a:lnTo>
                  <a:pt x="5117" y="29384"/>
                </a:lnTo>
                <a:lnTo>
                  <a:pt x="4839" y="29952"/>
                </a:lnTo>
                <a:lnTo>
                  <a:pt x="4586" y="30521"/>
                </a:lnTo>
                <a:lnTo>
                  <a:pt x="4321" y="31102"/>
                </a:lnTo>
                <a:lnTo>
                  <a:pt x="4068" y="31670"/>
                </a:lnTo>
                <a:lnTo>
                  <a:pt x="3828" y="32264"/>
                </a:lnTo>
                <a:lnTo>
                  <a:pt x="3601" y="32845"/>
                </a:lnTo>
                <a:lnTo>
                  <a:pt x="3373" y="33439"/>
                </a:lnTo>
                <a:lnTo>
                  <a:pt x="3146" y="34032"/>
                </a:lnTo>
                <a:lnTo>
                  <a:pt x="2931" y="34626"/>
                </a:lnTo>
                <a:lnTo>
                  <a:pt x="2729" y="35233"/>
                </a:lnTo>
                <a:lnTo>
                  <a:pt x="2527" y="35826"/>
                </a:lnTo>
                <a:lnTo>
                  <a:pt x="2325" y="36445"/>
                </a:lnTo>
                <a:lnTo>
                  <a:pt x="2148" y="37052"/>
                </a:lnTo>
                <a:lnTo>
                  <a:pt x="1971" y="37658"/>
                </a:lnTo>
                <a:lnTo>
                  <a:pt x="1794" y="38277"/>
                </a:lnTo>
                <a:lnTo>
                  <a:pt x="1630" y="38896"/>
                </a:lnTo>
                <a:lnTo>
                  <a:pt x="1478" y="39528"/>
                </a:lnTo>
                <a:lnTo>
                  <a:pt x="1327" y="40147"/>
                </a:lnTo>
                <a:lnTo>
                  <a:pt x="1188" y="40778"/>
                </a:lnTo>
                <a:lnTo>
                  <a:pt x="1049" y="41410"/>
                </a:lnTo>
                <a:lnTo>
                  <a:pt x="922" y="42042"/>
                </a:lnTo>
                <a:lnTo>
                  <a:pt x="809" y="42686"/>
                </a:lnTo>
                <a:lnTo>
                  <a:pt x="695" y="43317"/>
                </a:lnTo>
                <a:lnTo>
                  <a:pt x="594" y="43962"/>
                </a:lnTo>
                <a:lnTo>
                  <a:pt x="506" y="44606"/>
                </a:lnTo>
                <a:lnTo>
                  <a:pt x="417" y="45250"/>
                </a:lnTo>
                <a:lnTo>
                  <a:pt x="341" y="45907"/>
                </a:lnTo>
                <a:lnTo>
                  <a:pt x="266" y="46564"/>
                </a:lnTo>
                <a:lnTo>
                  <a:pt x="202" y="47208"/>
                </a:lnTo>
                <a:lnTo>
                  <a:pt x="152" y="47865"/>
                </a:lnTo>
                <a:lnTo>
                  <a:pt x="101" y="48535"/>
                </a:lnTo>
                <a:lnTo>
                  <a:pt x="63" y="49192"/>
                </a:lnTo>
                <a:lnTo>
                  <a:pt x="38" y="49861"/>
                </a:lnTo>
                <a:lnTo>
                  <a:pt x="13" y="50518"/>
                </a:lnTo>
                <a:lnTo>
                  <a:pt x="0" y="51188"/>
                </a:lnTo>
                <a:lnTo>
                  <a:pt x="0" y="51857"/>
                </a:lnTo>
                <a:lnTo>
                  <a:pt x="0" y="52527"/>
                </a:lnTo>
                <a:lnTo>
                  <a:pt x="13" y="53196"/>
                </a:lnTo>
                <a:lnTo>
                  <a:pt x="38" y="53866"/>
                </a:lnTo>
                <a:lnTo>
                  <a:pt x="63" y="54523"/>
                </a:lnTo>
                <a:lnTo>
                  <a:pt x="101" y="55192"/>
                </a:lnTo>
                <a:lnTo>
                  <a:pt x="152" y="55849"/>
                </a:lnTo>
                <a:lnTo>
                  <a:pt x="202" y="56506"/>
                </a:lnTo>
                <a:lnTo>
                  <a:pt x="266" y="57163"/>
                </a:lnTo>
                <a:lnTo>
                  <a:pt x="341" y="57820"/>
                </a:lnTo>
                <a:lnTo>
                  <a:pt x="417" y="58464"/>
                </a:lnTo>
                <a:lnTo>
                  <a:pt x="506" y="59108"/>
                </a:lnTo>
                <a:lnTo>
                  <a:pt x="594" y="59752"/>
                </a:lnTo>
                <a:lnTo>
                  <a:pt x="695" y="60397"/>
                </a:lnTo>
                <a:lnTo>
                  <a:pt x="809" y="61041"/>
                </a:lnTo>
                <a:lnTo>
                  <a:pt x="922" y="61673"/>
                </a:lnTo>
                <a:lnTo>
                  <a:pt x="1049" y="62304"/>
                </a:lnTo>
                <a:lnTo>
                  <a:pt x="1188" y="62936"/>
                </a:lnTo>
                <a:lnTo>
                  <a:pt x="1327" y="63568"/>
                </a:lnTo>
                <a:lnTo>
                  <a:pt x="1478" y="64199"/>
                </a:lnTo>
                <a:lnTo>
                  <a:pt x="1630" y="64818"/>
                </a:lnTo>
                <a:lnTo>
                  <a:pt x="1794" y="65437"/>
                </a:lnTo>
                <a:lnTo>
                  <a:pt x="1971" y="66056"/>
                </a:lnTo>
                <a:lnTo>
                  <a:pt x="2148" y="66675"/>
                </a:lnTo>
                <a:lnTo>
                  <a:pt x="2325" y="67282"/>
                </a:lnTo>
                <a:lnTo>
                  <a:pt x="2527" y="67888"/>
                </a:lnTo>
                <a:lnTo>
                  <a:pt x="2729" y="68494"/>
                </a:lnTo>
                <a:lnTo>
                  <a:pt x="2931" y="69088"/>
                </a:lnTo>
                <a:lnTo>
                  <a:pt x="3146" y="69694"/>
                </a:lnTo>
                <a:lnTo>
                  <a:pt x="3373" y="70288"/>
                </a:lnTo>
                <a:lnTo>
                  <a:pt x="3601" y="70869"/>
                </a:lnTo>
                <a:lnTo>
                  <a:pt x="3828" y="71463"/>
                </a:lnTo>
                <a:lnTo>
                  <a:pt x="4068" y="72044"/>
                </a:lnTo>
                <a:lnTo>
                  <a:pt x="4321" y="72625"/>
                </a:lnTo>
                <a:lnTo>
                  <a:pt x="4586" y="73194"/>
                </a:lnTo>
                <a:lnTo>
                  <a:pt x="4839" y="73775"/>
                </a:lnTo>
                <a:lnTo>
                  <a:pt x="5117" y="74343"/>
                </a:lnTo>
                <a:lnTo>
                  <a:pt x="5395" y="74912"/>
                </a:lnTo>
                <a:lnTo>
                  <a:pt x="5673" y="75467"/>
                </a:lnTo>
                <a:lnTo>
                  <a:pt x="5963" y="76023"/>
                </a:lnTo>
                <a:lnTo>
                  <a:pt x="6254" y="76579"/>
                </a:lnTo>
                <a:lnTo>
                  <a:pt x="6557" y="77122"/>
                </a:lnTo>
                <a:lnTo>
                  <a:pt x="6873" y="77666"/>
                </a:lnTo>
                <a:lnTo>
                  <a:pt x="7189" y="78209"/>
                </a:lnTo>
                <a:lnTo>
                  <a:pt x="7505" y="78752"/>
                </a:lnTo>
                <a:lnTo>
                  <a:pt x="8174" y="79813"/>
                </a:lnTo>
                <a:lnTo>
                  <a:pt x="8856" y="80849"/>
                </a:lnTo>
                <a:lnTo>
                  <a:pt x="9564" y="81872"/>
                </a:lnTo>
                <a:lnTo>
                  <a:pt x="10297" y="82883"/>
                </a:lnTo>
                <a:lnTo>
                  <a:pt x="11055" y="83868"/>
                </a:lnTo>
                <a:lnTo>
                  <a:pt x="11838" y="84841"/>
                </a:lnTo>
                <a:lnTo>
                  <a:pt x="12646" y="85788"/>
                </a:lnTo>
                <a:lnTo>
                  <a:pt x="13468" y="86723"/>
                </a:lnTo>
                <a:lnTo>
                  <a:pt x="14314" y="87633"/>
                </a:lnTo>
                <a:lnTo>
                  <a:pt x="15186" y="88530"/>
                </a:lnTo>
                <a:lnTo>
                  <a:pt x="16083" y="89401"/>
                </a:lnTo>
                <a:lnTo>
                  <a:pt x="16992" y="90248"/>
                </a:lnTo>
                <a:lnTo>
                  <a:pt x="17915" y="91069"/>
                </a:lnTo>
                <a:lnTo>
                  <a:pt x="18875" y="91877"/>
                </a:lnTo>
                <a:lnTo>
                  <a:pt x="19835" y="92660"/>
                </a:lnTo>
                <a:lnTo>
                  <a:pt x="20833" y="93418"/>
                </a:lnTo>
                <a:lnTo>
                  <a:pt x="21831" y="94151"/>
                </a:lnTo>
                <a:lnTo>
                  <a:pt x="22867" y="94859"/>
                </a:lnTo>
                <a:lnTo>
                  <a:pt x="23903" y="95541"/>
                </a:lnTo>
                <a:lnTo>
                  <a:pt x="24964" y="96210"/>
                </a:lnTo>
                <a:lnTo>
                  <a:pt x="26051" y="96842"/>
                </a:lnTo>
                <a:lnTo>
                  <a:pt x="26594" y="97158"/>
                </a:lnTo>
                <a:lnTo>
                  <a:pt x="27137" y="97461"/>
                </a:lnTo>
                <a:lnTo>
                  <a:pt x="27693" y="97751"/>
                </a:lnTo>
                <a:lnTo>
                  <a:pt x="28249" y="98042"/>
                </a:lnTo>
                <a:lnTo>
                  <a:pt x="28805" y="98320"/>
                </a:lnTo>
                <a:lnTo>
                  <a:pt x="29373" y="98598"/>
                </a:lnTo>
                <a:lnTo>
                  <a:pt x="29942" y="98876"/>
                </a:lnTo>
                <a:lnTo>
                  <a:pt x="30510" y="99128"/>
                </a:lnTo>
                <a:lnTo>
                  <a:pt x="31092" y="99394"/>
                </a:lnTo>
                <a:lnTo>
                  <a:pt x="31673" y="99634"/>
                </a:lnTo>
                <a:lnTo>
                  <a:pt x="32254" y="99886"/>
                </a:lnTo>
                <a:lnTo>
                  <a:pt x="32848" y="100114"/>
                </a:lnTo>
                <a:lnTo>
                  <a:pt x="33429" y="100341"/>
                </a:lnTo>
                <a:lnTo>
                  <a:pt x="34023" y="100568"/>
                </a:lnTo>
                <a:lnTo>
                  <a:pt x="34629" y="100783"/>
                </a:lnTo>
                <a:lnTo>
                  <a:pt x="35223" y="100985"/>
                </a:lnTo>
                <a:lnTo>
                  <a:pt x="35829" y="101187"/>
                </a:lnTo>
                <a:lnTo>
                  <a:pt x="36436" y="101377"/>
                </a:lnTo>
                <a:lnTo>
                  <a:pt x="37042" y="101566"/>
                </a:lnTo>
                <a:lnTo>
                  <a:pt x="37661" y="101743"/>
                </a:lnTo>
                <a:lnTo>
                  <a:pt x="38280" y="101920"/>
                </a:lnTo>
                <a:lnTo>
                  <a:pt x="38899" y="102084"/>
                </a:lnTo>
                <a:lnTo>
                  <a:pt x="39518" y="102236"/>
                </a:lnTo>
                <a:lnTo>
                  <a:pt x="40150" y="102388"/>
                </a:lnTo>
                <a:lnTo>
                  <a:pt x="40769" y="102527"/>
                </a:lnTo>
                <a:lnTo>
                  <a:pt x="41401" y="102665"/>
                </a:lnTo>
                <a:lnTo>
                  <a:pt x="42045" y="102792"/>
                </a:lnTo>
                <a:lnTo>
                  <a:pt x="42677" y="102906"/>
                </a:lnTo>
                <a:lnTo>
                  <a:pt x="43321" y="103019"/>
                </a:lnTo>
                <a:lnTo>
                  <a:pt x="43965" y="103120"/>
                </a:lnTo>
                <a:lnTo>
                  <a:pt x="44610" y="103209"/>
                </a:lnTo>
                <a:lnTo>
                  <a:pt x="45254" y="103297"/>
                </a:lnTo>
                <a:lnTo>
                  <a:pt x="45898" y="103373"/>
                </a:lnTo>
                <a:lnTo>
                  <a:pt x="46555" y="103449"/>
                </a:lnTo>
                <a:lnTo>
                  <a:pt x="47212" y="103512"/>
                </a:lnTo>
                <a:lnTo>
                  <a:pt x="47869" y="103562"/>
                </a:lnTo>
                <a:lnTo>
                  <a:pt x="48526" y="103613"/>
                </a:lnTo>
                <a:lnTo>
                  <a:pt x="49183" y="103651"/>
                </a:lnTo>
                <a:lnTo>
                  <a:pt x="49852" y="103676"/>
                </a:lnTo>
                <a:lnTo>
                  <a:pt x="50522" y="103701"/>
                </a:lnTo>
                <a:lnTo>
                  <a:pt x="51192" y="103714"/>
                </a:lnTo>
                <a:lnTo>
                  <a:pt x="52531" y="103714"/>
                </a:lnTo>
                <a:lnTo>
                  <a:pt x="53200" y="103701"/>
                </a:lnTo>
                <a:lnTo>
                  <a:pt x="53857" y="103676"/>
                </a:lnTo>
                <a:lnTo>
                  <a:pt x="54527" y="103651"/>
                </a:lnTo>
                <a:lnTo>
                  <a:pt x="55184" y="103613"/>
                </a:lnTo>
                <a:lnTo>
                  <a:pt x="55853" y="103562"/>
                </a:lnTo>
                <a:lnTo>
                  <a:pt x="56510" y="103512"/>
                </a:lnTo>
                <a:lnTo>
                  <a:pt x="57155" y="103449"/>
                </a:lnTo>
                <a:lnTo>
                  <a:pt x="57812" y="103373"/>
                </a:lnTo>
                <a:lnTo>
                  <a:pt x="58456" y="103297"/>
                </a:lnTo>
                <a:lnTo>
                  <a:pt x="59113" y="103209"/>
                </a:lnTo>
                <a:lnTo>
                  <a:pt x="59757" y="103120"/>
                </a:lnTo>
                <a:lnTo>
                  <a:pt x="60402" y="103019"/>
                </a:lnTo>
                <a:lnTo>
                  <a:pt x="61033" y="102906"/>
                </a:lnTo>
                <a:lnTo>
                  <a:pt x="61678" y="102792"/>
                </a:lnTo>
                <a:lnTo>
                  <a:pt x="62309" y="102665"/>
                </a:lnTo>
                <a:lnTo>
                  <a:pt x="62941" y="102527"/>
                </a:lnTo>
                <a:lnTo>
                  <a:pt x="63573" y="102388"/>
                </a:lnTo>
                <a:lnTo>
                  <a:pt x="64192" y="102236"/>
                </a:lnTo>
                <a:lnTo>
                  <a:pt x="64823" y="102084"/>
                </a:lnTo>
                <a:lnTo>
                  <a:pt x="65442" y="101920"/>
                </a:lnTo>
                <a:lnTo>
                  <a:pt x="66049" y="101743"/>
                </a:lnTo>
                <a:lnTo>
                  <a:pt x="66668" y="101566"/>
                </a:lnTo>
                <a:lnTo>
                  <a:pt x="67274" y="101377"/>
                </a:lnTo>
                <a:lnTo>
                  <a:pt x="67881" y="101187"/>
                </a:lnTo>
                <a:lnTo>
                  <a:pt x="68487" y="100985"/>
                </a:lnTo>
                <a:lnTo>
                  <a:pt x="69094" y="100783"/>
                </a:lnTo>
                <a:lnTo>
                  <a:pt x="69687" y="100568"/>
                </a:lnTo>
                <a:lnTo>
                  <a:pt x="70281" y="100341"/>
                </a:lnTo>
                <a:lnTo>
                  <a:pt x="70875" y="100114"/>
                </a:lnTo>
                <a:lnTo>
                  <a:pt x="71456" y="99886"/>
                </a:lnTo>
                <a:lnTo>
                  <a:pt x="72037" y="99634"/>
                </a:lnTo>
                <a:lnTo>
                  <a:pt x="72618" y="99394"/>
                </a:lnTo>
                <a:lnTo>
                  <a:pt x="73199" y="99128"/>
                </a:lnTo>
                <a:lnTo>
                  <a:pt x="73768" y="98876"/>
                </a:lnTo>
                <a:lnTo>
                  <a:pt x="74336" y="98598"/>
                </a:lnTo>
                <a:lnTo>
                  <a:pt x="74905" y="98320"/>
                </a:lnTo>
                <a:lnTo>
                  <a:pt x="75461" y="98042"/>
                </a:lnTo>
                <a:lnTo>
                  <a:pt x="76029" y="97751"/>
                </a:lnTo>
                <a:lnTo>
                  <a:pt x="76573" y="97461"/>
                </a:lnTo>
                <a:lnTo>
                  <a:pt x="77129" y="97158"/>
                </a:lnTo>
                <a:lnTo>
                  <a:pt x="77672" y="96842"/>
                </a:lnTo>
                <a:lnTo>
                  <a:pt x="78746" y="96210"/>
                </a:lnTo>
                <a:lnTo>
                  <a:pt x="79807" y="95541"/>
                </a:lnTo>
                <a:lnTo>
                  <a:pt x="80855" y="94859"/>
                </a:lnTo>
                <a:lnTo>
                  <a:pt x="81879" y="94151"/>
                </a:lnTo>
                <a:lnTo>
                  <a:pt x="82889" y="93418"/>
                </a:lnTo>
                <a:lnTo>
                  <a:pt x="83875" y="92660"/>
                </a:lnTo>
                <a:lnTo>
                  <a:pt x="84848" y="91877"/>
                </a:lnTo>
                <a:lnTo>
                  <a:pt x="85795" y="91069"/>
                </a:lnTo>
                <a:lnTo>
                  <a:pt x="86730" y="90248"/>
                </a:lnTo>
                <a:lnTo>
                  <a:pt x="87640" y="89401"/>
                </a:lnTo>
                <a:lnTo>
                  <a:pt x="88524" y="88530"/>
                </a:lnTo>
                <a:lnTo>
                  <a:pt x="89396" y="87633"/>
                </a:lnTo>
                <a:lnTo>
                  <a:pt x="90242" y="86723"/>
                </a:lnTo>
                <a:lnTo>
                  <a:pt x="91076" y="85788"/>
                </a:lnTo>
                <a:lnTo>
                  <a:pt x="91872" y="84841"/>
                </a:lnTo>
                <a:lnTo>
                  <a:pt x="92655" y="83868"/>
                </a:lnTo>
                <a:lnTo>
                  <a:pt x="93413" y="82883"/>
                </a:lnTo>
                <a:lnTo>
                  <a:pt x="94146" y="81872"/>
                </a:lnTo>
                <a:lnTo>
                  <a:pt x="94853" y="80849"/>
                </a:lnTo>
                <a:lnTo>
                  <a:pt x="95548" y="79813"/>
                </a:lnTo>
                <a:lnTo>
                  <a:pt x="96205" y="78752"/>
                </a:lnTo>
                <a:lnTo>
                  <a:pt x="96850" y="77666"/>
                </a:lnTo>
                <a:lnTo>
                  <a:pt x="97153" y="77122"/>
                </a:lnTo>
                <a:lnTo>
                  <a:pt x="97456" y="76579"/>
                </a:lnTo>
                <a:lnTo>
                  <a:pt x="97759" y="76023"/>
                </a:lnTo>
                <a:lnTo>
                  <a:pt x="98037" y="75467"/>
                </a:lnTo>
                <a:lnTo>
                  <a:pt x="98328" y="74912"/>
                </a:lnTo>
                <a:lnTo>
                  <a:pt x="98606" y="74343"/>
                </a:lnTo>
                <a:lnTo>
                  <a:pt x="98871" y="73775"/>
                </a:lnTo>
                <a:lnTo>
                  <a:pt x="99136" y="73194"/>
                </a:lnTo>
                <a:lnTo>
                  <a:pt x="99389" y="72625"/>
                </a:lnTo>
                <a:lnTo>
                  <a:pt x="99642" y="72044"/>
                </a:lnTo>
                <a:lnTo>
                  <a:pt x="99882" y="71463"/>
                </a:lnTo>
                <a:lnTo>
                  <a:pt x="100122" y="70869"/>
                </a:lnTo>
                <a:lnTo>
                  <a:pt x="100349" y="70288"/>
                </a:lnTo>
                <a:lnTo>
                  <a:pt x="100564" y="69694"/>
                </a:lnTo>
                <a:lnTo>
                  <a:pt x="100779" y="69088"/>
                </a:lnTo>
                <a:lnTo>
                  <a:pt x="100993" y="68494"/>
                </a:lnTo>
                <a:lnTo>
                  <a:pt x="101196" y="67888"/>
                </a:lnTo>
                <a:lnTo>
                  <a:pt x="101385" y="67282"/>
                </a:lnTo>
                <a:lnTo>
                  <a:pt x="101575" y="66675"/>
                </a:lnTo>
                <a:lnTo>
                  <a:pt x="101751" y="66056"/>
                </a:lnTo>
                <a:lnTo>
                  <a:pt x="101916" y="65437"/>
                </a:lnTo>
                <a:lnTo>
                  <a:pt x="102080" y="64818"/>
                </a:lnTo>
                <a:lnTo>
                  <a:pt x="102244" y="64199"/>
                </a:lnTo>
                <a:lnTo>
                  <a:pt x="102383" y="63568"/>
                </a:lnTo>
                <a:lnTo>
                  <a:pt x="102535" y="62936"/>
                </a:lnTo>
                <a:lnTo>
                  <a:pt x="102661" y="62304"/>
                </a:lnTo>
                <a:lnTo>
                  <a:pt x="102787" y="61673"/>
                </a:lnTo>
                <a:lnTo>
                  <a:pt x="102901" y="61041"/>
                </a:lnTo>
                <a:lnTo>
                  <a:pt x="103015" y="60397"/>
                </a:lnTo>
                <a:lnTo>
                  <a:pt x="103116" y="59752"/>
                </a:lnTo>
                <a:lnTo>
                  <a:pt x="103217" y="59108"/>
                </a:lnTo>
                <a:lnTo>
                  <a:pt x="103305" y="58464"/>
                </a:lnTo>
                <a:lnTo>
                  <a:pt x="103381" y="57820"/>
                </a:lnTo>
                <a:lnTo>
                  <a:pt x="103444" y="57163"/>
                </a:lnTo>
                <a:lnTo>
                  <a:pt x="103508" y="56506"/>
                </a:lnTo>
                <a:lnTo>
                  <a:pt x="103571" y="55849"/>
                </a:lnTo>
                <a:lnTo>
                  <a:pt x="103609" y="55192"/>
                </a:lnTo>
                <a:lnTo>
                  <a:pt x="103646" y="54523"/>
                </a:lnTo>
                <a:lnTo>
                  <a:pt x="103672" y="53866"/>
                </a:lnTo>
                <a:lnTo>
                  <a:pt x="103697" y="53196"/>
                </a:lnTo>
                <a:lnTo>
                  <a:pt x="103710" y="52527"/>
                </a:lnTo>
                <a:lnTo>
                  <a:pt x="103710" y="51857"/>
                </a:lnTo>
                <a:lnTo>
                  <a:pt x="103710" y="51188"/>
                </a:lnTo>
                <a:lnTo>
                  <a:pt x="103697" y="50518"/>
                </a:lnTo>
                <a:lnTo>
                  <a:pt x="103672" y="49861"/>
                </a:lnTo>
                <a:lnTo>
                  <a:pt x="103646" y="49192"/>
                </a:lnTo>
                <a:lnTo>
                  <a:pt x="103609" y="48535"/>
                </a:lnTo>
                <a:lnTo>
                  <a:pt x="103571" y="47865"/>
                </a:lnTo>
                <a:lnTo>
                  <a:pt x="103508" y="47208"/>
                </a:lnTo>
                <a:lnTo>
                  <a:pt x="103444" y="46564"/>
                </a:lnTo>
                <a:lnTo>
                  <a:pt x="103381" y="45907"/>
                </a:lnTo>
                <a:lnTo>
                  <a:pt x="103305" y="45250"/>
                </a:lnTo>
                <a:lnTo>
                  <a:pt x="103217" y="44606"/>
                </a:lnTo>
                <a:lnTo>
                  <a:pt x="103116" y="43962"/>
                </a:lnTo>
                <a:lnTo>
                  <a:pt x="103015" y="43317"/>
                </a:lnTo>
                <a:lnTo>
                  <a:pt x="102901" y="42686"/>
                </a:lnTo>
                <a:lnTo>
                  <a:pt x="102787" y="42042"/>
                </a:lnTo>
                <a:lnTo>
                  <a:pt x="102661" y="41410"/>
                </a:lnTo>
                <a:lnTo>
                  <a:pt x="102535" y="40778"/>
                </a:lnTo>
                <a:lnTo>
                  <a:pt x="102383" y="40147"/>
                </a:lnTo>
                <a:lnTo>
                  <a:pt x="102244" y="39528"/>
                </a:lnTo>
                <a:lnTo>
                  <a:pt x="102080" y="38896"/>
                </a:lnTo>
                <a:lnTo>
                  <a:pt x="101916" y="38277"/>
                </a:lnTo>
                <a:lnTo>
                  <a:pt x="101751" y="37658"/>
                </a:lnTo>
                <a:lnTo>
                  <a:pt x="101575" y="37052"/>
                </a:lnTo>
                <a:lnTo>
                  <a:pt x="101385" y="36445"/>
                </a:lnTo>
                <a:lnTo>
                  <a:pt x="101196" y="35826"/>
                </a:lnTo>
                <a:lnTo>
                  <a:pt x="100993" y="35233"/>
                </a:lnTo>
                <a:lnTo>
                  <a:pt x="100779" y="34626"/>
                </a:lnTo>
                <a:lnTo>
                  <a:pt x="100564" y="34032"/>
                </a:lnTo>
                <a:lnTo>
                  <a:pt x="100349" y="33439"/>
                </a:lnTo>
                <a:lnTo>
                  <a:pt x="100122" y="32845"/>
                </a:lnTo>
                <a:lnTo>
                  <a:pt x="99882" y="32264"/>
                </a:lnTo>
                <a:lnTo>
                  <a:pt x="99642" y="31670"/>
                </a:lnTo>
                <a:lnTo>
                  <a:pt x="99389" y="31102"/>
                </a:lnTo>
                <a:lnTo>
                  <a:pt x="99136" y="30521"/>
                </a:lnTo>
                <a:lnTo>
                  <a:pt x="98871" y="29952"/>
                </a:lnTo>
                <a:lnTo>
                  <a:pt x="98606" y="29384"/>
                </a:lnTo>
                <a:lnTo>
                  <a:pt x="98328" y="28815"/>
                </a:lnTo>
                <a:lnTo>
                  <a:pt x="98037" y="28247"/>
                </a:lnTo>
                <a:lnTo>
                  <a:pt x="97759" y="27691"/>
                </a:lnTo>
                <a:lnTo>
                  <a:pt x="97456" y="27148"/>
                </a:lnTo>
                <a:lnTo>
                  <a:pt x="97153" y="26592"/>
                </a:lnTo>
                <a:lnTo>
                  <a:pt x="96850" y="26049"/>
                </a:lnTo>
                <a:lnTo>
                  <a:pt x="96205" y="24975"/>
                </a:lnTo>
                <a:lnTo>
                  <a:pt x="95548" y="23914"/>
                </a:lnTo>
                <a:lnTo>
                  <a:pt x="94853" y="22865"/>
                </a:lnTo>
                <a:lnTo>
                  <a:pt x="94146" y="21842"/>
                </a:lnTo>
                <a:lnTo>
                  <a:pt x="93413" y="20831"/>
                </a:lnTo>
                <a:lnTo>
                  <a:pt x="92655" y="19846"/>
                </a:lnTo>
                <a:lnTo>
                  <a:pt x="91872" y="18873"/>
                </a:lnTo>
                <a:lnTo>
                  <a:pt x="91076" y="17926"/>
                </a:lnTo>
                <a:lnTo>
                  <a:pt x="90242" y="16991"/>
                </a:lnTo>
                <a:lnTo>
                  <a:pt x="89396" y="16081"/>
                </a:lnTo>
                <a:lnTo>
                  <a:pt x="88524" y="15197"/>
                </a:lnTo>
                <a:lnTo>
                  <a:pt x="87640" y="14326"/>
                </a:lnTo>
                <a:lnTo>
                  <a:pt x="86730" y="13479"/>
                </a:lnTo>
                <a:lnTo>
                  <a:pt x="85795" y="12645"/>
                </a:lnTo>
                <a:lnTo>
                  <a:pt x="84848" y="11850"/>
                </a:lnTo>
                <a:lnTo>
                  <a:pt x="83875" y="11066"/>
                </a:lnTo>
                <a:lnTo>
                  <a:pt x="82889" y="10308"/>
                </a:lnTo>
                <a:lnTo>
                  <a:pt x="81879" y="9576"/>
                </a:lnTo>
                <a:lnTo>
                  <a:pt x="80855" y="8856"/>
                </a:lnTo>
                <a:lnTo>
                  <a:pt x="79807" y="8173"/>
                </a:lnTo>
                <a:lnTo>
                  <a:pt x="78746" y="7517"/>
                </a:lnTo>
                <a:lnTo>
                  <a:pt x="77672" y="6872"/>
                </a:lnTo>
                <a:lnTo>
                  <a:pt x="77129" y="6569"/>
                </a:lnTo>
                <a:lnTo>
                  <a:pt x="76573" y="6266"/>
                </a:lnTo>
                <a:lnTo>
                  <a:pt x="76029" y="5963"/>
                </a:lnTo>
                <a:lnTo>
                  <a:pt x="75461" y="5672"/>
                </a:lnTo>
                <a:lnTo>
                  <a:pt x="74905" y="5394"/>
                </a:lnTo>
                <a:lnTo>
                  <a:pt x="74336" y="5116"/>
                </a:lnTo>
                <a:lnTo>
                  <a:pt x="73768" y="4851"/>
                </a:lnTo>
                <a:lnTo>
                  <a:pt x="73199" y="4586"/>
                </a:lnTo>
                <a:lnTo>
                  <a:pt x="72618" y="4333"/>
                </a:lnTo>
                <a:lnTo>
                  <a:pt x="72037" y="4080"/>
                </a:lnTo>
                <a:lnTo>
                  <a:pt x="71456" y="3840"/>
                </a:lnTo>
                <a:lnTo>
                  <a:pt x="70875" y="3600"/>
                </a:lnTo>
                <a:lnTo>
                  <a:pt x="70281" y="3373"/>
                </a:lnTo>
                <a:lnTo>
                  <a:pt x="69687" y="3146"/>
                </a:lnTo>
                <a:lnTo>
                  <a:pt x="69094" y="2931"/>
                </a:lnTo>
                <a:lnTo>
                  <a:pt x="68487" y="2729"/>
                </a:lnTo>
                <a:lnTo>
                  <a:pt x="67881" y="2527"/>
                </a:lnTo>
                <a:lnTo>
                  <a:pt x="67274" y="2337"/>
                </a:lnTo>
                <a:lnTo>
                  <a:pt x="66668" y="2148"/>
                </a:lnTo>
                <a:lnTo>
                  <a:pt x="66049" y="1971"/>
                </a:lnTo>
                <a:lnTo>
                  <a:pt x="65442" y="1807"/>
                </a:lnTo>
                <a:lnTo>
                  <a:pt x="64823" y="1642"/>
                </a:lnTo>
                <a:lnTo>
                  <a:pt x="64192" y="1478"/>
                </a:lnTo>
                <a:lnTo>
                  <a:pt x="63573" y="1339"/>
                </a:lnTo>
                <a:lnTo>
                  <a:pt x="62941" y="1188"/>
                </a:lnTo>
                <a:lnTo>
                  <a:pt x="62309" y="1061"/>
                </a:lnTo>
                <a:lnTo>
                  <a:pt x="61678" y="935"/>
                </a:lnTo>
                <a:lnTo>
                  <a:pt x="61033" y="821"/>
                </a:lnTo>
                <a:lnTo>
                  <a:pt x="60402" y="708"/>
                </a:lnTo>
                <a:lnTo>
                  <a:pt x="59757" y="607"/>
                </a:lnTo>
                <a:lnTo>
                  <a:pt x="59113" y="505"/>
                </a:lnTo>
                <a:lnTo>
                  <a:pt x="58456" y="417"/>
                </a:lnTo>
                <a:lnTo>
                  <a:pt x="57812" y="341"/>
                </a:lnTo>
                <a:lnTo>
                  <a:pt x="57155" y="278"/>
                </a:lnTo>
                <a:lnTo>
                  <a:pt x="56510" y="215"/>
                </a:lnTo>
                <a:lnTo>
                  <a:pt x="55853" y="152"/>
                </a:lnTo>
                <a:lnTo>
                  <a:pt x="55184" y="114"/>
                </a:lnTo>
                <a:lnTo>
                  <a:pt x="54527" y="76"/>
                </a:lnTo>
                <a:lnTo>
                  <a:pt x="53857" y="38"/>
                </a:lnTo>
                <a:lnTo>
                  <a:pt x="53200" y="25"/>
                </a:lnTo>
                <a:lnTo>
                  <a:pt x="52531" y="13"/>
                </a:lnTo>
                <a:lnTo>
                  <a:pt x="51861" y="0"/>
                </a:ln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08;p48">
            <a:extLst>
              <a:ext uri="{FF2B5EF4-FFF2-40B4-BE49-F238E27FC236}">
                <a16:creationId xmlns:a16="http://schemas.microsoft.com/office/drawing/2014/main" id="{334672B1-E69F-0B13-748C-1DE2DEC3A8E5}"/>
              </a:ext>
            </a:extLst>
          </p:cNvPr>
          <p:cNvSpPr txBox="1">
            <a:spLocks/>
          </p:cNvSpPr>
          <p:nvPr/>
        </p:nvSpPr>
        <p:spPr>
          <a:xfrm>
            <a:off x="-3100544" y="1983772"/>
            <a:ext cx="2305500" cy="4134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ID"/>
              <a:t>GILANG WIRYA P</a:t>
            </a:r>
          </a:p>
        </p:txBody>
      </p:sp>
      <p:sp>
        <p:nvSpPr>
          <p:cNvPr id="9" name="Google Shape;310;p48">
            <a:extLst>
              <a:ext uri="{FF2B5EF4-FFF2-40B4-BE49-F238E27FC236}">
                <a16:creationId xmlns:a16="http://schemas.microsoft.com/office/drawing/2014/main" id="{782D3799-389A-D57B-495F-274A9F69FF26}"/>
              </a:ext>
            </a:extLst>
          </p:cNvPr>
          <p:cNvSpPr txBox="1">
            <a:spLocks/>
          </p:cNvSpPr>
          <p:nvPr/>
        </p:nvSpPr>
        <p:spPr>
          <a:xfrm>
            <a:off x="3419237" y="-2432780"/>
            <a:ext cx="2305500" cy="4134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ID"/>
              <a:t>JOY ADIGANA V</a:t>
            </a:r>
          </a:p>
        </p:txBody>
      </p:sp>
      <p:sp>
        <p:nvSpPr>
          <p:cNvPr id="10" name="Google Shape;312;p48">
            <a:extLst>
              <a:ext uri="{FF2B5EF4-FFF2-40B4-BE49-F238E27FC236}">
                <a16:creationId xmlns:a16="http://schemas.microsoft.com/office/drawing/2014/main" id="{8E4DFA8F-D8AA-8D9D-78D2-630547A5408F}"/>
              </a:ext>
            </a:extLst>
          </p:cNvPr>
          <p:cNvSpPr txBox="1">
            <a:spLocks/>
          </p:cNvSpPr>
          <p:nvPr/>
        </p:nvSpPr>
        <p:spPr>
          <a:xfrm>
            <a:off x="-3158778" y="3305846"/>
            <a:ext cx="2442600" cy="4134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ID"/>
              <a:t>SHALIKA NINDIA M</a:t>
            </a:r>
          </a:p>
        </p:txBody>
      </p:sp>
      <p:sp>
        <p:nvSpPr>
          <p:cNvPr id="11" name="Google Shape;314;p48">
            <a:extLst>
              <a:ext uri="{FF2B5EF4-FFF2-40B4-BE49-F238E27FC236}">
                <a16:creationId xmlns:a16="http://schemas.microsoft.com/office/drawing/2014/main" id="{B19963EA-44BA-5E9B-AFA4-AE2078555C05}"/>
              </a:ext>
            </a:extLst>
          </p:cNvPr>
          <p:cNvSpPr txBox="1">
            <a:spLocks/>
          </p:cNvSpPr>
          <p:nvPr/>
        </p:nvSpPr>
        <p:spPr>
          <a:xfrm>
            <a:off x="3419237" y="-1107935"/>
            <a:ext cx="2305500" cy="4134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ID"/>
              <a:t>NINDIYA PUSPITA S</a:t>
            </a:r>
          </a:p>
        </p:txBody>
      </p:sp>
      <p:sp>
        <p:nvSpPr>
          <p:cNvPr id="12" name="Google Shape;318;p48">
            <a:extLst>
              <a:ext uri="{FF2B5EF4-FFF2-40B4-BE49-F238E27FC236}">
                <a16:creationId xmlns:a16="http://schemas.microsoft.com/office/drawing/2014/main" id="{BE1E1C9D-069A-1C45-E260-9DF42B7418E2}"/>
              </a:ext>
            </a:extLst>
          </p:cNvPr>
          <p:cNvSpPr txBox="1">
            <a:spLocks/>
          </p:cNvSpPr>
          <p:nvPr/>
        </p:nvSpPr>
        <p:spPr>
          <a:xfrm>
            <a:off x="9144000" y="3271017"/>
            <a:ext cx="2374050" cy="4134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ID"/>
              <a:t>ALIFAH AZ-ZAHRA</a:t>
            </a:r>
          </a:p>
        </p:txBody>
      </p:sp>
      <p:sp>
        <p:nvSpPr>
          <p:cNvPr id="13" name="Google Shape;320;p48">
            <a:extLst>
              <a:ext uri="{FF2B5EF4-FFF2-40B4-BE49-F238E27FC236}">
                <a16:creationId xmlns:a16="http://schemas.microsoft.com/office/drawing/2014/main" id="{E179129A-3BF6-80CE-4A0B-AF8B0B992E85}"/>
              </a:ext>
            </a:extLst>
          </p:cNvPr>
          <p:cNvSpPr/>
          <p:nvPr/>
        </p:nvSpPr>
        <p:spPr>
          <a:xfrm rot="10800000">
            <a:off x="10209951" y="2696648"/>
            <a:ext cx="173598" cy="393603"/>
          </a:xfrm>
          <a:custGeom>
            <a:avLst/>
            <a:gdLst/>
            <a:ahLst/>
            <a:cxnLst/>
            <a:rect l="l" t="t" r="r" b="b"/>
            <a:pathLst>
              <a:path w="29892" h="67775" extrusionOk="0">
                <a:moveTo>
                  <a:pt x="23726" y="40235"/>
                </a:moveTo>
                <a:lnTo>
                  <a:pt x="24155" y="40526"/>
                </a:lnTo>
                <a:lnTo>
                  <a:pt x="24572" y="40804"/>
                </a:lnTo>
                <a:lnTo>
                  <a:pt x="25330" y="41296"/>
                </a:lnTo>
                <a:lnTo>
                  <a:pt x="25684" y="41536"/>
                </a:lnTo>
                <a:lnTo>
                  <a:pt x="26000" y="41789"/>
                </a:lnTo>
                <a:lnTo>
                  <a:pt x="26152" y="41915"/>
                </a:lnTo>
                <a:lnTo>
                  <a:pt x="26303" y="42042"/>
                </a:lnTo>
                <a:lnTo>
                  <a:pt x="26442" y="42181"/>
                </a:lnTo>
                <a:lnTo>
                  <a:pt x="26569" y="42320"/>
                </a:lnTo>
                <a:lnTo>
                  <a:pt x="26846" y="42673"/>
                </a:lnTo>
                <a:lnTo>
                  <a:pt x="27112" y="43027"/>
                </a:lnTo>
                <a:lnTo>
                  <a:pt x="27352" y="43419"/>
                </a:lnTo>
                <a:lnTo>
                  <a:pt x="27579" y="43810"/>
                </a:lnTo>
                <a:lnTo>
                  <a:pt x="27794" y="44215"/>
                </a:lnTo>
                <a:lnTo>
                  <a:pt x="27983" y="44644"/>
                </a:lnTo>
                <a:lnTo>
                  <a:pt x="28148" y="45074"/>
                </a:lnTo>
                <a:lnTo>
                  <a:pt x="28299" y="45528"/>
                </a:lnTo>
                <a:lnTo>
                  <a:pt x="28438" y="45983"/>
                </a:lnTo>
                <a:lnTo>
                  <a:pt x="28552" y="46438"/>
                </a:lnTo>
                <a:lnTo>
                  <a:pt x="28653" y="46918"/>
                </a:lnTo>
                <a:lnTo>
                  <a:pt x="28729" y="47385"/>
                </a:lnTo>
                <a:lnTo>
                  <a:pt x="28792" y="47865"/>
                </a:lnTo>
                <a:lnTo>
                  <a:pt x="28843" y="48358"/>
                </a:lnTo>
                <a:lnTo>
                  <a:pt x="28868" y="48838"/>
                </a:lnTo>
                <a:lnTo>
                  <a:pt x="28868" y="49331"/>
                </a:lnTo>
                <a:lnTo>
                  <a:pt x="28868" y="49811"/>
                </a:lnTo>
                <a:lnTo>
                  <a:pt x="28830" y="50303"/>
                </a:lnTo>
                <a:lnTo>
                  <a:pt x="28792" y="50783"/>
                </a:lnTo>
                <a:lnTo>
                  <a:pt x="28729" y="51264"/>
                </a:lnTo>
                <a:lnTo>
                  <a:pt x="28640" y="51744"/>
                </a:lnTo>
                <a:lnTo>
                  <a:pt x="28539" y="52211"/>
                </a:lnTo>
                <a:lnTo>
                  <a:pt x="28426" y="52678"/>
                </a:lnTo>
                <a:lnTo>
                  <a:pt x="28287" y="53133"/>
                </a:lnTo>
                <a:lnTo>
                  <a:pt x="28135" y="53588"/>
                </a:lnTo>
                <a:lnTo>
                  <a:pt x="27971" y="54017"/>
                </a:lnTo>
                <a:lnTo>
                  <a:pt x="27781" y="54447"/>
                </a:lnTo>
                <a:lnTo>
                  <a:pt x="27579" y="54851"/>
                </a:lnTo>
                <a:lnTo>
                  <a:pt x="27352" y="55255"/>
                </a:lnTo>
                <a:lnTo>
                  <a:pt x="27112" y="55634"/>
                </a:lnTo>
                <a:lnTo>
                  <a:pt x="26846" y="56001"/>
                </a:lnTo>
                <a:lnTo>
                  <a:pt x="26581" y="56354"/>
                </a:lnTo>
                <a:lnTo>
                  <a:pt x="26417" y="56531"/>
                </a:lnTo>
                <a:lnTo>
                  <a:pt x="26253" y="56708"/>
                </a:lnTo>
                <a:lnTo>
                  <a:pt x="26088" y="56860"/>
                </a:lnTo>
                <a:lnTo>
                  <a:pt x="25912" y="57011"/>
                </a:lnTo>
                <a:lnTo>
                  <a:pt x="25735" y="57150"/>
                </a:lnTo>
                <a:lnTo>
                  <a:pt x="25558" y="57277"/>
                </a:lnTo>
                <a:lnTo>
                  <a:pt x="25368" y="57390"/>
                </a:lnTo>
                <a:lnTo>
                  <a:pt x="25179" y="57504"/>
                </a:lnTo>
                <a:lnTo>
                  <a:pt x="24989" y="57592"/>
                </a:lnTo>
                <a:lnTo>
                  <a:pt x="24787" y="57681"/>
                </a:lnTo>
                <a:lnTo>
                  <a:pt x="24598" y="57744"/>
                </a:lnTo>
                <a:lnTo>
                  <a:pt x="24396" y="57807"/>
                </a:lnTo>
                <a:lnTo>
                  <a:pt x="24193" y="57858"/>
                </a:lnTo>
                <a:lnTo>
                  <a:pt x="23991" y="57908"/>
                </a:lnTo>
                <a:lnTo>
                  <a:pt x="23789" y="57934"/>
                </a:lnTo>
                <a:lnTo>
                  <a:pt x="23587" y="57946"/>
                </a:lnTo>
                <a:lnTo>
                  <a:pt x="23372" y="57959"/>
                </a:lnTo>
                <a:lnTo>
                  <a:pt x="23170" y="57946"/>
                </a:lnTo>
                <a:lnTo>
                  <a:pt x="22968" y="57934"/>
                </a:lnTo>
                <a:lnTo>
                  <a:pt x="22753" y="57908"/>
                </a:lnTo>
                <a:lnTo>
                  <a:pt x="22551" y="57870"/>
                </a:lnTo>
                <a:lnTo>
                  <a:pt x="22349" y="57820"/>
                </a:lnTo>
                <a:lnTo>
                  <a:pt x="22147" y="57769"/>
                </a:lnTo>
                <a:lnTo>
                  <a:pt x="21945" y="57694"/>
                </a:lnTo>
                <a:lnTo>
                  <a:pt x="21742" y="57618"/>
                </a:lnTo>
                <a:lnTo>
                  <a:pt x="21540" y="57517"/>
                </a:lnTo>
                <a:lnTo>
                  <a:pt x="21351" y="57416"/>
                </a:lnTo>
                <a:lnTo>
                  <a:pt x="21161" y="57302"/>
                </a:lnTo>
                <a:lnTo>
                  <a:pt x="20972" y="57176"/>
                </a:lnTo>
                <a:lnTo>
                  <a:pt x="20782" y="57037"/>
                </a:lnTo>
                <a:lnTo>
                  <a:pt x="20593" y="56885"/>
                </a:lnTo>
                <a:lnTo>
                  <a:pt x="20416" y="56733"/>
                </a:lnTo>
                <a:lnTo>
                  <a:pt x="20252" y="56569"/>
                </a:lnTo>
                <a:lnTo>
                  <a:pt x="20087" y="56392"/>
                </a:lnTo>
                <a:lnTo>
                  <a:pt x="19923" y="56215"/>
                </a:lnTo>
                <a:lnTo>
                  <a:pt x="19772" y="56039"/>
                </a:lnTo>
                <a:lnTo>
                  <a:pt x="19633" y="55849"/>
                </a:lnTo>
                <a:lnTo>
                  <a:pt x="19481" y="55647"/>
                </a:lnTo>
                <a:lnTo>
                  <a:pt x="19216" y="55243"/>
                </a:lnTo>
                <a:lnTo>
                  <a:pt x="18976" y="54813"/>
                </a:lnTo>
                <a:lnTo>
                  <a:pt x="18748" y="54371"/>
                </a:lnTo>
                <a:lnTo>
                  <a:pt x="18546" y="53904"/>
                </a:lnTo>
                <a:lnTo>
                  <a:pt x="18357" y="53424"/>
                </a:lnTo>
                <a:lnTo>
                  <a:pt x="18192" y="52931"/>
                </a:lnTo>
                <a:lnTo>
                  <a:pt x="18053" y="52426"/>
                </a:lnTo>
                <a:lnTo>
                  <a:pt x="17940" y="51920"/>
                </a:lnTo>
                <a:lnTo>
                  <a:pt x="17839" y="51390"/>
                </a:lnTo>
                <a:lnTo>
                  <a:pt x="17763" y="50872"/>
                </a:lnTo>
                <a:lnTo>
                  <a:pt x="17712" y="50329"/>
                </a:lnTo>
                <a:lnTo>
                  <a:pt x="17687" y="49798"/>
                </a:lnTo>
                <a:lnTo>
                  <a:pt x="17674" y="49255"/>
                </a:lnTo>
                <a:lnTo>
                  <a:pt x="17687" y="48712"/>
                </a:lnTo>
                <a:lnTo>
                  <a:pt x="17712" y="48181"/>
                </a:lnTo>
                <a:lnTo>
                  <a:pt x="17776" y="47651"/>
                </a:lnTo>
                <a:lnTo>
                  <a:pt x="17851" y="47120"/>
                </a:lnTo>
                <a:lnTo>
                  <a:pt x="17940" y="46602"/>
                </a:lnTo>
                <a:lnTo>
                  <a:pt x="18066" y="46084"/>
                </a:lnTo>
                <a:lnTo>
                  <a:pt x="18205" y="45579"/>
                </a:lnTo>
                <a:lnTo>
                  <a:pt x="18369" y="45086"/>
                </a:lnTo>
                <a:lnTo>
                  <a:pt x="18546" y="44619"/>
                </a:lnTo>
                <a:lnTo>
                  <a:pt x="18761" y="44151"/>
                </a:lnTo>
                <a:lnTo>
                  <a:pt x="18988" y="43709"/>
                </a:lnTo>
                <a:lnTo>
                  <a:pt x="19228" y="43292"/>
                </a:lnTo>
                <a:lnTo>
                  <a:pt x="19506" y="42888"/>
                </a:lnTo>
                <a:lnTo>
                  <a:pt x="19645" y="42686"/>
                </a:lnTo>
                <a:lnTo>
                  <a:pt x="19797" y="42496"/>
                </a:lnTo>
                <a:lnTo>
                  <a:pt x="19948" y="42320"/>
                </a:lnTo>
                <a:lnTo>
                  <a:pt x="20113" y="42143"/>
                </a:lnTo>
                <a:lnTo>
                  <a:pt x="20277" y="41979"/>
                </a:lnTo>
                <a:lnTo>
                  <a:pt x="20441" y="41814"/>
                </a:lnTo>
                <a:lnTo>
                  <a:pt x="20681" y="41612"/>
                </a:lnTo>
                <a:lnTo>
                  <a:pt x="20934" y="41435"/>
                </a:lnTo>
                <a:lnTo>
                  <a:pt x="21212" y="41271"/>
                </a:lnTo>
                <a:lnTo>
                  <a:pt x="21490" y="41120"/>
                </a:lnTo>
                <a:lnTo>
                  <a:pt x="22058" y="40829"/>
                </a:lnTo>
                <a:lnTo>
                  <a:pt x="22336" y="40677"/>
                </a:lnTo>
                <a:lnTo>
                  <a:pt x="22614" y="40526"/>
                </a:lnTo>
                <a:lnTo>
                  <a:pt x="23120" y="40842"/>
                </a:lnTo>
                <a:lnTo>
                  <a:pt x="24168" y="50266"/>
                </a:lnTo>
                <a:lnTo>
                  <a:pt x="24636" y="50228"/>
                </a:lnTo>
                <a:lnTo>
                  <a:pt x="24648" y="49053"/>
                </a:lnTo>
                <a:lnTo>
                  <a:pt x="24673" y="47878"/>
                </a:lnTo>
                <a:lnTo>
                  <a:pt x="24673" y="47284"/>
                </a:lnTo>
                <a:lnTo>
                  <a:pt x="24673" y="46690"/>
                </a:lnTo>
                <a:lnTo>
                  <a:pt x="24648" y="46109"/>
                </a:lnTo>
                <a:lnTo>
                  <a:pt x="24610" y="45516"/>
                </a:lnTo>
                <a:lnTo>
                  <a:pt x="24547" y="44922"/>
                </a:lnTo>
                <a:lnTo>
                  <a:pt x="24459" y="44316"/>
                </a:lnTo>
                <a:lnTo>
                  <a:pt x="24358" y="43697"/>
                </a:lnTo>
                <a:lnTo>
                  <a:pt x="24257" y="43065"/>
                </a:lnTo>
                <a:lnTo>
                  <a:pt x="24004" y="41713"/>
                </a:lnTo>
                <a:lnTo>
                  <a:pt x="23865" y="40993"/>
                </a:lnTo>
                <a:lnTo>
                  <a:pt x="23726" y="40235"/>
                </a:lnTo>
                <a:close/>
                <a:moveTo>
                  <a:pt x="11383" y="49495"/>
                </a:moveTo>
                <a:lnTo>
                  <a:pt x="11497" y="49508"/>
                </a:lnTo>
                <a:lnTo>
                  <a:pt x="11623" y="49545"/>
                </a:lnTo>
                <a:lnTo>
                  <a:pt x="11737" y="49596"/>
                </a:lnTo>
                <a:lnTo>
                  <a:pt x="11863" y="49672"/>
                </a:lnTo>
                <a:lnTo>
                  <a:pt x="12002" y="49748"/>
                </a:lnTo>
                <a:lnTo>
                  <a:pt x="12141" y="49849"/>
                </a:lnTo>
                <a:lnTo>
                  <a:pt x="12280" y="49962"/>
                </a:lnTo>
                <a:lnTo>
                  <a:pt x="12431" y="50101"/>
                </a:lnTo>
                <a:lnTo>
                  <a:pt x="12570" y="50228"/>
                </a:lnTo>
                <a:lnTo>
                  <a:pt x="12697" y="50367"/>
                </a:lnTo>
                <a:lnTo>
                  <a:pt x="12823" y="50506"/>
                </a:lnTo>
                <a:lnTo>
                  <a:pt x="12937" y="50645"/>
                </a:lnTo>
                <a:lnTo>
                  <a:pt x="13038" y="50796"/>
                </a:lnTo>
                <a:lnTo>
                  <a:pt x="13139" y="50935"/>
                </a:lnTo>
                <a:lnTo>
                  <a:pt x="13227" y="51087"/>
                </a:lnTo>
                <a:lnTo>
                  <a:pt x="13392" y="51402"/>
                </a:lnTo>
                <a:lnTo>
                  <a:pt x="13518" y="51718"/>
                </a:lnTo>
                <a:lnTo>
                  <a:pt x="13632" y="52034"/>
                </a:lnTo>
                <a:lnTo>
                  <a:pt x="13707" y="52363"/>
                </a:lnTo>
                <a:lnTo>
                  <a:pt x="13771" y="52704"/>
                </a:lnTo>
                <a:lnTo>
                  <a:pt x="13809" y="53032"/>
                </a:lnTo>
                <a:lnTo>
                  <a:pt x="13821" y="53386"/>
                </a:lnTo>
                <a:lnTo>
                  <a:pt x="13821" y="53727"/>
                </a:lnTo>
                <a:lnTo>
                  <a:pt x="13809" y="54068"/>
                </a:lnTo>
                <a:lnTo>
                  <a:pt x="13771" y="54422"/>
                </a:lnTo>
                <a:lnTo>
                  <a:pt x="13733" y="54763"/>
                </a:lnTo>
                <a:lnTo>
                  <a:pt x="13682" y="55116"/>
                </a:lnTo>
                <a:lnTo>
                  <a:pt x="13543" y="55862"/>
                </a:lnTo>
                <a:lnTo>
                  <a:pt x="13467" y="56228"/>
                </a:lnTo>
                <a:lnTo>
                  <a:pt x="13379" y="56594"/>
                </a:lnTo>
                <a:lnTo>
                  <a:pt x="13278" y="56961"/>
                </a:lnTo>
                <a:lnTo>
                  <a:pt x="13177" y="57315"/>
                </a:lnTo>
                <a:lnTo>
                  <a:pt x="13076" y="57668"/>
                </a:lnTo>
                <a:lnTo>
                  <a:pt x="12962" y="58022"/>
                </a:lnTo>
                <a:lnTo>
                  <a:pt x="12836" y="58363"/>
                </a:lnTo>
                <a:lnTo>
                  <a:pt x="12709" y="58704"/>
                </a:lnTo>
                <a:lnTo>
                  <a:pt x="12570" y="59045"/>
                </a:lnTo>
                <a:lnTo>
                  <a:pt x="12431" y="59386"/>
                </a:lnTo>
                <a:lnTo>
                  <a:pt x="12280" y="59715"/>
                </a:lnTo>
                <a:lnTo>
                  <a:pt x="12116" y="60043"/>
                </a:lnTo>
                <a:lnTo>
                  <a:pt x="11951" y="60372"/>
                </a:lnTo>
                <a:lnTo>
                  <a:pt x="11775" y="60687"/>
                </a:lnTo>
                <a:lnTo>
                  <a:pt x="11598" y="61003"/>
                </a:lnTo>
                <a:lnTo>
                  <a:pt x="11408" y="61306"/>
                </a:lnTo>
                <a:lnTo>
                  <a:pt x="11206" y="61622"/>
                </a:lnTo>
                <a:lnTo>
                  <a:pt x="11004" y="61925"/>
                </a:lnTo>
                <a:lnTo>
                  <a:pt x="10789" y="62216"/>
                </a:lnTo>
                <a:lnTo>
                  <a:pt x="10574" y="62519"/>
                </a:lnTo>
                <a:lnTo>
                  <a:pt x="10347" y="62797"/>
                </a:lnTo>
                <a:lnTo>
                  <a:pt x="10120" y="63088"/>
                </a:lnTo>
                <a:lnTo>
                  <a:pt x="9879" y="63366"/>
                </a:lnTo>
                <a:lnTo>
                  <a:pt x="9627" y="63643"/>
                </a:lnTo>
                <a:lnTo>
                  <a:pt x="9362" y="63921"/>
                </a:lnTo>
                <a:lnTo>
                  <a:pt x="9096" y="64187"/>
                </a:lnTo>
                <a:lnTo>
                  <a:pt x="8831" y="64452"/>
                </a:lnTo>
                <a:lnTo>
                  <a:pt x="8553" y="64705"/>
                </a:lnTo>
                <a:lnTo>
                  <a:pt x="8262" y="64957"/>
                </a:lnTo>
                <a:lnTo>
                  <a:pt x="7959" y="65210"/>
                </a:lnTo>
                <a:lnTo>
                  <a:pt x="7719" y="65399"/>
                </a:lnTo>
                <a:lnTo>
                  <a:pt x="7466" y="65589"/>
                </a:lnTo>
                <a:lnTo>
                  <a:pt x="7201" y="65766"/>
                </a:lnTo>
                <a:lnTo>
                  <a:pt x="6936" y="65930"/>
                </a:lnTo>
                <a:lnTo>
                  <a:pt x="6620" y="66094"/>
                </a:lnTo>
                <a:lnTo>
                  <a:pt x="6317" y="66246"/>
                </a:lnTo>
                <a:lnTo>
                  <a:pt x="6026" y="66385"/>
                </a:lnTo>
                <a:lnTo>
                  <a:pt x="5723" y="66498"/>
                </a:lnTo>
                <a:lnTo>
                  <a:pt x="5432" y="66587"/>
                </a:lnTo>
                <a:lnTo>
                  <a:pt x="5155" y="66663"/>
                </a:lnTo>
                <a:lnTo>
                  <a:pt x="4877" y="66726"/>
                </a:lnTo>
                <a:lnTo>
                  <a:pt x="4611" y="66764"/>
                </a:lnTo>
                <a:lnTo>
                  <a:pt x="4346" y="66789"/>
                </a:lnTo>
                <a:lnTo>
                  <a:pt x="4093" y="66789"/>
                </a:lnTo>
                <a:lnTo>
                  <a:pt x="3853" y="66776"/>
                </a:lnTo>
                <a:lnTo>
                  <a:pt x="3613" y="66738"/>
                </a:lnTo>
                <a:lnTo>
                  <a:pt x="3386" y="66688"/>
                </a:lnTo>
                <a:lnTo>
                  <a:pt x="3158" y="66612"/>
                </a:lnTo>
                <a:lnTo>
                  <a:pt x="2956" y="66536"/>
                </a:lnTo>
                <a:lnTo>
                  <a:pt x="2754" y="66423"/>
                </a:lnTo>
                <a:lnTo>
                  <a:pt x="2565" y="66309"/>
                </a:lnTo>
                <a:lnTo>
                  <a:pt x="2375" y="66170"/>
                </a:lnTo>
                <a:lnTo>
                  <a:pt x="2211" y="66018"/>
                </a:lnTo>
                <a:lnTo>
                  <a:pt x="2047" y="65854"/>
                </a:lnTo>
                <a:lnTo>
                  <a:pt x="1908" y="65665"/>
                </a:lnTo>
                <a:lnTo>
                  <a:pt x="1769" y="65463"/>
                </a:lnTo>
                <a:lnTo>
                  <a:pt x="1642" y="65248"/>
                </a:lnTo>
                <a:lnTo>
                  <a:pt x="1529" y="65008"/>
                </a:lnTo>
                <a:lnTo>
                  <a:pt x="1440" y="64755"/>
                </a:lnTo>
                <a:lnTo>
                  <a:pt x="1352" y="64503"/>
                </a:lnTo>
                <a:lnTo>
                  <a:pt x="1276" y="64212"/>
                </a:lnTo>
                <a:lnTo>
                  <a:pt x="1225" y="63921"/>
                </a:lnTo>
                <a:lnTo>
                  <a:pt x="1188" y="63618"/>
                </a:lnTo>
                <a:lnTo>
                  <a:pt x="1150" y="63290"/>
                </a:lnTo>
                <a:lnTo>
                  <a:pt x="1137" y="62949"/>
                </a:lnTo>
                <a:lnTo>
                  <a:pt x="1150" y="62595"/>
                </a:lnTo>
                <a:lnTo>
                  <a:pt x="1162" y="62115"/>
                </a:lnTo>
                <a:lnTo>
                  <a:pt x="1200" y="61622"/>
                </a:lnTo>
                <a:lnTo>
                  <a:pt x="1238" y="61155"/>
                </a:lnTo>
                <a:lnTo>
                  <a:pt x="1301" y="60687"/>
                </a:lnTo>
                <a:lnTo>
                  <a:pt x="1377" y="60220"/>
                </a:lnTo>
                <a:lnTo>
                  <a:pt x="1453" y="59765"/>
                </a:lnTo>
                <a:lnTo>
                  <a:pt x="1554" y="59323"/>
                </a:lnTo>
                <a:lnTo>
                  <a:pt x="1668" y="58881"/>
                </a:lnTo>
                <a:lnTo>
                  <a:pt x="1781" y="58451"/>
                </a:lnTo>
                <a:lnTo>
                  <a:pt x="1920" y="58022"/>
                </a:lnTo>
                <a:lnTo>
                  <a:pt x="2059" y="57592"/>
                </a:lnTo>
                <a:lnTo>
                  <a:pt x="2224" y="57176"/>
                </a:lnTo>
                <a:lnTo>
                  <a:pt x="2388" y="56771"/>
                </a:lnTo>
                <a:lnTo>
                  <a:pt x="2577" y="56367"/>
                </a:lnTo>
                <a:lnTo>
                  <a:pt x="2767" y="55975"/>
                </a:lnTo>
                <a:lnTo>
                  <a:pt x="2982" y="55584"/>
                </a:lnTo>
                <a:lnTo>
                  <a:pt x="3196" y="55205"/>
                </a:lnTo>
                <a:lnTo>
                  <a:pt x="3436" y="54839"/>
                </a:lnTo>
                <a:lnTo>
                  <a:pt x="3676" y="54460"/>
                </a:lnTo>
                <a:lnTo>
                  <a:pt x="3929" y="54106"/>
                </a:lnTo>
                <a:lnTo>
                  <a:pt x="4207" y="53752"/>
                </a:lnTo>
                <a:lnTo>
                  <a:pt x="4485" y="53398"/>
                </a:lnTo>
                <a:lnTo>
                  <a:pt x="4776" y="53057"/>
                </a:lnTo>
                <a:lnTo>
                  <a:pt x="5091" y="52729"/>
                </a:lnTo>
                <a:lnTo>
                  <a:pt x="5407" y="52400"/>
                </a:lnTo>
                <a:lnTo>
                  <a:pt x="5736" y="52085"/>
                </a:lnTo>
                <a:lnTo>
                  <a:pt x="6077" y="51769"/>
                </a:lnTo>
                <a:lnTo>
                  <a:pt x="6431" y="51466"/>
                </a:lnTo>
                <a:lnTo>
                  <a:pt x="6797" y="51162"/>
                </a:lnTo>
                <a:lnTo>
                  <a:pt x="7176" y="50872"/>
                </a:lnTo>
                <a:lnTo>
                  <a:pt x="7568" y="50594"/>
                </a:lnTo>
                <a:lnTo>
                  <a:pt x="7972" y="50316"/>
                </a:lnTo>
                <a:lnTo>
                  <a:pt x="8161" y="50190"/>
                </a:lnTo>
                <a:lnTo>
                  <a:pt x="8376" y="50089"/>
                </a:lnTo>
                <a:lnTo>
                  <a:pt x="8578" y="49988"/>
                </a:lnTo>
                <a:lnTo>
                  <a:pt x="8806" y="49899"/>
                </a:lnTo>
                <a:lnTo>
                  <a:pt x="9235" y="49735"/>
                </a:lnTo>
                <a:lnTo>
                  <a:pt x="9677" y="49558"/>
                </a:lnTo>
                <a:lnTo>
                  <a:pt x="9968" y="49861"/>
                </a:lnTo>
                <a:lnTo>
                  <a:pt x="6405" y="59424"/>
                </a:lnTo>
                <a:lnTo>
                  <a:pt x="6847" y="59626"/>
                </a:lnTo>
                <a:lnTo>
                  <a:pt x="7050" y="59348"/>
                </a:lnTo>
                <a:lnTo>
                  <a:pt x="7252" y="59058"/>
                </a:lnTo>
                <a:lnTo>
                  <a:pt x="7353" y="58906"/>
                </a:lnTo>
                <a:lnTo>
                  <a:pt x="7441" y="58767"/>
                </a:lnTo>
                <a:lnTo>
                  <a:pt x="7530" y="58616"/>
                </a:lnTo>
                <a:lnTo>
                  <a:pt x="7593" y="58451"/>
                </a:lnTo>
                <a:lnTo>
                  <a:pt x="8363" y="56481"/>
                </a:lnTo>
                <a:lnTo>
                  <a:pt x="9134" y="54510"/>
                </a:lnTo>
                <a:lnTo>
                  <a:pt x="9513" y="53525"/>
                </a:lnTo>
                <a:lnTo>
                  <a:pt x="9867" y="52527"/>
                </a:lnTo>
                <a:lnTo>
                  <a:pt x="10221" y="51529"/>
                </a:lnTo>
                <a:lnTo>
                  <a:pt x="10549" y="50518"/>
                </a:lnTo>
                <a:lnTo>
                  <a:pt x="10625" y="50291"/>
                </a:lnTo>
                <a:lnTo>
                  <a:pt x="10701" y="50089"/>
                </a:lnTo>
                <a:lnTo>
                  <a:pt x="10789" y="49924"/>
                </a:lnTo>
                <a:lnTo>
                  <a:pt x="10878" y="49785"/>
                </a:lnTo>
                <a:lnTo>
                  <a:pt x="10979" y="49672"/>
                </a:lnTo>
                <a:lnTo>
                  <a:pt x="11067" y="49596"/>
                </a:lnTo>
                <a:lnTo>
                  <a:pt x="11168" y="49533"/>
                </a:lnTo>
                <a:lnTo>
                  <a:pt x="11282" y="49508"/>
                </a:lnTo>
                <a:lnTo>
                  <a:pt x="11383" y="49495"/>
                </a:lnTo>
                <a:close/>
                <a:moveTo>
                  <a:pt x="13341" y="0"/>
                </a:moveTo>
                <a:lnTo>
                  <a:pt x="13227" y="101"/>
                </a:lnTo>
                <a:lnTo>
                  <a:pt x="13126" y="190"/>
                </a:lnTo>
                <a:lnTo>
                  <a:pt x="13051" y="278"/>
                </a:lnTo>
                <a:lnTo>
                  <a:pt x="13000" y="354"/>
                </a:lnTo>
                <a:lnTo>
                  <a:pt x="12962" y="430"/>
                </a:lnTo>
                <a:lnTo>
                  <a:pt x="12937" y="506"/>
                </a:lnTo>
                <a:lnTo>
                  <a:pt x="12937" y="569"/>
                </a:lnTo>
                <a:lnTo>
                  <a:pt x="12937" y="632"/>
                </a:lnTo>
                <a:lnTo>
                  <a:pt x="13114" y="2312"/>
                </a:lnTo>
                <a:lnTo>
                  <a:pt x="13303" y="3992"/>
                </a:lnTo>
                <a:lnTo>
                  <a:pt x="13695" y="7353"/>
                </a:lnTo>
                <a:lnTo>
                  <a:pt x="13872" y="9033"/>
                </a:lnTo>
                <a:lnTo>
                  <a:pt x="14036" y="10713"/>
                </a:lnTo>
                <a:lnTo>
                  <a:pt x="14099" y="11559"/>
                </a:lnTo>
                <a:lnTo>
                  <a:pt x="14162" y="12393"/>
                </a:lnTo>
                <a:lnTo>
                  <a:pt x="14213" y="13239"/>
                </a:lnTo>
                <a:lnTo>
                  <a:pt x="14263" y="14086"/>
                </a:lnTo>
                <a:lnTo>
                  <a:pt x="14314" y="15450"/>
                </a:lnTo>
                <a:lnTo>
                  <a:pt x="14339" y="16814"/>
                </a:lnTo>
                <a:lnTo>
                  <a:pt x="14352" y="18179"/>
                </a:lnTo>
                <a:lnTo>
                  <a:pt x="14339" y="19530"/>
                </a:lnTo>
                <a:lnTo>
                  <a:pt x="14314" y="20895"/>
                </a:lnTo>
                <a:lnTo>
                  <a:pt x="14263" y="22259"/>
                </a:lnTo>
                <a:lnTo>
                  <a:pt x="14188" y="23623"/>
                </a:lnTo>
                <a:lnTo>
                  <a:pt x="14099" y="24975"/>
                </a:lnTo>
                <a:lnTo>
                  <a:pt x="13998" y="26339"/>
                </a:lnTo>
                <a:lnTo>
                  <a:pt x="13872" y="27691"/>
                </a:lnTo>
                <a:lnTo>
                  <a:pt x="13745" y="29055"/>
                </a:lnTo>
                <a:lnTo>
                  <a:pt x="13594" y="30407"/>
                </a:lnTo>
                <a:lnTo>
                  <a:pt x="13417" y="31759"/>
                </a:lnTo>
                <a:lnTo>
                  <a:pt x="13240" y="33110"/>
                </a:lnTo>
                <a:lnTo>
                  <a:pt x="13051" y="34462"/>
                </a:lnTo>
                <a:lnTo>
                  <a:pt x="12848" y="35814"/>
                </a:lnTo>
                <a:lnTo>
                  <a:pt x="12722" y="36559"/>
                </a:lnTo>
                <a:lnTo>
                  <a:pt x="12596" y="37304"/>
                </a:lnTo>
                <a:lnTo>
                  <a:pt x="12318" y="38782"/>
                </a:lnTo>
                <a:lnTo>
                  <a:pt x="12027" y="40260"/>
                </a:lnTo>
                <a:lnTo>
                  <a:pt x="11711" y="41739"/>
                </a:lnTo>
                <a:lnTo>
                  <a:pt x="11054" y="44695"/>
                </a:lnTo>
                <a:lnTo>
                  <a:pt x="10726" y="46173"/>
                </a:lnTo>
                <a:lnTo>
                  <a:pt x="10410" y="47651"/>
                </a:lnTo>
                <a:lnTo>
                  <a:pt x="10372" y="47790"/>
                </a:lnTo>
                <a:lnTo>
                  <a:pt x="10322" y="47928"/>
                </a:lnTo>
                <a:lnTo>
                  <a:pt x="10258" y="48080"/>
                </a:lnTo>
                <a:lnTo>
                  <a:pt x="10170" y="48219"/>
                </a:lnTo>
                <a:lnTo>
                  <a:pt x="10094" y="48345"/>
                </a:lnTo>
                <a:lnTo>
                  <a:pt x="10006" y="48459"/>
                </a:lnTo>
                <a:lnTo>
                  <a:pt x="9905" y="48535"/>
                </a:lnTo>
                <a:lnTo>
                  <a:pt x="9854" y="48560"/>
                </a:lnTo>
                <a:lnTo>
                  <a:pt x="9804" y="48573"/>
                </a:lnTo>
                <a:lnTo>
                  <a:pt x="9500" y="48649"/>
                </a:lnTo>
                <a:lnTo>
                  <a:pt x="9210" y="48737"/>
                </a:lnTo>
                <a:lnTo>
                  <a:pt x="8919" y="48825"/>
                </a:lnTo>
                <a:lnTo>
                  <a:pt x="8641" y="48926"/>
                </a:lnTo>
                <a:lnTo>
                  <a:pt x="8363" y="49028"/>
                </a:lnTo>
                <a:lnTo>
                  <a:pt x="8098" y="49141"/>
                </a:lnTo>
                <a:lnTo>
                  <a:pt x="7833" y="49268"/>
                </a:lnTo>
                <a:lnTo>
                  <a:pt x="7580" y="49394"/>
                </a:lnTo>
                <a:lnTo>
                  <a:pt x="7328" y="49533"/>
                </a:lnTo>
                <a:lnTo>
                  <a:pt x="7087" y="49684"/>
                </a:lnTo>
                <a:lnTo>
                  <a:pt x="6847" y="49836"/>
                </a:lnTo>
                <a:lnTo>
                  <a:pt x="6620" y="49988"/>
                </a:lnTo>
                <a:lnTo>
                  <a:pt x="6393" y="50152"/>
                </a:lnTo>
                <a:lnTo>
                  <a:pt x="6165" y="50329"/>
                </a:lnTo>
                <a:lnTo>
                  <a:pt x="5736" y="50682"/>
                </a:lnTo>
                <a:lnTo>
                  <a:pt x="5319" y="51061"/>
                </a:lnTo>
                <a:lnTo>
                  <a:pt x="4914" y="51466"/>
                </a:lnTo>
                <a:lnTo>
                  <a:pt x="4535" y="51883"/>
                </a:lnTo>
                <a:lnTo>
                  <a:pt x="4156" y="52312"/>
                </a:lnTo>
                <a:lnTo>
                  <a:pt x="3803" y="52754"/>
                </a:lnTo>
                <a:lnTo>
                  <a:pt x="3449" y="53222"/>
                </a:lnTo>
                <a:lnTo>
                  <a:pt x="3108" y="53689"/>
                </a:lnTo>
                <a:lnTo>
                  <a:pt x="2779" y="54169"/>
                </a:lnTo>
                <a:lnTo>
                  <a:pt x="2501" y="54599"/>
                </a:lnTo>
                <a:lnTo>
                  <a:pt x="2236" y="55028"/>
                </a:lnTo>
                <a:lnTo>
                  <a:pt x="1996" y="55458"/>
                </a:lnTo>
                <a:lnTo>
                  <a:pt x="1781" y="55900"/>
                </a:lnTo>
                <a:lnTo>
                  <a:pt x="1567" y="56342"/>
                </a:lnTo>
                <a:lnTo>
                  <a:pt x="1377" y="56797"/>
                </a:lnTo>
                <a:lnTo>
                  <a:pt x="1188" y="57251"/>
                </a:lnTo>
                <a:lnTo>
                  <a:pt x="1023" y="57719"/>
                </a:lnTo>
                <a:lnTo>
                  <a:pt x="859" y="58186"/>
                </a:lnTo>
                <a:lnTo>
                  <a:pt x="707" y="58654"/>
                </a:lnTo>
                <a:lnTo>
                  <a:pt x="581" y="59134"/>
                </a:lnTo>
                <a:lnTo>
                  <a:pt x="442" y="59601"/>
                </a:lnTo>
                <a:lnTo>
                  <a:pt x="328" y="60081"/>
                </a:lnTo>
                <a:lnTo>
                  <a:pt x="215" y="60574"/>
                </a:lnTo>
                <a:lnTo>
                  <a:pt x="0" y="61546"/>
                </a:lnTo>
                <a:lnTo>
                  <a:pt x="0" y="63505"/>
                </a:lnTo>
                <a:lnTo>
                  <a:pt x="114" y="63593"/>
                </a:lnTo>
                <a:lnTo>
                  <a:pt x="164" y="63643"/>
                </a:lnTo>
                <a:lnTo>
                  <a:pt x="177" y="63669"/>
                </a:lnTo>
                <a:lnTo>
                  <a:pt x="190" y="63694"/>
                </a:lnTo>
                <a:lnTo>
                  <a:pt x="253" y="64086"/>
                </a:lnTo>
                <a:lnTo>
                  <a:pt x="341" y="64452"/>
                </a:lnTo>
                <a:lnTo>
                  <a:pt x="430" y="64806"/>
                </a:lnTo>
                <a:lnTo>
                  <a:pt x="556" y="65134"/>
                </a:lnTo>
                <a:lnTo>
                  <a:pt x="682" y="65450"/>
                </a:lnTo>
                <a:lnTo>
                  <a:pt x="821" y="65740"/>
                </a:lnTo>
                <a:lnTo>
                  <a:pt x="985" y="66006"/>
                </a:lnTo>
                <a:lnTo>
                  <a:pt x="1162" y="66258"/>
                </a:lnTo>
                <a:lnTo>
                  <a:pt x="1352" y="66486"/>
                </a:lnTo>
                <a:lnTo>
                  <a:pt x="1554" y="66701"/>
                </a:lnTo>
                <a:lnTo>
                  <a:pt x="1756" y="66903"/>
                </a:lnTo>
                <a:lnTo>
                  <a:pt x="1983" y="67067"/>
                </a:lnTo>
                <a:lnTo>
                  <a:pt x="2211" y="67231"/>
                </a:lnTo>
                <a:lnTo>
                  <a:pt x="2451" y="67357"/>
                </a:lnTo>
                <a:lnTo>
                  <a:pt x="2704" y="67471"/>
                </a:lnTo>
                <a:lnTo>
                  <a:pt x="2969" y="67572"/>
                </a:lnTo>
                <a:lnTo>
                  <a:pt x="3234" y="67648"/>
                </a:lnTo>
                <a:lnTo>
                  <a:pt x="3512" y="67711"/>
                </a:lnTo>
                <a:lnTo>
                  <a:pt x="3790" y="67749"/>
                </a:lnTo>
                <a:lnTo>
                  <a:pt x="4081" y="67774"/>
                </a:lnTo>
                <a:lnTo>
                  <a:pt x="4371" y="67774"/>
                </a:lnTo>
                <a:lnTo>
                  <a:pt x="4662" y="67762"/>
                </a:lnTo>
                <a:lnTo>
                  <a:pt x="4965" y="67724"/>
                </a:lnTo>
                <a:lnTo>
                  <a:pt x="5256" y="67673"/>
                </a:lnTo>
                <a:lnTo>
                  <a:pt x="5559" y="67610"/>
                </a:lnTo>
                <a:lnTo>
                  <a:pt x="5875" y="67522"/>
                </a:lnTo>
                <a:lnTo>
                  <a:pt x="6178" y="67408"/>
                </a:lnTo>
                <a:lnTo>
                  <a:pt x="6481" y="67282"/>
                </a:lnTo>
                <a:lnTo>
                  <a:pt x="6784" y="67143"/>
                </a:lnTo>
                <a:lnTo>
                  <a:pt x="7087" y="66978"/>
                </a:lnTo>
                <a:lnTo>
                  <a:pt x="7391" y="66802"/>
                </a:lnTo>
                <a:lnTo>
                  <a:pt x="7694" y="66600"/>
                </a:lnTo>
                <a:lnTo>
                  <a:pt x="8060" y="66347"/>
                </a:lnTo>
                <a:lnTo>
                  <a:pt x="8401" y="66082"/>
                </a:lnTo>
                <a:lnTo>
                  <a:pt x="8742" y="65816"/>
                </a:lnTo>
                <a:lnTo>
                  <a:pt x="9084" y="65538"/>
                </a:lnTo>
                <a:lnTo>
                  <a:pt x="9399" y="65260"/>
                </a:lnTo>
                <a:lnTo>
                  <a:pt x="9715" y="64970"/>
                </a:lnTo>
                <a:lnTo>
                  <a:pt x="10018" y="64679"/>
                </a:lnTo>
                <a:lnTo>
                  <a:pt x="10309" y="64376"/>
                </a:lnTo>
                <a:lnTo>
                  <a:pt x="10587" y="64073"/>
                </a:lnTo>
                <a:lnTo>
                  <a:pt x="10865" y="63757"/>
                </a:lnTo>
                <a:lnTo>
                  <a:pt x="11130" y="63441"/>
                </a:lnTo>
                <a:lnTo>
                  <a:pt x="11383" y="63126"/>
                </a:lnTo>
                <a:lnTo>
                  <a:pt x="11623" y="62797"/>
                </a:lnTo>
                <a:lnTo>
                  <a:pt x="11863" y="62456"/>
                </a:lnTo>
                <a:lnTo>
                  <a:pt x="12090" y="62115"/>
                </a:lnTo>
                <a:lnTo>
                  <a:pt x="12305" y="61774"/>
                </a:lnTo>
                <a:lnTo>
                  <a:pt x="12520" y="61420"/>
                </a:lnTo>
                <a:lnTo>
                  <a:pt x="12709" y="61066"/>
                </a:lnTo>
                <a:lnTo>
                  <a:pt x="12899" y="60700"/>
                </a:lnTo>
                <a:lnTo>
                  <a:pt x="13088" y="60334"/>
                </a:lnTo>
                <a:lnTo>
                  <a:pt x="13253" y="59955"/>
                </a:lnTo>
                <a:lnTo>
                  <a:pt x="13417" y="59576"/>
                </a:lnTo>
                <a:lnTo>
                  <a:pt x="13569" y="59197"/>
                </a:lnTo>
                <a:lnTo>
                  <a:pt x="13720" y="58805"/>
                </a:lnTo>
                <a:lnTo>
                  <a:pt x="13846" y="58414"/>
                </a:lnTo>
                <a:lnTo>
                  <a:pt x="13973" y="58009"/>
                </a:lnTo>
                <a:lnTo>
                  <a:pt x="14086" y="57605"/>
                </a:lnTo>
                <a:lnTo>
                  <a:pt x="14200" y="57188"/>
                </a:lnTo>
                <a:lnTo>
                  <a:pt x="14301" y="56784"/>
                </a:lnTo>
                <a:lnTo>
                  <a:pt x="14390" y="56354"/>
                </a:lnTo>
                <a:lnTo>
                  <a:pt x="14465" y="55938"/>
                </a:lnTo>
                <a:lnTo>
                  <a:pt x="14541" y="55508"/>
                </a:lnTo>
                <a:lnTo>
                  <a:pt x="14642" y="54826"/>
                </a:lnTo>
                <a:lnTo>
                  <a:pt x="14668" y="54510"/>
                </a:lnTo>
                <a:lnTo>
                  <a:pt x="14693" y="54194"/>
                </a:lnTo>
                <a:lnTo>
                  <a:pt x="14706" y="53904"/>
                </a:lnTo>
                <a:lnTo>
                  <a:pt x="14718" y="53613"/>
                </a:lnTo>
                <a:lnTo>
                  <a:pt x="14706" y="53335"/>
                </a:lnTo>
                <a:lnTo>
                  <a:pt x="14693" y="53057"/>
                </a:lnTo>
                <a:lnTo>
                  <a:pt x="14668" y="52792"/>
                </a:lnTo>
                <a:lnTo>
                  <a:pt x="14642" y="52539"/>
                </a:lnTo>
                <a:lnTo>
                  <a:pt x="14604" y="52299"/>
                </a:lnTo>
                <a:lnTo>
                  <a:pt x="14554" y="52059"/>
                </a:lnTo>
                <a:lnTo>
                  <a:pt x="14491" y="51832"/>
                </a:lnTo>
                <a:lnTo>
                  <a:pt x="14415" y="51617"/>
                </a:lnTo>
                <a:lnTo>
                  <a:pt x="14339" y="51402"/>
                </a:lnTo>
                <a:lnTo>
                  <a:pt x="14251" y="51200"/>
                </a:lnTo>
                <a:lnTo>
                  <a:pt x="14162" y="50998"/>
                </a:lnTo>
                <a:lnTo>
                  <a:pt x="14049" y="50796"/>
                </a:lnTo>
                <a:lnTo>
                  <a:pt x="13935" y="50619"/>
                </a:lnTo>
                <a:lnTo>
                  <a:pt x="13809" y="50430"/>
                </a:lnTo>
                <a:lnTo>
                  <a:pt x="13670" y="50253"/>
                </a:lnTo>
                <a:lnTo>
                  <a:pt x="13518" y="50089"/>
                </a:lnTo>
                <a:lnTo>
                  <a:pt x="13366" y="49924"/>
                </a:lnTo>
                <a:lnTo>
                  <a:pt x="13202" y="49760"/>
                </a:lnTo>
                <a:lnTo>
                  <a:pt x="13025" y="49596"/>
                </a:lnTo>
                <a:lnTo>
                  <a:pt x="12836" y="49444"/>
                </a:lnTo>
                <a:lnTo>
                  <a:pt x="12646" y="49293"/>
                </a:lnTo>
                <a:lnTo>
                  <a:pt x="12431" y="49154"/>
                </a:lnTo>
                <a:lnTo>
                  <a:pt x="12217" y="49002"/>
                </a:lnTo>
                <a:lnTo>
                  <a:pt x="11989" y="48863"/>
                </a:lnTo>
                <a:lnTo>
                  <a:pt x="11509" y="48585"/>
                </a:lnTo>
                <a:lnTo>
                  <a:pt x="15173" y="26061"/>
                </a:lnTo>
                <a:lnTo>
                  <a:pt x="15792" y="26807"/>
                </a:lnTo>
                <a:lnTo>
                  <a:pt x="16386" y="27577"/>
                </a:lnTo>
                <a:lnTo>
                  <a:pt x="16967" y="28348"/>
                </a:lnTo>
                <a:lnTo>
                  <a:pt x="17523" y="29131"/>
                </a:lnTo>
                <a:lnTo>
                  <a:pt x="18066" y="29927"/>
                </a:lnTo>
                <a:lnTo>
                  <a:pt x="18571" y="30735"/>
                </a:lnTo>
                <a:lnTo>
                  <a:pt x="19077" y="31557"/>
                </a:lnTo>
                <a:lnTo>
                  <a:pt x="19544" y="32378"/>
                </a:lnTo>
                <a:lnTo>
                  <a:pt x="19986" y="33211"/>
                </a:lnTo>
                <a:lnTo>
                  <a:pt x="20416" y="34058"/>
                </a:lnTo>
                <a:lnTo>
                  <a:pt x="20808" y="34917"/>
                </a:lnTo>
                <a:lnTo>
                  <a:pt x="21187" y="35776"/>
                </a:lnTo>
                <a:lnTo>
                  <a:pt x="21528" y="36648"/>
                </a:lnTo>
                <a:lnTo>
                  <a:pt x="21844" y="37532"/>
                </a:lnTo>
                <a:lnTo>
                  <a:pt x="21995" y="37974"/>
                </a:lnTo>
                <a:lnTo>
                  <a:pt x="22134" y="38416"/>
                </a:lnTo>
                <a:lnTo>
                  <a:pt x="22260" y="38871"/>
                </a:lnTo>
                <a:lnTo>
                  <a:pt x="22387" y="39313"/>
                </a:lnTo>
                <a:lnTo>
                  <a:pt x="21919" y="39692"/>
                </a:lnTo>
                <a:lnTo>
                  <a:pt x="21452" y="40033"/>
                </a:lnTo>
                <a:lnTo>
                  <a:pt x="20568" y="40703"/>
                </a:lnTo>
                <a:lnTo>
                  <a:pt x="20151" y="41031"/>
                </a:lnTo>
                <a:lnTo>
                  <a:pt x="19759" y="41360"/>
                </a:lnTo>
                <a:lnTo>
                  <a:pt x="19569" y="41536"/>
                </a:lnTo>
                <a:lnTo>
                  <a:pt x="19393" y="41713"/>
                </a:lnTo>
                <a:lnTo>
                  <a:pt x="19216" y="41903"/>
                </a:lnTo>
                <a:lnTo>
                  <a:pt x="19051" y="42092"/>
                </a:lnTo>
                <a:lnTo>
                  <a:pt x="18786" y="42446"/>
                </a:lnTo>
                <a:lnTo>
                  <a:pt x="18534" y="42812"/>
                </a:lnTo>
                <a:lnTo>
                  <a:pt x="18293" y="43191"/>
                </a:lnTo>
                <a:lnTo>
                  <a:pt x="18079" y="43596"/>
                </a:lnTo>
                <a:lnTo>
                  <a:pt x="17877" y="44012"/>
                </a:lnTo>
                <a:lnTo>
                  <a:pt x="17687" y="44442"/>
                </a:lnTo>
                <a:lnTo>
                  <a:pt x="17523" y="44884"/>
                </a:lnTo>
                <a:lnTo>
                  <a:pt x="17371" y="45326"/>
                </a:lnTo>
                <a:lnTo>
                  <a:pt x="17245" y="45794"/>
                </a:lnTo>
                <a:lnTo>
                  <a:pt x="17131" y="46261"/>
                </a:lnTo>
                <a:lnTo>
                  <a:pt x="17030" y="46741"/>
                </a:lnTo>
                <a:lnTo>
                  <a:pt x="16942" y="47221"/>
                </a:lnTo>
                <a:lnTo>
                  <a:pt x="16879" y="47701"/>
                </a:lnTo>
                <a:lnTo>
                  <a:pt x="16828" y="48194"/>
                </a:lnTo>
                <a:lnTo>
                  <a:pt x="16803" y="48686"/>
                </a:lnTo>
                <a:lnTo>
                  <a:pt x="16790" y="49192"/>
                </a:lnTo>
                <a:lnTo>
                  <a:pt x="16790" y="49684"/>
                </a:lnTo>
                <a:lnTo>
                  <a:pt x="16815" y="50177"/>
                </a:lnTo>
                <a:lnTo>
                  <a:pt x="16841" y="50670"/>
                </a:lnTo>
                <a:lnTo>
                  <a:pt x="16904" y="51162"/>
                </a:lnTo>
                <a:lnTo>
                  <a:pt x="16967" y="51642"/>
                </a:lnTo>
                <a:lnTo>
                  <a:pt x="17055" y="52123"/>
                </a:lnTo>
                <a:lnTo>
                  <a:pt x="17156" y="52603"/>
                </a:lnTo>
                <a:lnTo>
                  <a:pt x="17283" y="53057"/>
                </a:lnTo>
                <a:lnTo>
                  <a:pt x="17422" y="53525"/>
                </a:lnTo>
                <a:lnTo>
                  <a:pt x="17573" y="53967"/>
                </a:lnTo>
                <a:lnTo>
                  <a:pt x="17750" y="54396"/>
                </a:lnTo>
                <a:lnTo>
                  <a:pt x="17940" y="54826"/>
                </a:lnTo>
                <a:lnTo>
                  <a:pt x="18142" y="55230"/>
                </a:lnTo>
                <a:lnTo>
                  <a:pt x="18357" y="55634"/>
                </a:lnTo>
                <a:lnTo>
                  <a:pt x="18597" y="56013"/>
                </a:lnTo>
                <a:lnTo>
                  <a:pt x="18849" y="56367"/>
                </a:lnTo>
                <a:lnTo>
                  <a:pt x="19115" y="56708"/>
                </a:lnTo>
                <a:lnTo>
                  <a:pt x="19380" y="57011"/>
                </a:lnTo>
                <a:lnTo>
                  <a:pt x="19645" y="57302"/>
                </a:lnTo>
                <a:lnTo>
                  <a:pt x="19936" y="57567"/>
                </a:lnTo>
                <a:lnTo>
                  <a:pt x="20226" y="57807"/>
                </a:lnTo>
                <a:lnTo>
                  <a:pt x="20517" y="58022"/>
                </a:lnTo>
                <a:lnTo>
                  <a:pt x="20808" y="58224"/>
                </a:lnTo>
                <a:lnTo>
                  <a:pt x="21111" y="58401"/>
                </a:lnTo>
                <a:lnTo>
                  <a:pt x="21427" y="58553"/>
                </a:lnTo>
                <a:lnTo>
                  <a:pt x="21730" y="58679"/>
                </a:lnTo>
                <a:lnTo>
                  <a:pt x="22046" y="58793"/>
                </a:lnTo>
                <a:lnTo>
                  <a:pt x="22362" y="58868"/>
                </a:lnTo>
                <a:lnTo>
                  <a:pt x="22677" y="58932"/>
                </a:lnTo>
                <a:lnTo>
                  <a:pt x="22993" y="58982"/>
                </a:lnTo>
                <a:lnTo>
                  <a:pt x="23309" y="58995"/>
                </a:lnTo>
                <a:lnTo>
                  <a:pt x="23612" y="58995"/>
                </a:lnTo>
                <a:lnTo>
                  <a:pt x="23928" y="58969"/>
                </a:lnTo>
                <a:lnTo>
                  <a:pt x="24244" y="58919"/>
                </a:lnTo>
                <a:lnTo>
                  <a:pt x="24560" y="58843"/>
                </a:lnTo>
                <a:lnTo>
                  <a:pt x="24863" y="58755"/>
                </a:lnTo>
                <a:lnTo>
                  <a:pt x="25166" y="58628"/>
                </a:lnTo>
                <a:lnTo>
                  <a:pt x="25457" y="58489"/>
                </a:lnTo>
                <a:lnTo>
                  <a:pt x="25760" y="58338"/>
                </a:lnTo>
                <a:lnTo>
                  <a:pt x="26038" y="58148"/>
                </a:lnTo>
                <a:lnTo>
                  <a:pt x="26328" y="57946"/>
                </a:lnTo>
                <a:lnTo>
                  <a:pt x="26594" y="57719"/>
                </a:lnTo>
                <a:lnTo>
                  <a:pt x="26872" y="57466"/>
                </a:lnTo>
                <a:lnTo>
                  <a:pt x="27124" y="57188"/>
                </a:lnTo>
                <a:lnTo>
                  <a:pt x="27377" y="56898"/>
                </a:lnTo>
                <a:lnTo>
                  <a:pt x="27617" y="56569"/>
                </a:lnTo>
                <a:lnTo>
                  <a:pt x="27845" y="56228"/>
                </a:lnTo>
                <a:lnTo>
                  <a:pt x="28072" y="55874"/>
                </a:lnTo>
                <a:lnTo>
                  <a:pt x="28299" y="55458"/>
                </a:lnTo>
                <a:lnTo>
                  <a:pt x="28514" y="55041"/>
                </a:lnTo>
                <a:lnTo>
                  <a:pt x="28704" y="54624"/>
                </a:lnTo>
                <a:lnTo>
                  <a:pt x="28893" y="54194"/>
                </a:lnTo>
                <a:lnTo>
                  <a:pt x="29057" y="53777"/>
                </a:lnTo>
                <a:lnTo>
                  <a:pt x="29209" y="53361"/>
                </a:lnTo>
                <a:lnTo>
                  <a:pt x="29348" y="52944"/>
                </a:lnTo>
                <a:lnTo>
                  <a:pt x="29474" y="52527"/>
                </a:lnTo>
                <a:lnTo>
                  <a:pt x="29575" y="52097"/>
                </a:lnTo>
                <a:lnTo>
                  <a:pt x="29676" y="51680"/>
                </a:lnTo>
                <a:lnTo>
                  <a:pt x="29752" y="51264"/>
                </a:lnTo>
                <a:lnTo>
                  <a:pt x="29803" y="50847"/>
                </a:lnTo>
                <a:lnTo>
                  <a:pt x="29853" y="50417"/>
                </a:lnTo>
                <a:lnTo>
                  <a:pt x="29879" y="50000"/>
                </a:lnTo>
                <a:lnTo>
                  <a:pt x="29891" y="49583"/>
                </a:lnTo>
                <a:lnTo>
                  <a:pt x="29891" y="49154"/>
                </a:lnTo>
                <a:lnTo>
                  <a:pt x="29879" y="48737"/>
                </a:lnTo>
                <a:lnTo>
                  <a:pt x="29841" y="48320"/>
                </a:lnTo>
                <a:lnTo>
                  <a:pt x="29803" y="47903"/>
                </a:lnTo>
                <a:lnTo>
                  <a:pt x="29740" y="47486"/>
                </a:lnTo>
                <a:lnTo>
                  <a:pt x="29651" y="47069"/>
                </a:lnTo>
                <a:lnTo>
                  <a:pt x="29563" y="46653"/>
                </a:lnTo>
                <a:lnTo>
                  <a:pt x="29449" y="46236"/>
                </a:lnTo>
                <a:lnTo>
                  <a:pt x="29323" y="45819"/>
                </a:lnTo>
                <a:lnTo>
                  <a:pt x="29184" y="45402"/>
                </a:lnTo>
                <a:lnTo>
                  <a:pt x="29032" y="44985"/>
                </a:lnTo>
                <a:lnTo>
                  <a:pt x="28855" y="44568"/>
                </a:lnTo>
                <a:lnTo>
                  <a:pt x="28678" y="44164"/>
                </a:lnTo>
                <a:lnTo>
                  <a:pt x="28476" y="43747"/>
                </a:lnTo>
                <a:lnTo>
                  <a:pt x="28249" y="43343"/>
                </a:lnTo>
                <a:lnTo>
                  <a:pt x="28021" y="42939"/>
                </a:lnTo>
                <a:lnTo>
                  <a:pt x="27769" y="42522"/>
                </a:lnTo>
                <a:lnTo>
                  <a:pt x="27642" y="42332"/>
                </a:lnTo>
                <a:lnTo>
                  <a:pt x="27491" y="42130"/>
                </a:lnTo>
                <a:lnTo>
                  <a:pt x="27339" y="41941"/>
                </a:lnTo>
                <a:lnTo>
                  <a:pt x="27175" y="41751"/>
                </a:lnTo>
                <a:lnTo>
                  <a:pt x="26998" y="41574"/>
                </a:lnTo>
                <a:lnTo>
                  <a:pt x="26809" y="41397"/>
                </a:lnTo>
                <a:lnTo>
                  <a:pt x="26619" y="41221"/>
                </a:lnTo>
                <a:lnTo>
                  <a:pt x="26430" y="41056"/>
                </a:lnTo>
                <a:lnTo>
                  <a:pt x="26215" y="40905"/>
                </a:lnTo>
                <a:lnTo>
                  <a:pt x="26013" y="40753"/>
                </a:lnTo>
                <a:lnTo>
                  <a:pt x="25798" y="40614"/>
                </a:lnTo>
                <a:lnTo>
                  <a:pt x="25583" y="40488"/>
                </a:lnTo>
                <a:lnTo>
                  <a:pt x="25368" y="40362"/>
                </a:lnTo>
                <a:lnTo>
                  <a:pt x="25141" y="40260"/>
                </a:lnTo>
                <a:lnTo>
                  <a:pt x="24926" y="40159"/>
                </a:lnTo>
                <a:lnTo>
                  <a:pt x="24699" y="40071"/>
                </a:lnTo>
                <a:lnTo>
                  <a:pt x="24358" y="39932"/>
                </a:lnTo>
                <a:lnTo>
                  <a:pt x="24067" y="39780"/>
                </a:lnTo>
                <a:lnTo>
                  <a:pt x="23928" y="39705"/>
                </a:lnTo>
                <a:lnTo>
                  <a:pt x="23814" y="39629"/>
                </a:lnTo>
                <a:lnTo>
                  <a:pt x="23701" y="39540"/>
                </a:lnTo>
                <a:lnTo>
                  <a:pt x="23600" y="39439"/>
                </a:lnTo>
                <a:lnTo>
                  <a:pt x="23499" y="39351"/>
                </a:lnTo>
                <a:lnTo>
                  <a:pt x="23410" y="39237"/>
                </a:lnTo>
                <a:lnTo>
                  <a:pt x="23322" y="39124"/>
                </a:lnTo>
                <a:lnTo>
                  <a:pt x="23246" y="38997"/>
                </a:lnTo>
                <a:lnTo>
                  <a:pt x="23183" y="38871"/>
                </a:lnTo>
                <a:lnTo>
                  <a:pt x="23120" y="38732"/>
                </a:lnTo>
                <a:lnTo>
                  <a:pt x="23056" y="38580"/>
                </a:lnTo>
                <a:lnTo>
                  <a:pt x="23006" y="38416"/>
                </a:lnTo>
                <a:lnTo>
                  <a:pt x="22703" y="37507"/>
                </a:lnTo>
                <a:lnTo>
                  <a:pt x="22374" y="36610"/>
                </a:lnTo>
                <a:lnTo>
                  <a:pt x="22033" y="35725"/>
                </a:lnTo>
                <a:lnTo>
                  <a:pt x="21654" y="34854"/>
                </a:lnTo>
                <a:lnTo>
                  <a:pt x="21262" y="33982"/>
                </a:lnTo>
                <a:lnTo>
                  <a:pt x="20845" y="33136"/>
                </a:lnTo>
                <a:lnTo>
                  <a:pt x="20416" y="32302"/>
                </a:lnTo>
                <a:lnTo>
                  <a:pt x="19948" y="31481"/>
                </a:lnTo>
                <a:lnTo>
                  <a:pt x="19468" y="30672"/>
                </a:lnTo>
                <a:lnTo>
                  <a:pt x="18976" y="29864"/>
                </a:lnTo>
                <a:lnTo>
                  <a:pt x="18458" y="29081"/>
                </a:lnTo>
                <a:lnTo>
                  <a:pt x="17914" y="28297"/>
                </a:lnTo>
                <a:lnTo>
                  <a:pt x="17359" y="27539"/>
                </a:lnTo>
                <a:lnTo>
                  <a:pt x="16777" y="26781"/>
                </a:lnTo>
                <a:lnTo>
                  <a:pt x="16184" y="26036"/>
                </a:lnTo>
                <a:lnTo>
                  <a:pt x="15565" y="25303"/>
                </a:lnTo>
                <a:lnTo>
                  <a:pt x="15426" y="25127"/>
                </a:lnTo>
                <a:lnTo>
                  <a:pt x="15312" y="24937"/>
                </a:lnTo>
                <a:lnTo>
                  <a:pt x="15198" y="24735"/>
                </a:lnTo>
                <a:lnTo>
                  <a:pt x="15110" y="24508"/>
                </a:lnTo>
                <a:lnTo>
                  <a:pt x="15034" y="24293"/>
                </a:lnTo>
                <a:lnTo>
                  <a:pt x="14983" y="24065"/>
                </a:lnTo>
                <a:lnTo>
                  <a:pt x="14958" y="23851"/>
                </a:lnTo>
                <a:lnTo>
                  <a:pt x="14958" y="23636"/>
                </a:lnTo>
                <a:lnTo>
                  <a:pt x="15047" y="22272"/>
                </a:lnTo>
                <a:lnTo>
                  <a:pt x="15110" y="20907"/>
                </a:lnTo>
                <a:lnTo>
                  <a:pt x="15160" y="19543"/>
                </a:lnTo>
                <a:lnTo>
                  <a:pt x="15186" y="18179"/>
                </a:lnTo>
                <a:lnTo>
                  <a:pt x="15198" y="16814"/>
                </a:lnTo>
                <a:lnTo>
                  <a:pt x="15198" y="15450"/>
                </a:lnTo>
                <a:lnTo>
                  <a:pt x="15173" y="14098"/>
                </a:lnTo>
                <a:lnTo>
                  <a:pt x="15122" y="12734"/>
                </a:lnTo>
                <a:lnTo>
                  <a:pt x="15059" y="11370"/>
                </a:lnTo>
                <a:lnTo>
                  <a:pt x="14971" y="10018"/>
                </a:lnTo>
                <a:lnTo>
                  <a:pt x="14857" y="8666"/>
                </a:lnTo>
                <a:lnTo>
                  <a:pt x="14718" y="7302"/>
                </a:lnTo>
                <a:lnTo>
                  <a:pt x="14567" y="5950"/>
                </a:lnTo>
                <a:lnTo>
                  <a:pt x="14390" y="4599"/>
                </a:lnTo>
                <a:lnTo>
                  <a:pt x="14188" y="3247"/>
                </a:lnTo>
                <a:lnTo>
                  <a:pt x="13960" y="1895"/>
                </a:lnTo>
                <a:lnTo>
                  <a:pt x="13910" y="1655"/>
                </a:lnTo>
                <a:lnTo>
                  <a:pt x="13846" y="1415"/>
                </a:lnTo>
                <a:lnTo>
                  <a:pt x="13771" y="1175"/>
                </a:lnTo>
                <a:lnTo>
                  <a:pt x="13682" y="948"/>
                </a:lnTo>
                <a:lnTo>
                  <a:pt x="13518" y="468"/>
                </a:lnTo>
                <a:lnTo>
                  <a:pt x="133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21;p48">
            <a:extLst>
              <a:ext uri="{FF2B5EF4-FFF2-40B4-BE49-F238E27FC236}">
                <a16:creationId xmlns:a16="http://schemas.microsoft.com/office/drawing/2014/main" id="{91F63D9C-AA63-FF10-859D-42A23343BF4C}"/>
              </a:ext>
            </a:extLst>
          </p:cNvPr>
          <p:cNvSpPr/>
          <p:nvPr/>
        </p:nvSpPr>
        <p:spPr>
          <a:xfrm rot="10800000">
            <a:off x="4463115" y="-3033140"/>
            <a:ext cx="217770" cy="471732"/>
          </a:xfrm>
          <a:custGeom>
            <a:avLst/>
            <a:gdLst/>
            <a:ahLst/>
            <a:cxnLst/>
            <a:rect l="l" t="t" r="r" b="b"/>
            <a:pathLst>
              <a:path w="37498" h="81228" extrusionOk="0">
                <a:moveTo>
                  <a:pt x="8668" y="21463"/>
                </a:moveTo>
                <a:lnTo>
                  <a:pt x="9211" y="21488"/>
                </a:lnTo>
                <a:lnTo>
                  <a:pt x="9754" y="21526"/>
                </a:lnTo>
                <a:lnTo>
                  <a:pt x="10297" y="21589"/>
                </a:lnTo>
                <a:lnTo>
                  <a:pt x="10841" y="21678"/>
                </a:lnTo>
                <a:lnTo>
                  <a:pt x="11397" y="21779"/>
                </a:lnTo>
                <a:lnTo>
                  <a:pt x="11940" y="21905"/>
                </a:lnTo>
                <a:lnTo>
                  <a:pt x="12496" y="22031"/>
                </a:lnTo>
                <a:lnTo>
                  <a:pt x="13052" y="22183"/>
                </a:lnTo>
                <a:lnTo>
                  <a:pt x="8996" y="23509"/>
                </a:lnTo>
                <a:lnTo>
                  <a:pt x="9122" y="23964"/>
                </a:lnTo>
                <a:lnTo>
                  <a:pt x="13999" y="22688"/>
                </a:lnTo>
                <a:lnTo>
                  <a:pt x="13519" y="23105"/>
                </a:lnTo>
                <a:lnTo>
                  <a:pt x="13039" y="23497"/>
                </a:lnTo>
                <a:lnTo>
                  <a:pt x="12559" y="23863"/>
                </a:lnTo>
                <a:lnTo>
                  <a:pt x="12079" y="24217"/>
                </a:lnTo>
                <a:lnTo>
                  <a:pt x="11586" y="24545"/>
                </a:lnTo>
                <a:lnTo>
                  <a:pt x="11093" y="24836"/>
                </a:lnTo>
                <a:lnTo>
                  <a:pt x="10601" y="25114"/>
                </a:lnTo>
                <a:lnTo>
                  <a:pt x="10095" y="25366"/>
                </a:lnTo>
                <a:lnTo>
                  <a:pt x="9590" y="25581"/>
                </a:lnTo>
                <a:lnTo>
                  <a:pt x="9072" y="25771"/>
                </a:lnTo>
                <a:lnTo>
                  <a:pt x="8807" y="25859"/>
                </a:lnTo>
                <a:lnTo>
                  <a:pt x="8554" y="25935"/>
                </a:lnTo>
                <a:lnTo>
                  <a:pt x="8276" y="25998"/>
                </a:lnTo>
                <a:lnTo>
                  <a:pt x="8011" y="26061"/>
                </a:lnTo>
                <a:lnTo>
                  <a:pt x="7745" y="26124"/>
                </a:lnTo>
                <a:lnTo>
                  <a:pt x="7467" y="26162"/>
                </a:lnTo>
                <a:lnTo>
                  <a:pt x="7190" y="26200"/>
                </a:lnTo>
                <a:lnTo>
                  <a:pt x="6912" y="26238"/>
                </a:lnTo>
                <a:lnTo>
                  <a:pt x="6621" y="26263"/>
                </a:lnTo>
                <a:lnTo>
                  <a:pt x="6343" y="26276"/>
                </a:lnTo>
                <a:lnTo>
                  <a:pt x="5762" y="26276"/>
                </a:lnTo>
                <a:lnTo>
                  <a:pt x="5572" y="26263"/>
                </a:lnTo>
                <a:lnTo>
                  <a:pt x="5383" y="26238"/>
                </a:lnTo>
                <a:lnTo>
                  <a:pt x="5193" y="26200"/>
                </a:lnTo>
                <a:lnTo>
                  <a:pt x="5017" y="26137"/>
                </a:lnTo>
                <a:lnTo>
                  <a:pt x="4827" y="26074"/>
                </a:lnTo>
                <a:lnTo>
                  <a:pt x="4663" y="25985"/>
                </a:lnTo>
                <a:lnTo>
                  <a:pt x="4511" y="25884"/>
                </a:lnTo>
                <a:lnTo>
                  <a:pt x="4372" y="25783"/>
                </a:lnTo>
                <a:lnTo>
                  <a:pt x="4170" y="25594"/>
                </a:lnTo>
                <a:lnTo>
                  <a:pt x="3968" y="25392"/>
                </a:lnTo>
                <a:lnTo>
                  <a:pt x="3778" y="25177"/>
                </a:lnTo>
                <a:lnTo>
                  <a:pt x="3589" y="24962"/>
                </a:lnTo>
                <a:lnTo>
                  <a:pt x="3437" y="24735"/>
                </a:lnTo>
                <a:lnTo>
                  <a:pt x="3374" y="24621"/>
                </a:lnTo>
                <a:lnTo>
                  <a:pt x="3311" y="24507"/>
                </a:lnTo>
                <a:lnTo>
                  <a:pt x="3273" y="24394"/>
                </a:lnTo>
                <a:lnTo>
                  <a:pt x="3235" y="24280"/>
                </a:lnTo>
                <a:lnTo>
                  <a:pt x="3210" y="24179"/>
                </a:lnTo>
                <a:lnTo>
                  <a:pt x="3210" y="24065"/>
                </a:lnTo>
                <a:lnTo>
                  <a:pt x="3223" y="23952"/>
                </a:lnTo>
                <a:lnTo>
                  <a:pt x="3235" y="23838"/>
                </a:lnTo>
                <a:lnTo>
                  <a:pt x="3273" y="23724"/>
                </a:lnTo>
                <a:lnTo>
                  <a:pt x="3324" y="23598"/>
                </a:lnTo>
                <a:lnTo>
                  <a:pt x="3387" y="23484"/>
                </a:lnTo>
                <a:lnTo>
                  <a:pt x="3450" y="23358"/>
                </a:lnTo>
                <a:lnTo>
                  <a:pt x="3526" y="23232"/>
                </a:lnTo>
                <a:lnTo>
                  <a:pt x="3602" y="23118"/>
                </a:lnTo>
                <a:lnTo>
                  <a:pt x="3791" y="22890"/>
                </a:lnTo>
                <a:lnTo>
                  <a:pt x="3993" y="22688"/>
                </a:lnTo>
                <a:lnTo>
                  <a:pt x="4107" y="22600"/>
                </a:lnTo>
                <a:lnTo>
                  <a:pt x="4208" y="22524"/>
                </a:lnTo>
                <a:lnTo>
                  <a:pt x="4322" y="22448"/>
                </a:lnTo>
                <a:lnTo>
                  <a:pt x="4423" y="22398"/>
                </a:lnTo>
                <a:lnTo>
                  <a:pt x="4688" y="22271"/>
                </a:lnTo>
                <a:lnTo>
                  <a:pt x="4953" y="22158"/>
                </a:lnTo>
                <a:lnTo>
                  <a:pt x="5206" y="22057"/>
                </a:lnTo>
                <a:lnTo>
                  <a:pt x="5471" y="21956"/>
                </a:lnTo>
                <a:lnTo>
                  <a:pt x="5737" y="21867"/>
                </a:lnTo>
                <a:lnTo>
                  <a:pt x="6002" y="21791"/>
                </a:lnTo>
                <a:lnTo>
                  <a:pt x="6255" y="21728"/>
                </a:lnTo>
                <a:lnTo>
                  <a:pt x="6520" y="21665"/>
                </a:lnTo>
                <a:lnTo>
                  <a:pt x="6785" y="21615"/>
                </a:lnTo>
                <a:lnTo>
                  <a:pt x="7051" y="21577"/>
                </a:lnTo>
                <a:lnTo>
                  <a:pt x="7328" y="21539"/>
                </a:lnTo>
                <a:lnTo>
                  <a:pt x="7594" y="21514"/>
                </a:lnTo>
                <a:lnTo>
                  <a:pt x="8124" y="21476"/>
                </a:lnTo>
                <a:lnTo>
                  <a:pt x="8668" y="21463"/>
                </a:lnTo>
                <a:close/>
                <a:moveTo>
                  <a:pt x="25673" y="21198"/>
                </a:moveTo>
                <a:lnTo>
                  <a:pt x="26405" y="21362"/>
                </a:lnTo>
                <a:lnTo>
                  <a:pt x="27151" y="21501"/>
                </a:lnTo>
                <a:lnTo>
                  <a:pt x="28629" y="21804"/>
                </a:lnTo>
                <a:lnTo>
                  <a:pt x="29362" y="21968"/>
                </a:lnTo>
                <a:lnTo>
                  <a:pt x="30094" y="22145"/>
                </a:lnTo>
                <a:lnTo>
                  <a:pt x="30827" y="22335"/>
                </a:lnTo>
                <a:lnTo>
                  <a:pt x="31535" y="22562"/>
                </a:lnTo>
                <a:lnTo>
                  <a:pt x="31964" y="22714"/>
                </a:lnTo>
                <a:lnTo>
                  <a:pt x="32394" y="22903"/>
                </a:lnTo>
                <a:lnTo>
                  <a:pt x="32811" y="23118"/>
                </a:lnTo>
                <a:lnTo>
                  <a:pt x="33227" y="23345"/>
                </a:lnTo>
                <a:lnTo>
                  <a:pt x="33619" y="23611"/>
                </a:lnTo>
                <a:lnTo>
                  <a:pt x="33998" y="23888"/>
                </a:lnTo>
                <a:lnTo>
                  <a:pt x="34364" y="24179"/>
                </a:lnTo>
                <a:lnTo>
                  <a:pt x="34693" y="24495"/>
                </a:lnTo>
                <a:lnTo>
                  <a:pt x="34832" y="24621"/>
                </a:lnTo>
                <a:lnTo>
                  <a:pt x="34946" y="24760"/>
                </a:lnTo>
                <a:lnTo>
                  <a:pt x="35047" y="24899"/>
                </a:lnTo>
                <a:lnTo>
                  <a:pt x="35135" y="25025"/>
                </a:lnTo>
                <a:lnTo>
                  <a:pt x="35224" y="25164"/>
                </a:lnTo>
                <a:lnTo>
                  <a:pt x="35299" y="25303"/>
                </a:lnTo>
                <a:lnTo>
                  <a:pt x="35350" y="25442"/>
                </a:lnTo>
                <a:lnTo>
                  <a:pt x="35400" y="25581"/>
                </a:lnTo>
                <a:lnTo>
                  <a:pt x="35438" y="25720"/>
                </a:lnTo>
                <a:lnTo>
                  <a:pt x="35464" y="25859"/>
                </a:lnTo>
                <a:lnTo>
                  <a:pt x="35476" y="25985"/>
                </a:lnTo>
                <a:lnTo>
                  <a:pt x="35489" y="26124"/>
                </a:lnTo>
                <a:lnTo>
                  <a:pt x="35476" y="26251"/>
                </a:lnTo>
                <a:lnTo>
                  <a:pt x="35464" y="26390"/>
                </a:lnTo>
                <a:lnTo>
                  <a:pt x="35438" y="26516"/>
                </a:lnTo>
                <a:lnTo>
                  <a:pt x="35400" y="26642"/>
                </a:lnTo>
                <a:lnTo>
                  <a:pt x="35363" y="26756"/>
                </a:lnTo>
                <a:lnTo>
                  <a:pt x="35299" y="26882"/>
                </a:lnTo>
                <a:lnTo>
                  <a:pt x="35236" y="26996"/>
                </a:lnTo>
                <a:lnTo>
                  <a:pt x="35160" y="27110"/>
                </a:lnTo>
                <a:lnTo>
                  <a:pt x="35085" y="27211"/>
                </a:lnTo>
                <a:lnTo>
                  <a:pt x="34983" y="27312"/>
                </a:lnTo>
                <a:lnTo>
                  <a:pt x="34882" y="27413"/>
                </a:lnTo>
                <a:lnTo>
                  <a:pt x="34769" y="27501"/>
                </a:lnTo>
                <a:lnTo>
                  <a:pt x="34655" y="27590"/>
                </a:lnTo>
                <a:lnTo>
                  <a:pt x="34516" y="27678"/>
                </a:lnTo>
                <a:lnTo>
                  <a:pt x="34377" y="27754"/>
                </a:lnTo>
                <a:lnTo>
                  <a:pt x="34238" y="27817"/>
                </a:lnTo>
                <a:lnTo>
                  <a:pt x="34074" y="27880"/>
                </a:lnTo>
                <a:lnTo>
                  <a:pt x="33910" y="27944"/>
                </a:lnTo>
                <a:lnTo>
                  <a:pt x="33745" y="27994"/>
                </a:lnTo>
                <a:lnTo>
                  <a:pt x="33569" y="28032"/>
                </a:lnTo>
                <a:lnTo>
                  <a:pt x="33354" y="28057"/>
                </a:lnTo>
                <a:lnTo>
                  <a:pt x="33139" y="28083"/>
                </a:lnTo>
                <a:lnTo>
                  <a:pt x="32697" y="28083"/>
                </a:lnTo>
                <a:lnTo>
                  <a:pt x="32469" y="28057"/>
                </a:lnTo>
                <a:lnTo>
                  <a:pt x="32255" y="28007"/>
                </a:lnTo>
                <a:lnTo>
                  <a:pt x="32052" y="27956"/>
                </a:lnTo>
                <a:lnTo>
                  <a:pt x="31850" y="27893"/>
                </a:lnTo>
                <a:lnTo>
                  <a:pt x="31370" y="27678"/>
                </a:lnTo>
                <a:lnTo>
                  <a:pt x="30890" y="27451"/>
                </a:lnTo>
                <a:lnTo>
                  <a:pt x="30435" y="27211"/>
                </a:lnTo>
                <a:lnTo>
                  <a:pt x="29993" y="26958"/>
                </a:lnTo>
                <a:lnTo>
                  <a:pt x="29564" y="26680"/>
                </a:lnTo>
                <a:lnTo>
                  <a:pt x="29147" y="26390"/>
                </a:lnTo>
                <a:lnTo>
                  <a:pt x="28742" y="26087"/>
                </a:lnTo>
                <a:lnTo>
                  <a:pt x="28351" y="25771"/>
                </a:lnTo>
                <a:lnTo>
                  <a:pt x="27972" y="25430"/>
                </a:lnTo>
                <a:lnTo>
                  <a:pt x="27605" y="25076"/>
                </a:lnTo>
                <a:lnTo>
                  <a:pt x="27252" y="24710"/>
                </a:lnTo>
                <a:lnTo>
                  <a:pt x="26911" y="24318"/>
                </a:lnTo>
                <a:lnTo>
                  <a:pt x="26582" y="23926"/>
                </a:lnTo>
                <a:lnTo>
                  <a:pt x="26279" y="23509"/>
                </a:lnTo>
                <a:lnTo>
                  <a:pt x="25976" y="23080"/>
                </a:lnTo>
                <a:lnTo>
                  <a:pt x="25685" y="22625"/>
                </a:lnTo>
                <a:lnTo>
                  <a:pt x="26405" y="22992"/>
                </a:lnTo>
                <a:lnTo>
                  <a:pt x="27125" y="23358"/>
                </a:lnTo>
                <a:lnTo>
                  <a:pt x="27492" y="23535"/>
                </a:lnTo>
                <a:lnTo>
                  <a:pt x="27858" y="23699"/>
                </a:lnTo>
                <a:lnTo>
                  <a:pt x="28225" y="23851"/>
                </a:lnTo>
                <a:lnTo>
                  <a:pt x="28591" y="23990"/>
                </a:lnTo>
                <a:lnTo>
                  <a:pt x="28970" y="24116"/>
                </a:lnTo>
                <a:lnTo>
                  <a:pt x="29349" y="24230"/>
                </a:lnTo>
                <a:lnTo>
                  <a:pt x="29741" y="24305"/>
                </a:lnTo>
                <a:lnTo>
                  <a:pt x="30132" y="24369"/>
                </a:lnTo>
                <a:lnTo>
                  <a:pt x="30536" y="24406"/>
                </a:lnTo>
                <a:lnTo>
                  <a:pt x="31168" y="24406"/>
                </a:lnTo>
                <a:lnTo>
                  <a:pt x="31383" y="24381"/>
                </a:lnTo>
                <a:lnTo>
                  <a:pt x="31598" y="24369"/>
                </a:lnTo>
                <a:lnTo>
                  <a:pt x="31812" y="24331"/>
                </a:lnTo>
                <a:lnTo>
                  <a:pt x="25521" y="21627"/>
                </a:lnTo>
                <a:lnTo>
                  <a:pt x="25673" y="21198"/>
                </a:lnTo>
                <a:close/>
                <a:moveTo>
                  <a:pt x="22552" y="23522"/>
                </a:moveTo>
                <a:lnTo>
                  <a:pt x="22704" y="23750"/>
                </a:lnTo>
                <a:lnTo>
                  <a:pt x="22855" y="23964"/>
                </a:lnTo>
                <a:lnTo>
                  <a:pt x="22994" y="24192"/>
                </a:lnTo>
                <a:lnTo>
                  <a:pt x="23133" y="24432"/>
                </a:lnTo>
                <a:lnTo>
                  <a:pt x="23259" y="24659"/>
                </a:lnTo>
                <a:lnTo>
                  <a:pt x="23373" y="24899"/>
                </a:lnTo>
                <a:lnTo>
                  <a:pt x="23474" y="25139"/>
                </a:lnTo>
                <a:lnTo>
                  <a:pt x="23575" y="25379"/>
                </a:lnTo>
                <a:lnTo>
                  <a:pt x="23676" y="25619"/>
                </a:lnTo>
                <a:lnTo>
                  <a:pt x="23752" y="25872"/>
                </a:lnTo>
                <a:lnTo>
                  <a:pt x="23828" y="26112"/>
                </a:lnTo>
                <a:lnTo>
                  <a:pt x="23891" y="26352"/>
                </a:lnTo>
                <a:lnTo>
                  <a:pt x="23954" y="26592"/>
                </a:lnTo>
                <a:lnTo>
                  <a:pt x="24005" y="26845"/>
                </a:lnTo>
                <a:lnTo>
                  <a:pt x="24043" y="27085"/>
                </a:lnTo>
                <a:lnTo>
                  <a:pt x="24068" y="27325"/>
                </a:lnTo>
                <a:lnTo>
                  <a:pt x="24093" y="27552"/>
                </a:lnTo>
                <a:lnTo>
                  <a:pt x="24106" y="27792"/>
                </a:lnTo>
                <a:lnTo>
                  <a:pt x="24106" y="28019"/>
                </a:lnTo>
                <a:lnTo>
                  <a:pt x="24093" y="28247"/>
                </a:lnTo>
                <a:lnTo>
                  <a:pt x="24081" y="28461"/>
                </a:lnTo>
                <a:lnTo>
                  <a:pt x="24055" y="28689"/>
                </a:lnTo>
                <a:lnTo>
                  <a:pt x="24018" y="28891"/>
                </a:lnTo>
                <a:lnTo>
                  <a:pt x="23967" y="29106"/>
                </a:lnTo>
                <a:lnTo>
                  <a:pt x="23916" y="29295"/>
                </a:lnTo>
                <a:lnTo>
                  <a:pt x="23853" y="29485"/>
                </a:lnTo>
                <a:lnTo>
                  <a:pt x="23777" y="29674"/>
                </a:lnTo>
                <a:lnTo>
                  <a:pt x="23689" y="29851"/>
                </a:lnTo>
                <a:lnTo>
                  <a:pt x="23601" y="30015"/>
                </a:lnTo>
                <a:lnTo>
                  <a:pt x="23500" y="30180"/>
                </a:lnTo>
                <a:lnTo>
                  <a:pt x="23386" y="30331"/>
                </a:lnTo>
                <a:lnTo>
                  <a:pt x="23259" y="30470"/>
                </a:lnTo>
                <a:lnTo>
                  <a:pt x="23121" y="30306"/>
                </a:lnTo>
                <a:lnTo>
                  <a:pt x="22994" y="30154"/>
                </a:lnTo>
                <a:lnTo>
                  <a:pt x="22868" y="29990"/>
                </a:lnTo>
                <a:lnTo>
                  <a:pt x="22767" y="29826"/>
                </a:lnTo>
                <a:lnTo>
                  <a:pt x="22666" y="29662"/>
                </a:lnTo>
                <a:lnTo>
                  <a:pt x="22565" y="29497"/>
                </a:lnTo>
                <a:lnTo>
                  <a:pt x="22489" y="29321"/>
                </a:lnTo>
                <a:lnTo>
                  <a:pt x="22413" y="29156"/>
                </a:lnTo>
                <a:lnTo>
                  <a:pt x="22274" y="28803"/>
                </a:lnTo>
                <a:lnTo>
                  <a:pt x="22173" y="28449"/>
                </a:lnTo>
                <a:lnTo>
                  <a:pt x="22097" y="28095"/>
                </a:lnTo>
                <a:lnTo>
                  <a:pt x="22034" y="27729"/>
                </a:lnTo>
                <a:lnTo>
                  <a:pt x="21983" y="27350"/>
                </a:lnTo>
                <a:lnTo>
                  <a:pt x="21946" y="26971"/>
                </a:lnTo>
                <a:lnTo>
                  <a:pt x="21895" y="26200"/>
                </a:lnTo>
                <a:lnTo>
                  <a:pt x="21857" y="25404"/>
                </a:lnTo>
                <a:lnTo>
                  <a:pt x="21819" y="25000"/>
                </a:lnTo>
                <a:lnTo>
                  <a:pt x="21781" y="24596"/>
                </a:lnTo>
                <a:lnTo>
                  <a:pt x="22590" y="26226"/>
                </a:lnTo>
                <a:lnTo>
                  <a:pt x="22855" y="26150"/>
                </a:lnTo>
                <a:lnTo>
                  <a:pt x="22552" y="23522"/>
                </a:lnTo>
                <a:close/>
                <a:moveTo>
                  <a:pt x="13620" y="30937"/>
                </a:moveTo>
                <a:lnTo>
                  <a:pt x="13696" y="31076"/>
                </a:lnTo>
                <a:lnTo>
                  <a:pt x="9186" y="34108"/>
                </a:lnTo>
                <a:lnTo>
                  <a:pt x="9400" y="34487"/>
                </a:lnTo>
                <a:lnTo>
                  <a:pt x="14024" y="31733"/>
                </a:lnTo>
                <a:lnTo>
                  <a:pt x="13835" y="32100"/>
                </a:lnTo>
                <a:lnTo>
                  <a:pt x="13620" y="32441"/>
                </a:lnTo>
                <a:lnTo>
                  <a:pt x="13405" y="32782"/>
                </a:lnTo>
                <a:lnTo>
                  <a:pt x="13165" y="33098"/>
                </a:lnTo>
                <a:lnTo>
                  <a:pt x="12925" y="33401"/>
                </a:lnTo>
                <a:lnTo>
                  <a:pt x="12673" y="33704"/>
                </a:lnTo>
                <a:lnTo>
                  <a:pt x="12420" y="33995"/>
                </a:lnTo>
                <a:lnTo>
                  <a:pt x="12142" y="34260"/>
                </a:lnTo>
                <a:lnTo>
                  <a:pt x="11864" y="34525"/>
                </a:lnTo>
                <a:lnTo>
                  <a:pt x="11573" y="34778"/>
                </a:lnTo>
                <a:lnTo>
                  <a:pt x="11270" y="35018"/>
                </a:lnTo>
                <a:lnTo>
                  <a:pt x="10967" y="35258"/>
                </a:lnTo>
                <a:lnTo>
                  <a:pt x="10651" y="35473"/>
                </a:lnTo>
                <a:lnTo>
                  <a:pt x="10335" y="35687"/>
                </a:lnTo>
                <a:lnTo>
                  <a:pt x="10007" y="35889"/>
                </a:lnTo>
                <a:lnTo>
                  <a:pt x="9666" y="36092"/>
                </a:lnTo>
                <a:lnTo>
                  <a:pt x="9186" y="36344"/>
                </a:lnTo>
                <a:lnTo>
                  <a:pt x="8706" y="36572"/>
                </a:lnTo>
                <a:lnTo>
                  <a:pt x="8200" y="36786"/>
                </a:lnTo>
                <a:lnTo>
                  <a:pt x="7682" y="36976"/>
                </a:lnTo>
                <a:lnTo>
                  <a:pt x="7164" y="37153"/>
                </a:lnTo>
                <a:lnTo>
                  <a:pt x="6646" y="37317"/>
                </a:lnTo>
                <a:lnTo>
                  <a:pt x="5598" y="37620"/>
                </a:lnTo>
                <a:lnTo>
                  <a:pt x="5370" y="37671"/>
                </a:lnTo>
                <a:lnTo>
                  <a:pt x="5143" y="37709"/>
                </a:lnTo>
                <a:lnTo>
                  <a:pt x="4903" y="37709"/>
                </a:lnTo>
                <a:lnTo>
                  <a:pt x="4675" y="37696"/>
                </a:lnTo>
                <a:lnTo>
                  <a:pt x="4435" y="37671"/>
                </a:lnTo>
                <a:lnTo>
                  <a:pt x="4208" y="37620"/>
                </a:lnTo>
                <a:lnTo>
                  <a:pt x="3981" y="37544"/>
                </a:lnTo>
                <a:lnTo>
                  <a:pt x="3766" y="37469"/>
                </a:lnTo>
                <a:lnTo>
                  <a:pt x="3564" y="37380"/>
                </a:lnTo>
                <a:lnTo>
                  <a:pt x="3362" y="37279"/>
                </a:lnTo>
                <a:lnTo>
                  <a:pt x="3185" y="37165"/>
                </a:lnTo>
                <a:lnTo>
                  <a:pt x="3033" y="37039"/>
                </a:lnTo>
                <a:lnTo>
                  <a:pt x="2894" y="36913"/>
                </a:lnTo>
                <a:lnTo>
                  <a:pt x="2780" y="36774"/>
                </a:lnTo>
                <a:lnTo>
                  <a:pt x="2692" y="36635"/>
                </a:lnTo>
                <a:lnTo>
                  <a:pt x="2629" y="36496"/>
                </a:lnTo>
                <a:lnTo>
                  <a:pt x="2566" y="36268"/>
                </a:lnTo>
                <a:lnTo>
                  <a:pt x="2528" y="36054"/>
                </a:lnTo>
                <a:lnTo>
                  <a:pt x="2502" y="35839"/>
                </a:lnTo>
                <a:lnTo>
                  <a:pt x="2502" y="35624"/>
                </a:lnTo>
                <a:lnTo>
                  <a:pt x="2515" y="35422"/>
                </a:lnTo>
                <a:lnTo>
                  <a:pt x="2540" y="35220"/>
                </a:lnTo>
                <a:lnTo>
                  <a:pt x="2604" y="35018"/>
                </a:lnTo>
                <a:lnTo>
                  <a:pt x="2679" y="34828"/>
                </a:lnTo>
                <a:lnTo>
                  <a:pt x="2768" y="34651"/>
                </a:lnTo>
                <a:lnTo>
                  <a:pt x="2881" y="34475"/>
                </a:lnTo>
                <a:lnTo>
                  <a:pt x="3020" y="34310"/>
                </a:lnTo>
                <a:lnTo>
                  <a:pt x="3185" y="34146"/>
                </a:lnTo>
                <a:lnTo>
                  <a:pt x="3374" y="34007"/>
                </a:lnTo>
                <a:lnTo>
                  <a:pt x="3576" y="33868"/>
                </a:lnTo>
                <a:lnTo>
                  <a:pt x="3816" y="33742"/>
                </a:lnTo>
                <a:lnTo>
                  <a:pt x="4069" y="33628"/>
                </a:lnTo>
                <a:lnTo>
                  <a:pt x="4878" y="33338"/>
                </a:lnTo>
                <a:lnTo>
                  <a:pt x="5711" y="33060"/>
                </a:lnTo>
                <a:lnTo>
                  <a:pt x="6533" y="32807"/>
                </a:lnTo>
                <a:lnTo>
                  <a:pt x="7379" y="32554"/>
                </a:lnTo>
                <a:lnTo>
                  <a:pt x="9059" y="32100"/>
                </a:lnTo>
                <a:lnTo>
                  <a:pt x="10740" y="31632"/>
                </a:lnTo>
                <a:lnTo>
                  <a:pt x="11447" y="31443"/>
                </a:lnTo>
                <a:lnTo>
                  <a:pt x="12167" y="31266"/>
                </a:lnTo>
                <a:lnTo>
                  <a:pt x="13620" y="30937"/>
                </a:lnTo>
                <a:close/>
                <a:moveTo>
                  <a:pt x="29715" y="33350"/>
                </a:moveTo>
                <a:lnTo>
                  <a:pt x="30208" y="33363"/>
                </a:lnTo>
                <a:lnTo>
                  <a:pt x="30688" y="33401"/>
                </a:lnTo>
                <a:lnTo>
                  <a:pt x="31181" y="33451"/>
                </a:lnTo>
                <a:lnTo>
                  <a:pt x="31673" y="33515"/>
                </a:lnTo>
                <a:lnTo>
                  <a:pt x="32154" y="33590"/>
                </a:lnTo>
                <a:lnTo>
                  <a:pt x="32646" y="33691"/>
                </a:lnTo>
                <a:lnTo>
                  <a:pt x="32861" y="33742"/>
                </a:lnTo>
                <a:lnTo>
                  <a:pt x="33076" y="33830"/>
                </a:lnTo>
                <a:lnTo>
                  <a:pt x="33278" y="33931"/>
                </a:lnTo>
                <a:lnTo>
                  <a:pt x="33480" y="34045"/>
                </a:lnTo>
                <a:lnTo>
                  <a:pt x="33682" y="34171"/>
                </a:lnTo>
                <a:lnTo>
                  <a:pt x="33884" y="34310"/>
                </a:lnTo>
                <a:lnTo>
                  <a:pt x="34263" y="34588"/>
                </a:lnTo>
                <a:lnTo>
                  <a:pt x="34516" y="34790"/>
                </a:lnTo>
                <a:lnTo>
                  <a:pt x="34642" y="34904"/>
                </a:lnTo>
                <a:lnTo>
                  <a:pt x="34769" y="35018"/>
                </a:lnTo>
                <a:lnTo>
                  <a:pt x="34882" y="35144"/>
                </a:lnTo>
                <a:lnTo>
                  <a:pt x="34983" y="35270"/>
                </a:lnTo>
                <a:lnTo>
                  <a:pt x="35072" y="35397"/>
                </a:lnTo>
                <a:lnTo>
                  <a:pt x="35148" y="35523"/>
                </a:lnTo>
                <a:lnTo>
                  <a:pt x="35211" y="35662"/>
                </a:lnTo>
                <a:lnTo>
                  <a:pt x="35261" y="35801"/>
                </a:lnTo>
                <a:lnTo>
                  <a:pt x="35299" y="35940"/>
                </a:lnTo>
                <a:lnTo>
                  <a:pt x="35299" y="36092"/>
                </a:lnTo>
                <a:lnTo>
                  <a:pt x="35287" y="36231"/>
                </a:lnTo>
                <a:lnTo>
                  <a:pt x="35249" y="36382"/>
                </a:lnTo>
                <a:lnTo>
                  <a:pt x="35198" y="36534"/>
                </a:lnTo>
                <a:lnTo>
                  <a:pt x="35097" y="36698"/>
                </a:lnTo>
                <a:lnTo>
                  <a:pt x="35021" y="36799"/>
                </a:lnTo>
                <a:lnTo>
                  <a:pt x="34933" y="36913"/>
                </a:lnTo>
                <a:lnTo>
                  <a:pt x="34832" y="37014"/>
                </a:lnTo>
                <a:lnTo>
                  <a:pt x="34718" y="37115"/>
                </a:lnTo>
                <a:lnTo>
                  <a:pt x="34604" y="37216"/>
                </a:lnTo>
                <a:lnTo>
                  <a:pt x="34478" y="37304"/>
                </a:lnTo>
                <a:lnTo>
                  <a:pt x="34213" y="37481"/>
                </a:lnTo>
                <a:lnTo>
                  <a:pt x="33935" y="37633"/>
                </a:lnTo>
                <a:lnTo>
                  <a:pt x="33644" y="37746"/>
                </a:lnTo>
                <a:lnTo>
                  <a:pt x="33505" y="37797"/>
                </a:lnTo>
                <a:lnTo>
                  <a:pt x="33354" y="37835"/>
                </a:lnTo>
                <a:lnTo>
                  <a:pt x="33215" y="37873"/>
                </a:lnTo>
                <a:lnTo>
                  <a:pt x="33076" y="37885"/>
                </a:lnTo>
                <a:lnTo>
                  <a:pt x="32798" y="37923"/>
                </a:lnTo>
                <a:lnTo>
                  <a:pt x="32520" y="37949"/>
                </a:lnTo>
                <a:lnTo>
                  <a:pt x="32242" y="37961"/>
                </a:lnTo>
                <a:lnTo>
                  <a:pt x="31964" y="37961"/>
                </a:lnTo>
                <a:lnTo>
                  <a:pt x="31699" y="37949"/>
                </a:lnTo>
                <a:lnTo>
                  <a:pt x="31421" y="37936"/>
                </a:lnTo>
                <a:lnTo>
                  <a:pt x="31156" y="37911"/>
                </a:lnTo>
                <a:lnTo>
                  <a:pt x="30890" y="37885"/>
                </a:lnTo>
                <a:lnTo>
                  <a:pt x="30625" y="37848"/>
                </a:lnTo>
                <a:lnTo>
                  <a:pt x="30372" y="37797"/>
                </a:lnTo>
                <a:lnTo>
                  <a:pt x="29854" y="37683"/>
                </a:lnTo>
                <a:lnTo>
                  <a:pt x="29336" y="37544"/>
                </a:lnTo>
                <a:lnTo>
                  <a:pt x="28831" y="37380"/>
                </a:lnTo>
                <a:lnTo>
                  <a:pt x="28338" y="37191"/>
                </a:lnTo>
                <a:lnTo>
                  <a:pt x="27845" y="36989"/>
                </a:lnTo>
                <a:lnTo>
                  <a:pt x="27353" y="36761"/>
                </a:lnTo>
                <a:lnTo>
                  <a:pt x="26873" y="36534"/>
                </a:lnTo>
                <a:lnTo>
                  <a:pt x="26393" y="36294"/>
                </a:lnTo>
                <a:lnTo>
                  <a:pt x="25913" y="36041"/>
                </a:lnTo>
                <a:lnTo>
                  <a:pt x="24965" y="35510"/>
                </a:lnTo>
                <a:lnTo>
                  <a:pt x="24700" y="35359"/>
                </a:lnTo>
                <a:lnTo>
                  <a:pt x="24422" y="35182"/>
                </a:lnTo>
                <a:lnTo>
                  <a:pt x="23777" y="34778"/>
                </a:lnTo>
                <a:lnTo>
                  <a:pt x="27770" y="35081"/>
                </a:lnTo>
                <a:lnTo>
                  <a:pt x="27820" y="34588"/>
                </a:lnTo>
                <a:lnTo>
                  <a:pt x="24889" y="34171"/>
                </a:lnTo>
                <a:lnTo>
                  <a:pt x="25369" y="34007"/>
                </a:lnTo>
                <a:lnTo>
                  <a:pt x="25849" y="33856"/>
                </a:lnTo>
                <a:lnTo>
                  <a:pt x="26329" y="33717"/>
                </a:lnTo>
                <a:lnTo>
                  <a:pt x="26810" y="33616"/>
                </a:lnTo>
                <a:lnTo>
                  <a:pt x="27290" y="33515"/>
                </a:lnTo>
                <a:lnTo>
                  <a:pt x="27770" y="33451"/>
                </a:lnTo>
                <a:lnTo>
                  <a:pt x="28262" y="33401"/>
                </a:lnTo>
                <a:lnTo>
                  <a:pt x="28742" y="33363"/>
                </a:lnTo>
                <a:lnTo>
                  <a:pt x="29235" y="33350"/>
                </a:lnTo>
                <a:close/>
                <a:moveTo>
                  <a:pt x="33455" y="42029"/>
                </a:moveTo>
                <a:lnTo>
                  <a:pt x="33783" y="42079"/>
                </a:lnTo>
                <a:lnTo>
                  <a:pt x="34112" y="42143"/>
                </a:lnTo>
                <a:lnTo>
                  <a:pt x="34453" y="42231"/>
                </a:lnTo>
                <a:lnTo>
                  <a:pt x="34781" y="42345"/>
                </a:lnTo>
                <a:lnTo>
                  <a:pt x="35110" y="42458"/>
                </a:lnTo>
                <a:lnTo>
                  <a:pt x="35426" y="42597"/>
                </a:lnTo>
                <a:lnTo>
                  <a:pt x="35729" y="42736"/>
                </a:lnTo>
                <a:lnTo>
                  <a:pt x="35956" y="42863"/>
                </a:lnTo>
                <a:lnTo>
                  <a:pt x="36158" y="42989"/>
                </a:lnTo>
                <a:lnTo>
                  <a:pt x="36323" y="43128"/>
                </a:lnTo>
                <a:lnTo>
                  <a:pt x="36462" y="43280"/>
                </a:lnTo>
                <a:lnTo>
                  <a:pt x="36575" y="43431"/>
                </a:lnTo>
                <a:lnTo>
                  <a:pt x="36664" y="43595"/>
                </a:lnTo>
                <a:lnTo>
                  <a:pt x="36727" y="43760"/>
                </a:lnTo>
                <a:lnTo>
                  <a:pt x="36752" y="43924"/>
                </a:lnTo>
                <a:lnTo>
                  <a:pt x="36752" y="44101"/>
                </a:lnTo>
                <a:lnTo>
                  <a:pt x="36727" y="44278"/>
                </a:lnTo>
                <a:lnTo>
                  <a:pt x="36664" y="44454"/>
                </a:lnTo>
                <a:lnTo>
                  <a:pt x="36575" y="44619"/>
                </a:lnTo>
                <a:lnTo>
                  <a:pt x="36462" y="44795"/>
                </a:lnTo>
                <a:lnTo>
                  <a:pt x="36323" y="44960"/>
                </a:lnTo>
                <a:lnTo>
                  <a:pt x="36146" y="45124"/>
                </a:lnTo>
                <a:lnTo>
                  <a:pt x="35956" y="45288"/>
                </a:lnTo>
                <a:lnTo>
                  <a:pt x="35742" y="45414"/>
                </a:lnTo>
                <a:lnTo>
                  <a:pt x="35527" y="45541"/>
                </a:lnTo>
                <a:lnTo>
                  <a:pt x="35312" y="45654"/>
                </a:lnTo>
                <a:lnTo>
                  <a:pt x="35072" y="45756"/>
                </a:lnTo>
                <a:lnTo>
                  <a:pt x="34832" y="45844"/>
                </a:lnTo>
                <a:lnTo>
                  <a:pt x="34592" y="45907"/>
                </a:lnTo>
                <a:lnTo>
                  <a:pt x="34352" y="45958"/>
                </a:lnTo>
                <a:lnTo>
                  <a:pt x="34112" y="45983"/>
                </a:lnTo>
                <a:lnTo>
                  <a:pt x="33543" y="45996"/>
                </a:lnTo>
                <a:lnTo>
                  <a:pt x="32987" y="45996"/>
                </a:lnTo>
                <a:lnTo>
                  <a:pt x="32432" y="45970"/>
                </a:lnTo>
                <a:lnTo>
                  <a:pt x="31888" y="45920"/>
                </a:lnTo>
                <a:lnTo>
                  <a:pt x="31345" y="45844"/>
                </a:lnTo>
                <a:lnTo>
                  <a:pt x="30802" y="45756"/>
                </a:lnTo>
                <a:lnTo>
                  <a:pt x="30259" y="45642"/>
                </a:lnTo>
                <a:lnTo>
                  <a:pt x="29728" y="45516"/>
                </a:lnTo>
                <a:lnTo>
                  <a:pt x="29197" y="45364"/>
                </a:lnTo>
                <a:lnTo>
                  <a:pt x="28667" y="45200"/>
                </a:lnTo>
                <a:lnTo>
                  <a:pt x="28149" y="45023"/>
                </a:lnTo>
                <a:lnTo>
                  <a:pt x="27631" y="44821"/>
                </a:lnTo>
                <a:lnTo>
                  <a:pt x="27100" y="44606"/>
                </a:lnTo>
                <a:lnTo>
                  <a:pt x="26582" y="44379"/>
                </a:lnTo>
                <a:lnTo>
                  <a:pt x="26077" y="44151"/>
                </a:lnTo>
                <a:lnTo>
                  <a:pt x="25559" y="43899"/>
                </a:lnTo>
                <a:lnTo>
                  <a:pt x="30600" y="43899"/>
                </a:lnTo>
                <a:lnTo>
                  <a:pt x="30650" y="43633"/>
                </a:lnTo>
                <a:lnTo>
                  <a:pt x="25559" y="43077"/>
                </a:lnTo>
                <a:lnTo>
                  <a:pt x="25571" y="42547"/>
                </a:lnTo>
                <a:lnTo>
                  <a:pt x="27454" y="42395"/>
                </a:lnTo>
                <a:lnTo>
                  <a:pt x="29349" y="42244"/>
                </a:lnTo>
                <a:lnTo>
                  <a:pt x="30284" y="42168"/>
                </a:lnTo>
                <a:lnTo>
                  <a:pt x="31231" y="42105"/>
                </a:lnTo>
                <a:lnTo>
                  <a:pt x="32179" y="42067"/>
                </a:lnTo>
                <a:lnTo>
                  <a:pt x="33126" y="42029"/>
                </a:lnTo>
                <a:close/>
                <a:moveTo>
                  <a:pt x="12925" y="40639"/>
                </a:moveTo>
                <a:lnTo>
                  <a:pt x="8819" y="43924"/>
                </a:lnTo>
                <a:lnTo>
                  <a:pt x="9160" y="44341"/>
                </a:lnTo>
                <a:lnTo>
                  <a:pt x="13089" y="41460"/>
                </a:lnTo>
                <a:lnTo>
                  <a:pt x="13380" y="41751"/>
                </a:lnTo>
                <a:lnTo>
                  <a:pt x="12723" y="42408"/>
                </a:lnTo>
                <a:lnTo>
                  <a:pt x="12066" y="43065"/>
                </a:lnTo>
                <a:lnTo>
                  <a:pt x="11738" y="43393"/>
                </a:lnTo>
                <a:lnTo>
                  <a:pt x="11409" y="43709"/>
                </a:lnTo>
                <a:lnTo>
                  <a:pt x="11068" y="44025"/>
                </a:lnTo>
                <a:lnTo>
                  <a:pt x="10714" y="44328"/>
                </a:lnTo>
                <a:lnTo>
                  <a:pt x="10209" y="44745"/>
                </a:lnTo>
                <a:lnTo>
                  <a:pt x="9944" y="44947"/>
                </a:lnTo>
                <a:lnTo>
                  <a:pt x="9678" y="45137"/>
                </a:lnTo>
                <a:lnTo>
                  <a:pt x="9400" y="45326"/>
                </a:lnTo>
                <a:lnTo>
                  <a:pt x="9135" y="45503"/>
                </a:lnTo>
                <a:lnTo>
                  <a:pt x="8857" y="45680"/>
                </a:lnTo>
                <a:lnTo>
                  <a:pt x="8567" y="45831"/>
                </a:lnTo>
                <a:lnTo>
                  <a:pt x="8276" y="45970"/>
                </a:lnTo>
                <a:lnTo>
                  <a:pt x="7985" y="46097"/>
                </a:lnTo>
                <a:lnTo>
                  <a:pt x="7682" y="46210"/>
                </a:lnTo>
                <a:lnTo>
                  <a:pt x="7366" y="46311"/>
                </a:lnTo>
                <a:lnTo>
                  <a:pt x="7051" y="46387"/>
                </a:lnTo>
                <a:lnTo>
                  <a:pt x="6722" y="46450"/>
                </a:lnTo>
                <a:lnTo>
                  <a:pt x="6394" y="46488"/>
                </a:lnTo>
                <a:lnTo>
                  <a:pt x="6052" y="46501"/>
                </a:lnTo>
                <a:lnTo>
                  <a:pt x="5812" y="46488"/>
                </a:lnTo>
                <a:lnTo>
                  <a:pt x="5560" y="46450"/>
                </a:lnTo>
                <a:lnTo>
                  <a:pt x="5320" y="46387"/>
                </a:lnTo>
                <a:lnTo>
                  <a:pt x="5067" y="46299"/>
                </a:lnTo>
                <a:lnTo>
                  <a:pt x="4840" y="46185"/>
                </a:lnTo>
                <a:lnTo>
                  <a:pt x="4726" y="46122"/>
                </a:lnTo>
                <a:lnTo>
                  <a:pt x="4638" y="46059"/>
                </a:lnTo>
                <a:lnTo>
                  <a:pt x="4536" y="45996"/>
                </a:lnTo>
                <a:lnTo>
                  <a:pt x="4461" y="45920"/>
                </a:lnTo>
                <a:lnTo>
                  <a:pt x="4397" y="45844"/>
                </a:lnTo>
                <a:lnTo>
                  <a:pt x="4334" y="45756"/>
                </a:lnTo>
                <a:lnTo>
                  <a:pt x="4296" y="45680"/>
                </a:lnTo>
                <a:lnTo>
                  <a:pt x="4271" y="45579"/>
                </a:lnTo>
                <a:lnTo>
                  <a:pt x="4246" y="45478"/>
                </a:lnTo>
                <a:lnTo>
                  <a:pt x="4233" y="45377"/>
                </a:lnTo>
                <a:lnTo>
                  <a:pt x="4233" y="45263"/>
                </a:lnTo>
                <a:lnTo>
                  <a:pt x="4246" y="45149"/>
                </a:lnTo>
                <a:lnTo>
                  <a:pt x="4271" y="44897"/>
                </a:lnTo>
                <a:lnTo>
                  <a:pt x="4334" y="44657"/>
                </a:lnTo>
                <a:lnTo>
                  <a:pt x="4410" y="44404"/>
                </a:lnTo>
                <a:lnTo>
                  <a:pt x="4486" y="44164"/>
                </a:lnTo>
                <a:lnTo>
                  <a:pt x="4574" y="43936"/>
                </a:lnTo>
                <a:lnTo>
                  <a:pt x="4650" y="43772"/>
                </a:lnTo>
                <a:lnTo>
                  <a:pt x="4739" y="43608"/>
                </a:lnTo>
                <a:lnTo>
                  <a:pt x="4852" y="43456"/>
                </a:lnTo>
                <a:lnTo>
                  <a:pt x="4979" y="43317"/>
                </a:lnTo>
                <a:lnTo>
                  <a:pt x="5105" y="43178"/>
                </a:lnTo>
                <a:lnTo>
                  <a:pt x="5244" y="43040"/>
                </a:lnTo>
                <a:lnTo>
                  <a:pt x="5396" y="42926"/>
                </a:lnTo>
                <a:lnTo>
                  <a:pt x="5547" y="42825"/>
                </a:lnTo>
                <a:lnTo>
                  <a:pt x="5964" y="42559"/>
                </a:lnTo>
                <a:lnTo>
                  <a:pt x="6394" y="42332"/>
                </a:lnTo>
                <a:lnTo>
                  <a:pt x="6823" y="42117"/>
                </a:lnTo>
                <a:lnTo>
                  <a:pt x="7265" y="41915"/>
                </a:lnTo>
                <a:lnTo>
                  <a:pt x="7707" y="41751"/>
                </a:lnTo>
                <a:lnTo>
                  <a:pt x="8162" y="41587"/>
                </a:lnTo>
                <a:lnTo>
                  <a:pt x="8617" y="41448"/>
                </a:lnTo>
                <a:lnTo>
                  <a:pt x="9085" y="41309"/>
                </a:lnTo>
                <a:lnTo>
                  <a:pt x="9552" y="41195"/>
                </a:lnTo>
                <a:lnTo>
                  <a:pt x="10019" y="41094"/>
                </a:lnTo>
                <a:lnTo>
                  <a:pt x="10500" y="40993"/>
                </a:lnTo>
                <a:lnTo>
                  <a:pt x="10980" y="40917"/>
                </a:lnTo>
                <a:lnTo>
                  <a:pt x="11940" y="40766"/>
                </a:lnTo>
                <a:lnTo>
                  <a:pt x="12925" y="40639"/>
                </a:lnTo>
                <a:close/>
                <a:moveTo>
                  <a:pt x="29842" y="51099"/>
                </a:moveTo>
                <a:lnTo>
                  <a:pt x="30120" y="51112"/>
                </a:lnTo>
                <a:lnTo>
                  <a:pt x="30385" y="51124"/>
                </a:lnTo>
                <a:lnTo>
                  <a:pt x="30663" y="51150"/>
                </a:lnTo>
                <a:lnTo>
                  <a:pt x="30941" y="51175"/>
                </a:lnTo>
                <a:lnTo>
                  <a:pt x="31206" y="51225"/>
                </a:lnTo>
                <a:lnTo>
                  <a:pt x="31484" y="51276"/>
                </a:lnTo>
                <a:lnTo>
                  <a:pt x="31762" y="51327"/>
                </a:lnTo>
                <a:lnTo>
                  <a:pt x="32027" y="51402"/>
                </a:lnTo>
                <a:lnTo>
                  <a:pt x="32305" y="51491"/>
                </a:lnTo>
                <a:lnTo>
                  <a:pt x="32583" y="51579"/>
                </a:lnTo>
                <a:lnTo>
                  <a:pt x="32937" y="51693"/>
                </a:lnTo>
                <a:lnTo>
                  <a:pt x="33303" y="51807"/>
                </a:lnTo>
                <a:lnTo>
                  <a:pt x="33480" y="51870"/>
                </a:lnTo>
                <a:lnTo>
                  <a:pt x="33644" y="51946"/>
                </a:lnTo>
                <a:lnTo>
                  <a:pt x="33809" y="52034"/>
                </a:lnTo>
                <a:lnTo>
                  <a:pt x="33948" y="52135"/>
                </a:lnTo>
                <a:lnTo>
                  <a:pt x="34352" y="52463"/>
                </a:lnTo>
                <a:lnTo>
                  <a:pt x="34554" y="52640"/>
                </a:lnTo>
                <a:lnTo>
                  <a:pt x="34743" y="52830"/>
                </a:lnTo>
                <a:lnTo>
                  <a:pt x="34908" y="53019"/>
                </a:lnTo>
                <a:lnTo>
                  <a:pt x="34983" y="53108"/>
                </a:lnTo>
                <a:lnTo>
                  <a:pt x="35034" y="53196"/>
                </a:lnTo>
                <a:lnTo>
                  <a:pt x="35085" y="53285"/>
                </a:lnTo>
                <a:lnTo>
                  <a:pt x="35110" y="53373"/>
                </a:lnTo>
                <a:lnTo>
                  <a:pt x="35122" y="53449"/>
                </a:lnTo>
                <a:lnTo>
                  <a:pt x="35122" y="53512"/>
                </a:lnTo>
                <a:lnTo>
                  <a:pt x="35085" y="53638"/>
                </a:lnTo>
                <a:lnTo>
                  <a:pt x="35047" y="53752"/>
                </a:lnTo>
                <a:lnTo>
                  <a:pt x="34983" y="53878"/>
                </a:lnTo>
                <a:lnTo>
                  <a:pt x="34933" y="54005"/>
                </a:lnTo>
                <a:lnTo>
                  <a:pt x="34781" y="54245"/>
                </a:lnTo>
                <a:lnTo>
                  <a:pt x="34604" y="54485"/>
                </a:lnTo>
                <a:lnTo>
                  <a:pt x="34516" y="54598"/>
                </a:lnTo>
                <a:lnTo>
                  <a:pt x="34415" y="54699"/>
                </a:lnTo>
                <a:lnTo>
                  <a:pt x="34314" y="54788"/>
                </a:lnTo>
                <a:lnTo>
                  <a:pt x="34213" y="54876"/>
                </a:lnTo>
                <a:lnTo>
                  <a:pt x="34099" y="54952"/>
                </a:lnTo>
                <a:lnTo>
                  <a:pt x="33998" y="55015"/>
                </a:lnTo>
                <a:lnTo>
                  <a:pt x="33884" y="55066"/>
                </a:lnTo>
                <a:lnTo>
                  <a:pt x="33783" y="55104"/>
                </a:lnTo>
                <a:lnTo>
                  <a:pt x="33341" y="55205"/>
                </a:lnTo>
                <a:lnTo>
                  <a:pt x="32874" y="55306"/>
                </a:lnTo>
                <a:lnTo>
                  <a:pt x="32419" y="55382"/>
                </a:lnTo>
                <a:lnTo>
                  <a:pt x="31951" y="55432"/>
                </a:lnTo>
                <a:lnTo>
                  <a:pt x="31484" y="55457"/>
                </a:lnTo>
                <a:lnTo>
                  <a:pt x="31029" y="55457"/>
                </a:lnTo>
                <a:lnTo>
                  <a:pt x="30802" y="55445"/>
                </a:lnTo>
                <a:lnTo>
                  <a:pt x="30574" y="55407"/>
                </a:lnTo>
                <a:lnTo>
                  <a:pt x="30360" y="55382"/>
                </a:lnTo>
                <a:lnTo>
                  <a:pt x="30132" y="55331"/>
                </a:lnTo>
                <a:lnTo>
                  <a:pt x="29766" y="55230"/>
                </a:lnTo>
                <a:lnTo>
                  <a:pt x="29387" y="55129"/>
                </a:lnTo>
                <a:lnTo>
                  <a:pt x="28641" y="54889"/>
                </a:lnTo>
                <a:lnTo>
                  <a:pt x="27896" y="54636"/>
                </a:lnTo>
                <a:lnTo>
                  <a:pt x="27163" y="54358"/>
                </a:lnTo>
                <a:lnTo>
                  <a:pt x="25698" y="53790"/>
                </a:lnTo>
                <a:lnTo>
                  <a:pt x="24965" y="53499"/>
                </a:lnTo>
                <a:lnTo>
                  <a:pt x="24232" y="53221"/>
                </a:lnTo>
                <a:lnTo>
                  <a:pt x="24346" y="52855"/>
                </a:lnTo>
                <a:lnTo>
                  <a:pt x="27694" y="53196"/>
                </a:lnTo>
                <a:lnTo>
                  <a:pt x="27770" y="52741"/>
                </a:lnTo>
                <a:lnTo>
                  <a:pt x="23815" y="51946"/>
                </a:lnTo>
                <a:lnTo>
                  <a:pt x="24371" y="51844"/>
                </a:lnTo>
                <a:lnTo>
                  <a:pt x="24927" y="51743"/>
                </a:lnTo>
                <a:lnTo>
                  <a:pt x="26014" y="51541"/>
                </a:lnTo>
                <a:lnTo>
                  <a:pt x="26569" y="51428"/>
                </a:lnTo>
                <a:lnTo>
                  <a:pt x="27113" y="51339"/>
                </a:lnTo>
                <a:lnTo>
                  <a:pt x="27656" y="51251"/>
                </a:lnTo>
                <a:lnTo>
                  <a:pt x="28199" y="51188"/>
                </a:lnTo>
                <a:lnTo>
                  <a:pt x="28755" y="51137"/>
                </a:lnTo>
                <a:lnTo>
                  <a:pt x="29298" y="51099"/>
                </a:lnTo>
                <a:close/>
                <a:moveTo>
                  <a:pt x="11523" y="50783"/>
                </a:moveTo>
                <a:lnTo>
                  <a:pt x="11662" y="51036"/>
                </a:lnTo>
                <a:lnTo>
                  <a:pt x="7581" y="54384"/>
                </a:lnTo>
                <a:lnTo>
                  <a:pt x="7935" y="54851"/>
                </a:lnTo>
                <a:lnTo>
                  <a:pt x="12268" y="51554"/>
                </a:lnTo>
                <a:lnTo>
                  <a:pt x="12155" y="51807"/>
                </a:lnTo>
                <a:lnTo>
                  <a:pt x="12016" y="52072"/>
                </a:lnTo>
                <a:lnTo>
                  <a:pt x="11864" y="52337"/>
                </a:lnTo>
                <a:lnTo>
                  <a:pt x="11700" y="52602"/>
                </a:lnTo>
                <a:lnTo>
                  <a:pt x="11523" y="52868"/>
                </a:lnTo>
                <a:lnTo>
                  <a:pt x="11321" y="53133"/>
                </a:lnTo>
                <a:lnTo>
                  <a:pt x="11106" y="53398"/>
                </a:lnTo>
                <a:lnTo>
                  <a:pt x="10891" y="53664"/>
                </a:lnTo>
                <a:lnTo>
                  <a:pt x="10651" y="53916"/>
                </a:lnTo>
                <a:lnTo>
                  <a:pt x="10398" y="54182"/>
                </a:lnTo>
                <a:lnTo>
                  <a:pt x="10146" y="54434"/>
                </a:lnTo>
                <a:lnTo>
                  <a:pt x="9880" y="54687"/>
                </a:lnTo>
                <a:lnTo>
                  <a:pt x="9603" y="54927"/>
                </a:lnTo>
                <a:lnTo>
                  <a:pt x="9325" y="55167"/>
                </a:lnTo>
                <a:lnTo>
                  <a:pt x="9034" y="55394"/>
                </a:lnTo>
                <a:lnTo>
                  <a:pt x="8731" y="55622"/>
                </a:lnTo>
                <a:lnTo>
                  <a:pt x="8428" y="55836"/>
                </a:lnTo>
                <a:lnTo>
                  <a:pt x="8124" y="56039"/>
                </a:lnTo>
                <a:lnTo>
                  <a:pt x="7809" y="56228"/>
                </a:lnTo>
                <a:lnTo>
                  <a:pt x="7493" y="56405"/>
                </a:lnTo>
                <a:lnTo>
                  <a:pt x="7177" y="56582"/>
                </a:lnTo>
                <a:lnTo>
                  <a:pt x="6861" y="56733"/>
                </a:lnTo>
                <a:lnTo>
                  <a:pt x="6533" y="56885"/>
                </a:lnTo>
                <a:lnTo>
                  <a:pt x="6217" y="57011"/>
                </a:lnTo>
                <a:lnTo>
                  <a:pt x="5901" y="57125"/>
                </a:lnTo>
                <a:lnTo>
                  <a:pt x="5585" y="57226"/>
                </a:lnTo>
                <a:lnTo>
                  <a:pt x="5269" y="57302"/>
                </a:lnTo>
                <a:lnTo>
                  <a:pt x="4966" y="57365"/>
                </a:lnTo>
                <a:lnTo>
                  <a:pt x="4650" y="57403"/>
                </a:lnTo>
                <a:lnTo>
                  <a:pt x="4360" y="57428"/>
                </a:lnTo>
                <a:lnTo>
                  <a:pt x="4056" y="57441"/>
                </a:lnTo>
                <a:lnTo>
                  <a:pt x="3778" y="57428"/>
                </a:lnTo>
                <a:lnTo>
                  <a:pt x="3387" y="57378"/>
                </a:lnTo>
                <a:lnTo>
                  <a:pt x="3008" y="57314"/>
                </a:lnTo>
                <a:lnTo>
                  <a:pt x="2818" y="57264"/>
                </a:lnTo>
                <a:lnTo>
                  <a:pt x="2641" y="57213"/>
                </a:lnTo>
                <a:lnTo>
                  <a:pt x="2465" y="57163"/>
                </a:lnTo>
                <a:lnTo>
                  <a:pt x="2300" y="57087"/>
                </a:lnTo>
                <a:lnTo>
                  <a:pt x="2149" y="57011"/>
                </a:lnTo>
                <a:lnTo>
                  <a:pt x="2010" y="56910"/>
                </a:lnTo>
                <a:lnTo>
                  <a:pt x="1883" y="56809"/>
                </a:lnTo>
                <a:lnTo>
                  <a:pt x="1770" y="56683"/>
                </a:lnTo>
                <a:lnTo>
                  <a:pt x="1669" y="56556"/>
                </a:lnTo>
                <a:lnTo>
                  <a:pt x="1593" y="56405"/>
                </a:lnTo>
                <a:lnTo>
                  <a:pt x="1542" y="56241"/>
                </a:lnTo>
                <a:lnTo>
                  <a:pt x="1517" y="56051"/>
                </a:lnTo>
                <a:lnTo>
                  <a:pt x="1504" y="55912"/>
                </a:lnTo>
                <a:lnTo>
                  <a:pt x="1517" y="55773"/>
                </a:lnTo>
                <a:lnTo>
                  <a:pt x="1542" y="55622"/>
                </a:lnTo>
                <a:lnTo>
                  <a:pt x="1580" y="55470"/>
                </a:lnTo>
                <a:lnTo>
                  <a:pt x="1631" y="55318"/>
                </a:lnTo>
                <a:lnTo>
                  <a:pt x="1694" y="55154"/>
                </a:lnTo>
                <a:lnTo>
                  <a:pt x="1770" y="55003"/>
                </a:lnTo>
                <a:lnTo>
                  <a:pt x="1858" y="54851"/>
                </a:lnTo>
                <a:lnTo>
                  <a:pt x="1947" y="54699"/>
                </a:lnTo>
                <a:lnTo>
                  <a:pt x="2048" y="54548"/>
                </a:lnTo>
                <a:lnTo>
                  <a:pt x="2149" y="54409"/>
                </a:lnTo>
                <a:lnTo>
                  <a:pt x="2262" y="54270"/>
                </a:lnTo>
                <a:lnTo>
                  <a:pt x="2376" y="54144"/>
                </a:lnTo>
                <a:lnTo>
                  <a:pt x="2490" y="54017"/>
                </a:lnTo>
                <a:lnTo>
                  <a:pt x="2604" y="53916"/>
                </a:lnTo>
                <a:lnTo>
                  <a:pt x="2730" y="53815"/>
                </a:lnTo>
                <a:lnTo>
                  <a:pt x="2894" y="53689"/>
                </a:lnTo>
                <a:lnTo>
                  <a:pt x="3071" y="53563"/>
                </a:lnTo>
                <a:lnTo>
                  <a:pt x="3450" y="53348"/>
                </a:lnTo>
                <a:lnTo>
                  <a:pt x="3829" y="53146"/>
                </a:lnTo>
                <a:lnTo>
                  <a:pt x="4233" y="52956"/>
                </a:lnTo>
                <a:lnTo>
                  <a:pt x="4638" y="52792"/>
                </a:lnTo>
                <a:lnTo>
                  <a:pt x="5042" y="52640"/>
                </a:lnTo>
                <a:lnTo>
                  <a:pt x="5459" y="52489"/>
                </a:lnTo>
                <a:lnTo>
                  <a:pt x="5876" y="52362"/>
                </a:lnTo>
                <a:lnTo>
                  <a:pt x="6570" y="52135"/>
                </a:lnTo>
                <a:lnTo>
                  <a:pt x="7278" y="51933"/>
                </a:lnTo>
                <a:lnTo>
                  <a:pt x="8693" y="51541"/>
                </a:lnTo>
                <a:lnTo>
                  <a:pt x="10108" y="51162"/>
                </a:lnTo>
                <a:lnTo>
                  <a:pt x="11523" y="50783"/>
                </a:lnTo>
                <a:close/>
                <a:moveTo>
                  <a:pt x="23310" y="55078"/>
                </a:moveTo>
                <a:lnTo>
                  <a:pt x="23525" y="55243"/>
                </a:lnTo>
                <a:lnTo>
                  <a:pt x="23752" y="55407"/>
                </a:lnTo>
                <a:lnTo>
                  <a:pt x="24220" y="55723"/>
                </a:lnTo>
                <a:lnTo>
                  <a:pt x="24687" y="56039"/>
                </a:lnTo>
                <a:lnTo>
                  <a:pt x="24914" y="56203"/>
                </a:lnTo>
                <a:lnTo>
                  <a:pt x="25142" y="56367"/>
                </a:lnTo>
                <a:lnTo>
                  <a:pt x="25357" y="56556"/>
                </a:lnTo>
                <a:lnTo>
                  <a:pt x="25559" y="56746"/>
                </a:lnTo>
                <a:lnTo>
                  <a:pt x="25748" y="56948"/>
                </a:lnTo>
                <a:lnTo>
                  <a:pt x="25925" y="57175"/>
                </a:lnTo>
                <a:lnTo>
                  <a:pt x="26089" y="57415"/>
                </a:lnTo>
                <a:lnTo>
                  <a:pt x="26228" y="57681"/>
                </a:lnTo>
                <a:lnTo>
                  <a:pt x="26355" y="57959"/>
                </a:lnTo>
                <a:lnTo>
                  <a:pt x="26405" y="58123"/>
                </a:lnTo>
                <a:lnTo>
                  <a:pt x="26456" y="58274"/>
                </a:lnTo>
                <a:lnTo>
                  <a:pt x="26127" y="58325"/>
                </a:lnTo>
                <a:lnTo>
                  <a:pt x="25811" y="58325"/>
                </a:lnTo>
                <a:lnTo>
                  <a:pt x="25496" y="58312"/>
                </a:lnTo>
                <a:lnTo>
                  <a:pt x="25192" y="58262"/>
                </a:lnTo>
                <a:lnTo>
                  <a:pt x="24902" y="58186"/>
                </a:lnTo>
                <a:lnTo>
                  <a:pt x="24611" y="58085"/>
                </a:lnTo>
                <a:lnTo>
                  <a:pt x="24321" y="57946"/>
                </a:lnTo>
                <a:lnTo>
                  <a:pt x="24043" y="57782"/>
                </a:lnTo>
                <a:lnTo>
                  <a:pt x="23777" y="57592"/>
                </a:lnTo>
                <a:lnTo>
                  <a:pt x="23525" y="57378"/>
                </a:lnTo>
                <a:lnTo>
                  <a:pt x="23272" y="57125"/>
                </a:lnTo>
                <a:lnTo>
                  <a:pt x="23032" y="56860"/>
                </a:lnTo>
                <a:lnTo>
                  <a:pt x="22805" y="56556"/>
                </a:lnTo>
                <a:lnTo>
                  <a:pt x="22577" y="56228"/>
                </a:lnTo>
                <a:lnTo>
                  <a:pt x="22363" y="55887"/>
                </a:lnTo>
                <a:lnTo>
                  <a:pt x="22160" y="55508"/>
                </a:lnTo>
                <a:lnTo>
                  <a:pt x="25142" y="57415"/>
                </a:lnTo>
                <a:lnTo>
                  <a:pt x="25382" y="57112"/>
                </a:lnTo>
                <a:lnTo>
                  <a:pt x="23095" y="55306"/>
                </a:lnTo>
                <a:lnTo>
                  <a:pt x="23310" y="55078"/>
                </a:lnTo>
                <a:close/>
                <a:moveTo>
                  <a:pt x="31572" y="60586"/>
                </a:moveTo>
                <a:lnTo>
                  <a:pt x="32103" y="60599"/>
                </a:lnTo>
                <a:lnTo>
                  <a:pt x="32634" y="60637"/>
                </a:lnTo>
                <a:lnTo>
                  <a:pt x="33152" y="60700"/>
                </a:lnTo>
                <a:lnTo>
                  <a:pt x="33404" y="60750"/>
                </a:lnTo>
                <a:lnTo>
                  <a:pt x="33670" y="60801"/>
                </a:lnTo>
                <a:lnTo>
                  <a:pt x="33922" y="60864"/>
                </a:lnTo>
                <a:lnTo>
                  <a:pt x="34188" y="60927"/>
                </a:lnTo>
                <a:lnTo>
                  <a:pt x="34440" y="61003"/>
                </a:lnTo>
                <a:lnTo>
                  <a:pt x="34693" y="61092"/>
                </a:lnTo>
                <a:lnTo>
                  <a:pt x="34958" y="61180"/>
                </a:lnTo>
                <a:lnTo>
                  <a:pt x="35211" y="61281"/>
                </a:lnTo>
                <a:lnTo>
                  <a:pt x="35337" y="61344"/>
                </a:lnTo>
                <a:lnTo>
                  <a:pt x="35451" y="61407"/>
                </a:lnTo>
                <a:lnTo>
                  <a:pt x="35577" y="61496"/>
                </a:lnTo>
                <a:lnTo>
                  <a:pt x="35716" y="61584"/>
                </a:lnTo>
                <a:lnTo>
                  <a:pt x="35969" y="61799"/>
                </a:lnTo>
                <a:lnTo>
                  <a:pt x="36196" y="62026"/>
                </a:lnTo>
                <a:lnTo>
                  <a:pt x="36398" y="62266"/>
                </a:lnTo>
                <a:lnTo>
                  <a:pt x="36474" y="62380"/>
                </a:lnTo>
                <a:lnTo>
                  <a:pt x="36550" y="62481"/>
                </a:lnTo>
                <a:lnTo>
                  <a:pt x="36601" y="62582"/>
                </a:lnTo>
                <a:lnTo>
                  <a:pt x="36626" y="62683"/>
                </a:lnTo>
                <a:lnTo>
                  <a:pt x="36639" y="62759"/>
                </a:lnTo>
                <a:lnTo>
                  <a:pt x="36639" y="62835"/>
                </a:lnTo>
                <a:lnTo>
                  <a:pt x="36588" y="62961"/>
                </a:lnTo>
                <a:lnTo>
                  <a:pt x="36525" y="63100"/>
                </a:lnTo>
                <a:lnTo>
                  <a:pt x="36462" y="63226"/>
                </a:lnTo>
                <a:lnTo>
                  <a:pt x="36373" y="63353"/>
                </a:lnTo>
                <a:lnTo>
                  <a:pt x="36285" y="63479"/>
                </a:lnTo>
                <a:lnTo>
                  <a:pt x="36196" y="63605"/>
                </a:lnTo>
                <a:lnTo>
                  <a:pt x="35982" y="63833"/>
                </a:lnTo>
                <a:lnTo>
                  <a:pt x="35742" y="64060"/>
                </a:lnTo>
                <a:lnTo>
                  <a:pt x="35489" y="64250"/>
                </a:lnTo>
                <a:lnTo>
                  <a:pt x="35363" y="64338"/>
                </a:lnTo>
                <a:lnTo>
                  <a:pt x="35236" y="64414"/>
                </a:lnTo>
                <a:lnTo>
                  <a:pt x="35097" y="64477"/>
                </a:lnTo>
                <a:lnTo>
                  <a:pt x="34971" y="64540"/>
                </a:lnTo>
                <a:lnTo>
                  <a:pt x="34668" y="64641"/>
                </a:lnTo>
                <a:lnTo>
                  <a:pt x="34352" y="64730"/>
                </a:lnTo>
                <a:lnTo>
                  <a:pt x="34023" y="64780"/>
                </a:lnTo>
                <a:lnTo>
                  <a:pt x="33682" y="64818"/>
                </a:lnTo>
                <a:lnTo>
                  <a:pt x="33354" y="64831"/>
                </a:lnTo>
                <a:lnTo>
                  <a:pt x="33013" y="64806"/>
                </a:lnTo>
                <a:lnTo>
                  <a:pt x="32848" y="64780"/>
                </a:lnTo>
                <a:lnTo>
                  <a:pt x="32697" y="64755"/>
                </a:lnTo>
                <a:lnTo>
                  <a:pt x="32545" y="64717"/>
                </a:lnTo>
                <a:lnTo>
                  <a:pt x="32394" y="64679"/>
                </a:lnTo>
                <a:lnTo>
                  <a:pt x="31585" y="64414"/>
                </a:lnTo>
                <a:lnTo>
                  <a:pt x="30776" y="64136"/>
                </a:lnTo>
                <a:lnTo>
                  <a:pt x="29981" y="63845"/>
                </a:lnTo>
                <a:lnTo>
                  <a:pt x="29185" y="63542"/>
                </a:lnTo>
                <a:lnTo>
                  <a:pt x="27593" y="62911"/>
                </a:lnTo>
                <a:lnTo>
                  <a:pt x="26014" y="62292"/>
                </a:lnTo>
                <a:lnTo>
                  <a:pt x="26102" y="62039"/>
                </a:lnTo>
                <a:lnTo>
                  <a:pt x="30840" y="62607"/>
                </a:lnTo>
                <a:lnTo>
                  <a:pt x="30903" y="62102"/>
                </a:lnTo>
                <a:lnTo>
                  <a:pt x="26645" y="61332"/>
                </a:lnTo>
                <a:lnTo>
                  <a:pt x="27214" y="61193"/>
                </a:lnTo>
                <a:lnTo>
                  <a:pt x="27770" y="61066"/>
                </a:lnTo>
                <a:lnTo>
                  <a:pt x="28338" y="60953"/>
                </a:lnTo>
                <a:lnTo>
                  <a:pt x="28881" y="60852"/>
                </a:lnTo>
                <a:lnTo>
                  <a:pt x="29437" y="60763"/>
                </a:lnTo>
                <a:lnTo>
                  <a:pt x="29981" y="60687"/>
                </a:lnTo>
                <a:lnTo>
                  <a:pt x="30511" y="60637"/>
                </a:lnTo>
                <a:lnTo>
                  <a:pt x="31042" y="60599"/>
                </a:lnTo>
                <a:lnTo>
                  <a:pt x="31572" y="60586"/>
                </a:lnTo>
                <a:close/>
                <a:moveTo>
                  <a:pt x="12811" y="60460"/>
                </a:moveTo>
                <a:lnTo>
                  <a:pt x="12950" y="60700"/>
                </a:lnTo>
                <a:lnTo>
                  <a:pt x="7354" y="65197"/>
                </a:lnTo>
                <a:lnTo>
                  <a:pt x="7569" y="65500"/>
                </a:lnTo>
                <a:lnTo>
                  <a:pt x="7910" y="65374"/>
                </a:lnTo>
                <a:lnTo>
                  <a:pt x="8238" y="65235"/>
                </a:lnTo>
                <a:lnTo>
                  <a:pt x="8554" y="65071"/>
                </a:lnTo>
                <a:lnTo>
                  <a:pt x="8857" y="64894"/>
                </a:lnTo>
                <a:lnTo>
                  <a:pt x="9148" y="64704"/>
                </a:lnTo>
                <a:lnTo>
                  <a:pt x="9438" y="64502"/>
                </a:lnTo>
                <a:lnTo>
                  <a:pt x="9716" y="64288"/>
                </a:lnTo>
                <a:lnTo>
                  <a:pt x="9982" y="64060"/>
                </a:lnTo>
                <a:lnTo>
                  <a:pt x="10525" y="63605"/>
                </a:lnTo>
                <a:lnTo>
                  <a:pt x="11068" y="63138"/>
                </a:lnTo>
                <a:lnTo>
                  <a:pt x="11333" y="62923"/>
                </a:lnTo>
                <a:lnTo>
                  <a:pt x="11611" y="62696"/>
                </a:lnTo>
                <a:lnTo>
                  <a:pt x="11889" y="62481"/>
                </a:lnTo>
                <a:lnTo>
                  <a:pt x="12180" y="62279"/>
                </a:lnTo>
                <a:lnTo>
                  <a:pt x="12079" y="62494"/>
                </a:lnTo>
                <a:lnTo>
                  <a:pt x="11952" y="62709"/>
                </a:lnTo>
                <a:lnTo>
                  <a:pt x="11813" y="62923"/>
                </a:lnTo>
                <a:lnTo>
                  <a:pt x="11662" y="63151"/>
                </a:lnTo>
                <a:lnTo>
                  <a:pt x="11485" y="63378"/>
                </a:lnTo>
                <a:lnTo>
                  <a:pt x="11295" y="63618"/>
                </a:lnTo>
                <a:lnTo>
                  <a:pt x="10891" y="64111"/>
                </a:lnTo>
                <a:lnTo>
                  <a:pt x="10436" y="64603"/>
                </a:lnTo>
                <a:lnTo>
                  <a:pt x="9944" y="65096"/>
                </a:lnTo>
                <a:lnTo>
                  <a:pt x="9413" y="65589"/>
                </a:lnTo>
                <a:lnTo>
                  <a:pt x="8870" y="66069"/>
                </a:lnTo>
                <a:lnTo>
                  <a:pt x="8314" y="66536"/>
                </a:lnTo>
                <a:lnTo>
                  <a:pt x="7758" y="66966"/>
                </a:lnTo>
                <a:lnTo>
                  <a:pt x="7190" y="67383"/>
                </a:lnTo>
                <a:lnTo>
                  <a:pt x="6634" y="67749"/>
                </a:lnTo>
                <a:lnTo>
                  <a:pt x="6103" y="68077"/>
                </a:lnTo>
                <a:lnTo>
                  <a:pt x="5850" y="68216"/>
                </a:lnTo>
                <a:lnTo>
                  <a:pt x="5598" y="68343"/>
                </a:lnTo>
                <a:lnTo>
                  <a:pt x="5358" y="68469"/>
                </a:lnTo>
                <a:lnTo>
                  <a:pt x="5118" y="68570"/>
                </a:lnTo>
                <a:lnTo>
                  <a:pt x="4890" y="68646"/>
                </a:lnTo>
                <a:lnTo>
                  <a:pt x="4688" y="68722"/>
                </a:lnTo>
                <a:lnTo>
                  <a:pt x="4397" y="68785"/>
                </a:lnTo>
                <a:lnTo>
                  <a:pt x="4107" y="68835"/>
                </a:lnTo>
                <a:lnTo>
                  <a:pt x="3804" y="68873"/>
                </a:lnTo>
                <a:lnTo>
                  <a:pt x="3526" y="68886"/>
                </a:lnTo>
                <a:lnTo>
                  <a:pt x="3235" y="68873"/>
                </a:lnTo>
                <a:lnTo>
                  <a:pt x="2957" y="68848"/>
                </a:lnTo>
                <a:lnTo>
                  <a:pt x="2679" y="68810"/>
                </a:lnTo>
                <a:lnTo>
                  <a:pt x="2427" y="68747"/>
                </a:lnTo>
                <a:lnTo>
                  <a:pt x="2174" y="68671"/>
                </a:lnTo>
                <a:lnTo>
                  <a:pt x="1947" y="68583"/>
                </a:lnTo>
                <a:lnTo>
                  <a:pt x="1719" y="68469"/>
                </a:lnTo>
                <a:lnTo>
                  <a:pt x="1517" y="68355"/>
                </a:lnTo>
                <a:lnTo>
                  <a:pt x="1340" y="68216"/>
                </a:lnTo>
                <a:lnTo>
                  <a:pt x="1189" y="68065"/>
                </a:lnTo>
                <a:lnTo>
                  <a:pt x="1050" y="67901"/>
                </a:lnTo>
                <a:lnTo>
                  <a:pt x="949" y="67711"/>
                </a:lnTo>
                <a:lnTo>
                  <a:pt x="860" y="67534"/>
                </a:lnTo>
                <a:lnTo>
                  <a:pt x="810" y="67332"/>
                </a:lnTo>
                <a:lnTo>
                  <a:pt x="784" y="67130"/>
                </a:lnTo>
                <a:lnTo>
                  <a:pt x="784" y="66915"/>
                </a:lnTo>
                <a:lnTo>
                  <a:pt x="797" y="66700"/>
                </a:lnTo>
                <a:lnTo>
                  <a:pt x="847" y="66473"/>
                </a:lnTo>
                <a:lnTo>
                  <a:pt x="911" y="66246"/>
                </a:lnTo>
                <a:lnTo>
                  <a:pt x="999" y="66018"/>
                </a:lnTo>
                <a:lnTo>
                  <a:pt x="1113" y="65791"/>
                </a:lnTo>
                <a:lnTo>
                  <a:pt x="1239" y="65564"/>
                </a:lnTo>
                <a:lnTo>
                  <a:pt x="1403" y="65336"/>
                </a:lnTo>
                <a:lnTo>
                  <a:pt x="1568" y="65121"/>
                </a:lnTo>
                <a:lnTo>
                  <a:pt x="1770" y="64907"/>
                </a:lnTo>
                <a:lnTo>
                  <a:pt x="1984" y="64704"/>
                </a:lnTo>
                <a:lnTo>
                  <a:pt x="2224" y="64502"/>
                </a:lnTo>
                <a:lnTo>
                  <a:pt x="2477" y="64313"/>
                </a:lnTo>
                <a:lnTo>
                  <a:pt x="2957" y="63997"/>
                </a:lnTo>
                <a:lnTo>
                  <a:pt x="3437" y="63694"/>
                </a:lnTo>
                <a:lnTo>
                  <a:pt x="3930" y="63416"/>
                </a:lnTo>
                <a:lnTo>
                  <a:pt x="4423" y="63151"/>
                </a:lnTo>
                <a:lnTo>
                  <a:pt x="4928" y="62911"/>
                </a:lnTo>
                <a:lnTo>
                  <a:pt x="5433" y="62683"/>
                </a:lnTo>
                <a:lnTo>
                  <a:pt x="5951" y="62469"/>
                </a:lnTo>
                <a:lnTo>
                  <a:pt x="6469" y="62254"/>
                </a:lnTo>
                <a:lnTo>
                  <a:pt x="7000" y="62064"/>
                </a:lnTo>
                <a:lnTo>
                  <a:pt x="7531" y="61887"/>
                </a:lnTo>
                <a:lnTo>
                  <a:pt x="8061" y="61711"/>
                </a:lnTo>
                <a:lnTo>
                  <a:pt x="8604" y="61546"/>
                </a:lnTo>
                <a:lnTo>
                  <a:pt x="9678" y="61243"/>
                </a:lnTo>
                <a:lnTo>
                  <a:pt x="10777" y="60953"/>
                </a:lnTo>
                <a:lnTo>
                  <a:pt x="11788" y="60713"/>
                </a:lnTo>
                <a:lnTo>
                  <a:pt x="12811" y="60460"/>
                </a:lnTo>
                <a:close/>
                <a:moveTo>
                  <a:pt x="15401" y="67193"/>
                </a:moveTo>
                <a:lnTo>
                  <a:pt x="15427" y="67559"/>
                </a:lnTo>
                <a:lnTo>
                  <a:pt x="15427" y="67938"/>
                </a:lnTo>
                <a:lnTo>
                  <a:pt x="15414" y="68330"/>
                </a:lnTo>
                <a:lnTo>
                  <a:pt x="15389" y="68722"/>
                </a:lnTo>
                <a:lnTo>
                  <a:pt x="15326" y="69126"/>
                </a:lnTo>
                <a:lnTo>
                  <a:pt x="15262" y="69530"/>
                </a:lnTo>
                <a:lnTo>
                  <a:pt x="15161" y="69934"/>
                </a:lnTo>
                <a:lnTo>
                  <a:pt x="15060" y="70339"/>
                </a:lnTo>
                <a:lnTo>
                  <a:pt x="14934" y="70743"/>
                </a:lnTo>
                <a:lnTo>
                  <a:pt x="14795" y="71147"/>
                </a:lnTo>
                <a:lnTo>
                  <a:pt x="14643" y="71551"/>
                </a:lnTo>
                <a:lnTo>
                  <a:pt x="14466" y="71956"/>
                </a:lnTo>
                <a:lnTo>
                  <a:pt x="14290" y="72347"/>
                </a:lnTo>
                <a:lnTo>
                  <a:pt x="14100" y="72726"/>
                </a:lnTo>
                <a:lnTo>
                  <a:pt x="13885" y="73105"/>
                </a:lnTo>
                <a:lnTo>
                  <a:pt x="13671" y="73472"/>
                </a:lnTo>
                <a:lnTo>
                  <a:pt x="13443" y="73825"/>
                </a:lnTo>
                <a:lnTo>
                  <a:pt x="13216" y="74166"/>
                </a:lnTo>
                <a:lnTo>
                  <a:pt x="12976" y="74495"/>
                </a:lnTo>
                <a:lnTo>
                  <a:pt x="12723" y="74811"/>
                </a:lnTo>
                <a:lnTo>
                  <a:pt x="12470" y="75101"/>
                </a:lnTo>
                <a:lnTo>
                  <a:pt x="12205" y="75379"/>
                </a:lnTo>
                <a:lnTo>
                  <a:pt x="11940" y="75644"/>
                </a:lnTo>
                <a:lnTo>
                  <a:pt x="11674" y="75884"/>
                </a:lnTo>
                <a:lnTo>
                  <a:pt x="11397" y="76099"/>
                </a:lnTo>
                <a:lnTo>
                  <a:pt x="11119" y="76289"/>
                </a:lnTo>
                <a:lnTo>
                  <a:pt x="10841" y="76453"/>
                </a:lnTo>
                <a:lnTo>
                  <a:pt x="10575" y="76592"/>
                </a:lnTo>
                <a:lnTo>
                  <a:pt x="10297" y="76693"/>
                </a:lnTo>
                <a:lnTo>
                  <a:pt x="10019" y="76781"/>
                </a:lnTo>
                <a:lnTo>
                  <a:pt x="9880" y="76807"/>
                </a:lnTo>
                <a:lnTo>
                  <a:pt x="9742" y="76819"/>
                </a:lnTo>
                <a:lnTo>
                  <a:pt x="9603" y="76832"/>
                </a:lnTo>
                <a:lnTo>
                  <a:pt x="9476" y="76844"/>
                </a:lnTo>
                <a:lnTo>
                  <a:pt x="9438" y="76440"/>
                </a:lnTo>
                <a:lnTo>
                  <a:pt x="9438" y="76061"/>
                </a:lnTo>
                <a:lnTo>
                  <a:pt x="9438" y="75682"/>
                </a:lnTo>
                <a:lnTo>
                  <a:pt x="9464" y="75316"/>
                </a:lnTo>
                <a:lnTo>
                  <a:pt x="9514" y="74962"/>
                </a:lnTo>
                <a:lnTo>
                  <a:pt x="9565" y="74608"/>
                </a:lnTo>
                <a:lnTo>
                  <a:pt x="9640" y="74267"/>
                </a:lnTo>
                <a:lnTo>
                  <a:pt x="9729" y="73939"/>
                </a:lnTo>
                <a:lnTo>
                  <a:pt x="9830" y="73610"/>
                </a:lnTo>
                <a:lnTo>
                  <a:pt x="9956" y="73282"/>
                </a:lnTo>
                <a:lnTo>
                  <a:pt x="10083" y="72979"/>
                </a:lnTo>
                <a:lnTo>
                  <a:pt x="10222" y="72663"/>
                </a:lnTo>
                <a:lnTo>
                  <a:pt x="10373" y="72372"/>
                </a:lnTo>
                <a:lnTo>
                  <a:pt x="10537" y="72069"/>
                </a:lnTo>
                <a:lnTo>
                  <a:pt x="10714" y="71779"/>
                </a:lnTo>
                <a:lnTo>
                  <a:pt x="10891" y="71501"/>
                </a:lnTo>
                <a:lnTo>
                  <a:pt x="11081" y="71210"/>
                </a:lnTo>
                <a:lnTo>
                  <a:pt x="11283" y="70932"/>
                </a:lnTo>
                <a:lnTo>
                  <a:pt x="11700" y="70389"/>
                </a:lnTo>
                <a:lnTo>
                  <a:pt x="12142" y="69859"/>
                </a:lnTo>
                <a:lnTo>
                  <a:pt x="12597" y="69341"/>
                </a:lnTo>
                <a:lnTo>
                  <a:pt x="13064" y="68823"/>
                </a:lnTo>
                <a:lnTo>
                  <a:pt x="13544" y="68317"/>
                </a:lnTo>
                <a:lnTo>
                  <a:pt x="14492" y="67282"/>
                </a:lnTo>
                <a:lnTo>
                  <a:pt x="13696" y="69656"/>
                </a:lnTo>
                <a:lnTo>
                  <a:pt x="14125" y="69846"/>
                </a:lnTo>
                <a:lnTo>
                  <a:pt x="15401" y="67193"/>
                </a:lnTo>
                <a:close/>
                <a:moveTo>
                  <a:pt x="20707" y="66334"/>
                </a:moveTo>
                <a:lnTo>
                  <a:pt x="21655" y="68835"/>
                </a:lnTo>
                <a:lnTo>
                  <a:pt x="22615" y="71349"/>
                </a:lnTo>
                <a:lnTo>
                  <a:pt x="23095" y="72600"/>
                </a:lnTo>
                <a:lnTo>
                  <a:pt x="23563" y="73851"/>
                </a:lnTo>
                <a:lnTo>
                  <a:pt x="24018" y="75114"/>
                </a:lnTo>
                <a:lnTo>
                  <a:pt x="24447" y="76377"/>
                </a:lnTo>
                <a:lnTo>
                  <a:pt x="24523" y="76617"/>
                </a:lnTo>
                <a:lnTo>
                  <a:pt x="24599" y="76857"/>
                </a:lnTo>
                <a:lnTo>
                  <a:pt x="24649" y="77110"/>
                </a:lnTo>
                <a:lnTo>
                  <a:pt x="24687" y="77362"/>
                </a:lnTo>
                <a:lnTo>
                  <a:pt x="24712" y="77602"/>
                </a:lnTo>
                <a:lnTo>
                  <a:pt x="24725" y="77855"/>
                </a:lnTo>
                <a:lnTo>
                  <a:pt x="24712" y="78095"/>
                </a:lnTo>
                <a:lnTo>
                  <a:pt x="24687" y="78335"/>
                </a:lnTo>
                <a:lnTo>
                  <a:pt x="24637" y="78575"/>
                </a:lnTo>
                <a:lnTo>
                  <a:pt x="24561" y="78803"/>
                </a:lnTo>
                <a:lnTo>
                  <a:pt x="24460" y="79030"/>
                </a:lnTo>
                <a:lnTo>
                  <a:pt x="24346" y="79245"/>
                </a:lnTo>
                <a:lnTo>
                  <a:pt x="24194" y="79459"/>
                </a:lnTo>
                <a:lnTo>
                  <a:pt x="24030" y="79662"/>
                </a:lnTo>
                <a:lnTo>
                  <a:pt x="23828" y="79851"/>
                </a:lnTo>
                <a:lnTo>
                  <a:pt x="23588" y="80028"/>
                </a:lnTo>
                <a:lnTo>
                  <a:pt x="23525" y="80066"/>
                </a:lnTo>
                <a:lnTo>
                  <a:pt x="23436" y="80104"/>
                </a:lnTo>
                <a:lnTo>
                  <a:pt x="23259" y="80167"/>
                </a:lnTo>
                <a:lnTo>
                  <a:pt x="23045" y="80192"/>
                </a:lnTo>
                <a:lnTo>
                  <a:pt x="22830" y="80205"/>
                </a:lnTo>
                <a:lnTo>
                  <a:pt x="22615" y="80205"/>
                </a:lnTo>
                <a:lnTo>
                  <a:pt x="22413" y="80167"/>
                </a:lnTo>
                <a:lnTo>
                  <a:pt x="22325" y="80142"/>
                </a:lnTo>
                <a:lnTo>
                  <a:pt x="22236" y="80104"/>
                </a:lnTo>
                <a:lnTo>
                  <a:pt x="22160" y="80066"/>
                </a:lnTo>
                <a:lnTo>
                  <a:pt x="22097" y="80028"/>
                </a:lnTo>
                <a:lnTo>
                  <a:pt x="21781" y="79763"/>
                </a:lnTo>
                <a:lnTo>
                  <a:pt x="21491" y="79497"/>
                </a:lnTo>
                <a:lnTo>
                  <a:pt x="21213" y="79207"/>
                </a:lnTo>
                <a:lnTo>
                  <a:pt x="20948" y="78916"/>
                </a:lnTo>
                <a:lnTo>
                  <a:pt x="20707" y="78613"/>
                </a:lnTo>
                <a:lnTo>
                  <a:pt x="20480" y="78297"/>
                </a:lnTo>
                <a:lnTo>
                  <a:pt x="20265" y="77981"/>
                </a:lnTo>
                <a:lnTo>
                  <a:pt x="20088" y="77640"/>
                </a:lnTo>
                <a:lnTo>
                  <a:pt x="19912" y="77299"/>
                </a:lnTo>
                <a:lnTo>
                  <a:pt x="19773" y="76946"/>
                </a:lnTo>
                <a:lnTo>
                  <a:pt x="19634" y="76579"/>
                </a:lnTo>
                <a:lnTo>
                  <a:pt x="19533" y="76213"/>
                </a:lnTo>
                <a:lnTo>
                  <a:pt x="19444" y="75821"/>
                </a:lnTo>
                <a:lnTo>
                  <a:pt x="19381" y="75430"/>
                </a:lnTo>
                <a:lnTo>
                  <a:pt x="19330" y="75038"/>
                </a:lnTo>
                <a:lnTo>
                  <a:pt x="19318" y="74621"/>
                </a:lnTo>
                <a:lnTo>
                  <a:pt x="19293" y="73636"/>
                </a:lnTo>
                <a:lnTo>
                  <a:pt x="19280" y="72638"/>
                </a:lnTo>
                <a:lnTo>
                  <a:pt x="19280" y="70654"/>
                </a:lnTo>
                <a:lnTo>
                  <a:pt x="19293" y="68684"/>
                </a:lnTo>
                <a:lnTo>
                  <a:pt x="19293" y="66700"/>
                </a:lnTo>
                <a:lnTo>
                  <a:pt x="19394" y="66688"/>
                </a:lnTo>
                <a:lnTo>
                  <a:pt x="20341" y="70275"/>
                </a:lnTo>
                <a:lnTo>
                  <a:pt x="21289" y="73851"/>
                </a:lnTo>
                <a:lnTo>
                  <a:pt x="21301" y="73863"/>
                </a:lnTo>
                <a:lnTo>
                  <a:pt x="21453" y="73863"/>
                </a:lnTo>
                <a:lnTo>
                  <a:pt x="21845" y="73851"/>
                </a:lnTo>
                <a:lnTo>
                  <a:pt x="20316" y="66460"/>
                </a:lnTo>
                <a:lnTo>
                  <a:pt x="20707" y="66334"/>
                </a:lnTo>
                <a:close/>
                <a:moveTo>
                  <a:pt x="23083" y="0"/>
                </a:moveTo>
                <a:lnTo>
                  <a:pt x="22944" y="316"/>
                </a:lnTo>
                <a:lnTo>
                  <a:pt x="22805" y="632"/>
                </a:lnTo>
                <a:lnTo>
                  <a:pt x="22729" y="783"/>
                </a:lnTo>
                <a:lnTo>
                  <a:pt x="22666" y="948"/>
                </a:lnTo>
                <a:lnTo>
                  <a:pt x="22615" y="1099"/>
                </a:lnTo>
                <a:lnTo>
                  <a:pt x="22577" y="1263"/>
                </a:lnTo>
                <a:lnTo>
                  <a:pt x="21743" y="5268"/>
                </a:lnTo>
                <a:lnTo>
                  <a:pt x="20910" y="9260"/>
                </a:lnTo>
                <a:lnTo>
                  <a:pt x="20101" y="13264"/>
                </a:lnTo>
                <a:lnTo>
                  <a:pt x="19709" y="15273"/>
                </a:lnTo>
                <a:lnTo>
                  <a:pt x="19318" y="17269"/>
                </a:lnTo>
                <a:lnTo>
                  <a:pt x="19217" y="17762"/>
                </a:lnTo>
                <a:lnTo>
                  <a:pt x="19166" y="17989"/>
                </a:lnTo>
                <a:lnTo>
                  <a:pt x="19103" y="18216"/>
                </a:lnTo>
                <a:lnTo>
                  <a:pt x="19027" y="18419"/>
                </a:lnTo>
                <a:lnTo>
                  <a:pt x="18951" y="18633"/>
                </a:lnTo>
                <a:lnTo>
                  <a:pt x="18863" y="18823"/>
                </a:lnTo>
                <a:lnTo>
                  <a:pt x="18762" y="19012"/>
                </a:lnTo>
                <a:lnTo>
                  <a:pt x="18648" y="19202"/>
                </a:lnTo>
                <a:lnTo>
                  <a:pt x="18522" y="19379"/>
                </a:lnTo>
                <a:lnTo>
                  <a:pt x="18383" y="19543"/>
                </a:lnTo>
                <a:lnTo>
                  <a:pt x="18219" y="19694"/>
                </a:lnTo>
                <a:lnTo>
                  <a:pt x="18029" y="19846"/>
                </a:lnTo>
                <a:lnTo>
                  <a:pt x="17827" y="19998"/>
                </a:lnTo>
                <a:lnTo>
                  <a:pt x="17600" y="20137"/>
                </a:lnTo>
                <a:lnTo>
                  <a:pt x="17360" y="20263"/>
                </a:lnTo>
                <a:lnTo>
                  <a:pt x="16993" y="20427"/>
                </a:lnTo>
                <a:lnTo>
                  <a:pt x="16639" y="20579"/>
                </a:lnTo>
                <a:lnTo>
                  <a:pt x="16286" y="20705"/>
                </a:lnTo>
                <a:lnTo>
                  <a:pt x="15919" y="20819"/>
                </a:lnTo>
                <a:lnTo>
                  <a:pt x="15566" y="20907"/>
                </a:lnTo>
                <a:lnTo>
                  <a:pt x="15212" y="20983"/>
                </a:lnTo>
                <a:lnTo>
                  <a:pt x="14858" y="21046"/>
                </a:lnTo>
                <a:lnTo>
                  <a:pt x="14504" y="21097"/>
                </a:lnTo>
                <a:lnTo>
                  <a:pt x="14138" y="21122"/>
                </a:lnTo>
                <a:lnTo>
                  <a:pt x="13784" y="21135"/>
                </a:lnTo>
                <a:lnTo>
                  <a:pt x="13418" y="21135"/>
                </a:lnTo>
                <a:lnTo>
                  <a:pt x="13052" y="21122"/>
                </a:lnTo>
                <a:lnTo>
                  <a:pt x="12685" y="21084"/>
                </a:lnTo>
                <a:lnTo>
                  <a:pt x="12306" y="21046"/>
                </a:lnTo>
                <a:lnTo>
                  <a:pt x="11927" y="20983"/>
                </a:lnTo>
                <a:lnTo>
                  <a:pt x="11535" y="20920"/>
                </a:lnTo>
                <a:lnTo>
                  <a:pt x="11068" y="20831"/>
                </a:lnTo>
                <a:lnTo>
                  <a:pt x="10588" y="20756"/>
                </a:lnTo>
                <a:lnTo>
                  <a:pt x="10121" y="20705"/>
                </a:lnTo>
                <a:lnTo>
                  <a:pt x="9640" y="20667"/>
                </a:lnTo>
                <a:lnTo>
                  <a:pt x="9160" y="20642"/>
                </a:lnTo>
                <a:lnTo>
                  <a:pt x="8693" y="20629"/>
                </a:lnTo>
                <a:lnTo>
                  <a:pt x="8213" y="20642"/>
                </a:lnTo>
                <a:lnTo>
                  <a:pt x="7745" y="20667"/>
                </a:lnTo>
                <a:lnTo>
                  <a:pt x="7265" y="20718"/>
                </a:lnTo>
                <a:lnTo>
                  <a:pt x="6798" y="20793"/>
                </a:lnTo>
                <a:lnTo>
                  <a:pt x="6330" y="20882"/>
                </a:lnTo>
                <a:lnTo>
                  <a:pt x="5863" y="20996"/>
                </a:lnTo>
                <a:lnTo>
                  <a:pt x="5408" y="21135"/>
                </a:lnTo>
                <a:lnTo>
                  <a:pt x="4941" y="21299"/>
                </a:lnTo>
                <a:lnTo>
                  <a:pt x="4486" y="21488"/>
                </a:lnTo>
                <a:lnTo>
                  <a:pt x="4044" y="21716"/>
                </a:lnTo>
                <a:lnTo>
                  <a:pt x="3854" y="21817"/>
                </a:lnTo>
                <a:lnTo>
                  <a:pt x="3665" y="21918"/>
                </a:lnTo>
                <a:lnTo>
                  <a:pt x="3500" y="22044"/>
                </a:lnTo>
                <a:lnTo>
                  <a:pt x="3349" y="22158"/>
                </a:lnTo>
                <a:lnTo>
                  <a:pt x="3197" y="22284"/>
                </a:lnTo>
                <a:lnTo>
                  <a:pt x="3071" y="22410"/>
                </a:lnTo>
                <a:lnTo>
                  <a:pt x="2945" y="22549"/>
                </a:lnTo>
                <a:lnTo>
                  <a:pt x="2831" y="22688"/>
                </a:lnTo>
                <a:lnTo>
                  <a:pt x="2730" y="22827"/>
                </a:lnTo>
                <a:lnTo>
                  <a:pt x="2641" y="22966"/>
                </a:lnTo>
                <a:lnTo>
                  <a:pt x="2566" y="23118"/>
                </a:lnTo>
                <a:lnTo>
                  <a:pt x="2490" y="23257"/>
                </a:lnTo>
                <a:lnTo>
                  <a:pt x="2439" y="23408"/>
                </a:lnTo>
                <a:lnTo>
                  <a:pt x="2401" y="23560"/>
                </a:lnTo>
                <a:lnTo>
                  <a:pt x="2363" y="23712"/>
                </a:lnTo>
                <a:lnTo>
                  <a:pt x="2351" y="23876"/>
                </a:lnTo>
                <a:lnTo>
                  <a:pt x="2338" y="24027"/>
                </a:lnTo>
                <a:lnTo>
                  <a:pt x="2338" y="24179"/>
                </a:lnTo>
                <a:lnTo>
                  <a:pt x="2363" y="24331"/>
                </a:lnTo>
                <a:lnTo>
                  <a:pt x="2389" y="24495"/>
                </a:lnTo>
                <a:lnTo>
                  <a:pt x="2427" y="24646"/>
                </a:lnTo>
                <a:lnTo>
                  <a:pt x="2477" y="24798"/>
                </a:lnTo>
                <a:lnTo>
                  <a:pt x="2540" y="24950"/>
                </a:lnTo>
                <a:lnTo>
                  <a:pt x="2616" y="25101"/>
                </a:lnTo>
                <a:lnTo>
                  <a:pt x="2705" y="25240"/>
                </a:lnTo>
                <a:lnTo>
                  <a:pt x="2806" y="25392"/>
                </a:lnTo>
                <a:lnTo>
                  <a:pt x="2919" y="25531"/>
                </a:lnTo>
                <a:lnTo>
                  <a:pt x="3033" y="25670"/>
                </a:lnTo>
                <a:lnTo>
                  <a:pt x="3172" y="25809"/>
                </a:lnTo>
                <a:lnTo>
                  <a:pt x="3324" y="25935"/>
                </a:lnTo>
                <a:lnTo>
                  <a:pt x="3488" y="26061"/>
                </a:lnTo>
                <a:lnTo>
                  <a:pt x="3665" y="26188"/>
                </a:lnTo>
                <a:lnTo>
                  <a:pt x="3943" y="26364"/>
                </a:lnTo>
                <a:lnTo>
                  <a:pt x="4246" y="26529"/>
                </a:lnTo>
                <a:lnTo>
                  <a:pt x="4562" y="26668"/>
                </a:lnTo>
                <a:lnTo>
                  <a:pt x="4890" y="26794"/>
                </a:lnTo>
                <a:lnTo>
                  <a:pt x="5231" y="26895"/>
                </a:lnTo>
                <a:lnTo>
                  <a:pt x="5572" y="26971"/>
                </a:lnTo>
                <a:lnTo>
                  <a:pt x="5737" y="26996"/>
                </a:lnTo>
                <a:lnTo>
                  <a:pt x="5901" y="27009"/>
                </a:lnTo>
                <a:lnTo>
                  <a:pt x="6065" y="27021"/>
                </a:lnTo>
                <a:lnTo>
                  <a:pt x="6229" y="27021"/>
                </a:lnTo>
                <a:lnTo>
                  <a:pt x="6545" y="27009"/>
                </a:lnTo>
                <a:lnTo>
                  <a:pt x="6874" y="26983"/>
                </a:lnTo>
                <a:lnTo>
                  <a:pt x="7190" y="26946"/>
                </a:lnTo>
                <a:lnTo>
                  <a:pt x="7505" y="26908"/>
                </a:lnTo>
                <a:lnTo>
                  <a:pt x="7809" y="26857"/>
                </a:lnTo>
                <a:lnTo>
                  <a:pt x="8112" y="26807"/>
                </a:lnTo>
                <a:lnTo>
                  <a:pt x="8415" y="26731"/>
                </a:lnTo>
                <a:lnTo>
                  <a:pt x="8718" y="26655"/>
                </a:lnTo>
                <a:lnTo>
                  <a:pt x="9009" y="26579"/>
                </a:lnTo>
                <a:lnTo>
                  <a:pt x="9299" y="26491"/>
                </a:lnTo>
                <a:lnTo>
                  <a:pt x="9590" y="26390"/>
                </a:lnTo>
                <a:lnTo>
                  <a:pt x="9868" y="26289"/>
                </a:lnTo>
                <a:lnTo>
                  <a:pt x="10146" y="26175"/>
                </a:lnTo>
                <a:lnTo>
                  <a:pt x="10424" y="26049"/>
                </a:lnTo>
                <a:lnTo>
                  <a:pt x="10702" y="25922"/>
                </a:lnTo>
                <a:lnTo>
                  <a:pt x="10967" y="25783"/>
                </a:lnTo>
                <a:lnTo>
                  <a:pt x="11498" y="25493"/>
                </a:lnTo>
                <a:lnTo>
                  <a:pt x="12016" y="25177"/>
                </a:lnTo>
                <a:lnTo>
                  <a:pt x="12521" y="24836"/>
                </a:lnTo>
                <a:lnTo>
                  <a:pt x="13026" y="24470"/>
                </a:lnTo>
                <a:lnTo>
                  <a:pt x="13506" y="24078"/>
                </a:lnTo>
                <a:lnTo>
                  <a:pt x="13986" y="23661"/>
                </a:lnTo>
                <a:lnTo>
                  <a:pt x="14454" y="23232"/>
                </a:lnTo>
                <a:lnTo>
                  <a:pt x="14909" y="22777"/>
                </a:lnTo>
                <a:lnTo>
                  <a:pt x="15098" y="22587"/>
                </a:lnTo>
                <a:lnTo>
                  <a:pt x="15300" y="22398"/>
                </a:lnTo>
                <a:lnTo>
                  <a:pt x="15730" y="22031"/>
                </a:lnTo>
                <a:lnTo>
                  <a:pt x="16172" y="21678"/>
                </a:lnTo>
                <a:lnTo>
                  <a:pt x="16614" y="21349"/>
                </a:lnTo>
                <a:lnTo>
                  <a:pt x="17536" y="20692"/>
                </a:lnTo>
                <a:lnTo>
                  <a:pt x="17991" y="20351"/>
                </a:lnTo>
                <a:lnTo>
                  <a:pt x="18446" y="20023"/>
                </a:lnTo>
                <a:lnTo>
                  <a:pt x="18787" y="20313"/>
                </a:lnTo>
                <a:lnTo>
                  <a:pt x="18636" y="21615"/>
                </a:lnTo>
                <a:lnTo>
                  <a:pt x="18484" y="22903"/>
                </a:lnTo>
                <a:lnTo>
                  <a:pt x="18408" y="23547"/>
                </a:lnTo>
                <a:lnTo>
                  <a:pt x="18345" y="24192"/>
                </a:lnTo>
                <a:lnTo>
                  <a:pt x="18294" y="24849"/>
                </a:lnTo>
                <a:lnTo>
                  <a:pt x="18257" y="25493"/>
                </a:lnTo>
                <a:lnTo>
                  <a:pt x="18244" y="25708"/>
                </a:lnTo>
                <a:lnTo>
                  <a:pt x="18219" y="25910"/>
                </a:lnTo>
                <a:lnTo>
                  <a:pt x="18193" y="26112"/>
                </a:lnTo>
                <a:lnTo>
                  <a:pt x="18156" y="26314"/>
                </a:lnTo>
                <a:lnTo>
                  <a:pt x="18105" y="26503"/>
                </a:lnTo>
                <a:lnTo>
                  <a:pt x="18054" y="26680"/>
                </a:lnTo>
                <a:lnTo>
                  <a:pt x="17991" y="26870"/>
                </a:lnTo>
                <a:lnTo>
                  <a:pt x="17928" y="27034"/>
                </a:lnTo>
                <a:lnTo>
                  <a:pt x="17840" y="27211"/>
                </a:lnTo>
                <a:lnTo>
                  <a:pt x="17764" y="27362"/>
                </a:lnTo>
                <a:lnTo>
                  <a:pt x="17675" y="27527"/>
                </a:lnTo>
                <a:lnTo>
                  <a:pt x="17574" y="27678"/>
                </a:lnTo>
                <a:lnTo>
                  <a:pt x="17372" y="27969"/>
                </a:lnTo>
                <a:lnTo>
                  <a:pt x="17145" y="28247"/>
                </a:lnTo>
                <a:lnTo>
                  <a:pt x="16905" y="28499"/>
                </a:lnTo>
                <a:lnTo>
                  <a:pt x="16639" y="28727"/>
                </a:lnTo>
                <a:lnTo>
                  <a:pt x="16362" y="28954"/>
                </a:lnTo>
                <a:lnTo>
                  <a:pt x="16084" y="29156"/>
                </a:lnTo>
                <a:lnTo>
                  <a:pt x="15780" y="29333"/>
                </a:lnTo>
                <a:lnTo>
                  <a:pt x="15490" y="29510"/>
                </a:lnTo>
                <a:lnTo>
                  <a:pt x="15187" y="29674"/>
                </a:lnTo>
                <a:lnTo>
                  <a:pt x="14871" y="29813"/>
                </a:lnTo>
                <a:lnTo>
                  <a:pt x="14479" y="29977"/>
                </a:lnTo>
                <a:lnTo>
                  <a:pt x="14087" y="30116"/>
                </a:lnTo>
                <a:lnTo>
                  <a:pt x="13683" y="30255"/>
                </a:lnTo>
                <a:lnTo>
                  <a:pt x="13266" y="30369"/>
                </a:lnTo>
                <a:lnTo>
                  <a:pt x="12849" y="30470"/>
                </a:lnTo>
                <a:lnTo>
                  <a:pt x="12420" y="30559"/>
                </a:lnTo>
                <a:lnTo>
                  <a:pt x="11573" y="30723"/>
                </a:lnTo>
                <a:lnTo>
                  <a:pt x="10702" y="30874"/>
                </a:lnTo>
                <a:lnTo>
                  <a:pt x="9843" y="31026"/>
                </a:lnTo>
                <a:lnTo>
                  <a:pt x="9413" y="31102"/>
                </a:lnTo>
                <a:lnTo>
                  <a:pt x="8983" y="31203"/>
                </a:lnTo>
                <a:lnTo>
                  <a:pt x="8567" y="31304"/>
                </a:lnTo>
                <a:lnTo>
                  <a:pt x="8150" y="31418"/>
                </a:lnTo>
                <a:lnTo>
                  <a:pt x="7480" y="31620"/>
                </a:lnTo>
                <a:lnTo>
                  <a:pt x="6811" y="31834"/>
                </a:lnTo>
                <a:lnTo>
                  <a:pt x="6154" y="32074"/>
                </a:lnTo>
                <a:lnTo>
                  <a:pt x="5497" y="32327"/>
                </a:lnTo>
                <a:lnTo>
                  <a:pt x="4852" y="32605"/>
                </a:lnTo>
                <a:lnTo>
                  <a:pt x="4221" y="32896"/>
                </a:lnTo>
                <a:lnTo>
                  <a:pt x="3589" y="33186"/>
                </a:lnTo>
                <a:lnTo>
                  <a:pt x="2957" y="33502"/>
                </a:lnTo>
                <a:lnTo>
                  <a:pt x="2755" y="33628"/>
                </a:lnTo>
                <a:lnTo>
                  <a:pt x="2566" y="33767"/>
                </a:lnTo>
                <a:lnTo>
                  <a:pt x="2401" y="33919"/>
                </a:lnTo>
                <a:lnTo>
                  <a:pt x="2250" y="34083"/>
                </a:lnTo>
                <a:lnTo>
                  <a:pt x="2136" y="34260"/>
                </a:lnTo>
                <a:lnTo>
                  <a:pt x="2022" y="34449"/>
                </a:lnTo>
                <a:lnTo>
                  <a:pt x="1947" y="34651"/>
                </a:lnTo>
                <a:lnTo>
                  <a:pt x="1871" y="34854"/>
                </a:lnTo>
                <a:lnTo>
                  <a:pt x="1833" y="35068"/>
                </a:lnTo>
                <a:lnTo>
                  <a:pt x="1795" y="35283"/>
                </a:lnTo>
                <a:lnTo>
                  <a:pt x="1782" y="35510"/>
                </a:lnTo>
                <a:lnTo>
                  <a:pt x="1782" y="35725"/>
                </a:lnTo>
                <a:lnTo>
                  <a:pt x="1795" y="35953"/>
                </a:lnTo>
                <a:lnTo>
                  <a:pt x="1820" y="36180"/>
                </a:lnTo>
                <a:lnTo>
                  <a:pt x="1858" y="36407"/>
                </a:lnTo>
                <a:lnTo>
                  <a:pt x="1921" y="36635"/>
                </a:lnTo>
                <a:lnTo>
                  <a:pt x="1972" y="36812"/>
                </a:lnTo>
                <a:lnTo>
                  <a:pt x="2048" y="36976"/>
                </a:lnTo>
                <a:lnTo>
                  <a:pt x="2136" y="37140"/>
                </a:lnTo>
                <a:lnTo>
                  <a:pt x="2224" y="37279"/>
                </a:lnTo>
                <a:lnTo>
                  <a:pt x="2338" y="37418"/>
                </a:lnTo>
                <a:lnTo>
                  <a:pt x="2465" y="37544"/>
                </a:lnTo>
                <a:lnTo>
                  <a:pt x="2591" y="37658"/>
                </a:lnTo>
                <a:lnTo>
                  <a:pt x="2730" y="37759"/>
                </a:lnTo>
                <a:lnTo>
                  <a:pt x="2881" y="37848"/>
                </a:lnTo>
                <a:lnTo>
                  <a:pt x="3046" y="37936"/>
                </a:lnTo>
                <a:lnTo>
                  <a:pt x="3210" y="38012"/>
                </a:lnTo>
                <a:lnTo>
                  <a:pt x="3387" y="38075"/>
                </a:lnTo>
                <a:lnTo>
                  <a:pt x="3564" y="38125"/>
                </a:lnTo>
                <a:lnTo>
                  <a:pt x="3741" y="38163"/>
                </a:lnTo>
                <a:lnTo>
                  <a:pt x="3943" y="38189"/>
                </a:lnTo>
                <a:lnTo>
                  <a:pt x="4132" y="38214"/>
                </a:lnTo>
                <a:lnTo>
                  <a:pt x="4536" y="38239"/>
                </a:lnTo>
                <a:lnTo>
                  <a:pt x="4941" y="38264"/>
                </a:lnTo>
                <a:lnTo>
                  <a:pt x="5547" y="38264"/>
                </a:lnTo>
                <a:lnTo>
                  <a:pt x="5737" y="38239"/>
                </a:lnTo>
                <a:lnTo>
                  <a:pt x="6052" y="38189"/>
                </a:lnTo>
                <a:lnTo>
                  <a:pt x="6356" y="38138"/>
                </a:lnTo>
                <a:lnTo>
                  <a:pt x="6659" y="38075"/>
                </a:lnTo>
                <a:lnTo>
                  <a:pt x="6949" y="37999"/>
                </a:lnTo>
                <a:lnTo>
                  <a:pt x="7253" y="37923"/>
                </a:lnTo>
                <a:lnTo>
                  <a:pt x="7531" y="37835"/>
                </a:lnTo>
                <a:lnTo>
                  <a:pt x="7821" y="37746"/>
                </a:lnTo>
                <a:lnTo>
                  <a:pt x="8099" y="37645"/>
                </a:lnTo>
                <a:lnTo>
                  <a:pt x="8377" y="37544"/>
                </a:lnTo>
                <a:lnTo>
                  <a:pt x="8655" y="37431"/>
                </a:lnTo>
                <a:lnTo>
                  <a:pt x="8920" y="37317"/>
                </a:lnTo>
                <a:lnTo>
                  <a:pt x="9186" y="37191"/>
                </a:lnTo>
                <a:lnTo>
                  <a:pt x="9438" y="37052"/>
                </a:lnTo>
                <a:lnTo>
                  <a:pt x="9691" y="36913"/>
                </a:lnTo>
                <a:lnTo>
                  <a:pt x="10196" y="36622"/>
                </a:lnTo>
                <a:lnTo>
                  <a:pt x="10676" y="36306"/>
                </a:lnTo>
                <a:lnTo>
                  <a:pt x="11156" y="35953"/>
                </a:lnTo>
                <a:lnTo>
                  <a:pt x="11611" y="35586"/>
                </a:lnTo>
                <a:lnTo>
                  <a:pt x="12053" y="35195"/>
                </a:lnTo>
                <a:lnTo>
                  <a:pt x="12470" y="34778"/>
                </a:lnTo>
                <a:lnTo>
                  <a:pt x="12887" y="34336"/>
                </a:lnTo>
                <a:lnTo>
                  <a:pt x="13292" y="33881"/>
                </a:lnTo>
                <a:lnTo>
                  <a:pt x="13683" y="33401"/>
                </a:lnTo>
                <a:lnTo>
                  <a:pt x="13923" y="33072"/>
                </a:lnTo>
                <a:lnTo>
                  <a:pt x="14163" y="32719"/>
                </a:lnTo>
                <a:lnTo>
                  <a:pt x="14378" y="32365"/>
                </a:lnTo>
                <a:lnTo>
                  <a:pt x="14593" y="32011"/>
                </a:lnTo>
                <a:lnTo>
                  <a:pt x="15022" y="31291"/>
                </a:lnTo>
                <a:lnTo>
                  <a:pt x="15237" y="30937"/>
                </a:lnTo>
                <a:lnTo>
                  <a:pt x="15465" y="30584"/>
                </a:lnTo>
                <a:lnTo>
                  <a:pt x="15692" y="30243"/>
                </a:lnTo>
                <a:lnTo>
                  <a:pt x="15945" y="29914"/>
                </a:lnTo>
                <a:lnTo>
                  <a:pt x="16197" y="29598"/>
                </a:lnTo>
                <a:lnTo>
                  <a:pt x="16475" y="29295"/>
                </a:lnTo>
                <a:lnTo>
                  <a:pt x="16627" y="29156"/>
                </a:lnTo>
                <a:lnTo>
                  <a:pt x="16778" y="29017"/>
                </a:lnTo>
                <a:lnTo>
                  <a:pt x="16943" y="28891"/>
                </a:lnTo>
                <a:lnTo>
                  <a:pt x="17120" y="28765"/>
                </a:lnTo>
                <a:lnTo>
                  <a:pt x="17284" y="28651"/>
                </a:lnTo>
                <a:lnTo>
                  <a:pt x="17473" y="28537"/>
                </a:lnTo>
                <a:lnTo>
                  <a:pt x="17663" y="28436"/>
                </a:lnTo>
                <a:lnTo>
                  <a:pt x="17865" y="28335"/>
                </a:lnTo>
                <a:lnTo>
                  <a:pt x="17764" y="29914"/>
                </a:lnTo>
                <a:lnTo>
                  <a:pt x="17663" y="31519"/>
                </a:lnTo>
                <a:lnTo>
                  <a:pt x="17625" y="32327"/>
                </a:lnTo>
                <a:lnTo>
                  <a:pt x="17587" y="33136"/>
                </a:lnTo>
                <a:lnTo>
                  <a:pt x="17562" y="33944"/>
                </a:lnTo>
                <a:lnTo>
                  <a:pt x="17562" y="34753"/>
                </a:lnTo>
                <a:lnTo>
                  <a:pt x="17562" y="35220"/>
                </a:lnTo>
                <a:lnTo>
                  <a:pt x="17549" y="35447"/>
                </a:lnTo>
                <a:lnTo>
                  <a:pt x="17524" y="35662"/>
                </a:lnTo>
                <a:lnTo>
                  <a:pt x="17486" y="35877"/>
                </a:lnTo>
                <a:lnTo>
                  <a:pt x="17448" y="36079"/>
                </a:lnTo>
                <a:lnTo>
                  <a:pt x="17397" y="36281"/>
                </a:lnTo>
                <a:lnTo>
                  <a:pt x="17334" y="36483"/>
                </a:lnTo>
                <a:lnTo>
                  <a:pt x="17259" y="36660"/>
                </a:lnTo>
                <a:lnTo>
                  <a:pt x="17170" y="36850"/>
                </a:lnTo>
                <a:lnTo>
                  <a:pt x="17056" y="37026"/>
                </a:lnTo>
                <a:lnTo>
                  <a:pt x="16943" y="37191"/>
                </a:lnTo>
                <a:lnTo>
                  <a:pt x="16804" y="37355"/>
                </a:lnTo>
                <a:lnTo>
                  <a:pt x="16639" y="37506"/>
                </a:lnTo>
                <a:lnTo>
                  <a:pt x="16475" y="37658"/>
                </a:lnTo>
                <a:lnTo>
                  <a:pt x="16273" y="37797"/>
                </a:lnTo>
                <a:lnTo>
                  <a:pt x="15919" y="38037"/>
                </a:lnTo>
                <a:lnTo>
                  <a:pt x="15566" y="38302"/>
                </a:lnTo>
                <a:lnTo>
                  <a:pt x="14858" y="38820"/>
                </a:lnTo>
                <a:lnTo>
                  <a:pt x="14504" y="39060"/>
                </a:lnTo>
                <a:lnTo>
                  <a:pt x="14138" y="39288"/>
                </a:lnTo>
                <a:lnTo>
                  <a:pt x="13949" y="39389"/>
                </a:lnTo>
                <a:lnTo>
                  <a:pt x="13759" y="39477"/>
                </a:lnTo>
                <a:lnTo>
                  <a:pt x="13569" y="39566"/>
                </a:lnTo>
                <a:lnTo>
                  <a:pt x="13380" y="39641"/>
                </a:lnTo>
                <a:lnTo>
                  <a:pt x="13127" y="39730"/>
                </a:lnTo>
                <a:lnTo>
                  <a:pt x="12887" y="39806"/>
                </a:lnTo>
                <a:lnTo>
                  <a:pt x="12647" y="39869"/>
                </a:lnTo>
                <a:lnTo>
                  <a:pt x="12395" y="39919"/>
                </a:lnTo>
                <a:lnTo>
                  <a:pt x="11889" y="40020"/>
                </a:lnTo>
                <a:lnTo>
                  <a:pt x="11371" y="40109"/>
                </a:lnTo>
                <a:lnTo>
                  <a:pt x="10866" y="40185"/>
                </a:lnTo>
                <a:lnTo>
                  <a:pt x="10348" y="40273"/>
                </a:lnTo>
                <a:lnTo>
                  <a:pt x="9843" y="40374"/>
                </a:lnTo>
                <a:lnTo>
                  <a:pt x="9590" y="40437"/>
                </a:lnTo>
                <a:lnTo>
                  <a:pt x="9350" y="40500"/>
                </a:lnTo>
                <a:lnTo>
                  <a:pt x="8642" y="40715"/>
                </a:lnTo>
                <a:lnTo>
                  <a:pt x="7935" y="40930"/>
                </a:lnTo>
                <a:lnTo>
                  <a:pt x="7581" y="41044"/>
                </a:lnTo>
                <a:lnTo>
                  <a:pt x="7240" y="41170"/>
                </a:lnTo>
                <a:lnTo>
                  <a:pt x="6899" y="41296"/>
                </a:lnTo>
                <a:lnTo>
                  <a:pt x="6558" y="41448"/>
                </a:lnTo>
                <a:lnTo>
                  <a:pt x="6229" y="41599"/>
                </a:lnTo>
                <a:lnTo>
                  <a:pt x="5914" y="41776"/>
                </a:lnTo>
                <a:lnTo>
                  <a:pt x="5598" y="41966"/>
                </a:lnTo>
                <a:lnTo>
                  <a:pt x="5307" y="42181"/>
                </a:lnTo>
                <a:lnTo>
                  <a:pt x="5017" y="42408"/>
                </a:lnTo>
                <a:lnTo>
                  <a:pt x="4739" y="42661"/>
                </a:lnTo>
                <a:lnTo>
                  <a:pt x="4473" y="42938"/>
                </a:lnTo>
                <a:lnTo>
                  <a:pt x="4233" y="43229"/>
                </a:lnTo>
                <a:lnTo>
                  <a:pt x="3993" y="43557"/>
                </a:lnTo>
                <a:lnTo>
                  <a:pt x="3778" y="43886"/>
                </a:lnTo>
                <a:lnTo>
                  <a:pt x="3677" y="44050"/>
                </a:lnTo>
                <a:lnTo>
                  <a:pt x="3576" y="44227"/>
                </a:lnTo>
                <a:lnTo>
                  <a:pt x="3500" y="44404"/>
                </a:lnTo>
                <a:lnTo>
                  <a:pt x="3437" y="44581"/>
                </a:lnTo>
                <a:lnTo>
                  <a:pt x="3387" y="44770"/>
                </a:lnTo>
                <a:lnTo>
                  <a:pt x="3349" y="44947"/>
                </a:lnTo>
                <a:lnTo>
                  <a:pt x="3336" y="45137"/>
                </a:lnTo>
                <a:lnTo>
                  <a:pt x="3349" y="45326"/>
                </a:lnTo>
                <a:lnTo>
                  <a:pt x="3387" y="45516"/>
                </a:lnTo>
                <a:lnTo>
                  <a:pt x="3450" y="45705"/>
                </a:lnTo>
                <a:lnTo>
                  <a:pt x="3538" y="45895"/>
                </a:lnTo>
                <a:lnTo>
                  <a:pt x="3652" y="46097"/>
                </a:lnTo>
                <a:lnTo>
                  <a:pt x="3791" y="46273"/>
                </a:lnTo>
                <a:lnTo>
                  <a:pt x="3930" y="46438"/>
                </a:lnTo>
                <a:lnTo>
                  <a:pt x="4082" y="46589"/>
                </a:lnTo>
                <a:lnTo>
                  <a:pt x="4246" y="46716"/>
                </a:lnTo>
                <a:lnTo>
                  <a:pt x="4410" y="46842"/>
                </a:lnTo>
                <a:lnTo>
                  <a:pt x="4587" y="46943"/>
                </a:lnTo>
                <a:lnTo>
                  <a:pt x="4776" y="47031"/>
                </a:lnTo>
                <a:lnTo>
                  <a:pt x="4966" y="47107"/>
                </a:lnTo>
                <a:lnTo>
                  <a:pt x="5155" y="47170"/>
                </a:lnTo>
                <a:lnTo>
                  <a:pt x="5358" y="47208"/>
                </a:lnTo>
                <a:lnTo>
                  <a:pt x="5572" y="47234"/>
                </a:lnTo>
                <a:lnTo>
                  <a:pt x="5775" y="47246"/>
                </a:lnTo>
                <a:lnTo>
                  <a:pt x="5989" y="47246"/>
                </a:lnTo>
                <a:lnTo>
                  <a:pt x="6217" y="47221"/>
                </a:lnTo>
                <a:lnTo>
                  <a:pt x="6431" y="47183"/>
                </a:lnTo>
                <a:lnTo>
                  <a:pt x="6659" y="47133"/>
                </a:lnTo>
                <a:lnTo>
                  <a:pt x="6987" y="47044"/>
                </a:lnTo>
                <a:lnTo>
                  <a:pt x="7316" y="46956"/>
                </a:lnTo>
                <a:lnTo>
                  <a:pt x="7632" y="46842"/>
                </a:lnTo>
                <a:lnTo>
                  <a:pt x="7935" y="46741"/>
                </a:lnTo>
                <a:lnTo>
                  <a:pt x="8238" y="46615"/>
                </a:lnTo>
                <a:lnTo>
                  <a:pt x="8541" y="46488"/>
                </a:lnTo>
                <a:lnTo>
                  <a:pt x="8832" y="46362"/>
                </a:lnTo>
                <a:lnTo>
                  <a:pt x="9122" y="46210"/>
                </a:lnTo>
                <a:lnTo>
                  <a:pt x="9400" y="46071"/>
                </a:lnTo>
                <a:lnTo>
                  <a:pt x="9678" y="45920"/>
                </a:lnTo>
                <a:lnTo>
                  <a:pt x="9944" y="45756"/>
                </a:lnTo>
                <a:lnTo>
                  <a:pt x="10209" y="45579"/>
                </a:lnTo>
                <a:lnTo>
                  <a:pt x="10474" y="45414"/>
                </a:lnTo>
                <a:lnTo>
                  <a:pt x="10727" y="45225"/>
                </a:lnTo>
                <a:lnTo>
                  <a:pt x="10980" y="45035"/>
                </a:lnTo>
                <a:lnTo>
                  <a:pt x="11220" y="44846"/>
                </a:lnTo>
                <a:lnTo>
                  <a:pt x="11460" y="44644"/>
                </a:lnTo>
                <a:lnTo>
                  <a:pt x="11687" y="44442"/>
                </a:lnTo>
                <a:lnTo>
                  <a:pt x="11914" y="44227"/>
                </a:lnTo>
                <a:lnTo>
                  <a:pt x="12142" y="44000"/>
                </a:lnTo>
                <a:lnTo>
                  <a:pt x="12369" y="43772"/>
                </a:lnTo>
                <a:lnTo>
                  <a:pt x="12584" y="43545"/>
                </a:lnTo>
                <a:lnTo>
                  <a:pt x="13001" y="43065"/>
                </a:lnTo>
                <a:lnTo>
                  <a:pt x="13393" y="42559"/>
                </a:lnTo>
                <a:lnTo>
                  <a:pt x="13772" y="42029"/>
                </a:lnTo>
                <a:lnTo>
                  <a:pt x="14138" y="41473"/>
                </a:lnTo>
                <a:lnTo>
                  <a:pt x="14492" y="40905"/>
                </a:lnTo>
                <a:lnTo>
                  <a:pt x="14631" y="40677"/>
                </a:lnTo>
                <a:lnTo>
                  <a:pt x="14770" y="40450"/>
                </a:lnTo>
                <a:lnTo>
                  <a:pt x="15086" y="40020"/>
                </a:lnTo>
                <a:lnTo>
                  <a:pt x="15414" y="39591"/>
                </a:lnTo>
                <a:lnTo>
                  <a:pt x="15755" y="39187"/>
                </a:lnTo>
                <a:lnTo>
                  <a:pt x="16450" y="38365"/>
                </a:lnTo>
                <a:lnTo>
                  <a:pt x="16804" y="37961"/>
                </a:lnTo>
                <a:lnTo>
                  <a:pt x="17145" y="37544"/>
                </a:lnTo>
                <a:lnTo>
                  <a:pt x="17221" y="38214"/>
                </a:lnTo>
                <a:lnTo>
                  <a:pt x="17284" y="38871"/>
                </a:lnTo>
                <a:lnTo>
                  <a:pt x="17309" y="39515"/>
                </a:lnTo>
                <a:lnTo>
                  <a:pt x="17334" y="40147"/>
                </a:lnTo>
                <a:lnTo>
                  <a:pt x="17372" y="41397"/>
                </a:lnTo>
                <a:lnTo>
                  <a:pt x="17385" y="42004"/>
                </a:lnTo>
                <a:lnTo>
                  <a:pt x="17423" y="42610"/>
                </a:lnTo>
                <a:lnTo>
                  <a:pt x="17423" y="42938"/>
                </a:lnTo>
                <a:lnTo>
                  <a:pt x="17423" y="43254"/>
                </a:lnTo>
                <a:lnTo>
                  <a:pt x="17385" y="43557"/>
                </a:lnTo>
                <a:lnTo>
                  <a:pt x="17347" y="43861"/>
                </a:lnTo>
                <a:lnTo>
                  <a:pt x="17284" y="44151"/>
                </a:lnTo>
                <a:lnTo>
                  <a:pt x="17195" y="44429"/>
                </a:lnTo>
                <a:lnTo>
                  <a:pt x="17107" y="44707"/>
                </a:lnTo>
                <a:lnTo>
                  <a:pt x="16993" y="44985"/>
                </a:lnTo>
                <a:lnTo>
                  <a:pt x="16867" y="45250"/>
                </a:lnTo>
                <a:lnTo>
                  <a:pt x="16741" y="45503"/>
                </a:lnTo>
                <a:lnTo>
                  <a:pt x="16589" y="45768"/>
                </a:lnTo>
                <a:lnTo>
                  <a:pt x="16437" y="46021"/>
                </a:lnTo>
                <a:lnTo>
                  <a:pt x="16260" y="46273"/>
                </a:lnTo>
                <a:lnTo>
                  <a:pt x="16084" y="46526"/>
                </a:lnTo>
                <a:lnTo>
                  <a:pt x="15717" y="47031"/>
                </a:lnTo>
                <a:lnTo>
                  <a:pt x="15490" y="47309"/>
                </a:lnTo>
                <a:lnTo>
                  <a:pt x="15262" y="47587"/>
                </a:lnTo>
                <a:lnTo>
                  <a:pt x="15035" y="47840"/>
                </a:lnTo>
                <a:lnTo>
                  <a:pt x="14795" y="48093"/>
                </a:lnTo>
                <a:lnTo>
                  <a:pt x="14555" y="48320"/>
                </a:lnTo>
                <a:lnTo>
                  <a:pt x="14302" y="48547"/>
                </a:lnTo>
                <a:lnTo>
                  <a:pt x="14050" y="48762"/>
                </a:lnTo>
                <a:lnTo>
                  <a:pt x="13784" y="48964"/>
                </a:lnTo>
                <a:lnTo>
                  <a:pt x="13506" y="49141"/>
                </a:lnTo>
                <a:lnTo>
                  <a:pt x="13228" y="49318"/>
                </a:lnTo>
                <a:lnTo>
                  <a:pt x="12938" y="49482"/>
                </a:lnTo>
                <a:lnTo>
                  <a:pt x="12635" y="49634"/>
                </a:lnTo>
                <a:lnTo>
                  <a:pt x="12319" y="49773"/>
                </a:lnTo>
                <a:lnTo>
                  <a:pt x="11990" y="49899"/>
                </a:lnTo>
                <a:lnTo>
                  <a:pt x="11662" y="50000"/>
                </a:lnTo>
                <a:lnTo>
                  <a:pt x="11308" y="50101"/>
                </a:lnTo>
                <a:lnTo>
                  <a:pt x="10361" y="50354"/>
                </a:lnTo>
                <a:lnTo>
                  <a:pt x="9413" y="50619"/>
                </a:lnTo>
                <a:lnTo>
                  <a:pt x="8466" y="50884"/>
                </a:lnTo>
                <a:lnTo>
                  <a:pt x="7518" y="51175"/>
                </a:lnTo>
                <a:lnTo>
                  <a:pt x="5636" y="51756"/>
                </a:lnTo>
                <a:lnTo>
                  <a:pt x="3753" y="52350"/>
                </a:lnTo>
                <a:lnTo>
                  <a:pt x="3526" y="52438"/>
                </a:lnTo>
                <a:lnTo>
                  <a:pt x="3298" y="52527"/>
                </a:lnTo>
                <a:lnTo>
                  <a:pt x="3071" y="52628"/>
                </a:lnTo>
                <a:lnTo>
                  <a:pt x="2856" y="52741"/>
                </a:lnTo>
                <a:lnTo>
                  <a:pt x="2654" y="52868"/>
                </a:lnTo>
                <a:lnTo>
                  <a:pt x="2452" y="52994"/>
                </a:lnTo>
                <a:lnTo>
                  <a:pt x="2262" y="53133"/>
                </a:lnTo>
                <a:lnTo>
                  <a:pt x="2073" y="53285"/>
                </a:lnTo>
                <a:lnTo>
                  <a:pt x="1896" y="53449"/>
                </a:lnTo>
                <a:lnTo>
                  <a:pt x="1732" y="53613"/>
                </a:lnTo>
                <a:lnTo>
                  <a:pt x="1568" y="53803"/>
                </a:lnTo>
                <a:lnTo>
                  <a:pt x="1416" y="53992"/>
                </a:lnTo>
                <a:lnTo>
                  <a:pt x="1277" y="54194"/>
                </a:lnTo>
                <a:lnTo>
                  <a:pt x="1151" y="54409"/>
                </a:lnTo>
                <a:lnTo>
                  <a:pt x="1024" y="54624"/>
                </a:lnTo>
                <a:lnTo>
                  <a:pt x="911" y="54864"/>
                </a:lnTo>
                <a:lnTo>
                  <a:pt x="835" y="55053"/>
                </a:lnTo>
                <a:lnTo>
                  <a:pt x="772" y="55243"/>
                </a:lnTo>
                <a:lnTo>
                  <a:pt x="721" y="55432"/>
                </a:lnTo>
                <a:lnTo>
                  <a:pt x="683" y="55609"/>
                </a:lnTo>
                <a:lnTo>
                  <a:pt x="671" y="55786"/>
                </a:lnTo>
                <a:lnTo>
                  <a:pt x="683" y="55963"/>
                </a:lnTo>
                <a:lnTo>
                  <a:pt x="696" y="56127"/>
                </a:lnTo>
                <a:lnTo>
                  <a:pt x="734" y="56291"/>
                </a:lnTo>
                <a:lnTo>
                  <a:pt x="797" y="56443"/>
                </a:lnTo>
                <a:lnTo>
                  <a:pt x="860" y="56607"/>
                </a:lnTo>
                <a:lnTo>
                  <a:pt x="961" y="56746"/>
                </a:lnTo>
                <a:lnTo>
                  <a:pt x="1062" y="56898"/>
                </a:lnTo>
                <a:lnTo>
                  <a:pt x="1189" y="57036"/>
                </a:lnTo>
                <a:lnTo>
                  <a:pt x="1328" y="57175"/>
                </a:lnTo>
                <a:lnTo>
                  <a:pt x="1492" y="57302"/>
                </a:lnTo>
                <a:lnTo>
                  <a:pt x="1669" y="57441"/>
                </a:lnTo>
                <a:lnTo>
                  <a:pt x="1947" y="57618"/>
                </a:lnTo>
                <a:lnTo>
                  <a:pt x="2237" y="57769"/>
                </a:lnTo>
                <a:lnTo>
                  <a:pt x="2515" y="57896"/>
                </a:lnTo>
                <a:lnTo>
                  <a:pt x="2806" y="57997"/>
                </a:lnTo>
                <a:lnTo>
                  <a:pt x="3096" y="58072"/>
                </a:lnTo>
                <a:lnTo>
                  <a:pt x="3387" y="58136"/>
                </a:lnTo>
                <a:lnTo>
                  <a:pt x="3677" y="58173"/>
                </a:lnTo>
                <a:lnTo>
                  <a:pt x="3968" y="58186"/>
                </a:lnTo>
                <a:lnTo>
                  <a:pt x="4259" y="58186"/>
                </a:lnTo>
                <a:lnTo>
                  <a:pt x="4549" y="58161"/>
                </a:lnTo>
                <a:lnTo>
                  <a:pt x="4852" y="58123"/>
                </a:lnTo>
                <a:lnTo>
                  <a:pt x="5143" y="58072"/>
                </a:lnTo>
                <a:lnTo>
                  <a:pt x="5446" y="58009"/>
                </a:lnTo>
                <a:lnTo>
                  <a:pt x="5737" y="57921"/>
                </a:lnTo>
                <a:lnTo>
                  <a:pt x="6040" y="57832"/>
                </a:lnTo>
                <a:lnTo>
                  <a:pt x="6343" y="57719"/>
                </a:lnTo>
                <a:lnTo>
                  <a:pt x="6684" y="57592"/>
                </a:lnTo>
                <a:lnTo>
                  <a:pt x="7013" y="57453"/>
                </a:lnTo>
                <a:lnTo>
                  <a:pt x="7328" y="57302"/>
                </a:lnTo>
                <a:lnTo>
                  <a:pt x="7644" y="57138"/>
                </a:lnTo>
                <a:lnTo>
                  <a:pt x="7948" y="56973"/>
                </a:lnTo>
                <a:lnTo>
                  <a:pt x="8251" y="56796"/>
                </a:lnTo>
                <a:lnTo>
                  <a:pt x="8541" y="56620"/>
                </a:lnTo>
                <a:lnTo>
                  <a:pt x="8819" y="56430"/>
                </a:lnTo>
                <a:lnTo>
                  <a:pt x="9097" y="56228"/>
                </a:lnTo>
                <a:lnTo>
                  <a:pt x="9362" y="56026"/>
                </a:lnTo>
                <a:lnTo>
                  <a:pt x="9628" y="55811"/>
                </a:lnTo>
                <a:lnTo>
                  <a:pt x="9880" y="55596"/>
                </a:lnTo>
                <a:lnTo>
                  <a:pt x="10133" y="55369"/>
                </a:lnTo>
                <a:lnTo>
                  <a:pt x="10373" y="55142"/>
                </a:lnTo>
                <a:lnTo>
                  <a:pt x="10613" y="54914"/>
                </a:lnTo>
                <a:lnTo>
                  <a:pt x="10841" y="54674"/>
                </a:lnTo>
                <a:lnTo>
                  <a:pt x="11295" y="54169"/>
                </a:lnTo>
                <a:lnTo>
                  <a:pt x="11725" y="53651"/>
                </a:lnTo>
                <a:lnTo>
                  <a:pt x="12142" y="53120"/>
                </a:lnTo>
                <a:lnTo>
                  <a:pt x="12534" y="52577"/>
                </a:lnTo>
                <a:lnTo>
                  <a:pt x="12925" y="52009"/>
                </a:lnTo>
                <a:lnTo>
                  <a:pt x="13304" y="51440"/>
                </a:lnTo>
                <a:lnTo>
                  <a:pt x="13671" y="50859"/>
                </a:lnTo>
                <a:lnTo>
                  <a:pt x="14037" y="50265"/>
                </a:lnTo>
                <a:lnTo>
                  <a:pt x="14391" y="49722"/>
                </a:lnTo>
                <a:lnTo>
                  <a:pt x="14757" y="49192"/>
                </a:lnTo>
                <a:lnTo>
                  <a:pt x="15149" y="48674"/>
                </a:lnTo>
                <a:lnTo>
                  <a:pt x="15553" y="48156"/>
                </a:lnTo>
                <a:lnTo>
                  <a:pt x="16399" y="47107"/>
                </a:lnTo>
                <a:lnTo>
                  <a:pt x="16829" y="46564"/>
                </a:lnTo>
                <a:lnTo>
                  <a:pt x="17271" y="45996"/>
                </a:lnTo>
                <a:lnTo>
                  <a:pt x="17397" y="46766"/>
                </a:lnTo>
                <a:lnTo>
                  <a:pt x="17448" y="47069"/>
                </a:lnTo>
                <a:lnTo>
                  <a:pt x="17473" y="47347"/>
                </a:lnTo>
                <a:lnTo>
                  <a:pt x="17638" y="51124"/>
                </a:lnTo>
                <a:lnTo>
                  <a:pt x="17701" y="53019"/>
                </a:lnTo>
                <a:lnTo>
                  <a:pt x="17776" y="54914"/>
                </a:lnTo>
                <a:lnTo>
                  <a:pt x="17764" y="55192"/>
                </a:lnTo>
                <a:lnTo>
                  <a:pt x="17751" y="55331"/>
                </a:lnTo>
                <a:lnTo>
                  <a:pt x="17739" y="55470"/>
                </a:lnTo>
                <a:lnTo>
                  <a:pt x="17701" y="55609"/>
                </a:lnTo>
                <a:lnTo>
                  <a:pt x="17663" y="55735"/>
                </a:lnTo>
                <a:lnTo>
                  <a:pt x="17612" y="55849"/>
                </a:lnTo>
                <a:lnTo>
                  <a:pt x="17549" y="55963"/>
                </a:lnTo>
                <a:lnTo>
                  <a:pt x="17271" y="56316"/>
                </a:lnTo>
                <a:lnTo>
                  <a:pt x="17006" y="56670"/>
                </a:lnTo>
                <a:lnTo>
                  <a:pt x="16715" y="56999"/>
                </a:lnTo>
                <a:lnTo>
                  <a:pt x="16412" y="57314"/>
                </a:lnTo>
                <a:lnTo>
                  <a:pt x="16109" y="57618"/>
                </a:lnTo>
                <a:lnTo>
                  <a:pt x="15793" y="57908"/>
                </a:lnTo>
                <a:lnTo>
                  <a:pt x="15465" y="58186"/>
                </a:lnTo>
                <a:lnTo>
                  <a:pt x="15123" y="58451"/>
                </a:lnTo>
                <a:lnTo>
                  <a:pt x="14782" y="58691"/>
                </a:lnTo>
                <a:lnTo>
                  <a:pt x="14416" y="58931"/>
                </a:lnTo>
                <a:lnTo>
                  <a:pt x="14037" y="59146"/>
                </a:lnTo>
                <a:lnTo>
                  <a:pt x="13658" y="59336"/>
                </a:lnTo>
                <a:lnTo>
                  <a:pt x="13254" y="59525"/>
                </a:lnTo>
                <a:lnTo>
                  <a:pt x="12837" y="59689"/>
                </a:lnTo>
                <a:lnTo>
                  <a:pt x="12407" y="59828"/>
                </a:lnTo>
                <a:lnTo>
                  <a:pt x="11965" y="59967"/>
                </a:lnTo>
                <a:lnTo>
                  <a:pt x="10158" y="60460"/>
                </a:lnTo>
                <a:lnTo>
                  <a:pt x="9261" y="60713"/>
                </a:lnTo>
                <a:lnTo>
                  <a:pt x="8352" y="60990"/>
                </a:lnTo>
                <a:lnTo>
                  <a:pt x="7467" y="61268"/>
                </a:lnTo>
                <a:lnTo>
                  <a:pt x="6570" y="61572"/>
                </a:lnTo>
                <a:lnTo>
                  <a:pt x="5699" y="61900"/>
                </a:lnTo>
                <a:lnTo>
                  <a:pt x="4827" y="62241"/>
                </a:lnTo>
                <a:lnTo>
                  <a:pt x="4562" y="62367"/>
                </a:lnTo>
                <a:lnTo>
                  <a:pt x="4284" y="62494"/>
                </a:lnTo>
                <a:lnTo>
                  <a:pt x="4018" y="62633"/>
                </a:lnTo>
                <a:lnTo>
                  <a:pt x="3753" y="62784"/>
                </a:lnTo>
                <a:lnTo>
                  <a:pt x="3500" y="62936"/>
                </a:lnTo>
                <a:lnTo>
                  <a:pt x="3248" y="63100"/>
                </a:lnTo>
                <a:lnTo>
                  <a:pt x="2742" y="63441"/>
                </a:lnTo>
                <a:lnTo>
                  <a:pt x="2237" y="63808"/>
                </a:lnTo>
                <a:lnTo>
                  <a:pt x="1757" y="64187"/>
                </a:lnTo>
                <a:lnTo>
                  <a:pt x="1290" y="64578"/>
                </a:lnTo>
                <a:lnTo>
                  <a:pt x="822" y="64970"/>
                </a:lnTo>
                <a:lnTo>
                  <a:pt x="683" y="65109"/>
                </a:lnTo>
                <a:lnTo>
                  <a:pt x="544" y="65260"/>
                </a:lnTo>
                <a:lnTo>
                  <a:pt x="431" y="65412"/>
                </a:lnTo>
                <a:lnTo>
                  <a:pt x="317" y="65576"/>
                </a:lnTo>
                <a:lnTo>
                  <a:pt x="228" y="65740"/>
                </a:lnTo>
                <a:lnTo>
                  <a:pt x="153" y="65917"/>
                </a:lnTo>
                <a:lnTo>
                  <a:pt x="89" y="66107"/>
                </a:lnTo>
                <a:lnTo>
                  <a:pt x="52" y="66296"/>
                </a:lnTo>
                <a:lnTo>
                  <a:pt x="14" y="66486"/>
                </a:lnTo>
                <a:lnTo>
                  <a:pt x="1" y="66675"/>
                </a:lnTo>
                <a:lnTo>
                  <a:pt x="1" y="66877"/>
                </a:lnTo>
                <a:lnTo>
                  <a:pt x="26" y="67067"/>
                </a:lnTo>
                <a:lnTo>
                  <a:pt x="52" y="67269"/>
                </a:lnTo>
                <a:lnTo>
                  <a:pt x="102" y="67471"/>
                </a:lnTo>
                <a:lnTo>
                  <a:pt x="178" y="67673"/>
                </a:lnTo>
                <a:lnTo>
                  <a:pt x="254" y="67875"/>
                </a:lnTo>
                <a:lnTo>
                  <a:pt x="355" y="68065"/>
                </a:lnTo>
                <a:lnTo>
                  <a:pt x="456" y="68242"/>
                </a:lnTo>
                <a:lnTo>
                  <a:pt x="569" y="68406"/>
                </a:lnTo>
                <a:lnTo>
                  <a:pt x="696" y="68570"/>
                </a:lnTo>
                <a:lnTo>
                  <a:pt x="822" y="68722"/>
                </a:lnTo>
                <a:lnTo>
                  <a:pt x="961" y="68848"/>
                </a:lnTo>
                <a:lnTo>
                  <a:pt x="1113" y="68974"/>
                </a:lnTo>
                <a:lnTo>
                  <a:pt x="1264" y="69088"/>
                </a:lnTo>
                <a:lnTo>
                  <a:pt x="1429" y="69189"/>
                </a:lnTo>
                <a:lnTo>
                  <a:pt x="1605" y="69290"/>
                </a:lnTo>
                <a:lnTo>
                  <a:pt x="1795" y="69366"/>
                </a:lnTo>
                <a:lnTo>
                  <a:pt x="1984" y="69429"/>
                </a:lnTo>
                <a:lnTo>
                  <a:pt x="2187" y="69492"/>
                </a:lnTo>
                <a:lnTo>
                  <a:pt x="2389" y="69543"/>
                </a:lnTo>
                <a:lnTo>
                  <a:pt x="2604" y="69568"/>
                </a:lnTo>
                <a:lnTo>
                  <a:pt x="2831" y="69593"/>
                </a:lnTo>
                <a:lnTo>
                  <a:pt x="3147" y="69606"/>
                </a:lnTo>
                <a:lnTo>
                  <a:pt x="3463" y="69606"/>
                </a:lnTo>
                <a:lnTo>
                  <a:pt x="3778" y="69593"/>
                </a:lnTo>
                <a:lnTo>
                  <a:pt x="4082" y="69568"/>
                </a:lnTo>
                <a:lnTo>
                  <a:pt x="4385" y="69518"/>
                </a:lnTo>
                <a:lnTo>
                  <a:pt x="4675" y="69454"/>
                </a:lnTo>
                <a:lnTo>
                  <a:pt x="4966" y="69379"/>
                </a:lnTo>
                <a:lnTo>
                  <a:pt x="5257" y="69290"/>
                </a:lnTo>
                <a:lnTo>
                  <a:pt x="5535" y="69202"/>
                </a:lnTo>
                <a:lnTo>
                  <a:pt x="5812" y="69088"/>
                </a:lnTo>
                <a:lnTo>
                  <a:pt x="6090" y="68962"/>
                </a:lnTo>
                <a:lnTo>
                  <a:pt x="6356" y="68823"/>
                </a:lnTo>
                <a:lnTo>
                  <a:pt x="6634" y="68684"/>
                </a:lnTo>
                <a:lnTo>
                  <a:pt x="6899" y="68520"/>
                </a:lnTo>
                <a:lnTo>
                  <a:pt x="7152" y="68355"/>
                </a:lnTo>
                <a:lnTo>
                  <a:pt x="7417" y="68191"/>
                </a:lnTo>
                <a:lnTo>
                  <a:pt x="7998" y="67762"/>
                </a:lnTo>
                <a:lnTo>
                  <a:pt x="8567" y="67319"/>
                </a:lnTo>
                <a:lnTo>
                  <a:pt x="9110" y="66865"/>
                </a:lnTo>
                <a:lnTo>
                  <a:pt x="9640" y="66397"/>
                </a:lnTo>
                <a:lnTo>
                  <a:pt x="10146" y="65905"/>
                </a:lnTo>
                <a:lnTo>
                  <a:pt x="10638" y="65412"/>
                </a:lnTo>
                <a:lnTo>
                  <a:pt x="11131" y="64894"/>
                </a:lnTo>
                <a:lnTo>
                  <a:pt x="11599" y="64376"/>
                </a:lnTo>
                <a:lnTo>
                  <a:pt x="12053" y="63833"/>
                </a:lnTo>
                <a:lnTo>
                  <a:pt x="12508" y="63290"/>
                </a:lnTo>
                <a:lnTo>
                  <a:pt x="12950" y="62734"/>
                </a:lnTo>
                <a:lnTo>
                  <a:pt x="13380" y="62178"/>
                </a:lnTo>
                <a:lnTo>
                  <a:pt x="13797" y="61609"/>
                </a:lnTo>
                <a:lnTo>
                  <a:pt x="14226" y="61028"/>
                </a:lnTo>
                <a:lnTo>
                  <a:pt x="15048" y="59879"/>
                </a:lnTo>
                <a:lnTo>
                  <a:pt x="15300" y="59525"/>
                </a:lnTo>
                <a:lnTo>
                  <a:pt x="15578" y="59171"/>
                </a:lnTo>
                <a:lnTo>
                  <a:pt x="15856" y="58843"/>
                </a:lnTo>
                <a:lnTo>
                  <a:pt x="16147" y="58515"/>
                </a:lnTo>
                <a:lnTo>
                  <a:pt x="16741" y="57858"/>
                </a:lnTo>
                <a:lnTo>
                  <a:pt x="17322" y="57188"/>
                </a:lnTo>
                <a:lnTo>
                  <a:pt x="17764" y="57441"/>
                </a:lnTo>
                <a:lnTo>
                  <a:pt x="16753" y="60826"/>
                </a:lnTo>
                <a:lnTo>
                  <a:pt x="15730" y="64224"/>
                </a:lnTo>
                <a:lnTo>
                  <a:pt x="15692" y="64338"/>
                </a:lnTo>
                <a:lnTo>
                  <a:pt x="15629" y="64452"/>
                </a:lnTo>
                <a:lnTo>
                  <a:pt x="15553" y="64553"/>
                </a:lnTo>
                <a:lnTo>
                  <a:pt x="15477" y="64654"/>
                </a:lnTo>
                <a:lnTo>
                  <a:pt x="14403" y="65917"/>
                </a:lnTo>
                <a:lnTo>
                  <a:pt x="13317" y="67180"/>
                </a:lnTo>
                <a:lnTo>
                  <a:pt x="12786" y="67812"/>
                </a:lnTo>
                <a:lnTo>
                  <a:pt x="12256" y="68456"/>
                </a:lnTo>
                <a:lnTo>
                  <a:pt x="11725" y="69101"/>
                </a:lnTo>
                <a:lnTo>
                  <a:pt x="11220" y="69758"/>
                </a:lnTo>
                <a:lnTo>
                  <a:pt x="10714" y="70427"/>
                </a:lnTo>
                <a:lnTo>
                  <a:pt x="10474" y="70768"/>
                </a:lnTo>
                <a:lnTo>
                  <a:pt x="10247" y="71109"/>
                </a:lnTo>
                <a:lnTo>
                  <a:pt x="10019" y="71450"/>
                </a:lnTo>
                <a:lnTo>
                  <a:pt x="9805" y="71817"/>
                </a:lnTo>
                <a:lnTo>
                  <a:pt x="9615" y="72170"/>
                </a:lnTo>
                <a:lnTo>
                  <a:pt x="9426" y="72537"/>
                </a:lnTo>
                <a:lnTo>
                  <a:pt x="9261" y="72916"/>
                </a:lnTo>
                <a:lnTo>
                  <a:pt x="9110" y="73295"/>
                </a:lnTo>
                <a:lnTo>
                  <a:pt x="8983" y="73686"/>
                </a:lnTo>
                <a:lnTo>
                  <a:pt x="8882" y="74078"/>
                </a:lnTo>
                <a:lnTo>
                  <a:pt x="8794" y="74482"/>
                </a:lnTo>
                <a:lnTo>
                  <a:pt x="8743" y="74899"/>
                </a:lnTo>
                <a:lnTo>
                  <a:pt x="8706" y="75329"/>
                </a:lnTo>
                <a:lnTo>
                  <a:pt x="8706" y="75771"/>
                </a:lnTo>
                <a:lnTo>
                  <a:pt x="8718" y="76011"/>
                </a:lnTo>
                <a:lnTo>
                  <a:pt x="8756" y="76263"/>
                </a:lnTo>
                <a:lnTo>
                  <a:pt x="8819" y="76529"/>
                </a:lnTo>
                <a:lnTo>
                  <a:pt x="8882" y="76794"/>
                </a:lnTo>
                <a:lnTo>
                  <a:pt x="8983" y="77034"/>
                </a:lnTo>
                <a:lnTo>
                  <a:pt x="9034" y="77135"/>
                </a:lnTo>
                <a:lnTo>
                  <a:pt x="9085" y="77236"/>
                </a:lnTo>
                <a:lnTo>
                  <a:pt x="9148" y="77312"/>
                </a:lnTo>
                <a:lnTo>
                  <a:pt x="9211" y="77388"/>
                </a:lnTo>
                <a:lnTo>
                  <a:pt x="9274" y="77451"/>
                </a:lnTo>
                <a:lnTo>
                  <a:pt x="9350" y="77489"/>
                </a:lnTo>
                <a:lnTo>
                  <a:pt x="9451" y="77514"/>
                </a:lnTo>
                <a:lnTo>
                  <a:pt x="9565" y="77552"/>
                </a:lnTo>
                <a:lnTo>
                  <a:pt x="9678" y="77565"/>
                </a:lnTo>
                <a:lnTo>
                  <a:pt x="9805" y="77577"/>
                </a:lnTo>
                <a:lnTo>
                  <a:pt x="9931" y="77577"/>
                </a:lnTo>
                <a:lnTo>
                  <a:pt x="10070" y="77565"/>
                </a:lnTo>
                <a:lnTo>
                  <a:pt x="10335" y="77527"/>
                </a:lnTo>
                <a:lnTo>
                  <a:pt x="10601" y="77463"/>
                </a:lnTo>
                <a:lnTo>
                  <a:pt x="10853" y="77375"/>
                </a:lnTo>
                <a:lnTo>
                  <a:pt x="11093" y="77261"/>
                </a:lnTo>
                <a:lnTo>
                  <a:pt x="11207" y="77211"/>
                </a:lnTo>
                <a:lnTo>
                  <a:pt x="11308" y="77135"/>
                </a:lnTo>
                <a:lnTo>
                  <a:pt x="11548" y="76958"/>
                </a:lnTo>
                <a:lnTo>
                  <a:pt x="11788" y="76781"/>
                </a:lnTo>
                <a:lnTo>
                  <a:pt x="12016" y="76592"/>
                </a:lnTo>
                <a:lnTo>
                  <a:pt x="12243" y="76390"/>
                </a:lnTo>
                <a:lnTo>
                  <a:pt x="12458" y="76200"/>
                </a:lnTo>
                <a:lnTo>
                  <a:pt x="12673" y="75998"/>
                </a:lnTo>
                <a:lnTo>
                  <a:pt x="12875" y="75783"/>
                </a:lnTo>
                <a:lnTo>
                  <a:pt x="13077" y="75581"/>
                </a:lnTo>
                <a:lnTo>
                  <a:pt x="13456" y="75152"/>
                </a:lnTo>
                <a:lnTo>
                  <a:pt x="13810" y="74697"/>
                </a:lnTo>
                <a:lnTo>
                  <a:pt x="14125" y="74229"/>
                </a:lnTo>
                <a:lnTo>
                  <a:pt x="14429" y="73749"/>
                </a:lnTo>
                <a:lnTo>
                  <a:pt x="14707" y="73257"/>
                </a:lnTo>
                <a:lnTo>
                  <a:pt x="14959" y="72751"/>
                </a:lnTo>
                <a:lnTo>
                  <a:pt x="15199" y="72221"/>
                </a:lnTo>
                <a:lnTo>
                  <a:pt x="15401" y="71690"/>
                </a:lnTo>
                <a:lnTo>
                  <a:pt x="15591" y="71134"/>
                </a:lnTo>
                <a:lnTo>
                  <a:pt x="15742" y="70579"/>
                </a:lnTo>
                <a:lnTo>
                  <a:pt x="15881" y="69998"/>
                </a:lnTo>
                <a:lnTo>
                  <a:pt x="16008" y="69404"/>
                </a:lnTo>
                <a:lnTo>
                  <a:pt x="16488" y="66637"/>
                </a:lnTo>
                <a:lnTo>
                  <a:pt x="16968" y="63858"/>
                </a:lnTo>
                <a:lnTo>
                  <a:pt x="17903" y="58312"/>
                </a:lnTo>
                <a:lnTo>
                  <a:pt x="18042" y="58578"/>
                </a:lnTo>
                <a:lnTo>
                  <a:pt x="18156" y="58843"/>
                </a:lnTo>
                <a:lnTo>
                  <a:pt x="18244" y="59096"/>
                </a:lnTo>
                <a:lnTo>
                  <a:pt x="18320" y="59348"/>
                </a:lnTo>
                <a:lnTo>
                  <a:pt x="18383" y="59601"/>
                </a:lnTo>
                <a:lnTo>
                  <a:pt x="18433" y="59854"/>
                </a:lnTo>
                <a:lnTo>
                  <a:pt x="18522" y="60346"/>
                </a:lnTo>
                <a:lnTo>
                  <a:pt x="18598" y="60776"/>
                </a:lnTo>
                <a:lnTo>
                  <a:pt x="18673" y="61218"/>
                </a:lnTo>
                <a:lnTo>
                  <a:pt x="18838" y="62090"/>
                </a:lnTo>
                <a:lnTo>
                  <a:pt x="18914" y="62519"/>
                </a:lnTo>
                <a:lnTo>
                  <a:pt x="18964" y="62949"/>
                </a:lnTo>
                <a:lnTo>
                  <a:pt x="18989" y="63391"/>
                </a:lnTo>
                <a:lnTo>
                  <a:pt x="19002" y="63605"/>
                </a:lnTo>
                <a:lnTo>
                  <a:pt x="18989" y="63820"/>
                </a:lnTo>
                <a:lnTo>
                  <a:pt x="18926" y="64894"/>
                </a:lnTo>
                <a:lnTo>
                  <a:pt x="18850" y="65980"/>
                </a:lnTo>
                <a:lnTo>
                  <a:pt x="18762" y="67067"/>
                </a:lnTo>
                <a:lnTo>
                  <a:pt x="18661" y="68141"/>
                </a:lnTo>
                <a:lnTo>
                  <a:pt x="18560" y="69227"/>
                </a:lnTo>
                <a:lnTo>
                  <a:pt x="18471" y="70313"/>
                </a:lnTo>
                <a:lnTo>
                  <a:pt x="18396" y="71387"/>
                </a:lnTo>
                <a:lnTo>
                  <a:pt x="18358" y="72474"/>
                </a:lnTo>
                <a:lnTo>
                  <a:pt x="18345" y="73004"/>
                </a:lnTo>
                <a:lnTo>
                  <a:pt x="18358" y="73522"/>
                </a:lnTo>
                <a:lnTo>
                  <a:pt x="18383" y="74040"/>
                </a:lnTo>
                <a:lnTo>
                  <a:pt x="18421" y="74558"/>
                </a:lnTo>
                <a:lnTo>
                  <a:pt x="18484" y="75063"/>
                </a:lnTo>
                <a:lnTo>
                  <a:pt x="18572" y="75569"/>
                </a:lnTo>
                <a:lnTo>
                  <a:pt x="18686" y="76074"/>
                </a:lnTo>
                <a:lnTo>
                  <a:pt x="18812" y="76554"/>
                </a:lnTo>
                <a:lnTo>
                  <a:pt x="18977" y="77047"/>
                </a:lnTo>
                <a:lnTo>
                  <a:pt x="19154" y="77514"/>
                </a:lnTo>
                <a:lnTo>
                  <a:pt x="19255" y="77741"/>
                </a:lnTo>
                <a:lnTo>
                  <a:pt x="19368" y="77981"/>
                </a:lnTo>
                <a:lnTo>
                  <a:pt x="19482" y="78209"/>
                </a:lnTo>
                <a:lnTo>
                  <a:pt x="19608" y="78436"/>
                </a:lnTo>
                <a:lnTo>
                  <a:pt x="19747" y="78651"/>
                </a:lnTo>
                <a:lnTo>
                  <a:pt x="19886" y="78878"/>
                </a:lnTo>
                <a:lnTo>
                  <a:pt x="20038" y="79093"/>
                </a:lnTo>
                <a:lnTo>
                  <a:pt x="20190" y="79308"/>
                </a:lnTo>
                <a:lnTo>
                  <a:pt x="20366" y="79523"/>
                </a:lnTo>
                <a:lnTo>
                  <a:pt x="20531" y="79725"/>
                </a:lnTo>
                <a:lnTo>
                  <a:pt x="20720" y="79927"/>
                </a:lnTo>
                <a:lnTo>
                  <a:pt x="20910" y="80129"/>
                </a:lnTo>
                <a:lnTo>
                  <a:pt x="21200" y="80407"/>
                </a:lnTo>
                <a:lnTo>
                  <a:pt x="21491" y="80659"/>
                </a:lnTo>
                <a:lnTo>
                  <a:pt x="21630" y="80773"/>
                </a:lnTo>
                <a:lnTo>
                  <a:pt x="21781" y="80887"/>
                </a:lnTo>
                <a:lnTo>
                  <a:pt x="21946" y="80975"/>
                </a:lnTo>
                <a:lnTo>
                  <a:pt x="22097" y="81064"/>
                </a:lnTo>
                <a:lnTo>
                  <a:pt x="22261" y="81127"/>
                </a:lnTo>
                <a:lnTo>
                  <a:pt x="22438" y="81177"/>
                </a:lnTo>
                <a:lnTo>
                  <a:pt x="22615" y="81215"/>
                </a:lnTo>
                <a:lnTo>
                  <a:pt x="22792" y="81228"/>
                </a:lnTo>
                <a:lnTo>
                  <a:pt x="22969" y="81228"/>
                </a:lnTo>
                <a:lnTo>
                  <a:pt x="23171" y="81190"/>
                </a:lnTo>
                <a:lnTo>
                  <a:pt x="23361" y="81140"/>
                </a:lnTo>
                <a:lnTo>
                  <a:pt x="23563" y="81064"/>
                </a:lnTo>
                <a:lnTo>
                  <a:pt x="23765" y="80963"/>
                </a:lnTo>
                <a:lnTo>
                  <a:pt x="23954" y="80862"/>
                </a:lnTo>
                <a:lnTo>
                  <a:pt x="24144" y="80735"/>
                </a:lnTo>
                <a:lnTo>
                  <a:pt x="24308" y="80609"/>
                </a:lnTo>
                <a:lnTo>
                  <a:pt x="24472" y="80470"/>
                </a:lnTo>
                <a:lnTo>
                  <a:pt x="24624" y="80331"/>
                </a:lnTo>
                <a:lnTo>
                  <a:pt x="24763" y="80167"/>
                </a:lnTo>
                <a:lnTo>
                  <a:pt x="24877" y="80003"/>
                </a:lnTo>
                <a:lnTo>
                  <a:pt x="24990" y="79838"/>
                </a:lnTo>
                <a:lnTo>
                  <a:pt x="25091" y="79649"/>
                </a:lnTo>
                <a:lnTo>
                  <a:pt x="25180" y="79459"/>
                </a:lnTo>
                <a:lnTo>
                  <a:pt x="25243" y="79270"/>
                </a:lnTo>
                <a:lnTo>
                  <a:pt x="25294" y="79055"/>
                </a:lnTo>
                <a:lnTo>
                  <a:pt x="25331" y="78840"/>
                </a:lnTo>
                <a:lnTo>
                  <a:pt x="25357" y="78626"/>
                </a:lnTo>
                <a:lnTo>
                  <a:pt x="25357" y="78398"/>
                </a:lnTo>
                <a:lnTo>
                  <a:pt x="25344" y="77539"/>
                </a:lnTo>
                <a:lnTo>
                  <a:pt x="25331" y="77110"/>
                </a:lnTo>
                <a:lnTo>
                  <a:pt x="25306" y="76680"/>
                </a:lnTo>
                <a:lnTo>
                  <a:pt x="25256" y="76263"/>
                </a:lnTo>
                <a:lnTo>
                  <a:pt x="25192" y="75846"/>
                </a:lnTo>
                <a:lnTo>
                  <a:pt x="25142" y="75644"/>
                </a:lnTo>
                <a:lnTo>
                  <a:pt x="25091" y="75442"/>
                </a:lnTo>
                <a:lnTo>
                  <a:pt x="25028" y="75240"/>
                </a:lnTo>
                <a:lnTo>
                  <a:pt x="24965" y="75051"/>
                </a:lnTo>
                <a:lnTo>
                  <a:pt x="24485" y="73851"/>
                </a:lnTo>
                <a:lnTo>
                  <a:pt x="23992" y="72638"/>
                </a:lnTo>
                <a:lnTo>
                  <a:pt x="23487" y="71450"/>
                </a:lnTo>
                <a:lnTo>
                  <a:pt x="22969" y="70250"/>
                </a:lnTo>
                <a:lnTo>
                  <a:pt x="21920" y="67875"/>
                </a:lnTo>
                <a:lnTo>
                  <a:pt x="20872" y="65488"/>
                </a:lnTo>
                <a:lnTo>
                  <a:pt x="20569" y="64806"/>
                </a:lnTo>
                <a:lnTo>
                  <a:pt x="20278" y="64098"/>
                </a:lnTo>
                <a:lnTo>
                  <a:pt x="20139" y="63744"/>
                </a:lnTo>
                <a:lnTo>
                  <a:pt x="20013" y="63391"/>
                </a:lnTo>
                <a:lnTo>
                  <a:pt x="19886" y="63037"/>
                </a:lnTo>
                <a:lnTo>
                  <a:pt x="19773" y="62671"/>
                </a:lnTo>
                <a:lnTo>
                  <a:pt x="19672" y="62304"/>
                </a:lnTo>
                <a:lnTo>
                  <a:pt x="19583" y="61925"/>
                </a:lnTo>
                <a:lnTo>
                  <a:pt x="19507" y="61546"/>
                </a:lnTo>
                <a:lnTo>
                  <a:pt x="19444" y="61167"/>
                </a:lnTo>
                <a:lnTo>
                  <a:pt x="19394" y="60776"/>
                </a:lnTo>
                <a:lnTo>
                  <a:pt x="19356" y="60372"/>
                </a:lnTo>
                <a:lnTo>
                  <a:pt x="19330" y="59967"/>
                </a:lnTo>
                <a:lnTo>
                  <a:pt x="19330" y="59550"/>
                </a:lnTo>
                <a:lnTo>
                  <a:pt x="21680" y="60649"/>
                </a:lnTo>
                <a:lnTo>
                  <a:pt x="22830" y="61180"/>
                </a:lnTo>
                <a:lnTo>
                  <a:pt x="23954" y="61698"/>
                </a:lnTo>
                <a:lnTo>
                  <a:pt x="24978" y="62165"/>
                </a:lnTo>
                <a:lnTo>
                  <a:pt x="26001" y="62645"/>
                </a:lnTo>
                <a:lnTo>
                  <a:pt x="28048" y="63593"/>
                </a:lnTo>
                <a:lnTo>
                  <a:pt x="29071" y="64048"/>
                </a:lnTo>
                <a:lnTo>
                  <a:pt x="30107" y="64502"/>
                </a:lnTo>
                <a:lnTo>
                  <a:pt x="31143" y="64919"/>
                </a:lnTo>
                <a:lnTo>
                  <a:pt x="31661" y="65121"/>
                </a:lnTo>
                <a:lnTo>
                  <a:pt x="32191" y="65323"/>
                </a:lnTo>
                <a:lnTo>
                  <a:pt x="32406" y="65399"/>
                </a:lnTo>
                <a:lnTo>
                  <a:pt x="32608" y="65462"/>
                </a:lnTo>
                <a:lnTo>
                  <a:pt x="32823" y="65513"/>
                </a:lnTo>
                <a:lnTo>
                  <a:pt x="33025" y="65551"/>
                </a:lnTo>
                <a:lnTo>
                  <a:pt x="33227" y="65589"/>
                </a:lnTo>
                <a:lnTo>
                  <a:pt x="33430" y="65614"/>
                </a:lnTo>
                <a:lnTo>
                  <a:pt x="33632" y="65627"/>
                </a:lnTo>
                <a:lnTo>
                  <a:pt x="33821" y="65627"/>
                </a:lnTo>
                <a:lnTo>
                  <a:pt x="34023" y="65614"/>
                </a:lnTo>
                <a:lnTo>
                  <a:pt x="34213" y="65601"/>
                </a:lnTo>
                <a:lnTo>
                  <a:pt x="34402" y="65576"/>
                </a:lnTo>
                <a:lnTo>
                  <a:pt x="34579" y="65551"/>
                </a:lnTo>
                <a:lnTo>
                  <a:pt x="34769" y="65500"/>
                </a:lnTo>
                <a:lnTo>
                  <a:pt x="34946" y="65450"/>
                </a:lnTo>
                <a:lnTo>
                  <a:pt x="35122" y="65399"/>
                </a:lnTo>
                <a:lnTo>
                  <a:pt x="35299" y="65336"/>
                </a:lnTo>
                <a:lnTo>
                  <a:pt x="35464" y="65260"/>
                </a:lnTo>
                <a:lnTo>
                  <a:pt x="35628" y="65172"/>
                </a:lnTo>
                <a:lnTo>
                  <a:pt x="35792" y="65083"/>
                </a:lnTo>
                <a:lnTo>
                  <a:pt x="35944" y="64982"/>
                </a:lnTo>
                <a:lnTo>
                  <a:pt x="36095" y="64869"/>
                </a:lnTo>
                <a:lnTo>
                  <a:pt x="36247" y="64755"/>
                </a:lnTo>
                <a:lnTo>
                  <a:pt x="36398" y="64641"/>
                </a:lnTo>
                <a:lnTo>
                  <a:pt x="36537" y="64502"/>
                </a:lnTo>
                <a:lnTo>
                  <a:pt x="36676" y="64376"/>
                </a:lnTo>
                <a:lnTo>
                  <a:pt x="36803" y="64224"/>
                </a:lnTo>
                <a:lnTo>
                  <a:pt x="36929" y="64073"/>
                </a:lnTo>
                <a:lnTo>
                  <a:pt x="37055" y="63921"/>
                </a:lnTo>
                <a:lnTo>
                  <a:pt x="37169" y="63757"/>
                </a:lnTo>
                <a:lnTo>
                  <a:pt x="37283" y="63593"/>
                </a:lnTo>
                <a:lnTo>
                  <a:pt x="37498" y="63226"/>
                </a:lnTo>
                <a:lnTo>
                  <a:pt x="37498" y="62216"/>
                </a:lnTo>
                <a:lnTo>
                  <a:pt x="37220" y="62001"/>
                </a:lnTo>
                <a:lnTo>
                  <a:pt x="36954" y="61774"/>
                </a:lnTo>
                <a:lnTo>
                  <a:pt x="36398" y="61306"/>
                </a:lnTo>
                <a:lnTo>
                  <a:pt x="36121" y="61092"/>
                </a:lnTo>
                <a:lnTo>
                  <a:pt x="35843" y="60889"/>
                </a:lnTo>
                <a:lnTo>
                  <a:pt x="35539" y="60700"/>
                </a:lnTo>
                <a:lnTo>
                  <a:pt x="35388" y="60624"/>
                </a:lnTo>
                <a:lnTo>
                  <a:pt x="35236" y="60548"/>
                </a:lnTo>
                <a:lnTo>
                  <a:pt x="34845" y="60384"/>
                </a:lnTo>
                <a:lnTo>
                  <a:pt x="34453" y="60233"/>
                </a:lnTo>
                <a:lnTo>
                  <a:pt x="34061" y="60119"/>
                </a:lnTo>
                <a:lnTo>
                  <a:pt x="33670" y="60018"/>
                </a:lnTo>
                <a:lnTo>
                  <a:pt x="33265" y="59942"/>
                </a:lnTo>
                <a:lnTo>
                  <a:pt x="32861" y="59879"/>
                </a:lnTo>
                <a:lnTo>
                  <a:pt x="32457" y="59841"/>
                </a:lnTo>
                <a:lnTo>
                  <a:pt x="32052" y="59816"/>
                </a:lnTo>
                <a:lnTo>
                  <a:pt x="31648" y="59803"/>
                </a:lnTo>
                <a:lnTo>
                  <a:pt x="31244" y="59816"/>
                </a:lnTo>
                <a:lnTo>
                  <a:pt x="30827" y="59828"/>
                </a:lnTo>
                <a:lnTo>
                  <a:pt x="30423" y="59866"/>
                </a:lnTo>
                <a:lnTo>
                  <a:pt x="30018" y="59917"/>
                </a:lnTo>
                <a:lnTo>
                  <a:pt x="29614" y="59967"/>
                </a:lnTo>
                <a:lnTo>
                  <a:pt x="29210" y="60043"/>
                </a:lnTo>
                <a:lnTo>
                  <a:pt x="28818" y="60131"/>
                </a:lnTo>
                <a:lnTo>
                  <a:pt x="28225" y="60245"/>
                </a:lnTo>
                <a:lnTo>
                  <a:pt x="27643" y="60346"/>
                </a:lnTo>
                <a:lnTo>
                  <a:pt x="27062" y="60435"/>
                </a:lnTo>
                <a:lnTo>
                  <a:pt x="26481" y="60498"/>
                </a:lnTo>
                <a:lnTo>
                  <a:pt x="25913" y="60536"/>
                </a:lnTo>
                <a:lnTo>
                  <a:pt x="25344" y="60561"/>
                </a:lnTo>
                <a:lnTo>
                  <a:pt x="24776" y="60548"/>
                </a:lnTo>
                <a:lnTo>
                  <a:pt x="24207" y="60523"/>
                </a:lnTo>
                <a:lnTo>
                  <a:pt x="23651" y="60460"/>
                </a:lnTo>
                <a:lnTo>
                  <a:pt x="23373" y="60409"/>
                </a:lnTo>
                <a:lnTo>
                  <a:pt x="23095" y="60359"/>
                </a:lnTo>
                <a:lnTo>
                  <a:pt x="22817" y="60308"/>
                </a:lnTo>
                <a:lnTo>
                  <a:pt x="22552" y="60245"/>
                </a:lnTo>
                <a:lnTo>
                  <a:pt x="22274" y="60169"/>
                </a:lnTo>
                <a:lnTo>
                  <a:pt x="21996" y="60081"/>
                </a:lnTo>
                <a:lnTo>
                  <a:pt x="21731" y="59993"/>
                </a:lnTo>
                <a:lnTo>
                  <a:pt x="21453" y="59891"/>
                </a:lnTo>
                <a:lnTo>
                  <a:pt x="21188" y="59790"/>
                </a:lnTo>
                <a:lnTo>
                  <a:pt x="20922" y="59664"/>
                </a:lnTo>
                <a:lnTo>
                  <a:pt x="20644" y="59538"/>
                </a:lnTo>
                <a:lnTo>
                  <a:pt x="20379" y="59399"/>
                </a:lnTo>
                <a:lnTo>
                  <a:pt x="20114" y="59260"/>
                </a:lnTo>
                <a:lnTo>
                  <a:pt x="19848" y="59096"/>
                </a:lnTo>
                <a:lnTo>
                  <a:pt x="19608" y="58944"/>
                </a:lnTo>
                <a:lnTo>
                  <a:pt x="19482" y="58868"/>
                </a:lnTo>
                <a:lnTo>
                  <a:pt x="19368" y="58780"/>
                </a:lnTo>
                <a:lnTo>
                  <a:pt x="19267" y="58691"/>
                </a:lnTo>
                <a:lnTo>
                  <a:pt x="19179" y="58603"/>
                </a:lnTo>
                <a:lnTo>
                  <a:pt x="19116" y="58502"/>
                </a:lnTo>
                <a:lnTo>
                  <a:pt x="19090" y="58451"/>
                </a:lnTo>
                <a:lnTo>
                  <a:pt x="19078" y="58401"/>
                </a:lnTo>
                <a:lnTo>
                  <a:pt x="18863" y="56708"/>
                </a:lnTo>
                <a:lnTo>
                  <a:pt x="18648" y="55015"/>
                </a:lnTo>
                <a:lnTo>
                  <a:pt x="18269" y="51617"/>
                </a:lnTo>
                <a:lnTo>
                  <a:pt x="18648" y="51440"/>
                </a:lnTo>
                <a:lnTo>
                  <a:pt x="20013" y="53487"/>
                </a:lnTo>
                <a:lnTo>
                  <a:pt x="20695" y="54510"/>
                </a:lnTo>
                <a:lnTo>
                  <a:pt x="21352" y="55533"/>
                </a:lnTo>
                <a:lnTo>
                  <a:pt x="21706" y="56089"/>
                </a:lnTo>
                <a:lnTo>
                  <a:pt x="22072" y="56620"/>
                </a:lnTo>
                <a:lnTo>
                  <a:pt x="22261" y="56885"/>
                </a:lnTo>
                <a:lnTo>
                  <a:pt x="22451" y="57138"/>
                </a:lnTo>
                <a:lnTo>
                  <a:pt x="22653" y="57390"/>
                </a:lnTo>
                <a:lnTo>
                  <a:pt x="22868" y="57630"/>
                </a:lnTo>
                <a:lnTo>
                  <a:pt x="23083" y="57845"/>
                </a:lnTo>
                <a:lnTo>
                  <a:pt x="23323" y="58060"/>
                </a:lnTo>
                <a:lnTo>
                  <a:pt x="23563" y="58262"/>
                </a:lnTo>
                <a:lnTo>
                  <a:pt x="23815" y="58439"/>
                </a:lnTo>
                <a:lnTo>
                  <a:pt x="24093" y="58603"/>
                </a:lnTo>
                <a:lnTo>
                  <a:pt x="24384" y="58755"/>
                </a:lnTo>
                <a:lnTo>
                  <a:pt x="24687" y="58881"/>
                </a:lnTo>
                <a:lnTo>
                  <a:pt x="25016" y="58982"/>
                </a:lnTo>
                <a:lnTo>
                  <a:pt x="25117" y="58995"/>
                </a:lnTo>
                <a:lnTo>
                  <a:pt x="25230" y="59007"/>
                </a:lnTo>
                <a:lnTo>
                  <a:pt x="25331" y="59007"/>
                </a:lnTo>
                <a:lnTo>
                  <a:pt x="25445" y="58995"/>
                </a:lnTo>
                <a:lnTo>
                  <a:pt x="25685" y="58944"/>
                </a:lnTo>
                <a:lnTo>
                  <a:pt x="25925" y="58868"/>
                </a:lnTo>
                <a:lnTo>
                  <a:pt x="26418" y="58679"/>
                </a:lnTo>
                <a:lnTo>
                  <a:pt x="26671" y="58578"/>
                </a:lnTo>
                <a:lnTo>
                  <a:pt x="26911" y="58502"/>
                </a:lnTo>
                <a:lnTo>
                  <a:pt x="26860" y="58287"/>
                </a:lnTo>
                <a:lnTo>
                  <a:pt x="26822" y="58060"/>
                </a:lnTo>
                <a:lnTo>
                  <a:pt x="26746" y="57605"/>
                </a:lnTo>
                <a:lnTo>
                  <a:pt x="26696" y="57390"/>
                </a:lnTo>
                <a:lnTo>
                  <a:pt x="26633" y="57188"/>
                </a:lnTo>
                <a:lnTo>
                  <a:pt x="26582" y="57100"/>
                </a:lnTo>
                <a:lnTo>
                  <a:pt x="26544" y="57024"/>
                </a:lnTo>
                <a:lnTo>
                  <a:pt x="26481" y="56961"/>
                </a:lnTo>
                <a:lnTo>
                  <a:pt x="26418" y="56898"/>
                </a:lnTo>
                <a:lnTo>
                  <a:pt x="25849" y="56468"/>
                </a:lnTo>
                <a:lnTo>
                  <a:pt x="25268" y="56051"/>
                </a:lnTo>
                <a:lnTo>
                  <a:pt x="24674" y="55647"/>
                </a:lnTo>
                <a:lnTo>
                  <a:pt x="24081" y="55243"/>
                </a:lnTo>
                <a:lnTo>
                  <a:pt x="22893" y="54434"/>
                </a:lnTo>
                <a:lnTo>
                  <a:pt x="22299" y="54030"/>
                </a:lnTo>
                <a:lnTo>
                  <a:pt x="21718" y="53613"/>
                </a:lnTo>
                <a:lnTo>
                  <a:pt x="21327" y="53335"/>
                </a:lnTo>
                <a:lnTo>
                  <a:pt x="20948" y="53032"/>
                </a:lnTo>
                <a:lnTo>
                  <a:pt x="20190" y="52426"/>
                </a:lnTo>
                <a:lnTo>
                  <a:pt x="19444" y="51807"/>
                </a:lnTo>
                <a:lnTo>
                  <a:pt x="18699" y="51200"/>
                </a:lnTo>
                <a:lnTo>
                  <a:pt x="19002" y="50771"/>
                </a:lnTo>
                <a:lnTo>
                  <a:pt x="20480" y="51604"/>
                </a:lnTo>
                <a:lnTo>
                  <a:pt x="21958" y="52451"/>
                </a:lnTo>
                <a:lnTo>
                  <a:pt x="23449" y="53272"/>
                </a:lnTo>
                <a:lnTo>
                  <a:pt x="24194" y="53689"/>
                </a:lnTo>
                <a:lnTo>
                  <a:pt x="24952" y="54080"/>
                </a:lnTo>
                <a:lnTo>
                  <a:pt x="25875" y="54548"/>
                </a:lnTo>
                <a:lnTo>
                  <a:pt x="26342" y="54775"/>
                </a:lnTo>
                <a:lnTo>
                  <a:pt x="26810" y="54990"/>
                </a:lnTo>
                <a:lnTo>
                  <a:pt x="27277" y="55205"/>
                </a:lnTo>
                <a:lnTo>
                  <a:pt x="27757" y="55394"/>
                </a:lnTo>
                <a:lnTo>
                  <a:pt x="28237" y="55571"/>
                </a:lnTo>
                <a:lnTo>
                  <a:pt x="28717" y="55735"/>
                </a:lnTo>
                <a:lnTo>
                  <a:pt x="29210" y="55874"/>
                </a:lnTo>
                <a:lnTo>
                  <a:pt x="29703" y="56001"/>
                </a:lnTo>
                <a:lnTo>
                  <a:pt x="30208" y="56102"/>
                </a:lnTo>
                <a:lnTo>
                  <a:pt x="30713" y="56165"/>
                </a:lnTo>
                <a:lnTo>
                  <a:pt x="31231" y="56215"/>
                </a:lnTo>
                <a:lnTo>
                  <a:pt x="31484" y="56228"/>
                </a:lnTo>
                <a:lnTo>
                  <a:pt x="32015" y="56228"/>
                </a:lnTo>
                <a:lnTo>
                  <a:pt x="32280" y="56215"/>
                </a:lnTo>
                <a:lnTo>
                  <a:pt x="32558" y="56190"/>
                </a:lnTo>
                <a:lnTo>
                  <a:pt x="32823" y="56165"/>
                </a:lnTo>
                <a:lnTo>
                  <a:pt x="33114" y="56114"/>
                </a:lnTo>
                <a:lnTo>
                  <a:pt x="33392" y="56064"/>
                </a:lnTo>
                <a:lnTo>
                  <a:pt x="33670" y="55988"/>
                </a:lnTo>
                <a:lnTo>
                  <a:pt x="33922" y="55900"/>
                </a:lnTo>
                <a:lnTo>
                  <a:pt x="34162" y="55798"/>
                </a:lnTo>
                <a:lnTo>
                  <a:pt x="34390" y="55685"/>
                </a:lnTo>
                <a:lnTo>
                  <a:pt x="34604" y="55558"/>
                </a:lnTo>
                <a:lnTo>
                  <a:pt x="34807" y="55420"/>
                </a:lnTo>
                <a:lnTo>
                  <a:pt x="34983" y="55268"/>
                </a:lnTo>
                <a:lnTo>
                  <a:pt x="35148" y="55091"/>
                </a:lnTo>
                <a:lnTo>
                  <a:pt x="35299" y="54914"/>
                </a:lnTo>
                <a:lnTo>
                  <a:pt x="35426" y="54737"/>
                </a:lnTo>
                <a:lnTo>
                  <a:pt x="35539" y="54535"/>
                </a:lnTo>
                <a:lnTo>
                  <a:pt x="35628" y="54320"/>
                </a:lnTo>
                <a:lnTo>
                  <a:pt x="35704" y="54093"/>
                </a:lnTo>
                <a:lnTo>
                  <a:pt x="35754" y="53866"/>
                </a:lnTo>
                <a:lnTo>
                  <a:pt x="35792" y="53638"/>
                </a:lnTo>
                <a:lnTo>
                  <a:pt x="35805" y="53424"/>
                </a:lnTo>
                <a:lnTo>
                  <a:pt x="35805" y="53221"/>
                </a:lnTo>
                <a:lnTo>
                  <a:pt x="35779" y="53019"/>
                </a:lnTo>
                <a:lnTo>
                  <a:pt x="35742" y="52830"/>
                </a:lnTo>
                <a:lnTo>
                  <a:pt x="35678" y="52653"/>
                </a:lnTo>
                <a:lnTo>
                  <a:pt x="35603" y="52476"/>
                </a:lnTo>
                <a:lnTo>
                  <a:pt x="35501" y="52312"/>
                </a:lnTo>
                <a:lnTo>
                  <a:pt x="35375" y="52160"/>
                </a:lnTo>
                <a:lnTo>
                  <a:pt x="35224" y="52009"/>
                </a:lnTo>
                <a:lnTo>
                  <a:pt x="35047" y="51870"/>
                </a:lnTo>
                <a:lnTo>
                  <a:pt x="34845" y="51743"/>
                </a:lnTo>
                <a:lnTo>
                  <a:pt x="34617" y="51617"/>
                </a:lnTo>
                <a:lnTo>
                  <a:pt x="34352" y="51503"/>
                </a:lnTo>
                <a:lnTo>
                  <a:pt x="34074" y="51390"/>
                </a:lnTo>
                <a:lnTo>
                  <a:pt x="33745" y="51289"/>
                </a:lnTo>
                <a:lnTo>
                  <a:pt x="33088" y="51099"/>
                </a:lnTo>
                <a:lnTo>
                  <a:pt x="32432" y="50935"/>
                </a:lnTo>
                <a:lnTo>
                  <a:pt x="31762" y="50783"/>
                </a:lnTo>
                <a:lnTo>
                  <a:pt x="31080" y="50670"/>
                </a:lnTo>
                <a:lnTo>
                  <a:pt x="30397" y="50569"/>
                </a:lnTo>
                <a:lnTo>
                  <a:pt x="29715" y="50493"/>
                </a:lnTo>
                <a:lnTo>
                  <a:pt x="29033" y="50442"/>
                </a:lnTo>
                <a:lnTo>
                  <a:pt x="28363" y="50430"/>
                </a:lnTo>
                <a:lnTo>
                  <a:pt x="27656" y="50430"/>
                </a:lnTo>
                <a:lnTo>
                  <a:pt x="26949" y="50468"/>
                </a:lnTo>
                <a:lnTo>
                  <a:pt x="26241" y="50531"/>
                </a:lnTo>
                <a:lnTo>
                  <a:pt x="25534" y="50606"/>
                </a:lnTo>
                <a:lnTo>
                  <a:pt x="24839" y="50708"/>
                </a:lnTo>
                <a:lnTo>
                  <a:pt x="24131" y="50821"/>
                </a:lnTo>
                <a:lnTo>
                  <a:pt x="23436" y="50960"/>
                </a:lnTo>
                <a:lnTo>
                  <a:pt x="22742" y="51099"/>
                </a:lnTo>
                <a:lnTo>
                  <a:pt x="22438" y="51150"/>
                </a:lnTo>
                <a:lnTo>
                  <a:pt x="22148" y="51175"/>
                </a:lnTo>
                <a:lnTo>
                  <a:pt x="21870" y="51162"/>
                </a:lnTo>
                <a:lnTo>
                  <a:pt x="21604" y="51150"/>
                </a:lnTo>
                <a:lnTo>
                  <a:pt x="21339" y="51099"/>
                </a:lnTo>
                <a:lnTo>
                  <a:pt x="21087" y="51036"/>
                </a:lnTo>
                <a:lnTo>
                  <a:pt x="20834" y="50960"/>
                </a:lnTo>
                <a:lnTo>
                  <a:pt x="20581" y="50872"/>
                </a:lnTo>
                <a:lnTo>
                  <a:pt x="20341" y="50783"/>
                </a:lnTo>
                <a:lnTo>
                  <a:pt x="20101" y="50670"/>
                </a:lnTo>
                <a:lnTo>
                  <a:pt x="19621" y="50442"/>
                </a:lnTo>
                <a:lnTo>
                  <a:pt x="19141" y="50215"/>
                </a:lnTo>
                <a:lnTo>
                  <a:pt x="18661" y="50000"/>
                </a:lnTo>
                <a:lnTo>
                  <a:pt x="18598" y="49962"/>
                </a:lnTo>
                <a:lnTo>
                  <a:pt x="18535" y="49899"/>
                </a:lnTo>
                <a:lnTo>
                  <a:pt x="18471" y="49836"/>
                </a:lnTo>
                <a:lnTo>
                  <a:pt x="18421" y="49747"/>
                </a:lnTo>
                <a:lnTo>
                  <a:pt x="18370" y="49659"/>
                </a:lnTo>
                <a:lnTo>
                  <a:pt x="18332" y="49571"/>
                </a:lnTo>
                <a:lnTo>
                  <a:pt x="18320" y="49482"/>
                </a:lnTo>
                <a:lnTo>
                  <a:pt x="18307" y="49406"/>
                </a:lnTo>
                <a:lnTo>
                  <a:pt x="18294" y="47486"/>
                </a:lnTo>
                <a:lnTo>
                  <a:pt x="18294" y="45553"/>
                </a:lnTo>
                <a:lnTo>
                  <a:pt x="18294" y="41612"/>
                </a:lnTo>
                <a:lnTo>
                  <a:pt x="19116" y="41940"/>
                </a:lnTo>
                <a:lnTo>
                  <a:pt x="19937" y="42256"/>
                </a:lnTo>
                <a:lnTo>
                  <a:pt x="21604" y="42901"/>
                </a:lnTo>
                <a:lnTo>
                  <a:pt x="22438" y="43229"/>
                </a:lnTo>
                <a:lnTo>
                  <a:pt x="23259" y="43570"/>
                </a:lnTo>
                <a:lnTo>
                  <a:pt x="24081" y="43936"/>
                </a:lnTo>
                <a:lnTo>
                  <a:pt x="24889" y="44315"/>
                </a:lnTo>
                <a:lnTo>
                  <a:pt x="25470" y="44593"/>
                </a:lnTo>
                <a:lnTo>
                  <a:pt x="26039" y="44859"/>
                </a:lnTo>
                <a:lnTo>
                  <a:pt x="26620" y="45111"/>
                </a:lnTo>
                <a:lnTo>
                  <a:pt x="27201" y="45351"/>
                </a:lnTo>
                <a:lnTo>
                  <a:pt x="27782" y="45566"/>
                </a:lnTo>
                <a:lnTo>
                  <a:pt x="28376" y="45781"/>
                </a:lnTo>
                <a:lnTo>
                  <a:pt x="28957" y="45958"/>
                </a:lnTo>
                <a:lnTo>
                  <a:pt x="29564" y="46122"/>
                </a:lnTo>
                <a:lnTo>
                  <a:pt x="30157" y="46273"/>
                </a:lnTo>
                <a:lnTo>
                  <a:pt x="30764" y="46400"/>
                </a:lnTo>
                <a:lnTo>
                  <a:pt x="31370" y="46488"/>
                </a:lnTo>
                <a:lnTo>
                  <a:pt x="31989" y="46564"/>
                </a:lnTo>
                <a:lnTo>
                  <a:pt x="32608" y="46602"/>
                </a:lnTo>
                <a:lnTo>
                  <a:pt x="33240" y="46627"/>
                </a:lnTo>
                <a:lnTo>
                  <a:pt x="33556" y="46615"/>
                </a:lnTo>
                <a:lnTo>
                  <a:pt x="33884" y="46602"/>
                </a:lnTo>
                <a:lnTo>
                  <a:pt x="34200" y="46589"/>
                </a:lnTo>
                <a:lnTo>
                  <a:pt x="34529" y="46564"/>
                </a:lnTo>
                <a:lnTo>
                  <a:pt x="34781" y="46526"/>
                </a:lnTo>
                <a:lnTo>
                  <a:pt x="35034" y="46476"/>
                </a:lnTo>
                <a:lnTo>
                  <a:pt x="35274" y="46400"/>
                </a:lnTo>
                <a:lnTo>
                  <a:pt x="35514" y="46324"/>
                </a:lnTo>
                <a:lnTo>
                  <a:pt x="35742" y="46223"/>
                </a:lnTo>
                <a:lnTo>
                  <a:pt x="35956" y="46097"/>
                </a:lnTo>
                <a:lnTo>
                  <a:pt x="36158" y="45970"/>
                </a:lnTo>
                <a:lnTo>
                  <a:pt x="36348" y="45831"/>
                </a:lnTo>
                <a:lnTo>
                  <a:pt x="36525" y="45680"/>
                </a:lnTo>
                <a:lnTo>
                  <a:pt x="36676" y="45516"/>
                </a:lnTo>
                <a:lnTo>
                  <a:pt x="36828" y="45339"/>
                </a:lnTo>
                <a:lnTo>
                  <a:pt x="36942" y="45149"/>
                </a:lnTo>
                <a:lnTo>
                  <a:pt x="37055" y="44960"/>
                </a:lnTo>
                <a:lnTo>
                  <a:pt x="37144" y="44770"/>
                </a:lnTo>
                <a:lnTo>
                  <a:pt x="37207" y="44568"/>
                </a:lnTo>
                <a:lnTo>
                  <a:pt x="37245" y="44366"/>
                </a:lnTo>
                <a:lnTo>
                  <a:pt x="37270" y="44126"/>
                </a:lnTo>
                <a:lnTo>
                  <a:pt x="37283" y="43911"/>
                </a:lnTo>
                <a:lnTo>
                  <a:pt x="37270" y="43696"/>
                </a:lnTo>
                <a:lnTo>
                  <a:pt x="37245" y="43494"/>
                </a:lnTo>
                <a:lnTo>
                  <a:pt x="37194" y="43305"/>
                </a:lnTo>
                <a:lnTo>
                  <a:pt x="37131" y="43128"/>
                </a:lnTo>
                <a:lnTo>
                  <a:pt x="37043" y="42964"/>
                </a:lnTo>
                <a:lnTo>
                  <a:pt x="36929" y="42800"/>
                </a:lnTo>
                <a:lnTo>
                  <a:pt x="36803" y="42648"/>
                </a:lnTo>
                <a:lnTo>
                  <a:pt x="36651" y="42496"/>
                </a:lnTo>
                <a:lnTo>
                  <a:pt x="36474" y="42357"/>
                </a:lnTo>
                <a:lnTo>
                  <a:pt x="36285" y="42231"/>
                </a:lnTo>
                <a:lnTo>
                  <a:pt x="36057" y="42105"/>
                </a:lnTo>
                <a:lnTo>
                  <a:pt x="35817" y="41978"/>
                </a:lnTo>
                <a:lnTo>
                  <a:pt x="35539" y="41865"/>
                </a:lnTo>
                <a:lnTo>
                  <a:pt x="35236" y="41751"/>
                </a:lnTo>
                <a:lnTo>
                  <a:pt x="34769" y="41599"/>
                </a:lnTo>
                <a:lnTo>
                  <a:pt x="34301" y="41473"/>
                </a:lnTo>
                <a:lnTo>
                  <a:pt x="33834" y="41372"/>
                </a:lnTo>
                <a:lnTo>
                  <a:pt x="33366" y="41296"/>
                </a:lnTo>
                <a:lnTo>
                  <a:pt x="32886" y="41233"/>
                </a:lnTo>
                <a:lnTo>
                  <a:pt x="32419" y="41195"/>
                </a:lnTo>
                <a:lnTo>
                  <a:pt x="31939" y="41183"/>
                </a:lnTo>
                <a:lnTo>
                  <a:pt x="31471" y="41183"/>
                </a:lnTo>
                <a:lnTo>
                  <a:pt x="30991" y="41195"/>
                </a:lnTo>
                <a:lnTo>
                  <a:pt x="30524" y="41220"/>
                </a:lnTo>
                <a:lnTo>
                  <a:pt x="30044" y="41271"/>
                </a:lnTo>
                <a:lnTo>
                  <a:pt x="29576" y="41321"/>
                </a:lnTo>
                <a:lnTo>
                  <a:pt x="29096" y="41372"/>
                </a:lnTo>
                <a:lnTo>
                  <a:pt x="28616" y="41448"/>
                </a:lnTo>
                <a:lnTo>
                  <a:pt x="27669" y="41599"/>
                </a:lnTo>
                <a:lnTo>
                  <a:pt x="27239" y="41675"/>
                </a:lnTo>
                <a:lnTo>
                  <a:pt x="26822" y="41776"/>
                </a:lnTo>
                <a:lnTo>
                  <a:pt x="25988" y="41978"/>
                </a:lnTo>
                <a:lnTo>
                  <a:pt x="25142" y="42181"/>
                </a:lnTo>
                <a:lnTo>
                  <a:pt x="24725" y="42269"/>
                </a:lnTo>
                <a:lnTo>
                  <a:pt x="24308" y="42357"/>
                </a:lnTo>
                <a:lnTo>
                  <a:pt x="23879" y="42421"/>
                </a:lnTo>
                <a:lnTo>
                  <a:pt x="23462" y="42458"/>
                </a:lnTo>
                <a:lnTo>
                  <a:pt x="23032" y="42471"/>
                </a:lnTo>
                <a:lnTo>
                  <a:pt x="22817" y="42471"/>
                </a:lnTo>
                <a:lnTo>
                  <a:pt x="22603" y="42458"/>
                </a:lnTo>
                <a:lnTo>
                  <a:pt x="22388" y="42433"/>
                </a:lnTo>
                <a:lnTo>
                  <a:pt x="22173" y="42408"/>
                </a:lnTo>
                <a:lnTo>
                  <a:pt x="21958" y="42357"/>
                </a:lnTo>
                <a:lnTo>
                  <a:pt x="21743" y="42319"/>
                </a:lnTo>
                <a:lnTo>
                  <a:pt x="21529" y="42256"/>
                </a:lnTo>
                <a:lnTo>
                  <a:pt x="21301" y="42181"/>
                </a:lnTo>
                <a:lnTo>
                  <a:pt x="21087" y="42092"/>
                </a:lnTo>
                <a:lnTo>
                  <a:pt x="20872" y="42004"/>
                </a:lnTo>
                <a:lnTo>
                  <a:pt x="20531" y="41852"/>
                </a:lnTo>
                <a:lnTo>
                  <a:pt x="20190" y="41713"/>
                </a:lnTo>
                <a:lnTo>
                  <a:pt x="19507" y="41460"/>
                </a:lnTo>
                <a:lnTo>
                  <a:pt x="18863" y="41246"/>
                </a:lnTo>
                <a:lnTo>
                  <a:pt x="18269" y="41044"/>
                </a:lnTo>
                <a:lnTo>
                  <a:pt x="18269" y="32567"/>
                </a:lnTo>
                <a:lnTo>
                  <a:pt x="18812" y="32820"/>
                </a:lnTo>
                <a:lnTo>
                  <a:pt x="19356" y="33047"/>
                </a:lnTo>
                <a:lnTo>
                  <a:pt x="20404" y="33489"/>
                </a:lnTo>
                <a:lnTo>
                  <a:pt x="20910" y="33704"/>
                </a:lnTo>
                <a:lnTo>
                  <a:pt x="21377" y="33944"/>
                </a:lnTo>
                <a:lnTo>
                  <a:pt x="21617" y="34070"/>
                </a:lnTo>
                <a:lnTo>
                  <a:pt x="21832" y="34197"/>
                </a:lnTo>
                <a:lnTo>
                  <a:pt x="22047" y="34336"/>
                </a:lnTo>
                <a:lnTo>
                  <a:pt x="22261" y="34487"/>
                </a:lnTo>
                <a:lnTo>
                  <a:pt x="22704" y="34803"/>
                </a:lnTo>
                <a:lnTo>
                  <a:pt x="23146" y="35106"/>
                </a:lnTo>
                <a:lnTo>
                  <a:pt x="23588" y="35409"/>
                </a:lnTo>
                <a:lnTo>
                  <a:pt x="24043" y="35700"/>
                </a:lnTo>
                <a:lnTo>
                  <a:pt x="24485" y="35978"/>
                </a:lnTo>
                <a:lnTo>
                  <a:pt x="24952" y="36243"/>
                </a:lnTo>
                <a:lnTo>
                  <a:pt x="25407" y="36496"/>
                </a:lnTo>
                <a:lnTo>
                  <a:pt x="25875" y="36748"/>
                </a:lnTo>
                <a:lnTo>
                  <a:pt x="26355" y="36989"/>
                </a:lnTo>
                <a:lnTo>
                  <a:pt x="26822" y="37216"/>
                </a:lnTo>
                <a:lnTo>
                  <a:pt x="27315" y="37431"/>
                </a:lnTo>
                <a:lnTo>
                  <a:pt x="27795" y="37645"/>
                </a:lnTo>
                <a:lnTo>
                  <a:pt x="28288" y="37835"/>
                </a:lnTo>
                <a:lnTo>
                  <a:pt x="28793" y="38024"/>
                </a:lnTo>
                <a:lnTo>
                  <a:pt x="29298" y="38189"/>
                </a:lnTo>
                <a:lnTo>
                  <a:pt x="29804" y="38353"/>
                </a:lnTo>
                <a:lnTo>
                  <a:pt x="30107" y="38441"/>
                </a:lnTo>
                <a:lnTo>
                  <a:pt x="30397" y="38517"/>
                </a:lnTo>
                <a:lnTo>
                  <a:pt x="30701" y="38580"/>
                </a:lnTo>
                <a:lnTo>
                  <a:pt x="31004" y="38643"/>
                </a:lnTo>
                <a:lnTo>
                  <a:pt x="31307" y="38681"/>
                </a:lnTo>
                <a:lnTo>
                  <a:pt x="31598" y="38719"/>
                </a:lnTo>
                <a:lnTo>
                  <a:pt x="31901" y="38744"/>
                </a:lnTo>
                <a:lnTo>
                  <a:pt x="32507" y="38744"/>
                </a:lnTo>
                <a:lnTo>
                  <a:pt x="32811" y="38719"/>
                </a:lnTo>
                <a:lnTo>
                  <a:pt x="33101" y="38669"/>
                </a:lnTo>
                <a:lnTo>
                  <a:pt x="33404" y="38618"/>
                </a:lnTo>
                <a:lnTo>
                  <a:pt x="33707" y="38530"/>
                </a:lnTo>
                <a:lnTo>
                  <a:pt x="33998" y="38441"/>
                </a:lnTo>
                <a:lnTo>
                  <a:pt x="34301" y="38315"/>
                </a:lnTo>
                <a:lnTo>
                  <a:pt x="34592" y="38176"/>
                </a:lnTo>
                <a:lnTo>
                  <a:pt x="34845" y="38024"/>
                </a:lnTo>
                <a:lnTo>
                  <a:pt x="35085" y="37860"/>
                </a:lnTo>
                <a:lnTo>
                  <a:pt x="35299" y="37671"/>
                </a:lnTo>
                <a:lnTo>
                  <a:pt x="35476" y="37481"/>
                </a:lnTo>
                <a:lnTo>
                  <a:pt x="35640" y="37279"/>
                </a:lnTo>
                <a:lnTo>
                  <a:pt x="35767" y="37064"/>
                </a:lnTo>
                <a:lnTo>
                  <a:pt x="35868" y="36837"/>
                </a:lnTo>
                <a:lnTo>
                  <a:pt x="35906" y="36723"/>
                </a:lnTo>
                <a:lnTo>
                  <a:pt x="35931" y="36610"/>
                </a:lnTo>
                <a:lnTo>
                  <a:pt x="35956" y="36483"/>
                </a:lnTo>
                <a:lnTo>
                  <a:pt x="35969" y="36370"/>
                </a:lnTo>
                <a:lnTo>
                  <a:pt x="35982" y="36256"/>
                </a:lnTo>
                <a:lnTo>
                  <a:pt x="35982" y="36129"/>
                </a:lnTo>
                <a:lnTo>
                  <a:pt x="35969" y="36016"/>
                </a:lnTo>
                <a:lnTo>
                  <a:pt x="35956" y="35902"/>
                </a:lnTo>
                <a:lnTo>
                  <a:pt x="35931" y="35776"/>
                </a:lnTo>
                <a:lnTo>
                  <a:pt x="35893" y="35662"/>
                </a:lnTo>
                <a:lnTo>
                  <a:pt x="35855" y="35548"/>
                </a:lnTo>
                <a:lnTo>
                  <a:pt x="35792" y="35435"/>
                </a:lnTo>
                <a:lnTo>
                  <a:pt x="35742" y="35321"/>
                </a:lnTo>
                <a:lnTo>
                  <a:pt x="35666" y="35207"/>
                </a:lnTo>
                <a:lnTo>
                  <a:pt x="35590" y="35094"/>
                </a:lnTo>
                <a:lnTo>
                  <a:pt x="35501" y="34980"/>
                </a:lnTo>
                <a:lnTo>
                  <a:pt x="35413" y="34879"/>
                </a:lnTo>
                <a:lnTo>
                  <a:pt x="35299" y="34778"/>
                </a:lnTo>
                <a:lnTo>
                  <a:pt x="35135" y="34614"/>
                </a:lnTo>
                <a:lnTo>
                  <a:pt x="34946" y="34462"/>
                </a:lnTo>
                <a:lnTo>
                  <a:pt x="34579" y="34171"/>
                </a:lnTo>
                <a:lnTo>
                  <a:pt x="34175" y="33906"/>
                </a:lnTo>
                <a:lnTo>
                  <a:pt x="33758" y="33666"/>
                </a:lnTo>
                <a:lnTo>
                  <a:pt x="33328" y="33439"/>
                </a:lnTo>
                <a:lnTo>
                  <a:pt x="32886" y="33237"/>
                </a:lnTo>
                <a:lnTo>
                  <a:pt x="32444" y="33072"/>
                </a:lnTo>
                <a:lnTo>
                  <a:pt x="31989" y="32933"/>
                </a:lnTo>
                <a:lnTo>
                  <a:pt x="31547" y="32820"/>
                </a:lnTo>
                <a:lnTo>
                  <a:pt x="31092" y="32731"/>
                </a:lnTo>
                <a:lnTo>
                  <a:pt x="30638" y="32668"/>
                </a:lnTo>
                <a:lnTo>
                  <a:pt x="30195" y="32630"/>
                </a:lnTo>
                <a:lnTo>
                  <a:pt x="29741" y="32605"/>
                </a:lnTo>
                <a:lnTo>
                  <a:pt x="29286" y="32605"/>
                </a:lnTo>
                <a:lnTo>
                  <a:pt x="28844" y="32618"/>
                </a:lnTo>
                <a:lnTo>
                  <a:pt x="28389" y="32656"/>
                </a:lnTo>
                <a:lnTo>
                  <a:pt x="27934" y="32693"/>
                </a:lnTo>
                <a:lnTo>
                  <a:pt x="27479" y="32744"/>
                </a:lnTo>
                <a:lnTo>
                  <a:pt x="27037" y="32807"/>
                </a:lnTo>
                <a:lnTo>
                  <a:pt x="26582" y="32883"/>
                </a:lnTo>
                <a:lnTo>
                  <a:pt x="25673" y="33034"/>
                </a:lnTo>
                <a:lnTo>
                  <a:pt x="24776" y="33186"/>
                </a:lnTo>
                <a:lnTo>
                  <a:pt x="24295" y="33262"/>
                </a:lnTo>
                <a:lnTo>
                  <a:pt x="23815" y="33312"/>
                </a:lnTo>
                <a:lnTo>
                  <a:pt x="23335" y="33338"/>
                </a:lnTo>
                <a:lnTo>
                  <a:pt x="22843" y="33338"/>
                </a:lnTo>
                <a:lnTo>
                  <a:pt x="22363" y="33325"/>
                </a:lnTo>
                <a:lnTo>
                  <a:pt x="21882" y="33275"/>
                </a:lnTo>
                <a:lnTo>
                  <a:pt x="21642" y="33237"/>
                </a:lnTo>
                <a:lnTo>
                  <a:pt x="21402" y="33186"/>
                </a:lnTo>
                <a:lnTo>
                  <a:pt x="21175" y="33136"/>
                </a:lnTo>
                <a:lnTo>
                  <a:pt x="20948" y="33072"/>
                </a:lnTo>
                <a:lnTo>
                  <a:pt x="20505" y="32946"/>
                </a:lnTo>
                <a:lnTo>
                  <a:pt x="20126" y="32820"/>
                </a:lnTo>
                <a:lnTo>
                  <a:pt x="19785" y="32706"/>
                </a:lnTo>
                <a:lnTo>
                  <a:pt x="19495" y="32580"/>
                </a:lnTo>
                <a:lnTo>
                  <a:pt x="19242" y="32453"/>
                </a:lnTo>
                <a:lnTo>
                  <a:pt x="19141" y="32390"/>
                </a:lnTo>
                <a:lnTo>
                  <a:pt x="19040" y="32327"/>
                </a:lnTo>
                <a:lnTo>
                  <a:pt x="18951" y="32251"/>
                </a:lnTo>
                <a:lnTo>
                  <a:pt x="18863" y="32175"/>
                </a:lnTo>
                <a:lnTo>
                  <a:pt x="18800" y="32100"/>
                </a:lnTo>
                <a:lnTo>
                  <a:pt x="18737" y="32011"/>
                </a:lnTo>
                <a:lnTo>
                  <a:pt x="18673" y="31923"/>
                </a:lnTo>
                <a:lnTo>
                  <a:pt x="18636" y="31822"/>
                </a:lnTo>
                <a:lnTo>
                  <a:pt x="18585" y="31721"/>
                </a:lnTo>
                <a:lnTo>
                  <a:pt x="18560" y="31620"/>
                </a:lnTo>
                <a:lnTo>
                  <a:pt x="18535" y="31493"/>
                </a:lnTo>
                <a:lnTo>
                  <a:pt x="18509" y="31367"/>
                </a:lnTo>
                <a:lnTo>
                  <a:pt x="18484" y="31102"/>
                </a:lnTo>
                <a:lnTo>
                  <a:pt x="18484" y="30786"/>
                </a:lnTo>
                <a:lnTo>
                  <a:pt x="18497" y="30432"/>
                </a:lnTo>
                <a:lnTo>
                  <a:pt x="18522" y="30028"/>
                </a:lnTo>
                <a:lnTo>
                  <a:pt x="18547" y="29586"/>
                </a:lnTo>
                <a:lnTo>
                  <a:pt x="18686" y="28070"/>
                </a:lnTo>
                <a:lnTo>
                  <a:pt x="18825" y="26567"/>
                </a:lnTo>
                <a:lnTo>
                  <a:pt x="19128" y="23547"/>
                </a:lnTo>
                <a:lnTo>
                  <a:pt x="19444" y="20541"/>
                </a:lnTo>
                <a:lnTo>
                  <a:pt x="19760" y="17522"/>
                </a:lnTo>
                <a:lnTo>
                  <a:pt x="20303" y="17471"/>
                </a:lnTo>
                <a:lnTo>
                  <a:pt x="20569" y="19038"/>
                </a:lnTo>
                <a:lnTo>
                  <a:pt x="20834" y="20604"/>
                </a:lnTo>
                <a:lnTo>
                  <a:pt x="20960" y="21387"/>
                </a:lnTo>
                <a:lnTo>
                  <a:pt x="21087" y="22170"/>
                </a:lnTo>
                <a:lnTo>
                  <a:pt x="21200" y="22954"/>
                </a:lnTo>
                <a:lnTo>
                  <a:pt x="21289" y="23737"/>
                </a:lnTo>
                <a:lnTo>
                  <a:pt x="21364" y="24444"/>
                </a:lnTo>
                <a:lnTo>
                  <a:pt x="21415" y="25152"/>
                </a:lnTo>
                <a:lnTo>
                  <a:pt x="21491" y="26554"/>
                </a:lnTo>
                <a:lnTo>
                  <a:pt x="21529" y="27261"/>
                </a:lnTo>
                <a:lnTo>
                  <a:pt x="21579" y="27956"/>
                </a:lnTo>
                <a:lnTo>
                  <a:pt x="21655" y="28664"/>
                </a:lnTo>
                <a:lnTo>
                  <a:pt x="21706" y="29005"/>
                </a:lnTo>
                <a:lnTo>
                  <a:pt x="21756" y="29358"/>
                </a:lnTo>
                <a:lnTo>
                  <a:pt x="21794" y="29472"/>
                </a:lnTo>
                <a:lnTo>
                  <a:pt x="21832" y="29598"/>
                </a:lnTo>
                <a:lnTo>
                  <a:pt x="21895" y="29725"/>
                </a:lnTo>
                <a:lnTo>
                  <a:pt x="21971" y="29864"/>
                </a:lnTo>
                <a:lnTo>
                  <a:pt x="22059" y="29990"/>
                </a:lnTo>
                <a:lnTo>
                  <a:pt x="22160" y="30116"/>
                </a:lnTo>
                <a:lnTo>
                  <a:pt x="22261" y="30243"/>
                </a:lnTo>
                <a:lnTo>
                  <a:pt x="22375" y="30356"/>
                </a:lnTo>
                <a:lnTo>
                  <a:pt x="22501" y="30470"/>
                </a:lnTo>
                <a:lnTo>
                  <a:pt x="22615" y="30571"/>
                </a:lnTo>
                <a:lnTo>
                  <a:pt x="22742" y="30672"/>
                </a:lnTo>
                <a:lnTo>
                  <a:pt x="22868" y="30748"/>
                </a:lnTo>
                <a:lnTo>
                  <a:pt x="22994" y="30824"/>
                </a:lnTo>
                <a:lnTo>
                  <a:pt x="23121" y="30874"/>
                </a:lnTo>
                <a:lnTo>
                  <a:pt x="23247" y="30912"/>
                </a:lnTo>
                <a:lnTo>
                  <a:pt x="23361" y="30925"/>
                </a:lnTo>
                <a:lnTo>
                  <a:pt x="23563" y="30937"/>
                </a:lnTo>
                <a:lnTo>
                  <a:pt x="23752" y="30912"/>
                </a:lnTo>
                <a:lnTo>
                  <a:pt x="23916" y="30874"/>
                </a:lnTo>
                <a:lnTo>
                  <a:pt x="24068" y="30799"/>
                </a:lnTo>
                <a:lnTo>
                  <a:pt x="24207" y="30710"/>
                </a:lnTo>
                <a:lnTo>
                  <a:pt x="24333" y="30609"/>
                </a:lnTo>
                <a:lnTo>
                  <a:pt x="24447" y="30483"/>
                </a:lnTo>
                <a:lnTo>
                  <a:pt x="24535" y="30344"/>
                </a:lnTo>
                <a:lnTo>
                  <a:pt x="24624" y="30192"/>
                </a:lnTo>
                <a:lnTo>
                  <a:pt x="24687" y="30041"/>
                </a:lnTo>
                <a:lnTo>
                  <a:pt x="24738" y="29864"/>
                </a:lnTo>
                <a:lnTo>
                  <a:pt x="24776" y="29699"/>
                </a:lnTo>
                <a:lnTo>
                  <a:pt x="24813" y="29523"/>
                </a:lnTo>
                <a:lnTo>
                  <a:pt x="24826" y="29333"/>
                </a:lnTo>
                <a:lnTo>
                  <a:pt x="24826" y="29156"/>
                </a:lnTo>
                <a:lnTo>
                  <a:pt x="24813" y="28979"/>
                </a:lnTo>
                <a:lnTo>
                  <a:pt x="24763" y="28424"/>
                </a:lnTo>
                <a:lnTo>
                  <a:pt x="24700" y="27868"/>
                </a:lnTo>
                <a:lnTo>
                  <a:pt x="24637" y="27312"/>
                </a:lnTo>
                <a:lnTo>
                  <a:pt x="24548" y="26743"/>
                </a:lnTo>
                <a:lnTo>
                  <a:pt x="24447" y="26200"/>
                </a:lnTo>
                <a:lnTo>
                  <a:pt x="24308" y="25657"/>
                </a:lnTo>
                <a:lnTo>
                  <a:pt x="24232" y="25392"/>
                </a:lnTo>
                <a:lnTo>
                  <a:pt x="24156" y="25126"/>
                </a:lnTo>
                <a:lnTo>
                  <a:pt x="24055" y="24861"/>
                </a:lnTo>
                <a:lnTo>
                  <a:pt x="23954" y="24609"/>
                </a:lnTo>
                <a:lnTo>
                  <a:pt x="23803" y="24255"/>
                </a:lnTo>
                <a:lnTo>
                  <a:pt x="23638" y="23901"/>
                </a:lnTo>
                <a:lnTo>
                  <a:pt x="23297" y="23194"/>
                </a:lnTo>
                <a:lnTo>
                  <a:pt x="22931" y="22499"/>
                </a:lnTo>
                <a:lnTo>
                  <a:pt x="22552" y="21817"/>
                </a:lnTo>
                <a:lnTo>
                  <a:pt x="21769" y="20452"/>
                </a:lnTo>
                <a:lnTo>
                  <a:pt x="21364" y="19770"/>
                </a:lnTo>
                <a:lnTo>
                  <a:pt x="20985" y="19088"/>
                </a:lnTo>
                <a:lnTo>
                  <a:pt x="21415" y="18785"/>
                </a:lnTo>
                <a:lnTo>
                  <a:pt x="22261" y="19770"/>
                </a:lnTo>
                <a:lnTo>
                  <a:pt x="23095" y="20743"/>
                </a:lnTo>
                <a:lnTo>
                  <a:pt x="23512" y="21236"/>
                </a:lnTo>
                <a:lnTo>
                  <a:pt x="23929" y="21741"/>
                </a:lnTo>
                <a:lnTo>
                  <a:pt x="24321" y="22246"/>
                </a:lnTo>
                <a:lnTo>
                  <a:pt x="24700" y="22764"/>
                </a:lnTo>
                <a:lnTo>
                  <a:pt x="25053" y="23244"/>
                </a:lnTo>
                <a:lnTo>
                  <a:pt x="25420" y="23712"/>
                </a:lnTo>
                <a:lnTo>
                  <a:pt x="25786" y="24166"/>
                </a:lnTo>
                <a:lnTo>
                  <a:pt x="26165" y="24609"/>
                </a:lnTo>
                <a:lnTo>
                  <a:pt x="26544" y="25038"/>
                </a:lnTo>
                <a:lnTo>
                  <a:pt x="26949" y="25455"/>
                </a:lnTo>
                <a:lnTo>
                  <a:pt x="27365" y="25859"/>
                </a:lnTo>
                <a:lnTo>
                  <a:pt x="27782" y="26251"/>
                </a:lnTo>
                <a:lnTo>
                  <a:pt x="28225" y="26617"/>
                </a:lnTo>
                <a:lnTo>
                  <a:pt x="28679" y="26971"/>
                </a:lnTo>
                <a:lnTo>
                  <a:pt x="29147" y="27299"/>
                </a:lnTo>
                <a:lnTo>
                  <a:pt x="29627" y="27615"/>
                </a:lnTo>
                <a:lnTo>
                  <a:pt x="30132" y="27906"/>
                </a:lnTo>
                <a:lnTo>
                  <a:pt x="30650" y="28184"/>
                </a:lnTo>
                <a:lnTo>
                  <a:pt x="31181" y="28424"/>
                </a:lnTo>
                <a:lnTo>
                  <a:pt x="31737" y="28651"/>
                </a:lnTo>
                <a:lnTo>
                  <a:pt x="32027" y="28752"/>
                </a:lnTo>
                <a:lnTo>
                  <a:pt x="32330" y="28815"/>
                </a:lnTo>
                <a:lnTo>
                  <a:pt x="32634" y="28853"/>
                </a:lnTo>
                <a:lnTo>
                  <a:pt x="32924" y="28878"/>
                </a:lnTo>
                <a:lnTo>
                  <a:pt x="33227" y="28866"/>
                </a:lnTo>
                <a:lnTo>
                  <a:pt x="33518" y="28828"/>
                </a:lnTo>
                <a:lnTo>
                  <a:pt x="33821" y="28765"/>
                </a:lnTo>
                <a:lnTo>
                  <a:pt x="34099" y="28676"/>
                </a:lnTo>
                <a:lnTo>
                  <a:pt x="34377" y="28563"/>
                </a:lnTo>
                <a:lnTo>
                  <a:pt x="34642" y="28436"/>
                </a:lnTo>
                <a:lnTo>
                  <a:pt x="34895" y="28285"/>
                </a:lnTo>
                <a:lnTo>
                  <a:pt x="35135" y="28108"/>
                </a:lnTo>
                <a:lnTo>
                  <a:pt x="35363" y="27918"/>
                </a:lnTo>
                <a:lnTo>
                  <a:pt x="35565" y="27704"/>
                </a:lnTo>
                <a:lnTo>
                  <a:pt x="35754" y="27476"/>
                </a:lnTo>
                <a:lnTo>
                  <a:pt x="35931" y="27236"/>
                </a:lnTo>
                <a:lnTo>
                  <a:pt x="36045" y="27034"/>
                </a:lnTo>
                <a:lnTo>
                  <a:pt x="36133" y="26819"/>
                </a:lnTo>
                <a:lnTo>
                  <a:pt x="36196" y="26604"/>
                </a:lnTo>
                <a:lnTo>
                  <a:pt x="36247" y="26390"/>
                </a:lnTo>
                <a:lnTo>
                  <a:pt x="36272" y="26175"/>
                </a:lnTo>
                <a:lnTo>
                  <a:pt x="36272" y="25948"/>
                </a:lnTo>
                <a:lnTo>
                  <a:pt x="36247" y="25720"/>
                </a:lnTo>
                <a:lnTo>
                  <a:pt x="36209" y="25493"/>
                </a:lnTo>
                <a:lnTo>
                  <a:pt x="36133" y="25265"/>
                </a:lnTo>
                <a:lnTo>
                  <a:pt x="36045" y="25038"/>
                </a:lnTo>
                <a:lnTo>
                  <a:pt x="35931" y="24811"/>
                </a:lnTo>
                <a:lnTo>
                  <a:pt x="35779" y="24583"/>
                </a:lnTo>
                <a:lnTo>
                  <a:pt x="35615" y="24356"/>
                </a:lnTo>
                <a:lnTo>
                  <a:pt x="35426" y="24128"/>
                </a:lnTo>
                <a:lnTo>
                  <a:pt x="35211" y="23901"/>
                </a:lnTo>
                <a:lnTo>
                  <a:pt x="34971" y="23674"/>
                </a:lnTo>
                <a:lnTo>
                  <a:pt x="34680" y="23421"/>
                </a:lnTo>
                <a:lnTo>
                  <a:pt x="34377" y="23181"/>
                </a:lnTo>
                <a:lnTo>
                  <a:pt x="34061" y="22941"/>
                </a:lnTo>
                <a:lnTo>
                  <a:pt x="33733" y="22714"/>
                </a:lnTo>
                <a:lnTo>
                  <a:pt x="33392" y="22512"/>
                </a:lnTo>
                <a:lnTo>
                  <a:pt x="33051" y="22322"/>
                </a:lnTo>
                <a:lnTo>
                  <a:pt x="32697" y="22158"/>
                </a:lnTo>
                <a:lnTo>
                  <a:pt x="32520" y="22095"/>
                </a:lnTo>
                <a:lnTo>
                  <a:pt x="32343" y="22031"/>
                </a:lnTo>
                <a:lnTo>
                  <a:pt x="31661" y="21817"/>
                </a:lnTo>
                <a:lnTo>
                  <a:pt x="30966" y="21615"/>
                </a:lnTo>
                <a:lnTo>
                  <a:pt x="30271" y="21425"/>
                </a:lnTo>
                <a:lnTo>
                  <a:pt x="29576" y="21248"/>
                </a:lnTo>
                <a:lnTo>
                  <a:pt x="28869" y="21097"/>
                </a:lnTo>
                <a:lnTo>
                  <a:pt x="28161" y="20970"/>
                </a:lnTo>
                <a:lnTo>
                  <a:pt x="27808" y="20907"/>
                </a:lnTo>
                <a:lnTo>
                  <a:pt x="27454" y="20857"/>
                </a:lnTo>
                <a:lnTo>
                  <a:pt x="27100" y="20819"/>
                </a:lnTo>
                <a:lnTo>
                  <a:pt x="26746" y="20793"/>
                </a:lnTo>
                <a:lnTo>
                  <a:pt x="26468" y="20768"/>
                </a:lnTo>
                <a:lnTo>
                  <a:pt x="26203" y="20730"/>
                </a:lnTo>
                <a:lnTo>
                  <a:pt x="25938" y="20692"/>
                </a:lnTo>
                <a:lnTo>
                  <a:pt x="25685" y="20642"/>
                </a:lnTo>
                <a:lnTo>
                  <a:pt x="25432" y="20591"/>
                </a:lnTo>
                <a:lnTo>
                  <a:pt x="25192" y="20516"/>
                </a:lnTo>
                <a:lnTo>
                  <a:pt x="24952" y="20452"/>
                </a:lnTo>
                <a:lnTo>
                  <a:pt x="24725" y="20364"/>
                </a:lnTo>
                <a:lnTo>
                  <a:pt x="24498" y="20276"/>
                </a:lnTo>
                <a:lnTo>
                  <a:pt x="24270" y="20187"/>
                </a:lnTo>
                <a:lnTo>
                  <a:pt x="24055" y="20073"/>
                </a:lnTo>
                <a:lnTo>
                  <a:pt x="23841" y="19972"/>
                </a:lnTo>
                <a:lnTo>
                  <a:pt x="23626" y="19859"/>
                </a:lnTo>
                <a:lnTo>
                  <a:pt x="23424" y="19732"/>
                </a:lnTo>
                <a:lnTo>
                  <a:pt x="23032" y="19467"/>
                </a:lnTo>
                <a:lnTo>
                  <a:pt x="22653" y="19189"/>
                </a:lnTo>
                <a:lnTo>
                  <a:pt x="22287" y="18886"/>
                </a:lnTo>
                <a:lnTo>
                  <a:pt x="21933" y="18558"/>
                </a:lnTo>
                <a:lnTo>
                  <a:pt x="21592" y="18216"/>
                </a:lnTo>
                <a:lnTo>
                  <a:pt x="21263" y="17850"/>
                </a:lnTo>
                <a:lnTo>
                  <a:pt x="20948" y="17484"/>
                </a:lnTo>
                <a:lnTo>
                  <a:pt x="20632" y="17092"/>
                </a:lnTo>
                <a:lnTo>
                  <a:pt x="20316" y="16701"/>
                </a:lnTo>
                <a:lnTo>
                  <a:pt x="20253" y="16587"/>
                </a:lnTo>
                <a:lnTo>
                  <a:pt x="20190" y="16460"/>
                </a:lnTo>
                <a:lnTo>
                  <a:pt x="20152" y="16334"/>
                </a:lnTo>
                <a:lnTo>
                  <a:pt x="20114" y="16195"/>
                </a:lnTo>
                <a:lnTo>
                  <a:pt x="20088" y="16044"/>
                </a:lnTo>
                <a:lnTo>
                  <a:pt x="20076" y="15905"/>
                </a:lnTo>
                <a:lnTo>
                  <a:pt x="20076" y="15766"/>
                </a:lnTo>
                <a:lnTo>
                  <a:pt x="20101" y="15639"/>
                </a:lnTo>
                <a:lnTo>
                  <a:pt x="20505" y="13391"/>
                </a:lnTo>
                <a:lnTo>
                  <a:pt x="20922" y="11155"/>
                </a:lnTo>
                <a:lnTo>
                  <a:pt x="21352" y="8919"/>
                </a:lnTo>
                <a:lnTo>
                  <a:pt x="21807" y="6683"/>
                </a:lnTo>
                <a:lnTo>
                  <a:pt x="21983" y="5836"/>
                </a:lnTo>
                <a:lnTo>
                  <a:pt x="22173" y="5003"/>
                </a:lnTo>
                <a:lnTo>
                  <a:pt x="22552" y="3335"/>
                </a:lnTo>
                <a:lnTo>
                  <a:pt x="22944" y="1668"/>
                </a:lnTo>
                <a:lnTo>
                  <a:pt x="2333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23;p48">
            <a:extLst>
              <a:ext uri="{FF2B5EF4-FFF2-40B4-BE49-F238E27FC236}">
                <a16:creationId xmlns:a16="http://schemas.microsoft.com/office/drawing/2014/main" id="{E69FA29A-7DD8-F6B3-F90C-E73FA7ED2292}"/>
              </a:ext>
            </a:extLst>
          </p:cNvPr>
          <p:cNvSpPr/>
          <p:nvPr/>
        </p:nvSpPr>
        <p:spPr>
          <a:xfrm rot="10800000">
            <a:off x="-2026520" y="2783724"/>
            <a:ext cx="157453" cy="460436"/>
          </a:xfrm>
          <a:custGeom>
            <a:avLst/>
            <a:gdLst/>
            <a:ahLst/>
            <a:cxnLst/>
            <a:rect l="l" t="t" r="r" b="b"/>
            <a:pathLst>
              <a:path w="27112" h="79283" extrusionOk="0">
                <a:moveTo>
                  <a:pt x="21237" y="56393"/>
                </a:moveTo>
                <a:lnTo>
                  <a:pt x="21452" y="56405"/>
                </a:lnTo>
                <a:lnTo>
                  <a:pt x="21654" y="56418"/>
                </a:lnTo>
                <a:lnTo>
                  <a:pt x="21869" y="56456"/>
                </a:lnTo>
                <a:lnTo>
                  <a:pt x="22071" y="56494"/>
                </a:lnTo>
                <a:lnTo>
                  <a:pt x="22286" y="56544"/>
                </a:lnTo>
                <a:lnTo>
                  <a:pt x="22501" y="56607"/>
                </a:lnTo>
                <a:lnTo>
                  <a:pt x="22703" y="56670"/>
                </a:lnTo>
                <a:lnTo>
                  <a:pt x="22917" y="56759"/>
                </a:lnTo>
                <a:lnTo>
                  <a:pt x="23120" y="56847"/>
                </a:lnTo>
                <a:lnTo>
                  <a:pt x="23334" y="56948"/>
                </a:lnTo>
                <a:lnTo>
                  <a:pt x="23537" y="57049"/>
                </a:lnTo>
                <a:lnTo>
                  <a:pt x="23739" y="57176"/>
                </a:lnTo>
                <a:lnTo>
                  <a:pt x="23941" y="57302"/>
                </a:lnTo>
                <a:lnTo>
                  <a:pt x="24130" y="57428"/>
                </a:lnTo>
                <a:lnTo>
                  <a:pt x="24320" y="57567"/>
                </a:lnTo>
                <a:lnTo>
                  <a:pt x="24509" y="57719"/>
                </a:lnTo>
                <a:lnTo>
                  <a:pt x="24686" y="57871"/>
                </a:lnTo>
                <a:lnTo>
                  <a:pt x="24863" y="58035"/>
                </a:lnTo>
                <a:lnTo>
                  <a:pt x="25040" y="58199"/>
                </a:lnTo>
                <a:lnTo>
                  <a:pt x="25204" y="58376"/>
                </a:lnTo>
                <a:lnTo>
                  <a:pt x="25356" y="58553"/>
                </a:lnTo>
                <a:lnTo>
                  <a:pt x="25507" y="58742"/>
                </a:lnTo>
                <a:lnTo>
                  <a:pt x="25659" y="58932"/>
                </a:lnTo>
                <a:lnTo>
                  <a:pt x="25785" y="59121"/>
                </a:lnTo>
                <a:lnTo>
                  <a:pt x="25912" y="59323"/>
                </a:lnTo>
                <a:lnTo>
                  <a:pt x="26038" y="59525"/>
                </a:lnTo>
                <a:lnTo>
                  <a:pt x="26139" y="59740"/>
                </a:lnTo>
                <a:lnTo>
                  <a:pt x="26240" y="59955"/>
                </a:lnTo>
                <a:lnTo>
                  <a:pt x="26329" y="60170"/>
                </a:lnTo>
                <a:lnTo>
                  <a:pt x="26417" y="60384"/>
                </a:lnTo>
                <a:lnTo>
                  <a:pt x="26417" y="60384"/>
                </a:lnTo>
                <a:lnTo>
                  <a:pt x="25962" y="60258"/>
                </a:lnTo>
                <a:lnTo>
                  <a:pt x="25533" y="60119"/>
                </a:lnTo>
                <a:lnTo>
                  <a:pt x="25103" y="59968"/>
                </a:lnTo>
                <a:lnTo>
                  <a:pt x="24699" y="59803"/>
                </a:lnTo>
                <a:lnTo>
                  <a:pt x="24295" y="59614"/>
                </a:lnTo>
                <a:lnTo>
                  <a:pt x="23916" y="59424"/>
                </a:lnTo>
                <a:lnTo>
                  <a:pt x="23537" y="59210"/>
                </a:lnTo>
                <a:lnTo>
                  <a:pt x="23183" y="58982"/>
                </a:lnTo>
                <a:lnTo>
                  <a:pt x="22829" y="58730"/>
                </a:lnTo>
                <a:lnTo>
                  <a:pt x="22501" y="58464"/>
                </a:lnTo>
                <a:lnTo>
                  <a:pt x="22185" y="58174"/>
                </a:lnTo>
                <a:lnTo>
                  <a:pt x="21882" y="57871"/>
                </a:lnTo>
                <a:lnTo>
                  <a:pt x="21591" y="57542"/>
                </a:lnTo>
                <a:lnTo>
                  <a:pt x="21326" y="57188"/>
                </a:lnTo>
                <a:lnTo>
                  <a:pt x="21073" y="56809"/>
                </a:lnTo>
                <a:lnTo>
                  <a:pt x="20833" y="56418"/>
                </a:lnTo>
                <a:lnTo>
                  <a:pt x="21035" y="56393"/>
                </a:lnTo>
                <a:close/>
                <a:moveTo>
                  <a:pt x="17194" y="60700"/>
                </a:moveTo>
                <a:lnTo>
                  <a:pt x="17409" y="61206"/>
                </a:lnTo>
                <a:lnTo>
                  <a:pt x="17599" y="61686"/>
                </a:lnTo>
                <a:lnTo>
                  <a:pt x="17763" y="62178"/>
                </a:lnTo>
                <a:lnTo>
                  <a:pt x="17889" y="62658"/>
                </a:lnTo>
                <a:lnTo>
                  <a:pt x="17990" y="63151"/>
                </a:lnTo>
                <a:lnTo>
                  <a:pt x="18066" y="63631"/>
                </a:lnTo>
                <a:lnTo>
                  <a:pt x="18117" y="64111"/>
                </a:lnTo>
                <a:lnTo>
                  <a:pt x="18129" y="64591"/>
                </a:lnTo>
                <a:lnTo>
                  <a:pt x="18129" y="65084"/>
                </a:lnTo>
                <a:lnTo>
                  <a:pt x="18091" y="65564"/>
                </a:lnTo>
                <a:lnTo>
                  <a:pt x="18041" y="66056"/>
                </a:lnTo>
                <a:lnTo>
                  <a:pt x="17952" y="66562"/>
                </a:lnTo>
                <a:lnTo>
                  <a:pt x="17851" y="67054"/>
                </a:lnTo>
                <a:lnTo>
                  <a:pt x="17725" y="67560"/>
                </a:lnTo>
                <a:lnTo>
                  <a:pt x="17573" y="68078"/>
                </a:lnTo>
                <a:lnTo>
                  <a:pt x="17397" y="68596"/>
                </a:lnTo>
                <a:lnTo>
                  <a:pt x="17283" y="68343"/>
                </a:lnTo>
                <a:lnTo>
                  <a:pt x="17169" y="68090"/>
                </a:lnTo>
                <a:lnTo>
                  <a:pt x="17068" y="67838"/>
                </a:lnTo>
                <a:lnTo>
                  <a:pt x="16980" y="67585"/>
                </a:lnTo>
                <a:lnTo>
                  <a:pt x="16904" y="67332"/>
                </a:lnTo>
                <a:lnTo>
                  <a:pt x="16828" y="67092"/>
                </a:lnTo>
                <a:lnTo>
                  <a:pt x="16765" y="66840"/>
                </a:lnTo>
                <a:lnTo>
                  <a:pt x="16714" y="66600"/>
                </a:lnTo>
                <a:lnTo>
                  <a:pt x="16626" y="66107"/>
                </a:lnTo>
                <a:lnTo>
                  <a:pt x="16563" y="65614"/>
                </a:lnTo>
                <a:lnTo>
                  <a:pt x="16525" y="65134"/>
                </a:lnTo>
                <a:lnTo>
                  <a:pt x="16525" y="64654"/>
                </a:lnTo>
                <a:lnTo>
                  <a:pt x="16537" y="64162"/>
                </a:lnTo>
                <a:lnTo>
                  <a:pt x="16588" y="63682"/>
                </a:lnTo>
                <a:lnTo>
                  <a:pt x="16651" y="63189"/>
                </a:lnTo>
                <a:lnTo>
                  <a:pt x="16727" y="62696"/>
                </a:lnTo>
                <a:lnTo>
                  <a:pt x="16815" y="62204"/>
                </a:lnTo>
                <a:lnTo>
                  <a:pt x="16929" y="61711"/>
                </a:lnTo>
                <a:lnTo>
                  <a:pt x="17055" y="61206"/>
                </a:lnTo>
                <a:lnTo>
                  <a:pt x="17194" y="60700"/>
                </a:lnTo>
                <a:close/>
                <a:moveTo>
                  <a:pt x="5900" y="65854"/>
                </a:moveTo>
                <a:lnTo>
                  <a:pt x="5761" y="66448"/>
                </a:lnTo>
                <a:lnTo>
                  <a:pt x="5609" y="67029"/>
                </a:lnTo>
                <a:lnTo>
                  <a:pt x="5445" y="67598"/>
                </a:lnTo>
                <a:lnTo>
                  <a:pt x="5243" y="68153"/>
                </a:lnTo>
                <a:lnTo>
                  <a:pt x="5028" y="68697"/>
                </a:lnTo>
                <a:lnTo>
                  <a:pt x="4801" y="69215"/>
                </a:lnTo>
                <a:lnTo>
                  <a:pt x="4536" y="69720"/>
                </a:lnTo>
                <a:lnTo>
                  <a:pt x="4397" y="69960"/>
                </a:lnTo>
                <a:lnTo>
                  <a:pt x="4245" y="70200"/>
                </a:lnTo>
                <a:lnTo>
                  <a:pt x="4093" y="70440"/>
                </a:lnTo>
                <a:lnTo>
                  <a:pt x="3942" y="70667"/>
                </a:lnTo>
                <a:lnTo>
                  <a:pt x="3765" y="70895"/>
                </a:lnTo>
                <a:lnTo>
                  <a:pt x="3601" y="71122"/>
                </a:lnTo>
                <a:lnTo>
                  <a:pt x="3411" y="71337"/>
                </a:lnTo>
                <a:lnTo>
                  <a:pt x="3222" y="71552"/>
                </a:lnTo>
                <a:lnTo>
                  <a:pt x="3032" y="71754"/>
                </a:lnTo>
                <a:lnTo>
                  <a:pt x="2817" y="71956"/>
                </a:lnTo>
                <a:lnTo>
                  <a:pt x="2615" y="72158"/>
                </a:lnTo>
                <a:lnTo>
                  <a:pt x="2388" y="72348"/>
                </a:lnTo>
                <a:lnTo>
                  <a:pt x="2160" y="72537"/>
                </a:lnTo>
                <a:lnTo>
                  <a:pt x="1920" y="72726"/>
                </a:lnTo>
                <a:lnTo>
                  <a:pt x="1680" y="72903"/>
                </a:lnTo>
                <a:lnTo>
                  <a:pt x="1428" y="73068"/>
                </a:lnTo>
                <a:lnTo>
                  <a:pt x="1162" y="73244"/>
                </a:lnTo>
                <a:lnTo>
                  <a:pt x="884" y="73396"/>
                </a:lnTo>
                <a:lnTo>
                  <a:pt x="884" y="73131"/>
                </a:lnTo>
                <a:lnTo>
                  <a:pt x="910" y="72865"/>
                </a:lnTo>
                <a:lnTo>
                  <a:pt x="935" y="72600"/>
                </a:lnTo>
                <a:lnTo>
                  <a:pt x="973" y="72322"/>
                </a:lnTo>
                <a:lnTo>
                  <a:pt x="1036" y="72044"/>
                </a:lnTo>
                <a:lnTo>
                  <a:pt x="1099" y="71766"/>
                </a:lnTo>
                <a:lnTo>
                  <a:pt x="1175" y="71488"/>
                </a:lnTo>
                <a:lnTo>
                  <a:pt x="1276" y="71211"/>
                </a:lnTo>
                <a:lnTo>
                  <a:pt x="1377" y="70933"/>
                </a:lnTo>
                <a:lnTo>
                  <a:pt x="1491" y="70655"/>
                </a:lnTo>
                <a:lnTo>
                  <a:pt x="1605" y="70377"/>
                </a:lnTo>
                <a:lnTo>
                  <a:pt x="1744" y="70099"/>
                </a:lnTo>
                <a:lnTo>
                  <a:pt x="1882" y="69821"/>
                </a:lnTo>
                <a:lnTo>
                  <a:pt x="2034" y="69556"/>
                </a:lnTo>
                <a:lnTo>
                  <a:pt x="2198" y="69290"/>
                </a:lnTo>
                <a:lnTo>
                  <a:pt x="2363" y="69025"/>
                </a:lnTo>
                <a:lnTo>
                  <a:pt x="2539" y="68760"/>
                </a:lnTo>
                <a:lnTo>
                  <a:pt x="2729" y="68507"/>
                </a:lnTo>
                <a:lnTo>
                  <a:pt x="2918" y="68267"/>
                </a:lnTo>
                <a:lnTo>
                  <a:pt x="3121" y="68027"/>
                </a:lnTo>
                <a:lnTo>
                  <a:pt x="3323" y="67787"/>
                </a:lnTo>
                <a:lnTo>
                  <a:pt x="3537" y="67560"/>
                </a:lnTo>
                <a:lnTo>
                  <a:pt x="3752" y="67345"/>
                </a:lnTo>
                <a:lnTo>
                  <a:pt x="3980" y="67143"/>
                </a:lnTo>
                <a:lnTo>
                  <a:pt x="4207" y="66941"/>
                </a:lnTo>
                <a:lnTo>
                  <a:pt x="4434" y="66751"/>
                </a:lnTo>
                <a:lnTo>
                  <a:pt x="4675" y="66574"/>
                </a:lnTo>
                <a:lnTo>
                  <a:pt x="4915" y="66398"/>
                </a:lnTo>
                <a:lnTo>
                  <a:pt x="5155" y="66246"/>
                </a:lnTo>
                <a:lnTo>
                  <a:pt x="5395" y="66107"/>
                </a:lnTo>
                <a:lnTo>
                  <a:pt x="5647" y="65968"/>
                </a:lnTo>
                <a:lnTo>
                  <a:pt x="5900" y="65854"/>
                </a:lnTo>
                <a:close/>
                <a:moveTo>
                  <a:pt x="10574" y="67724"/>
                </a:moveTo>
                <a:lnTo>
                  <a:pt x="10777" y="68406"/>
                </a:lnTo>
                <a:lnTo>
                  <a:pt x="10953" y="69088"/>
                </a:lnTo>
                <a:lnTo>
                  <a:pt x="11105" y="69758"/>
                </a:lnTo>
                <a:lnTo>
                  <a:pt x="11231" y="70427"/>
                </a:lnTo>
                <a:lnTo>
                  <a:pt x="11332" y="71097"/>
                </a:lnTo>
                <a:lnTo>
                  <a:pt x="11358" y="71425"/>
                </a:lnTo>
                <a:lnTo>
                  <a:pt x="11396" y="71754"/>
                </a:lnTo>
                <a:lnTo>
                  <a:pt x="11408" y="72095"/>
                </a:lnTo>
                <a:lnTo>
                  <a:pt x="11421" y="72423"/>
                </a:lnTo>
                <a:lnTo>
                  <a:pt x="11421" y="72752"/>
                </a:lnTo>
                <a:lnTo>
                  <a:pt x="11421" y="73080"/>
                </a:lnTo>
                <a:lnTo>
                  <a:pt x="11396" y="73396"/>
                </a:lnTo>
                <a:lnTo>
                  <a:pt x="11370" y="73724"/>
                </a:lnTo>
                <a:lnTo>
                  <a:pt x="11332" y="74053"/>
                </a:lnTo>
                <a:lnTo>
                  <a:pt x="11282" y="74381"/>
                </a:lnTo>
                <a:lnTo>
                  <a:pt x="11219" y="74697"/>
                </a:lnTo>
                <a:lnTo>
                  <a:pt x="11156" y="75026"/>
                </a:lnTo>
                <a:lnTo>
                  <a:pt x="11067" y="75341"/>
                </a:lnTo>
                <a:lnTo>
                  <a:pt x="10979" y="75657"/>
                </a:lnTo>
                <a:lnTo>
                  <a:pt x="10865" y="75986"/>
                </a:lnTo>
                <a:lnTo>
                  <a:pt x="10751" y="76302"/>
                </a:lnTo>
                <a:lnTo>
                  <a:pt x="10612" y="76617"/>
                </a:lnTo>
                <a:lnTo>
                  <a:pt x="10473" y="76933"/>
                </a:lnTo>
                <a:lnTo>
                  <a:pt x="10309" y="77249"/>
                </a:lnTo>
                <a:lnTo>
                  <a:pt x="10145" y="77565"/>
                </a:lnTo>
                <a:lnTo>
                  <a:pt x="9955" y="77868"/>
                </a:lnTo>
                <a:lnTo>
                  <a:pt x="9753" y="78184"/>
                </a:lnTo>
                <a:lnTo>
                  <a:pt x="9576" y="77994"/>
                </a:lnTo>
                <a:lnTo>
                  <a:pt x="9425" y="77780"/>
                </a:lnTo>
                <a:lnTo>
                  <a:pt x="9273" y="77540"/>
                </a:lnTo>
                <a:lnTo>
                  <a:pt x="9147" y="77274"/>
                </a:lnTo>
                <a:lnTo>
                  <a:pt x="9033" y="76996"/>
                </a:lnTo>
                <a:lnTo>
                  <a:pt x="8932" y="76693"/>
                </a:lnTo>
                <a:lnTo>
                  <a:pt x="8844" y="76377"/>
                </a:lnTo>
                <a:lnTo>
                  <a:pt x="8768" y="76049"/>
                </a:lnTo>
                <a:lnTo>
                  <a:pt x="8717" y="75708"/>
                </a:lnTo>
                <a:lnTo>
                  <a:pt x="8667" y="75354"/>
                </a:lnTo>
                <a:lnTo>
                  <a:pt x="8641" y="74988"/>
                </a:lnTo>
                <a:lnTo>
                  <a:pt x="8616" y="74609"/>
                </a:lnTo>
                <a:lnTo>
                  <a:pt x="8604" y="74230"/>
                </a:lnTo>
                <a:lnTo>
                  <a:pt x="8616" y="73851"/>
                </a:lnTo>
                <a:lnTo>
                  <a:pt x="8629" y="73459"/>
                </a:lnTo>
                <a:lnTo>
                  <a:pt x="8667" y="73068"/>
                </a:lnTo>
                <a:lnTo>
                  <a:pt x="8705" y="72676"/>
                </a:lnTo>
                <a:lnTo>
                  <a:pt x="8755" y="72272"/>
                </a:lnTo>
                <a:lnTo>
                  <a:pt x="8818" y="71893"/>
                </a:lnTo>
                <a:lnTo>
                  <a:pt x="8894" y="71501"/>
                </a:lnTo>
                <a:lnTo>
                  <a:pt x="8983" y="71122"/>
                </a:lnTo>
                <a:lnTo>
                  <a:pt x="9071" y="70743"/>
                </a:lnTo>
                <a:lnTo>
                  <a:pt x="9185" y="70377"/>
                </a:lnTo>
                <a:lnTo>
                  <a:pt x="9298" y="70023"/>
                </a:lnTo>
                <a:lnTo>
                  <a:pt x="9425" y="69682"/>
                </a:lnTo>
                <a:lnTo>
                  <a:pt x="9564" y="69341"/>
                </a:lnTo>
                <a:lnTo>
                  <a:pt x="9715" y="69025"/>
                </a:lnTo>
                <a:lnTo>
                  <a:pt x="9867" y="68735"/>
                </a:lnTo>
                <a:lnTo>
                  <a:pt x="10031" y="68444"/>
                </a:lnTo>
                <a:lnTo>
                  <a:pt x="10208" y="68179"/>
                </a:lnTo>
                <a:lnTo>
                  <a:pt x="10385" y="67939"/>
                </a:lnTo>
                <a:lnTo>
                  <a:pt x="10574" y="67724"/>
                </a:lnTo>
                <a:close/>
                <a:moveTo>
                  <a:pt x="12457" y="0"/>
                </a:moveTo>
                <a:lnTo>
                  <a:pt x="12103" y="38"/>
                </a:lnTo>
                <a:lnTo>
                  <a:pt x="11863" y="6292"/>
                </a:lnTo>
                <a:lnTo>
                  <a:pt x="11749" y="9412"/>
                </a:lnTo>
                <a:lnTo>
                  <a:pt x="11648" y="12545"/>
                </a:lnTo>
                <a:lnTo>
                  <a:pt x="11383" y="21261"/>
                </a:lnTo>
                <a:lnTo>
                  <a:pt x="11269" y="25619"/>
                </a:lnTo>
                <a:lnTo>
                  <a:pt x="11156" y="29978"/>
                </a:lnTo>
                <a:lnTo>
                  <a:pt x="11004" y="36155"/>
                </a:lnTo>
                <a:lnTo>
                  <a:pt x="10852" y="42320"/>
                </a:lnTo>
                <a:lnTo>
                  <a:pt x="10726" y="48497"/>
                </a:lnTo>
                <a:lnTo>
                  <a:pt x="10675" y="51579"/>
                </a:lnTo>
                <a:lnTo>
                  <a:pt x="10625" y="54674"/>
                </a:lnTo>
                <a:lnTo>
                  <a:pt x="10625" y="55053"/>
                </a:lnTo>
                <a:lnTo>
                  <a:pt x="10600" y="55445"/>
                </a:lnTo>
                <a:lnTo>
                  <a:pt x="10574" y="55824"/>
                </a:lnTo>
                <a:lnTo>
                  <a:pt x="10549" y="56203"/>
                </a:lnTo>
                <a:lnTo>
                  <a:pt x="10499" y="56569"/>
                </a:lnTo>
                <a:lnTo>
                  <a:pt x="10448" y="56948"/>
                </a:lnTo>
                <a:lnTo>
                  <a:pt x="10385" y="57315"/>
                </a:lnTo>
                <a:lnTo>
                  <a:pt x="10309" y="57681"/>
                </a:lnTo>
                <a:lnTo>
                  <a:pt x="10221" y="58047"/>
                </a:lnTo>
                <a:lnTo>
                  <a:pt x="10120" y="58401"/>
                </a:lnTo>
                <a:lnTo>
                  <a:pt x="10019" y="58755"/>
                </a:lnTo>
                <a:lnTo>
                  <a:pt x="9892" y="59109"/>
                </a:lnTo>
                <a:lnTo>
                  <a:pt x="9766" y="59450"/>
                </a:lnTo>
                <a:lnTo>
                  <a:pt x="9614" y="59803"/>
                </a:lnTo>
                <a:lnTo>
                  <a:pt x="9450" y="60144"/>
                </a:lnTo>
                <a:lnTo>
                  <a:pt x="9273" y="60473"/>
                </a:lnTo>
                <a:lnTo>
                  <a:pt x="8856" y="61269"/>
                </a:lnTo>
                <a:lnTo>
                  <a:pt x="8427" y="62052"/>
                </a:lnTo>
                <a:lnTo>
                  <a:pt x="8199" y="62431"/>
                </a:lnTo>
                <a:lnTo>
                  <a:pt x="7972" y="62810"/>
                </a:lnTo>
                <a:lnTo>
                  <a:pt x="7732" y="63176"/>
                </a:lnTo>
                <a:lnTo>
                  <a:pt x="7467" y="63530"/>
                </a:lnTo>
                <a:lnTo>
                  <a:pt x="7201" y="63871"/>
                </a:lnTo>
                <a:lnTo>
                  <a:pt x="6898" y="64199"/>
                </a:lnTo>
                <a:lnTo>
                  <a:pt x="6582" y="64515"/>
                </a:lnTo>
                <a:lnTo>
                  <a:pt x="6418" y="64667"/>
                </a:lnTo>
                <a:lnTo>
                  <a:pt x="6241" y="64806"/>
                </a:lnTo>
                <a:lnTo>
                  <a:pt x="6064" y="64945"/>
                </a:lnTo>
                <a:lnTo>
                  <a:pt x="5875" y="65071"/>
                </a:lnTo>
                <a:lnTo>
                  <a:pt x="5685" y="65210"/>
                </a:lnTo>
                <a:lnTo>
                  <a:pt x="5483" y="65324"/>
                </a:lnTo>
                <a:lnTo>
                  <a:pt x="5268" y="65437"/>
                </a:lnTo>
                <a:lnTo>
                  <a:pt x="5054" y="65551"/>
                </a:lnTo>
                <a:lnTo>
                  <a:pt x="4826" y="65652"/>
                </a:lnTo>
                <a:lnTo>
                  <a:pt x="4586" y="65753"/>
                </a:lnTo>
                <a:lnTo>
                  <a:pt x="4194" y="65905"/>
                </a:lnTo>
                <a:lnTo>
                  <a:pt x="3841" y="66094"/>
                </a:lnTo>
                <a:lnTo>
                  <a:pt x="3500" y="66284"/>
                </a:lnTo>
                <a:lnTo>
                  <a:pt x="3171" y="66511"/>
                </a:lnTo>
                <a:lnTo>
                  <a:pt x="2868" y="66739"/>
                </a:lnTo>
                <a:lnTo>
                  <a:pt x="2590" y="66979"/>
                </a:lnTo>
                <a:lnTo>
                  <a:pt x="2325" y="67231"/>
                </a:lnTo>
                <a:lnTo>
                  <a:pt x="2085" y="67509"/>
                </a:lnTo>
                <a:lnTo>
                  <a:pt x="1857" y="67775"/>
                </a:lnTo>
                <a:lnTo>
                  <a:pt x="1642" y="68065"/>
                </a:lnTo>
                <a:lnTo>
                  <a:pt x="1453" y="68343"/>
                </a:lnTo>
                <a:lnTo>
                  <a:pt x="1276" y="68646"/>
                </a:lnTo>
                <a:lnTo>
                  <a:pt x="1112" y="68937"/>
                </a:lnTo>
                <a:lnTo>
                  <a:pt x="960" y="69227"/>
                </a:lnTo>
                <a:lnTo>
                  <a:pt x="821" y="69518"/>
                </a:lnTo>
                <a:lnTo>
                  <a:pt x="708" y="69808"/>
                </a:lnTo>
                <a:lnTo>
                  <a:pt x="594" y="70099"/>
                </a:lnTo>
                <a:lnTo>
                  <a:pt x="493" y="70377"/>
                </a:lnTo>
                <a:lnTo>
                  <a:pt x="404" y="70655"/>
                </a:lnTo>
                <a:lnTo>
                  <a:pt x="329" y="70920"/>
                </a:lnTo>
                <a:lnTo>
                  <a:pt x="202" y="71425"/>
                </a:lnTo>
                <a:lnTo>
                  <a:pt x="114" y="71867"/>
                </a:lnTo>
                <a:lnTo>
                  <a:pt x="51" y="72234"/>
                </a:lnTo>
                <a:lnTo>
                  <a:pt x="13" y="72537"/>
                </a:lnTo>
                <a:lnTo>
                  <a:pt x="0" y="72828"/>
                </a:lnTo>
                <a:lnTo>
                  <a:pt x="0" y="72967"/>
                </a:lnTo>
                <a:lnTo>
                  <a:pt x="25" y="73131"/>
                </a:lnTo>
                <a:lnTo>
                  <a:pt x="89" y="73484"/>
                </a:lnTo>
                <a:lnTo>
                  <a:pt x="139" y="73826"/>
                </a:lnTo>
                <a:lnTo>
                  <a:pt x="164" y="73990"/>
                </a:lnTo>
                <a:lnTo>
                  <a:pt x="177" y="74129"/>
                </a:lnTo>
                <a:lnTo>
                  <a:pt x="379" y="74116"/>
                </a:lnTo>
                <a:lnTo>
                  <a:pt x="569" y="74078"/>
                </a:lnTo>
                <a:lnTo>
                  <a:pt x="758" y="74053"/>
                </a:lnTo>
                <a:lnTo>
                  <a:pt x="948" y="74002"/>
                </a:lnTo>
                <a:lnTo>
                  <a:pt x="1124" y="73939"/>
                </a:lnTo>
                <a:lnTo>
                  <a:pt x="1301" y="73876"/>
                </a:lnTo>
                <a:lnTo>
                  <a:pt x="1478" y="73813"/>
                </a:lnTo>
                <a:lnTo>
                  <a:pt x="1642" y="73724"/>
                </a:lnTo>
                <a:lnTo>
                  <a:pt x="2047" y="73497"/>
                </a:lnTo>
                <a:lnTo>
                  <a:pt x="2438" y="73257"/>
                </a:lnTo>
                <a:lnTo>
                  <a:pt x="2805" y="72992"/>
                </a:lnTo>
                <a:lnTo>
                  <a:pt x="3158" y="72714"/>
                </a:lnTo>
                <a:lnTo>
                  <a:pt x="3500" y="72411"/>
                </a:lnTo>
                <a:lnTo>
                  <a:pt x="3815" y="72107"/>
                </a:lnTo>
                <a:lnTo>
                  <a:pt x="4106" y="71779"/>
                </a:lnTo>
                <a:lnTo>
                  <a:pt x="4384" y="71438"/>
                </a:lnTo>
                <a:lnTo>
                  <a:pt x="4649" y="71084"/>
                </a:lnTo>
                <a:lnTo>
                  <a:pt x="4889" y="70718"/>
                </a:lnTo>
                <a:lnTo>
                  <a:pt x="5104" y="70339"/>
                </a:lnTo>
                <a:lnTo>
                  <a:pt x="5294" y="69947"/>
                </a:lnTo>
                <a:lnTo>
                  <a:pt x="5470" y="69543"/>
                </a:lnTo>
                <a:lnTo>
                  <a:pt x="5622" y="69139"/>
                </a:lnTo>
                <a:lnTo>
                  <a:pt x="5761" y="68722"/>
                </a:lnTo>
                <a:lnTo>
                  <a:pt x="5862" y="68292"/>
                </a:lnTo>
                <a:lnTo>
                  <a:pt x="5938" y="68002"/>
                </a:lnTo>
                <a:lnTo>
                  <a:pt x="6026" y="67711"/>
                </a:lnTo>
                <a:lnTo>
                  <a:pt x="6115" y="67433"/>
                </a:lnTo>
                <a:lnTo>
                  <a:pt x="6216" y="67156"/>
                </a:lnTo>
                <a:lnTo>
                  <a:pt x="6330" y="66878"/>
                </a:lnTo>
                <a:lnTo>
                  <a:pt x="6443" y="66612"/>
                </a:lnTo>
                <a:lnTo>
                  <a:pt x="6570" y="66360"/>
                </a:lnTo>
                <a:lnTo>
                  <a:pt x="6696" y="66094"/>
                </a:lnTo>
                <a:lnTo>
                  <a:pt x="6974" y="65602"/>
                </a:lnTo>
                <a:lnTo>
                  <a:pt x="7277" y="65109"/>
                </a:lnTo>
                <a:lnTo>
                  <a:pt x="7580" y="64629"/>
                </a:lnTo>
                <a:lnTo>
                  <a:pt x="7909" y="64149"/>
                </a:lnTo>
                <a:lnTo>
                  <a:pt x="8553" y="63214"/>
                </a:lnTo>
                <a:lnTo>
                  <a:pt x="8882" y="62734"/>
                </a:lnTo>
                <a:lnTo>
                  <a:pt x="9185" y="62254"/>
                </a:lnTo>
                <a:lnTo>
                  <a:pt x="9488" y="61774"/>
                </a:lnTo>
                <a:lnTo>
                  <a:pt x="9766" y="61281"/>
                </a:lnTo>
                <a:lnTo>
                  <a:pt x="9892" y="61029"/>
                </a:lnTo>
                <a:lnTo>
                  <a:pt x="10019" y="60763"/>
                </a:lnTo>
                <a:lnTo>
                  <a:pt x="10132" y="60511"/>
                </a:lnTo>
                <a:lnTo>
                  <a:pt x="10246" y="60245"/>
                </a:lnTo>
                <a:lnTo>
                  <a:pt x="10271" y="60789"/>
                </a:lnTo>
                <a:lnTo>
                  <a:pt x="10296" y="61332"/>
                </a:lnTo>
                <a:lnTo>
                  <a:pt x="10322" y="62406"/>
                </a:lnTo>
                <a:lnTo>
                  <a:pt x="10334" y="63479"/>
                </a:lnTo>
                <a:lnTo>
                  <a:pt x="10347" y="64541"/>
                </a:lnTo>
                <a:lnTo>
                  <a:pt x="10360" y="64793"/>
                </a:lnTo>
                <a:lnTo>
                  <a:pt x="10347" y="65033"/>
                </a:lnTo>
                <a:lnTo>
                  <a:pt x="10334" y="65273"/>
                </a:lnTo>
                <a:lnTo>
                  <a:pt x="10309" y="65501"/>
                </a:lnTo>
                <a:lnTo>
                  <a:pt x="10271" y="65741"/>
                </a:lnTo>
                <a:lnTo>
                  <a:pt x="10233" y="65968"/>
                </a:lnTo>
                <a:lnTo>
                  <a:pt x="10183" y="66183"/>
                </a:lnTo>
                <a:lnTo>
                  <a:pt x="10120" y="66410"/>
                </a:lnTo>
                <a:lnTo>
                  <a:pt x="10056" y="66638"/>
                </a:lnTo>
                <a:lnTo>
                  <a:pt x="9981" y="66852"/>
                </a:lnTo>
                <a:lnTo>
                  <a:pt x="9816" y="67294"/>
                </a:lnTo>
                <a:lnTo>
                  <a:pt x="9614" y="67737"/>
                </a:lnTo>
                <a:lnTo>
                  <a:pt x="9387" y="68179"/>
                </a:lnTo>
                <a:lnTo>
                  <a:pt x="9084" y="68785"/>
                </a:lnTo>
                <a:lnTo>
                  <a:pt x="8945" y="69088"/>
                </a:lnTo>
                <a:lnTo>
                  <a:pt x="8806" y="69391"/>
                </a:lnTo>
                <a:lnTo>
                  <a:pt x="8692" y="69695"/>
                </a:lnTo>
                <a:lnTo>
                  <a:pt x="8566" y="69998"/>
                </a:lnTo>
                <a:lnTo>
                  <a:pt x="8465" y="70301"/>
                </a:lnTo>
                <a:lnTo>
                  <a:pt x="8364" y="70604"/>
                </a:lnTo>
                <a:lnTo>
                  <a:pt x="8275" y="70907"/>
                </a:lnTo>
                <a:lnTo>
                  <a:pt x="8187" y="71223"/>
                </a:lnTo>
                <a:lnTo>
                  <a:pt x="8123" y="71526"/>
                </a:lnTo>
                <a:lnTo>
                  <a:pt x="8048" y="71842"/>
                </a:lnTo>
                <a:lnTo>
                  <a:pt x="7997" y="72158"/>
                </a:lnTo>
                <a:lnTo>
                  <a:pt x="7947" y="72461"/>
                </a:lnTo>
                <a:lnTo>
                  <a:pt x="7909" y="72777"/>
                </a:lnTo>
                <a:lnTo>
                  <a:pt x="7883" y="73093"/>
                </a:lnTo>
                <a:lnTo>
                  <a:pt x="7858" y="73409"/>
                </a:lnTo>
                <a:lnTo>
                  <a:pt x="7846" y="73724"/>
                </a:lnTo>
                <a:lnTo>
                  <a:pt x="7846" y="74040"/>
                </a:lnTo>
                <a:lnTo>
                  <a:pt x="7858" y="74356"/>
                </a:lnTo>
                <a:lnTo>
                  <a:pt x="7871" y="74672"/>
                </a:lnTo>
                <a:lnTo>
                  <a:pt x="7896" y="74988"/>
                </a:lnTo>
                <a:lnTo>
                  <a:pt x="7934" y="75304"/>
                </a:lnTo>
                <a:lnTo>
                  <a:pt x="7985" y="75619"/>
                </a:lnTo>
                <a:lnTo>
                  <a:pt x="8035" y="75948"/>
                </a:lnTo>
                <a:lnTo>
                  <a:pt x="8111" y="76264"/>
                </a:lnTo>
                <a:lnTo>
                  <a:pt x="8187" y="76579"/>
                </a:lnTo>
                <a:lnTo>
                  <a:pt x="8262" y="76908"/>
                </a:lnTo>
                <a:lnTo>
                  <a:pt x="8364" y="77224"/>
                </a:lnTo>
                <a:lnTo>
                  <a:pt x="8465" y="77552"/>
                </a:lnTo>
                <a:lnTo>
                  <a:pt x="8591" y="77868"/>
                </a:lnTo>
                <a:lnTo>
                  <a:pt x="8717" y="78196"/>
                </a:lnTo>
                <a:lnTo>
                  <a:pt x="8793" y="78335"/>
                </a:lnTo>
                <a:lnTo>
                  <a:pt x="8882" y="78487"/>
                </a:lnTo>
                <a:lnTo>
                  <a:pt x="8983" y="78613"/>
                </a:lnTo>
                <a:lnTo>
                  <a:pt x="9084" y="78752"/>
                </a:lnTo>
                <a:lnTo>
                  <a:pt x="9324" y="79018"/>
                </a:lnTo>
                <a:lnTo>
                  <a:pt x="9538" y="79283"/>
                </a:lnTo>
                <a:lnTo>
                  <a:pt x="9804" y="79068"/>
                </a:lnTo>
                <a:lnTo>
                  <a:pt x="10082" y="78853"/>
                </a:lnTo>
                <a:lnTo>
                  <a:pt x="10208" y="78740"/>
                </a:lnTo>
                <a:lnTo>
                  <a:pt x="10334" y="78626"/>
                </a:lnTo>
                <a:lnTo>
                  <a:pt x="10448" y="78512"/>
                </a:lnTo>
                <a:lnTo>
                  <a:pt x="10537" y="78373"/>
                </a:lnTo>
                <a:lnTo>
                  <a:pt x="10701" y="78146"/>
                </a:lnTo>
                <a:lnTo>
                  <a:pt x="10840" y="77906"/>
                </a:lnTo>
                <a:lnTo>
                  <a:pt x="10979" y="77666"/>
                </a:lnTo>
                <a:lnTo>
                  <a:pt x="11105" y="77426"/>
                </a:lnTo>
                <a:lnTo>
                  <a:pt x="11231" y="77186"/>
                </a:lnTo>
                <a:lnTo>
                  <a:pt x="11345" y="76946"/>
                </a:lnTo>
                <a:lnTo>
                  <a:pt x="11446" y="76706"/>
                </a:lnTo>
                <a:lnTo>
                  <a:pt x="11547" y="76453"/>
                </a:lnTo>
                <a:lnTo>
                  <a:pt x="11724" y="75960"/>
                </a:lnTo>
                <a:lnTo>
                  <a:pt x="11863" y="75455"/>
                </a:lnTo>
                <a:lnTo>
                  <a:pt x="11977" y="74950"/>
                </a:lnTo>
                <a:lnTo>
                  <a:pt x="12078" y="74445"/>
                </a:lnTo>
                <a:lnTo>
                  <a:pt x="12141" y="73927"/>
                </a:lnTo>
                <a:lnTo>
                  <a:pt x="12179" y="73409"/>
                </a:lnTo>
                <a:lnTo>
                  <a:pt x="12204" y="72891"/>
                </a:lnTo>
                <a:lnTo>
                  <a:pt x="12204" y="72360"/>
                </a:lnTo>
                <a:lnTo>
                  <a:pt x="12179" y="71830"/>
                </a:lnTo>
                <a:lnTo>
                  <a:pt x="12141" y="71299"/>
                </a:lnTo>
                <a:lnTo>
                  <a:pt x="12078" y="70756"/>
                </a:lnTo>
                <a:lnTo>
                  <a:pt x="12002" y="70225"/>
                </a:lnTo>
                <a:lnTo>
                  <a:pt x="11888" y="69606"/>
                </a:lnTo>
                <a:lnTo>
                  <a:pt x="11762" y="69000"/>
                </a:lnTo>
                <a:lnTo>
                  <a:pt x="11471" y="67775"/>
                </a:lnTo>
                <a:lnTo>
                  <a:pt x="11332" y="67168"/>
                </a:lnTo>
                <a:lnTo>
                  <a:pt x="11219" y="66562"/>
                </a:lnTo>
                <a:lnTo>
                  <a:pt x="11181" y="66259"/>
                </a:lnTo>
                <a:lnTo>
                  <a:pt x="11156" y="65955"/>
                </a:lnTo>
                <a:lnTo>
                  <a:pt x="11130" y="65640"/>
                </a:lnTo>
                <a:lnTo>
                  <a:pt x="11118" y="65336"/>
                </a:lnTo>
                <a:lnTo>
                  <a:pt x="11118" y="63340"/>
                </a:lnTo>
                <a:lnTo>
                  <a:pt x="11143" y="61332"/>
                </a:lnTo>
                <a:lnTo>
                  <a:pt x="11168" y="59323"/>
                </a:lnTo>
                <a:lnTo>
                  <a:pt x="11206" y="57327"/>
                </a:lnTo>
                <a:lnTo>
                  <a:pt x="11295" y="53323"/>
                </a:lnTo>
                <a:lnTo>
                  <a:pt x="11383" y="49306"/>
                </a:lnTo>
                <a:lnTo>
                  <a:pt x="11383" y="48712"/>
                </a:lnTo>
                <a:lnTo>
                  <a:pt x="11383" y="48106"/>
                </a:lnTo>
                <a:lnTo>
                  <a:pt x="12128" y="49306"/>
                </a:lnTo>
                <a:lnTo>
                  <a:pt x="12495" y="49899"/>
                </a:lnTo>
                <a:lnTo>
                  <a:pt x="12848" y="50506"/>
                </a:lnTo>
                <a:lnTo>
                  <a:pt x="13190" y="51112"/>
                </a:lnTo>
                <a:lnTo>
                  <a:pt x="13531" y="51718"/>
                </a:lnTo>
                <a:lnTo>
                  <a:pt x="13847" y="52325"/>
                </a:lnTo>
                <a:lnTo>
                  <a:pt x="14162" y="52944"/>
                </a:lnTo>
                <a:lnTo>
                  <a:pt x="14453" y="53563"/>
                </a:lnTo>
                <a:lnTo>
                  <a:pt x="14731" y="54194"/>
                </a:lnTo>
                <a:lnTo>
                  <a:pt x="14996" y="54826"/>
                </a:lnTo>
                <a:lnTo>
                  <a:pt x="15236" y="55470"/>
                </a:lnTo>
                <a:lnTo>
                  <a:pt x="15464" y="56115"/>
                </a:lnTo>
                <a:lnTo>
                  <a:pt x="15666" y="56771"/>
                </a:lnTo>
                <a:lnTo>
                  <a:pt x="15855" y="57441"/>
                </a:lnTo>
                <a:lnTo>
                  <a:pt x="16020" y="58111"/>
                </a:lnTo>
                <a:lnTo>
                  <a:pt x="16095" y="58502"/>
                </a:lnTo>
                <a:lnTo>
                  <a:pt x="16158" y="58906"/>
                </a:lnTo>
                <a:lnTo>
                  <a:pt x="16209" y="59311"/>
                </a:lnTo>
                <a:lnTo>
                  <a:pt x="16247" y="59715"/>
                </a:lnTo>
                <a:lnTo>
                  <a:pt x="16260" y="60119"/>
                </a:lnTo>
                <a:lnTo>
                  <a:pt x="16272" y="60523"/>
                </a:lnTo>
                <a:lnTo>
                  <a:pt x="16272" y="60928"/>
                </a:lnTo>
                <a:lnTo>
                  <a:pt x="16260" y="61332"/>
                </a:lnTo>
                <a:lnTo>
                  <a:pt x="16209" y="61926"/>
                </a:lnTo>
                <a:lnTo>
                  <a:pt x="16158" y="62519"/>
                </a:lnTo>
                <a:lnTo>
                  <a:pt x="16007" y="63694"/>
                </a:lnTo>
                <a:lnTo>
                  <a:pt x="15931" y="64275"/>
                </a:lnTo>
                <a:lnTo>
                  <a:pt x="15868" y="64869"/>
                </a:lnTo>
                <a:lnTo>
                  <a:pt x="15830" y="65450"/>
                </a:lnTo>
                <a:lnTo>
                  <a:pt x="15817" y="65753"/>
                </a:lnTo>
                <a:lnTo>
                  <a:pt x="15817" y="66044"/>
                </a:lnTo>
                <a:lnTo>
                  <a:pt x="15830" y="66296"/>
                </a:lnTo>
                <a:lnTo>
                  <a:pt x="15855" y="66549"/>
                </a:lnTo>
                <a:lnTo>
                  <a:pt x="15881" y="66802"/>
                </a:lnTo>
                <a:lnTo>
                  <a:pt x="15918" y="67054"/>
                </a:lnTo>
                <a:lnTo>
                  <a:pt x="15969" y="67294"/>
                </a:lnTo>
                <a:lnTo>
                  <a:pt x="16032" y="67547"/>
                </a:lnTo>
                <a:lnTo>
                  <a:pt x="16108" y="67787"/>
                </a:lnTo>
                <a:lnTo>
                  <a:pt x="16209" y="68027"/>
                </a:lnTo>
                <a:lnTo>
                  <a:pt x="16310" y="68255"/>
                </a:lnTo>
                <a:lnTo>
                  <a:pt x="16424" y="68495"/>
                </a:lnTo>
                <a:lnTo>
                  <a:pt x="16550" y="68709"/>
                </a:lnTo>
                <a:lnTo>
                  <a:pt x="16702" y="68937"/>
                </a:lnTo>
                <a:lnTo>
                  <a:pt x="16853" y="69151"/>
                </a:lnTo>
                <a:lnTo>
                  <a:pt x="17030" y="69354"/>
                </a:lnTo>
                <a:lnTo>
                  <a:pt x="17232" y="69556"/>
                </a:lnTo>
                <a:lnTo>
                  <a:pt x="17434" y="69758"/>
                </a:lnTo>
                <a:lnTo>
                  <a:pt x="17586" y="69594"/>
                </a:lnTo>
                <a:lnTo>
                  <a:pt x="17738" y="69442"/>
                </a:lnTo>
                <a:lnTo>
                  <a:pt x="17864" y="69290"/>
                </a:lnTo>
                <a:lnTo>
                  <a:pt x="17915" y="69215"/>
                </a:lnTo>
                <a:lnTo>
                  <a:pt x="17952" y="69139"/>
                </a:lnTo>
                <a:lnTo>
                  <a:pt x="18192" y="68570"/>
                </a:lnTo>
                <a:lnTo>
                  <a:pt x="18395" y="67989"/>
                </a:lnTo>
                <a:lnTo>
                  <a:pt x="18483" y="67699"/>
                </a:lnTo>
                <a:lnTo>
                  <a:pt x="18559" y="67421"/>
                </a:lnTo>
                <a:lnTo>
                  <a:pt x="18635" y="67130"/>
                </a:lnTo>
                <a:lnTo>
                  <a:pt x="18698" y="66840"/>
                </a:lnTo>
                <a:lnTo>
                  <a:pt x="18761" y="66562"/>
                </a:lnTo>
                <a:lnTo>
                  <a:pt x="18812" y="66271"/>
                </a:lnTo>
                <a:lnTo>
                  <a:pt x="18849" y="65993"/>
                </a:lnTo>
                <a:lnTo>
                  <a:pt x="18875" y="65703"/>
                </a:lnTo>
                <a:lnTo>
                  <a:pt x="18900" y="65425"/>
                </a:lnTo>
                <a:lnTo>
                  <a:pt x="18913" y="65147"/>
                </a:lnTo>
                <a:lnTo>
                  <a:pt x="18925" y="64856"/>
                </a:lnTo>
                <a:lnTo>
                  <a:pt x="18925" y="64578"/>
                </a:lnTo>
                <a:lnTo>
                  <a:pt x="18913" y="64288"/>
                </a:lnTo>
                <a:lnTo>
                  <a:pt x="18887" y="64010"/>
                </a:lnTo>
                <a:lnTo>
                  <a:pt x="18862" y="63719"/>
                </a:lnTo>
                <a:lnTo>
                  <a:pt x="18824" y="63442"/>
                </a:lnTo>
                <a:lnTo>
                  <a:pt x="18774" y="63164"/>
                </a:lnTo>
                <a:lnTo>
                  <a:pt x="18710" y="62873"/>
                </a:lnTo>
                <a:lnTo>
                  <a:pt x="18647" y="62595"/>
                </a:lnTo>
                <a:lnTo>
                  <a:pt x="18572" y="62305"/>
                </a:lnTo>
                <a:lnTo>
                  <a:pt x="18483" y="62027"/>
                </a:lnTo>
                <a:lnTo>
                  <a:pt x="18395" y="61736"/>
                </a:lnTo>
                <a:lnTo>
                  <a:pt x="18294" y="61458"/>
                </a:lnTo>
                <a:lnTo>
                  <a:pt x="18167" y="61168"/>
                </a:lnTo>
                <a:lnTo>
                  <a:pt x="18054" y="60890"/>
                </a:lnTo>
                <a:lnTo>
                  <a:pt x="17915" y="60599"/>
                </a:lnTo>
                <a:lnTo>
                  <a:pt x="17776" y="60321"/>
                </a:lnTo>
                <a:lnTo>
                  <a:pt x="17624" y="60031"/>
                </a:lnTo>
                <a:lnTo>
                  <a:pt x="17447" y="59715"/>
                </a:lnTo>
                <a:lnTo>
                  <a:pt x="17296" y="59386"/>
                </a:lnTo>
                <a:lnTo>
                  <a:pt x="17144" y="59058"/>
                </a:lnTo>
                <a:lnTo>
                  <a:pt x="17005" y="58730"/>
                </a:lnTo>
                <a:lnTo>
                  <a:pt x="16879" y="58388"/>
                </a:lnTo>
                <a:lnTo>
                  <a:pt x="16765" y="58047"/>
                </a:lnTo>
                <a:lnTo>
                  <a:pt x="16525" y="57340"/>
                </a:lnTo>
                <a:lnTo>
                  <a:pt x="16310" y="56633"/>
                </a:lnTo>
                <a:lnTo>
                  <a:pt x="16095" y="55912"/>
                </a:lnTo>
                <a:lnTo>
                  <a:pt x="15881" y="55192"/>
                </a:lnTo>
                <a:lnTo>
                  <a:pt x="15641" y="54485"/>
                </a:lnTo>
                <a:lnTo>
                  <a:pt x="16133" y="54611"/>
                </a:lnTo>
                <a:lnTo>
                  <a:pt x="16601" y="54763"/>
                </a:lnTo>
                <a:lnTo>
                  <a:pt x="17068" y="54927"/>
                </a:lnTo>
                <a:lnTo>
                  <a:pt x="17498" y="55091"/>
                </a:lnTo>
                <a:lnTo>
                  <a:pt x="17927" y="55281"/>
                </a:lnTo>
                <a:lnTo>
                  <a:pt x="18331" y="55483"/>
                </a:lnTo>
                <a:lnTo>
                  <a:pt x="18723" y="55698"/>
                </a:lnTo>
                <a:lnTo>
                  <a:pt x="19102" y="55938"/>
                </a:lnTo>
                <a:lnTo>
                  <a:pt x="19468" y="56190"/>
                </a:lnTo>
                <a:lnTo>
                  <a:pt x="19822" y="56456"/>
                </a:lnTo>
                <a:lnTo>
                  <a:pt x="20163" y="56746"/>
                </a:lnTo>
                <a:lnTo>
                  <a:pt x="20492" y="57049"/>
                </a:lnTo>
                <a:lnTo>
                  <a:pt x="20795" y="57378"/>
                </a:lnTo>
                <a:lnTo>
                  <a:pt x="21098" y="57732"/>
                </a:lnTo>
                <a:lnTo>
                  <a:pt x="21401" y="58098"/>
                </a:lnTo>
                <a:lnTo>
                  <a:pt x="21679" y="58502"/>
                </a:lnTo>
                <a:lnTo>
                  <a:pt x="21957" y="58894"/>
                </a:lnTo>
                <a:lnTo>
                  <a:pt x="22197" y="59210"/>
                </a:lnTo>
                <a:lnTo>
                  <a:pt x="22311" y="59349"/>
                </a:lnTo>
                <a:lnTo>
                  <a:pt x="22425" y="59475"/>
                </a:lnTo>
                <a:lnTo>
                  <a:pt x="22538" y="59589"/>
                </a:lnTo>
                <a:lnTo>
                  <a:pt x="22665" y="59690"/>
                </a:lnTo>
                <a:lnTo>
                  <a:pt x="22791" y="59791"/>
                </a:lnTo>
                <a:lnTo>
                  <a:pt x="22930" y="59892"/>
                </a:lnTo>
                <a:lnTo>
                  <a:pt x="23246" y="60081"/>
                </a:lnTo>
                <a:lnTo>
                  <a:pt x="23638" y="60283"/>
                </a:lnTo>
                <a:lnTo>
                  <a:pt x="24118" y="60523"/>
                </a:lnTo>
                <a:lnTo>
                  <a:pt x="24193" y="60549"/>
                </a:lnTo>
                <a:lnTo>
                  <a:pt x="24320" y="60587"/>
                </a:lnTo>
                <a:lnTo>
                  <a:pt x="24674" y="60637"/>
                </a:lnTo>
                <a:lnTo>
                  <a:pt x="25103" y="60688"/>
                </a:lnTo>
                <a:lnTo>
                  <a:pt x="25583" y="60713"/>
                </a:lnTo>
                <a:lnTo>
                  <a:pt x="26291" y="60713"/>
                </a:lnTo>
                <a:lnTo>
                  <a:pt x="26493" y="60700"/>
                </a:lnTo>
                <a:lnTo>
                  <a:pt x="26682" y="60675"/>
                </a:lnTo>
                <a:lnTo>
                  <a:pt x="26834" y="60650"/>
                </a:lnTo>
                <a:lnTo>
                  <a:pt x="26960" y="60612"/>
                </a:lnTo>
                <a:lnTo>
                  <a:pt x="26998" y="60587"/>
                </a:lnTo>
                <a:lnTo>
                  <a:pt x="27036" y="60561"/>
                </a:lnTo>
                <a:lnTo>
                  <a:pt x="27061" y="60523"/>
                </a:lnTo>
                <a:lnTo>
                  <a:pt x="27087" y="60485"/>
                </a:lnTo>
                <a:lnTo>
                  <a:pt x="27099" y="60422"/>
                </a:lnTo>
                <a:lnTo>
                  <a:pt x="27112" y="60347"/>
                </a:lnTo>
                <a:lnTo>
                  <a:pt x="27099" y="60182"/>
                </a:lnTo>
                <a:lnTo>
                  <a:pt x="27074" y="60005"/>
                </a:lnTo>
                <a:lnTo>
                  <a:pt x="27036" y="59803"/>
                </a:lnTo>
                <a:lnTo>
                  <a:pt x="26973" y="59614"/>
                </a:lnTo>
                <a:lnTo>
                  <a:pt x="26897" y="59450"/>
                </a:lnTo>
                <a:lnTo>
                  <a:pt x="26809" y="59311"/>
                </a:lnTo>
                <a:lnTo>
                  <a:pt x="26329" y="58654"/>
                </a:lnTo>
                <a:lnTo>
                  <a:pt x="26076" y="58325"/>
                </a:lnTo>
                <a:lnTo>
                  <a:pt x="25823" y="58009"/>
                </a:lnTo>
                <a:lnTo>
                  <a:pt x="25558" y="57706"/>
                </a:lnTo>
                <a:lnTo>
                  <a:pt x="25419" y="57567"/>
                </a:lnTo>
                <a:lnTo>
                  <a:pt x="25267" y="57428"/>
                </a:lnTo>
                <a:lnTo>
                  <a:pt x="25128" y="57302"/>
                </a:lnTo>
                <a:lnTo>
                  <a:pt x="24977" y="57188"/>
                </a:lnTo>
                <a:lnTo>
                  <a:pt x="24813" y="57075"/>
                </a:lnTo>
                <a:lnTo>
                  <a:pt x="24648" y="56986"/>
                </a:lnTo>
                <a:lnTo>
                  <a:pt x="24118" y="56696"/>
                </a:lnTo>
                <a:lnTo>
                  <a:pt x="23574" y="56443"/>
                </a:lnTo>
                <a:lnTo>
                  <a:pt x="23019" y="56190"/>
                </a:lnTo>
                <a:lnTo>
                  <a:pt x="22463" y="55963"/>
                </a:lnTo>
                <a:lnTo>
                  <a:pt x="21882" y="55761"/>
                </a:lnTo>
                <a:lnTo>
                  <a:pt x="21313" y="55584"/>
                </a:lnTo>
                <a:lnTo>
                  <a:pt x="20732" y="55420"/>
                </a:lnTo>
                <a:lnTo>
                  <a:pt x="20138" y="55268"/>
                </a:lnTo>
                <a:lnTo>
                  <a:pt x="19570" y="55142"/>
                </a:lnTo>
                <a:lnTo>
                  <a:pt x="19026" y="54978"/>
                </a:lnTo>
                <a:lnTo>
                  <a:pt x="18483" y="54813"/>
                </a:lnTo>
                <a:lnTo>
                  <a:pt x="17965" y="54611"/>
                </a:lnTo>
                <a:lnTo>
                  <a:pt x="17472" y="54397"/>
                </a:lnTo>
                <a:lnTo>
                  <a:pt x="17232" y="54283"/>
                </a:lnTo>
                <a:lnTo>
                  <a:pt x="16992" y="54157"/>
                </a:lnTo>
                <a:lnTo>
                  <a:pt x="16765" y="54018"/>
                </a:lnTo>
                <a:lnTo>
                  <a:pt x="16537" y="53891"/>
                </a:lnTo>
                <a:lnTo>
                  <a:pt x="16310" y="53740"/>
                </a:lnTo>
                <a:lnTo>
                  <a:pt x="16095" y="53588"/>
                </a:lnTo>
                <a:lnTo>
                  <a:pt x="15893" y="53436"/>
                </a:lnTo>
                <a:lnTo>
                  <a:pt x="15678" y="53272"/>
                </a:lnTo>
                <a:lnTo>
                  <a:pt x="15489" y="53095"/>
                </a:lnTo>
                <a:lnTo>
                  <a:pt x="15287" y="52919"/>
                </a:lnTo>
                <a:lnTo>
                  <a:pt x="15097" y="52729"/>
                </a:lnTo>
                <a:lnTo>
                  <a:pt x="14920" y="52540"/>
                </a:lnTo>
                <a:lnTo>
                  <a:pt x="14744" y="52337"/>
                </a:lnTo>
                <a:lnTo>
                  <a:pt x="14579" y="52123"/>
                </a:lnTo>
                <a:lnTo>
                  <a:pt x="14415" y="51908"/>
                </a:lnTo>
                <a:lnTo>
                  <a:pt x="14251" y="51681"/>
                </a:lnTo>
                <a:lnTo>
                  <a:pt x="14112" y="51441"/>
                </a:lnTo>
                <a:lnTo>
                  <a:pt x="13960" y="51201"/>
                </a:lnTo>
                <a:lnTo>
                  <a:pt x="13821" y="50948"/>
                </a:lnTo>
                <a:lnTo>
                  <a:pt x="13695" y="50683"/>
                </a:lnTo>
                <a:lnTo>
                  <a:pt x="13569" y="50405"/>
                </a:lnTo>
                <a:lnTo>
                  <a:pt x="13455" y="50127"/>
                </a:lnTo>
                <a:lnTo>
                  <a:pt x="13329" y="49836"/>
                </a:lnTo>
                <a:lnTo>
                  <a:pt x="13177" y="49546"/>
                </a:lnTo>
                <a:lnTo>
                  <a:pt x="12861" y="48990"/>
                </a:lnTo>
                <a:lnTo>
                  <a:pt x="12697" y="48712"/>
                </a:lnTo>
                <a:lnTo>
                  <a:pt x="12545" y="48421"/>
                </a:lnTo>
                <a:lnTo>
                  <a:pt x="12406" y="48143"/>
                </a:lnTo>
                <a:lnTo>
                  <a:pt x="12293" y="47840"/>
                </a:lnTo>
                <a:lnTo>
                  <a:pt x="12053" y="47158"/>
                </a:lnTo>
                <a:lnTo>
                  <a:pt x="11939" y="46804"/>
                </a:lnTo>
                <a:lnTo>
                  <a:pt x="11850" y="46451"/>
                </a:lnTo>
                <a:lnTo>
                  <a:pt x="11762" y="46097"/>
                </a:lnTo>
                <a:lnTo>
                  <a:pt x="11699" y="45731"/>
                </a:lnTo>
                <a:lnTo>
                  <a:pt x="11661" y="45377"/>
                </a:lnTo>
                <a:lnTo>
                  <a:pt x="11648" y="45023"/>
                </a:lnTo>
                <a:lnTo>
                  <a:pt x="11661" y="43735"/>
                </a:lnTo>
                <a:lnTo>
                  <a:pt x="11674" y="42433"/>
                </a:lnTo>
                <a:lnTo>
                  <a:pt x="11737" y="39856"/>
                </a:lnTo>
                <a:lnTo>
                  <a:pt x="11813" y="37267"/>
                </a:lnTo>
                <a:lnTo>
                  <a:pt x="11876" y="34690"/>
                </a:lnTo>
                <a:lnTo>
                  <a:pt x="12027" y="26668"/>
                </a:lnTo>
                <a:lnTo>
                  <a:pt x="12179" y="18659"/>
                </a:lnTo>
                <a:lnTo>
                  <a:pt x="12204" y="17560"/>
                </a:lnTo>
                <a:lnTo>
                  <a:pt x="12229" y="16461"/>
                </a:lnTo>
                <a:lnTo>
                  <a:pt x="12457" y="8641"/>
                </a:lnTo>
                <a:lnTo>
                  <a:pt x="12659" y="822"/>
                </a:lnTo>
                <a:lnTo>
                  <a:pt x="12659" y="721"/>
                </a:lnTo>
                <a:lnTo>
                  <a:pt x="12646" y="619"/>
                </a:lnTo>
                <a:lnTo>
                  <a:pt x="12583" y="417"/>
                </a:lnTo>
                <a:lnTo>
                  <a:pt x="12520" y="203"/>
                </a:lnTo>
                <a:lnTo>
                  <a:pt x="124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324;p48">
            <a:extLst>
              <a:ext uri="{FF2B5EF4-FFF2-40B4-BE49-F238E27FC236}">
                <a16:creationId xmlns:a16="http://schemas.microsoft.com/office/drawing/2014/main" id="{7429787D-AC0F-0C9D-5F42-4F7974BE162B}"/>
              </a:ext>
            </a:extLst>
          </p:cNvPr>
          <p:cNvGrpSpPr/>
          <p:nvPr/>
        </p:nvGrpSpPr>
        <p:grpSpPr>
          <a:xfrm>
            <a:off x="-2028143" y="1420482"/>
            <a:ext cx="160724" cy="397481"/>
            <a:chOff x="1748428" y="1080933"/>
            <a:chExt cx="248645" cy="614915"/>
          </a:xfrm>
        </p:grpSpPr>
        <p:sp>
          <p:nvSpPr>
            <p:cNvPr id="18" name="Google Shape;325;p48">
              <a:extLst>
                <a:ext uri="{FF2B5EF4-FFF2-40B4-BE49-F238E27FC236}">
                  <a16:creationId xmlns:a16="http://schemas.microsoft.com/office/drawing/2014/main" id="{B3D902B8-E9A6-1354-44F0-B1A312684606}"/>
                </a:ext>
              </a:extLst>
            </p:cNvPr>
            <p:cNvSpPr/>
            <p:nvPr/>
          </p:nvSpPr>
          <p:spPr>
            <a:xfrm rot="10800000">
              <a:off x="1748428" y="1080933"/>
              <a:ext cx="248645" cy="614915"/>
            </a:xfrm>
            <a:custGeom>
              <a:avLst/>
              <a:gdLst/>
              <a:ahLst/>
              <a:cxnLst/>
              <a:rect l="l" t="t" r="r" b="b"/>
              <a:pathLst>
                <a:path w="27681" h="68457" extrusionOk="0">
                  <a:moveTo>
                    <a:pt x="7227" y="30635"/>
                  </a:moveTo>
                  <a:lnTo>
                    <a:pt x="7214" y="30786"/>
                  </a:lnTo>
                  <a:lnTo>
                    <a:pt x="7214" y="30950"/>
                  </a:lnTo>
                  <a:lnTo>
                    <a:pt x="7189" y="31102"/>
                  </a:lnTo>
                  <a:lnTo>
                    <a:pt x="7164" y="31178"/>
                  </a:lnTo>
                  <a:lnTo>
                    <a:pt x="7138" y="31241"/>
                  </a:lnTo>
                  <a:lnTo>
                    <a:pt x="6570" y="32391"/>
                  </a:lnTo>
                  <a:lnTo>
                    <a:pt x="5989" y="33528"/>
                  </a:lnTo>
                  <a:lnTo>
                    <a:pt x="5698" y="34096"/>
                  </a:lnTo>
                  <a:lnTo>
                    <a:pt x="5395" y="34652"/>
                  </a:lnTo>
                  <a:lnTo>
                    <a:pt x="5079" y="35208"/>
                  </a:lnTo>
                  <a:lnTo>
                    <a:pt x="4763" y="35763"/>
                  </a:lnTo>
                  <a:lnTo>
                    <a:pt x="4384" y="36370"/>
                  </a:lnTo>
                  <a:lnTo>
                    <a:pt x="4005" y="36964"/>
                  </a:lnTo>
                  <a:lnTo>
                    <a:pt x="3614" y="37557"/>
                  </a:lnTo>
                  <a:lnTo>
                    <a:pt x="3209" y="38151"/>
                  </a:lnTo>
                  <a:lnTo>
                    <a:pt x="1605" y="40488"/>
                  </a:lnTo>
                  <a:lnTo>
                    <a:pt x="1491" y="40627"/>
                  </a:lnTo>
                  <a:lnTo>
                    <a:pt x="1365" y="40753"/>
                  </a:lnTo>
                  <a:lnTo>
                    <a:pt x="1112" y="41006"/>
                  </a:lnTo>
                  <a:lnTo>
                    <a:pt x="1011" y="40198"/>
                  </a:lnTo>
                  <a:lnTo>
                    <a:pt x="1112" y="39869"/>
                  </a:lnTo>
                  <a:lnTo>
                    <a:pt x="1201" y="39515"/>
                  </a:lnTo>
                  <a:lnTo>
                    <a:pt x="1276" y="39162"/>
                  </a:lnTo>
                  <a:lnTo>
                    <a:pt x="1378" y="38795"/>
                  </a:lnTo>
                  <a:lnTo>
                    <a:pt x="1479" y="38429"/>
                  </a:lnTo>
                  <a:lnTo>
                    <a:pt x="1605" y="38075"/>
                  </a:lnTo>
                  <a:lnTo>
                    <a:pt x="1681" y="37898"/>
                  </a:lnTo>
                  <a:lnTo>
                    <a:pt x="1757" y="37734"/>
                  </a:lnTo>
                  <a:lnTo>
                    <a:pt x="1845" y="37570"/>
                  </a:lnTo>
                  <a:lnTo>
                    <a:pt x="1946" y="37418"/>
                  </a:lnTo>
                  <a:lnTo>
                    <a:pt x="2515" y="36585"/>
                  </a:lnTo>
                  <a:lnTo>
                    <a:pt x="3096" y="35776"/>
                  </a:lnTo>
                  <a:lnTo>
                    <a:pt x="3677" y="34968"/>
                  </a:lnTo>
                  <a:lnTo>
                    <a:pt x="4283" y="34159"/>
                  </a:lnTo>
                  <a:lnTo>
                    <a:pt x="5496" y="32567"/>
                  </a:lnTo>
                  <a:lnTo>
                    <a:pt x="6709" y="30976"/>
                  </a:lnTo>
                  <a:lnTo>
                    <a:pt x="6759" y="30925"/>
                  </a:lnTo>
                  <a:lnTo>
                    <a:pt x="6810" y="30875"/>
                  </a:lnTo>
                  <a:lnTo>
                    <a:pt x="6949" y="30786"/>
                  </a:lnTo>
                  <a:lnTo>
                    <a:pt x="7088" y="30710"/>
                  </a:lnTo>
                  <a:lnTo>
                    <a:pt x="7227" y="30635"/>
                  </a:lnTo>
                  <a:close/>
                  <a:moveTo>
                    <a:pt x="7922" y="38227"/>
                  </a:moveTo>
                  <a:lnTo>
                    <a:pt x="8023" y="38265"/>
                  </a:lnTo>
                  <a:lnTo>
                    <a:pt x="8137" y="38303"/>
                  </a:lnTo>
                  <a:lnTo>
                    <a:pt x="8225" y="38341"/>
                  </a:lnTo>
                  <a:lnTo>
                    <a:pt x="8263" y="38366"/>
                  </a:lnTo>
                  <a:lnTo>
                    <a:pt x="8301" y="38404"/>
                  </a:lnTo>
                  <a:lnTo>
                    <a:pt x="9185" y="39477"/>
                  </a:lnTo>
                  <a:lnTo>
                    <a:pt x="9615" y="40033"/>
                  </a:lnTo>
                  <a:lnTo>
                    <a:pt x="9829" y="40311"/>
                  </a:lnTo>
                  <a:lnTo>
                    <a:pt x="10032" y="40614"/>
                  </a:lnTo>
                  <a:lnTo>
                    <a:pt x="10234" y="40905"/>
                  </a:lnTo>
                  <a:lnTo>
                    <a:pt x="10423" y="41221"/>
                  </a:lnTo>
                  <a:lnTo>
                    <a:pt x="10613" y="41562"/>
                  </a:lnTo>
                  <a:lnTo>
                    <a:pt x="10790" y="41903"/>
                  </a:lnTo>
                  <a:lnTo>
                    <a:pt x="10966" y="42269"/>
                  </a:lnTo>
                  <a:lnTo>
                    <a:pt x="11131" y="42661"/>
                  </a:lnTo>
                  <a:lnTo>
                    <a:pt x="11282" y="43065"/>
                  </a:lnTo>
                  <a:lnTo>
                    <a:pt x="11421" y="43495"/>
                  </a:lnTo>
                  <a:lnTo>
                    <a:pt x="11472" y="43735"/>
                  </a:lnTo>
                  <a:lnTo>
                    <a:pt x="11510" y="44025"/>
                  </a:lnTo>
                  <a:lnTo>
                    <a:pt x="11586" y="44669"/>
                  </a:lnTo>
                  <a:lnTo>
                    <a:pt x="11623" y="44998"/>
                  </a:lnTo>
                  <a:lnTo>
                    <a:pt x="11661" y="45288"/>
                  </a:lnTo>
                  <a:lnTo>
                    <a:pt x="11699" y="45529"/>
                  </a:lnTo>
                  <a:lnTo>
                    <a:pt x="11725" y="45630"/>
                  </a:lnTo>
                  <a:lnTo>
                    <a:pt x="11750" y="45705"/>
                  </a:lnTo>
                  <a:lnTo>
                    <a:pt x="11737" y="45693"/>
                  </a:lnTo>
                  <a:lnTo>
                    <a:pt x="11712" y="45655"/>
                  </a:lnTo>
                  <a:lnTo>
                    <a:pt x="11636" y="45516"/>
                  </a:lnTo>
                  <a:lnTo>
                    <a:pt x="11447" y="45112"/>
                  </a:lnTo>
                  <a:lnTo>
                    <a:pt x="11169" y="44518"/>
                  </a:lnTo>
                  <a:lnTo>
                    <a:pt x="11118" y="44379"/>
                  </a:lnTo>
                  <a:lnTo>
                    <a:pt x="11042" y="44227"/>
                  </a:lnTo>
                  <a:lnTo>
                    <a:pt x="10878" y="43899"/>
                  </a:lnTo>
                  <a:lnTo>
                    <a:pt x="10714" y="43583"/>
                  </a:lnTo>
                  <a:lnTo>
                    <a:pt x="10651" y="43431"/>
                  </a:lnTo>
                  <a:lnTo>
                    <a:pt x="10613" y="43293"/>
                  </a:lnTo>
                  <a:lnTo>
                    <a:pt x="10259" y="42711"/>
                  </a:lnTo>
                  <a:lnTo>
                    <a:pt x="9931" y="42143"/>
                  </a:lnTo>
                  <a:lnTo>
                    <a:pt x="9627" y="41574"/>
                  </a:lnTo>
                  <a:lnTo>
                    <a:pt x="9324" y="40993"/>
                  </a:lnTo>
                  <a:lnTo>
                    <a:pt x="9034" y="40412"/>
                  </a:lnTo>
                  <a:lnTo>
                    <a:pt x="8718" y="39844"/>
                  </a:lnTo>
                  <a:lnTo>
                    <a:pt x="8402" y="39263"/>
                  </a:lnTo>
                  <a:lnTo>
                    <a:pt x="8048" y="38694"/>
                  </a:lnTo>
                  <a:lnTo>
                    <a:pt x="7998" y="38593"/>
                  </a:lnTo>
                  <a:lnTo>
                    <a:pt x="7972" y="38467"/>
                  </a:lnTo>
                  <a:lnTo>
                    <a:pt x="7922" y="38227"/>
                  </a:lnTo>
                  <a:close/>
                  <a:moveTo>
                    <a:pt x="19962" y="42345"/>
                  </a:moveTo>
                  <a:lnTo>
                    <a:pt x="20227" y="42535"/>
                  </a:lnTo>
                  <a:lnTo>
                    <a:pt x="20353" y="42636"/>
                  </a:lnTo>
                  <a:lnTo>
                    <a:pt x="20467" y="42749"/>
                  </a:lnTo>
                  <a:lnTo>
                    <a:pt x="21035" y="43431"/>
                  </a:lnTo>
                  <a:lnTo>
                    <a:pt x="21591" y="44126"/>
                  </a:lnTo>
                  <a:lnTo>
                    <a:pt x="22135" y="44821"/>
                  </a:lnTo>
                  <a:lnTo>
                    <a:pt x="22653" y="45541"/>
                  </a:lnTo>
                  <a:lnTo>
                    <a:pt x="23145" y="46261"/>
                  </a:lnTo>
                  <a:lnTo>
                    <a:pt x="23625" y="46994"/>
                  </a:lnTo>
                  <a:lnTo>
                    <a:pt x="24080" y="47739"/>
                  </a:lnTo>
                  <a:lnTo>
                    <a:pt x="24295" y="48118"/>
                  </a:lnTo>
                  <a:lnTo>
                    <a:pt x="24510" y="48497"/>
                  </a:lnTo>
                  <a:lnTo>
                    <a:pt x="24712" y="48889"/>
                  </a:lnTo>
                  <a:lnTo>
                    <a:pt x="24901" y="49268"/>
                  </a:lnTo>
                  <a:lnTo>
                    <a:pt x="25091" y="49659"/>
                  </a:lnTo>
                  <a:lnTo>
                    <a:pt x="25268" y="50064"/>
                  </a:lnTo>
                  <a:lnTo>
                    <a:pt x="25445" y="50455"/>
                  </a:lnTo>
                  <a:lnTo>
                    <a:pt x="25609" y="50859"/>
                  </a:lnTo>
                  <a:lnTo>
                    <a:pt x="25760" y="51276"/>
                  </a:lnTo>
                  <a:lnTo>
                    <a:pt x="25912" y="51681"/>
                  </a:lnTo>
                  <a:lnTo>
                    <a:pt x="26051" y="52097"/>
                  </a:lnTo>
                  <a:lnTo>
                    <a:pt x="26177" y="52527"/>
                  </a:lnTo>
                  <a:lnTo>
                    <a:pt x="26304" y="52944"/>
                  </a:lnTo>
                  <a:lnTo>
                    <a:pt x="26417" y="53373"/>
                  </a:lnTo>
                  <a:lnTo>
                    <a:pt x="26518" y="53816"/>
                  </a:lnTo>
                  <a:lnTo>
                    <a:pt x="26607" y="54258"/>
                  </a:lnTo>
                  <a:lnTo>
                    <a:pt x="26683" y="54700"/>
                  </a:lnTo>
                  <a:lnTo>
                    <a:pt x="26759" y="55155"/>
                  </a:lnTo>
                  <a:lnTo>
                    <a:pt x="26796" y="55445"/>
                  </a:lnTo>
                  <a:lnTo>
                    <a:pt x="26822" y="55723"/>
                  </a:lnTo>
                  <a:lnTo>
                    <a:pt x="26860" y="56317"/>
                  </a:lnTo>
                  <a:lnTo>
                    <a:pt x="26872" y="56898"/>
                  </a:lnTo>
                  <a:lnTo>
                    <a:pt x="26885" y="57479"/>
                  </a:lnTo>
                  <a:lnTo>
                    <a:pt x="26885" y="57555"/>
                  </a:lnTo>
                  <a:lnTo>
                    <a:pt x="26860" y="57643"/>
                  </a:lnTo>
                  <a:lnTo>
                    <a:pt x="26759" y="57908"/>
                  </a:lnTo>
                  <a:lnTo>
                    <a:pt x="26645" y="57391"/>
                  </a:lnTo>
                  <a:lnTo>
                    <a:pt x="26544" y="56961"/>
                  </a:lnTo>
                  <a:lnTo>
                    <a:pt x="26417" y="56532"/>
                  </a:lnTo>
                  <a:lnTo>
                    <a:pt x="26291" y="56102"/>
                  </a:lnTo>
                  <a:lnTo>
                    <a:pt x="26139" y="55685"/>
                  </a:lnTo>
                  <a:lnTo>
                    <a:pt x="25975" y="55281"/>
                  </a:lnTo>
                  <a:lnTo>
                    <a:pt x="25798" y="54877"/>
                  </a:lnTo>
                  <a:lnTo>
                    <a:pt x="25609" y="54472"/>
                  </a:lnTo>
                  <a:lnTo>
                    <a:pt x="25419" y="54081"/>
                  </a:lnTo>
                  <a:lnTo>
                    <a:pt x="25205" y="53689"/>
                  </a:lnTo>
                  <a:lnTo>
                    <a:pt x="25002" y="53310"/>
                  </a:lnTo>
                  <a:lnTo>
                    <a:pt x="24560" y="52540"/>
                  </a:lnTo>
                  <a:lnTo>
                    <a:pt x="23663" y="50998"/>
                  </a:lnTo>
                  <a:lnTo>
                    <a:pt x="23385" y="50518"/>
                  </a:lnTo>
                  <a:lnTo>
                    <a:pt x="23133" y="50026"/>
                  </a:lnTo>
                  <a:lnTo>
                    <a:pt x="22880" y="49546"/>
                  </a:lnTo>
                  <a:lnTo>
                    <a:pt x="22627" y="49040"/>
                  </a:lnTo>
                  <a:lnTo>
                    <a:pt x="22160" y="48042"/>
                  </a:lnTo>
                  <a:lnTo>
                    <a:pt x="21718" y="47019"/>
                  </a:lnTo>
                  <a:lnTo>
                    <a:pt x="21276" y="45996"/>
                  </a:lnTo>
                  <a:lnTo>
                    <a:pt x="20846" y="44973"/>
                  </a:lnTo>
                  <a:lnTo>
                    <a:pt x="20416" y="43949"/>
                  </a:lnTo>
                  <a:lnTo>
                    <a:pt x="19974" y="42926"/>
                  </a:lnTo>
                  <a:lnTo>
                    <a:pt x="19949" y="42863"/>
                  </a:lnTo>
                  <a:lnTo>
                    <a:pt x="19936" y="42800"/>
                  </a:lnTo>
                  <a:lnTo>
                    <a:pt x="19936" y="42648"/>
                  </a:lnTo>
                  <a:lnTo>
                    <a:pt x="19949" y="42497"/>
                  </a:lnTo>
                  <a:lnTo>
                    <a:pt x="19962" y="42345"/>
                  </a:lnTo>
                  <a:close/>
                  <a:moveTo>
                    <a:pt x="3828" y="1"/>
                  </a:moveTo>
                  <a:lnTo>
                    <a:pt x="3778" y="203"/>
                  </a:lnTo>
                  <a:lnTo>
                    <a:pt x="3702" y="417"/>
                  </a:lnTo>
                  <a:lnTo>
                    <a:pt x="3677" y="518"/>
                  </a:lnTo>
                  <a:lnTo>
                    <a:pt x="3664" y="620"/>
                  </a:lnTo>
                  <a:lnTo>
                    <a:pt x="3677" y="708"/>
                  </a:lnTo>
                  <a:lnTo>
                    <a:pt x="3690" y="784"/>
                  </a:lnTo>
                  <a:lnTo>
                    <a:pt x="4094" y="1630"/>
                  </a:lnTo>
                  <a:lnTo>
                    <a:pt x="4511" y="2477"/>
                  </a:lnTo>
                  <a:lnTo>
                    <a:pt x="4940" y="3310"/>
                  </a:lnTo>
                  <a:lnTo>
                    <a:pt x="5382" y="4131"/>
                  </a:lnTo>
                  <a:lnTo>
                    <a:pt x="6570" y="6304"/>
                  </a:lnTo>
                  <a:lnTo>
                    <a:pt x="7758" y="8464"/>
                  </a:lnTo>
                  <a:lnTo>
                    <a:pt x="8932" y="10625"/>
                  </a:lnTo>
                  <a:lnTo>
                    <a:pt x="10107" y="12797"/>
                  </a:lnTo>
                  <a:lnTo>
                    <a:pt x="10171" y="12924"/>
                  </a:lnTo>
                  <a:lnTo>
                    <a:pt x="10208" y="13063"/>
                  </a:lnTo>
                  <a:lnTo>
                    <a:pt x="10246" y="13214"/>
                  </a:lnTo>
                  <a:lnTo>
                    <a:pt x="10272" y="13378"/>
                  </a:lnTo>
                  <a:lnTo>
                    <a:pt x="10297" y="13530"/>
                  </a:lnTo>
                  <a:lnTo>
                    <a:pt x="10297" y="13694"/>
                  </a:lnTo>
                  <a:lnTo>
                    <a:pt x="10284" y="13846"/>
                  </a:lnTo>
                  <a:lnTo>
                    <a:pt x="10272" y="13997"/>
                  </a:lnTo>
                  <a:lnTo>
                    <a:pt x="9653" y="17434"/>
                  </a:lnTo>
                  <a:lnTo>
                    <a:pt x="9034" y="20857"/>
                  </a:lnTo>
                  <a:lnTo>
                    <a:pt x="8402" y="24293"/>
                  </a:lnTo>
                  <a:lnTo>
                    <a:pt x="7758" y="27717"/>
                  </a:lnTo>
                  <a:lnTo>
                    <a:pt x="7707" y="28058"/>
                  </a:lnTo>
                  <a:lnTo>
                    <a:pt x="7656" y="28386"/>
                  </a:lnTo>
                  <a:lnTo>
                    <a:pt x="7593" y="28727"/>
                  </a:lnTo>
                  <a:lnTo>
                    <a:pt x="7555" y="28891"/>
                  </a:lnTo>
                  <a:lnTo>
                    <a:pt x="7505" y="29056"/>
                  </a:lnTo>
                  <a:lnTo>
                    <a:pt x="7454" y="29207"/>
                  </a:lnTo>
                  <a:lnTo>
                    <a:pt x="7391" y="29371"/>
                  </a:lnTo>
                  <a:lnTo>
                    <a:pt x="7315" y="29523"/>
                  </a:lnTo>
                  <a:lnTo>
                    <a:pt x="7227" y="29675"/>
                  </a:lnTo>
                  <a:lnTo>
                    <a:pt x="7113" y="29826"/>
                  </a:lnTo>
                  <a:lnTo>
                    <a:pt x="6987" y="29965"/>
                  </a:lnTo>
                  <a:lnTo>
                    <a:pt x="6848" y="30091"/>
                  </a:lnTo>
                  <a:lnTo>
                    <a:pt x="6684" y="30230"/>
                  </a:lnTo>
                  <a:lnTo>
                    <a:pt x="6330" y="30496"/>
                  </a:lnTo>
                  <a:lnTo>
                    <a:pt x="5976" y="30786"/>
                  </a:lnTo>
                  <a:lnTo>
                    <a:pt x="5648" y="31102"/>
                  </a:lnTo>
                  <a:lnTo>
                    <a:pt x="5319" y="31418"/>
                  </a:lnTo>
                  <a:lnTo>
                    <a:pt x="5003" y="31746"/>
                  </a:lnTo>
                  <a:lnTo>
                    <a:pt x="4700" y="32087"/>
                  </a:lnTo>
                  <a:lnTo>
                    <a:pt x="4410" y="32441"/>
                  </a:lnTo>
                  <a:lnTo>
                    <a:pt x="4119" y="32795"/>
                  </a:lnTo>
                  <a:lnTo>
                    <a:pt x="3462" y="33641"/>
                  </a:lnTo>
                  <a:lnTo>
                    <a:pt x="3146" y="34071"/>
                  </a:lnTo>
                  <a:lnTo>
                    <a:pt x="2830" y="34500"/>
                  </a:lnTo>
                  <a:lnTo>
                    <a:pt x="2527" y="34930"/>
                  </a:lnTo>
                  <a:lnTo>
                    <a:pt x="2237" y="35385"/>
                  </a:lnTo>
                  <a:lnTo>
                    <a:pt x="1959" y="35827"/>
                  </a:lnTo>
                  <a:lnTo>
                    <a:pt x="1706" y="36294"/>
                  </a:lnTo>
                  <a:lnTo>
                    <a:pt x="1466" y="36761"/>
                  </a:lnTo>
                  <a:lnTo>
                    <a:pt x="1239" y="37242"/>
                  </a:lnTo>
                  <a:lnTo>
                    <a:pt x="1049" y="37722"/>
                  </a:lnTo>
                  <a:lnTo>
                    <a:pt x="872" y="38227"/>
                  </a:lnTo>
                  <a:lnTo>
                    <a:pt x="796" y="38479"/>
                  </a:lnTo>
                  <a:lnTo>
                    <a:pt x="733" y="38745"/>
                  </a:lnTo>
                  <a:lnTo>
                    <a:pt x="670" y="39010"/>
                  </a:lnTo>
                  <a:lnTo>
                    <a:pt x="607" y="39275"/>
                  </a:lnTo>
                  <a:lnTo>
                    <a:pt x="569" y="39541"/>
                  </a:lnTo>
                  <a:lnTo>
                    <a:pt x="531" y="39819"/>
                  </a:lnTo>
                  <a:lnTo>
                    <a:pt x="493" y="40096"/>
                  </a:lnTo>
                  <a:lnTo>
                    <a:pt x="468" y="40374"/>
                  </a:lnTo>
                  <a:lnTo>
                    <a:pt x="443" y="40804"/>
                  </a:lnTo>
                  <a:lnTo>
                    <a:pt x="392" y="41233"/>
                  </a:lnTo>
                  <a:lnTo>
                    <a:pt x="342" y="41663"/>
                  </a:lnTo>
                  <a:lnTo>
                    <a:pt x="278" y="42092"/>
                  </a:lnTo>
                  <a:lnTo>
                    <a:pt x="139" y="42951"/>
                  </a:lnTo>
                  <a:lnTo>
                    <a:pt x="0" y="43798"/>
                  </a:lnTo>
                  <a:lnTo>
                    <a:pt x="0" y="44063"/>
                  </a:lnTo>
                  <a:lnTo>
                    <a:pt x="114" y="44139"/>
                  </a:lnTo>
                  <a:lnTo>
                    <a:pt x="215" y="44189"/>
                  </a:lnTo>
                  <a:lnTo>
                    <a:pt x="304" y="44227"/>
                  </a:lnTo>
                  <a:lnTo>
                    <a:pt x="392" y="44240"/>
                  </a:lnTo>
                  <a:lnTo>
                    <a:pt x="468" y="44253"/>
                  </a:lnTo>
                  <a:lnTo>
                    <a:pt x="531" y="44240"/>
                  </a:lnTo>
                  <a:lnTo>
                    <a:pt x="594" y="44215"/>
                  </a:lnTo>
                  <a:lnTo>
                    <a:pt x="657" y="44177"/>
                  </a:lnTo>
                  <a:lnTo>
                    <a:pt x="708" y="44126"/>
                  </a:lnTo>
                  <a:lnTo>
                    <a:pt x="746" y="44076"/>
                  </a:lnTo>
                  <a:lnTo>
                    <a:pt x="834" y="43937"/>
                  </a:lnTo>
                  <a:lnTo>
                    <a:pt x="897" y="43773"/>
                  </a:lnTo>
                  <a:lnTo>
                    <a:pt x="961" y="43596"/>
                  </a:lnTo>
                  <a:lnTo>
                    <a:pt x="1074" y="43267"/>
                  </a:lnTo>
                  <a:lnTo>
                    <a:pt x="1188" y="42939"/>
                  </a:lnTo>
                  <a:lnTo>
                    <a:pt x="1441" y="42307"/>
                  </a:lnTo>
                  <a:lnTo>
                    <a:pt x="1719" y="41676"/>
                  </a:lnTo>
                  <a:lnTo>
                    <a:pt x="2009" y="41069"/>
                  </a:lnTo>
                  <a:lnTo>
                    <a:pt x="2338" y="40475"/>
                  </a:lnTo>
                  <a:lnTo>
                    <a:pt x="2666" y="39882"/>
                  </a:lnTo>
                  <a:lnTo>
                    <a:pt x="3033" y="39301"/>
                  </a:lnTo>
                  <a:lnTo>
                    <a:pt x="3399" y="38745"/>
                  </a:lnTo>
                  <a:lnTo>
                    <a:pt x="3778" y="38176"/>
                  </a:lnTo>
                  <a:lnTo>
                    <a:pt x="4170" y="37620"/>
                  </a:lnTo>
                  <a:lnTo>
                    <a:pt x="4574" y="37077"/>
                  </a:lnTo>
                  <a:lnTo>
                    <a:pt x="4978" y="36534"/>
                  </a:lnTo>
                  <a:lnTo>
                    <a:pt x="5812" y="35460"/>
                  </a:lnTo>
                  <a:lnTo>
                    <a:pt x="6658" y="34387"/>
                  </a:lnTo>
                  <a:lnTo>
                    <a:pt x="6772" y="34248"/>
                  </a:lnTo>
                  <a:lnTo>
                    <a:pt x="6886" y="34109"/>
                  </a:lnTo>
                  <a:lnTo>
                    <a:pt x="6936" y="34210"/>
                  </a:lnTo>
                  <a:lnTo>
                    <a:pt x="6987" y="34323"/>
                  </a:lnTo>
                  <a:lnTo>
                    <a:pt x="7037" y="34424"/>
                  </a:lnTo>
                  <a:lnTo>
                    <a:pt x="7037" y="34475"/>
                  </a:lnTo>
                  <a:lnTo>
                    <a:pt x="7037" y="34513"/>
                  </a:lnTo>
                  <a:lnTo>
                    <a:pt x="6987" y="35132"/>
                  </a:lnTo>
                  <a:lnTo>
                    <a:pt x="6911" y="35751"/>
                  </a:lnTo>
                  <a:lnTo>
                    <a:pt x="6835" y="36357"/>
                  </a:lnTo>
                  <a:lnTo>
                    <a:pt x="6823" y="36673"/>
                  </a:lnTo>
                  <a:lnTo>
                    <a:pt x="6797" y="36976"/>
                  </a:lnTo>
                  <a:lnTo>
                    <a:pt x="6722" y="40071"/>
                  </a:lnTo>
                  <a:lnTo>
                    <a:pt x="6646" y="43179"/>
                  </a:lnTo>
                  <a:lnTo>
                    <a:pt x="6583" y="46274"/>
                  </a:lnTo>
                  <a:lnTo>
                    <a:pt x="6570" y="47815"/>
                  </a:lnTo>
                  <a:lnTo>
                    <a:pt x="6557" y="49369"/>
                  </a:lnTo>
                  <a:lnTo>
                    <a:pt x="6557" y="49470"/>
                  </a:lnTo>
                  <a:lnTo>
                    <a:pt x="6545" y="49558"/>
                  </a:lnTo>
                  <a:lnTo>
                    <a:pt x="6519" y="49634"/>
                  </a:lnTo>
                  <a:lnTo>
                    <a:pt x="6494" y="49710"/>
                  </a:lnTo>
                  <a:lnTo>
                    <a:pt x="6456" y="49773"/>
                  </a:lnTo>
                  <a:lnTo>
                    <a:pt x="6418" y="49836"/>
                  </a:lnTo>
                  <a:lnTo>
                    <a:pt x="6330" y="49937"/>
                  </a:lnTo>
                  <a:lnTo>
                    <a:pt x="6823" y="49988"/>
                  </a:lnTo>
                  <a:lnTo>
                    <a:pt x="7328" y="50013"/>
                  </a:lnTo>
                  <a:lnTo>
                    <a:pt x="7315" y="47764"/>
                  </a:lnTo>
                  <a:lnTo>
                    <a:pt x="7315" y="45503"/>
                  </a:lnTo>
                  <a:lnTo>
                    <a:pt x="7353" y="43090"/>
                  </a:lnTo>
                  <a:lnTo>
                    <a:pt x="7404" y="40678"/>
                  </a:lnTo>
                  <a:lnTo>
                    <a:pt x="7416" y="40564"/>
                  </a:lnTo>
                  <a:lnTo>
                    <a:pt x="7429" y="40463"/>
                  </a:lnTo>
                  <a:lnTo>
                    <a:pt x="7480" y="40235"/>
                  </a:lnTo>
                  <a:lnTo>
                    <a:pt x="7543" y="40021"/>
                  </a:lnTo>
                  <a:lnTo>
                    <a:pt x="7606" y="39793"/>
                  </a:lnTo>
                  <a:lnTo>
                    <a:pt x="7871" y="40122"/>
                  </a:lnTo>
                  <a:lnTo>
                    <a:pt x="7998" y="40286"/>
                  </a:lnTo>
                  <a:lnTo>
                    <a:pt x="8111" y="40463"/>
                  </a:lnTo>
                  <a:lnTo>
                    <a:pt x="9564" y="43040"/>
                  </a:lnTo>
                  <a:lnTo>
                    <a:pt x="10284" y="44328"/>
                  </a:lnTo>
                  <a:lnTo>
                    <a:pt x="11017" y="45604"/>
                  </a:lnTo>
                  <a:lnTo>
                    <a:pt x="11169" y="45870"/>
                  </a:lnTo>
                  <a:lnTo>
                    <a:pt x="11244" y="45996"/>
                  </a:lnTo>
                  <a:lnTo>
                    <a:pt x="11345" y="46135"/>
                  </a:lnTo>
                  <a:lnTo>
                    <a:pt x="11447" y="46236"/>
                  </a:lnTo>
                  <a:lnTo>
                    <a:pt x="11497" y="46286"/>
                  </a:lnTo>
                  <a:lnTo>
                    <a:pt x="11548" y="46324"/>
                  </a:lnTo>
                  <a:lnTo>
                    <a:pt x="11611" y="46350"/>
                  </a:lnTo>
                  <a:lnTo>
                    <a:pt x="11674" y="46375"/>
                  </a:lnTo>
                  <a:lnTo>
                    <a:pt x="11800" y="46375"/>
                  </a:lnTo>
                  <a:lnTo>
                    <a:pt x="11863" y="46350"/>
                  </a:lnTo>
                  <a:lnTo>
                    <a:pt x="11927" y="46324"/>
                  </a:lnTo>
                  <a:lnTo>
                    <a:pt x="11977" y="46286"/>
                  </a:lnTo>
                  <a:lnTo>
                    <a:pt x="12015" y="46249"/>
                  </a:lnTo>
                  <a:lnTo>
                    <a:pt x="12066" y="46185"/>
                  </a:lnTo>
                  <a:lnTo>
                    <a:pt x="12091" y="46135"/>
                  </a:lnTo>
                  <a:lnTo>
                    <a:pt x="12154" y="45996"/>
                  </a:lnTo>
                  <a:lnTo>
                    <a:pt x="12192" y="45844"/>
                  </a:lnTo>
                  <a:lnTo>
                    <a:pt x="12230" y="45693"/>
                  </a:lnTo>
                  <a:lnTo>
                    <a:pt x="12242" y="45554"/>
                  </a:lnTo>
                  <a:lnTo>
                    <a:pt x="12255" y="45415"/>
                  </a:lnTo>
                  <a:lnTo>
                    <a:pt x="12255" y="45213"/>
                  </a:lnTo>
                  <a:lnTo>
                    <a:pt x="12242" y="44998"/>
                  </a:lnTo>
                  <a:lnTo>
                    <a:pt x="12230" y="44796"/>
                  </a:lnTo>
                  <a:lnTo>
                    <a:pt x="12205" y="44581"/>
                  </a:lnTo>
                  <a:lnTo>
                    <a:pt x="12179" y="44379"/>
                  </a:lnTo>
                  <a:lnTo>
                    <a:pt x="12129" y="44177"/>
                  </a:lnTo>
                  <a:lnTo>
                    <a:pt x="12040" y="43773"/>
                  </a:lnTo>
                  <a:lnTo>
                    <a:pt x="11914" y="43368"/>
                  </a:lnTo>
                  <a:lnTo>
                    <a:pt x="11788" y="42964"/>
                  </a:lnTo>
                  <a:lnTo>
                    <a:pt x="11649" y="42572"/>
                  </a:lnTo>
                  <a:lnTo>
                    <a:pt x="11497" y="42193"/>
                  </a:lnTo>
                  <a:lnTo>
                    <a:pt x="11333" y="41815"/>
                  </a:lnTo>
                  <a:lnTo>
                    <a:pt x="11169" y="41448"/>
                  </a:lnTo>
                  <a:lnTo>
                    <a:pt x="10979" y="41082"/>
                  </a:lnTo>
                  <a:lnTo>
                    <a:pt x="10790" y="40715"/>
                  </a:lnTo>
                  <a:lnTo>
                    <a:pt x="10587" y="40362"/>
                  </a:lnTo>
                  <a:lnTo>
                    <a:pt x="10373" y="40021"/>
                  </a:lnTo>
                  <a:lnTo>
                    <a:pt x="10145" y="39680"/>
                  </a:lnTo>
                  <a:lnTo>
                    <a:pt x="9905" y="39339"/>
                  </a:lnTo>
                  <a:lnTo>
                    <a:pt x="9653" y="39010"/>
                  </a:lnTo>
                  <a:lnTo>
                    <a:pt x="9387" y="38682"/>
                  </a:lnTo>
                  <a:lnTo>
                    <a:pt x="9109" y="38366"/>
                  </a:lnTo>
                  <a:lnTo>
                    <a:pt x="8819" y="38050"/>
                  </a:lnTo>
                  <a:lnTo>
                    <a:pt x="8617" y="37823"/>
                  </a:lnTo>
                  <a:lnTo>
                    <a:pt x="8402" y="37570"/>
                  </a:lnTo>
                  <a:lnTo>
                    <a:pt x="8212" y="37292"/>
                  </a:lnTo>
                  <a:lnTo>
                    <a:pt x="8035" y="37014"/>
                  </a:lnTo>
                  <a:lnTo>
                    <a:pt x="7947" y="36863"/>
                  </a:lnTo>
                  <a:lnTo>
                    <a:pt x="7884" y="36724"/>
                  </a:lnTo>
                  <a:lnTo>
                    <a:pt x="7821" y="36572"/>
                  </a:lnTo>
                  <a:lnTo>
                    <a:pt x="7770" y="36433"/>
                  </a:lnTo>
                  <a:lnTo>
                    <a:pt x="7720" y="36281"/>
                  </a:lnTo>
                  <a:lnTo>
                    <a:pt x="7694" y="36142"/>
                  </a:lnTo>
                  <a:lnTo>
                    <a:pt x="7682" y="36004"/>
                  </a:lnTo>
                  <a:lnTo>
                    <a:pt x="7669" y="35865"/>
                  </a:lnTo>
                  <a:lnTo>
                    <a:pt x="7720" y="34879"/>
                  </a:lnTo>
                  <a:lnTo>
                    <a:pt x="7783" y="33881"/>
                  </a:lnTo>
                  <a:lnTo>
                    <a:pt x="7846" y="32896"/>
                  </a:lnTo>
                  <a:lnTo>
                    <a:pt x="7934" y="31911"/>
                  </a:lnTo>
                  <a:lnTo>
                    <a:pt x="8035" y="30925"/>
                  </a:lnTo>
                  <a:lnTo>
                    <a:pt x="8149" y="29940"/>
                  </a:lnTo>
                  <a:lnTo>
                    <a:pt x="8288" y="28954"/>
                  </a:lnTo>
                  <a:lnTo>
                    <a:pt x="8427" y="27982"/>
                  </a:lnTo>
                  <a:lnTo>
                    <a:pt x="8692" y="26415"/>
                  </a:lnTo>
                  <a:lnTo>
                    <a:pt x="8958" y="24849"/>
                  </a:lnTo>
                  <a:lnTo>
                    <a:pt x="9236" y="23295"/>
                  </a:lnTo>
                  <a:lnTo>
                    <a:pt x="9526" y="21741"/>
                  </a:lnTo>
                  <a:lnTo>
                    <a:pt x="10120" y="18634"/>
                  </a:lnTo>
                  <a:lnTo>
                    <a:pt x="10714" y="15513"/>
                  </a:lnTo>
                  <a:lnTo>
                    <a:pt x="10752" y="15349"/>
                  </a:lnTo>
                  <a:lnTo>
                    <a:pt x="10828" y="15198"/>
                  </a:lnTo>
                  <a:lnTo>
                    <a:pt x="10966" y="14882"/>
                  </a:lnTo>
                  <a:lnTo>
                    <a:pt x="11080" y="15033"/>
                  </a:lnTo>
                  <a:lnTo>
                    <a:pt x="11207" y="15172"/>
                  </a:lnTo>
                  <a:lnTo>
                    <a:pt x="11320" y="15324"/>
                  </a:lnTo>
                  <a:lnTo>
                    <a:pt x="11358" y="15400"/>
                  </a:lnTo>
                  <a:lnTo>
                    <a:pt x="11396" y="15475"/>
                  </a:lnTo>
                  <a:lnTo>
                    <a:pt x="11851" y="16726"/>
                  </a:lnTo>
                  <a:lnTo>
                    <a:pt x="12306" y="17977"/>
                  </a:lnTo>
                  <a:lnTo>
                    <a:pt x="12748" y="19215"/>
                  </a:lnTo>
                  <a:lnTo>
                    <a:pt x="13215" y="20465"/>
                  </a:lnTo>
                  <a:lnTo>
                    <a:pt x="13670" y="21741"/>
                  </a:lnTo>
                  <a:lnTo>
                    <a:pt x="14138" y="23017"/>
                  </a:lnTo>
                  <a:lnTo>
                    <a:pt x="14580" y="24293"/>
                  </a:lnTo>
                  <a:lnTo>
                    <a:pt x="15022" y="25569"/>
                  </a:lnTo>
                  <a:lnTo>
                    <a:pt x="15439" y="26857"/>
                  </a:lnTo>
                  <a:lnTo>
                    <a:pt x="15856" y="28146"/>
                  </a:lnTo>
                  <a:lnTo>
                    <a:pt x="16235" y="29435"/>
                  </a:lnTo>
                  <a:lnTo>
                    <a:pt x="16601" y="30736"/>
                  </a:lnTo>
                  <a:lnTo>
                    <a:pt x="16942" y="32049"/>
                  </a:lnTo>
                  <a:lnTo>
                    <a:pt x="17258" y="33351"/>
                  </a:lnTo>
                  <a:lnTo>
                    <a:pt x="17410" y="34008"/>
                  </a:lnTo>
                  <a:lnTo>
                    <a:pt x="17549" y="34677"/>
                  </a:lnTo>
                  <a:lnTo>
                    <a:pt x="17688" y="35334"/>
                  </a:lnTo>
                  <a:lnTo>
                    <a:pt x="17801" y="35991"/>
                  </a:lnTo>
                  <a:lnTo>
                    <a:pt x="17928" y="36660"/>
                  </a:lnTo>
                  <a:lnTo>
                    <a:pt x="18029" y="37330"/>
                  </a:lnTo>
                  <a:lnTo>
                    <a:pt x="18130" y="37999"/>
                  </a:lnTo>
                  <a:lnTo>
                    <a:pt x="18218" y="38669"/>
                  </a:lnTo>
                  <a:lnTo>
                    <a:pt x="18307" y="39339"/>
                  </a:lnTo>
                  <a:lnTo>
                    <a:pt x="18370" y="40008"/>
                  </a:lnTo>
                  <a:lnTo>
                    <a:pt x="18433" y="40690"/>
                  </a:lnTo>
                  <a:lnTo>
                    <a:pt x="18483" y="41360"/>
                  </a:lnTo>
                  <a:lnTo>
                    <a:pt x="18585" y="43002"/>
                  </a:lnTo>
                  <a:lnTo>
                    <a:pt x="18673" y="44644"/>
                  </a:lnTo>
                  <a:lnTo>
                    <a:pt x="18736" y="46299"/>
                  </a:lnTo>
                  <a:lnTo>
                    <a:pt x="18787" y="47941"/>
                  </a:lnTo>
                  <a:lnTo>
                    <a:pt x="18799" y="49584"/>
                  </a:lnTo>
                  <a:lnTo>
                    <a:pt x="18812" y="51226"/>
                  </a:lnTo>
                  <a:lnTo>
                    <a:pt x="18787" y="52868"/>
                  </a:lnTo>
                  <a:lnTo>
                    <a:pt x="18749" y="54510"/>
                  </a:lnTo>
                  <a:lnTo>
                    <a:pt x="18673" y="56140"/>
                  </a:lnTo>
                  <a:lnTo>
                    <a:pt x="18585" y="57782"/>
                  </a:lnTo>
                  <a:lnTo>
                    <a:pt x="18471" y="59424"/>
                  </a:lnTo>
                  <a:lnTo>
                    <a:pt x="18332" y="61067"/>
                  </a:lnTo>
                  <a:lnTo>
                    <a:pt x="18168" y="62696"/>
                  </a:lnTo>
                  <a:lnTo>
                    <a:pt x="17966" y="64338"/>
                  </a:lnTo>
                  <a:lnTo>
                    <a:pt x="17751" y="65968"/>
                  </a:lnTo>
                  <a:lnTo>
                    <a:pt x="17498" y="67598"/>
                  </a:lnTo>
                  <a:lnTo>
                    <a:pt x="17460" y="67724"/>
                  </a:lnTo>
                  <a:lnTo>
                    <a:pt x="17523" y="67914"/>
                  </a:lnTo>
                  <a:lnTo>
                    <a:pt x="17587" y="68103"/>
                  </a:lnTo>
                  <a:lnTo>
                    <a:pt x="17662" y="68280"/>
                  </a:lnTo>
                  <a:lnTo>
                    <a:pt x="17751" y="68457"/>
                  </a:lnTo>
                  <a:lnTo>
                    <a:pt x="18142" y="66650"/>
                  </a:lnTo>
                  <a:lnTo>
                    <a:pt x="18332" y="65753"/>
                  </a:lnTo>
                  <a:lnTo>
                    <a:pt x="18509" y="64844"/>
                  </a:lnTo>
                  <a:lnTo>
                    <a:pt x="18673" y="63934"/>
                  </a:lnTo>
                  <a:lnTo>
                    <a:pt x="18812" y="63037"/>
                  </a:lnTo>
                  <a:lnTo>
                    <a:pt x="18863" y="62583"/>
                  </a:lnTo>
                  <a:lnTo>
                    <a:pt x="18913" y="62128"/>
                  </a:lnTo>
                  <a:lnTo>
                    <a:pt x="18964" y="61673"/>
                  </a:lnTo>
                  <a:lnTo>
                    <a:pt x="19001" y="61218"/>
                  </a:lnTo>
                  <a:lnTo>
                    <a:pt x="19052" y="60195"/>
                  </a:lnTo>
                  <a:lnTo>
                    <a:pt x="19103" y="59172"/>
                  </a:lnTo>
                  <a:lnTo>
                    <a:pt x="19191" y="57113"/>
                  </a:lnTo>
                  <a:lnTo>
                    <a:pt x="19242" y="55066"/>
                  </a:lnTo>
                  <a:lnTo>
                    <a:pt x="19279" y="53007"/>
                  </a:lnTo>
                  <a:lnTo>
                    <a:pt x="19330" y="48901"/>
                  </a:lnTo>
                  <a:lnTo>
                    <a:pt x="19355" y="46855"/>
                  </a:lnTo>
                  <a:lnTo>
                    <a:pt x="19393" y="44796"/>
                  </a:lnTo>
                  <a:lnTo>
                    <a:pt x="19418" y="44025"/>
                  </a:lnTo>
                  <a:lnTo>
                    <a:pt x="19646" y="44379"/>
                  </a:lnTo>
                  <a:lnTo>
                    <a:pt x="19759" y="44556"/>
                  </a:lnTo>
                  <a:lnTo>
                    <a:pt x="19848" y="44745"/>
                  </a:lnTo>
                  <a:lnTo>
                    <a:pt x="20202" y="45529"/>
                  </a:lnTo>
                  <a:lnTo>
                    <a:pt x="20530" y="46324"/>
                  </a:lnTo>
                  <a:lnTo>
                    <a:pt x="20859" y="47120"/>
                  </a:lnTo>
                  <a:lnTo>
                    <a:pt x="21187" y="47916"/>
                  </a:lnTo>
                  <a:lnTo>
                    <a:pt x="21528" y="48699"/>
                  </a:lnTo>
                  <a:lnTo>
                    <a:pt x="21718" y="49091"/>
                  </a:lnTo>
                  <a:lnTo>
                    <a:pt x="21895" y="49470"/>
                  </a:lnTo>
                  <a:lnTo>
                    <a:pt x="22097" y="49849"/>
                  </a:lnTo>
                  <a:lnTo>
                    <a:pt x="22311" y="50215"/>
                  </a:lnTo>
                  <a:lnTo>
                    <a:pt x="22526" y="50569"/>
                  </a:lnTo>
                  <a:lnTo>
                    <a:pt x="22754" y="50923"/>
                  </a:lnTo>
                  <a:lnTo>
                    <a:pt x="23183" y="51554"/>
                  </a:lnTo>
                  <a:lnTo>
                    <a:pt x="23587" y="52199"/>
                  </a:lnTo>
                  <a:lnTo>
                    <a:pt x="23966" y="52830"/>
                  </a:lnTo>
                  <a:lnTo>
                    <a:pt x="24320" y="53474"/>
                  </a:lnTo>
                  <a:lnTo>
                    <a:pt x="24661" y="54131"/>
                  </a:lnTo>
                  <a:lnTo>
                    <a:pt x="24965" y="54788"/>
                  </a:lnTo>
                  <a:lnTo>
                    <a:pt x="25255" y="55458"/>
                  </a:lnTo>
                  <a:lnTo>
                    <a:pt x="25508" y="56127"/>
                  </a:lnTo>
                  <a:lnTo>
                    <a:pt x="25621" y="56468"/>
                  </a:lnTo>
                  <a:lnTo>
                    <a:pt x="25735" y="56822"/>
                  </a:lnTo>
                  <a:lnTo>
                    <a:pt x="25836" y="57163"/>
                  </a:lnTo>
                  <a:lnTo>
                    <a:pt x="25925" y="57504"/>
                  </a:lnTo>
                  <a:lnTo>
                    <a:pt x="26013" y="57858"/>
                  </a:lnTo>
                  <a:lnTo>
                    <a:pt x="26089" y="58212"/>
                  </a:lnTo>
                  <a:lnTo>
                    <a:pt x="26165" y="58565"/>
                  </a:lnTo>
                  <a:lnTo>
                    <a:pt x="26228" y="58932"/>
                  </a:lnTo>
                  <a:lnTo>
                    <a:pt x="26278" y="59285"/>
                  </a:lnTo>
                  <a:lnTo>
                    <a:pt x="26316" y="59652"/>
                  </a:lnTo>
                  <a:lnTo>
                    <a:pt x="26354" y="60031"/>
                  </a:lnTo>
                  <a:lnTo>
                    <a:pt x="26380" y="60397"/>
                  </a:lnTo>
                  <a:lnTo>
                    <a:pt x="26392" y="60776"/>
                  </a:lnTo>
                  <a:lnTo>
                    <a:pt x="26405" y="61155"/>
                  </a:lnTo>
                  <a:lnTo>
                    <a:pt x="26405" y="61534"/>
                  </a:lnTo>
                  <a:lnTo>
                    <a:pt x="26392" y="61913"/>
                  </a:lnTo>
                  <a:lnTo>
                    <a:pt x="26392" y="62014"/>
                  </a:lnTo>
                  <a:lnTo>
                    <a:pt x="26417" y="62103"/>
                  </a:lnTo>
                  <a:lnTo>
                    <a:pt x="26443" y="62204"/>
                  </a:lnTo>
                  <a:lnTo>
                    <a:pt x="26481" y="62292"/>
                  </a:lnTo>
                  <a:lnTo>
                    <a:pt x="26569" y="62481"/>
                  </a:lnTo>
                  <a:lnTo>
                    <a:pt x="26657" y="62684"/>
                  </a:lnTo>
                  <a:lnTo>
                    <a:pt x="26784" y="62507"/>
                  </a:lnTo>
                  <a:lnTo>
                    <a:pt x="26923" y="62330"/>
                  </a:lnTo>
                  <a:lnTo>
                    <a:pt x="26986" y="62241"/>
                  </a:lnTo>
                  <a:lnTo>
                    <a:pt x="27049" y="62140"/>
                  </a:lnTo>
                  <a:lnTo>
                    <a:pt x="27087" y="62052"/>
                  </a:lnTo>
                  <a:lnTo>
                    <a:pt x="27112" y="61951"/>
                  </a:lnTo>
                  <a:lnTo>
                    <a:pt x="27277" y="61142"/>
                  </a:lnTo>
                  <a:lnTo>
                    <a:pt x="27415" y="60321"/>
                  </a:lnTo>
                  <a:lnTo>
                    <a:pt x="27681" y="58679"/>
                  </a:lnTo>
                  <a:lnTo>
                    <a:pt x="27681" y="56595"/>
                  </a:lnTo>
                  <a:lnTo>
                    <a:pt x="27491" y="55534"/>
                  </a:lnTo>
                  <a:lnTo>
                    <a:pt x="27289" y="54472"/>
                  </a:lnTo>
                  <a:lnTo>
                    <a:pt x="27125" y="53689"/>
                  </a:lnTo>
                  <a:lnTo>
                    <a:pt x="26935" y="52919"/>
                  </a:lnTo>
                  <a:lnTo>
                    <a:pt x="26721" y="52161"/>
                  </a:lnTo>
                  <a:lnTo>
                    <a:pt x="26481" y="51415"/>
                  </a:lnTo>
                  <a:lnTo>
                    <a:pt x="26215" y="50683"/>
                  </a:lnTo>
                  <a:lnTo>
                    <a:pt x="25925" y="49963"/>
                  </a:lnTo>
                  <a:lnTo>
                    <a:pt x="25609" y="49242"/>
                  </a:lnTo>
                  <a:lnTo>
                    <a:pt x="25268" y="48548"/>
                  </a:lnTo>
                  <a:lnTo>
                    <a:pt x="24901" y="47866"/>
                  </a:lnTo>
                  <a:lnTo>
                    <a:pt x="24522" y="47183"/>
                  </a:lnTo>
                  <a:lnTo>
                    <a:pt x="24118" y="46526"/>
                  </a:lnTo>
                  <a:lnTo>
                    <a:pt x="23689" y="45870"/>
                  </a:lnTo>
                  <a:lnTo>
                    <a:pt x="23246" y="45225"/>
                  </a:lnTo>
                  <a:lnTo>
                    <a:pt x="22779" y="44594"/>
                  </a:lnTo>
                  <a:lnTo>
                    <a:pt x="22286" y="43962"/>
                  </a:lnTo>
                  <a:lnTo>
                    <a:pt x="21781" y="43356"/>
                  </a:lnTo>
                  <a:lnTo>
                    <a:pt x="21478" y="42989"/>
                  </a:lnTo>
                  <a:lnTo>
                    <a:pt x="21187" y="42610"/>
                  </a:lnTo>
                  <a:lnTo>
                    <a:pt x="20909" y="42231"/>
                  </a:lnTo>
                  <a:lnTo>
                    <a:pt x="20656" y="41852"/>
                  </a:lnTo>
                  <a:lnTo>
                    <a:pt x="20416" y="41461"/>
                  </a:lnTo>
                  <a:lnTo>
                    <a:pt x="20189" y="41069"/>
                  </a:lnTo>
                  <a:lnTo>
                    <a:pt x="19974" y="40665"/>
                  </a:lnTo>
                  <a:lnTo>
                    <a:pt x="19785" y="40248"/>
                  </a:lnTo>
                  <a:lnTo>
                    <a:pt x="19595" y="39831"/>
                  </a:lnTo>
                  <a:lnTo>
                    <a:pt x="19431" y="39414"/>
                  </a:lnTo>
                  <a:lnTo>
                    <a:pt x="19267" y="38972"/>
                  </a:lnTo>
                  <a:lnTo>
                    <a:pt x="19128" y="38530"/>
                  </a:lnTo>
                  <a:lnTo>
                    <a:pt x="18989" y="38088"/>
                  </a:lnTo>
                  <a:lnTo>
                    <a:pt x="18875" y="37620"/>
                  </a:lnTo>
                  <a:lnTo>
                    <a:pt x="18774" y="37153"/>
                  </a:lnTo>
                  <a:lnTo>
                    <a:pt x="18673" y="36673"/>
                  </a:lnTo>
                  <a:lnTo>
                    <a:pt x="18395" y="35195"/>
                  </a:lnTo>
                  <a:lnTo>
                    <a:pt x="18092" y="33730"/>
                  </a:lnTo>
                  <a:lnTo>
                    <a:pt x="17751" y="32277"/>
                  </a:lnTo>
                  <a:lnTo>
                    <a:pt x="17384" y="30824"/>
                  </a:lnTo>
                  <a:lnTo>
                    <a:pt x="17005" y="29384"/>
                  </a:lnTo>
                  <a:lnTo>
                    <a:pt x="16601" y="27944"/>
                  </a:lnTo>
                  <a:lnTo>
                    <a:pt x="16172" y="26516"/>
                  </a:lnTo>
                  <a:lnTo>
                    <a:pt x="15717" y="25089"/>
                  </a:lnTo>
                  <a:lnTo>
                    <a:pt x="15249" y="23674"/>
                  </a:lnTo>
                  <a:lnTo>
                    <a:pt x="14757" y="22259"/>
                  </a:lnTo>
                  <a:lnTo>
                    <a:pt x="14251" y="20844"/>
                  </a:lnTo>
                  <a:lnTo>
                    <a:pt x="13733" y="19442"/>
                  </a:lnTo>
                  <a:lnTo>
                    <a:pt x="13203" y="18040"/>
                  </a:lnTo>
                  <a:lnTo>
                    <a:pt x="12659" y="16650"/>
                  </a:lnTo>
                  <a:lnTo>
                    <a:pt x="12104" y="15261"/>
                  </a:lnTo>
                  <a:lnTo>
                    <a:pt x="11535" y="13871"/>
                  </a:lnTo>
                  <a:lnTo>
                    <a:pt x="11472" y="13707"/>
                  </a:lnTo>
                  <a:lnTo>
                    <a:pt x="11421" y="13530"/>
                  </a:lnTo>
                  <a:lnTo>
                    <a:pt x="11396" y="13341"/>
                  </a:lnTo>
                  <a:lnTo>
                    <a:pt x="11371" y="13151"/>
                  </a:lnTo>
                  <a:lnTo>
                    <a:pt x="11358" y="12962"/>
                  </a:lnTo>
                  <a:lnTo>
                    <a:pt x="11371" y="12772"/>
                  </a:lnTo>
                  <a:lnTo>
                    <a:pt x="11383" y="12595"/>
                  </a:lnTo>
                  <a:lnTo>
                    <a:pt x="11421" y="12418"/>
                  </a:lnTo>
                  <a:lnTo>
                    <a:pt x="11914" y="10246"/>
                  </a:lnTo>
                  <a:lnTo>
                    <a:pt x="12432" y="8085"/>
                  </a:lnTo>
                  <a:lnTo>
                    <a:pt x="12950" y="5925"/>
                  </a:lnTo>
                  <a:lnTo>
                    <a:pt x="13455" y="3765"/>
                  </a:lnTo>
                  <a:lnTo>
                    <a:pt x="13468" y="3651"/>
                  </a:lnTo>
                  <a:lnTo>
                    <a:pt x="13468" y="3538"/>
                  </a:lnTo>
                  <a:lnTo>
                    <a:pt x="13468" y="3424"/>
                  </a:lnTo>
                  <a:lnTo>
                    <a:pt x="13443" y="3310"/>
                  </a:lnTo>
                  <a:lnTo>
                    <a:pt x="13405" y="3083"/>
                  </a:lnTo>
                  <a:lnTo>
                    <a:pt x="13367" y="2843"/>
                  </a:lnTo>
                  <a:lnTo>
                    <a:pt x="13241" y="3045"/>
                  </a:lnTo>
                  <a:lnTo>
                    <a:pt x="13114" y="3247"/>
                  </a:lnTo>
                  <a:lnTo>
                    <a:pt x="12988" y="3449"/>
                  </a:lnTo>
                  <a:lnTo>
                    <a:pt x="12950" y="3550"/>
                  </a:lnTo>
                  <a:lnTo>
                    <a:pt x="12912" y="3664"/>
                  </a:lnTo>
                  <a:lnTo>
                    <a:pt x="12419" y="5534"/>
                  </a:lnTo>
                  <a:lnTo>
                    <a:pt x="11939" y="7403"/>
                  </a:lnTo>
                  <a:lnTo>
                    <a:pt x="10979" y="11155"/>
                  </a:lnTo>
                  <a:lnTo>
                    <a:pt x="10929" y="11332"/>
                  </a:lnTo>
                  <a:lnTo>
                    <a:pt x="10865" y="11496"/>
                  </a:lnTo>
                  <a:lnTo>
                    <a:pt x="10726" y="11837"/>
                  </a:lnTo>
                  <a:lnTo>
                    <a:pt x="10474" y="11572"/>
                  </a:lnTo>
                  <a:lnTo>
                    <a:pt x="10360" y="11433"/>
                  </a:lnTo>
                  <a:lnTo>
                    <a:pt x="10272" y="11294"/>
                  </a:lnTo>
                  <a:lnTo>
                    <a:pt x="7303" y="5900"/>
                  </a:lnTo>
                  <a:lnTo>
                    <a:pt x="4334" y="506"/>
                  </a:lnTo>
                  <a:lnTo>
                    <a:pt x="4283" y="430"/>
                  </a:lnTo>
                  <a:lnTo>
                    <a:pt x="4233" y="367"/>
                  </a:lnTo>
                  <a:lnTo>
                    <a:pt x="4106" y="241"/>
                  </a:lnTo>
                  <a:lnTo>
                    <a:pt x="3967" y="127"/>
                  </a:lnTo>
                  <a:lnTo>
                    <a:pt x="382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26;p48">
              <a:extLst>
                <a:ext uri="{FF2B5EF4-FFF2-40B4-BE49-F238E27FC236}">
                  <a16:creationId xmlns:a16="http://schemas.microsoft.com/office/drawing/2014/main" id="{62C96C2C-66F1-5D03-535D-BBE68DE6B8CD}"/>
                </a:ext>
              </a:extLst>
            </p:cNvPr>
            <p:cNvSpPr/>
            <p:nvPr/>
          </p:nvSpPr>
          <p:spPr>
            <a:xfrm rot="10800000">
              <a:off x="1888691" y="1193609"/>
              <a:ext cx="93858" cy="65366"/>
            </a:xfrm>
            <a:custGeom>
              <a:avLst/>
              <a:gdLst/>
              <a:ahLst/>
              <a:cxnLst/>
              <a:rect l="l" t="t" r="r" b="b"/>
              <a:pathLst>
                <a:path w="10449" h="7277" extrusionOk="0">
                  <a:moveTo>
                    <a:pt x="3879" y="745"/>
                  </a:moveTo>
                  <a:lnTo>
                    <a:pt x="3930" y="771"/>
                  </a:lnTo>
                  <a:lnTo>
                    <a:pt x="3968" y="796"/>
                  </a:lnTo>
                  <a:lnTo>
                    <a:pt x="4018" y="821"/>
                  </a:lnTo>
                  <a:lnTo>
                    <a:pt x="4119" y="922"/>
                  </a:lnTo>
                  <a:lnTo>
                    <a:pt x="4220" y="1036"/>
                  </a:lnTo>
                  <a:lnTo>
                    <a:pt x="4321" y="1175"/>
                  </a:lnTo>
                  <a:lnTo>
                    <a:pt x="4410" y="1314"/>
                  </a:lnTo>
                  <a:lnTo>
                    <a:pt x="4574" y="1604"/>
                  </a:lnTo>
                  <a:lnTo>
                    <a:pt x="4688" y="1819"/>
                  </a:lnTo>
                  <a:lnTo>
                    <a:pt x="4726" y="1908"/>
                  </a:lnTo>
                  <a:lnTo>
                    <a:pt x="4789" y="2186"/>
                  </a:lnTo>
                  <a:lnTo>
                    <a:pt x="4839" y="2463"/>
                  </a:lnTo>
                  <a:lnTo>
                    <a:pt x="4877" y="2741"/>
                  </a:lnTo>
                  <a:lnTo>
                    <a:pt x="4902" y="3019"/>
                  </a:lnTo>
                  <a:lnTo>
                    <a:pt x="4928" y="3310"/>
                  </a:lnTo>
                  <a:lnTo>
                    <a:pt x="4940" y="3613"/>
                  </a:lnTo>
                  <a:lnTo>
                    <a:pt x="4940" y="3916"/>
                  </a:lnTo>
                  <a:lnTo>
                    <a:pt x="4940" y="4219"/>
                  </a:lnTo>
                  <a:lnTo>
                    <a:pt x="4953" y="4308"/>
                  </a:lnTo>
                  <a:lnTo>
                    <a:pt x="4978" y="4384"/>
                  </a:lnTo>
                  <a:lnTo>
                    <a:pt x="5016" y="4447"/>
                  </a:lnTo>
                  <a:lnTo>
                    <a:pt x="5067" y="4497"/>
                  </a:lnTo>
                  <a:lnTo>
                    <a:pt x="5130" y="4548"/>
                  </a:lnTo>
                  <a:lnTo>
                    <a:pt x="5193" y="4573"/>
                  </a:lnTo>
                  <a:lnTo>
                    <a:pt x="5256" y="4586"/>
                  </a:lnTo>
                  <a:lnTo>
                    <a:pt x="5332" y="4598"/>
                  </a:lnTo>
                  <a:lnTo>
                    <a:pt x="5408" y="4586"/>
                  </a:lnTo>
                  <a:lnTo>
                    <a:pt x="5471" y="4573"/>
                  </a:lnTo>
                  <a:lnTo>
                    <a:pt x="5534" y="4548"/>
                  </a:lnTo>
                  <a:lnTo>
                    <a:pt x="5597" y="4497"/>
                  </a:lnTo>
                  <a:lnTo>
                    <a:pt x="5648" y="4447"/>
                  </a:lnTo>
                  <a:lnTo>
                    <a:pt x="5686" y="4384"/>
                  </a:lnTo>
                  <a:lnTo>
                    <a:pt x="5711" y="4308"/>
                  </a:lnTo>
                  <a:lnTo>
                    <a:pt x="5724" y="4219"/>
                  </a:lnTo>
                  <a:lnTo>
                    <a:pt x="5724" y="3714"/>
                  </a:lnTo>
                  <a:lnTo>
                    <a:pt x="5722" y="3669"/>
                  </a:lnTo>
                  <a:lnTo>
                    <a:pt x="5724" y="3626"/>
                  </a:lnTo>
                  <a:lnTo>
                    <a:pt x="5736" y="3335"/>
                  </a:lnTo>
                  <a:lnTo>
                    <a:pt x="5762" y="3032"/>
                  </a:lnTo>
                  <a:lnTo>
                    <a:pt x="5799" y="2741"/>
                  </a:lnTo>
                  <a:lnTo>
                    <a:pt x="5837" y="2451"/>
                  </a:lnTo>
                  <a:lnTo>
                    <a:pt x="5901" y="2160"/>
                  </a:lnTo>
                  <a:lnTo>
                    <a:pt x="5964" y="1870"/>
                  </a:lnTo>
                  <a:lnTo>
                    <a:pt x="5989" y="1756"/>
                  </a:lnTo>
                  <a:lnTo>
                    <a:pt x="6027" y="1630"/>
                  </a:lnTo>
                  <a:lnTo>
                    <a:pt x="6065" y="1503"/>
                  </a:lnTo>
                  <a:lnTo>
                    <a:pt x="6115" y="1377"/>
                  </a:lnTo>
                  <a:lnTo>
                    <a:pt x="6178" y="1276"/>
                  </a:lnTo>
                  <a:lnTo>
                    <a:pt x="6242" y="1175"/>
                  </a:lnTo>
                  <a:lnTo>
                    <a:pt x="6305" y="1087"/>
                  </a:lnTo>
                  <a:lnTo>
                    <a:pt x="6381" y="1023"/>
                  </a:lnTo>
                  <a:lnTo>
                    <a:pt x="6456" y="998"/>
                  </a:lnTo>
                  <a:lnTo>
                    <a:pt x="6494" y="985"/>
                  </a:lnTo>
                  <a:lnTo>
                    <a:pt x="6545" y="985"/>
                  </a:lnTo>
                  <a:lnTo>
                    <a:pt x="6583" y="998"/>
                  </a:lnTo>
                  <a:lnTo>
                    <a:pt x="6621" y="1023"/>
                  </a:lnTo>
                  <a:lnTo>
                    <a:pt x="6659" y="1049"/>
                  </a:lnTo>
                  <a:lnTo>
                    <a:pt x="6709" y="1087"/>
                  </a:lnTo>
                  <a:lnTo>
                    <a:pt x="6785" y="1200"/>
                  </a:lnTo>
                  <a:lnTo>
                    <a:pt x="6861" y="1352"/>
                  </a:lnTo>
                  <a:lnTo>
                    <a:pt x="6949" y="1567"/>
                  </a:lnTo>
                  <a:lnTo>
                    <a:pt x="7025" y="1819"/>
                  </a:lnTo>
                  <a:lnTo>
                    <a:pt x="7025" y="1971"/>
                  </a:lnTo>
                  <a:lnTo>
                    <a:pt x="7012" y="2122"/>
                  </a:lnTo>
                  <a:lnTo>
                    <a:pt x="7000" y="2274"/>
                  </a:lnTo>
                  <a:lnTo>
                    <a:pt x="6962" y="2413"/>
                  </a:lnTo>
                  <a:lnTo>
                    <a:pt x="6886" y="2716"/>
                  </a:lnTo>
                  <a:lnTo>
                    <a:pt x="6810" y="2994"/>
                  </a:lnTo>
                  <a:lnTo>
                    <a:pt x="6696" y="3323"/>
                  </a:lnTo>
                  <a:lnTo>
                    <a:pt x="6583" y="3638"/>
                  </a:lnTo>
                  <a:lnTo>
                    <a:pt x="6444" y="3954"/>
                  </a:lnTo>
                  <a:lnTo>
                    <a:pt x="6305" y="4270"/>
                  </a:lnTo>
                  <a:lnTo>
                    <a:pt x="6267" y="4346"/>
                  </a:lnTo>
                  <a:lnTo>
                    <a:pt x="6254" y="4422"/>
                  </a:lnTo>
                  <a:lnTo>
                    <a:pt x="6254" y="4497"/>
                  </a:lnTo>
                  <a:lnTo>
                    <a:pt x="6280" y="4573"/>
                  </a:lnTo>
                  <a:lnTo>
                    <a:pt x="6305" y="4636"/>
                  </a:lnTo>
                  <a:lnTo>
                    <a:pt x="6343" y="4699"/>
                  </a:lnTo>
                  <a:lnTo>
                    <a:pt x="6393" y="4737"/>
                  </a:lnTo>
                  <a:lnTo>
                    <a:pt x="6456" y="4788"/>
                  </a:lnTo>
                  <a:lnTo>
                    <a:pt x="6520" y="4813"/>
                  </a:lnTo>
                  <a:lnTo>
                    <a:pt x="6583" y="4838"/>
                  </a:lnTo>
                  <a:lnTo>
                    <a:pt x="6722" y="4838"/>
                  </a:lnTo>
                  <a:lnTo>
                    <a:pt x="6785" y="4813"/>
                  </a:lnTo>
                  <a:lnTo>
                    <a:pt x="6848" y="4775"/>
                  </a:lnTo>
                  <a:lnTo>
                    <a:pt x="6911" y="4725"/>
                  </a:lnTo>
                  <a:lnTo>
                    <a:pt x="6962" y="4649"/>
                  </a:lnTo>
                  <a:lnTo>
                    <a:pt x="7265" y="4169"/>
                  </a:lnTo>
                  <a:lnTo>
                    <a:pt x="7568" y="3714"/>
                  </a:lnTo>
                  <a:lnTo>
                    <a:pt x="7732" y="3499"/>
                  </a:lnTo>
                  <a:lnTo>
                    <a:pt x="7909" y="3272"/>
                  </a:lnTo>
                  <a:lnTo>
                    <a:pt x="8086" y="3057"/>
                  </a:lnTo>
                  <a:lnTo>
                    <a:pt x="8288" y="2842"/>
                  </a:lnTo>
                  <a:lnTo>
                    <a:pt x="8566" y="2653"/>
                  </a:lnTo>
                  <a:lnTo>
                    <a:pt x="8705" y="2590"/>
                  </a:lnTo>
                  <a:lnTo>
                    <a:pt x="8819" y="2527"/>
                  </a:lnTo>
                  <a:lnTo>
                    <a:pt x="8933" y="2476"/>
                  </a:lnTo>
                  <a:lnTo>
                    <a:pt x="9034" y="2451"/>
                  </a:lnTo>
                  <a:lnTo>
                    <a:pt x="9135" y="2426"/>
                  </a:lnTo>
                  <a:lnTo>
                    <a:pt x="9223" y="2413"/>
                  </a:lnTo>
                  <a:lnTo>
                    <a:pt x="9375" y="2413"/>
                  </a:lnTo>
                  <a:lnTo>
                    <a:pt x="9438" y="2438"/>
                  </a:lnTo>
                  <a:lnTo>
                    <a:pt x="9488" y="2463"/>
                  </a:lnTo>
                  <a:lnTo>
                    <a:pt x="9539" y="2489"/>
                  </a:lnTo>
                  <a:lnTo>
                    <a:pt x="9577" y="2539"/>
                  </a:lnTo>
                  <a:lnTo>
                    <a:pt x="9615" y="2577"/>
                  </a:lnTo>
                  <a:lnTo>
                    <a:pt x="9640" y="2628"/>
                  </a:lnTo>
                  <a:lnTo>
                    <a:pt x="9678" y="2754"/>
                  </a:lnTo>
                  <a:lnTo>
                    <a:pt x="9691" y="2880"/>
                  </a:lnTo>
                  <a:lnTo>
                    <a:pt x="9678" y="3019"/>
                  </a:lnTo>
                  <a:lnTo>
                    <a:pt x="9640" y="3171"/>
                  </a:lnTo>
                  <a:lnTo>
                    <a:pt x="9590" y="3310"/>
                  </a:lnTo>
                  <a:lnTo>
                    <a:pt x="9514" y="3449"/>
                  </a:lnTo>
                  <a:lnTo>
                    <a:pt x="9413" y="3575"/>
                  </a:lnTo>
                  <a:lnTo>
                    <a:pt x="9299" y="3689"/>
                  </a:lnTo>
                  <a:lnTo>
                    <a:pt x="9147" y="3828"/>
                  </a:lnTo>
                  <a:lnTo>
                    <a:pt x="8983" y="3954"/>
                  </a:lnTo>
                  <a:lnTo>
                    <a:pt x="8819" y="4080"/>
                  </a:lnTo>
                  <a:lnTo>
                    <a:pt x="8655" y="4207"/>
                  </a:lnTo>
                  <a:lnTo>
                    <a:pt x="8440" y="4346"/>
                  </a:lnTo>
                  <a:lnTo>
                    <a:pt x="8225" y="4485"/>
                  </a:lnTo>
                  <a:lnTo>
                    <a:pt x="7783" y="4750"/>
                  </a:lnTo>
                  <a:lnTo>
                    <a:pt x="7315" y="4977"/>
                  </a:lnTo>
                  <a:lnTo>
                    <a:pt x="6861" y="5205"/>
                  </a:lnTo>
                  <a:lnTo>
                    <a:pt x="6722" y="5268"/>
                  </a:lnTo>
                  <a:lnTo>
                    <a:pt x="6659" y="5318"/>
                  </a:lnTo>
                  <a:lnTo>
                    <a:pt x="6642" y="5346"/>
                  </a:lnTo>
                  <a:lnTo>
                    <a:pt x="6646" y="5331"/>
                  </a:lnTo>
                  <a:lnTo>
                    <a:pt x="6646" y="5281"/>
                  </a:lnTo>
                  <a:lnTo>
                    <a:pt x="6633" y="5230"/>
                  </a:lnTo>
                  <a:lnTo>
                    <a:pt x="6621" y="5180"/>
                  </a:lnTo>
                  <a:lnTo>
                    <a:pt x="6595" y="5142"/>
                  </a:lnTo>
                  <a:lnTo>
                    <a:pt x="6557" y="5104"/>
                  </a:lnTo>
                  <a:lnTo>
                    <a:pt x="6520" y="5066"/>
                  </a:lnTo>
                  <a:lnTo>
                    <a:pt x="6456" y="5041"/>
                  </a:lnTo>
                  <a:lnTo>
                    <a:pt x="6077" y="4902"/>
                  </a:lnTo>
                  <a:lnTo>
                    <a:pt x="5711" y="4801"/>
                  </a:lnTo>
                  <a:lnTo>
                    <a:pt x="5521" y="4763"/>
                  </a:lnTo>
                  <a:lnTo>
                    <a:pt x="5345" y="4725"/>
                  </a:lnTo>
                  <a:lnTo>
                    <a:pt x="5155" y="4699"/>
                  </a:lnTo>
                  <a:lnTo>
                    <a:pt x="4978" y="4687"/>
                  </a:lnTo>
                  <a:lnTo>
                    <a:pt x="4789" y="4687"/>
                  </a:lnTo>
                  <a:lnTo>
                    <a:pt x="4612" y="4699"/>
                  </a:lnTo>
                  <a:lnTo>
                    <a:pt x="4435" y="4725"/>
                  </a:lnTo>
                  <a:lnTo>
                    <a:pt x="4246" y="4763"/>
                  </a:lnTo>
                  <a:lnTo>
                    <a:pt x="4069" y="4813"/>
                  </a:lnTo>
                  <a:lnTo>
                    <a:pt x="3984" y="4841"/>
                  </a:lnTo>
                  <a:lnTo>
                    <a:pt x="3984" y="4841"/>
                  </a:lnTo>
                  <a:lnTo>
                    <a:pt x="3993" y="4788"/>
                  </a:lnTo>
                  <a:lnTo>
                    <a:pt x="4005" y="4712"/>
                  </a:lnTo>
                  <a:lnTo>
                    <a:pt x="3980" y="4624"/>
                  </a:lnTo>
                  <a:lnTo>
                    <a:pt x="3866" y="4219"/>
                  </a:lnTo>
                  <a:lnTo>
                    <a:pt x="3753" y="3803"/>
                  </a:lnTo>
                  <a:lnTo>
                    <a:pt x="3652" y="3386"/>
                  </a:lnTo>
                  <a:lnTo>
                    <a:pt x="3563" y="2956"/>
                  </a:lnTo>
                  <a:lnTo>
                    <a:pt x="3513" y="2527"/>
                  </a:lnTo>
                  <a:lnTo>
                    <a:pt x="3487" y="2312"/>
                  </a:lnTo>
                  <a:lnTo>
                    <a:pt x="3475" y="2097"/>
                  </a:lnTo>
                  <a:lnTo>
                    <a:pt x="3475" y="1882"/>
                  </a:lnTo>
                  <a:lnTo>
                    <a:pt x="3487" y="1668"/>
                  </a:lnTo>
                  <a:lnTo>
                    <a:pt x="3513" y="1453"/>
                  </a:lnTo>
                  <a:lnTo>
                    <a:pt x="3538" y="1251"/>
                  </a:lnTo>
                  <a:lnTo>
                    <a:pt x="3563" y="1124"/>
                  </a:lnTo>
                  <a:lnTo>
                    <a:pt x="3589" y="1023"/>
                  </a:lnTo>
                  <a:lnTo>
                    <a:pt x="3626" y="935"/>
                  </a:lnTo>
                  <a:lnTo>
                    <a:pt x="3664" y="872"/>
                  </a:lnTo>
                  <a:lnTo>
                    <a:pt x="3702" y="821"/>
                  </a:lnTo>
                  <a:lnTo>
                    <a:pt x="3740" y="783"/>
                  </a:lnTo>
                  <a:lnTo>
                    <a:pt x="3791" y="758"/>
                  </a:lnTo>
                  <a:lnTo>
                    <a:pt x="3829" y="745"/>
                  </a:lnTo>
                  <a:close/>
                  <a:moveTo>
                    <a:pt x="1314" y="2148"/>
                  </a:moveTo>
                  <a:lnTo>
                    <a:pt x="1441" y="2160"/>
                  </a:lnTo>
                  <a:lnTo>
                    <a:pt x="1580" y="2186"/>
                  </a:lnTo>
                  <a:lnTo>
                    <a:pt x="1731" y="2223"/>
                  </a:lnTo>
                  <a:lnTo>
                    <a:pt x="1845" y="2299"/>
                  </a:lnTo>
                  <a:lnTo>
                    <a:pt x="1946" y="2375"/>
                  </a:lnTo>
                  <a:lnTo>
                    <a:pt x="2035" y="2463"/>
                  </a:lnTo>
                  <a:lnTo>
                    <a:pt x="2123" y="2565"/>
                  </a:lnTo>
                  <a:lnTo>
                    <a:pt x="2211" y="2653"/>
                  </a:lnTo>
                  <a:lnTo>
                    <a:pt x="2287" y="2767"/>
                  </a:lnTo>
                  <a:lnTo>
                    <a:pt x="2439" y="2981"/>
                  </a:lnTo>
                  <a:lnTo>
                    <a:pt x="2565" y="3196"/>
                  </a:lnTo>
                  <a:lnTo>
                    <a:pt x="2692" y="3411"/>
                  </a:lnTo>
                  <a:lnTo>
                    <a:pt x="2805" y="3638"/>
                  </a:lnTo>
                  <a:lnTo>
                    <a:pt x="2906" y="3878"/>
                  </a:lnTo>
                  <a:lnTo>
                    <a:pt x="2995" y="4106"/>
                  </a:lnTo>
                  <a:lnTo>
                    <a:pt x="3083" y="4346"/>
                  </a:lnTo>
                  <a:lnTo>
                    <a:pt x="3235" y="4826"/>
                  </a:lnTo>
                  <a:lnTo>
                    <a:pt x="3260" y="4914"/>
                  </a:lnTo>
                  <a:lnTo>
                    <a:pt x="3311" y="4977"/>
                  </a:lnTo>
                  <a:lnTo>
                    <a:pt x="3374" y="5028"/>
                  </a:lnTo>
                  <a:lnTo>
                    <a:pt x="3437" y="5066"/>
                  </a:lnTo>
                  <a:lnTo>
                    <a:pt x="3461" y="5075"/>
                  </a:lnTo>
                  <a:lnTo>
                    <a:pt x="3461" y="5075"/>
                  </a:lnTo>
                  <a:lnTo>
                    <a:pt x="3399" y="5116"/>
                  </a:lnTo>
                  <a:lnTo>
                    <a:pt x="3273" y="5205"/>
                  </a:lnTo>
                  <a:lnTo>
                    <a:pt x="3146" y="5306"/>
                  </a:lnTo>
                  <a:lnTo>
                    <a:pt x="3104" y="5348"/>
                  </a:lnTo>
                  <a:lnTo>
                    <a:pt x="3104" y="5348"/>
                  </a:lnTo>
                  <a:lnTo>
                    <a:pt x="2692" y="5028"/>
                  </a:lnTo>
                  <a:lnTo>
                    <a:pt x="2262" y="4674"/>
                  </a:lnTo>
                  <a:lnTo>
                    <a:pt x="1845" y="4308"/>
                  </a:lnTo>
                  <a:lnTo>
                    <a:pt x="1630" y="4106"/>
                  </a:lnTo>
                  <a:lnTo>
                    <a:pt x="1441" y="3904"/>
                  </a:lnTo>
                  <a:lnTo>
                    <a:pt x="1302" y="3790"/>
                  </a:lnTo>
                  <a:lnTo>
                    <a:pt x="1176" y="3664"/>
                  </a:lnTo>
                  <a:lnTo>
                    <a:pt x="1062" y="3512"/>
                  </a:lnTo>
                  <a:lnTo>
                    <a:pt x="948" y="3348"/>
                  </a:lnTo>
                  <a:lnTo>
                    <a:pt x="847" y="3184"/>
                  </a:lnTo>
                  <a:lnTo>
                    <a:pt x="771" y="3019"/>
                  </a:lnTo>
                  <a:lnTo>
                    <a:pt x="708" y="2855"/>
                  </a:lnTo>
                  <a:lnTo>
                    <a:pt x="670" y="2691"/>
                  </a:lnTo>
                  <a:lnTo>
                    <a:pt x="670" y="2552"/>
                  </a:lnTo>
                  <a:lnTo>
                    <a:pt x="683" y="2489"/>
                  </a:lnTo>
                  <a:lnTo>
                    <a:pt x="695" y="2426"/>
                  </a:lnTo>
                  <a:lnTo>
                    <a:pt x="721" y="2362"/>
                  </a:lnTo>
                  <a:lnTo>
                    <a:pt x="759" y="2312"/>
                  </a:lnTo>
                  <a:lnTo>
                    <a:pt x="809" y="2261"/>
                  </a:lnTo>
                  <a:lnTo>
                    <a:pt x="860" y="2223"/>
                  </a:lnTo>
                  <a:lnTo>
                    <a:pt x="923" y="2198"/>
                  </a:lnTo>
                  <a:lnTo>
                    <a:pt x="999" y="2173"/>
                  </a:lnTo>
                  <a:lnTo>
                    <a:pt x="1087" y="2160"/>
                  </a:lnTo>
                  <a:lnTo>
                    <a:pt x="1188" y="2148"/>
                  </a:lnTo>
                  <a:close/>
                  <a:moveTo>
                    <a:pt x="5054" y="5281"/>
                  </a:moveTo>
                  <a:lnTo>
                    <a:pt x="5218" y="5306"/>
                  </a:lnTo>
                  <a:lnTo>
                    <a:pt x="5383" y="5318"/>
                  </a:lnTo>
                  <a:lnTo>
                    <a:pt x="5698" y="5382"/>
                  </a:lnTo>
                  <a:lnTo>
                    <a:pt x="6014" y="5470"/>
                  </a:lnTo>
                  <a:lnTo>
                    <a:pt x="6317" y="5558"/>
                  </a:lnTo>
                  <a:lnTo>
                    <a:pt x="6381" y="5571"/>
                  </a:lnTo>
                  <a:lnTo>
                    <a:pt x="6482" y="5571"/>
                  </a:lnTo>
                  <a:lnTo>
                    <a:pt x="6520" y="5546"/>
                  </a:lnTo>
                  <a:lnTo>
                    <a:pt x="6557" y="5508"/>
                  </a:lnTo>
                  <a:lnTo>
                    <a:pt x="6568" y="5497"/>
                  </a:lnTo>
                  <a:lnTo>
                    <a:pt x="6568" y="5497"/>
                  </a:lnTo>
                  <a:lnTo>
                    <a:pt x="6557" y="5521"/>
                  </a:lnTo>
                  <a:lnTo>
                    <a:pt x="6469" y="5672"/>
                  </a:lnTo>
                  <a:lnTo>
                    <a:pt x="6393" y="5799"/>
                  </a:lnTo>
                  <a:lnTo>
                    <a:pt x="6305" y="5925"/>
                  </a:lnTo>
                  <a:lnTo>
                    <a:pt x="6204" y="6039"/>
                  </a:lnTo>
                  <a:lnTo>
                    <a:pt x="6103" y="6140"/>
                  </a:lnTo>
                  <a:lnTo>
                    <a:pt x="5989" y="6228"/>
                  </a:lnTo>
                  <a:lnTo>
                    <a:pt x="5875" y="6316"/>
                  </a:lnTo>
                  <a:lnTo>
                    <a:pt x="5762" y="6380"/>
                  </a:lnTo>
                  <a:lnTo>
                    <a:pt x="5635" y="6443"/>
                  </a:lnTo>
                  <a:lnTo>
                    <a:pt x="5496" y="6506"/>
                  </a:lnTo>
                  <a:lnTo>
                    <a:pt x="5357" y="6544"/>
                  </a:lnTo>
                  <a:lnTo>
                    <a:pt x="5206" y="6582"/>
                  </a:lnTo>
                  <a:lnTo>
                    <a:pt x="5054" y="6620"/>
                  </a:lnTo>
                  <a:lnTo>
                    <a:pt x="4902" y="6632"/>
                  </a:lnTo>
                  <a:lnTo>
                    <a:pt x="4738" y="6645"/>
                  </a:lnTo>
                  <a:lnTo>
                    <a:pt x="4498" y="6645"/>
                  </a:lnTo>
                  <a:lnTo>
                    <a:pt x="4283" y="6632"/>
                  </a:lnTo>
                  <a:lnTo>
                    <a:pt x="4094" y="6594"/>
                  </a:lnTo>
                  <a:lnTo>
                    <a:pt x="3942" y="6556"/>
                  </a:lnTo>
                  <a:lnTo>
                    <a:pt x="3816" y="6493"/>
                  </a:lnTo>
                  <a:lnTo>
                    <a:pt x="3702" y="6430"/>
                  </a:lnTo>
                  <a:lnTo>
                    <a:pt x="3626" y="6354"/>
                  </a:lnTo>
                  <a:lnTo>
                    <a:pt x="3576" y="6279"/>
                  </a:lnTo>
                  <a:lnTo>
                    <a:pt x="3538" y="6190"/>
                  </a:lnTo>
                  <a:lnTo>
                    <a:pt x="3525" y="6114"/>
                  </a:lnTo>
                  <a:lnTo>
                    <a:pt x="3538" y="6013"/>
                  </a:lnTo>
                  <a:lnTo>
                    <a:pt x="3563" y="5925"/>
                  </a:lnTo>
                  <a:lnTo>
                    <a:pt x="3614" y="5836"/>
                  </a:lnTo>
                  <a:lnTo>
                    <a:pt x="3677" y="5748"/>
                  </a:lnTo>
                  <a:lnTo>
                    <a:pt x="3753" y="5672"/>
                  </a:lnTo>
                  <a:lnTo>
                    <a:pt x="3841" y="5596"/>
                  </a:lnTo>
                  <a:lnTo>
                    <a:pt x="3980" y="5508"/>
                  </a:lnTo>
                  <a:lnTo>
                    <a:pt x="4119" y="5432"/>
                  </a:lnTo>
                  <a:lnTo>
                    <a:pt x="4271" y="5369"/>
                  </a:lnTo>
                  <a:lnTo>
                    <a:pt x="4422" y="5331"/>
                  </a:lnTo>
                  <a:lnTo>
                    <a:pt x="4587" y="5306"/>
                  </a:lnTo>
                  <a:lnTo>
                    <a:pt x="4738" y="5281"/>
                  </a:lnTo>
                  <a:close/>
                  <a:moveTo>
                    <a:pt x="3942" y="0"/>
                  </a:moveTo>
                  <a:lnTo>
                    <a:pt x="3765" y="38"/>
                  </a:lnTo>
                  <a:lnTo>
                    <a:pt x="3601" y="89"/>
                  </a:lnTo>
                  <a:lnTo>
                    <a:pt x="3450" y="152"/>
                  </a:lnTo>
                  <a:lnTo>
                    <a:pt x="3311" y="228"/>
                  </a:lnTo>
                  <a:lnTo>
                    <a:pt x="3197" y="316"/>
                  </a:lnTo>
                  <a:lnTo>
                    <a:pt x="3096" y="417"/>
                  </a:lnTo>
                  <a:lnTo>
                    <a:pt x="2995" y="531"/>
                  </a:lnTo>
                  <a:lnTo>
                    <a:pt x="2919" y="657"/>
                  </a:lnTo>
                  <a:lnTo>
                    <a:pt x="2843" y="796"/>
                  </a:lnTo>
                  <a:lnTo>
                    <a:pt x="2793" y="948"/>
                  </a:lnTo>
                  <a:lnTo>
                    <a:pt x="2742" y="1099"/>
                  </a:lnTo>
                  <a:lnTo>
                    <a:pt x="2704" y="1263"/>
                  </a:lnTo>
                  <a:lnTo>
                    <a:pt x="2679" y="1428"/>
                  </a:lnTo>
                  <a:lnTo>
                    <a:pt x="2666" y="1604"/>
                  </a:lnTo>
                  <a:lnTo>
                    <a:pt x="2654" y="1781"/>
                  </a:lnTo>
                  <a:lnTo>
                    <a:pt x="2660" y="1978"/>
                  </a:lnTo>
                  <a:lnTo>
                    <a:pt x="2660" y="1978"/>
                  </a:lnTo>
                  <a:lnTo>
                    <a:pt x="2628" y="1946"/>
                  </a:lnTo>
                  <a:lnTo>
                    <a:pt x="2515" y="1844"/>
                  </a:lnTo>
                  <a:lnTo>
                    <a:pt x="2401" y="1756"/>
                  </a:lnTo>
                  <a:lnTo>
                    <a:pt x="2287" y="1680"/>
                  </a:lnTo>
                  <a:lnTo>
                    <a:pt x="2174" y="1604"/>
                  </a:lnTo>
                  <a:lnTo>
                    <a:pt x="2047" y="1541"/>
                  </a:lnTo>
                  <a:lnTo>
                    <a:pt x="1921" y="1478"/>
                  </a:lnTo>
                  <a:lnTo>
                    <a:pt x="1782" y="1440"/>
                  </a:lnTo>
                  <a:lnTo>
                    <a:pt x="1643" y="1402"/>
                  </a:lnTo>
                  <a:lnTo>
                    <a:pt x="1504" y="1390"/>
                  </a:lnTo>
                  <a:lnTo>
                    <a:pt x="1352" y="1377"/>
                  </a:lnTo>
                  <a:lnTo>
                    <a:pt x="1201" y="1377"/>
                  </a:lnTo>
                  <a:lnTo>
                    <a:pt x="1037" y="1402"/>
                  </a:lnTo>
                  <a:lnTo>
                    <a:pt x="910" y="1428"/>
                  </a:lnTo>
                  <a:lnTo>
                    <a:pt x="797" y="1466"/>
                  </a:lnTo>
                  <a:lnTo>
                    <a:pt x="683" y="1529"/>
                  </a:lnTo>
                  <a:lnTo>
                    <a:pt x="569" y="1592"/>
                  </a:lnTo>
                  <a:lnTo>
                    <a:pt x="468" y="1668"/>
                  </a:lnTo>
                  <a:lnTo>
                    <a:pt x="380" y="1756"/>
                  </a:lnTo>
                  <a:lnTo>
                    <a:pt x="291" y="1857"/>
                  </a:lnTo>
                  <a:lnTo>
                    <a:pt x="215" y="1958"/>
                  </a:lnTo>
                  <a:lnTo>
                    <a:pt x="152" y="2072"/>
                  </a:lnTo>
                  <a:lnTo>
                    <a:pt x="102" y="2198"/>
                  </a:lnTo>
                  <a:lnTo>
                    <a:pt x="51" y="2312"/>
                  </a:lnTo>
                  <a:lnTo>
                    <a:pt x="26" y="2438"/>
                  </a:lnTo>
                  <a:lnTo>
                    <a:pt x="13" y="2565"/>
                  </a:lnTo>
                  <a:lnTo>
                    <a:pt x="1" y="2691"/>
                  </a:lnTo>
                  <a:lnTo>
                    <a:pt x="13" y="2817"/>
                  </a:lnTo>
                  <a:lnTo>
                    <a:pt x="39" y="2944"/>
                  </a:lnTo>
                  <a:lnTo>
                    <a:pt x="114" y="3184"/>
                  </a:lnTo>
                  <a:lnTo>
                    <a:pt x="215" y="3424"/>
                  </a:lnTo>
                  <a:lnTo>
                    <a:pt x="316" y="3664"/>
                  </a:lnTo>
                  <a:lnTo>
                    <a:pt x="443" y="3878"/>
                  </a:lnTo>
                  <a:lnTo>
                    <a:pt x="582" y="4093"/>
                  </a:lnTo>
                  <a:lnTo>
                    <a:pt x="746" y="4295"/>
                  </a:lnTo>
                  <a:lnTo>
                    <a:pt x="910" y="4497"/>
                  </a:lnTo>
                  <a:lnTo>
                    <a:pt x="1074" y="4687"/>
                  </a:lnTo>
                  <a:lnTo>
                    <a:pt x="1264" y="4864"/>
                  </a:lnTo>
                  <a:lnTo>
                    <a:pt x="1453" y="5041"/>
                  </a:lnTo>
                  <a:lnTo>
                    <a:pt x="1656" y="5205"/>
                  </a:lnTo>
                  <a:lnTo>
                    <a:pt x="1858" y="5369"/>
                  </a:lnTo>
                  <a:lnTo>
                    <a:pt x="2073" y="5521"/>
                  </a:lnTo>
                  <a:lnTo>
                    <a:pt x="2275" y="5672"/>
                  </a:lnTo>
                  <a:lnTo>
                    <a:pt x="2704" y="5937"/>
                  </a:lnTo>
                  <a:lnTo>
                    <a:pt x="2780" y="5975"/>
                  </a:lnTo>
                  <a:lnTo>
                    <a:pt x="2843" y="5988"/>
                  </a:lnTo>
                  <a:lnTo>
                    <a:pt x="2895" y="5988"/>
                  </a:lnTo>
                  <a:lnTo>
                    <a:pt x="2970" y="6127"/>
                  </a:lnTo>
                  <a:lnTo>
                    <a:pt x="3058" y="6291"/>
                  </a:lnTo>
                  <a:lnTo>
                    <a:pt x="3159" y="6430"/>
                  </a:lnTo>
                  <a:lnTo>
                    <a:pt x="3260" y="6556"/>
                  </a:lnTo>
                  <a:lnTo>
                    <a:pt x="3374" y="6683"/>
                  </a:lnTo>
                  <a:lnTo>
                    <a:pt x="3487" y="6796"/>
                  </a:lnTo>
                  <a:lnTo>
                    <a:pt x="3614" y="6885"/>
                  </a:lnTo>
                  <a:lnTo>
                    <a:pt x="3740" y="6973"/>
                  </a:lnTo>
                  <a:lnTo>
                    <a:pt x="3879" y="7049"/>
                  </a:lnTo>
                  <a:lnTo>
                    <a:pt x="4018" y="7112"/>
                  </a:lnTo>
                  <a:lnTo>
                    <a:pt x="4157" y="7163"/>
                  </a:lnTo>
                  <a:lnTo>
                    <a:pt x="4296" y="7213"/>
                  </a:lnTo>
                  <a:lnTo>
                    <a:pt x="4448" y="7239"/>
                  </a:lnTo>
                  <a:lnTo>
                    <a:pt x="4599" y="7264"/>
                  </a:lnTo>
                  <a:lnTo>
                    <a:pt x="4751" y="7277"/>
                  </a:lnTo>
                  <a:lnTo>
                    <a:pt x="5054" y="7277"/>
                  </a:lnTo>
                  <a:lnTo>
                    <a:pt x="5206" y="7251"/>
                  </a:lnTo>
                  <a:lnTo>
                    <a:pt x="5357" y="7226"/>
                  </a:lnTo>
                  <a:lnTo>
                    <a:pt x="5509" y="7188"/>
                  </a:lnTo>
                  <a:lnTo>
                    <a:pt x="5648" y="7138"/>
                  </a:lnTo>
                  <a:lnTo>
                    <a:pt x="5799" y="7087"/>
                  </a:lnTo>
                  <a:lnTo>
                    <a:pt x="5951" y="7024"/>
                  </a:lnTo>
                  <a:lnTo>
                    <a:pt x="6090" y="6948"/>
                  </a:lnTo>
                  <a:lnTo>
                    <a:pt x="6229" y="6860"/>
                  </a:lnTo>
                  <a:lnTo>
                    <a:pt x="6368" y="6771"/>
                  </a:lnTo>
                  <a:lnTo>
                    <a:pt x="6494" y="6670"/>
                  </a:lnTo>
                  <a:lnTo>
                    <a:pt x="6621" y="6569"/>
                  </a:lnTo>
                  <a:lnTo>
                    <a:pt x="6747" y="6443"/>
                  </a:lnTo>
                  <a:lnTo>
                    <a:pt x="6861" y="6329"/>
                  </a:lnTo>
                  <a:lnTo>
                    <a:pt x="6962" y="6190"/>
                  </a:lnTo>
                  <a:lnTo>
                    <a:pt x="7075" y="6051"/>
                  </a:lnTo>
                  <a:lnTo>
                    <a:pt x="7139" y="5963"/>
                  </a:lnTo>
                  <a:lnTo>
                    <a:pt x="7227" y="5874"/>
                  </a:lnTo>
                  <a:lnTo>
                    <a:pt x="7315" y="5786"/>
                  </a:lnTo>
                  <a:lnTo>
                    <a:pt x="7417" y="5697"/>
                  </a:lnTo>
                  <a:lnTo>
                    <a:pt x="7631" y="5546"/>
                  </a:lnTo>
                  <a:lnTo>
                    <a:pt x="7884" y="5394"/>
                  </a:lnTo>
                  <a:lnTo>
                    <a:pt x="8149" y="5255"/>
                  </a:lnTo>
                  <a:lnTo>
                    <a:pt x="8427" y="5116"/>
                  </a:lnTo>
                  <a:lnTo>
                    <a:pt x="8996" y="4826"/>
                  </a:lnTo>
                  <a:lnTo>
                    <a:pt x="9274" y="4674"/>
                  </a:lnTo>
                  <a:lnTo>
                    <a:pt x="9526" y="4497"/>
                  </a:lnTo>
                  <a:lnTo>
                    <a:pt x="9779" y="4320"/>
                  </a:lnTo>
                  <a:lnTo>
                    <a:pt x="9880" y="4232"/>
                  </a:lnTo>
                  <a:lnTo>
                    <a:pt x="9981" y="4131"/>
                  </a:lnTo>
                  <a:lnTo>
                    <a:pt x="10082" y="4030"/>
                  </a:lnTo>
                  <a:lnTo>
                    <a:pt x="10171" y="3916"/>
                  </a:lnTo>
                  <a:lnTo>
                    <a:pt x="10246" y="3803"/>
                  </a:lnTo>
                  <a:lnTo>
                    <a:pt x="10310" y="3676"/>
                  </a:lnTo>
                  <a:lnTo>
                    <a:pt x="10360" y="3550"/>
                  </a:lnTo>
                  <a:lnTo>
                    <a:pt x="10398" y="3411"/>
                  </a:lnTo>
                  <a:lnTo>
                    <a:pt x="10436" y="3272"/>
                  </a:lnTo>
                  <a:lnTo>
                    <a:pt x="10449" y="3120"/>
                  </a:lnTo>
                  <a:lnTo>
                    <a:pt x="10449" y="2994"/>
                  </a:lnTo>
                  <a:lnTo>
                    <a:pt x="10423" y="2868"/>
                  </a:lnTo>
                  <a:lnTo>
                    <a:pt x="10398" y="2741"/>
                  </a:lnTo>
                  <a:lnTo>
                    <a:pt x="10360" y="2628"/>
                  </a:lnTo>
                  <a:lnTo>
                    <a:pt x="10297" y="2501"/>
                  </a:lnTo>
                  <a:lnTo>
                    <a:pt x="10234" y="2375"/>
                  </a:lnTo>
                  <a:lnTo>
                    <a:pt x="10158" y="2261"/>
                  </a:lnTo>
                  <a:lnTo>
                    <a:pt x="10082" y="2148"/>
                  </a:lnTo>
                  <a:lnTo>
                    <a:pt x="9981" y="2047"/>
                  </a:lnTo>
                  <a:lnTo>
                    <a:pt x="9880" y="1958"/>
                  </a:lnTo>
                  <a:lnTo>
                    <a:pt x="9779" y="1870"/>
                  </a:lnTo>
                  <a:lnTo>
                    <a:pt x="9665" y="1807"/>
                  </a:lnTo>
                  <a:lnTo>
                    <a:pt x="9539" y="1756"/>
                  </a:lnTo>
                  <a:lnTo>
                    <a:pt x="9425" y="1718"/>
                  </a:lnTo>
                  <a:lnTo>
                    <a:pt x="9286" y="1706"/>
                  </a:lnTo>
                  <a:lnTo>
                    <a:pt x="9160" y="1706"/>
                  </a:lnTo>
                  <a:lnTo>
                    <a:pt x="8895" y="1743"/>
                  </a:lnTo>
                  <a:lnTo>
                    <a:pt x="8655" y="1807"/>
                  </a:lnTo>
                  <a:lnTo>
                    <a:pt x="8427" y="1895"/>
                  </a:lnTo>
                  <a:lnTo>
                    <a:pt x="8212" y="2009"/>
                  </a:lnTo>
                  <a:lnTo>
                    <a:pt x="8010" y="2135"/>
                  </a:lnTo>
                  <a:lnTo>
                    <a:pt x="7821" y="2274"/>
                  </a:lnTo>
                  <a:lnTo>
                    <a:pt x="7758" y="2329"/>
                  </a:lnTo>
                  <a:lnTo>
                    <a:pt x="7758" y="2329"/>
                  </a:lnTo>
                  <a:lnTo>
                    <a:pt x="7770" y="2261"/>
                  </a:lnTo>
                  <a:lnTo>
                    <a:pt x="7783" y="2085"/>
                  </a:lnTo>
                  <a:lnTo>
                    <a:pt x="7796" y="1920"/>
                  </a:lnTo>
                  <a:lnTo>
                    <a:pt x="7808" y="1756"/>
                  </a:lnTo>
                  <a:lnTo>
                    <a:pt x="7796" y="1604"/>
                  </a:lnTo>
                  <a:lnTo>
                    <a:pt x="7783" y="1453"/>
                  </a:lnTo>
                  <a:lnTo>
                    <a:pt x="7758" y="1301"/>
                  </a:lnTo>
                  <a:lnTo>
                    <a:pt x="7720" y="1162"/>
                  </a:lnTo>
                  <a:lnTo>
                    <a:pt x="7669" y="1036"/>
                  </a:lnTo>
                  <a:lnTo>
                    <a:pt x="7606" y="910"/>
                  </a:lnTo>
                  <a:lnTo>
                    <a:pt x="7530" y="809"/>
                  </a:lnTo>
                  <a:lnTo>
                    <a:pt x="7442" y="708"/>
                  </a:lnTo>
                  <a:lnTo>
                    <a:pt x="7341" y="619"/>
                  </a:lnTo>
                  <a:lnTo>
                    <a:pt x="7214" y="543"/>
                  </a:lnTo>
                  <a:lnTo>
                    <a:pt x="7075" y="480"/>
                  </a:lnTo>
                  <a:lnTo>
                    <a:pt x="6924" y="442"/>
                  </a:lnTo>
                  <a:lnTo>
                    <a:pt x="6747" y="404"/>
                  </a:lnTo>
                  <a:lnTo>
                    <a:pt x="6583" y="392"/>
                  </a:lnTo>
                  <a:lnTo>
                    <a:pt x="6431" y="404"/>
                  </a:lnTo>
                  <a:lnTo>
                    <a:pt x="6280" y="417"/>
                  </a:lnTo>
                  <a:lnTo>
                    <a:pt x="6153" y="455"/>
                  </a:lnTo>
                  <a:lnTo>
                    <a:pt x="6027" y="505"/>
                  </a:lnTo>
                  <a:lnTo>
                    <a:pt x="5913" y="569"/>
                  </a:lnTo>
                  <a:lnTo>
                    <a:pt x="5799" y="657"/>
                  </a:lnTo>
                  <a:lnTo>
                    <a:pt x="5698" y="745"/>
                  </a:lnTo>
                  <a:lnTo>
                    <a:pt x="5610" y="847"/>
                  </a:lnTo>
                  <a:lnTo>
                    <a:pt x="5521" y="948"/>
                  </a:lnTo>
                  <a:lnTo>
                    <a:pt x="5446" y="1074"/>
                  </a:lnTo>
                  <a:lnTo>
                    <a:pt x="5370" y="1200"/>
                  </a:lnTo>
                  <a:lnTo>
                    <a:pt x="5353" y="1238"/>
                  </a:lnTo>
                  <a:lnTo>
                    <a:pt x="5353" y="1238"/>
                  </a:lnTo>
                  <a:lnTo>
                    <a:pt x="5345" y="1213"/>
                  </a:lnTo>
                  <a:lnTo>
                    <a:pt x="5281" y="1049"/>
                  </a:lnTo>
                  <a:lnTo>
                    <a:pt x="5218" y="884"/>
                  </a:lnTo>
                  <a:lnTo>
                    <a:pt x="5142" y="733"/>
                  </a:lnTo>
                  <a:lnTo>
                    <a:pt x="5054" y="594"/>
                  </a:lnTo>
                  <a:lnTo>
                    <a:pt x="4966" y="468"/>
                  </a:lnTo>
                  <a:lnTo>
                    <a:pt x="4865" y="354"/>
                  </a:lnTo>
                  <a:lnTo>
                    <a:pt x="4763" y="253"/>
                  </a:lnTo>
                  <a:lnTo>
                    <a:pt x="4650" y="164"/>
                  </a:lnTo>
                  <a:lnTo>
                    <a:pt x="4523" y="101"/>
                  </a:lnTo>
                  <a:lnTo>
                    <a:pt x="4397" y="51"/>
                  </a:lnTo>
                  <a:lnTo>
                    <a:pt x="4246" y="13"/>
                  </a:lnTo>
                  <a:lnTo>
                    <a:pt x="40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27;p48">
              <a:extLst>
                <a:ext uri="{FF2B5EF4-FFF2-40B4-BE49-F238E27FC236}">
                  <a16:creationId xmlns:a16="http://schemas.microsoft.com/office/drawing/2014/main" id="{524F77C1-7BBE-DD4D-B420-312B50187EAB}"/>
                </a:ext>
              </a:extLst>
            </p:cNvPr>
            <p:cNvSpPr/>
            <p:nvPr/>
          </p:nvSpPr>
          <p:spPr>
            <a:xfrm rot="10800000">
              <a:off x="1888691" y="1193609"/>
              <a:ext cx="93858" cy="65366"/>
            </a:xfrm>
            <a:custGeom>
              <a:avLst/>
              <a:gdLst/>
              <a:ahLst/>
              <a:cxnLst/>
              <a:rect l="l" t="t" r="r" b="b"/>
              <a:pathLst>
                <a:path w="10449" h="7277" fill="none" extrusionOk="0">
                  <a:moveTo>
                    <a:pt x="5964" y="1870"/>
                  </a:moveTo>
                  <a:lnTo>
                    <a:pt x="5964" y="1870"/>
                  </a:lnTo>
                  <a:lnTo>
                    <a:pt x="5989" y="1756"/>
                  </a:lnTo>
                  <a:lnTo>
                    <a:pt x="6027" y="1630"/>
                  </a:lnTo>
                  <a:lnTo>
                    <a:pt x="6065" y="1503"/>
                  </a:lnTo>
                  <a:lnTo>
                    <a:pt x="6115" y="1377"/>
                  </a:lnTo>
                  <a:lnTo>
                    <a:pt x="6178" y="1276"/>
                  </a:lnTo>
                  <a:lnTo>
                    <a:pt x="6242" y="1175"/>
                  </a:lnTo>
                  <a:lnTo>
                    <a:pt x="6305" y="1087"/>
                  </a:lnTo>
                  <a:lnTo>
                    <a:pt x="6381" y="1023"/>
                  </a:lnTo>
                  <a:lnTo>
                    <a:pt x="6456" y="998"/>
                  </a:lnTo>
                  <a:lnTo>
                    <a:pt x="6494" y="985"/>
                  </a:lnTo>
                  <a:lnTo>
                    <a:pt x="6545" y="985"/>
                  </a:lnTo>
                  <a:lnTo>
                    <a:pt x="6583" y="998"/>
                  </a:lnTo>
                  <a:lnTo>
                    <a:pt x="6621" y="1023"/>
                  </a:lnTo>
                  <a:lnTo>
                    <a:pt x="6659" y="1049"/>
                  </a:lnTo>
                  <a:lnTo>
                    <a:pt x="6709" y="1087"/>
                  </a:lnTo>
                  <a:lnTo>
                    <a:pt x="6785" y="1200"/>
                  </a:lnTo>
                  <a:lnTo>
                    <a:pt x="6861" y="1352"/>
                  </a:lnTo>
                  <a:lnTo>
                    <a:pt x="6949" y="1567"/>
                  </a:lnTo>
                  <a:lnTo>
                    <a:pt x="7025" y="1819"/>
                  </a:lnTo>
                  <a:lnTo>
                    <a:pt x="7025" y="1819"/>
                  </a:lnTo>
                  <a:lnTo>
                    <a:pt x="7025" y="1971"/>
                  </a:lnTo>
                  <a:lnTo>
                    <a:pt x="7012" y="2122"/>
                  </a:lnTo>
                  <a:lnTo>
                    <a:pt x="7000" y="2274"/>
                  </a:lnTo>
                  <a:lnTo>
                    <a:pt x="6962" y="2413"/>
                  </a:lnTo>
                  <a:lnTo>
                    <a:pt x="6886" y="2716"/>
                  </a:lnTo>
                  <a:lnTo>
                    <a:pt x="6810" y="2994"/>
                  </a:lnTo>
                  <a:lnTo>
                    <a:pt x="6810" y="2994"/>
                  </a:lnTo>
                  <a:lnTo>
                    <a:pt x="6696" y="3323"/>
                  </a:lnTo>
                  <a:lnTo>
                    <a:pt x="6583" y="3638"/>
                  </a:lnTo>
                  <a:lnTo>
                    <a:pt x="6444" y="3954"/>
                  </a:lnTo>
                  <a:lnTo>
                    <a:pt x="6305" y="4270"/>
                  </a:lnTo>
                  <a:lnTo>
                    <a:pt x="6305" y="4270"/>
                  </a:lnTo>
                  <a:lnTo>
                    <a:pt x="6267" y="4346"/>
                  </a:lnTo>
                  <a:lnTo>
                    <a:pt x="6254" y="4422"/>
                  </a:lnTo>
                  <a:lnTo>
                    <a:pt x="6254" y="4497"/>
                  </a:lnTo>
                  <a:lnTo>
                    <a:pt x="6280" y="4573"/>
                  </a:lnTo>
                  <a:lnTo>
                    <a:pt x="6305" y="4636"/>
                  </a:lnTo>
                  <a:lnTo>
                    <a:pt x="6343" y="4699"/>
                  </a:lnTo>
                  <a:lnTo>
                    <a:pt x="6393" y="4737"/>
                  </a:lnTo>
                  <a:lnTo>
                    <a:pt x="6456" y="4788"/>
                  </a:lnTo>
                  <a:lnTo>
                    <a:pt x="6520" y="4813"/>
                  </a:lnTo>
                  <a:lnTo>
                    <a:pt x="6583" y="4838"/>
                  </a:lnTo>
                  <a:lnTo>
                    <a:pt x="6646" y="4838"/>
                  </a:lnTo>
                  <a:lnTo>
                    <a:pt x="6722" y="4838"/>
                  </a:lnTo>
                  <a:lnTo>
                    <a:pt x="6785" y="4813"/>
                  </a:lnTo>
                  <a:lnTo>
                    <a:pt x="6848" y="4775"/>
                  </a:lnTo>
                  <a:lnTo>
                    <a:pt x="6911" y="4725"/>
                  </a:lnTo>
                  <a:lnTo>
                    <a:pt x="6962" y="4649"/>
                  </a:lnTo>
                  <a:lnTo>
                    <a:pt x="6962" y="4649"/>
                  </a:lnTo>
                  <a:lnTo>
                    <a:pt x="7265" y="4169"/>
                  </a:lnTo>
                  <a:lnTo>
                    <a:pt x="7568" y="3714"/>
                  </a:lnTo>
                  <a:lnTo>
                    <a:pt x="7732" y="3499"/>
                  </a:lnTo>
                  <a:lnTo>
                    <a:pt x="7909" y="3272"/>
                  </a:lnTo>
                  <a:lnTo>
                    <a:pt x="8086" y="3057"/>
                  </a:lnTo>
                  <a:lnTo>
                    <a:pt x="8288" y="2842"/>
                  </a:lnTo>
                  <a:lnTo>
                    <a:pt x="8288" y="2842"/>
                  </a:lnTo>
                  <a:lnTo>
                    <a:pt x="8566" y="2653"/>
                  </a:lnTo>
                  <a:lnTo>
                    <a:pt x="8705" y="2590"/>
                  </a:lnTo>
                  <a:lnTo>
                    <a:pt x="8819" y="2527"/>
                  </a:lnTo>
                  <a:lnTo>
                    <a:pt x="8933" y="2476"/>
                  </a:lnTo>
                  <a:lnTo>
                    <a:pt x="9034" y="2451"/>
                  </a:lnTo>
                  <a:lnTo>
                    <a:pt x="9135" y="2426"/>
                  </a:lnTo>
                  <a:lnTo>
                    <a:pt x="9223" y="2413"/>
                  </a:lnTo>
                  <a:lnTo>
                    <a:pt x="9299" y="2413"/>
                  </a:lnTo>
                  <a:lnTo>
                    <a:pt x="9375" y="2413"/>
                  </a:lnTo>
                  <a:lnTo>
                    <a:pt x="9438" y="2438"/>
                  </a:lnTo>
                  <a:lnTo>
                    <a:pt x="9488" y="2463"/>
                  </a:lnTo>
                  <a:lnTo>
                    <a:pt x="9539" y="2489"/>
                  </a:lnTo>
                  <a:lnTo>
                    <a:pt x="9577" y="2539"/>
                  </a:lnTo>
                  <a:lnTo>
                    <a:pt x="9615" y="2577"/>
                  </a:lnTo>
                  <a:lnTo>
                    <a:pt x="9640" y="2628"/>
                  </a:lnTo>
                  <a:lnTo>
                    <a:pt x="9678" y="2754"/>
                  </a:lnTo>
                  <a:lnTo>
                    <a:pt x="9691" y="2880"/>
                  </a:lnTo>
                  <a:lnTo>
                    <a:pt x="9678" y="3019"/>
                  </a:lnTo>
                  <a:lnTo>
                    <a:pt x="9640" y="3171"/>
                  </a:lnTo>
                  <a:lnTo>
                    <a:pt x="9590" y="3310"/>
                  </a:lnTo>
                  <a:lnTo>
                    <a:pt x="9514" y="3449"/>
                  </a:lnTo>
                  <a:lnTo>
                    <a:pt x="9413" y="3575"/>
                  </a:lnTo>
                  <a:lnTo>
                    <a:pt x="9299" y="3689"/>
                  </a:lnTo>
                  <a:lnTo>
                    <a:pt x="9299" y="3689"/>
                  </a:lnTo>
                  <a:lnTo>
                    <a:pt x="9147" y="3828"/>
                  </a:lnTo>
                  <a:lnTo>
                    <a:pt x="8983" y="3954"/>
                  </a:lnTo>
                  <a:lnTo>
                    <a:pt x="8819" y="4080"/>
                  </a:lnTo>
                  <a:lnTo>
                    <a:pt x="8655" y="4207"/>
                  </a:lnTo>
                  <a:lnTo>
                    <a:pt x="8655" y="4207"/>
                  </a:lnTo>
                  <a:lnTo>
                    <a:pt x="8440" y="4346"/>
                  </a:lnTo>
                  <a:lnTo>
                    <a:pt x="8225" y="4485"/>
                  </a:lnTo>
                  <a:lnTo>
                    <a:pt x="7783" y="4750"/>
                  </a:lnTo>
                  <a:lnTo>
                    <a:pt x="7315" y="4977"/>
                  </a:lnTo>
                  <a:lnTo>
                    <a:pt x="6861" y="5205"/>
                  </a:lnTo>
                  <a:lnTo>
                    <a:pt x="6861" y="5205"/>
                  </a:lnTo>
                  <a:lnTo>
                    <a:pt x="6722" y="5268"/>
                  </a:lnTo>
                  <a:lnTo>
                    <a:pt x="6659" y="5318"/>
                  </a:lnTo>
                  <a:lnTo>
                    <a:pt x="6621" y="5382"/>
                  </a:lnTo>
                  <a:lnTo>
                    <a:pt x="6621" y="5382"/>
                  </a:lnTo>
                  <a:lnTo>
                    <a:pt x="6557" y="5521"/>
                  </a:lnTo>
                  <a:lnTo>
                    <a:pt x="6469" y="5672"/>
                  </a:lnTo>
                  <a:lnTo>
                    <a:pt x="6393" y="5799"/>
                  </a:lnTo>
                  <a:lnTo>
                    <a:pt x="6305" y="5925"/>
                  </a:lnTo>
                  <a:lnTo>
                    <a:pt x="6204" y="6039"/>
                  </a:lnTo>
                  <a:lnTo>
                    <a:pt x="6103" y="6140"/>
                  </a:lnTo>
                  <a:lnTo>
                    <a:pt x="5989" y="6228"/>
                  </a:lnTo>
                  <a:lnTo>
                    <a:pt x="5875" y="6316"/>
                  </a:lnTo>
                  <a:lnTo>
                    <a:pt x="5762" y="6380"/>
                  </a:lnTo>
                  <a:lnTo>
                    <a:pt x="5635" y="6443"/>
                  </a:lnTo>
                  <a:lnTo>
                    <a:pt x="5496" y="6506"/>
                  </a:lnTo>
                  <a:lnTo>
                    <a:pt x="5357" y="6544"/>
                  </a:lnTo>
                  <a:lnTo>
                    <a:pt x="5206" y="6582"/>
                  </a:lnTo>
                  <a:lnTo>
                    <a:pt x="5054" y="6620"/>
                  </a:lnTo>
                  <a:lnTo>
                    <a:pt x="4902" y="6632"/>
                  </a:lnTo>
                  <a:lnTo>
                    <a:pt x="4738" y="6645"/>
                  </a:lnTo>
                  <a:lnTo>
                    <a:pt x="4738" y="6645"/>
                  </a:lnTo>
                  <a:lnTo>
                    <a:pt x="4498" y="6645"/>
                  </a:lnTo>
                  <a:lnTo>
                    <a:pt x="4283" y="6632"/>
                  </a:lnTo>
                  <a:lnTo>
                    <a:pt x="4094" y="6594"/>
                  </a:lnTo>
                  <a:lnTo>
                    <a:pt x="3942" y="6556"/>
                  </a:lnTo>
                  <a:lnTo>
                    <a:pt x="3816" y="6493"/>
                  </a:lnTo>
                  <a:lnTo>
                    <a:pt x="3702" y="6430"/>
                  </a:lnTo>
                  <a:lnTo>
                    <a:pt x="3626" y="6354"/>
                  </a:lnTo>
                  <a:lnTo>
                    <a:pt x="3576" y="6279"/>
                  </a:lnTo>
                  <a:lnTo>
                    <a:pt x="3538" y="6190"/>
                  </a:lnTo>
                  <a:lnTo>
                    <a:pt x="3525" y="6114"/>
                  </a:lnTo>
                  <a:lnTo>
                    <a:pt x="3538" y="6013"/>
                  </a:lnTo>
                  <a:lnTo>
                    <a:pt x="3563" y="5925"/>
                  </a:lnTo>
                  <a:lnTo>
                    <a:pt x="3614" y="5836"/>
                  </a:lnTo>
                  <a:lnTo>
                    <a:pt x="3677" y="5748"/>
                  </a:lnTo>
                  <a:lnTo>
                    <a:pt x="3753" y="5672"/>
                  </a:lnTo>
                  <a:lnTo>
                    <a:pt x="3841" y="5596"/>
                  </a:lnTo>
                  <a:lnTo>
                    <a:pt x="3841" y="5596"/>
                  </a:lnTo>
                  <a:lnTo>
                    <a:pt x="3980" y="5508"/>
                  </a:lnTo>
                  <a:lnTo>
                    <a:pt x="4119" y="5432"/>
                  </a:lnTo>
                  <a:lnTo>
                    <a:pt x="4271" y="5369"/>
                  </a:lnTo>
                  <a:lnTo>
                    <a:pt x="4422" y="5331"/>
                  </a:lnTo>
                  <a:lnTo>
                    <a:pt x="4587" y="5306"/>
                  </a:lnTo>
                  <a:lnTo>
                    <a:pt x="4738" y="5281"/>
                  </a:lnTo>
                  <a:lnTo>
                    <a:pt x="4902" y="5281"/>
                  </a:lnTo>
                  <a:lnTo>
                    <a:pt x="5054" y="5281"/>
                  </a:lnTo>
                  <a:lnTo>
                    <a:pt x="5218" y="5306"/>
                  </a:lnTo>
                  <a:lnTo>
                    <a:pt x="5383" y="5318"/>
                  </a:lnTo>
                  <a:lnTo>
                    <a:pt x="5698" y="5382"/>
                  </a:lnTo>
                  <a:lnTo>
                    <a:pt x="6014" y="5470"/>
                  </a:lnTo>
                  <a:lnTo>
                    <a:pt x="6317" y="5558"/>
                  </a:lnTo>
                  <a:lnTo>
                    <a:pt x="6317" y="5558"/>
                  </a:lnTo>
                  <a:lnTo>
                    <a:pt x="6381" y="5571"/>
                  </a:lnTo>
                  <a:lnTo>
                    <a:pt x="6431" y="5571"/>
                  </a:lnTo>
                  <a:lnTo>
                    <a:pt x="6482" y="5571"/>
                  </a:lnTo>
                  <a:lnTo>
                    <a:pt x="6520" y="5546"/>
                  </a:lnTo>
                  <a:lnTo>
                    <a:pt x="6557" y="5508"/>
                  </a:lnTo>
                  <a:lnTo>
                    <a:pt x="6595" y="5470"/>
                  </a:lnTo>
                  <a:lnTo>
                    <a:pt x="6621" y="5432"/>
                  </a:lnTo>
                  <a:lnTo>
                    <a:pt x="6633" y="5382"/>
                  </a:lnTo>
                  <a:lnTo>
                    <a:pt x="6646" y="5331"/>
                  </a:lnTo>
                  <a:lnTo>
                    <a:pt x="6646" y="5281"/>
                  </a:lnTo>
                  <a:lnTo>
                    <a:pt x="6633" y="5230"/>
                  </a:lnTo>
                  <a:lnTo>
                    <a:pt x="6621" y="5180"/>
                  </a:lnTo>
                  <a:lnTo>
                    <a:pt x="6595" y="5142"/>
                  </a:lnTo>
                  <a:lnTo>
                    <a:pt x="6557" y="5104"/>
                  </a:lnTo>
                  <a:lnTo>
                    <a:pt x="6520" y="5066"/>
                  </a:lnTo>
                  <a:lnTo>
                    <a:pt x="6456" y="5041"/>
                  </a:lnTo>
                  <a:lnTo>
                    <a:pt x="6456" y="5041"/>
                  </a:lnTo>
                  <a:lnTo>
                    <a:pt x="6456" y="5041"/>
                  </a:lnTo>
                  <a:lnTo>
                    <a:pt x="6077" y="4902"/>
                  </a:lnTo>
                  <a:lnTo>
                    <a:pt x="5711" y="4801"/>
                  </a:lnTo>
                  <a:lnTo>
                    <a:pt x="5521" y="4763"/>
                  </a:lnTo>
                  <a:lnTo>
                    <a:pt x="5345" y="4725"/>
                  </a:lnTo>
                  <a:lnTo>
                    <a:pt x="5155" y="4699"/>
                  </a:lnTo>
                  <a:lnTo>
                    <a:pt x="4978" y="4687"/>
                  </a:lnTo>
                  <a:lnTo>
                    <a:pt x="4789" y="4687"/>
                  </a:lnTo>
                  <a:lnTo>
                    <a:pt x="4612" y="4699"/>
                  </a:lnTo>
                  <a:lnTo>
                    <a:pt x="4435" y="4725"/>
                  </a:lnTo>
                  <a:lnTo>
                    <a:pt x="4246" y="4763"/>
                  </a:lnTo>
                  <a:lnTo>
                    <a:pt x="4069" y="4813"/>
                  </a:lnTo>
                  <a:lnTo>
                    <a:pt x="3879" y="4876"/>
                  </a:lnTo>
                  <a:lnTo>
                    <a:pt x="3702" y="4952"/>
                  </a:lnTo>
                  <a:lnTo>
                    <a:pt x="3513" y="5041"/>
                  </a:lnTo>
                  <a:lnTo>
                    <a:pt x="3513" y="5041"/>
                  </a:lnTo>
                  <a:lnTo>
                    <a:pt x="3399" y="5116"/>
                  </a:lnTo>
                  <a:lnTo>
                    <a:pt x="3273" y="5205"/>
                  </a:lnTo>
                  <a:lnTo>
                    <a:pt x="3146" y="5306"/>
                  </a:lnTo>
                  <a:lnTo>
                    <a:pt x="3033" y="5420"/>
                  </a:lnTo>
                  <a:lnTo>
                    <a:pt x="2932" y="5546"/>
                  </a:lnTo>
                  <a:lnTo>
                    <a:pt x="2894" y="5609"/>
                  </a:lnTo>
                  <a:lnTo>
                    <a:pt x="2868" y="5685"/>
                  </a:lnTo>
                  <a:lnTo>
                    <a:pt x="2856" y="5748"/>
                  </a:lnTo>
                  <a:lnTo>
                    <a:pt x="2856" y="5824"/>
                  </a:lnTo>
                  <a:lnTo>
                    <a:pt x="2856" y="5887"/>
                  </a:lnTo>
                  <a:lnTo>
                    <a:pt x="2881" y="5963"/>
                  </a:lnTo>
                  <a:lnTo>
                    <a:pt x="2881" y="5963"/>
                  </a:lnTo>
                  <a:lnTo>
                    <a:pt x="2970" y="6127"/>
                  </a:lnTo>
                  <a:lnTo>
                    <a:pt x="3058" y="6291"/>
                  </a:lnTo>
                  <a:lnTo>
                    <a:pt x="3159" y="6430"/>
                  </a:lnTo>
                  <a:lnTo>
                    <a:pt x="3260" y="6556"/>
                  </a:lnTo>
                  <a:lnTo>
                    <a:pt x="3374" y="6683"/>
                  </a:lnTo>
                  <a:lnTo>
                    <a:pt x="3487" y="6796"/>
                  </a:lnTo>
                  <a:lnTo>
                    <a:pt x="3614" y="6885"/>
                  </a:lnTo>
                  <a:lnTo>
                    <a:pt x="3740" y="6973"/>
                  </a:lnTo>
                  <a:lnTo>
                    <a:pt x="3879" y="7049"/>
                  </a:lnTo>
                  <a:lnTo>
                    <a:pt x="4018" y="7112"/>
                  </a:lnTo>
                  <a:lnTo>
                    <a:pt x="4157" y="7163"/>
                  </a:lnTo>
                  <a:lnTo>
                    <a:pt x="4296" y="7213"/>
                  </a:lnTo>
                  <a:lnTo>
                    <a:pt x="4448" y="7239"/>
                  </a:lnTo>
                  <a:lnTo>
                    <a:pt x="4599" y="7264"/>
                  </a:lnTo>
                  <a:lnTo>
                    <a:pt x="4751" y="7277"/>
                  </a:lnTo>
                  <a:lnTo>
                    <a:pt x="4902" y="7277"/>
                  </a:lnTo>
                  <a:lnTo>
                    <a:pt x="5054" y="7277"/>
                  </a:lnTo>
                  <a:lnTo>
                    <a:pt x="5206" y="7251"/>
                  </a:lnTo>
                  <a:lnTo>
                    <a:pt x="5357" y="7226"/>
                  </a:lnTo>
                  <a:lnTo>
                    <a:pt x="5509" y="7188"/>
                  </a:lnTo>
                  <a:lnTo>
                    <a:pt x="5648" y="7138"/>
                  </a:lnTo>
                  <a:lnTo>
                    <a:pt x="5799" y="7087"/>
                  </a:lnTo>
                  <a:lnTo>
                    <a:pt x="5951" y="7024"/>
                  </a:lnTo>
                  <a:lnTo>
                    <a:pt x="6090" y="6948"/>
                  </a:lnTo>
                  <a:lnTo>
                    <a:pt x="6229" y="6860"/>
                  </a:lnTo>
                  <a:lnTo>
                    <a:pt x="6368" y="6771"/>
                  </a:lnTo>
                  <a:lnTo>
                    <a:pt x="6494" y="6670"/>
                  </a:lnTo>
                  <a:lnTo>
                    <a:pt x="6621" y="6569"/>
                  </a:lnTo>
                  <a:lnTo>
                    <a:pt x="6747" y="6443"/>
                  </a:lnTo>
                  <a:lnTo>
                    <a:pt x="6861" y="6329"/>
                  </a:lnTo>
                  <a:lnTo>
                    <a:pt x="6962" y="6190"/>
                  </a:lnTo>
                  <a:lnTo>
                    <a:pt x="7075" y="6051"/>
                  </a:lnTo>
                  <a:lnTo>
                    <a:pt x="7075" y="6051"/>
                  </a:lnTo>
                  <a:lnTo>
                    <a:pt x="7139" y="5963"/>
                  </a:lnTo>
                  <a:lnTo>
                    <a:pt x="7227" y="5874"/>
                  </a:lnTo>
                  <a:lnTo>
                    <a:pt x="7315" y="5786"/>
                  </a:lnTo>
                  <a:lnTo>
                    <a:pt x="7417" y="5697"/>
                  </a:lnTo>
                  <a:lnTo>
                    <a:pt x="7631" y="5546"/>
                  </a:lnTo>
                  <a:lnTo>
                    <a:pt x="7884" y="5394"/>
                  </a:lnTo>
                  <a:lnTo>
                    <a:pt x="8149" y="5255"/>
                  </a:lnTo>
                  <a:lnTo>
                    <a:pt x="8427" y="5116"/>
                  </a:lnTo>
                  <a:lnTo>
                    <a:pt x="8996" y="4826"/>
                  </a:lnTo>
                  <a:lnTo>
                    <a:pt x="9274" y="4674"/>
                  </a:lnTo>
                  <a:lnTo>
                    <a:pt x="9526" y="4497"/>
                  </a:lnTo>
                  <a:lnTo>
                    <a:pt x="9779" y="4320"/>
                  </a:lnTo>
                  <a:lnTo>
                    <a:pt x="9880" y="4232"/>
                  </a:lnTo>
                  <a:lnTo>
                    <a:pt x="9981" y="4131"/>
                  </a:lnTo>
                  <a:lnTo>
                    <a:pt x="10082" y="4030"/>
                  </a:lnTo>
                  <a:lnTo>
                    <a:pt x="10171" y="3916"/>
                  </a:lnTo>
                  <a:lnTo>
                    <a:pt x="10246" y="3803"/>
                  </a:lnTo>
                  <a:lnTo>
                    <a:pt x="10310" y="3676"/>
                  </a:lnTo>
                  <a:lnTo>
                    <a:pt x="10360" y="3550"/>
                  </a:lnTo>
                  <a:lnTo>
                    <a:pt x="10398" y="3411"/>
                  </a:lnTo>
                  <a:lnTo>
                    <a:pt x="10436" y="3272"/>
                  </a:lnTo>
                  <a:lnTo>
                    <a:pt x="10449" y="3120"/>
                  </a:lnTo>
                  <a:lnTo>
                    <a:pt x="10449" y="3120"/>
                  </a:lnTo>
                  <a:lnTo>
                    <a:pt x="10449" y="2994"/>
                  </a:lnTo>
                  <a:lnTo>
                    <a:pt x="10423" y="2868"/>
                  </a:lnTo>
                  <a:lnTo>
                    <a:pt x="10398" y="2741"/>
                  </a:lnTo>
                  <a:lnTo>
                    <a:pt x="10360" y="2628"/>
                  </a:lnTo>
                  <a:lnTo>
                    <a:pt x="10297" y="2501"/>
                  </a:lnTo>
                  <a:lnTo>
                    <a:pt x="10234" y="2375"/>
                  </a:lnTo>
                  <a:lnTo>
                    <a:pt x="10158" y="2261"/>
                  </a:lnTo>
                  <a:lnTo>
                    <a:pt x="10082" y="2148"/>
                  </a:lnTo>
                  <a:lnTo>
                    <a:pt x="9981" y="2047"/>
                  </a:lnTo>
                  <a:lnTo>
                    <a:pt x="9880" y="1958"/>
                  </a:lnTo>
                  <a:lnTo>
                    <a:pt x="9779" y="1870"/>
                  </a:lnTo>
                  <a:lnTo>
                    <a:pt x="9665" y="1807"/>
                  </a:lnTo>
                  <a:lnTo>
                    <a:pt x="9539" y="1756"/>
                  </a:lnTo>
                  <a:lnTo>
                    <a:pt x="9425" y="1718"/>
                  </a:lnTo>
                  <a:lnTo>
                    <a:pt x="9286" y="1706"/>
                  </a:lnTo>
                  <a:lnTo>
                    <a:pt x="9160" y="1706"/>
                  </a:lnTo>
                  <a:lnTo>
                    <a:pt x="9160" y="1706"/>
                  </a:lnTo>
                  <a:lnTo>
                    <a:pt x="8895" y="1743"/>
                  </a:lnTo>
                  <a:lnTo>
                    <a:pt x="8655" y="1807"/>
                  </a:lnTo>
                  <a:lnTo>
                    <a:pt x="8427" y="1895"/>
                  </a:lnTo>
                  <a:lnTo>
                    <a:pt x="8212" y="2009"/>
                  </a:lnTo>
                  <a:lnTo>
                    <a:pt x="8010" y="2135"/>
                  </a:lnTo>
                  <a:lnTo>
                    <a:pt x="7821" y="2274"/>
                  </a:lnTo>
                  <a:lnTo>
                    <a:pt x="7631" y="2438"/>
                  </a:lnTo>
                  <a:lnTo>
                    <a:pt x="7454" y="2615"/>
                  </a:lnTo>
                  <a:lnTo>
                    <a:pt x="7290" y="2805"/>
                  </a:lnTo>
                  <a:lnTo>
                    <a:pt x="7139" y="3007"/>
                  </a:lnTo>
                  <a:lnTo>
                    <a:pt x="6987" y="3209"/>
                  </a:lnTo>
                  <a:lnTo>
                    <a:pt x="6835" y="3424"/>
                  </a:lnTo>
                  <a:lnTo>
                    <a:pt x="6557" y="3840"/>
                  </a:lnTo>
                  <a:lnTo>
                    <a:pt x="6305" y="4270"/>
                  </a:lnTo>
                  <a:lnTo>
                    <a:pt x="6305" y="4270"/>
                  </a:lnTo>
                  <a:lnTo>
                    <a:pt x="6962" y="4649"/>
                  </a:lnTo>
                  <a:lnTo>
                    <a:pt x="6962" y="4649"/>
                  </a:lnTo>
                  <a:lnTo>
                    <a:pt x="7164" y="4207"/>
                  </a:lnTo>
                  <a:lnTo>
                    <a:pt x="7290" y="3929"/>
                  </a:lnTo>
                  <a:lnTo>
                    <a:pt x="7404" y="3613"/>
                  </a:lnTo>
                  <a:lnTo>
                    <a:pt x="7518" y="3297"/>
                  </a:lnTo>
                  <a:lnTo>
                    <a:pt x="7619" y="2956"/>
                  </a:lnTo>
                  <a:lnTo>
                    <a:pt x="7707" y="2602"/>
                  </a:lnTo>
                  <a:lnTo>
                    <a:pt x="7770" y="2261"/>
                  </a:lnTo>
                  <a:lnTo>
                    <a:pt x="7783" y="2085"/>
                  </a:lnTo>
                  <a:lnTo>
                    <a:pt x="7796" y="1920"/>
                  </a:lnTo>
                  <a:lnTo>
                    <a:pt x="7808" y="1756"/>
                  </a:lnTo>
                  <a:lnTo>
                    <a:pt x="7796" y="1604"/>
                  </a:lnTo>
                  <a:lnTo>
                    <a:pt x="7783" y="1453"/>
                  </a:lnTo>
                  <a:lnTo>
                    <a:pt x="7758" y="1301"/>
                  </a:lnTo>
                  <a:lnTo>
                    <a:pt x="7720" y="1162"/>
                  </a:lnTo>
                  <a:lnTo>
                    <a:pt x="7669" y="1036"/>
                  </a:lnTo>
                  <a:lnTo>
                    <a:pt x="7606" y="910"/>
                  </a:lnTo>
                  <a:lnTo>
                    <a:pt x="7530" y="809"/>
                  </a:lnTo>
                  <a:lnTo>
                    <a:pt x="7442" y="708"/>
                  </a:lnTo>
                  <a:lnTo>
                    <a:pt x="7341" y="619"/>
                  </a:lnTo>
                  <a:lnTo>
                    <a:pt x="7214" y="543"/>
                  </a:lnTo>
                  <a:lnTo>
                    <a:pt x="7075" y="480"/>
                  </a:lnTo>
                  <a:lnTo>
                    <a:pt x="6924" y="442"/>
                  </a:lnTo>
                  <a:lnTo>
                    <a:pt x="6747" y="404"/>
                  </a:lnTo>
                  <a:lnTo>
                    <a:pt x="6747" y="404"/>
                  </a:lnTo>
                  <a:lnTo>
                    <a:pt x="6583" y="392"/>
                  </a:lnTo>
                  <a:lnTo>
                    <a:pt x="6431" y="404"/>
                  </a:lnTo>
                  <a:lnTo>
                    <a:pt x="6280" y="417"/>
                  </a:lnTo>
                  <a:lnTo>
                    <a:pt x="6153" y="455"/>
                  </a:lnTo>
                  <a:lnTo>
                    <a:pt x="6027" y="505"/>
                  </a:lnTo>
                  <a:lnTo>
                    <a:pt x="5913" y="569"/>
                  </a:lnTo>
                  <a:lnTo>
                    <a:pt x="5799" y="657"/>
                  </a:lnTo>
                  <a:lnTo>
                    <a:pt x="5698" y="745"/>
                  </a:lnTo>
                  <a:lnTo>
                    <a:pt x="5610" y="847"/>
                  </a:lnTo>
                  <a:lnTo>
                    <a:pt x="5521" y="948"/>
                  </a:lnTo>
                  <a:lnTo>
                    <a:pt x="5446" y="1074"/>
                  </a:lnTo>
                  <a:lnTo>
                    <a:pt x="5370" y="1200"/>
                  </a:lnTo>
                  <a:lnTo>
                    <a:pt x="5307" y="1339"/>
                  </a:lnTo>
                  <a:lnTo>
                    <a:pt x="5256" y="1478"/>
                  </a:lnTo>
                  <a:lnTo>
                    <a:pt x="5155" y="1781"/>
                  </a:lnTo>
                  <a:lnTo>
                    <a:pt x="5079" y="2110"/>
                  </a:lnTo>
                  <a:lnTo>
                    <a:pt x="5029" y="2438"/>
                  </a:lnTo>
                  <a:lnTo>
                    <a:pt x="4978" y="2767"/>
                  </a:lnTo>
                  <a:lnTo>
                    <a:pt x="4953" y="3095"/>
                  </a:lnTo>
                  <a:lnTo>
                    <a:pt x="4940" y="3411"/>
                  </a:lnTo>
                  <a:lnTo>
                    <a:pt x="4940" y="3701"/>
                  </a:lnTo>
                  <a:lnTo>
                    <a:pt x="4940" y="4219"/>
                  </a:lnTo>
                  <a:lnTo>
                    <a:pt x="4940" y="4219"/>
                  </a:lnTo>
                  <a:lnTo>
                    <a:pt x="4953" y="4308"/>
                  </a:lnTo>
                  <a:lnTo>
                    <a:pt x="4978" y="4384"/>
                  </a:lnTo>
                  <a:lnTo>
                    <a:pt x="5016" y="4447"/>
                  </a:lnTo>
                  <a:lnTo>
                    <a:pt x="5067" y="4497"/>
                  </a:lnTo>
                  <a:lnTo>
                    <a:pt x="5130" y="4548"/>
                  </a:lnTo>
                  <a:lnTo>
                    <a:pt x="5193" y="4573"/>
                  </a:lnTo>
                  <a:lnTo>
                    <a:pt x="5256" y="4586"/>
                  </a:lnTo>
                  <a:lnTo>
                    <a:pt x="5332" y="4598"/>
                  </a:lnTo>
                  <a:lnTo>
                    <a:pt x="5408" y="4586"/>
                  </a:lnTo>
                  <a:lnTo>
                    <a:pt x="5471" y="4573"/>
                  </a:lnTo>
                  <a:lnTo>
                    <a:pt x="5534" y="4548"/>
                  </a:lnTo>
                  <a:lnTo>
                    <a:pt x="5597" y="4497"/>
                  </a:lnTo>
                  <a:lnTo>
                    <a:pt x="5648" y="4447"/>
                  </a:lnTo>
                  <a:lnTo>
                    <a:pt x="5686" y="4384"/>
                  </a:lnTo>
                  <a:lnTo>
                    <a:pt x="5711" y="4308"/>
                  </a:lnTo>
                  <a:lnTo>
                    <a:pt x="5724" y="4219"/>
                  </a:lnTo>
                  <a:lnTo>
                    <a:pt x="5724" y="4219"/>
                  </a:lnTo>
                  <a:lnTo>
                    <a:pt x="5724" y="3714"/>
                  </a:lnTo>
                  <a:lnTo>
                    <a:pt x="5711" y="3398"/>
                  </a:lnTo>
                  <a:lnTo>
                    <a:pt x="5686" y="3057"/>
                  </a:lnTo>
                  <a:lnTo>
                    <a:pt x="5660" y="2691"/>
                  </a:lnTo>
                  <a:lnTo>
                    <a:pt x="5610" y="2312"/>
                  </a:lnTo>
                  <a:lnTo>
                    <a:pt x="5547" y="1933"/>
                  </a:lnTo>
                  <a:lnTo>
                    <a:pt x="5458" y="1567"/>
                  </a:lnTo>
                  <a:lnTo>
                    <a:pt x="5345" y="1213"/>
                  </a:lnTo>
                  <a:lnTo>
                    <a:pt x="5281" y="1049"/>
                  </a:lnTo>
                  <a:lnTo>
                    <a:pt x="5218" y="884"/>
                  </a:lnTo>
                  <a:lnTo>
                    <a:pt x="5142" y="733"/>
                  </a:lnTo>
                  <a:lnTo>
                    <a:pt x="5054" y="594"/>
                  </a:lnTo>
                  <a:lnTo>
                    <a:pt x="4966" y="468"/>
                  </a:lnTo>
                  <a:lnTo>
                    <a:pt x="4865" y="354"/>
                  </a:lnTo>
                  <a:lnTo>
                    <a:pt x="4763" y="253"/>
                  </a:lnTo>
                  <a:lnTo>
                    <a:pt x="4650" y="164"/>
                  </a:lnTo>
                  <a:lnTo>
                    <a:pt x="4523" y="101"/>
                  </a:lnTo>
                  <a:lnTo>
                    <a:pt x="4397" y="51"/>
                  </a:lnTo>
                  <a:lnTo>
                    <a:pt x="4246" y="13"/>
                  </a:lnTo>
                  <a:lnTo>
                    <a:pt x="4094" y="0"/>
                  </a:lnTo>
                  <a:lnTo>
                    <a:pt x="3942" y="0"/>
                  </a:lnTo>
                  <a:lnTo>
                    <a:pt x="3765" y="38"/>
                  </a:lnTo>
                  <a:lnTo>
                    <a:pt x="3765" y="38"/>
                  </a:lnTo>
                  <a:lnTo>
                    <a:pt x="3601" y="89"/>
                  </a:lnTo>
                  <a:lnTo>
                    <a:pt x="3450" y="152"/>
                  </a:lnTo>
                  <a:lnTo>
                    <a:pt x="3311" y="228"/>
                  </a:lnTo>
                  <a:lnTo>
                    <a:pt x="3197" y="316"/>
                  </a:lnTo>
                  <a:lnTo>
                    <a:pt x="3096" y="417"/>
                  </a:lnTo>
                  <a:lnTo>
                    <a:pt x="2995" y="531"/>
                  </a:lnTo>
                  <a:lnTo>
                    <a:pt x="2919" y="657"/>
                  </a:lnTo>
                  <a:lnTo>
                    <a:pt x="2843" y="796"/>
                  </a:lnTo>
                  <a:lnTo>
                    <a:pt x="2793" y="948"/>
                  </a:lnTo>
                  <a:lnTo>
                    <a:pt x="2742" y="1099"/>
                  </a:lnTo>
                  <a:lnTo>
                    <a:pt x="2704" y="1263"/>
                  </a:lnTo>
                  <a:lnTo>
                    <a:pt x="2679" y="1428"/>
                  </a:lnTo>
                  <a:lnTo>
                    <a:pt x="2666" y="1604"/>
                  </a:lnTo>
                  <a:lnTo>
                    <a:pt x="2654" y="1781"/>
                  </a:lnTo>
                  <a:lnTo>
                    <a:pt x="2666" y="2148"/>
                  </a:lnTo>
                  <a:lnTo>
                    <a:pt x="2692" y="2527"/>
                  </a:lnTo>
                  <a:lnTo>
                    <a:pt x="2742" y="2893"/>
                  </a:lnTo>
                  <a:lnTo>
                    <a:pt x="2818" y="3272"/>
                  </a:lnTo>
                  <a:lnTo>
                    <a:pt x="2894" y="3638"/>
                  </a:lnTo>
                  <a:lnTo>
                    <a:pt x="2982" y="3979"/>
                  </a:lnTo>
                  <a:lnTo>
                    <a:pt x="3071" y="4295"/>
                  </a:lnTo>
                  <a:lnTo>
                    <a:pt x="3235" y="4826"/>
                  </a:lnTo>
                  <a:lnTo>
                    <a:pt x="3235" y="4826"/>
                  </a:lnTo>
                  <a:lnTo>
                    <a:pt x="3260" y="4914"/>
                  </a:lnTo>
                  <a:lnTo>
                    <a:pt x="3311" y="4977"/>
                  </a:lnTo>
                  <a:lnTo>
                    <a:pt x="3374" y="5028"/>
                  </a:lnTo>
                  <a:lnTo>
                    <a:pt x="3437" y="5066"/>
                  </a:lnTo>
                  <a:lnTo>
                    <a:pt x="3500" y="5091"/>
                  </a:lnTo>
                  <a:lnTo>
                    <a:pt x="3576" y="5104"/>
                  </a:lnTo>
                  <a:lnTo>
                    <a:pt x="3639" y="5104"/>
                  </a:lnTo>
                  <a:lnTo>
                    <a:pt x="3715" y="5091"/>
                  </a:lnTo>
                  <a:lnTo>
                    <a:pt x="3791" y="5066"/>
                  </a:lnTo>
                  <a:lnTo>
                    <a:pt x="3841" y="5028"/>
                  </a:lnTo>
                  <a:lnTo>
                    <a:pt x="3904" y="4977"/>
                  </a:lnTo>
                  <a:lnTo>
                    <a:pt x="3942" y="4927"/>
                  </a:lnTo>
                  <a:lnTo>
                    <a:pt x="3980" y="4864"/>
                  </a:lnTo>
                  <a:lnTo>
                    <a:pt x="3993" y="4788"/>
                  </a:lnTo>
                  <a:lnTo>
                    <a:pt x="4005" y="4712"/>
                  </a:lnTo>
                  <a:lnTo>
                    <a:pt x="3980" y="4624"/>
                  </a:lnTo>
                  <a:lnTo>
                    <a:pt x="3980" y="4624"/>
                  </a:lnTo>
                  <a:lnTo>
                    <a:pt x="3816" y="4080"/>
                  </a:lnTo>
                  <a:lnTo>
                    <a:pt x="3715" y="3790"/>
                  </a:lnTo>
                  <a:lnTo>
                    <a:pt x="3601" y="3512"/>
                  </a:lnTo>
                  <a:lnTo>
                    <a:pt x="3475" y="3221"/>
                  </a:lnTo>
                  <a:lnTo>
                    <a:pt x="3336" y="2931"/>
                  </a:lnTo>
                  <a:lnTo>
                    <a:pt x="3184" y="2666"/>
                  </a:lnTo>
                  <a:lnTo>
                    <a:pt x="3007" y="2400"/>
                  </a:lnTo>
                  <a:lnTo>
                    <a:pt x="2831" y="2160"/>
                  </a:lnTo>
                  <a:lnTo>
                    <a:pt x="2729" y="2047"/>
                  </a:lnTo>
                  <a:lnTo>
                    <a:pt x="2628" y="1946"/>
                  </a:lnTo>
                  <a:lnTo>
                    <a:pt x="2515" y="1844"/>
                  </a:lnTo>
                  <a:lnTo>
                    <a:pt x="2401" y="1756"/>
                  </a:lnTo>
                  <a:lnTo>
                    <a:pt x="2287" y="1680"/>
                  </a:lnTo>
                  <a:lnTo>
                    <a:pt x="2174" y="1604"/>
                  </a:lnTo>
                  <a:lnTo>
                    <a:pt x="2047" y="1541"/>
                  </a:lnTo>
                  <a:lnTo>
                    <a:pt x="1921" y="1478"/>
                  </a:lnTo>
                  <a:lnTo>
                    <a:pt x="1782" y="1440"/>
                  </a:lnTo>
                  <a:lnTo>
                    <a:pt x="1643" y="1402"/>
                  </a:lnTo>
                  <a:lnTo>
                    <a:pt x="1504" y="1390"/>
                  </a:lnTo>
                  <a:lnTo>
                    <a:pt x="1352" y="1377"/>
                  </a:lnTo>
                  <a:lnTo>
                    <a:pt x="1201" y="1377"/>
                  </a:lnTo>
                  <a:lnTo>
                    <a:pt x="1037" y="1402"/>
                  </a:lnTo>
                  <a:lnTo>
                    <a:pt x="1037" y="1402"/>
                  </a:lnTo>
                  <a:lnTo>
                    <a:pt x="910" y="1428"/>
                  </a:lnTo>
                  <a:lnTo>
                    <a:pt x="797" y="1466"/>
                  </a:lnTo>
                  <a:lnTo>
                    <a:pt x="683" y="1529"/>
                  </a:lnTo>
                  <a:lnTo>
                    <a:pt x="569" y="1592"/>
                  </a:lnTo>
                  <a:lnTo>
                    <a:pt x="468" y="1668"/>
                  </a:lnTo>
                  <a:lnTo>
                    <a:pt x="380" y="1756"/>
                  </a:lnTo>
                  <a:lnTo>
                    <a:pt x="291" y="1857"/>
                  </a:lnTo>
                  <a:lnTo>
                    <a:pt x="215" y="1958"/>
                  </a:lnTo>
                  <a:lnTo>
                    <a:pt x="152" y="2072"/>
                  </a:lnTo>
                  <a:lnTo>
                    <a:pt x="102" y="2198"/>
                  </a:lnTo>
                  <a:lnTo>
                    <a:pt x="51" y="2312"/>
                  </a:lnTo>
                  <a:lnTo>
                    <a:pt x="26" y="2438"/>
                  </a:lnTo>
                  <a:lnTo>
                    <a:pt x="13" y="2565"/>
                  </a:lnTo>
                  <a:lnTo>
                    <a:pt x="1" y="2691"/>
                  </a:lnTo>
                  <a:lnTo>
                    <a:pt x="13" y="2817"/>
                  </a:lnTo>
                  <a:lnTo>
                    <a:pt x="39" y="2944"/>
                  </a:lnTo>
                  <a:lnTo>
                    <a:pt x="39" y="2944"/>
                  </a:lnTo>
                  <a:lnTo>
                    <a:pt x="114" y="3184"/>
                  </a:lnTo>
                  <a:lnTo>
                    <a:pt x="215" y="3424"/>
                  </a:lnTo>
                  <a:lnTo>
                    <a:pt x="316" y="3664"/>
                  </a:lnTo>
                  <a:lnTo>
                    <a:pt x="443" y="3878"/>
                  </a:lnTo>
                  <a:lnTo>
                    <a:pt x="582" y="4093"/>
                  </a:lnTo>
                  <a:lnTo>
                    <a:pt x="746" y="4295"/>
                  </a:lnTo>
                  <a:lnTo>
                    <a:pt x="910" y="4497"/>
                  </a:lnTo>
                  <a:lnTo>
                    <a:pt x="1074" y="4687"/>
                  </a:lnTo>
                  <a:lnTo>
                    <a:pt x="1264" y="4864"/>
                  </a:lnTo>
                  <a:lnTo>
                    <a:pt x="1453" y="5041"/>
                  </a:lnTo>
                  <a:lnTo>
                    <a:pt x="1656" y="5205"/>
                  </a:lnTo>
                  <a:lnTo>
                    <a:pt x="1858" y="5369"/>
                  </a:lnTo>
                  <a:lnTo>
                    <a:pt x="2073" y="5521"/>
                  </a:lnTo>
                  <a:lnTo>
                    <a:pt x="2275" y="5672"/>
                  </a:lnTo>
                  <a:lnTo>
                    <a:pt x="2704" y="5937"/>
                  </a:lnTo>
                  <a:lnTo>
                    <a:pt x="2704" y="5937"/>
                  </a:lnTo>
                  <a:lnTo>
                    <a:pt x="2780" y="5975"/>
                  </a:lnTo>
                  <a:lnTo>
                    <a:pt x="2843" y="5988"/>
                  </a:lnTo>
                  <a:lnTo>
                    <a:pt x="2906" y="5988"/>
                  </a:lnTo>
                  <a:lnTo>
                    <a:pt x="2970" y="5975"/>
                  </a:lnTo>
                  <a:lnTo>
                    <a:pt x="3020" y="5950"/>
                  </a:lnTo>
                  <a:lnTo>
                    <a:pt x="3083" y="5925"/>
                  </a:lnTo>
                  <a:lnTo>
                    <a:pt x="3134" y="5874"/>
                  </a:lnTo>
                  <a:lnTo>
                    <a:pt x="3172" y="5836"/>
                  </a:lnTo>
                  <a:lnTo>
                    <a:pt x="3210" y="5786"/>
                  </a:lnTo>
                  <a:lnTo>
                    <a:pt x="3235" y="5723"/>
                  </a:lnTo>
                  <a:lnTo>
                    <a:pt x="3247" y="5660"/>
                  </a:lnTo>
                  <a:lnTo>
                    <a:pt x="3260" y="5609"/>
                  </a:lnTo>
                  <a:lnTo>
                    <a:pt x="3247" y="5546"/>
                  </a:lnTo>
                  <a:lnTo>
                    <a:pt x="3235" y="5483"/>
                  </a:lnTo>
                  <a:lnTo>
                    <a:pt x="3197" y="5432"/>
                  </a:lnTo>
                  <a:lnTo>
                    <a:pt x="3146" y="5382"/>
                  </a:lnTo>
                  <a:lnTo>
                    <a:pt x="3146" y="5382"/>
                  </a:lnTo>
                  <a:lnTo>
                    <a:pt x="2692" y="5028"/>
                  </a:lnTo>
                  <a:lnTo>
                    <a:pt x="2262" y="4674"/>
                  </a:lnTo>
                  <a:lnTo>
                    <a:pt x="1845" y="4308"/>
                  </a:lnTo>
                  <a:lnTo>
                    <a:pt x="1630" y="4106"/>
                  </a:lnTo>
                  <a:lnTo>
                    <a:pt x="1441" y="3904"/>
                  </a:lnTo>
                  <a:lnTo>
                    <a:pt x="1441" y="3904"/>
                  </a:lnTo>
                  <a:lnTo>
                    <a:pt x="1302" y="3790"/>
                  </a:lnTo>
                  <a:lnTo>
                    <a:pt x="1176" y="3664"/>
                  </a:lnTo>
                  <a:lnTo>
                    <a:pt x="1062" y="3512"/>
                  </a:lnTo>
                  <a:lnTo>
                    <a:pt x="948" y="3348"/>
                  </a:lnTo>
                  <a:lnTo>
                    <a:pt x="847" y="3184"/>
                  </a:lnTo>
                  <a:lnTo>
                    <a:pt x="771" y="3019"/>
                  </a:lnTo>
                  <a:lnTo>
                    <a:pt x="708" y="2855"/>
                  </a:lnTo>
                  <a:lnTo>
                    <a:pt x="670" y="2691"/>
                  </a:lnTo>
                  <a:lnTo>
                    <a:pt x="670" y="2552"/>
                  </a:lnTo>
                  <a:lnTo>
                    <a:pt x="683" y="2489"/>
                  </a:lnTo>
                  <a:lnTo>
                    <a:pt x="695" y="2426"/>
                  </a:lnTo>
                  <a:lnTo>
                    <a:pt x="721" y="2362"/>
                  </a:lnTo>
                  <a:lnTo>
                    <a:pt x="759" y="2312"/>
                  </a:lnTo>
                  <a:lnTo>
                    <a:pt x="809" y="2261"/>
                  </a:lnTo>
                  <a:lnTo>
                    <a:pt x="860" y="2223"/>
                  </a:lnTo>
                  <a:lnTo>
                    <a:pt x="923" y="2198"/>
                  </a:lnTo>
                  <a:lnTo>
                    <a:pt x="999" y="2173"/>
                  </a:lnTo>
                  <a:lnTo>
                    <a:pt x="1087" y="2160"/>
                  </a:lnTo>
                  <a:lnTo>
                    <a:pt x="1188" y="2148"/>
                  </a:lnTo>
                  <a:lnTo>
                    <a:pt x="1314" y="2148"/>
                  </a:lnTo>
                  <a:lnTo>
                    <a:pt x="1441" y="2160"/>
                  </a:lnTo>
                  <a:lnTo>
                    <a:pt x="1580" y="2186"/>
                  </a:lnTo>
                  <a:lnTo>
                    <a:pt x="1731" y="2223"/>
                  </a:lnTo>
                  <a:lnTo>
                    <a:pt x="1731" y="2223"/>
                  </a:lnTo>
                  <a:lnTo>
                    <a:pt x="1845" y="2299"/>
                  </a:lnTo>
                  <a:lnTo>
                    <a:pt x="1946" y="2375"/>
                  </a:lnTo>
                  <a:lnTo>
                    <a:pt x="2035" y="2463"/>
                  </a:lnTo>
                  <a:lnTo>
                    <a:pt x="2123" y="2565"/>
                  </a:lnTo>
                  <a:lnTo>
                    <a:pt x="2211" y="2653"/>
                  </a:lnTo>
                  <a:lnTo>
                    <a:pt x="2287" y="2767"/>
                  </a:lnTo>
                  <a:lnTo>
                    <a:pt x="2439" y="2981"/>
                  </a:lnTo>
                  <a:lnTo>
                    <a:pt x="2439" y="2981"/>
                  </a:lnTo>
                  <a:lnTo>
                    <a:pt x="2565" y="3196"/>
                  </a:lnTo>
                  <a:lnTo>
                    <a:pt x="2692" y="3411"/>
                  </a:lnTo>
                  <a:lnTo>
                    <a:pt x="2805" y="3638"/>
                  </a:lnTo>
                  <a:lnTo>
                    <a:pt x="2906" y="3878"/>
                  </a:lnTo>
                  <a:lnTo>
                    <a:pt x="2995" y="4106"/>
                  </a:lnTo>
                  <a:lnTo>
                    <a:pt x="3083" y="4346"/>
                  </a:lnTo>
                  <a:lnTo>
                    <a:pt x="3235" y="4826"/>
                  </a:lnTo>
                  <a:lnTo>
                    <a:pt x="3235" y="4826"/>
                  </a:lnTo>
                  <a:lnTo>
                    <a:pt x="3980" y="4624"/>
                  </a:lnTo>
                  <a:lnTo>
                    <a:pt x="3980" y="4624"/>
                  </a:lnTo>
                  <a:lnTo>
                    <a:pt x="3866" y="4219"/>
                  </a:lnTo>
                  <a:lnTo>
                    <a:pt x="3753" y="3803"/>
                  </a:lnTo>
                  <a:lnTo>
                    <a:pt x="3652" y="3386"/>
                  </a:lnTo>
                  <a:lnTo>
                    <a:pt x="3563" y="2956"/>
                  </a:lnTo>
                  <a:lnTo>
                    <a:pt x="3513" y="2527"/>
                  </a:lnTo>
                  <a:lnTo>
                    <a:pt x="3487" y="2312"/>
                  </a:lnTo>
                  <a:lnTo>
                    <a:pt x="3475" y="2097"/>
                  </a:lnTo>
                  <a:lnTo>
                    <a:pt x="3475" y="1882"/>
                  </a:lnTo>
                  <a:lnTo>
                    <a:pt x="3487" y="1668"/>
                  </a:lnTo>
                  <a:lnTo>
                    <a:pt x="3513" y="1453"/>
                  </a:lnTo>
                  <a:lnTo>
                    <a:pt x="3538" y="1251"/>
                  </a:lnTo>
                  <a:lnTo>
                    <a:pt x="3538" y="1251"/>
                  </a:lnTo>
                  <a:lnTo>
                    <a:pt x="3563" y="1124"/>
                  </a:lnTo>
                  <a:lnTo>
                    <a:pt x="3589" y="1023"/>
                  </a:lnTo>
                  <a:lnTo>
                    <a:pt x="3626" y="935"/>
                  </a:lnTo>
                  <a:lnTo>
                    <a:pt x="3664" y="872"/>
                  </a:lnTo>
                  <a:lnTo>
                    <a:pt x="3702" y="821"/>
                  </a:lnTo>
                  <a:lnTo>
                    <a:pt x="3740" y="783"/>
                  </a:lnTo>
                  <a:lnTo>
                    <a:pt x="3791" y="758"/>
                  </a:lnTo>
                  <a:lnTo>
                    <a:pt x="3829" y="745"/>
                  </a:lnTo>
                  <a:lnTo>
                    <a:pt x="3879" y="745"/>
                  </a:lnTo>
                  <a:lnTo>
                    <a:pt x="3930" y="771"/>
                  </a:lnTo>
                  <a:lnTo>
                    <a:pt x="3968" y="796"/>
                  </a:lnTo>
                  <a:lnTo>
                    <a:pt x="4018" y="821"/>
                  </a:lnTo>
                  <a:lnTo>
                    <a:pt x="4119" y="922"/>
                  </a:lnTo>
                  <a:lnTo>
                    <a:pt x="4220" y="1036"/>
                  </a:lnTo>
                  <a:lnTo>
                    <a:pt x="4321" y="1175"/>
                  </a:lnTo>
                  <a:lnTo>
                    <a:pt x="4410" y="1314"/>
                  </a:lnTo>
                  <a:lnTo>
                    <a:pt x="4574" y="1604"/>
                  </a:lnTo>
                  <a:lnTo>
                    <a:pt x="4688" y="1819"/>
                  </a:lnTo>
                  <a:lnTo>
                    <a:pt x="4726" y="1908"/>
                  </a:lnTo>
                  <a:lnTo>
                    <a:pt x="4726" y="1908"/>
                  </a:lnTo>
                  <a:lnTo>
                    <a:pt x="4789" y="2186"/>
                  </a:lnTo>
                  <a:lnTo>
                    <a:pt x="4839" y="2463"/>
                  </a:lnTo>
                  <a:lnTo>
                    <a:pt x="4877" y="2741"/>
                  </a:lnTo>
                  <a:lnTo>
                    <a:pt x="4902" y="3019"/>
                  </a:lnTo>
                  <a:lnTo>
                    <a:pt x="4902" y="3019"/>
                  </a:lnTo>
                  <a:lnTo>
                    <a:pt x="4928" y="3310"/>
                  </a:lnTo>
                  <a:lnTo>
                    <a:pt x="4940" y="3613"/>
                  </a:lnTo>
                  <a:lnTo>
                    <a:pt x="4940" y="3916"/>
                  </a:lnTo>
                  <a:lnTo>
                    <a:pt x="4940" y="4219"/>
                  </a:lnTo>
                  <a:lnTo>
                    <a:pt x="4940" y="4219"/>
                  </a:lnTo>
                  <a:lnTo>
                    <a:pt x="5724" y="4219"/>
                  </a:lnTo>
                  <a:lnTo>
                    <a:pt x="5724" y="4219"/>
                  </a:lnTo>
                  <a:lnTo>
                    <a:pt x="5711" y="3929"/>
                  </a:lnTo>
                  <a:lnTo>
                    <a:pt x="5724" y="3626"/>
                  </a:lnTo>
                  <a:lnTo>
                    <a:pt x="5736" y="3335"/>
                  </a:lnTo>
                  <a:lnTo>
                    <a:pt x="5762" y="3032"/>
                  </a:lnTo>
                  <a:lnTo>
                    <a:pt x="5799" y="2741"/>
                  </a:lnTo>
                  <a:lnTo>
                    <a:pt x="5837" y="2451"/>
                  </a:lnTo>
                  <a:lnTo>
                    <a:pt x="5901" y="2160"/>
                  </a:lnTo>
                  <a:lnTo>
                    <a:pt x="5964" y="1870"/>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328;p48">
            <a:extLst>
              <a:ext uri="{FF2B5EF4-FFF2-40B4-BE49-F238E27FC236}">
                <a16:creationId xmlns:a16="http://schemas.microsoft.com/office/drawing/2014/main" id="{8A2D5B1C-B053-58C1-9FD9-4AA596B49E27}"/>
              </a:ext>
            </a:extLst>
          </p:cNvPr>
          <p:cNvGrpSpPr/>
          <p:nvPr/>
        </p:nvGrpSpPr>
        <p:grpSpPr>
          <a:xfrm>
            <a:off x="4489572" y="-1621468"/>
            <a:ext cx="164829" cy="397626"/>
            <a:chOff x="4444536" y="2965201"/>
            <a:chExt cx="254995" cy="615140"/>
          </a:xfrm>
        </p:grpSpPr>
        <p:sp>
          <p:nvSpPr>
            <p:cNvPr id="22" name="Google Shape;329;p48">
              <a:extLst>
                <a:ext uri="{FF2B5EF4-FFF2-40B4-BE49-F238E27FC236}">
                  <a16:creationId xmlns:a16="http://schemas.microsoft.com/office/drawing/2014/main" id="{28D1275A-B561-4F8C-509C-F4111722586B}"/>
                </a:ext>
              </a:extLst>
            </p:cNvPr>
            <p:cNvSpPr/>
            <p:nvPr/>
          </p:nvSpPr>
          <p:spPr>
            <a:xfrm rot="10800000">
              <a:off x="4580827" y="3124739"/>
              <a:ext cx="118704" cy="357566"/>
            </a:xfrm>
            <a:custGeom>
              <a:avLst/>
              <a:gdLst/>
              <a:ahLst/>
              <a:cxnLst/>
              <a:rect l="l" t="t" r="r" b="b"/>
              <a:pathLst>
                <a:path w="13215" h="39807" extrusionOk="0">
                  <a:moveTo>
                    <a:pt x="9766" y="24129"/>
                  </a:moveTo>
                  <a:lnTo>
                    <a:pt x="9867" y="24142"/>
                  </a:lnTo>
                  <a:lnTo>
                    <a:pt x="9968" y="24167"/>
                  </a:lnTo>
                  <a:lnTo>
                    <a:pt x="10069" y="24217"/>
                  </a:lnTo>
                  <a:lnTo>
                    <a:pt x="10183" y="24268"/>
                  </a:lnTo>
                  <a:lnTo>
                    <a:pt x="10296" y="24344"/>
                  </a:lnTo>
                  <a:lnTo>
                    <a:pt x="10536" y="24533"/>
                  </a:lnTo>
                  <a:lnTo>
                    <a:pt x="10777" y="24761"/>
                  </a:lnTo>
                  <a:lnTo>
                    <a:pt x="10991" y="24988"/>
                  </a:lnTo>
                  <a:lnTo>
                    <a:pt x="11181" y="25241"/>
                  </a:lnTo>
                  <a:lnTo>
                    <a:pt x="11345" y="25493"/>
                  </a:lnTo>
                  <a:lnTo>
                    <a:pt x="11484" y="25759"/>
                  </a:lnTo>
                  <a:lnTo>
                    <a:pt x="11598" y="26024"/>
                  </a:lnTo>
                  <a:lnTo>
                    <a:pt x="11686" y="26302"/>
                  </a:lnTo>
                  <a:lnTo>
                    <a:pt x="11762" y="26580"/>
                  </a:lnTo>
                  <a:lnTo>
                    <a:pt x="11812" y="26870"/>
                  </a:lnTo>
                  <a:lnTo>
                    <a:pt x="11838" y="27161"/>
                  </a:lnTo>
                  <a:lnTo>
                    <a:pt x="11850" y="27451"/>
                  </a:lnTo>
                  <a:lnTo>
                    <a:pt x="11850" y="27755"/>
                  </a:lnTo>
                  <a:lnTo>
                    <a:pt x="11838" y="28045"/>
                  </a:lnTo>
                  <a:lnTo>
                    <a:pt x="11812" y="28348"/>
                  </a:lnTo>
                  <a:lnTo>
                    <a:pt x="11775" y="28639"/>
                  </a:lnTo>
                  <a:lnTo>
                    <a:pt x="11737" y="28942"/>
                  </a:lnTo>
                  <a:lnTo>
                    <a:pt x="11610" y="29586"/>
                  </a:lnTo>
                  <a:lnTo>
                    <a:pt x="11471" y="30218"/>
                  </a:lnTo>
                  <a:lnTo>
                    <a:pt x="11307" y="30824"/>
                  </a:lnTo>
                  <a:lnTo>
                    <a:pt x="11118" y="31431"/>
                  </a:lnTo>
                  <a:lnTo>
                    <a:pt x="10903" y="32024"/>
                  </a:lnTo>
                  <a:lnTo>
                    <a:pt x="10663" y="32606"/>
                  </a:lnTo>
                  <a:lnTo>
                    <a:pt x="10385" y="33174"/>
                  </a:lnTo>
                  <a:lnTo>
                    <a:pt x="10094" y="33717"/>
                  </a:lnTo>
                  <a:lnTo>
                    <a:pt x="9778" y="34260"/>
                  </a:lnTo>
                  <a:lnTo>
                    <a:pt x="9437" y="34778"/>
                  </a:lnTo>
                  <a:lnTo>
                    <a:pt x="9071" y="35284"/>
                  </a:lnTo>
                  <a:lnTo>
                    <a:pt x="8679" y="35776"/>
                  </a:lnTo>
                  <a:lnTo>
                    <a:pt x="8250" y="36256"/>
                  </a:lnTo>
                  <a:lnTo>
                    <a:pt x="7808" y="36724"/>
                  </a:lnTo>
                  <a:lnTo>
                    <a:pt x="7328" y="37166"/>
                  </a:lnTo>
                  <a:lnTo>
                    <a:pt x="6835" y="37595"/>
                  </a:lnTo>
                  <a:lnTo>
                    <a:pt x="6620" y="37760"/>
                  </a:lnTo>
                  <a:lnTo>
                    <a:pt x="6405" y="37924"/>
                  </a:lnTo>
                  <a:lnTo>
                    <a:pt x="6178" y="38075"/>
                  </a:lnTo>
                  <a:lnTo>
                    <a:pt x="5950" y="38214"/>
                  </a:lnTo>
                  <a:lnTo>
                    <a:pt x="5685" y="38366"/>
                  </a:lnTo>
                  <a:lnTo>
                    <a:pt x="5420" y="38492"/>
                  </a:lnTo>
                  <a:lnTo>
                    <a:pt x="5167" y="38606"/>
                  </a:lnTo>
                  <a:lnTo>
                    <a:pt x="4915" y="38707"/>
                  </a:lnTo>
                  <a:lnTo>
                    <a:pt x="4662" y="38783"/>
                  </a:lnTo>
                  <a:lnTo>
                    <a:pt x="4422" y="38846"/>
                  </a:lnTo>
                  <a:lnTo>
                    <a:pt x="4182" y="38897"/>
                  </a:lnTo>
                  <a:lnTo>
                    <a:pt x="3954" y="38934"/>
                  </a:lnTo>
                  <a:lnTo>
                    <a:pt x="3727" y="38947"/>
                  </a:lnTo>
                  <a:lnTo>
                    <a:pt x="3512" y="38947"/>
                  </a:lnTo>
                  <a:lnTo>
                    <a:pt x="3297" y="38934"/>
                  </a:lnTo>
                  <a:lnTo>
                    <a:pt x="3095" y="38909"/>
                  </a:lnTo>
                  <a:lnTo>
                    <a:pt x="2906" y="38871"/>
                  </a:lnTo>
                  <a:lnTo>
                    <a:pt x="2716" y="38808"/>
                  </a:lnTo>
                  <a:lnTo>
                    <a:pt x="2527" y="38732"/>
                  </a:lnTo>
                  <a:lnTo>
                    <a:pt x="2363" y="38644"/>
                  </a:lnTo>
                  <a:lnTo>
                    <a:pt x="2198" y="38543"/>
                  </a:lnTo>
                  <a:lnTo>
                    <a:pt x="2047" y="38429"/>
                  </a:lnTo>
                  <a:lnTo>
                    <a:pt x="1895" y="38290"/>
                  </a:lnTo>
                  <a:lnTo>
                    <a:pt x="1756" y="38151"/>
                  </a:lnTo>
                  <a:lnTo>
                    <a:pt x="1630" y="37987"/>
                  </a:lnTo>
                  <a:lnTo>
                    <a:pt x="1516" y="37810"/>
                  </a:lnTo>
                  <a:lnTo>
                    <a:pt x="1415" y="37633"/>
                  </a:lnTo>
                  <a:lnTo>
                    <a:pt x="1314" y="37431"/>
                  </a:lnTo>
                  <a:lnTo>
                    <a:pt x="1238" y="37216"/>
                  </a:lnTo>
                  <a:lnTo>
                    <a:pt x="1162" y="36989"/>
                  </a:lnTo>
                  <a:lnTo>
                    <a:pt x="1099" y="36749"/>
                  </a:lnTo>
                  <a:lnTo>
                    <a:pt x="1049" y="36496"/>
                  </a:lnTo>
                  <a:lnTo>
                    <a:pt x="1011" y="36231"/>
                  </a:lnTo>
                  <a:lnTo>
                    <a:pt x="985" y="35953"/>
                  </a:lnTo>
                  <a:lnTo>
                    <a:pt x="985" y="35663"/>
                  </a:lnTo>
                  <a:lnTo>
                    <a:pt x="985" y="35359"/>
                  </a:lnTo>
                  <a:lnTo>
                    <a:pt x="998" y="34943"/>
                  </a:lnTo>
                  <a:lnTo>
                    <a:pt x="1023" y="34526"/>
                  </a:lnTo>
                  <a:lnTo>
                    <a:pt x="1074" y="34121"/>
                  </a:lnTo>
                  <a:lnTo>
                    <a:pt x="1124" y="33717"/>
                  </a:lnTo>
                  <a:lnTo>
                    <a:pt x="1175" y="33326"/>
                  </a:lnTo>
                  <a:lnTo>
                    <a:pt x="1251" y="32934"/>
                  </a:lnTo>
                  <a:lnTo>
                    <a:pt x="1339" y="32555"/>
                  </a:lnTo>
                  <a:lnTo>
                    <a:pt x="1428" y="32176"/>
                  </a:lnTo>
                  <a:lnTo>
                    <a:pt x="1529" y="31797"/>
                  </a:lnTo>
                  <a:lnTo>
                    <a:pt x="1642" y="31431"/>
                  </a:lnTo>
                  <a:lnTo>
                    <a:pt x="1769" y="31077"/>
                  </a:lnTo>
                  <a:lnTo>
                    <a:pt x="1908" y="30711"/>
                  </a:lnTo>
                  <a:lnTo>
                    <a:pt x="2059" y="30370"/>
                  </a:lnTo>
                  <a:lnTo>
                    <a:pt x="2211" y="30016"/>
                  </a:lnTo>
                  <a:lnTo>
                    <a:pt x="2375" y="29687"/>
                  </a:lnTo>
                  <a:lnTo>
                    <a:pt x="2552" y="29346"/>
                  </a:lnTo>
                  <a:lnTo>
                    <a:pt x="2742" y="29018"/>
                  </a:lnTo>
                  <a:lnTo>
                    <a:pt x="2944" y="28702"/>
                  </a:lnTo>
                  <a:lnTo>
                    <a:pt x="3158" y="28386"/>
                  </a:lnTo>
                  <a:lnTo>
                    <a:pt x="3373" y="28083"/>
                  </a:lnTo>
                  <a:lnTo>
                    <a:pt x="3601" y="27780"/>
                  </a:lnTo>
                  <a:lnTo>
                    <a:pt x="3853" y="27477"/>
                  </a:lnTo>
                  <a:lnTo>
                    <a:pt x="4106" y="27186"/>
                  </a:lnTo>
                  <a:lnTo>
                    <a:pt x="4359" y="26896"/>
                  </a:lnTo>
                  <a:lnTo>
                    <a:pt x="4637" y="26618"/>
                  </a:lnTo>
                  <a:lnTo>
                    <a:pt x="4915" y="26340"/>
                  </a:lnTo>
                  <a:lnTo>
                    <a:pt x="5218" y="26074"/>
                  </a:lnTo>
                  <a:lnTo>
                    <a:pt x="5521" y="25809"/>
                  </a:lnTo>
                  <a:lnTo>
                    <a:pt x="5837" y="25557"/>
                  </a:lnTo>
                  <a:lnTo>
                    <a:pt x="6153" y="25304"/>
                  </a:lnTo>
                  <a:lnTo>
                    <a:pt x="6494" y="25064"/>
                  </a:lnTo>
                  <a:lnTo>
                    <a:pt x="6835" y="24824"/>
                  </a:lnTo>
                  <a:lnTo>
                    <a:pt x="6999" y="24723"/>
                  </a:lnTo>
                  <a:lnTo>
                    <a:pt x="7176" y="24634"/>
                  </a:lnTo>
                  <a:lnTo>
                    <a:pt x="7365" y="24546"/>
                  </a:lnTo>
                  <a:lnTo>
                    <a:pt x="7542" y="24470"/>
                  </a:lnTo>
                  <a:lnTo>
                    <a:pt x="7921" y="24331"/>
                  </a:lnTo>
                  <a:lnTo>
                    <a:pt x="8300" y="24180"/>
                  </a:lnTo>
                  <a:lnTo>
                    <a:pt x="8553" y="24445"/>
                  </a:lnTo>
                  <a:lnTo>
                    <a:pt x="5496" y="32643"/>
                  </a:lnTo>
                  <a:lnTo>
                    <a:pt x="5875" y="32820"/>
                  </a:lnTo>
                  <a:lnTo>
                    <a:pt x="6052" y="32568"/>
                  </a:lnTo>
                  <a:lnTo>
                    <a:pt x="6228" y="32328"/>
                  </a:lnTo>
                  <a:lnTo>
                    <a:pt x="6380" y="32075"/>
                  </a:lnTo>
                  <a:lnTo>
                    <a:pt x="6456" y="31949"/>
                  </a:lnTo>
                  <a:lnTo>
                    <a:pt x="6519" y="31810"/>
                  </a:lnTo>
                  <a:lnTo>
                    <a:pt x="7176" y="30117"/>
                  </a:lnTo>
                  <a:lnTo>
                    <a:pt x="7833" y="28424"/>
                  </a:lnTo>
                  <a:lnTo>
                    <a:pt x="8161" y="27578"/>
                  </a:lnTo>
                  <a:lnTo>
                    <a:pt x="8465" y="26719"/>
                  </a:lnTo>
                  <a:lnTo>
                    <a:pt x="8768" y="25860"/>
                  </a:lnTo>
                  <a:lnTo>
                    <a:pt x="9046" y="25001"/>
                  </a:lnTo>
                  <a:lnTo>
                    <a:pt x="9109" y="24799"/>
                  </a:lnTo>
                  <a:lnTo>
                    <a:pt x="9185" y="24634"/>
                  </a:lnTo>
                  <a:lnTo>
                    <a:pt x="9260" y="24483"/>
                  </a:lnTo>
                  <a:lnTo>
                    <a:pt x="9336" y="24369"/>
                  </a:lnTo>
                  <a:lnTo>
                    <a:pt x="9412" y="24281"/>
                  </a:lnTo>
                  <a:lnTo>
                    <a:pt x="9501" y="24205"/>
                  </a:lnTo>
                  <a:lnTo>
                    <a:pt x="9589" y="24154"/>
                  </a:lnTo>
                  <a:lnTo>
                    <a:pt x="9677" y="24129"/>
                  </a:lnTo>
                  <a:close/>
                  <a:moveTo>
                    <a:pt x="12520" y="1"/>
                  </a:moveTo>
                  <a:lnTo>
                    <a:pt x="12457" y="215"/>
                  </a:lnTo>
                  <a:lnTo>
                    <a:pt x="12406" y="531"/>
                  </a:lnTo>
                  <a:lnTo>
                    <a:pt x="12343" y="936"/>
                  </a:lnTo>
                  <a:lnTo>
                    <a:pt x="12280" y="1441"/>
                  </a:lnTo>
                  <a:lnTo>
                    <a:pt x="12154" y="2679"/>
                  </a:lnTo>
                  <a:lnTo>
                    <a:pt x="12002" y="4207"/>
                  </a:lnTo>
                  <a:lnTo>
                    <a:pt x="11825" y="5989"/>
                  </a:lnTo>
                  <a:lnTo>
                    <a:pt x="11610" y="7972"/>
                  </a:lnTo>
                  <a:lnTo>
                    <a:pt x="11484" y="9033"/>
                  </a:lnTo>
                  <a:lnTo>
                    <a:pt x="11345" y="10119"/>
                  </a:lnTo>
                  <a:lnTo>
                    <a:pt x="11193" y="11244"/>
                  </a:lnTo>
                  <a:lnTo>
                    <a:pt x="11017" y="12393"/>
                  </a:lnTo>
                  <a:lnTo>
                    <a:pt x="10802" y="13669"/>
                  </a:lnTo>
                  <a:lnTo>
                    <a:pt x="10562" y="14945"/>
                  </a:lnTo>
                  <a:lnTo>
                    <a:pt x="10309" y="16208"/>
                  </a:lnTo>
                  <a:lnTo>
                    <a:pt x="10044" y="17472"/>
                  </a:lnTo>
                  <a:lnTo>
                    <a:pt x="9488" y="20011"/>
                  </a:lnTo>
                  <a:lnTo>
                    <a:pt x="8919" y="22537"/>
                  </a:lnTo>
                  <a:lnTo>
                    <a:pt x="8894" y="22664"/>
                  </a:lnTo>
                  <a:lnTo>
                    <a:pt x="8844" y="22790"/>
                  </a:lnTo>
                  <a:lnTo>
                    <a:pt x="8793" y="22916"/>
                  </a:lnTo>
                  <a:lnTo>
                    <a:pt x="8730" y="23030"/>
                  </a:lnTo>
                  <a:lnTo>
                    <a:pt x="8654" y="23144"/>
                  </a:lnTo>
                  <a:lnTo>
                    <a:pt x="8578" y="23232"/>
                  </a:lnTo>
                  <a:lnTo>
                    <a:pt x="8490" y="23308"/>
                  </a:lnTo>
                  <a:lnTo>
                    <a:pt x="8452" y="23321"/>
                  </a:lnTo>
                  <a:lnTo>
                    <a:pt x="8414" y="23333"/>
                  </a:lnTo>
                  <a:lnTo>
                    <a:pt x="8149" y="23396"/>
                  </a:lnTo>
                  <a:lnTo>
                    <a:pt x="7896" y="23472"/>
                  </a:lnTo>
                  <a:lnTo>
                    <a:pt x="7656" y="23548"/>
                  </a:lnTo>
                  <a:lnTo>
                    <a:pt x="7416" y="23636"/>
                  </a:lnTo>
                  <a:lnTo>
                    <a:pt x="7176" y="23725"/>
                  </a:lnTo>
                  <a:lnTo>
                    <a:pt x="6949" y="23826"/>
                  </a:lnTo>
                  <a:lnTo>
                    <a:pt x="6721" y="23927"/>
                  </a:lnTo>
                  <a:lnTo>
                    <a:pt x="6506" y="24041"/>
                  </a:lnTo>
                  <a:lnTo>
                    <a:pt x="6292" y="24167"/>
                  </a:lnTo>
                  <a:lnTo>
                    <a:pt x="6077" y="24281"/>
                  </a:lnTo>
                  <a:lnTo>
                    <a:pt x="5673" y="24546"/>
                  </a:lnTo>
                  <a:lnTo>
                    <a:pt x="5281" y="24836"/>
                  </a:lnTo>
                  <a:lnTo>
                    <a:pt x="4915" y="25140"/>
                  </a:lnTo>
                  <a:lnTo>
                    <a:pt x="4561" y="25468"/>
                  </a:lnTo>
                  <a:lnTo>
                    <a:pt x="4220" y="25809"/>
                  </a:lnTo>
                  <a:lnTo>
                    <a:pt x="3891" y="26163"/>
                  </a:lnTo>
                  <a:lnTo>
                    <a:pt x="3563" y="26542"/>
                  </a:lnTo>
                  <a:lnTo>
                    <a:pt x="3260" y="26921"/>
                  </a:lnTo>
                  <a:lnTo>
                    <a:pt x="2956" y="27325"/>
                  </a:lnTo>
                  <a:lnTo>
                    <a:pt x="2666" y="27729"/>
                  </a:lnTo>
                  <a:lnTo>
                    <a:pt x="2375" y="28134"/>
                  </a:lnTo>
                  <a:lnTo>
                    <a:pt x="2148" y="28500"/>
                  </a:lnTo>
                  <a:lnTo>
                    <a:pt x="1920" y="28866"/>
                  </a:lnTo>
                  <a:lnTo>
                    <a:pt x="1718" y="29233"/>
                  </a:lnTo>
                  <a:lnTo>
                    <a:pt x="1529" y="29612"/>
                  </a:lnTo>
                  <a:lnTo>
                    <a:pt x="1339" y="30003"/>
                  </a:lnTo>
                  <a:lnTo>
                    <a:pt x="1175" y="30382"/>
                  </a:lnTo>
                  <a:lnTo>
                    <a:pt x="1023" y="30786"/>
                  </a:lnTo>
                  <a:lnTo>
                    <a:pt x="872" y="31178"/>
                  </a:lnTo>
                  <a:lnTo>
                    <a:pt x="745" y="31582"/>
                  </a:lnTo>
                  <a:lnTo>
                    <a:pt x="619" y="31974"/>
                  </a:lnTo>
                  <a:lnTo>
                    <a:pt x="493" y="32391"/>
                  </a:lnTo>
                  <a:lnTo>
                    <a:pt x="379" y="32795"/>
                  </a:lnTo>
                  <a:lnTo>
                    <a:pt x="177" y="33616"/>
                  </a:lnTo>
                  <a:lnTo>
                    <a:pt x="0" y="34450"/>
                  </a:lnTo>
                  <a:lnTo>
                    <a:pt x="0" y="36143"/>
                  </a:lnTo>
                  <a:lnTo>
                    <a:pt x="101" y="36218"/>
                  </a:lnTo>
                  <a:lnTo>
                    <a:pt x="139" y="36256"/>
                  </a:lnTo>
                  <a:lnTo>
                    <a:pt x="164" y="36294"/>
                  </a:lnTo>
                  <a:lnTo>
                    <a:pt x="215" y="36635"/>
                  </a:lnTo>
                  <a:lnTo>
                    <a:pt x="291" y="36951"/>
                  </a:lnTo>
                  <a:lnTo>
                    <a:pt x="379" y="37254"/>
                  </a:lnTo>
                  <a:lnTo>
                    <a:pt x="467" y="37532"/>
                  </a:lnTo>
                  <a:lnTo>
                    <a:pt x="581" y="37798"/>
                  </a:lnTo>
                  <a:lnTo>
                    <a:pt x="708" y="38050"/>
                  </a:lnTo>
                  <a:lnTo>
                    <a:pt x="847" y="38290"/>
                  </a:lnTo>
                  <a:lnTo>
                    <a:pt x="998" y="38505"/>
                  </a:lnTo>
                  <a:lnTo>
                    <a:pt x="1162" y="38694"/>
                  </a:lnTo>
                  <a:lnTo>
                    <a:pt x="1327" y="38884"/>
                  </a:lnTo>
                  <a:lnTo>
                    <a:pt x="1516" y="39048"/>
                  </a:lnTo>
                  <a:lnTo>
                    <a:pt x="1706" y="39200"/>
                  </a:lnTo>
                  <a:lnTo>
                    <a:pt x="1895" y="39326"/>
                  </a:lnTo>
                  <a:lnTo>
                    <a:pt x="2110" y="39440"/>
                  </a:lnTo>
                  <a:lnTo>
                    <a:pt x="2325" y="39541"/>
                  </a:lnTo>
                  <a:lnTo>
                    <a:pt x="2552" y="39629"/>
                  </a:lnTo>
                  <a:lnTo>
                    <a:pt x="2779" y="39692"/>
                  </a:lnTo>
                  <a:lnTo>
                    <a:pt x="3007" y="39743"/>
                  </a:lnTo>
                  <a:lnTo>
                    <a:pt x="3247" y="39781"/>
                  </a:lnTo>
                  <a:lnTo>
                    <a:pt x="3500" y="39793"/>
                  </a:lnTo>
                  <a:lnTo>
                    <a:pt x="3740" y="39806"/>
                  </a:lnTo>
                  <a:lnTo>
                    <a:pt x="3992" y="39793"/>
                  </a:lnTo>
                  <a:lnTo>
                    <a:pt x="4258" y="39756"/>
                  </a:lnTo>
                  <a:lnTo>
                    <a:pt x="4510" y="39718"/>
                  </a:lnTo>
                  <a:lnTo>
                    <a:pt x="4776" y="39655"/>
                  </a:lnTo>
                  <a:lnTo>
                    <a:pt x="5041" y="39579"/>
                  </a:lnTo>
                  <a:lnTo>
                    <a:pt x="5294" y="39490"/>
                  </a:lnTo>
                  <a:lnTo>
                    <a:pt x="5559" y="39377"/>
                  </a:lnTo>
                  <a:lnTo>
                    <a:pt x="5824" y="39250"/>
                  </a:lnTo>
                  <a:lnTo>
                    <a:pt x="6089" y="39111"/>
                  </a:lnTo>
                  <a:lnTo>
                    <a:pt x="6342" y="38960"/>
                  </a:lnTo>
                  <a:lnTo>
                    <a:pt x="6595" y="38796"/>
                  </a:lnTo>
                  <a:lnTo>
                    <a:pt x="6911" y="38568"/>
                  </a:lnTo>
                  <a:lnTo>
                    <a:pt x="7214" y="38353"/>
                  </a:lnTo>
                  <a:lnTo>
                    <a:pt x="7504" y="38113"/>
                  </a:lnTo>
                  <a:lnTo>
                    <a:pt x="7782" y="37886"/>
                  </a:lnTo>
                  <a:lnTo>
                    <a:pt x="8060" y="37646"/>
                  </a:lnTo>
                  <a:lnTo>
                    <a:pt x="8326" y="37393"/>
                  </a:lnTo>
                  <a:lnTo>
                    <a:pt x="8591" y="37141"/>
                  </a:lnTo>
                  <a:lnTo>
                    <a:pt x="8844" y="36888"/>
                  </a:lnTo>
                  <a:lnTo>
                    <a:pt x="9084" y="36623"/>
                  </a:lnTo>
                  <a:lnTo>
                    <a:pt x="9311" y="36357"/>
                  </a:lnTo>
                  <a:lnTo>
                    <a:pt x="9538" y="36092"/>
                  </a:lnTo>
                  <a:lnTo>
                    <a:pt x="9766" y="35814"/>
                  </a:lnTo>
                  <a:lnTo>
                    <a:pt x="9968" y="35524"/>
                  </a:lnTo>
                  <a:lnTo>
                    <a:pt x="10170" y="35246"/>
                  </a:lnTo>
                  <a:lnTo>
                    <a:pt x="10372" y="34943"/>
                  </a:lnTo>
                  <a:lnTo>
                    <a:pt x="10549" y="34652"/>
                  </a:lnTo>
                  <a:lnTo>
                    <a:pt x="10739" y="34349"/>
                  </a:lnTo>
                  <a:lnTo>
                    <a:pt x="10903" y="34046"/>
                  </a:lnTo>
                  <a:lnTo>
                    <a:pt x="11067" y="33730"/>
                  </a:lnTo>
                  <a:lnTo>
                    <a:pt x="11219" y="33414"/>
                  </a:lnTo>
                  <a:lnTo>
                    <a:pt x="11370" y="33098"/>
                  </a:lnTo>
                  <a:lnTo>
                    <a:pt x="11509" y="32770"/>
                  </a:lnTo>
                  <a:lnTo>
                    <a:pt x="11636" y="32441"/>
                  </a:lnTo>
                  <a:lnTo>
                    <a:pt x="11762" y="32100"/>
                  </a:lnTo>
                  <a:lnTo>
                    <a:pt x="11876" y="31772"/>
                  </a:lnTo>
                  <a:lnTo>
                    <a:pt x="11989" y="31418"/>
                  </a:lnTo>
                  <a:lnTo>
                    <a:pt x="12090" y="31077"/>
                  </a:lnTo>
                  <a:lnTo>
                    <a:pt x="12179" y="30723"/>
                  </a:lnTo>
                  <a:lnTo>
                    <a:pt x="12267" y="30370"/>
                  </a:lnTo>
                  <a:lnTo>
                    <a:pt x="12343" y="30016"/>
                  </a:lnTo>
                  <a:lnTo>
                    <a:pt x="12406" y="29649"/>
                  </a:lnTo>
                  <a:lnTo>
                    <a:pt x="12469" y="29283"/>
                  </a:lnTo>
                  <a:lnTo>
                    <a:pt x="12558" y="28702"/>
                  </a:lnTo>
                  <a:lnTo>
                    <a:pt x="12596" y="28159"/>
                  </a:lnTo>
                  <a:lnTo>
                    <a:pt x="12621" y="27654"/>
                  </a:lnTo>
                  <a:lnTo>
                    <a:pt x="12608" y="27414"/>
                  </a:lnTo>
                  <a:lnTo>
                    <a:pt x="12608" y="27186"/>
                  </a:lnTo>
                  <a:lnTo>
                    <a:pt x="12583" y="26959"/>
                  </a:lnTo>
                  <a:lnTo>
                    <a:pt x="12558" y="26744"/>
                  </a:lnTo>
                  <a:lnTo>
                    <a:pt x="12520" y="26529"/>
                  </a:lnTo>
                  <a:lnTo>
                    <a:pt x="12482" y="26327"/>
                  </a:lnTo>
                  <a:lnTo>
                    <a:pt x="12432" y="26138"/>
                  </a:lnTo>
                  <a:lnTo>
                    <a:pt x="12368" y="25948"/>
                  </a:lnTo>
                  <a:lnTo>
                    <a:pt x="12305" y="25759"/>
                  </a:lnTo>
                  <a:lnTo>
                    <a:pt x="12229" y="25582"/>
                  </a:lnTo>
                  <a:lnTo>
                    <a:pt x="12141" y="25418"/>
                  </a:lnTo>
                  <a:lnTo>
                    <a:pt x="12053" y="25241"/>
                  </a:lnTo>
                  <a:lnTo>
                    <a:pt x="11951" y="25089"/>
                  </a:lnTo>
                  <a:lnTo>
                    <a:pt x="11838" y="24925"/>
                  </a:lnTo>
                  <a:lnTo>
                    <a:pt x="11724" y="24773"/>
                  </a:lnTo>
                  <a:lnTo>
                    <a:pt x="11598" y="24634"/>
                  </a:lnTo>
                  <a:lnTo>
                    <a:pt x="11459" y="24483"/>
                  </a:lnTo>
                  <a:lnTo>
                    <a:pt x="11320" y="24344"/>
                  </a:lnTo>
                  <a:lnTo>
                    <a:pt x="11168" y="24217"/>
                  </a:lnTo>
                  <a:lnTo>
                    <a:pt x="11004" y="24079"/>
                  </a:lnTo>
                  <a:lnTo>
                    <a:pt x="10663" y="23826"/>
                  </a:lnTo>
                  <a:lnTo>
                    <a:pt x="10284" y="23586"/>
                  </a:lnTo>
                  <a:lnTo>
                    <a:pt x="9867" y="23346"/>
                  </a:lnTo>
                  <a:lnTo>
                    <a:pt x="10271" y="20845"/>
                  </a:lnTo>
                  <a:lnTo>
                    <a:pt x="10688" y="18204"/>
                  </a:lnTo>
                  <a:lnTo>
                    <a:pt x="11547" y="12697"/>
                  </a:lnTo>
                  <a:lnTo>
                    <a:pt x="12394" y="7214"/>
                  </a:lnTo>
                  <a:lnTo>
                    <a:pt x="12811" y="4586"/>
                  </a:lnTo>
                  <a:lnTo>
                    <a:pt x="13215" y="2085"/>
                  </a:lnTo>
                  <a:lnTo>
                    <a:pt x="1252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30;p48">
              <a:extLst>
                <a:ext uri="{FF2B5EF4-FFF2-40B4-BE49-F238E27FC236}">
                  <a16:creationId xmlns:a16="http://schemas.microsoft.com/office/drawing/2014/main" id="{8234EB82-F1E3-BA93-324B-DCB36DEDEA4D}"/>
                </a:ext>
              </a:extLst>
            </p:cNvPr>
            <p:cNvSpPr/>
            <p:nvPr/>
          </p:nvSpPr>
          <p:spPr>
            <a:xfrm rot="10800000">
              <a:off x="4580827" y="3124739"/>
              <a:ext cx="118704" cy="357566"/>
            </a:xfrm>
            <a:custGeom>
              <a:avLst/>
              <a:gdLst/>
              <a:ahLst/>
              <a:cxnLst/>
              <a:rect l="l" t="t" r="r" b="b"/>
              <a:pathLst>
                <a:path w="13215" h="39807" fill="none" extrusionOk="0">
                  <a:moveTo>
                    <a:pt x="13215" y="2085"/>
                  </a:moveTo>
                  <a:lnTo>
                    <a:pt x="13215" y="2085"/>
                  </a:lnTo>
                  <a:lnTo>
                    <a:pt x="12811" y="4586"/>
                  </a:lnTo>
                  <a:lnTo>
                    <a:pt x="12394" y="7214"/>
                  </a:lnTo>
                  <a:lnTo>
                    <a:pt x="11547" y="12697"/>
                  </a:lnTo>
                  <a:lnTo>
                    <a:pt x="10688" y="18204"/>
                  </a:lnTo>
                  <a:lnTo>
                    <a:pt x="10271" y="20845"/>
                  </a:lnTo>
                  <a:lnTo>
                    <a:pt x="9867" y="23346"/>
                  </a:lnTo>
                  <a:lnTo>
                    <a:pt x="9867" y="23346"/>
                  </a:lnTo>
                  <a:lnTo>
                    <a:pt x="10284" y="23586"/>
                  </a:lnTo>
                  <a:lnTo>
                    <a:pt x="10663" y="23826"/>
                  </a:lnTo>
                  <a:lnTo>
                    <a:pt x="11004" y="24079"/>
                  </a:lnTo>
                  <a:lnTo>
                    <a:pt x="11168" y="24217"/>
                  </a:lnTo>
                  <a:lnTo>
                    <a:pt x="11320" y="24344"/>
                  </a:lnTo>
                  <a:lnTo>
                    <a:pt x="11459" y="24483"/>
                  </a:lnTo>
                  <a:lnTo>
                    <a:pt x="11598" y="24634"/>
                  </a:lnTo>
                  <a:lnTo>
                    <a:pt x="11724" y="24773"/>
                  </a:lnTo>
                  <a:lnTo>
                    <a:pt x="11838" y="24925"/>
                  </a:lnTo>
                  <a:lnTo>
                    <a:pt x="11951" y="25089"/>
                  </a:lnTo>
                  <a:lnTo>
                    <a:pt x="12053" y="25241"/>
                  </a:lnTo>
                  <a:lnTo>
                    <a:pt x="12141" y="25418"/>
                  </a:lnTo>
                  <a:lnTo>
                    <a:pt x="12229" y="25582"/>
                  </a:lnTo>
                  <a:lnTo>
                    <a:pt x="12305" y="25759"/>
                  </a:lnTo>
                  <a:lnTo>
                    <a:pt x="12368" y="25948"/>
                  </a:lnTo>
                  <a:lnTo>
                    <a:pt x="12432" y="26138"/>
                  </a:lnTo>
                  <a:lnTo>
                    <a:pt x="12482" y="26327"/>
                  </a:lnTo>
                  <a:lnTo>
                    <a:pt x="12520" y="26529"/>
                  </a:lnTo>
                  <a:lnTo>
                    <a:pt x="12558" y="26744"/>
                  </a:lnTo>
                  <a:lnTo>
                    <a:pt x="12583" y="26959"/>
                  </a:lnTo>
                  <a:lnTo>
                    <a:pt x="12608" y="27186"/>
                  </a:lnTo>
                  <a:lnTo>
                    <a:pt x="12608" y="27414"/>
                  </a:lnTo>
                  <a:lnTo>
                    <a:pt x="12621" y="27654"/>
                  </a:lnTo>
                  <a:lnTo>
                    <a:pt x="12596" y="28159"/>
                  </a:lnTo>
                  <a:lnTo>
                    <a:pt x="12558" y="28702"/>
                  </a:lnTo>
                  <a:lnTo>
                    <a:pt x="12469" y="29283"/>
                  </a:lnTo>
                  <a:lnTo>
                    <a:pt x="12469" y="29283"/>
                  </a:lnTo>
                  <a:lnTo>
                    <a:pt x="12406" y="29649"/>
                  </a:lnTo>
                  <a:lnTo>
                    <a:pt x="12343" y="30016"/>
                  </a:lnTo>
                  <a:lnTo>
                    <a:pt x="12267" y="30370"/>
                  </a:lnTo>
                  <a:lnTo>
                    <a:pt x="12179" y="30723"/>
                  </a:lnTo>
                  <a:lnTo>
                    <a:pt x="12090" y="31077"/>
                  </a:lnTo>
                  <a:lnTo>
                    <a:pt x="11989" y="31418"/>
                  </a:lnTo>
                  <a:lnTo>
                    <a:pt x="11876" y="31772"/>
                  </a:lnTo>
                  <a:lnTo>
                    <a:pt x="11762" y="32100"/>
                  </a:lnTo>
                  <a:lnTo>
                    <a:pt x="11636" y="32441"/>
                  </a:lnTo>
                  <a:lnTo>
                    <a:pt x="11509" y="32770"/>
                  </a:lnTo>
                  <a:lnTo>
                    <a:pt x="11370" y="33098"/>
                  </a:lnTo>
                  <a:lnTo>
                    <a:pt x="11219" y="33414"/>
                  </a:lnTo>
                  <a:lnTo>
                    <a:pt x="11067" y="33730"/>
                  </a:lnTo>
                  <a:lnTo>
                    <a:pt x="10903" y="34046"/>
                  </a:lnTo>
                  <a:lnTo>
                    <a:pt x="10739" y="34349"/>
                  </a:lnTo>
                  <a:lnTo>
                    <a:pt x="10549" y="34652"/>
                  </a:lnTo>
                  <a:lnTo>
                    <a:pt x="10372" y="34943"/>
                  </a:lnTo>
                  <a:lnTo>
                    <a:pt x="10170" y="35246"/>
                  </a:lnTo>
                  <a:lnTo>
                    <a:pt x="9968" y="35524"/>
                  </a:lnTo>
                  <a:lnTo>
                    <a:pt x="9766" y="35814"/>
                  </a:lnTo>
                  <a:lnTo>
                    <a:pt x="9538" y="36092"/>
                  </a:lnTo>
                  <a:lnTo>
                    <a:pt x="9311" y="36357"/>
                  </a:lnTo>
                  <a:lnTo>
                    <a:pt x="9084" y="36623"/>
                  </a:lnTo>
                  <a:lnTo>
                    <a:pt x="8844" y="36888"/>
                  </a:lnTo>
                  <a:lnTo>
                    <a:pt x="8591" y="37141"/>
                  </a:lnTo>
                  <a:lnTo>
                    <a:pt x="8326" y="37393"/>
                  </a:lnTo>
                  <a:lnTo>
                    <a:pt x="8060" y="37646"/>
                  </a:lnTo>
                  <a:lnTo>
                    <a:pt x="7782" y="37886"/>
                  </a:lnTo>
                  <a:lnTo>
                    <a:pt x="7504" y="38113"/>
                  </a:lnTo>
                  <a:lnTo>
                    <a:pt x="7214" y="38353"/>
                  </a:lnTo>
                  <a:lnTo>
                    <a:pt x="6911" y="38568"/>
                  </a:lnTo>
                  <a:lnTo>
                    <a:pt x="6595" y="38796"/>
                  </a:lnTo>
                  <a:lnTo>
                    <a:pt x="6595" y="38796"/>
                  </a:lnTo>
                  <a:lnTo>
                    <a:pt x="6342" y="38960"/>
                  </a:lnTo>
                  <a:lnTo>
                    <a:pt x="6089" y="39111"/>
                  </a:lnTo>
                  <a:lnTo>
                    <a:pt x="5824" y="39250"/>
                  </a:lnTo>
                  <a:lnTo>
                    <a:pt x="5559" y="39377"/>
                  </a:lnTo>
                  <a:lnTo>
                    <a:pt x="5294" y="39490"/>
                  </a:lnTo>
                  <a:lnTo>
                    <a:pt x="5041" y="39579"/>
                  </a:lnTo>
                  <a:lnTo>
                    <a:pt x="4776" y="39655"/>
                  </a:lnTo>
                  <a:lnTo>
                    <a:pt x="4510" y="39718"/>
                  </a:lnTo>
                  <a:lnTo>
                    <a:pt x="4258" y="39756"/>
                  </a:lnTo>
                  <a:lnTo>
                    <a:pt x="3992" y="39793"/>
                  </a:lnTo>
                  <a:lnTo>
                    <a:pt x="3740" y="39806"/>
                  </a:lnTo>
                  <a:lnTo>
                    <a:pt x="3500" y="39793"/>
                  </a:lnTo>
                  <a:lnTo>
                    <a:pt x="3247" y="39781"/>
                  </a:lnTo>
                  <a:lnTo>
                    <a:pt x="3007" y="39743"/>
                  </a:lnTo>
                  <a:lnTo>
                    <a:pt x="2779" y="39692"/>
                  </a:lnTo>
                  <a:lnTo>
                    <a:pt x="2552" y="39629"/>
                  </a:lnTo>
                  <a:lnTo>
                    <a:pt x="2325" y="39541"/>
                  </a:lnTo>
                  <a:lnTo>
                    <a:pt x="2110" y="39440"/>
                  </a:lnTo>
                  <a:lnTo>
                    <a:pt x="1895" y="39326"/>
                  </a:lnTo>
                  <a:lnTo>
                    <a:pt x="1706" y="39200"/>
                  </a:lnTo>
                  <a:lnTo>
                    <a:pt x="1516" y="39048"/>
                  </a:lnTo>
                  <a:lnTo>
                    <a:pt x="1327" y="38884"/>
                  </a:lnTo>
                  <a:lnTo>
                    <a:pt x="1162" y="38694"/>
                  </a:lnTo>
                  <a:lnTo>
                    <a:pt x="998" y="38505"/>
                  </a:lnTo>
                  <a:lnTo>
                    <a:pt x="847" y="38290"/>
                  </a:lnTo>
                  <a:lnTo>
                    <a:pt x="708" y="38050"/>
                  </a:lnTo>
                  <a:lnTo>
                    <a:pt x="581" y="37798"/>
                  </a:lnTo>
                  <a:lnTo>
                    <a:pt x="467" y="37532"/>
                  </a:lnTo>
                  <a:lnTo>
                    <a:pt x="379" y="37254"/>
                  </a:lnTo>
                  <a:lnTo>
                    <a:pt x="291" y="36951"/>
                  </a:lnTo>
                  <a:lnTo>
                    <a:pt x="215" y="36635"/>
                  </a:lnTo>
                  <a:lnTo>
                    <a:pt x="164" y="36294"/>
                  </a:lnTo>
                  <a:lnTo>
                    <a:pt x="164" y="36294"/>
                  </a:lnTo>
                  <a:lnTo>
                    <a:pt x="139" y="36256"/>
                  </a:lnTo>
                  <a:lnTo>
                    <a:pt x="101" y="36218"/>
                  </a:lnTo>
                  <a:lnTo>
                    <a:pt x="0" y="36143"/>
                  </a:lnTo>
                  <a:lnTo>
                    <a:pt x="0" y="36143"/>
                  </a:lnTo>
                  <a:lnTo>
                    <a:pt x="0" y="34450"/>
                  </a:lnTo>
                  <a:lnTo>
                    <a:pt x="0" y="34450"/>
                  </a:lnTo>
                  <a:lnTo>
                    <a:pt x="177" y="33616"/>
                  </a:lnTo>
                  <a:lnTo>
                    <a:pt x="379" y="32795"/>
                  </a:lnTo>
                  <a:lnTo>
                    <a:pt x="493" y="32391"/>
                  </a:lnTo>
                  <a:lnTo>
                    <a:pt x="619" y="31974"/>
                  </a:lnTo>
                  <a:lnTo>
                    <a:pt x="745" y="31582"/>
                  </a:lnTo>
                  <a:lnTo>
                    <a:pt x="872" y="31178"/>
                  </a:lnTo>
                  <a:lnTo>
                    <a:pt x="1023" y="30786"/>
                  </a:lnTo>
                  <a:lnTo>
                    <a:pt x="1175" y="30382"/>
                  </a:lnTo>
                  <a:lnTo>
                    <a:pt x="1339" y="30003"/>
                  </a:lnTo>
                  <a:lnTo>
                    <a:pt x="1529" y="29612"/>
                  </a:lnTo>
                  <a:lnTo>
                    <a:pt x="1718" y="29233"/>
                  </a:lnTo>
                  <a:lnTo>
                    <a:pt x="1920" y="28866"/>
                  </a:lnTo>
                  <a:lnTo>
                    <a:pt x="2148" y="28500"/>
                  </a:lnTo>
                  <a:lnTo>
                    <a:pt x="2375" y="28134"/>
                  </a:lnTo>
                  <a:lnTo>
                    <a:pt x="2375" y="28134"/>
                  </a:lnTo>
                  <a:lnTo>
                    <a:pt x="2666" y="27729"/>
                  </a:lnTo>
                  <a:lnTo>
                    <a:pt x="2956" y="27325"/>
                  </a:lnTo>
                  <a:lnTo>
                    <a:pt x="3260" y="26921"/>
                  </a:lnTo>
                  <a:lnTo>
                    <a:pt x="3563" y="26542"/>
                  </a:lnTo>
                  <a:lnTo>
                    <a:pt x="3891" y="26163"/>
                  </a:lnTo>
                  <a:lnTo>
                    <a:pt x="4220" y="25809"/>
                  </a:lnTo>
                  <a:lnTo>
                    <a:pt x="4561" y="25468"/>
                  </a:lnTo>
                  <a:lnTo>
                    <a:pt x="4915" y="25140"/>
                  </a:lnTo>
                  <a:lnTo>
                    <a:pt x="5281" y="24836"/>
                  </a:lnTo>
                  <a:lnTo>
                    <a:pt x="5673" y="24546"/>
                  </a:lnTo>
                  <a:lnTo>
                    <a:pt x="6077" y="24281"/>
                  </a:lnTo>
                  <a:lnTo>
                    <a:pt x="6292" y="24167"/>
                  </a:lnTo>
                  <a:lnTo>
                    <a:pt x="6506" y="24041"/>
                  </a:lnTo>
                  <a:lnTo>
                    <a:pt x="6721" y="23927"/>
                  </a:lnTo>
                  <a:lnTo>
                    <a:pt x="6949" y="23826"/>
                  </a:lnTo>
                  <a:lnTo>
                    <a:pt x="7176" y="23725"/>
                  </a:lnTo>
                  <a:lnTo>
                    <a:pt x="7416" y="23636"/>
                  </a:lnTo>
                  <a:lnTo>
                    <a:pt x="7656" y="23548"/>
                  </a:lnTo>
                  <a:lnTo>
                    <a:pt x="7896" y="23472"/>
                  </a:lnTo>
                  <a:lnTo>
                    <a:pt x="8149" y="23396"/>
                  </a:lnTo>
                  <a:lnTo>
                    <a:pt x="8414" y="23333"/>
                  </a:lnTo>
                  <a:lnTo>
                    <a:pt x="8414" y="23333"/>
                  </a:lnTo>
                  <a:lnTo>
                    <a:pt x="8452" y="23321"/>
                  </a:lnTo>
                  <a:lnTo>
                    <a:pt x="8490" y="23308"/>
                  </a:lnTo>
                  <a:lnTo>
                    <a:pt x="8578" y="23232"/>
                  </a:lnTo>
                  <a:lnTo>
                    <a:pt x="8654" y="23144"/>
                  </a:lnTo>
                  <a:lnTo>
                    <a:pt x="8730" y="23030"/>
                  </a:lnTo>
                  <a:lnTo>
                    <a:pt x="8793" y="22916"/>
                  </a:lnTo>
                  <a:lnTo>
                    <a:pt x="8844" y="22790"/>
                  </a:lnTo>
                  <a:lnTo>
                    <a:pt x="8894" y="22664"/>
                  </a:lnTo>
                  <a:lnTo>
                    <a:pt x="8919" y="22537"/>
                  </a:lnTo>
                  <a:lnTo>
                    <a:pt x="8919" y="22537"/>
                  </a:lnTo>
                  <a:lnTo>
                    <a:pt x="9488" y="20011"/>
                  </a:lnTo>
                  <a:lnTo>
                    <a:pt x="10044" y="17472"/>
                  </a:lnTo>
                  <a:lnTo>
                    <a:pt x="10309" y="16208"/>
                  </a:lnTo>
                  <a:lnTo>
                    <a:pt x="10562" y="14945"/>
                  </a:lnTo>
                  <a:lnTo>
                    <a:pt x="10802" y="13669"/>
                  </a:lnTo>
                  <a:lnTo>
                    <a:pt x="11017" y="12393"/>
                  </a:lnTo>
                  <a:lnTo>
                    <a:pt x="11017" y="12393"/>
                  </a:lnTo>
                  <a:lnTo>
                    <a:pt x="11193" y="11244"/>
                  </a:lnTo>
                  <a:lnTo>
                    <a:pt x="11345" y="10119"/>
                  </a:lnTo>
                  <a:lnTo>
                    <a:pt x="11484" y="9033"/>
                  </a:lnTo>
                  <a:lnTo>
                    <a:pt x="11610" y="7972"/>
                  </a:lnTo>
                  <a:lnTo>
                    <a:pt x="11825" y="5989"/>
                  </a:lnTo>
                  <a:lnTo>
                    <a:pt x="12002" y="4207"/>
                  </a:lnTo>
                  <a:lnTo>
                    <a:pt x="12154" y="2679"/>
                  </a:lnTo>
                  <a:lnTo>
                    <a:pt x="12280" y="1441"/>
                  </a:lnTo>
                  <a:lnTo>
                    <a:pt x="12343" y="936"/>
                  </a:lnTo>
                  <a:lnTo>
                    <a:pt x="12406" y="531"/>
                  </a:lnTo>
                  <a:lnTo>
                    <a:pt x="12457" y="215"/>
                  </a:lnTo>
                  <a:lnTo>
                    <a:pt x="12520" y="1"/>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31;p48">
              <a:extLst>
                <a:ext uri="{FF2B5EF4-FFF2-40B4-BE49-F238E27FC236}">
                  <a16:creationId xmlns:a16="http://schemas.microsoft.com/office/drawing/2014/main" id="{DEA0BE32-F0A9-AA0A-A24B-0E6759A4D3DD}"/>
                </a:ext>
              </a:extLst>
            </p:cNvPr>
            <p:cNvSpPr/>
            <p:nvPr/>
          </p:nvSpPr>
          <p:spPr>
            <a:xfrm rot="10800000">
              <a:off x="4593079" y="3132455"/>
              <a:ext cx="97604" cy="133112"/>
            </a:xfrm>
            <a:custGeom>
              <a:avLst/>
              <a:gdLst/>
              <a:ahLst/>
              <a:cxnLst/>
              <a:rect l="l" t="t" r="r" b="b"/>
              <a:pathLst>
                <a:path w="10866" h="14819" fill="none" extrusionOk="0">
                  <a:moveTo>
                    <a:pt x="7568" y="316"/>
                  </a:moveTo>
                  <a:lnTo>
                    <a:pt x="7568" y="316"/>
                  </a:lnTo>
                  <a:lnTo>
                    <a:pt x="7315" y="51"/>
                  </a:lnTo>
                  <a:lnTo>
                    <a:pt x="7315" y="51"/>
                  </a:lnTo>
                  <a:lnTo>
                    <a:pt x="6936" y="202"/>
                  </a:lnTo>
                  <a:lnTo>
                    <a:pt x="6557" y="341"/>
                  </a:lnTo>
                  <a:lnTo>
                    <a:pt x="6380" y="417"/>
                  </a:lnTo>
                  <a:lnTo>
                    <a:pt x="6191" y="505"/>
                  </a:lnTo>
                  <a:lnTo>
                    <a:pt x="6014" y="594"/>
                  </a:lnTo>
                  <a:lnTo>
                    <a:pt x="5850" y="695"/>
                  </a:lnTo>
                  <a:lnTo>
                    <a:pt x="5850" y="695"/>
                  </a:lnTo>
                  <a:lnTo>
                    <a:pt x="5509" y="935"/>
                  </a:lnTo>
                  <a:lnTo>
                    <a:pt x="5168" y="1175"/>
                  </a:lnTo>
                  <a:lnTo>
                    <a:pt x="4852" y="1428"/>
                  </a:lnTo>
                  <a:lnTo>
                    <a:pt x="4536" y="1680"/>
                  </a:lnTo>
                  <a:lnTo>
                    <a:pt x="4233" y="1945"/>
                  </a:lnTo>
                  <a:lnTo>
                    <a:pt x="3930" y="2211"/>
                  </a:lnTo>
                  <a:lnTo>
                    <a:pt x="3652" y="2489"/>
                  </a:lnTo>
                  <a:lnTo>
                    <a:pt x="3374" y="2767"/>
                  </a:lnTo>
                  <a:lnTo>
                    <a:pt x="3121" y="3057"/>
                  </a:lnTo>
                  <a:lnTo>
                    <a:pt x="2868" y="3348"/>
                  </a:lnTo>
                  <a:lnTo>
                    <a:pt x="2616" y="3651"/>
                  </a:lnTo>
                  <a:lnTo>
                    <a:pt x="2388" y="3954"/>
                  </a:lnTo>
                  <a:lnTo>
                    <a:pt x="2173" y="4257"/>
                  </a:lnTo>
                  <a:lnTo>
                    <a:pt x="1959" y="4573"/>
                  </a:lnTo>
                  <a:lnTo>
                    <a:pt x="1757" y="4889"/>
                  </a:lnTo>
                  <a:lnTo>
                    <a:pt x="1567" y="5217"/>
                  </a:lnTo>
                  <a:lnTo>
                    <a:pt x="1390" y="5558"/>
                  </a:lnTo>
                  <a:lnTo>
                    <a:pt x="1226" y="5887"/>
                  </a:lnTo>
                  <a:lnTo>
                    <a:pt x="1074" y="6241"/>
                  </a:lnTo>
                  <a:lnTo>
                    <a:pt x="923" y="6582"/>
                  </a:lnTo>
                  <a:lnTo>
                    <a:pt x="784" y="6948"/>
                  </a:lnTo>
                  <a:lnTo>
                    <a:pt x="657" y="7302"/>
                  </a:lnTo>
                  <a:lnTo>
                    <a:pt x="544" y="7668"/>
                  </a:lnTo>
                  <a:lnTo>
                    <a:pt x="443" y="8047"/>
                  </a:lnTo>
                  <a:lnTo>
                    <a:pt x="354" y="8426"/>
                  </a:lnTo>
                  <a:lnTo>
                    <a:pt x="266" y="8805"/>
                  </a:lnTo>
                  <a:lnTo>
                    <a:pt x="190" y="9197"/>
                  </a:lnTo>
                  <a:lnTo>
                    <a:pt x="139" y="9588"/>
                  </a:lnTo>
                  <a:lnTo>
                    <a:pt x="89" y="9992"/>
                  </a:lnTo>
                  <a:lnTo>
                    <a:pt x="38" y="10397"/>
                  </a:lnTo>
                  <a:lnTo>
                    <a:pt x="13" y="10814"/>
                  </a:lnTo>
                  <a:lnTo>
                    <a:pt x="0" y="11230"/>
                  </a:lnTo>
                  <a:lnTo>
                    <a:pt x="0" y="11230"/>
                  </a:lnTo>
                  <a:lnTo>
                    <a:pt x="0" y="11534"/>
                  </a:lnTo>
                  <a:lnTo>
                    <a:pt x="0" y="11824"/>
                  </a:lnTo>
                  <a:lnTo>
                    <a:pt x="26" y="12102"/>
                  </a:lnTo>
                  <a:lnTo>
                    <a:pt x="64" y="12367"/>
                  </a:lnTo>
                  <a:lnTo>
                    <a:pt x="114" y="12620"/>
                  </a:lnTo>
                  <a:lnTo>
                    <a:pt x="177" y="12860"/>
                  </a:lnTo>
                  <a:lnTo>
                    <a:pt x="253" y="13087"/>
                  </a:lnTo>
                  <a:lnTo>
                    <a:pt x="329" y="13302"/>
                  </a:lnTo>
                  <a:lnTo>
                    <a:pt x="430" y="13504"/>
                  </a:lnTo>
                  <a:lnTo>
                    <a:pt x="531" y="13681"/>
                  </a:lnTo>
                  <a:lnTo>
                    <a:pt x="645" y="13858"/>
                  </a:lnTo>
                  <a:lnTo>
                    <a:pt x="771" y="14022"/>
                  </a:lnTo>
                  <a:lnTo>
                    <a:pt x="910" y="14161"/>
                  </a:lnTo>
                  <a:lnTo>
                    <a:pt x="1062" y="14300"/>
                  </a:lnTo>
                  <a:lnTo>
                    <a:pt x="1213" y="14414"/>
                  </a:lnTo>
                  <a:lnTo>
                    <a:pt x="1378" y="14515"/>
                  </a:lnTo>
                  <a:lnTo>
                    <a:pt x="1542" y="14603"/>
                  </a:lnTo>
                  <a:lnTo>
                    <a:pt x="1731" y="14679"/>
                  </a:lnTo>
                  <a:lnTo>
                    <a:pt x="1921" y="14742"/>
                  </a:lnTo>
                  <a:lnTo>
                    <a:pt x="2110" y="14780"/>
                  </a:lnTo>
                  <a:lnTo>
                    <a:pt x="2312" y="14805"/>
                  </a:lnTo>
                  <a:lnTo>
                    <a:pt x="2527" y="14818"/>
                  </a:lnTo>
                  <a:lnTo>
                    <a:pt x="2742" y="14818"/>
                  </a:lnTo>
                  <a:lnTo>
                    <a:pt x="2969" y="14805"/>
                  </a:lnTo>
                  <a:lnTo>
                    <a:pt x="3197" y="14768"/>
                  </a:lnTo>
                  <a:lnTo>
                    <a:pt x="3437" y="14717"/>
                  </a:lnTo>
                  <a:lnTo>
                    <a:pt x="3677" y="14654"/>
                  </a:lnTo>
                  <a:lnTo>
                    <a:pt x="3930" y="14578"/>
                  </a:lnTo>
                  <a:lnTo>
                    <a:pt x="4182" y="14477"/>
                  </a:lnTo>
                  <a:lnTo>
                    <a:pt x="4435" y="14363"/>
                  </a:lnTo>
                  <a:lnTo>
                    <a:pt x="4700" y="14237"/>
                  </a:lnTo>
                  <a:lnTo>
                    <a:pt x="4965" y="14085"/>
                  </a:lnTo>
                  <a:lnTo>
                    <a:pt x="4965" y="14085"/>
                  </a:lnTo>
                  <a:lnTo>
                    <a:pt x="5193" y="13946"/>
                  </a:lnTo>
                  <a:lnTo>
                    <a:pt x="5420" y="13795"/>
                  </a:lnTo>
                  <a:lnTo>
                    <a:pt x="5635" y="13631"/>
                  </a:lnTo>
                  <a:lnTo>
                    <a:pt x="5850" y="13466"/>
                  </a:lnTo>
                  <a:lnTo>
                    <a:pt x="5850" y="13466"/>
                  </a:lnTo>
                  <a:lnTo>
                    <a:pt x="6343" y="13037"/>
                  </a:lnTo>
                  <a:lnTo>
                    <a:pt x="6823" y="12595"/>
                  </a:lnTo>
                  <a:lnTo>
                    <a:pt x="7265" y="12127"/>
                  </a:lnTo>
                  <a:lnTo>
                    <a:pt x="7694" y="11647"/>
                  </a:lnTo>
                  <a:lnTo>
                    <a:pt x="8086" y="11155"/>
                  </a:lnTo>
                  <a:lnTo>
                    <a:pt x="8452" y="10649"/>
                  </a:lnTo>
                  <a:lnTo>
                    <a:pt x="8793" y="10131"/>
                  </a:lnTo>
                  <a:lnTo>
                    <a:pt x="9109" y="9588"/>
                  </a:lnTo>
                  <a:lnTo>
                    <a:pt x="9400" y="9045"/>
                  </a:lnTo>
                  <a:lnTo>
                    <a:pt x="9678" y="8477"/>
                  </a:lnTo>
                  <a:lnTo>
                    <a:pt x="9918" y="7895"/>
                  </a:lnTo>
                  <a:lnTo>
                    <a:pt x="10133" y="7302"/>
                  </a:lnTo>
                  <a:lnTo>
                    <a:pt x="10322" y="6695"/>
                  </a:lnTo>
                  <a:lnTo>
                    <a:pt x="10486" y="6089"/>
                  </a:lnTo>
                  <a:lnTo>
                    <a:pt x="10625" y="5457"/>
                  </a:lnTo>
                  <a:lnTo>
                    <a:pt x="10752" y="4813"/>
                  </a:lnTo>
                  <a:lnTo>
                    <a:pt x="10752" y="4813"/>
                  </a:lnTo>
                  <a:lnTo>
                    <a:pt x="10790" y="4510"/>
                  </a:lnTo>
                  <a:lnTo>
                    <a:pt x="10827" y="4219"/>
                  </a:lnTo>
                  <a:lnTo>
                    <a:pt x="10853" y="3916"/>
                  </a:lnTo>
                  <a:lnTo>
                    <a:pt x="10865" y="3626"/>
                  </a:lnTo>
                  <a:lnTo>
                    <a:pt x="10865" y="3322"/>
                  </a:lnTo>
                  <a:lnTo>
                    <a:pt x="10853" y="3032"/>
                  </a:lnTo>
                  <a:lnTo>
                    <a:pt x="10827" y="2741"/>
                  </a:lnTo>
                  <a:lnTo>
                    <a:pt x="10777" y="2451"/>
                  </a:lnTo>
                  <a:lnTo>
                    <a:pt x="10701" y="2173"/>
                  </a:lnTo>
                  <a:lnTo>
                    <a:pt x="10613" y="1895"/>
                  </a:lnTo>
                  <a:lnTo>
                    <a:pt x="10499" y="1630"/>
                  </a:lnTo>
                  <a:lnTo>
                    <a:pt x="10360" y="1364"/>
                  </a:lnTo>
                  <a:lnTo>
                    <a:pt x="10196" y="1112"/>
                  </a:lnTo>
                  <a:lnTo>
                    <a:pt x="10006" y="859"/>
                  </a:lnTo>
                  <a:lnTo>
                    <a:pt x="9792" y="632"/>
                  </a:lnTo>
                  <a:lnTo>
                    <a:pt x="9551" y="404"/>
                  </a:lnTo>
                  <a:lnTo>
                    <a:pt x="9551" y="404"/>
                  </a:lnTo>
                  <a:lnTo>
                    <a:pt x="9311" y="215"/>
                  </a:lnTo>
                  <a:lnTo>
                    <a:pt x="9198" y="139"/>
                  </a:lnTo>
                  <a:lnTo>
                    <a:pt x="9084" y="88"/>
                  </a:lnTo>
                  <a:lnTo>
                    <a:pt x="8983" y="38"/>
                  </a:lnTo>
                  <a:lnTo>
                    <a:pt x="8882" y="13"/>
                  </a:lnTo>
                  <a:lnTo>
                    <a:pt x="8781" y="0"/>
                  </a:lnTo>
                  <a:lnTo>
                    <a:pt x="8692" y="0"/>
                  </a:lnTo>
                  <a:lnTo>
                    <a:pt x="8604" y="25"/>
                  </a:lnTo>
                  <a:lnTo>
                    <a:pt x="8516" y="76"/>
                  </a:lnTo>
                  <a:lnTo>
                    <a:pt x="8427" y="152"/>
                  </a:lnTo>
                  <a:lnTo>
                    <a:pt x="8351" y="240"/>
                  </a:lnTo>
                  <a:lnTo>
                    <a:pt x="8275" y="354"/>
                  </a:lnTo>
                  <a:lnTo>
                    <a:pt x="8200" y="505"/>
                  </a:lnTo>
                  <a:lnTo>
                    <a:pt x="8124" y="670"/>
                  </a:lnTo>
                  <a:lnTo>
                    <a:pt x="8061" y="872"/>
                  </a:lnTo>
                  <a:lnTo>
                    <a:pt x="8061" y="872"/>
                  </a:lnTo>
                  <a:lnTo>
                    <a:pt x="7783" y="1731"/>
                  </a:lnTo>
                  <a:lnTo>
                    <a:pt x="7480" y="2590"/>
                  </a:lnTo>
                  <a:lnTo>
                    <a:pt x="7176" y="3449"/>
                  </a:lnTo>
                  <a:lnTo>
                    <a:pt x="6848" y="4295"/>
                  </a:lnTo>
                  <a:lnTo>
                    <a:pt x="6191" y="5988"/>
                  </a:lnTo>
                  <a:lnTo>
                    <a:pt x="5534" y="7681"/>
                  </a:lnTo>
                  <a:lnTo>
                    <a:pt x="5534" y="7681"/>
                  </a:lnTo>
                  <a:lnTo>
                    <a:pt x="5471" y="7820"/>
                  </a:lnTo>
                  <a:lnTo>
                    <a:pt x="5395" y="7946"/>
                  </a:lnTo>
                  <a:lnTo>
                    <a:pt x="5243" y="8199"/>
                  </a:lnTo>
                  <a:lnTo>
                    <a:pt x="5067" y="8439"/>
                  </a:lnTo>
                  <a:lnTo>
                    <a:pt x="4890" y="8691"/>
                  </a:lnTo>
                  <a:lnTo>
                    <a:pt x="4890" y="8691"/>
                  </a:lnTo>
                  <a:lnTo>
                    <a:pt x="4511" y="8514"/>
                  </a:lnTo>
                  <a:lnTo>
                    <a:pt x="4511" y="8514"/>
                  </a:lnTo>
                  <a:lnTo>
                    <a:pt x="7568" y="316"/>
                  </a:lnTo>
                  <a:lnTo>
                    <a:pt x="7568" y="316"/>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32;p48">
              <a:extLst>
                <a:ext uri="{FF2B5EF4-FFF2-40B4-BE49-F238E27FC236}">
                  <a16:creationId xmlns:a16="http://schemas.microsoft.com/office/drawing/2014/main" id="{278E846A-92A5-D1D2-228E-14FBDBEF4034}"/>
                </a:ext>
              </a:extLst>
            </p:cNvPr>
            <p:cNvSpPr/>
            <p:nvPr/>
          </p:nvSpPr>
          <p:spPr>
            <a:xfrm rot="10800000">
              <a:off x="4444536" y="3013653"/>
              <a:ext cx="198711" cy="566688"/>
            </a:xfrm>
            <a:custGeom>
              <a:avLst/>
              <a:gdLst/>
              <a:ahLst/>
              <a:cxnLst/>
              <a:rect l="l" t="t" r="r" b="b"/>
              <a:pathLst>
                <a:path w="22122" h="63088" extrusionOk="0">
                  <a:moveTo>
                    <a:pt x="15009" y="39035"/>
                  </a:moveTo>
                  <a:lnTo>
                    <a:pt x="15262" y="39199"/>
                  </a:lnTo>
                  <a:lnTo>
                    <a:pt x="15375" y="39300"/>
                  </a:lnTo>
                  <a:lnTo>
                    <a:pt x="15477" y="39401"/>
                  </a:lnTo>
                  <a:lnTo>
                    <a:pt x="16007" y="40033"/>
                  </a:lnTo>
                  <a:lnTo>
                    <a:pt x="16512" y="40665"/>
                  </a:lnTo>
                  <a:lnTo>
                    <a:pt x="17005" y="41309"/>
                  </a:lnTo>
                  <a:lnTo>
                    <a:pt x="17485" y="41966"/>
                  </a:lnTo>
                  <a:lnTo>
                    <a:pt x="17953" y="42635"/>
                  </a:lnTo>
                  <a:lnTo>
                    <a:pt x="18395" y="43305"/>
                  </a:lnTo>
                  <a:lnTo>
                    <a:pt x="18799" y="44000"/>
                  </a:lnTo>
                  <a:lnTo>
                    <a:pt x="19203" y="44694"/>
                  </a:lnTo>
                  <a:lnTo>
                    <a:pt x="19570" y="45402"/>
                  </a:lnTo>
                  <a:lnTo>
                    <a:pt x="19734" y="45768"/>
                  </a:lnTo>
                  <a:lnTo>
                    <a:pt x="19898" y="46134"/>
                  </a:lnTo>
                  <a:lnTo>
                    <a:pt x="20063" y="46501"/>
                  </a:lnTo>
                  <a:lnTo>
                    <a:pt x="20214" y="46880"/>
                  </a:lnTo>
                  <a:lnTo>
                    <a:pt x="20353" y="47246"/>
                  </a:lnTo>
                  <a:lnTo>
                    <a:pt x="20492" y="47625"/>
                  </a:lnTo>
                  <a:lnTo>
                    <a:pt x="20618" y="48017"/>
                  </a:lnTo>
                  <a:lnTo>
                    <a:pt x="20745" y="48408"/>
                  </a:lnTo>
                  <a:lnTo>
                    <a:pt x="20858" y="48800"/>
                  </a:lnTo>
                  <a:lnTo>
                    <a:pt x="20960" y="49192"/>
                  </a:lnTo>
                  <a:lnTo>
                    <a:pt x="21048" y="49596"/>
                  </a:lnTo>
                  <a:lnTo>
                    <a:pt x="21136" y="50000"/>
                  </a:lnTo>
                  <a:lnTo>
                    <a:pt x="21212" y="50417"/>
                  </a:lnTo>
                  <a:lnTo>
                    <a:pt x="21275" y="50821"/>
                  </a:lnTo>
                  <a:lnTo>
                    <a:pt x="21313" y="51086"/>
                  </a:lnTo>
                  <a:lnTo>
                    <a:pt x="21339" y="51364"/>
                  </a:lnTo>
                  <a:lnTo>
                    <a:pt x="21364" y="51895"/>
                  </a:lnTo>
                  <a:lnTo>
                    <a:pt x="21389" y="52969"/>
                  </a:lnTo>
                  <a:lnTo>
                    <a:pt x="21389" y="53045"/>
                  </a:lnTo>
                  <a:lnTo>
                    <a:pt x="21364" y="53120"/>
                  </a:lnTo>
                  <a:lnTo>
                    <a:pt x="21275" y="53373"/>
                  </a:lnTo>
                  <a:lnTo>
                    <a:pt x="21162" y="52893"/>
                  </a:lnTo>
                  <a:lnTo>
                    <a:pt x="21073" y="52489"/>
                  </a:lnTo>
                  <a:lnTo>
                    <a:pt x="20960" y="52097"/>
                  </a:lnTo>
                  <a:lnTo>
                    <a:pt x="20846" y="51705"/>
                  </a:lnTo>
                  <a:lnTo>
                    <a:pt x="20707" y="51326"/>
                  </a:lnTo>
                  <a:lnTo>
                    <a:pt x="20555" y="50948"/>
                  </a:lnTo>
                  <a:lnTo>
                    <a:pt x="20391" y="50569"/>
                  </a:lnTo>
                  <a:lnTo>
                    <a:pt x="20214" y="50202"/>
                  </a:lnTo>
                  <a:lnTo>
                    <a:pt x="20037" y="49848"/>
                  </a:lnTo>
                  <a:lnTo>
                    <a:pt x="19658" y="49128"/>
                  </a:lnTo>
                  <a:lnTo>
                    <a:pt x="19254" y="48421"/>
                  </a:lnTo>
                  <a:lnTo>
                    <a:pt x="18420" y="47006"/>
                  </a:lnTo>
                  <a:lnTo>
                    <a:pt x="18167" y="46564"/>
                  </a:lnTo>
                  <a:lnTo>
                    <a:pt x="17927" y="46109"/>
                  </a:lnTo>
                  <a:lnTo>
                    <a:pt x="17700" y="45654"/>
                  </a:lnTo>
                  <a:lnTo>
                    <a:pt x="17473" y="45200"/>
                  </a:lnTo>
                  <a:lnTo>
                    <a:pt x="17043" y="44277"/>
                  </a:lnTo>
                  <a:lnTo>
                    <a:pt x="16626" y="43330"/>
                  </a:lnTo>
                  <a:lnTo>
                    <a:pt x="16222" y="42395"/>
                  </a:lnTo>
                  <a:lnTo>
                    <a:pt x="15830" y="41448"/>
                  </a:lnTo>
                  <a:lnTo>
                    <a:pt x="15426" y="40500"/>
                  </a:lnTo>
                  <a:lnTo>
                    <a:pt x="15022" y="39566"/>
                  </a:lnTo>
                  <a:lnTo>
                    <a:pt x="14996" y="39502"/>
                  </a:lnTo>
                  <a:lnTo>
                    <a:pt x="14984" y="39439"/>
                  </a:lnTo>
                  <a:lnTo>
                    <a:pt x="14996" y="39300"/>
                  </a:lnTo>
                  <a:lnTo>
                    <a:pt x="15009" y="39161"/>
                  </a:lnTo>
                  <a:lnTo>
                    <a:pt x="15009" y="39035"/>
                  </a:lnTo>
                  <a:close/>
                  <a:moveTo>
                    <a:pt x="139" y="0"/>
                  </a:moveTo>
                  <a:lnTo>
                    <a:pt x="89" y="190"/>
                  </a:lnTo>
                  <a:lnTo>
                    <a:pt x="38" y="392"/>
                  </a:lnTo>
                  <a:lnTo>
                    <a:pt x="13" y="480"/>
                  </a:lnTo>
                  <a:lnTo>
                    <a:pt x="0" y="569"/>
                  </a:lnTo>
                  <a:lnTo>
                    <a:pt x="0" y="657"/>
                  </a:lnTo>
                  <a:lnTo>
                    <a:pt x="26" y="733"/>
                  </a:lnTo>
                  <a:lnTo>
                    <a:pt x="392" y="1503"/>
                  </a:lnTo>
                  <a:lnTo>
                    <a:pt x="784" y="2287"/>
                  </a:lnTo>
                  <a:lnTo>
                    <a:pt x="1175" y="3045"/>
                  </a:lnTo>
                  <a:lnTo>
                    <a:pt x="1580" y="3815"/>
                  </a:lnTo>
                  <a:lnTo>
                    <a:pt x="2666" y="5811"/>
                  </a:lnTo>
                  <a:lnTo>
                    <a:pt x="3765" y="7794"/>
                  </a:lnTo>
                  <a:lnTo>
                    <a:pt x="4852" y="9790"/>
                  </a:lnTo>
                  <a:lnTo>
                    <a:pt x="5925" y="11786"/>
                  </a:lnTo>
                  <a:lnTo>
                    <a:pt x="6140" y="12191"/>
                  </a:lnTo>
                  <a:lnTo>
                    <a:pt x="6292" y="12481"/>
                  </a:lnTo>
                  <a:lnTo>
                    <a:pt x="6456" y="12797"/>
                  </a:lnTo>
                  <a:lnTo>
                    <a:pt x="6608" y="13113"/>
                  </a:lnTo>
                  <a:lnTo>
                    <a:pt x="6721" y="13403"/>
                  </a:lnTo>
                  <a:lnTo>
                    <a:pt x="6772" y="13530"/>
                  </a:lnTo>
                  <a:lnTo>
                    <a:pt x="6787" y="13607"/>
                  </a:lnTo>
                  <a:lnTo>
                    <a:pt x="6787" y="13607"/>
                  </a:lnTo>
                  <a:lnTo>
                    <a:pt x="6785" y="13618"/>
                  </a:lnTo>
                  <a:lnTo>
                    <a:pt x="6793" y="13633"/>
                  </a:lnTo>
                  <a:lnTo>
                    <a:pt x="6793" y="13633"/>
                  </a:lnTo>
                  <a:lnTo>
                    <a:pt x="6797" y="13656"/>
                  </a:lnTo>
                  <a:lnTo>
                    <a:pt x="6810" y="13757"/>
                  </a:lnTo>
                  <a:lnTo>
                    <a:pt x="6810" y="13833"/>
                  </a:lnTo>
                  <a:lnTo>
                    <a:pt x="6833" y="13706"/>
                  </a:lnTo>
                  <a:lnTo>
                    <a:pt x="6924" y="13871"/>
                  </a:lnTo>
                  <a:lnTo>
                    <a:pt x="7037" y="14086"/>
                  </a:lnTo>
                  <a:lnTo>
                    <a:pt x="7126" y="14262"/>
                  </a:lnTo>
                  <a:lnTo>
                    <a:pt x="7543" y="15412"/>
                  </a:lnTo>
                  <a:lnTo>
                    <a:pt x="7960" y="16562"/>
                  </a:lnTo>
                  <a:lnTo>
                    <a:pt x="8364" y="17711"/>
                  </a:lnTo>
                  <a:lnTo>
                    <a:pt x="8793" y="18861"/>
                  </a:lnTo>
                  <a:lnTo>
                    <a:pt x="9223" y="20035"/>
                  </a:lnTo>
                  <a:lnTo>
                    <a:pt x="9640" y="21210"/>
                  </a:lnTo>
                  <a:lnTo>
                    <a:pt x="10057" y="22385"/>
                  </a:lnTo>
                  <a:lnTo>
                    <a:pt x="10461" y="23573"/>
                  </a:lnTo>
                  <a:lnTo>
                    <a:pt x="10853" y="24747"/>
                  </a:lnTo>
                  <a:lnTo>
                    <a:pt x="11219" y="25935"/>
                  </a:lnTo>
                  <a:lnTo>
                    <a:pt x="11585" y="27135"/>
                  </a:lnTo>
                  <a:lnTo>
                    <a:pt x="11914" y="28335"/>
                  </a:lnTo>
                  <a:lnTo>
                    <a:pt x="12230" y="29535"/>
                  </a:lnTo>
                  <a:lnTo>
                    <a:pt x="12520" y="30735"/>
                  </a:lnTo>
                  <a:lnTo>
                    <a:pt x="12786" y="31948"/>
                  </a:lnTo>
                  <a:lnTo>
                    <a:pt x="13026" y="33173"/>
                  </a:lnTo>
                  <a:lnTo>
                    <a:pt x="13139" y="33780"/>
                  </a:lnTo>
                  <a:lnTo>
                    <a:pt x="13228" y="34399"/>
                  </a:lnTo>
                  <a:lnTo>
                    <a:pt x="13329" y="35018"/>
                  </a:lnTo>
                  <a:lnTo>
                    <a:pt x="13405" y="35637"/>
                  </a:lnTo>
                  <a:lnTo>
                    <a:pt x="13480" y="36256"/>
                  </a:lnTo>
                  <a:lnTo>
                    <a:pt x="13544" y="36875"/>
                  </a:lnTo>
                  <a:lnTo>
                    <a:pt x="13607" y="37494"/>
                  </a:lnTo>
                  <a:lnTo>
                    <a:pt x="13657" y="38125"/>
                  </a:lnTo>
                  <a:lnTo>
                    <a:pt x="13746" y="39641"/>
                  </a:lnTo>
                  <a:lnTo>
                    <a:pt x="13822" y="41145"/>
                  </a:lnTo>
                  <a:lnTo>
                    <a:pt x="13885" y="42661"/>
                  </a:lnTo>
                  <a:lnTo>
                    <a:pt x="13923" y="44176"/>
                  </a:lnTo>
                  <a:lnTo>
                    <a:pt x="13948" y="45692"/>
                  </a:lnTo>
                  <a:lnTo>
                    <a:pt x="13948" y="47208"/>
                  </a:lnTo>
                  <a:lnTo>
                    <a:pt x="13935" y="48724"/>
                  </a:lnTo>
                  <a:lnTo>
                    <a:pt x="13885" y="50227"/>
                  </a:lnTo>
                  <a:lnTo>
                    <a:pt x="13834" y="51743"/>
                  </a:lnTo>
                  <a:lnTo>
                    <a:pt x="13746" y="53259"/>
                  </a:lnTo>
                  <a:lnTo>
                    <a:pt x="13632" y="54763"/>
                  </a:lnTo>
                  <a:lnTo>
                    <a:pt x="13506" y="56278"/>
                  </a:lnTo>
                  <a:lnTo>
                    <a:pt x="13354" y="57782"/>
                  </a:lnTo>
                  <a:lnTo>
                    <a:pt x="13177" y="59285"/>
                  </a:lnTo>
                  <a:lnTo>
                    <a:pt x="12975" y="60801"/>
                  </a:lnTo>
                  <a:lnTo>
                    <a:pt x="12735" y="62304"/>
                  </a:lnTo>
                  <a:lnTo>
                    <a:pt x="12710" y="62405"/>
                  </a:lnTo>
                  <a:lnTo>
                    <a:pt x="12760" y="62582"/>
                  </a:lnTo>
                  <a:lnTo>
                    <a:pt x="12823" y="62759"/>
                  </a:lnTo>
                  <a:lnTo>
                    <a:pt x="12887" y="62923"/>
                  </a:lnTo>
                  <a:lnTo>
                    <a:pt x="12975" y="63087"/>
                  </a:lnTo>
                  <a:lnTo>
                    <a:pt x="13329" y="61420"/>
                  </a:lnTo>
                  <a:lnTo>
                    <a:pt x="13506" y="60586"/>
                  </a:lnTo>
                  <a:lnTo>
                    <a:pt x="13670" y="59765"/>
                  </a:lnTo>
                  <a:lnTo>
                    <a:pt x="13822" y="58931"/>
                  </a:lnTo>
                  <a:lnTo>
                    <a:pt x="13948" y="58085"/>
                  </a:lnTo>
                  <a:lnTo>
                    <a:pt x="14049" y="57251"/>
                  </a:lnTo>
                  <a:lnTo>
                    <a:pt x="14087" y="56834"/>
                  </a:lnTo>
                  <a:lnTo>
                    <a:pt x="14125" y="56417"/>
                  </a:lnTo>
                  <a:lnTo>
                    <a:pt x="14175" y="55470"/>
                  </a:lnTo>
                  <a:lnTo>
                    <a:pt x="14226" y="54523"/>
                  </a:lnTo>
                  <a:lnTo>
                    <a:pt x="14302" y="52640"/>
                  </a:lnTo>
                  <a:lnTo>
                    <a:pt x="14352" y="50745"/>
                  </a:lnTo>
                  <a:lnTo>
                    <a:pt x="14390" y="48850"/>
                  </a:lnTo>
                  <a:lnTo>
                    <a:pt x="14428" y="45073"/>
                  </a:lnTo>
                  <a:lnTo>
                    <a:pt x="14453" y="43178"/>
                  </a:lnTo>
                  <a:lnTo>
                    <a:pt x="14491" y="41284"/>
                  </a:lnTo>
                  <a:lnTo>
                    <a:pt x="14504" y="40563"/>
                  </a:lnTo>
                  <a:lnTo>
                    <a:pt x="14719" y="40905"/>
                  </a:lnTo>
                  <a:lnTo>
                    <a:pt x="14820" y="41069"/>
                  </a:lnTo>
                  <a:lnTo>
                    <a:pt x="14908" y="41246"/>
                  </a:lnTo>
                  <a:lnTo>
                    <a:pt x="15236" y="41966"/>
                  </a:lnTo>
                  <a:lnTo>
                    <a:pt x="15540" y="42698"/>
                  </a:lnTo>
                  <a:lnTo>
                    <a:pt x="15830" y="43431"/>
                  </a:lnTo>
                  <a:lnTo>
                    <a:pt x="16146" y="44164"/>
                  </a:lnTo>
                  <a:lnTo>
                    <a:pt x="16462" y="44884"/>
                  </a:lnTo>
                  <a:lnTo>
                    <a:pt x="16626" y="45238"/>
                  </a:lnTo>
                  <a:lnTo>
                    <a:pt x="16803" y="45591"/>
                  </a:lnTo>
                  <a:lnTo>
                    <a:pt x="16980" y="45932"/>
                  </a:lnTo>
                  <a:lnTo>
                    <a:pt x="17169" y="46273"/>
                  </a:lnTo>
                  <a:lnTo>
                    <a:pt x="17372" y="46615"/>
                  </a:lnTo>
                  <a:lnTo>
                    <a:pt x="17586" y="46930"/>
                  </a:lnTo>
                  <a:lnTo>
                    <a:pt x="17978" y="47511"/>
                  </a:lnTo>
                  <a:lnTo>
                    <a:pt x="18357" y="48105"/>
                  </a:lnTo>
                  <a:lnTo>
                    <a:pt x="18698" y="48686"/>
                  </a:lnTo>
                  <a:lnTo>
                    <a:pt x="19039" y="49280"/>
                  </a:lnTo>
                  <a:lnTo>
                    <a:pt x="19342" y="49886"/>
                  </a:lnTo>
                  <a:lnTo>
                    <a:pt x="19633" y="50493"/>
                  </a:lnTo>
                  <a:lnTo>
                    <a:pt x="19886" y="51112"/>
                  </a:lnTo>
                  <a:lnTo>
                    <a:pt x="20126" y="51731"/>
                  </a:lnTo>
                  <a:lnTo>
                    <a:pt x="20328" y="52362"/>
                  </a:lnTo>
                  <a:lnTo>
                    <a:pt x="20505" y="52994"/>
                  </a:lnTo>
                  <a:lnTo>
                    <a:pt x="20593" y="53322"/>
                  </a:lnTo>
                  <a:lnTo>
                    <a:pt x="20656" y="53651"/>
                  </a:lnTo>
                  <a:lnTo>
                    <a:pt x="20719" y="53979"/>
                  </a:lnTo>
                  <a:lnTo>
                    <a:pt x="20783" y="54308"/>
                  </a:lnTo>
                  <a:lnTo>
                    <a:pt x="20833" y="54636"/>
                  </a:lnTo>
                  <a:lnTo>
                    <a:pt x="20871" y="54977"/>
                  </a:lnTo>
                  <a:lnTo>
                    <a:pt x="20909" y="55318"/>
                  </a:lnTo>
                  <a:lnTo>
                    <a:pt x="20922" y="55659"/>
                  </a:lnTo>
                  <a:lnTo>
                    <a:pt x="20947" y="56001"/>
                  </a:lnTo>
                  <a:lnTo>
                    <a:pt x="20947" y="56354"/>
                  </a:lnTo>
                  <a:lnTo>
                    <a:pt x="20947" y="56708"/>
                  </a:lnTo>
                  <a:lnTo>
                    <a:pt x="20934" y="57062"/>
                  </a:lnTo>
                  <a:lnTo>
                    <a:pt x="20934" y="57150"/>
                  </a:lnTo>
                  <a:lnTo>
                    <a:pt x="20960" y="57239"/>
                  </a:lnTo>
                  <a:lnTo>
                    <a:pt x="20985" y="57327"/>
                  </a:lnTo>
                  <a:lnTo>
                    <a:pt x="21023" y="57415"/>
                  </a:lnTo>
                  <a:lnTo>
                    <a:pt x="21098" y="57592"/>
                  </a:lnTo>
                  <a:lnTo>
                    <a:pt x="21174" y="57769"/>
                  </a:lnTo>
                  <a:lnTo>
                    <a:pt x="21301" y="57605"/>
                  </a:lnTo>
                  <a:lnTo>
                    <a:pt x="21427" y="57441"/>
                  </a:lnTo>
                  <a:lnTo>
                    <a:pt x="21490" y="57352"/>
                  </a:lnTo>
                  <a:lnTo>
                    <a:pt x="21541" y="57276"/>
                  </a:lnTo>
                  <a:lnTo>
                    <a:pt x="21579" y="57188"/>
                  </a:lnTo>
                  <a:lnTo>
                    <a:pt x="21604" y="57100"/>
                  </a:lnTo>
                  <a:lnTo>
                    <a:pt x="21755" y="56342"/>
                  </a:lnTo>
                  <a:lnTo>
                    <a:pt x="21882" y="55596"/>
                  </a:lnTo>
                  <a:lnTo>
                    <a:pt x="22122" y="54080"/>
                  </a:lnTo>
                  <a:lnTo>
                    <a:pt x="22122" y="52160"/>
                  </a:lnTo>
                  <a:lnTo>
                    <a:pt x="21945" y="51175"/>
                  </a:lnTo>
                  <a:lnTo>
                    <a:pt x="21768" y="50202"/>
                  </a:lnTo>
                  <a:lnTo>
                    <a:pt x="21616" y="49482"/>
                  </a:lnTo>
                  <a:lnTo>
                    <a:pt x="21440" y="48775"/>
                  </a:lnTo>
                  <a:lnTo>
                    <a:pt x="21237" y="48067"/>
                  </a:lnTo>
                  <a:lnTo>
                    <a:pt x="21023" y="47385"/>
                  </a:lnTo>
                  <a:lnTo>
                    <a:pt x="20770" y="46703"/>
                  </a:lnTo>
                  <a:lnTo>
                    <a:pt x="20505" y="46046"/>
                  </a:lnTo>
                  <a:lnTo>
                    <a:pt x="20214" y="45389"/>
                  </a:lnTo>
                  <a:lnTo>
                    <a:pt x="19898" y="44745"/>
                  </a:lnTo>
                  <a:lnTo>
                    <a:pt x="19570" y="44113"/>
                  </a:lnTo>
                  <a:lnTo>
                    <a:pt x="19216" y="43482"/>
                  </a:lnTo>
                  <a:lnTo>
                    <a:pt x="18837" y="42875"/>
                  </a:lnTo>
                  <a:lnTo>
                    <a:pt x="18445" y="42269"/>
                  </a:lnTo>
                  <a:lnTo>
                    <a:pt x="18041" y="41675"/>
                  </a:lnTo>
                  <a:lnTo>
                    <a:pt x="17599" y="41094"/>
                  </a:lnTo>
                  <a:lnTo>
                    <a:pt x="17157" y="40526"/>
                  </a:lnTo>
                  <a:lnTo>
                    <a:pt x="16689" y="39957"/>
                  </a:lnTo>
                  <a:lnTo>
                    <a:pt x="16411" y="39616"/>
                  </a:lnTo>
                  <a:lnTo>
                    <a:pt x="16146" y="39275"/>
                  </a:lnTo>
                  <a:lnTo>
                    <a:pt x="15893" y="38921"/>
                  </a:lnTo>
                  <a:lnTo>
                    <a:pt x="15653" y="38568"/>
                  </a:lnTo>
                  <a:lnTo>
                    <a:pt x="15426" y="38214"/>
                  </a:lnTo>
                  <a:lnTo>
                    <a:pt x="15224" y="37847"/>
                  </a:lnTo>
                  <a:lnTo>
                    <a:pt x="15022" y="37481"/>
                  </a:lnTo>
                  <a:lnTo>
                    <a:pt x="14845" y="37102"/>
                  </a:lnTo>
                  <a:lnTo>
                    <a:pt x="14668" y="36711"/>
                  </a:lnTo>
                  <a:lnTo>
                    <a:pt x="14516" y="36319"/>
                  </a:lnTo>
                  <a:lnTo>
                    <a:pt x="14377" y="35927"/>
                  </a:lnTo>
                  <a:lnTo>
                    <a:pt x="14238" y="35510"/>
                  </a:lnTo>
                  <a:lnTo>
                    <a:pt x="14125" y="35094"/>
                  </a:lnTo>
                  <a:lnTo>
                    <a:pt x="14011" y="34677"/>
                  </a:lnTo>
                  <a:lnTo>
                    <a:pt x="13910" y="34235"/>
                  </a:lnTo>
                  <a:lnTo>
                    <a:pt x="13822" y="33792"/>
                  </a:lnTo>
                  <a:lnTo>
                    <a:pt x="13569" y="32441"/>
                  </a:lnTo>
                  <a:lnTo>
                    <a:pt x="13278" y="31089"/>
                  </a:lnTo>
                  <a:lnTo>
                    <a:pt x="12975" y="29737"/>
                  </a:lnTo>
                  <a:lnTo>
                    <a:pt x="12647" y="28411"/>
                  </a:lnTo>
                  <a:lnTo>
                    <a:pt x="12280" y="27072"/>
                  </a:lnTo>
                  <a:lnTo>
                    <a:pt x="11914" y="25745"/>
                  </a:lnTo>
                  <a:lnTo>
                    <a:pt x="11510" y="24432"/>
                  </a:lnTo>
                  <a:lnTo>
                    <a:pt x="11093" y="23118"/>
                  </a:lnTo>
                  <a:lnTo>
                    <a:pt x="10663" y="21817"/>
                  </a:lnTo>
                  <a:lnTo>
                    <a:pt x="10221" y="20516"/>
                  </a:lnTo>
                  <a:lnTo>
                    <a:pt x="9753" y="19214"/>
                  </a:lnTo>
                  <a:lnTo>
                    <a:pt x="9273" y="17926"/>
                  </a:lnTo>
                  <a:lnTo>
                    <a:pt x="8781" y="16637"/>
                  </a:lnTo>
                  <a:lnTo>
                    <a:pt x="8275" y="15349"/>
                  </a:lnTo>
                  <a:lnTo>
                    <a:pt x="7770" y="14060"/>
                  </a:lnTo>
                  <a:lnTo>
                    <a:pt x="7239" y="12784"/>
                  </a:lnTo>
                  <a:lnTo>
                    <a:pt x="7075" y="12393"/>
                  </a:lnTo>
                  <a:lnTo>
                    <a:pt x="6949" y="12077"/>
                  </a:lnTo>
                  <a:lnTo>
                    <a:pt x="6747" y="11572"/>
                  </a:lnTo>
                  <a:lnTo>
                    <a:pt x="6494" y="10902"/>
                  </a:lnTo>
                  <a:lnTo>
                    <a:pt x="6267" y="10662"/>
                  </a:lnTo>
                  <a:lnTo>
                    <a:pt x="6166" y="10548"/>
                  </a:lnTo>
                  <a:lnTo>
                    <a:pt x="6077" y="10409"/>
                  </a:lnTo>
                  <a:lnTo>
                    <a:pt x="3348" y="5445"/>
                  </a:lnTo>
                  <a:lnTo>
                    <a:pt x="607" y="468"/>
                  </a:lnTo>
                  <a:lnTo>
                    <a:pt x="569" y="404"/>
                  </a:lnTo>
                  <a:lnTo>
                    <a:pt x="518" y="341"/>
                  </a:lnTo>
                  <a:lnTo>
                    <a:pt x="405" y="228"/>
                  </a:lnTo>
                  <a:lnTo>
                    <a:pt x="266" y="114"/>
                  </a:lnTo>
                  <a:lnTo>
                    <a:pt x="13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33;p48">
              <a:extLst>
                <a:ext uri="{FF2B5EF4-FFF2-40B4-BE49-F238E27FC236}">
                  <a16:creationId xmlns:a16="http://schemas.microsoft.com/office/drawing/2014/main" id="{CAD64DC8-30F4-08DF-5C5E-174BA58269E6}"/>
                </a:ext>
              </a:extLst>
            </p:cNvPr>
            <p:cNvSpPr/>
            <p:nvPr/>
          </p:nvSpPr>
          <p:spPr>
            <a:xfrm rot="10800000">
              <a:off x="4579686" y="3456086"/>
              <a:ext cx="63560" cy="124255"/>
            </a:xfrm>
            <a:custGeom>
              <a:avLst/>
              <a:gdLst/>
              <a:ahLst/>
              <a:cxnLst/>
              <a:rect l="l" t="t" r="r" b="b"/>
              <a:pathLst>
                <a:path w="7076" h="13833" fill="none" extrusionOk="0">
                  <a:moveTo>
                    <a:pt x="7075" y="12393"/>
                  </a:moveTo>
                  <a:lnTo>
                    <a:pt x="7075" y="12393"/>
                  </a:lnTo>
                  <a:lnTo>
                    <a:pt x="6949" y="12077"/>
                  </a:lnTo>
                  <a:lnTo>
                    <a:pt x="6747" y="11572"/>
                  </a:lnTo>
                  <a:lnTo>
                    <a:pt x="6494" y="10902"/>
                  </a:lnTo>
                  <a:lnTo>
                    <a:pt x="6494" y="10902"/>
                  </a:lnTo>
                  <a:lnTo>
                    <a:pt x="6267" y="10662"/>
                  </a:lnTo>
                  <a:lnTo>
                    <a:pt x="6166" y="10548"/>
                  </a:lnTo>
                  <a:lnTo>
                    <a:pt x="6077" y="10409"/>
                  </a:lnTo>
                  <a:lnTo>
                    <a:pt x="6077" y="10409"/>
                  </a:lnTo>
                  <a:lnTo>
                    <a:pt x="3348" y="5445"/>
                  </a:lnTo>
                  <a:lnTo>
                    <a:pt x="607" y="468"/>
                  </a:lnTo>
                  <a:lnTo>
                    <a:pt x="607" y="468"/>
                  </a:lnTo>
                  <a:lnTo>
                    <a:pt x="569" y="404"/>
                  </a:lnTo>
                  <a:lnTo>
                    <a:pt x="518" y="341"/>
                  </a:lnTo>
                  <a:lnTo>
                    <a:pt x="405" y="228"/>
                  </a:lnTo>
                  <a:lnTo>
                    <a:pt x="266" y="114"/>
                  </a:lnTo>
                  <a:lnTo>
                    <a:pt x="139" y="0"/>
                  </a:lnTo>
                  <a:lnTo>
                    <a:pt x="139" y="0"/>
                  </a:lnTo>
                  <a:lnTo>
                    <a:pt x="89" y="190"/>
                  </a:lnTo>
                  <a:lnTo>
                    <a:pt x="38" y="392"/>
                  </a:lnTo>
                  <a:lnTo>
                    <a:pt x="13" y="480"/>
                  </a:lnTo>
                  <a:lnTo>
                    <a:pt x="0" y="569"/>
                  </a:lnTo>
                  <a:lnTo>
                    <a:pt x="0" y="657"/>
                  </a:lnTo>
                  <a:lnTo>
                    <a:pt x="26" y="733"/>
                  </a:lnTo>
                  <a:lnTo>
                    <a:pt x="26" y="733"/>
                  </a:lnTo>
                  <a:lnTo>
                    <a:pt x="392" y="1503"/>
                  </a:lnTo>
                  <a:lnTo>
                    <a:pt x="784" y="2287"/>
                  </a:lnTo>
                  <a:lnTo>
                    <a:pt x="1175" y="3045"/>
                  </a:lnTo>
                  <a:lnTo>
                    <a:pt x="1580" y="3815"/>
                  </a:lnTo>
                  <a:lnTo>
                    <a:pt x="1580" y="3815"/>
                  </a:lnTo>
                  <a:lnTo>
                    <a:pt x="2666" y="5811"/>
                  </a:lnTo>
                  <a:lnTo>
                    <a:pt x="3765" y="7794"/>
                  </a:lnTo>
                  <a:lnTo>
                    <a:pt x="4852" y="9790"/>
                  </a:lnTo>
                  <a:lnTo>
                    <a:pt x="5925" y="11786"/>
                  </a:lnTo>
                  <a:lnTo>
                    <a:pt x="5925" y="11786"/>
                  </a:lnTo>
                  <a:lnTo>
                    <a:pt x="6140" y="12191"/>
                  </a:lnTo>
                  <a:lnTo>
                    <a:pt x="6292" y="12481"/>
                  </a:lnTo>
                  <a:lnTo>
                    <a:pt x="6456" y="12797"/>
                  </a:lnTo>
                  <a:lnTo>
                    <a:pt x="6608" y="13113"/>
                  </a:lnTo>
                  <a:lnTo>
                    <a:pt x="6721" y="13403"/>
                  </a:lnTo>
                  <a:lnTo>
                    <a:pt x="6772" y="13530"/>
                  </a:lnTo>
                  <a:lnTo>
                    <a:pt x="6797" y="13656"/>
                  </a:lnTo>
                  <a:lnTo>
                    <a:pt x="6810" y="13757"/>
                  </a:lnTo>
                  <a:lnTo>
                    <a:pt x="6810" y="13833"/>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34;p48">
              <a:extLst>
                <a:ext uri="{FF2B5EF4-FFF2-40B4-BE49-F238E27FC236}">
                  <a16:creationId xmlns:a16="http://schemas.microsoft.com/office/drawing/2014/main" id="{90996E7B-E0D5-CA84-CA85-2447C40CFCAC}"/>
                </a:ext>
              </a:extLst>
            </p:cNvPr>
            <p:cNvSpPr/>
            <p:nvPr/>
          </p:nvSpPr>
          <p:spPr>
            <a:xfrm rot="10800000">
              <a:off x="4444536" y="3013653"/>
              <a:ext cx="137774" cy="455377"/>
            </a:xfrm>
            <a:custGeom>
              <a:avLst/>
              <a:gdLst/>
              <a:ahLst/>
              <a:cxnLst/>
              <a:rect l="l" t="t" r="r" b="b"/>
              <a:pathLst>
                <a:path w="15338" h="50696" fill="none" extrusionOk="0">
                  <a:moveTo>
                    <a:pt x="1" y="1226"/>
                  </a:moveTo>
                  <a:lnTo>
                    <a:pt x="1" y="1226"/>
                  </a:lnTo>
                  <a:lnTo>
                    <a:pt x="140" y="1479"/>
                  </a:lnTo>
                  <a:lnTo>
                    <a:pt x="253" y="1694"/>
                  </a:lnTo>
                  <a:lnTo>
                    <a:pt x="342" y="1870"/>
                  </a:lnTo>
                  <a:lnTo>
                    <a:pt x="342" y="1870"/>
                  </a:lnTo>
                  <a:lnTo>
                    <a:pt x="759" y="3020"/>
                  </a:lnTo>
                  <a:lnTo>
                    <a:pt x="1176" y="4170"/>
                  </a:lnTo>
                  <a:lnTo>
                    <a:pt x="1580" y="5319"/>
                  </a:lnTo>
                  <a:lnTo>
                    <a:pt x="2009" y="6469"/>
                  </a:lnTo>
                  <a:lnTo>
                    <a:pt x="2009" y="6469"/>
                  </a:lnTo>
                  <a:lnTo>
                    <a:pt x="2439" y="7643"/>
                  </a:lnTo>
                  <a:lnTo>
                    <a:pt x="2856" y="8818"/>
                  </a:lnTo>
                  <a:lnTo>
                    <a:pt x="3273" y="9993"/>
                  </a:lnTo>
                  <a:lnTo>
                    <a:pt x="3677" y="11181"/>
                  </a:lnTo>
                  <a:lnTo>
                    <a:pt x="4069" y="12355"/>
                  </a:lnTo>
                  <a:lnTo>
                    <a:pt x="4435" y="13543"/>
                  </a:lnTo>
                  <a:lnTo>
                    <a:pt x="4801" y="14743"/>
                  </a:lnTo>
                  <a:lnTo>
                    <a:pt x="5130" y="15943"/>
                  </a:lnTo>
                  <a:lnTo>
                    <a:pt x="5446" y="17143"/>
                  </a:lnTo>
                  <a:lnTo>
                    <a:pt x="5736" y="18343"/>
                  </a:lnTo>
                  <a:lnTo>
                    <a:pt x="6002" y="19556"/>
                  </a:lnTo>
                  <a:lnTo>
                    <a:pt x="6242" y="20781"/>
                  </a:lnTo>
                  <a:lnTo>
                    <a:pt x="6355" y="21388"/>
                  </a:lnTo>
                  <a:lnTo>
                    <a:pt x="6444" y="22007"/>
                  </a:lnTo>
                  <a:lnTo>
                    <a:pt x="6545" y="22626"/>
                  </a:lnTo>
                  <a:lnTo>
                    <a:pt x="6621" y="23245"/>
                  </a:lnTo>
                  <a:lnTo>
                    <a:pt x="6696" y="23864"/>
                  </a:lnTo>
                  <a:lnTo>
                    <a:pt x="6760" y="24483"/>
                  </a:lnTo>
                  <a:lnTo>
                    <a:pt x="6823" y="25102"/>
                  </a:lnTo>
                  <a:lnTo>
                    <a:pt x="6873" y="25733"/>
                  </a:lnTo>
                  <a:lnTo>
                    <a:pt x="6873" y="25733"/>
                  </a:lnTo>
                  <a:lnTo>
                    <a:pt x="6962" y="27249"/>
                  </a:lnTo>
                  <a:lnTo>
                    <a:pt x="7038" y="28753"/>
                  </a:lnTo>
                  <a:lnTo>
                    <a:pt x="7101" y="30269"/>
                  </a:lnTo>
                  <a:lnTo>
                    <a:pt x="7139" y="31784"/>
                  </a:lnTo>
                  <a:lnTo>
                    <a:pt x="7164" y="33300"/>
                  </a:lnTo>
                  <a:lnTo>
                    <a:pt x="7164" y="34816"/>
                  </a:lnTo>
                  <a:lnTo>
                    <a:pt x="7151" y="36332"/>
                  </a:lnTo>
                  <a:lnTo>
                    <a:pt x="7101" y="37835"/>
                  </a:lnTo>
                  <a:lnTo>
                    <a:pt x="7050" y="39351"/>
                  </a:lnTo>
                  <a:lnTo>
                    <a:pt x="6962" y="40867"/>
                  </a:lnTo>
                  <a:lnTo>
                    <a:pt x="6848" y="42371"/>
                  </a:lnTo>
                  <a:lnTo>
                    <a:pt x="6722" y="43886"/>
                  </a:lnTo>
                  <a:lnTo>
                    <a:pt x="6570" y="45390"/>
                  </a:lnTo>
                  <a:lnTo>
                    <a:pt x="6393" y="46893"/>
                  </a:lnTo>
                  <a:lnTo>
                    <a:pt x="6191" y="48409"/>
                  </a:lnTo>
                  <a:lnTo>
                    <a:pt x="5951" y="49912"/>
                  </a:lnTo>
                  <a:lnTo>
                    <a:pt x="5951" y="49912"/>
                  </a:lnTo>
                  <a:lnTo>
                    <a:pt x="5926" y="50013"/>
                  </a:lnTo>
                  <a:lnTo>
                    <a:pt x="5926" y="50013"/>
                  </a:lnTo>
                  <a:lnTo>
                    <a:pt x="5976" y="50190"/>
                  </a:lnTo>
                  <a:lnTo>
                    <a:pt x="6039" y="50367"/>
                  </a:lnTo>
                  <a:lnTo>
                    <a:pt x="6103" y="50531"/>
                  </a:lnTo>
                  <a:lnTo>
                    <a:pt x="6191" y="50695"/>
                  </a:lnTo>
                  <a:lnTo>
                    <a:pt x="6191" y="50695"/>
                  </a:lnTo>
                  <a:lnTo>
                    <a:pt x="6545" y="49028"/>
                  </a:lnTo>
                  <a:lnTo>
                    <a:pt x="6722" y="48194"/>
                  </a:lnTo>
                  <a:lnTo>
                    <a:pt x="6886" y="47373"/>
                  </a:lnTo>
                  <a:lnTo>
                    <a:pt x="7038" y="46539"/>
                  </a:lnTo>
                  <a:lnTo>
                    <a:pt x="7164" y="45693"/>
                  </a:lnTo>
                  <a:lnTo>
                    <a:pt x="7265" y="44859"/>
                  </a:lnTo>
                  <a:lnTo>
                    <a:pt x="7303" y="44442"/>
                  </a:lnTo>
                  <a:lnTo>
                    <a:pt x="7341" y="44025"/>
                  </a:lnTo>
                  <a:lnTo>
                    <a:pt x="7341" y="44025"/>
                  </a:lnTo>
                  <a:lnTo>
                    <a:pt x="7391" y="43078"/>
                  </a:lnTo>
                  <a:lnTo>
                    <a:pt x="7442" y="42131"/>
                  </a:lnTo>
                  <a:lnTo>
                    <a:pt x="7518" y="40248"/>
                  </a:lnTo>
                  <a:lnTo>
                    <a:pt x="7568" y="38353"/>
                  </a:lnTo>
                  <a:lnTo>
                    <a:pt x="7606" y="36458"/>
                  </a:lnTo>
                  <a:lnTo>
                    <a:pt x="7644" y="32681"/>
                  </a:lnTo>
                  <a:lnTo>
                    <a:pt x="7669" y="30786"/>
                  </a:lnTo>
                  <a:lnTo>
                    <a:pt x="7707" y="28892"/>
                  </a:lnTo>
                  <a:lnTo>
                    <a:pt x="7707" y="28892"/>
                  </a:lnTo>
                  <a:lnTo>
                    <a:pt x="7720" y="28171"/>
                  </a:lnTo>
                  <a:lnTo>
                    <a:pt x="7720" y="28171"/>
                  </a:lnTo>
                  <a:lnTo>
                    <a:pt x="7935" y="28513"/>
                  </a:lnTo>
                  <a:lnTo>
                    <a:pt x="8036" y="28677"/>
                  </a:lnTo>
                  <a:lnTo>
                    <a:pt x="8124" y="28854"/>
                  </a:lnTo>
                  <a:lnTo>
                    <a:pt x="8124" y="28854"/>
                  </a:lnTo>
                  <a:lnTo>
                    <a:pt x="8452" y="29574"/>
                  </a:lnTo>
                  <a:lnTo>
                    <a:pt x="8756" y="30306"/>
                  </a:lnTo>
                  <a:lnTo>
                    <a:pt x="9046" y="31039"/>
                  </a:lnTo>
                  <a:lnTo>
                    <a:pt x="9362" y="31772"/>
                  </a:lnTo>
                  <a:lnTo>
                    <a:pt x="9678" y="32492"/>
                  </a:lnTo>
                  <a:lnTo>
                    <a:pt x="9842" y="32846"/>
                  </a:lnTo>
                  <a:lnTo>
                    <a:pt x="10019" y="33199"/>
                  </a:lnTo>
                  <a:lnTo>
                    <a:pt x="10196" y="33540"/>
                  </a:lnTo>
                  <a:lnTo>
                    <a:pt x="10385" y="33881"/>
                  </a:lnTo>
                  <a:lnTo>
                    <a:pt x="10588" y="34223"/>
                  </a:lnTo>
                  <a:lnTo>
                    <a:pt x="10802" y="34538"/>
                  </a:lnTo>
                  <a:lnTo>
                    <a:pt x="10802" y="34538"/>
                  </a:lnTo>
                  <a:lnTo>
                    <a:pt x="11194" y="35119"/>
                  </a:lnTo>
                  <a:lnTo>
                    <a:pt x="11573" y="35713"/>
                  </a:lnTo>
                  <a:lnTo>
                    <a:pt x="11914" y="36294"/>
                  </a:lnTo>
                  <a:lnTo>
                    <a:pt x="12255" y="36888"/>
                  </a:lnTo>
                  <a:lnTo>
                    <a:pt x="12558" y="37494"/>
                  </a:lnTo>
                  <a:lnTo>
                    <a:pt x="12849" y="38101"/>
                  </a:lnTo>
                  <a:lnTo>
                    <a:pt x="13102" y="38720"/>
                  </a:lnTo>
                  <a:lnTo>
                    <a:pt x="13342" y="39339"/>
                  </a:lnTo>
                  <a:lnTo>
                    <a:pt x="13544" y="39970"/>
                  </a:lnTo>
                  <a:lnTo>
                    <a:pt x="13721" y="40602"/>
                  </a:lnTo>
                  <a:lnTo>
                    <a:pt x="13809" y="40930"/>
                  </a:lnTo>
                  <a:lnTo>
                    <a:pt x="13872" y="41259"/>
                  </a:lnTo>
                  <a:lnTo>
                    <a:pt x="13935" y="41587"/>
                  </a:lnTo>
                  <a:lnTo>
                    <a:pt x="13999" y="41916"/>
                  </a:lnTo>
                  <a:lnTo>
                    <a:pt x="14049" y="42244"/>
                  </a:lnTo>
                  <a:lnTo>
                    <a:pt x="14087" y="42585"/>
                  </a:lnTo>
                  <a:lnTo>
                    <a:pt x="14125" y="42926"/>
                  </a:lnTo>
                  <a:lnTo>
                    <a:pt x="14138" y="43267"/>
                  </a:lnTo>
                  <a:lnTo>
                    <a:pt x="14163" y="43609"/>
                  </a:lnTo>
                  <a:lnTo>
                    <a:pt x="14163" y="43962"/>
                  </a:lnTo>
                  <a:lnTo>
                    <a:pt x="14163" y="44316"/>
                  </a:lnTo>
                  <a:lnTo>
                    <a:pt x="14150" y="44670"/>
                  </a:lnTo>
                  <a:lnTo>
                    <a:pt x="14150" y="44670"/>
                  </a:lnTo>
                  <a:lnTo>
                    <a:pt x="14150" y="44758"/>
                  </a:lnTo>
                  <a:lnTo>
                    <a:pt x="14176" y="44847"/>
                  </a:lnTo>
                  <a:lnTo>
                    <a:pt x="14201" y="44935"/>
                  </a:lnTo>
                  <a:lnTo>
                    <a:pt x="14239" y="45023"/>
                  </a:lnTo>
                  <a:lnTo>
                    <a:pt x="14314" y="45200"/>
                  </a:lnTo>
                  <a:lnTo>
                    <a:pt x="14390" y="45377"/>
                  </a:lnTo>
                  <a:lnTo>
                    <a:pt x="14390" y="45377"/>
                  </a:lnTo>
                  <a:lnTo>
                    <a:pt x="14517" y="45213"/>
                  </a:lnTo>
                  <a:lnTo>
                    <a:pt x="14643" y="45049"/>
                  </a:lnTo>
                  <a:lnTo>
                    <a:pt x="14706" y="44960"/>
                  </a:lnTo>
                  <a:lnTo>
                    <a:pt x="14757" y="44884"/>
                  </a:lnTo>
                  <a:lnTo>
                    <a:pt x="14795" y="44796"/>
                  </a:lnTo>
                  <a:lnTo>
                    <a:pt x="14820" y="44708"/>
                  </a:lnTo>
                  <a:lnTo>
                    <a:pt x="14820" y="44708"/>
                  </a:lnTo>
                  <a:lnTo>
                    <a:pt x="14971" y="43950"/>
                  </a:lnTo>
                  <a:lnTo>
                    <a:pt x="15098" y="43204"/>
                  </a:lnTo>
                  <a:lnTo>
                    <a:pt x="15338" y="41688"/>
                  </a:lnTo>
                  <a:lnTo>
                    <a:pt x="15338" y="41688"/>
                  </a:lnTo>
                  <a:lnTo>
                    <a:pt x="15338" y="39768"/>
                  </a:lnTo>
                  <a:lnTo>
                    <a:pt x="15338" y="39768"/>
                  </a:lnTo>
                  <a:lnTo>
                    <a:pt x="15161" y="38783"/>
                  </a:lnTo>
                  <a:lnTo>
                    <a:pt x="14984" y="37810"/>
                  </a:lnTo>
                  <a:lnTo>
                    <a:pt x="14984" y="37810"/>
                  </a:lnTo>
                  <a:lnTo>
                    <a:pt x="14832" y="37090"/>
                  </a:lnTo>
                  <a:lnTo>
                    <a:pt x="14656" y="36383"/>
                  </a:lnTo>
                  <a:lnTo>
                    <a:pt x="14453" y="35675"/>
                  </a:lnTo>
                  <a:lnTo>
                    <a:pt x="14239" y="34993"/>
                  </a:lnTo>
                  <a:lnTo>
                    <a:pt x="13986" y="34311"/>
                  </a:lnTo>
                  <a:lnTo>
                    <a:pt x="13721" y="33654"/>
                  </a:lnTo>
                  <a:lnTo>
                    <a:pt x="13430" y="32997"/>
                  </a:lnTo>
                  <a:lnTo>
                    <a:pt x="13114" y="32353"/>
                  </a:lnTo>
                  <a:lnTo>
                    <a:pt x="12786" y="31721"/>
                  </a:lnTo>
                  <a:lnTo>
                    <a:pt x="12432" y="31090"/>
                  </a:lnTo>
                  <a:lnTo>
                    <a:pt x="12053" y="30483"/>
                  </a:lnTo>
                  <a:lnTo>
                    <a:pt x="11661" y="29877"/>
                  </a:lnTo>
                  <a:lnTo>
                    <a:pt x="11257" y="29283"/>
                  </a:lnTo>
                  <a:lnTo>
                    <a:pt x="10815" y="28702"/>
                  </a:lnTo>
                  <a:lnTo>
                    <a:pt x="10373" y="28134"/>
                  </a:lnTo>
                  <a:lnTo>
                    <a:pt x="9905" y="27565"/>
                  </a:lnTo>
                  <a:lnTo>
                    <a:pt x="9905" y="27565"/>
                  </a:lnTo>
                  <a:lnTo>
                    <a:pt x="9627" y="27224"/>
                  </a:lnTo>
                  <a:lnTo>
                    <a:pt x="9362" y="26883"/>
                  </a:lnTo>
                  <a:lnTo>
                    <a:pt x="9109" y="26529"/>
                  </a:lnTo>
                  <a:lnTo>
                    <a:pt x="8869" y="26176"/>
                  </a:lnTo>
                  <a:lnTo>
                    <a:pt x="8642" y="25822"/>
                  </a:lnTo>
                  <a:lnTo>
                    <a:pt x="8440" y="25455"/>
                  </a:lnTo>
                  <a:lnTo>
                    <a:pt x="8238" y="25089"/>
                  </a:lnTo>
                  <a:lnTo>
                    <a:pt x="8061" y="24710"/>
                  </a:lnTo>
                  <a:lnTo>
                    <a:pt x="7884" y="24319"/>
                  </a:lnTo>
                  <a:lnTo>
                    <a:pt x="7732" y="23927"/>
                  </a:lnTo>
                  <a:lnTo>
                    <a:pt x="7593" y="23535"/>
                  </a:lnTo>
                  <a:lnTo>
                    <a:pt x="7454" y="23118"/>
                  </a:lnTo>
                  <a:lnTo>
                    <a:pt x="7341" y="22702"/>
                  </a:lnTo>
                  <a:lnTo>
                    <a:pt x="7227" y="22285"/>
                  </a:lnTo>
                  <a:lnTo>
                    <a:pt x="7126" y="21843"/>
                  </a:lnTo>
                  <a:lnTo>
                    <a:pt x="7038" y="21400"/>
                  </a:lnTo>
                  <a:lnTo>
                    <a:pt x="7038" y="21400"/>
                  </a:lnTo>
                  <a:lnTo>
                    <a:pt x="6785" y="20049"/>
                  </a:lnTo>
                  <a:lnTo>
                    <a:pt x="6494" y="18697"/>
                  </a:lnTo>
                  <a:lnTo>
                    <a:pt x="6191" y="17345"/>
                  </a:lnTo>
                  <a:lnTo>
                    <a:pt x="5863" y="16019"/>
                  </a:lnTo>
                  <a:lnTo>
                    <a:pt x="5496" y="14680"/>
                  </a:lnTo>
                  <a:lnTo>
                    <a:pt x="5130" y="13353"/>
                  </a:lnTo>
                  <a:lnTo>
                    <a:pt x="4726" y="12040"/>
                  </a:lnTo>
                  <a:lnTo>
                    <a:pt x="4309" y="10726"/>
                  </a:lnTo>
                  <a:lnTo>
                    <a:pt x="3879" y="9425"/>
                  </a:lnTo>
                  <a:lnTo>
                    <a:pt x="3437" y="8124"/>
                  </a:lnTo>
                  <a:lnTo>
                    <a:pt x="2969" y="6822"/>
                  </a:lnTo>
                  <a:lnTo>
                    <a:pt x="2489" y="5534"/>
                  </a:lnTo>
                  <a:lnTo>
                    <a:pt x="1997" y="4245"/>
                  </a:lnTo>
                  <a:lnTo>
                    <a:pt x="1491" y="2957"/>
                  </a:lnTo>
                  <a:lnTo>
                    <a:pt x="986" y="1668"/>
                  </a:lnTo>
                  <a:lnTo>
                    <a:pt x="455" y="392"/>
                  </a:lnTo>
                  <a:lnTo>
                    <a:pt x="455" y="392"/>
                  </a:lnTo>
                  <a:lnTo>
                    <a:pt x="291" y="1"/>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35;p48">
              <a:extLst>
                <a:ext uri="{FF2B5EF4-FFF2-40B4-BE49-F238E27FC236}">
                  <a16:creationId xmlns:a16="http://schemas.microsoft.com/office/drawing/2014/main" id="{331F9B4C-2564-454C-1707-742B7AD64996}"/>
                </a:ext>
              </a:extLst>
            </p:cNvPr>
            <p:cNvSpPr/>
            <p:nvPr/>
          </p:nvSpPr>
          <p:spPr>
            <a:xfrm rot="10800000">
              <a:off x="4451111" y="3100918"/>
              <a:ext cx="57551" cy="128800"/>
            </a:xfrm>
            <a:custGeom>
              <a:avLst/>
              <a:gdLst/>
              <a:ahLst/>
              <a:cxnLst/>
              <a:rect l="l" t="t" r="r" b="b"/>
              <a:pathLst>
                <a:path w="6407" h="14339" fill="none" extrusionOk="0">
                  <a:moveTo>
                    <a:pt x="26" y="1"/>
                  </a:moveTo>
                  <a:lnTo>
                    <a:pt x="26" y="1"/>
                  </a:lnTo>
                  <a:lnTo>
                    <a:pt x="279" y="165"/>
                  </a:lnTo>
                  <a:lnTo>
                    <a:pt x="392" y="266"/>
                  </a:lnTo>
                  <a:lnTo>
                    <a:pt x="494" y="367"/>
                  </a:lnTo>
                  <a:lnTo>
                    <a:pt x="494" y="367"/>
                  </a:lnTo>
                  <a:lnTo>
                    <a:pt x="1024" y="999"/>
                  </a:lnTo>
                  <a:lnTo>
                    <a:pt x="1529" y="1631"/>
                  </a:lnTo>
                  <a:lnTo>
                    <a:pt x="2022" y="2275"/>
                  </a:lnTo>
                  <a:lnTo>
                    <a:pt x="2502" y="2932"/>
                  </a:lnTo>
                  <a:lnTo>
                    <a:pt x="2970" y="3601"/>
                  </a:lnTo>
                  <a:lnTo>
                    <a:pt x="3412" y="4271"/>
                  </a:lnTo>
                  <a:lnTo>
                    <a:pt x="3816" y="4966"/>
                  </a:lnTo>
                  <a:lnTo>
                    <a:pt x="4220" y="5660"/>
                  </a:lnTo>
                  <a:lnTo>
                    <a:pt x="4587" y="6368"/>
                  </a:lnTo>
                  <a:lnTo>
                    <a:pt x="4751" y="6734"/>
                  </a:lnTo>
                  <a:lnTo>
                    <a:pt x="4915" y="7100"/>
                  </a:lnTo>
                  <a:lnTo>
                    <a:pt x="5080" y="7467"/>
                  </a:lnTo>
                  <a:lnTo>
                    <a:pt x="5231" y="7846"/>
                  </a:lnTo>
                  <a:lnTo>
                    <a:pt x="5370" y="8212"/>
                  </a:lnTo>
                  <a:lnTo>
                    <a:pt x="5509" y="8591"/>
                  </a:lnTo>
                  <a:lnTo>
                    <a:pt x="5635" y="8983"/>
                  </a:lnTo>
                  <a:lnTo>
                    <a:pt x="5762" y="9374"/>
                  </a:lnTo>
                  <a:lnTo>
                    <a:pt x="5875" y="9766"/>
                  </a:lnTo>
                  <a:lnTo>
                    <a:pt x="5977" y="10158"/>
                  </a:lnTo>
                  <a:lnTo>
                    <a:pt x="6065" y="10562"/>
                  </a:lnTo>
                  <a:lnTo>
                    <a:pt x="6153" y="10966"/>
                  </a:lnTo>
                  <a:lnTo>
                    <a:pt x="6229" y="11383"/>
                  </a:lnTo>
                  <a:lnTo>
                    <a:pt x="6292" y="11787"/>
                  </a:lnTo>
                  <a:lnTo>
                    <a:pt x="6292" y="11787"/>
                  </a:lnTo>
                  <a:lnTo>
                    <a:pt x="6330" y="12052"/>
                  </a:lnTo>
                  <a:lnTo>
                    <a:pt x="6356" y="12330"/>
                  </a:lnTo>
                  <a:lnTo>
                    <a:pt x="6381" y="12861"/>
                  </a:lnTo>
                  <a:lnTo>
                    <a:pt x="6406" y="13935"/>
                  </a:lnTo>
                  <a:lnTo>
                    <a:pt x="6406" y="13935"/>
                  </a:lnTo>
                  <a:lnTo>
                    <a:pt x="6406" y="14011"/>
                  </a:lnTo>
                  <a:lnTo>
                    <a:pt x="6381" y="14086"/>
                  </a:lnTo>
                  <a:lnTo>
                    <a:pt x="6292" y="14339"/>
                  </a:lnTo>
                  <a:lnTo>
                    <a:pt x="6292" y="14339"/>
                  </a:lnTo>
                  <a:lnTo>
                    <a:pt x="6179" y="13859"/>
                  </a:lnTo>
                  <a:lnTo>
                    <a:pt x="6179" y="13859"/>
                  </a:lnTo>
                  <a:lnTo>
                    <a:pt x="6090" y="13455"/>
                  </a:lnTo>
                  <a:lnTo>
                    <a:pt x="5977" y="13063"/>
                  </a:lnTo>
                  <a:lnTo>
                    <a:pt x="5863" y="12671"/>
                  </a:lnTo>
                  <a:lnTo>
                    <a:pt x="5724" y="12292"/>
                  </a:lnTo>
                  <a:lnTo>
                    <a:pt x="5572" y="11914"/>
                  </a:lnTo>
                  <a:lnTo>
                    <a:pt x="5408" y="11535"/>
                  </a:lnTo>
                  <a:lnTo>
                    <a:pt x="5231" y="11168"/>
                  </a:lnTo>
                  <a:lnTo>
                    <a:pt x="5054" y="10814"/>
                  </a:lnTo>
                  <a:lnTo>
                    <a:pt x="4675" y="10094"/>
                  </a:lnTo>
                  <a:lnTo>
                    <a:pt x="4271" y="9387"/>
                  </a:lnTo>
                  <a:lnTo>
                    <a:pt x="3437" y="7972"/>
                  </a:lnTo>
                  <a:lnTo>
                    <a:pt x="3437" y="7972"/>
                  </a:lnTo>
                  <a:lnTo>
                    <a:pt x="3184" y="7530"/>
                  </a:lnTo>
                  <a:lnTo>
                    <a:pt x="2944" y="7075"/>
                  </a:lnTo>
                  <a:lnTo>
                    <a:pt x="2717" y="6620"/>
                  </a:lnTo>
                  <a:lnTo>
                    <a:pt x="2490" y="6166"/>
                  </a:lnTo>
                  <a:lnTo>
                    <a:pt x="2060" y="5243"/>
                  </a:lnTo>
                  <a:lnTo>
                    <a:pt x="1643" y="4296"/>
                  </a:lnTo>
                  <a:lnTo>
                    <a:pt x="1239" y="3361"/>
                  </a:lnTo>
                  <a:lnTo>
                    <a:pt x="847" y="2414"/>
                  </a:lnTo>
                  <a:lnTo>
                    <a:pt x="443" y="1466"/>
                  </a:lnTo>
                  <a:lnTo>
                    <a:pt x="39" y="532"/>
                  </a:lnTo>
                  <a:lnTo>
                    <a:pt x="39" y="532"/>
                  </a:lnTo>
                  <a:lnTo>
                    <a:pt x="13" y="468"/>
                  </a:lnTo>
                  <a:lnTo>
                    <a:pt x="1" y="405"/>
                  </a:lnTo>
                  <a:lnTo>
                    <a:pt x="13" y="266"/>
                  </a:lnTo>
                  <a:lnTo>
                    <a:pt x="26" y="127"/>
                  </a:lnTo>
                  <a:lnTo>
                    <a:pt x="26" y="1"/>
                  </a:lnTo>
                  <a:lnTo>
                    <a:pt x="26" y="1"/>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336;p48">
              <a:extLst>
                <a:ext uri="{FF2B5EF4-FFF2-40B4-BE49-F238E27FC236}">
                  <a16:creationId xmlns:a16="http://schemas.microsoft.com/office/drawing/2014/main" id="{1DA8F535-8611-0DAE-DF89-02A4ADF1BE05}"/>
                </a:ext>
              </a:extLst>
            </p:cNvPr>
            <p:cNvSpPr/>
            <p:nvPr/>
          </p:nvSpPr>
          <p:spPr>
            <a:xfrm rot="10800000">
              <a:off x="4480394" y="2965201"/>
              <a:ext cx="90229" cy="65482"/>
            </a:xfrm>
            <a:custGeom>
              <a:avLst/>
              <a:gdLst/>
              <a:ahLst/>
              <a:cxnLst/>
              <a:rect l="l" t="t" r="r" b="b"/>
              <a:pathLst>
                <a:path w="10045" h="7290" extrusionOk="0">
                  <a:moveTo>
                    <a:pt x="1113" y="1441"/>
                  </a:moveTo>
                  <a:lnTo>
                    <a:pt x="1201" y="1453"/>
                  </a:lnTo>
                  <a:lnTo>
                    <a:pt x="1302" y="1466"/>
                  </a:lnTo>
                  <a:lnTo>
                    <a:pt x="1403" y="1491"/>
                  </a:lnTo>
                  <a:lnTo>
                    <a:pt x="1530" y="1529"/>
                  </a:lnTo>
                  <a:lnTo>
                    <a:pt x="1656" y="1580"/>
                  </a:lnTo>
                  <a:lnTo>
                    <a:pt x="1795" y="1655"/>
                  </a:lnTo>
                  <a:lnTo>
                    <a:pt x="1972" y="1858"/>
                  </a:lnTo>
                  <a:lnTo>
                    <a:pt x="2035" y="1959"/>
                  </a:lnTo>
                  <a:lnTo>
                    <a:pt x="2111" y="2072"/>
                  </a:lnTo>
                  <a:lnTo>
                    <a:pt x="2224" y="2300"/>
                  </a:lnTo>
                  <a:lnTo>
                    <a:pt x="2313" y="2552"/>
                  </a:lnTo>
                  <a:lnTo>
                    <a:pt x="2389" y="2780"/>
                  </a:lnTo>
                  <a:lnTo>
                    <a:pt x="2452" y="3020"/>
                  </a:lnTo>
                  <a:lnTo>
                    <a:pt x="2515" y="3260"/>
                  </a:lnTo>
                  <a:lnTo>
                    <a:pt x="2565" y="3512"/>
                  </a:lnTo>
                  <a:lnTo>
                    <a:pt x="2603" y="3765"/>
                  </a:lnTo>
                  <a:lnTo>
                    <a:pt x="2629" y="4005"/>
                  </a:lnTo>
                  <a:lnTo>
                    <a:pt x="2667" y="4510"/>
                  </a:lnTo>
                  <a:lnTo>
                    <a:pt x="2679" y="4586"/>
                  </a:lnTo>
                  <a:lnTo>
                    <a:pt x="2717" y="4662"/>
                  </a:lnTo>
                  <a:lnTo>
                    <a:pt x="2755" y="4725"/>
                  </a:lnTo>
                  <a:lnTo>
                    <a:pt x="2806" y="4776"/>
                  </a:lnTo>
                  <a:lnTo>
                    <a:pt x="2835" y="4793"/>
                  </a:lnTo>
                  <a:lnTo>
                    <a:pt x="2835" y="4793"/>
                  </a:lnTo>
                  <a:lnTo>
                    <a:pt x="2768" y="4814"/>
                  </a:lnTo>
                  <a:lnTo>
                    <a:pt x="2629" y="4877"/>
                  </a:lnTo>
                  <a:lnTo>
                    <a:pt x="2477" y="4940"/>
                  </a:lnTo>
                  <a:lnTo>
                    <a:pt x="2420" y="4977"/>
                  </a:lnTo>
                  <a:lnTo>
                    <a:pt x="2420" y="4977"/>
                  </a:lnTo>
                  <a:lnTo>
                    <a:pt x="2098" y="4586"/>
                  </a:lnTo>
                  <a:lnTo>
                    <a:pt x="1757" y="4144"/>
                  </a:lnTo>
                  <a:lnTo>
                    <a:pt x="1441" y="3689"/>
                  </a:lnTo>
                  <a:lnTo>
                    <a:pt x="1289" y="3462"/>
                  </a:lnTo>
                  <a:lnTo>
                    <a:pt x="1138" y="3222"/>
                  </a:lnTo>
                  <a:lnTo>
                    <a:pt x="1037" y="3083"/>
                  </a:lnTo>
                  <a:lnTo>
                    <a:pt x="948" y="2919"/>
                  </a:lnTo>
                  <a:lnTo>
                    <a:pt x="860" y="2754"/>
                  </a:lnTo>
                  <a:lnTo>
                    <a:pt x="797" y="2565"/>
                  </a:lnTo>
                  <a:lnTo>
                    <a:pt x="734" y="2388"/>
                  </a:lnTo>
                  <a:lnTo>
                    <a:pt x="696" y="2211"/>
                  </a:lnTo>
                  <a:lnTo>
                    <a:pt x="670" y="2034"/>
                  </a:lnTo>
                  <a:lnTo>
                    <a:pt x="670" y="1883"/>
                  </a:lnTo>
                  <a:lnTo>
                    <a:pt x="696" y="1744"/>
                  </a:lnTo>
                  <a:lnTo>
                    <a:pt x="721" y="1681"/>
                  </a:lnTo>
                  <a:lnTo>
                    <a:pt x="759" y="1618"/>
                  </a:lnTo>
                  <a:lnTo>
                    <a:pt x="797" y="1567"/>
                  </a:lnTo>
                  <a:lnTo>
                    <a:pt x="835" y="1529"/>
                  </a:lnTo>
                  <a:lnTo>
                    <a:pt x="898" y="1491"/>
                  </a:lnTo>
                  <a:lnTo>
                    <a:pt x="961" y="1466"/>
                  </a:lnTo>
                  <a:lnTo>
                    <a:pt x="1024" y="1453"/>
                  </a:lnTo>
                  <a:lnTo>
                    <a:pt x="1113" y="1441"/>
                  </a:lnTo>
                  <a:close/>
                  <a:moveTo>
                    <a:pt x="4145" y="695"/>
                  </a:moveTo>
                  <a:lnTo>
                    <a:pt x="4195" y="721"/>
                  </a:lnTo>
                  <a:lnTo>
                    <a:pt x="4233" y="746"/>
                  </a:lnTo>
                  <a:lnTo>
                    <a:pt x="4284" y="771"/>
                  </a:lnTo>
                  <a:lnTo>
                    <a:pt x="4322" y="822"/>
                  </a:lnTo>
                  <a:lnTo>
                    <a:pt x="4397" y="935"/>
                  </a:lnTo>
                  <a:lnTo>
                    <a:pt x="4473" y="1074"/>
                  </a:lnTo>
                  <a:lnTo>
                    <a:pt x="4536" y="1226"/>
                  </a:lnTo>
                  <a:lnTo>
                    <a:pt x="4587" y="1378"/>
                  </a:lnTo>
                  <a:lnTo>
                    <a:pt x="4675" y="1693"/>
                  </a:lnTo>
                  <a:lnTo>
                    <a:pt x="4738" y="1921"/>
                  </a:lnTo>
                  <a:lnTo>
                    <a:pt x="4751" y="2022"/>
                  </a:lnTo>
                  <a:lnTo>
                    <a:pt x="4764" y="2300"/>
                  </a:lnTo>
                  <a:lnTo>
                    <a:pt x="4738" y="2578"/>
                  </a:lnTo>
                  <a:lnTo>
                    <a:pt x="4713" y="2856"/>
                  </a:lnTo>
                  <a:lnTo>
                    <a:pt x="4688" y="3121"/>
                  </a:lnTo>
                  <a:lnTo>
                    <a:pt x="4637" y="3424"/>
                  </a:lnTo>
                  <a:lnTo>
                    <a:pt x="4591" y="3689"/>
                  </a:lnTo>
                  <a:lnTo>
                    <a:pt x="4562" y="3803"/>
                  </a:lnTo>
                  <a:lnTo>
                    <a:pt x="4461" y="4296"/>
                  </a:lnTo>
                  <a:lnTo>
                    <a:pt x="4448" y="4384"/>
                  </a:lnTo>
                  <a:lnTo>
                    <a:pt x="4448" y="4473"/>
                  </a:lnTo>
                  <a:lnTo>
                    <a:pt x="4473" y="4536"/>
                  </a:lnTo>
                  <a:lnTo>
                    <a:pt x="4511" y="4599"/>
                  </a:lnTo>
                  <a:lnTo>
                    <a:pt x="4562" y="4649"/>
                  </a:lnTo>
                  <a:lnTo>
                    <a:pt x="4612" y="4700"/>
                  </a:lnTo>
                  <a:lnTo>
                    <a:pt x="4675" y="4725"/>
                  </a:lnTo>
                  <a:lnTo>
                    <a:pt x="4751" y="4750"/>
                  </a:lnTo>
                  <a:lnTo>
                    <a:pt x="4814" y="4763"/>
                  </a:lnTo>
                  <a:lnTo>
                    <a:pt x="4890" y="4763"/>
                  </a:lnTo>
                  <a:lnTo>
                    <a:pt x="4953" y="4738"/>
                  </a:lnTo>
                  <a:lnTo>
                    <a:pt x="5016" y="4713"/>
                  </a:lnTo>
                  <a:lnTo>
                    <a:pt x="5080" y="4675"/>
                  </a:lnTo>
                  <a:lnTo>
                    <a:pt x="5130" y="4624"/>
                  </a:lnTo>
                  <a:lnTo>
                    <a:pt x="5181" y="4561"/>
                  </a:lnTo>
                  <a:lnTo>
                    <a:pt x="5206" y="4473"/>
                  </a:lnTo>
                  <a:lnTo>
                    <a:pt x="5320" y="3992"/>
                  </a:lnTo>
                  <a:lnTo>
                    <a:pt x="5347" y="3856"/>
                  </a:lnTo>
                  <a:lnTo>
                    <a:pt x="5421" y="3614"/>
                  </a:lnTo>
                  <a:lnTo>
                    <a:pt x="5509" y="3336"/>
                  </a:lnTo>
                  <a:lnTo>
                    <a:pt x="5598" y="3058"/>
                  </a:lnTo>
                  <a:lnTo>
                    <a:pt x="5711" y="2792"/>
                  </a:lnTo>
                  <a:lnTo>
                    <a:pt x="5838" y="2527"/>
                  </a:lnTo>
                  <a:lnTo>
                    <a:pt x="5964" y="2262"/>
                  </a:lnTo>
                  <a:lnTo>
                    <a:pt x="6014" y="2148"/>
                  </a:lnTo>
                  <a:lnTo>
                    <a:pt x="6078" y="2034"/>
                  </a:lnTo>
                  <a:lnTo>
                    <a:pt x="6141" y="1921"/>
                  </a:lnTo>
                  <a:lnTo>
                    <a:pt x="6217" y="1820"/>
                  </a:lnTo>
                  <a:lnTo>
                    <a:pt x="6305" y="1731"/>
                  </a:lnTo>
                  <a:lnTo>
                    <a:pt x="6381" y="1643"/>
                  </a:lnTo>
                  <a:lnTo>
                    <a:pt x="6469" y="1580"/>
                  </a:lnTo>
                  <a:lnTo>
                    <a:pt x="6558" y="1542"/>
                  </a:lnTo>
                  <a:lnTo>
                    <a:pt x="6634" y="1529"/>
                  </a:lnTo>
                  <a:lnTo>
                    <a:pt x="6671" y="1529"/>
                  </a:lnTo>
                  <a:lnTo>
                    <a:pt x="6709" y="1542"/>
                  </a:lnTo>
                  <a:lnTo>
                    <a:pt x="6747" y="1554"/>
                  </a:lnTo>
                  <a:lnTo>
                    <a:pt x="6785" y="1580"/>
                  </a:lnTo>
                  <a:lnTo>
                    <a:pt x="6823" y="1618"/>
                  </a:lnTo>
                  <a:lnTo>
                    <a:pt x="6848" y="1668"/>
                  </a:lnTo>
                  <a:lnTo>
                    <a:pt x="6899" y="1794"/>
                  </a:lnTo>
                  <a:lnTo>
                    <a:pt x="6949" y="1959"/>
                  </a:lnTo>
                  <a:lnTo>
                    <a:pt x="6975" y="2173"/>
                  </a:lnTo>
                  <a:lnTo>
                    <a:pt x="6987" y="2451"/>
                  </a:lnTo>
                  <a:lnTo>
                    <a:pt x="6962" y="2590"/>
                  </a:lnTo>
                  <a:lnTo>
                    <a:pt x="6924" y="2729"/>
                  </a:lnTo>
                  <a:lnTo>
                    <a:pt x="6874" y="2868"/>
                  </a:lnTo>
                  <a:lnTo>
                    <a:pt x="6810" y="3007"/>
                  </a:lnTo>
                  <a:lnTo>
                    <a:pt x="6671" y="3272"/>
                  </a:lnTo>
                  <a:lnTo>
                    <a:pt x="6520" y="3538"/>
                  </a:lnTo>
                  <a:lnTo>
                    <a:pt x="6356" y="3828"/>
                  </a:lnTo>
                  <a:lnTo>
                    <a:pt x="6166" y="4106"/>
                  </a:lnTo>
                  <a:lnTo>
                    <a:pt x="5964" y="4384"/>
                  </a:lnTo>
                  <a:lnTo>
                    <a:pt x="5749" y="4649"/>
                  </a:lnTo>
                  <a:lnTo>
                    <a:pt x="5711" y="4713"/>
                  </a:lnTo>
                  <a:lnTo>
                    <a:pt x="5673" y="4788"/>
                  </a:lnTo>
                  <a:lnTo>
                    <a:pt x="5661" y="4864"/>
                  </a:lnTo>
                  <a:lnTo>
                    <a:pt x="5661" y="4940"/>
                  </a:lnTo>
                  <a:lnTo>
                    <a:pt x="5673" y="5003"/>
                  </a:lnTo>
                  <a:lnTo>
                    <a:pt x="5699" y="5066"/>
                  </a:lnTo>
                  <a:lnTo>
                    <a:pt x="5737" y="5129"/>
                  </a:lnTo>
                  <a:lnTo>
                    <a:pt x="5787" y="5180"/>
                  </a:lnTo>
                  <a:lnTo>
                    <a:pt x="5838" y="5218"/>
                  </a:lnTo>
                  <a:lnTo>
                    <a:pt x="5901" y="5256"/>
                  </a:lnTo>
                  <a:lnTo>
                    <a:pt x="5964" y="5281"/>
                  </a:lnTo>
                  <a:lnTo>
                    <a:pt x="6103" y="5281"/>
                  </a:lnTo>
                  <a:lnTo>
                    <a:pt x="6166" y="5256"/>
                  </a:lnTo>
                  <a:lnTo>
                    <a:pt x="6242" y="5218"/>
                  </a:lnTo>
                  <a:lnTo>
                    <a:pt x="6305" y="5167"/>
                  </a:lnTo>
                  <a:lnTo>
                    <a:pt x="6697" y="4763"/>
                  </a:lnTo>
                  <a:lnTo>
                    <a:pt x="7101" y="4397"/>
                  </a:lnTo>
                  <a:lnTo>
                    <a:pt x="7316" y="4220"/>
                  </a:lnTo>
                  <a:lnTo>
                    <a:pt x="7530" y="4043"/>
                  </a:lnTo>
                  <a:lnTo>
                    <a:pt x="7745" y="3879"/>
                  </a:lnTo>
                  <a:lnTo>
                    <a:pt x="7985" y="3715"/>
                  </a:lnTo>
                  <a:lnTo>
                    <a:pt x="8301" y="3601"/>
                  </a:lnTo>
                  <a:lnTo>
                    <a:pt x="8440" y="3550"/>
                  </a:lnTo>
                  <a:lnTo>
                    <a:pt x="8566" y="3525"/>
                  </a:lnTo>
                  <a:lnTo>
                    <a:pt x="8693" y="3500"/>
                  </a:lnTo>
                  <a:lnTo>
                    <a:pt x="8983" y="3500"/>
                  </a:lnTo>
                  <a:lnTo>
                    <a:pt x="9059" y="3525"/>
                  </a:lnTo>
                  <a:lnTo>
                    <a:pt x="9122" y="3538"/>
                  </a:lnTo>
                  <a:lnTo>
                    <a:pt x="9185" y="3576"/>
                  </a:lnTo>
                  <a:lnTo>
                    <a:pt x="9236" y="3614"/>
                  </a:lnTo>
                  <a:lnTo>
                    <a:pt x="9274" y="3651"/>
                  </a:lnTo>
                  <a:lnTo>
                    <a:pt x="9299" y="3702"/>
                  </a:lnTo>
                  <a:lnTo>
                    <a:pt x="9324" y="3752"/>
                  </a:lnTo>
                  <a:lnTo>
                    <a:pt x="9337" y="3816"/>
                  </a:lnTo>
                  <a:lnTo>
                    <a:pt x="9350" y="3929"/>
                  </a:lnTo>
                  <a:lnTo>
                    <a:pt x="9337" y="4056"/>
                  </a:lnTo>
                  <a:lnTo>
                    <a:pt x="9287" y="4195"/>
                  </a:lnTo>
                  <a:lnTo>
                    <a:pt x="9223" y="4334"/>
                  </a:lnTo>
                  <a:lnTo>
                    <a:pt x="9135" y="4460"/>
                  </a:lnTo>
                  <a:lnTo>
                    <a:pt x="9034" y="4574"/>
                  </a:lnTo>
                  <a:lnTo>
                    <a:pt x="8908" y="4675"/>
                  </a:lnTo>
                  <a:lnTo>
                    <a:pt x="8781" y="4750"/>
                  </a:lnTo>
                  <a:lnTo>
                    <a:pt x="8604" y="4852"/>
                  </a:lnTo>
                  <a:lnTo>
                    <a:pt x="8415" y="4953"/>
                  </a:lnTo>
                  <a:lnTo>
                    <a:pt x="8225" y="5028"/>
                  </a:lnTo>
                  <a:lnTo>
                    <a:pt x="8036" y="5104"/>
                  </a:lnTo>
                  <a:lnTo>
                    <a:pt x="7796" y="5205"/>
                  </a:lnTo>
                  <a:lnTo>
                    <a:pt x="7556" y="5281"/>
                  </a:lnTo>
                  <a:lnTo>
                    <a:pt x="7076" y="5433"/>
                  </a:lnTo>
                  <a:lnTo>
                    <a:pt x="6583" y="5559"/>
                  </a:lnTo>
                  <a:lnTo>
                    <a:pt x="6090" y="5673"/>
                  </a:lnTo>
                  <a:lnTo>
                    <a:pt x="5939" y="5711"/>
                  </a:lnTo>
                  <a:lnTo>
                    <a:pt x="5875" y="5736"/>
                  </a:lnTo>
                  <a:lnTo>
                    <a:pt x="5844" y="5761"/>
                  </a:lnTo>
                  <a:lnTo>
                    <a:pt x="5850" y="5748"/>
                  </a:lnTo>
                  <a:lnTo>
                    <a:pt x="5863" y="5711"/>
                  </a:lnTo>
                  <a:lnTo>
                    <a:pt x="5863" y="5647"/>
                  </a:lnTo>
                  <a:lnTo>
                    <a:pt x="5863" y="5597"/>
                  </a:lnTo>
                  <a:lnTo>
                    <a:pt x="5850" y="5546"/>
                  </a:lnTo>
                  <a:lnTo>
                    <a:pt x="5825" y="5508"/>
                  </a:lnTo>
                  <a:lnTo>
                    <a:pt x="5787" y="5458"/>
                  </a:lnTo>
                  <a:lnTo>
                    <a:pt x="5737" y="5420"/>
                  </a:lnTo>
                  <a:lnTo>
                    <a:pt x="5395" y="5205"/>
                  </a:lnTo>
                  <a:lnTo>
                    <a:pt x="5067" y="5028"/>
                  </a:lnTo>
                  <a:lnTo>
                    <a:pt x="4890" y="4953"/>
                  </a:lnTo>
                  <a:lnTo>
                    <a:pt x="4726" y="4877"/>
                  </a:lnTo>
                  <a:lnTo>
                    <a:pt x="4549" y="4814"/>
                  </a:lnTo>
                  <a:lnTo>
                    <a:pt x="4385" y="4763"/>
                  </a:lnTo>
                  <a:lnTo>
                    <a:pt x="4208" y="4725"/>
                  </a:lnTo>
                  <a:lnTo>
                    <a:pt x="4031" y="4687"/>
                  </a:lnTo>
                  <a:lnTo>
                    <a:pt x="3841" y="4675"/>
                  </a:lnTo>
                  <a:lnTo>
                    <a:pt x="3665" y="4662"/>
                  </a:lnTo>
                  <a:lnTo>
                    <a:pt x="3475" y="4675"/>
                  </a:lnTo>
                  <a:lnTo>
                    <a:pt x="3395" y="4680"/>
                  </a:lnTo>
                  <a:lnTo>
                    <a:pt x="3395" y="4680"/>
                  </a:lnTo>
                  <a:lnTo>
                    <a:pt x="3412" y="4637"/>
                  </a:lnTo>
                  <a:lnTo>
                    <a:pt x="3437" y="4561"/>
                  </a:lnTo>
                  <a:lnTo>
                    <a:pt x="3437" y="4473"/>
                  </a:lnTo>
                  <a:lnTo>
                    <a:pt x="3412" y="4056"/>
                  </a:lnTo>
                  <a:lnTo>
                    <a:pt x="3399" y="3626"/>
                  </a:lnTo>
                  <a:lnTo>
                    <a:pt x="3387" y="3197"/>
                  </a:lnTo>
                  <a:lnTo>
                    <a:pt x="3412" y="2767"/>
                  </a:lnTo>
                  <a:lnTo>
                    <a:pt x="3450" y="2338"/>
                  </a:lnTo>
                  <a:lnTo>
                    <a:pt x="3475" y="2135"/>
                  </a:lnTo>
                  <a:lnTo>
                    <a:pt x="3513" y="1921"/>
                  </a:lnTo>
                  <a:lnTo>
                    <a:pt x="3564" y="1719"/>
                  </a:lnTo>
                  <a:lnTo>
                    <a:pt x="3614" y="1516"/>
                  </a:lnTo>
                  <a:lnTo>
                    <a:pt x="3677" y="1314"/>
                  </a:lnTo>
                  <a:lnTo>
                    <a:pt x="3753" y="1125"/>
                  </a:lnTo>
                  <a:lnTo>
                    <a:pt x="3816" y="1011"/>
                  </a:lnTo>
                  <a:lnTo>
                    <a:pt x="3867" y="910"/>
                  </a:lnTo>
                  <a:lnTo>
                    <a:pt x="3917" y="834"/>
                  </a:lnTo>
                  <a:lnTo>
                    <a:pt x="3968" y="784"/>
                  </a:lnTo>
                  <a:lnTo>
                    <a:pt x="4006" y="733"/>
                  </a:lnTo>
                  <a:lnTo>
                    <a:pt x="4056" y="708"/>
                  </a:lnTo>
                  <a:lnTo>
                    <a:pt x="4107" y="695"/>
                  </a:lnTo>
                  <a:close/>
                  <a:moveTo>
                    <a:pt x="3703" y="5256"/>
                  </a:moveTo>
                  <a:lnTo>
                    <a:pt x="3867" y="5268"/>
                  </a:lnTo>
                  <a:lnTo>
                    <a:pt x="4018" y="5281"/>
                  </a:lnTo>
                  <a:lnTo>
                    <a:pt x="4170" y="5306"/>
                  </a:lnTo>
                  <a:lnTo>
                    <a:pt x="4334" y="5357"/>
                  </a:lnTo>
                  <a:lnTo>
                    <a:pt x="4486" y="5407"/>
                  </a:lnTo>
                  <a:lnTo>
                    <a:pt x="4637" y="5458"/>
                  </a:lnTo>
                  <a:lnTo>
                    <a:pt x="4928" y="5597"/>
                  </a:lnTo>
                  <a:lnTo>
                    <a:pt x="5206" y="5748"/>
                  </a:lnTo>
                  <a:lnTo>
                    <a:pt x="5484" y="5900"/>
                  </a:lnTo>
                  <a:lnTo>
                    <a:pt x="5534" y="5925"/>
                  </a:lnTo>
                  <a:lnTo>
                    <a:pt x="5585" y="5938"/>
                  </a:lnTo>
                  <a:lnTo>
                    <a:pt x="5635" y="5938"/>
                  </a:lnTo>
                  <a:lnTo>
                    <a:pt x="5686" y="5925"/>
                  </a:lnTo>
                  <a:lnTo>
                    <a:pt x="5705" y="5921"/>
                  </a:lnTo>
                  <a:lnTo>
                    <a:pt x="5705" y="5921"/>
                  </a:lnTo>
                  <a:lnTo>
                    <a:pt x="5610" y="6039"/>
                  </a:lnTo>
                  <a:lnTo>
                    <a:pt x="5496" y="6140"/>
                  </a:lnTo>
                  <a:lnTo>
                    <a:pt x="5383" y="6241"/>
                  </a:lnTo>
                  <a:lnTo>
                    <a:pt x="5269" y="6330"/>
                  </a:lnTo>
                  <a:lnTo>
                    <a:pt x="5143" y="6405"/>
                  </a:lnTo>
                  <a:lnTo>
                    <a:pt x="5016" y="6468"/>
                  </a:lnTo>
                  <a:lnTo>
                    <a:pt x="4890" y="6519"/>
                  </a:lnTo>
                  <a:lnTo>
                    <a:pt x="4764" y="6570"/>
                  </a:lnTo>
                  <a:lnTo>
                    <a:pt x="4625" y="6607"/>
                  </a:lnTo>
                  <a:lnTo>
                    <a:pt x="4486" y="6620"/>
                  </a:lnTo>
                  <a:lnTo>
                    <a:pt x="4334" y="6645"/>
                  </a:lnTo>
                  <a:lnTo>
                    <a:pt x="4183" y="6645"/>
                  </a:lnTo>
                  <a:lnTo>
                    <a:pt x="4031" y="6633"/>
                  </a:lnTo>
                  <a:lnTo>
                    <a:pt x="3879" y="6620"/>
                  </a:lnTo>
                  <a:lnTo>
                    <a:pt x="3715" y="6595"/>
                  </a:lnTo>
                  <a:lnTo>
                    <a:pt x="3488" y="6544"/>
                  </a:lnTo>
                  <a:lnTo>
                    <a:pt x="3286" y="6481"/>
                  </a:lnTo>
                  <a:lnTo>
                    <a:pt x="3109" y="6405"/>
                  </a:lnTo>
                  <a:lnTo>
                    <a:pt x="2970" y="6330"/>
                  </a:lnTo>
                  <a:lnTo>
                    <a:pt x="2856" y="6241"/>
                  </a:lnTo>
                  <a:lnTo>
                    <a:pt x="2768" y="6165"/>
                  </a:lnTo>
                  <a:lnTo>
                    <a:pt x="2717" y="6077"/>
                  </a:lnTo>
                  <a:lnTo>
                    <a:pt x="2679" y="5988"/>
                  </a:lnTo>
                  <a:lnTo>
                    <a:pt x="2667" y="5900"/>
                  </a:lnTo>
                  <a:lnTo>
                    <a:pt x="2667" y="5812"/>
                  </a:lnTo>
                  <a:lnTo>
                    <a:pt x="2704" y="5723"/>
                  </a:lnTo>
                  <a:lnTo>
                    <a:pt x="2742" y="5635"/>
                  </a:lnTo>
                  <a:lnTo>
                    <a:pt x="2806" y="5559"/>
                  </a:lnTo>
                  <a:lnTo>
                    <a:pt x="2881" y="5496"/>
                  </a:lnTo>
                  <a:lnTo>
                    <a:pt x="2982" y="5433"/>
                  </a:lnTo>
                  <a:lnTo>
                    <a:pt x="3083" y="5382"/>
                  </a:lnTo>
                  <a:lnTo>
                    <a:pt x="3235" y="5332"/>
                  </a:lnTo>
                  <a:lnTo>
                    <a:pt x="3399" y="5281"/>
                  </a:lnTo>
                  <a:lnTo>
                    <a:pt x="3551" y="5268"/>
                  </a:lnTo>
                  <a:lnTo>
                    <a:pt x="3703" y="5256"/>
                  </a:lnTo>
                  <a:close/>
                  <a:moveTo>
                    <a:pt x="4246" y="1"/>
                  </a:moveTo>
                  <a:lnTo>
                    <a:pt x="4082" y="13"/>
                  </a:lnTo>
                  <a:lnTo>
                    <a:pt x="3917" y="38"/>
                  </a:lnTo>
                  <a:lnTo>
                    <a:pt x="3766" y="89"/>
                  </a:lnTo>
                  <a:lnTo>
                    <a:pt x="3639" y="140"/>
                  </a:lnTo>
                  <a:lnTo>
                    <a:pt x="3513" y="215"/>
                  </a:lnTo>
                  <a:lnTo>
                    <a:pt x="3399" y="316"/>
                  </a:lnTo>
                  <a:lnTo>
                    <a:pt x="3286" y="417"/>
                  </a:lnTo>
                  <a:lnTo>
                    <a:pt x="3197" y="531"/>
                  </a:lnTo>
                  <a:lnTo>
                    <a:pt x="3109" y="657"/>
                  </a:lnTo>
                  <a:lnTo>
                    <a:pt x="3033" y="796"/>
                  </a:lnTo>
                  <a:lnTo>
                    <a:pt x="2957" y="948"/>
                  </a:lnTo>
                  <a:lnTo>
                    <a:pt x="2894" y="1100"/>
                  </a:lnTo>
                  <a:lnTo>
                    <a:pt x="2843" y="1264"/>
                  </a:lnTo>
                  <a:lnTo>
                    <a:pt x="2793" y="1441"/>
                  </a:lnTo>
                  <a:lnTo>
                    <a:pt x="2749" y="1645"/>
                  </a:lnTo>
                  <a:lnTo>
                    <a:pt x="2749" y="1645"/>
                  </a:lnTo>
                  <a:lnTo>
                    <a:pt x="2717" y="1592"/>
                  </a:lnTo>
                  <a:lnTo>
                    <a:pt x="2641" y="1466"/>
                  </a:lnTo>
                  <a:lnTo>
                    <a:pt x="2553" y="1352"/>
                  </a:lnTo>
                  <a:lnTo>
                    <a:pt x="2464" y="1251"/>
                  </a:lnTo>
                  <a:lnTo>
                    <a:pt x="2363" y="1150"/>
                  </a:lnTo>
                  <a:lnTo>
                    <a:pt x="2250" y="1062"/>
                  </a:lnTo>
                  <a:lnTo>
                    <a:pt x="2136" y="986"/>
                  </a:lnTo>
                  <a:lnTo>
                    <a:pt x="2022" y="910"/>
                  </a:lnTo>
                  <a:lnTo>
                    <a:pt x="1896" y="847"/>
                  </a:lnTo>
                  <a:lnTo>
                    <a:pt x="1757" y="796"/>
                  </a:lnTo>
                  <a:lnTo>
                    <a:pt x="1618" y="759"/>
                  </a:lnTo>
                  <a:lnTo>
                    <a:pt x="1466" y="733"/>
                  </a:lnTo>
                  <a:lnTo>
                    <a:pt x="1315" y="708"/>
                  </a:lnTo>
                  <a:lnTo>
                    <a:pt x="1188" y="708"/>
                  </a:lnTo>
                  <a:lnTo>
                    <a:pt x="1062" y="721"/>
                  </a:lnTo>
                  <a:lnTo>
                    <a:pt x="936" y="746"/>
                  </a:lnTo>
                  <a:lnTo>
                    <a:pt x="822" y="796"/>
                  </a:lnTo>
                  <a:lnTo>
                    <a:pt x="708" y="847"/>
                  </a:lnTo>
                  <a:lnTo>
                    <a:pt x="595" y="910"/>
                  </a:lnTo>
                  <a:lnTo>
                    <a:pt x="494" y="986"/>
                  </a:lnTo>
                  <a:lnTo>
                    <a:pt x="392" y="1074"/>
                  </a:lnTo>
                  <a:lnTo>
                    <a:pt x="304" y="1163"/>
                  </a:lnTo>
                  <a:lnTo>
                    <a:pt x="228" y="1264"/>
                  </a:lnTo>
                  <a:lnTo>
                    <a:pt x="165" y="1378"/>
                  </a:lnTo>
                  <a:lnTo>
                    <a:pt x="102" y="1491"/>
                  </a:lnTo>
                  <a:lnTo>
                    <a:pt x="64" y="1605"/>
                  </a:lnTo>
                  <a:lnTo>
                    <a:pt x="26" y="1731"/>
                  </a:lnTo>
                  <a:lnTo>
                    <a:pt x="13" y="1845"/>
                  </a:lnTo>
                  <a:lnTo>
                    <a:pt x="1" y="1971"/>
                  </a:lnTo>
                  <a:lnTo>
                    <a:pt x="26" y="2237"/>
                  </a:lnTo>
                  <a:lnTo>
                    <a:pt x="64" y="2489"/>
                  </a:lnTo>
                  <a:lnTo>
                    <a:pt x="115" y="2729"/>
                  </a:lnTo>
                  <a:lnTo>
                    <a:pt x="190" y="2969"/>
                  </a:lnTo>
                  <a:lnTo>
                    <a:pt x="279" y="3209"/>
                  </a:lnTo>
                  <a:lnTo>
                    <a:pt x="380" y="3437"/>
                  </a:lnTo>
                  <a:lnTo>
                    <a:pt x="494" y="3664"/>
                  </a:lnTo>
                  <a:lnTo>
                    <a:pt x="620" y="3891"/>
                  </a:lnTo>
                  <a:lnTo>
                    <a:pt x="759" y="4106"/>
                  </a:lnTo>
                  <a:lnTo>
                    <a:pt x="910" y="4321"/>
                  </a:lnTo>
                  <a:lnTo>
                    <a:pt x="1062" y="4523"/>
                  </a:lnTo>
                  <a:lnTo>
                    <a:pt x="1226" y="4725"/>
                  </a:lnTo>
                  <a:lnTo>
                    <a:pt x="1391" y="4915"/>
                  </a:lnTo>
                  <a:lnTo>
                    <a:pt x="1567" y="5104"/>
                  </a:lnTo>
                  <a:lnTo>
                    <a:pt x="1921" y="5458"/>
                  </a:lnTo>
                  <a:lnTo>
                    <a:pt x="1972" y="5508"/>
                  </a:lnTo>
                  <a:lnTo>
                    <a:pt x="2035" y="5534"/>
                  </a:lnTo>
                  <a:lnTo>
                    <a:pt x="2090" y="5545"/>
                  </a:lnTo>
                  <a:lnTo>
                    <a:pt x="2090" y="5545"/>
                  </a:lnTo>
                  <a:lnTo>
                    <a:pt x="2123" y="5698"/>
                  </a:lnTo>
                  <a:lnTo>
                    <a:pt x="2174" y="5875"/>
                  </a:lnTo>
                  <a:lnTo>
                    <a:pt x="2237" y="6039"/>
                  </a:lnTo>
                  <a:lnTo>
                    <a:pt x="2313" y="6191"/>
                  </a:lnTo>
                  <a:lnTo>
                    <a:pt x="2389" y="6330"/>
                  </a:lnTo>
                  <a:lnTo>
                    <a:pt x="2490" y="6456"/>
                  </a:lnTo>
                  <a:lnTo>
                    <a:pt x="2578" y="6582"/>
                  </a:lnTo>
                  <a:lnTo>
                    <a:pt x="2692" y="6696"/>
                  </a:lnTo>
                  <a:lnTo>
                    <a:pt x="2793" y="6797"/>
                  </a:lnTo>
                  <a:lnTo>
                    <a:pt x="2919" y="6885"/>
                  </a:lnTo>
                  <a:lnTo>
                    <a:pt x="3046" y="6974"/>
                  </a:lnTo>
                  <a:lnTo>
                    <a:pt x="3172" y="7037"/>
                  </a:lnTo>
                  <a:lnTo>
                    <a:pt x="3298" y="7113"/>
                  </a:lnTo>
                  <a:lnTo>
                    <a:pt x="3437" y="7163"/>
                  </a:lnTo>
                  <a:lnTo>
                    <a:pt x="3589" y="7201"/>
                  </a:lnTo>
                  <a:lnTo>
                    <a:pt x="3728" y="7239"/>
                  </a:lnTo>
                  <a:lnTo>
                    <a:pt x="3879" y="7264"/>
                  </a:lnTo>
                  <a:lnTo>
                    <a:pt x="4031" y="7277"/>
                  </a:lnTo>
                  <a:lnTo>
                    <a:pt x="4183" y="7290"/>
                  </a:lnTo>
                  <a:lnTo>
                    <a:pt x="4334" y="7290"/>
                  </a:lnTo>
                  <a:lnTo>
                    <a:pt x="4486" y="7277"/>
                  </a:lnTo>
                  <a:lnTo>
                    <a:pt x="4650" y="7252"/>
                  </a:lnTo>
                  <a:lnTo>
                    <a:pt x="4802" y="7226"/>
                  </a:lnTo>
                  <a:lnTo>
                    <a:pt x="4953" y="7189"/>
                  </a:lnTo>
                  <a:lnTo>
                    <a:pt x="5105" y="7138"/>
                  </a:lnTo>
                  <a:lnTo>
                    <a:pt x="5256" y="7075"/>
                  </a:lnTo>
                  <a:lnTo>
                    <a:pt x="5408" y="7012"/>
                  </a:lnTo>
                  <a:lnTo>
                    <a:pt x="5547" y="6936"/>
                  </a:lnTo>
                  <a:lnTo>
                    <a:pt x="5699" y="6847"/>
                  </a:lnTo>
                  <a:lnTo>
                    <a:pt x="5838" y="6759"/>
                  </a:lnTo>
                  <a:lnTo>
                    <a:pt x="5964" y="6658"/>
                  </a:lnTo>
                  <a:lnTo>
                    <a:pt x="6103" y="6544"/>
                  </a:lnTo>
                  <a:lnTo>
                    <a:pt x="6191" y="6468"/>
                  </a:lnTo>
                  <a:lnTo>
                    <a:pt x="6292" y="6393"/>
                  </a:lnTo>
                  <a:lnTo>
                    <a:pt x="6393" y="6330"/>
                  </a:lnTo>
                  <a:lnTo>
                    <a:pt x="6507" y="6279"/>
                  </a:lnTo>
                  <a:lnTo>
                    <a:pt x="6760" y="6178"/>
                  </a:lnTo>
                  <a:lnTo>
                    <a:pt x="7025" y="6089"/>
                  </a:lnTo>
                  <a:lnTo>
                    <a:pt x="7316" y="6014"/>
                  </a:lnTo>
                  <a:lnTo>
                    <a:pt x="7619" y="5938"/>
                  </a:lnTo>
                  <a:lnTo>
                    <a:pt x="8225" y="5786"/>
                  </a:lnTo>
                  <a:lnTo>
                    <a:pt x="8529" y="5698"/>
                  </a:lnTo>
                  <a:lnTo>
                    <a:pt x="8819" y="5597"/>
                  </a:lnTo>
                  <a:lnTo>
                    <a:pt x="9097" y="5471"/>
                  </a:lnTo>
                  <a:lnTo>
                    <a:pt x="9223" y="5407"/>
                  </a:lnTo>
                  <a:lnTo>
                    <a:pt x="9337" y="5332"/>
                  </a:lnTo>
                  <a:lnTo>
                    <a:pt x="9463" y="5256"/>
                  </a:lnTo>
                  <a:lnTo>
                    <a:pt x="9565" y="5167"/>
                  </a:lnTo>
                  <a:lnTo>
                    <a:pt x="9666" y="5066"/>
                  </a:lnTo>
                  <a:lnTo>
                    <a:pt x="9754" y="4965"/>
                  </a:lnTo>
                  <a:lnTo>
                    <a:pt x="9830" y="4852"/>
                  </a:lnTo>
                  <a:lnTo>
                    <a:pt x="9906" y="4725"/>
                  </a:lnTo>
                  <a:lnTo>
                    <a:pt x="9956" y="4599"/>
                  </a:lnTo>
                  <a:lnTo>
                    <a:pt x="10007" y="4460"/>
                  </a:lnTo>
                  <a:lnTo>
                    <a:pt x="10032" y="4346"/>
                  </a:lnTo>
                  <a:lnTo>
                    <a:pt x="10045" y="4220"/>
                  </a:lnTo>
                  <a:lnTo>
                    <a:pt x="10045" y="4094"/>
                  </a:lnTo>
                  <a:lnTo>
                    <a:pt x="10032" y="3955"/>
                  </a:lnTo>
                  <a:lnTo>
                    <a:pt x="10007" y="3828"/>
                  </a:lnTo>
                  <a:lnTo>
                    <a:pt x="9969" y="3702"/>
                  </a:lnTo>
                  <a:lnTo>
                    <a:pt x="9931" y="3563"/>
                  </a:lnTo>
                  <a:lnTo>
                    <a:pt x="9868" y="3437"/>
                  </a:lnTo>
                  <a:lnTo>
                    <a:pt x="9805" y="3323"/>
                  </a:lnTo>
                  <a:lnTo>
                    <a:pt x="9729" y="3209"/>
                  </a:lnTo>
                  <a:lnTo>
                    <a:pt x="9640" y="3108"/>
                  </a:lnTo>
                  <a:lnTo>
                    <a:pt x="9552" y="3020"/>
                  </a:lnTo>
                  <a:lnTo>
                    <a:pt x="9438" y="2944"/>
                  </a:lnTo>
                  <a:lnTo>
                    <a:pt x="9324" y="2881"/>
                  </a:lnTo>
                  <a:lnTo>
                    <a:pt x="9211" y="2830"/>
                  </a:lnTo>
                  <a:lnTo>
                    <a:pt x="9084" y="2805"/>
                  </a:lnTo>
                  <a:lnTo>
                    <a:pt x="8819" y="2792"/>
                  </a:lnTo>
                  <a:lnTo>
                    <a:pt x="8579" y="2792"/>
                  </a:lnTo>
                  <a:lnTo>
                    <a:pt x="8339" y="2830"/>
                  </a:lnTo>
                  <a:lnTo>
                    <a:pt x="8099" y="2881"/>
                  </a:lnTo>
                  <a:lnTo>
                    <a:pt x="7872" y="2969"/>
                  </a:lnTo>
                  <a:lnTo>
                    <a:pt x="7657" y="3070"/>
                  </a:lnTo>
                  <a:lnTo>
                    <a:pt x="7587" y="3107"/>
                  </a:lnTo>
                  <a:lnTo>
                    <a:pt x="7619" y="3032"/>
                  </a:lnTo>
                  <a:lnTo>
                    <a:pt x="7669" y="2881"/>
                  </a:lnTo>
                  <a:lnTo>
                    <a:pt x="7720" y="2717"/>
                  </a:lnTo>
                  <a:lnTo>
                    <a:pt x="7758" y="2565"/>
                  </a:lnTo>
                  <a:lnTo>
                    <a:pt x="7796" y="2413"/>
                  </a:lnTo>
                  <a:lnTo>
                    <a:pt x="7808" y="2262"/>
                  </a:lnTo>
                  <a:lnTo>
                    <a:pt x="7821" y="2110"/>
                  </a:lnTo>
                  <a:lnTo>
                    <a:pt x="7821" y="1971"/>
                  </a:lnTo>
                  <a:lnTo>
                    <a:pt x="7796" y="1832"/>
                  </a:lnTo>
                  <a:lnTo>
                    <a:pt x="7758" y="1706"/>
                  </a:lnTo>
                  <a:lnTo>
                    <a:pt x="7707" y="1580"/>
                  </a:lnTo>
                  <a:lnTo>
                    <a:pt x="7644" y="1466"/>
                  </a:lnTo>
                  <a:lnTo>
                    <a:pt x="7568" y="1352"/>
                  </a:lnTo>
                  <a:lnTo>
                    <a:pt x="7467" y="1251"/>
                  </a:lnTo>
                  <a:lnTo>
                    <a:pt x="7341" y="1163"/>
                  </a:lnTo>
                  <a:lnTo>
                    <a:pt x="7202" y="1087"/>
                  </a:lnTo>
                  <a:lnTo>
                    <a:pt x="7038" y="1024"/>
                  </a:lnTo>
                  <a:lnTo>
                    <a:pt x="6886" y="973"/>
                  </a:lnTo>
                  <a:lnTo>
                    <a:pt x="6735" y="935"/>
                  </a:lnTo>
                  <a:lnTo>
                    <a:pt x="6457" y="935"/>
                  </a:lnTo>
                  <a:lnTo>
                    <a:pt x="6318" y="961"/>
                  </a:lnTo>
                  <a:lnTo>
                    <a:pt x="6191" y="999"/>
                  </a:lnTo>
                  <a:lnTo>
                    <a:pt x="6078" y="1049"/>
                  </a:lnTo>
                  <a:lnTo>
                    <a:pt x="5964" y="1112"/>
                  </a:lnTo>
                  <a:lnTo>
                    <a:pt x="5850" y="1188"/>
                  </a:lnTo>
                  <a:lnTo>
                    <a:pt x="5737" y="1276"/>
                  </a:lnTo>
                  <a:lnTo>
                    <a:pt x="5635" y="1378"/>
                  </a:lnTo>
                  <a:lnTo>
                    <a:pt x="5547" y="1479"/>
                  </a:lnTo>
                  <a:lnTo>
                    <a:pt x="5512" y="1522"/>
                  </a:lnTo>
                  <a:lnTo>
                    <a:pt x="5512" y="1522"/>
                  </a:lnTo>
                  <a:lnTo>
                    <a:pt x="5509" y="1491"/>
                  </a:lnTo>
                  <a:lnTo>
                    <a:pt x="5496" y="1314"/>
                  </a:lnTo>
                  <a:lnTo>
                    <a:pt x="5459" y="1138"/>
                  </a:lnTo>
                  <a:lnTo>
                    <a:pt x="5421" y="986"/>
                  </a:lnTo>
                  <a:lnTo>
                    <a:pt x="5370" y="822"/>
                  </a:lnTo>
                  <a:lnTo>
                    <a:pt x="5307" y="683"/>
                  </a:lnTo>
                  <a:lnTo>
                    <a:pt x="5244" y="556"/>
                  </a:lnTo>
                  <a:lnTo>
                    <a:pt x="5155" y="430"/>
                  </a:lnTo>
                  <a:lnTo>
                    <a:pt x="5067" y="316"/>
                  </a:lnTo>
                  <a:lnTo>
                    <a:pt x="4966" y="228"/>
                  </a:lnTo>
                  <a:lnTo>
                    <a:pt x="4852" y="152"/>
                  </a:lnTo>
                  <a:lnTo>
                    <a:pt x="4726" y="89"/>
                  </a:lnTo>
                  <a:lnTo>
                    <a:pt x="4574" y="38"/>
                  </a:lnTo>
                  <a:lnTo>
                    <a:pt x="4423" y="13"/>
                  </a:lnTo>
                  <a:lnTo>
                    <a:pt x="424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 name="Google Shape;302;p48">
            <a:extLst>
              <a:ext uri="{FF2B5EF4-FFF2-40B4-BE49-F238E27FC236}">
                <a16:creationId xmlns:a16="http://schemas.microsoft.com/office/drawing/2014/main" id="{66FDC3E7-6D2A-C00B-F837-09EEDDF3BAAA}"/>
              </a:ext>
            </a:extLst>
          </p:cNvPr>
          <p:cNvSpPr/>
          <p:nvPr/>
        </p:nvSpPr>
        <p:spPr>
          <a:xfrm rot="10800000">
            <a:off x="2514358" y="5858147"/>
            <a:ext cx="602296" cy="602319"/>
          </a:xfrm>
          <a:custGeom>
            <a:avLst/>
            <a:gdLst/>
            <a:ahLst/>
            <a:cxnLst/>
            <a:rect l="l" t="t" r="r" b="b"/>
            <a:pathLst>
              <a:path w="103710" h="103714" extrusionOk="0">
                <a:moveTo>
                  <a:pt x="51861" y="0"/>
                </a:moveTo>
                <a:lnTo>
                  <a:pt x="51192" y="13"/>
                </a:lnTo>
                <a:lnTo>
                  <a:pt x="50522" y="25"/>
                </a:lnTo>
                <a:lnTo>
                  <a:pt x="49852" y="38"/>
                </a:lnTo>
                <a:lnTo>
                  <a:pt x="49183" y="76"/>
                </a:lnTo>
                <a:lnTo>
                  <a:pt x="48526" y="114"/>
                </a:lnTo>
                <a:lnTo>
                  <a:pt x="47869" y="152"/>
                </a:lnTo>
                <a:lnTo>
                  <a:pt x="47212" y="215"/>
                </a:lnTo>
                <a:lnTo>
                  <a:pt x="46555" y="278"/>
                </a:lnTo>
                <a:lnTo>
                  <a:pt x="45898" y="341"/>
                </a:lnTo>
                <a:lnTo>
                  <a:pt x="45254" y="417"/>
                </a:lnTo>
                <a:lnTo>
                  <a:pt x="44610" y="505"/>
                </a:lnTo>
                <a:lnTo>
                  <a:pt x="43965" y="607"/>
                </a:lnTo>
                <a:lnTo>
                  <a:pt x="43321" y="708"/>
                </a:lnTo>
                <a:lnTo>
                  <a:pt x="42677" y="821"/>
                </a:lnTo>
                <a:lnTo>
                  <a:pt x="42045" y="935"/>
                </a:lnTo>
                <a:lnTo>
                  <a:pt x="41401" y="1061"/>
                </a:lnTo>
                <a:lnTo>
                  <a:pt x="40769" y="1188"/>
                </a:lnTo>
                <a:lnTo>
                  <a:pt x="40150" y="1339"/>
                </a:lnTo>
                <a:lnTo>
                  <a:pt x="39518" y="1478"/>
                </a:lnTo>
                <a:lnTo>
                  <a:pt x="38899" y="1642"/>
                </a:lnTo>
                <a:lnTo>
                  <a:pt x="38280" y="1807"/>
                </a:lnTo>
                <a:lnTo>
                  <a:pt x="37661" y="1971"/>
                </a:lnTo>
                <a:lnTo>
                  <a:pt x="37042" y="2148"/>
                </a:lnTo>
                <a:lnTo>
                  <a:pt x="36436" y="2337"/>
                </a:lnTo>
                <a:lnTo>
                  <a:pt x="35829" y="2527"/>
                </a:lnTo>
                <a:lnTo>
                  <a:pt x="35223" y="2729"/>
                </a:lnTo>
                <a:lnTo>
                  <a:pt x="34629" y="2931"/>
                </a:lnTo>
                <a:lnTo>
                  <a:pt x="34023" y="3146"/>
                </a:lnTo>
                <a:lnTo>
                  <a:pt x="33429" y="3373"/>
                </a:lnTo>
                <a:lnTo>
                  <a:pt x="32848" y="3600"/>
                </a:lnTo>
                <a:lnTo>
                  <a:pt x="32254" y="3840"/>
                </a:lnTo>
                <a:lnTo>
                  <a:pt x="31673" y="4080"/>
                </a:lnTo>
                <a:lnTo>
                  <a:pt x="31092" y="4333"/>
                </a:lnTo>
                <a:lnTo>
                  <a:pt x="30510" y="4586"/>
                </a:lnTo>
                <a:lnTo>
                  <a:pt x="29942" y="4851"/>
                </a:lnTo>
                <a:lnTo>
                  <a:pt x="29373" y="5116"/>
                </a:lnTo>
                <a:lnTo>
                  <a:pt x="28805" y="5394"/>
                </a:lnTo>
                <a:lnTo>
                  <a:pt x="28249" y="5672"/>
                </a:lnTo>
                <a:lnTo>
                  <a:pt x="27693" y="5963"/>
                </a:lnTo>
                <a:lnTo>
                  <a:pt x="27137" y="6266"/>
                </a:lnTo>
                <a:lnTo>
                  <a:pt x="26594" y="6569"/>
                </a:lnTo>
                <a:lnTo>
                  <a:pt x="26051" y="6872"/>
                </a:lnTo>
                <a:lnTo>
                  <a:pt x="24964" y="7517"/>
                </a:lnTo>
                <a:lnTo>
                  <a:pt x="23903" y="8173"/>
                </a:lnTo>
                <a:lnTo>
                  <a:pt x="22867" y="8856"/>
                </a:lnTo>
                <a:lnTo>
                  <a:pt x="21831" y="9576"/>
                </a:lnTo>
                <a:lnTo>
                  <a:pt x="20833" y="10308"/>
                </a:lnTo>
                <a:lnTo>
                  <a:pt x="19835" y="11066"/>
                </a:lnTo>
                <a:lnTo>
                  <a:pt x="18875" y="11850"/>
                </a:lnTo>
                <a:lnTo>
                  <a:pt x="17915" y="12645"/>
                </a:lnTo>
                <a:lnTo>
                  <a:pt x="16992" y="13479"/>
                </a:lnTo>
                <a:lnTo>
                  <a:pt x="16083" y="14326"/>
                </a:lnTo>
                <a:lnTo>
                  <a:pt x="15186" y="15197"/>
                </a:lnTo>
                <a:lnTo>
                  <a:pt x="14314" y="16081"/>
                </a:lnTo>
                <a:lnTo>
                  <a:pt x="13468" y="16991"/>
                </a:lnTo>
                <a:lnTo>
                  <a:pt x="12646" y="17926"/>
                </a:lnTo>
                <a:lnTo>
                  <a:pt x="11838" y="18873"/>
                </a:lnTo>
                <a:lnTo>
                  <a:pt x="11055" y="19846"/>
                </a:lnTo>
                <a:lnTo>
                  <a:pt x="10297" y="20831"/>
                </a:lnTo>
                <a:lnTo>
                  <a:pt x="9564" y="21842"/>
                </a:lnTo>
                <a:lnTo>
                  <a:pt x="8856" y="22865"/>
                </a:lnTo>
                <a:lnTo>
                  <a:pt x="8174" y="23914"/>
                </a:lnTo>
                <a:lnTo>
                  <a:pt x="7505" y="24975"/>
                </a:lnTo>
                <a:lnTo>
                  <a:pt x="6873" y="26049"/>
                </a:lnTo>
                <a:lnTo>
                  <a:pt x="6557" y="26592"/>
                </a:lnTo>
                <a:lnTo>
                  <a:pt x="6254" y="27148"/>
                </a:lnTo>
                <a:lnTo>
                  <a:pt x="5963" y="27691"/>
                </a:lnTo>
                <a:lnTo>
                  <a:pt x="5673" y="28247"/>
                </a:lnTo>
                <a:lnTo>
                  <a:pt x="5395" y="28815"/>
                </a:lnTo>
                <a:lnTo>
                  <a:pt x="5117" y="29384"/>
                </a:lnTo>
                <a:lnTo>
                  <a:pt x="4839" y="29952"/>
                </a:lnTo>
                <a:lnTo>
                  <a:pt x="4586" y="30521"/>
                </a:lnTo>
                <a:lnTo>
                  <a:pt x="4321" y="31102"/>
                </a:lnTo>
                <a:lnTo>
                  <a:pt x="4068" y="31670"/>
                </a:lnTo>
                <a:lnTo>
                  <a:pt x="3828" y="32264"/>
                </a:lnTo>
                <a:lnTo>
                  <a:pt x="3601" y="32845"/>
                </a:lnTo>
                <a:lnTo>
                  <a:pt x="3373" y="33439"/>
                </a:lnTo>
                <a:lnTo>
                  <a:pt x="3146" y="34032"/>
                </a:lnTo>
                <a:lnTo>
                  <a:pt x="2931" y="34626"/>
                </a:lnTo>
                <a:lnTo>
                  <a:pt x="2729" y="35233"/>
                </a:lnTo>
                <a:lnTo>
                  <a:pt x="2527" y="35826"/>
                </a:lnTo>
                <a:lnTo>
                  <a:pt x="2325" y="36445"/>
                </a:lnTo>
                <a:lnTo>
                  <a:pt x="2148" y="37052"/>
                </a:lnTo>
                <a:lnTo>
                  <a:pt x="1971" y="37658"/>
                </a:lnTo>
                <a:lnTo>
                  <a:pt x="1794" y="38277"/>
                </a:lnTo>
                <a:lnTo>
                  <a:pt x="1630" y="38896"/>
                </a:lnTo>
                <a:lnTo>
                  <a:pt x="1478" y="39528"/>
                </a:lnTo>
                <a:lnTo>
                  <a:pt x="1327" y="40147"/>
                </a:lnTo>
                <a:lnTo>
                  <a:pt x="1188" y="40778"/>
                </a:lnTo>
                <a:lnTo>
                  <a:pt x="1049" y="41410"/>
                </a:lnTo>
                <a:lnTo>
                  <a:pt x="922" y="42042"/>
                </a:lnTo>
                <a:lnTo>
                  <a:pt x="809" y="42686"/>
                </a:lnTo>
                <a:lnTo>
                  <a:pt x="695" y="43317"/>
                </a:lnTo>
                <a:lnTo>
                  <a:pt x="594" y="43962"/>
                </a:lnTo>
                <a:lnTo>
                  <a:pt x="506" y="44606"/>
                </a:lnTo>
                <a:lnTo>
                  <a:pt x="417" y="45250"/>
                </a:lnTo>
                <a:lnTo>
                  <a:pt x="341" y="45907"/>
                </a:lnTo>
                <a:lnTo>
                  <a:pt x="266" y="46564"/>
                </a:lnTo>
                <a:lnTo>
                  <a:pt x="202" y="47208"/>
                </a:lnTo>
                <a:lnTo>
                  <a:pt x="152" y="47865"/>
                </a:lnTo>
                <a:lnTo>
                  <a:pt x="101" y="48535"/>
                </a:lnTo>
                <a:lnTo>
                  <a:pt x="63" y="49192"/>
                </a:lnTo>
                <a:lnTo>
                  <a:pt x="38" y="49861"/>
                </a:lnTo>
                <a:lnTo>
                  <a:pt x="13" y="50518"/>
                </a:lnTo>
                <a:lnTo>
                  <a:pt x="0" y="51188"/>
                </a:lnTo>
                <a:lnTo>
                  <a:pt x="0" y="51857"/>
                </a:lnTo>
                <a:lnTo>
                  <a:pt x="0" y="52527"/>
                </a:lnTo>
                <a:lnTo>
                  <a:pt x="13" y="53196"/>
                </a:lnTo>
                <a:lnTo>
                  <a:pt x="38" y="53866"/>
                </a:lnTo>
                <a:lnTo>
                  <a:pt x="63" y="54523"/>
                </a:lnTo>
                <a:lnTo>
                  <a:pt x="101" y="55192"/>
                </a:lnTo>
                <a:lnTo>
                  <a:pt x="152" y="55849"/>
                </a:lnTo>
                <a:lnTo>
                  <a:pt x="202" y="56506"/>
                </a:lnTo>
                <a:lnTo>
                  <a:pt x="266" y="57163"/>
                </a:lnTo>
                <a:lnTo>
                  <a:pt x="341" y="57820"/>
                </a:lnTo>
                <a:lnTo>
                  <a:pt x="417" y="58464"/>
                </a:lnTo>
                <a:lnTo>
                  <a:pt x="506" y="59108"/>
                </a:lnTo>
                <a:lnTo>
                  <a:pt x="594" y="59752"/>
                </a:lnTo>
                <a:lnTo>
                  <a:pt x="695" y="60397"/>
                </a:lnTo>
                <a:lnTo>
                  <a:pt x="809" y="61041"/>
                </a:lnTo>
                <a:lnTo>
                  <a:pt x="922" y="61673"/>
                </a:lnTo>
                <a:lnTo>
                  <a:pt x="1049" y="62304"/>
                </a:lnTo>
                <a:lnTo>
                  <a:pt x="1188" y="62936"/>
                </a:lnTo>
                <a:lnTo>
                  <a:pt x="1327" y="63568"/>
                </a:lnTo>
                <a:lnTo>
                  <a:pt x="1478" y="64199"/>
                </a:lnTo>
                <a:lnTo>
                  <a:pt x="1630" y="64818"/>
                </a:lnTo>
                <a:lnTo>
                  <a:pt x="1794" y="65437"/>
                </a:lnTo>
                <a:lnTo>
                  <a:pt x="1971" y="66056"/>
                </a:lnTo>
                <a:lnTo>
                  <a:pt x="2148" y="66675"/>
                </a:lnTo>
                <a:lnTo>
                  <a:pt x="2325" y="67282"/>
                </a:lnTo>
                <a:lnTo>
                  <a:pt x="2527" y="67888"/>
                </a:lnTo>
                <a:lnTo>
                  <a:pt x="2729" y="68494"/>
                </a:lnTo>
                <a:lnTo>
                  <a:pt x="2931" y="69088"/>
                </a:lnTo>
                <a:lnTo>
                  <a:pt x="3146" y="69694"/>
                </a:lnTo>
                <a:lnTo>
                  <a:pt x="3373" y="70288"/>
                </a:lnTo>
                <a:lnTo>
                  <a:pt x="3601" y="70869"/>
                </a:lnTo>
                <a:lnTo>
                  <a:pt x="3828" y="71463"/>
                </a:lnTo>
                <a:lnTo>
                  <a:pt x="4068" y="72044"/>
                </a:lnTo>
                <a:lnTo>
                  <a:pt x="4321" y="72625"/>
                </a:lnTo>
                <a:lnTo>
                  <a:pt x="4586" y="73194"/>
                </a:lnTo>
                <a:lnTo>
                  <a:pt x="4839" y="73775"/>
                </a:lnTo>
                <a:lnTo>
                  <a:pt x="5117" y="74343"/>
                </a:lnTo>
                <a:lnTo>
                  <a:pt x="5395" y="74912"/>
                </a:lnTo>
                <a:lnTo>
                  <a:pt x="5673" y="75467"/>
                </a:lnTo>
                <a:lnTo>
                  <a:pt x="5963" y="76023"/>
                </a:lnTo>
                <a:lnTo>
                  <a:pt x="6254" y="76579"/>
                </a:lnTo>
                <a:lnTo>
                  <a:pt x="6557" y="77122"/>
                </a:lnTo>
                <a:lnTo>
                  <a:pt x="6873" y="77666"/>
                </a:lnTo>
                <a:lnTo>
                  <a:pt x="7189" y="78209"/>
                </a:lnTo>
                <a:lnTo>
                  <a:pt x="7505" y="78752"/>
                </a:lnTo>
                <a:lnTo>
                  <a:pt x="8174" y="79813"/>
                </a:lnTo>
                <a:lnTo>
                  <a:pt x="8856" y="80849"/>
                </a:lnTo>
                <a:lnTo>
                  <a:pt x="9564" y="81872"/>
                </a:lnTo>
                <a:lnTo>
                  <a:pt x="10297" y="82883"/>
                </a:lnTo>
                <a:lnTo>
                  <a:pt x="11055" y="83868"/>
                </a:lnTo>
                <a:lnTo>
                  <a:pt x="11838" y="84841"/>
                </a:lnTo>
                <a:lnTo>
                  <a:pt x="12646" y="85788"/>
                </a:lnTo>
                <a:lnTo>
                  <a:pt x="13468" y="86723"/>
                </a:lnTo>
                <a:lnTo>
                  <a:pt x="14314" y="87633"/>
                </a:lnTo>
                <a:lnTo>
                  <a:pt x="15186" y="88530"/>
                </a:lnTo>
                <a:lnTo>
                  <a:pt x="16083" y="89401"/>
                </a:lnTo>
                <a:lnTo>
                  <a:pt x="16992" y="90248"/>
                </a:lnTo>
                <a:lnTo>
                  <a:pt x="17915" y="91069"/>
                </a:lnTo>
                <a:lnTo>
                  <a:pt x="18875" y="91877"/>
                </a:lnTo>
                <a:lnTo>
                  <a:pt x="19835" y="92660"/>
                </a:lnTo>
                <a:lnTo>
                  <a:pt x="20833" y="93418"/>
                </a:lnTo>
                <a:lnTo>
                  <a:pt x="21831" y="94151"/>
                </a:lnTo>
                <a:lnTo>
                  <a:pt x="22867" y="94859"/>
                </a:lnTo>
                <a:lnTo>
                  <a:pt x="23903" y="95541"/>
                </a:lnTo>
                <a:lnTo>
                  <a:pt x="24964" y="96210"/>
                </a:lnTo>
                <a:lnTo>
                  <a:pt x="26051" y="96842"/>
                </a:lnTo>
                <a:lnTo>
                  <a:pt x="26594" y="97158"/>
                </a:lnTo>
                <a:lnTo>
                  <a:pt x="27137" y="97461"/>
                </a:lnTo>
                <a:lnTo>
                  <a:pt x="27693" y="97751"/>
                </a:lnTo>
                <a:lnTo>
                  <a:pt x="28249" y="98042"/>
                </a:lnTo>
                <a:lnTo>
                  <a:pt x="28805" y="98320"/>
                </a:lnTo>
                <a:lnTo>
                  <a:pt x="29373" y="98598"/>
                </a:lnTo>
                <a:lnTo>
                  <a:pt x="29942" y="98876"/>
                </a:lnTo>
                <a:lnTo>
                  <a:pt x="30510" y="99128"/>
                </a:lnTo>
                <a:lnTo>
                  <a:pt x="31092" y="99394"/>
                </a:lnTo>
                <a:lnTo>
                  <a:pt x="31673" y="99634"/>
                </a:lnTo>
                <a:lnTo>
                  <a:pt x="32254" y="99886"/>
                </a:lnTo>
                <a:lnTo>
                  <a:pt x="32848" y="100114"/>
                </a:lnTo>
                <a:lnTo>
                  <a:pt x="33429" y="100341"/>
                </a:lnTo>
                <a:lnTo>
                  <a:pt x="34023" y="100568"/>
                </a:lnTo>
                <a:lnTo>
                  <a:pt x="34629" y="100783"/>
                </a:lnTo>
                <a:lnTo>
                  <a:pt x="35223" y="100985"/>
                </a:lnTo>
                <a:lnTo>
                  <a:pt x="35829" y="101187"/>
                </a:lnTo>
                <a:lnTo>
                  <a:pt x="36436" y="101377"/>
                </a:lnTo>
                <a:lnTo>
                  <a:pt x="37042" y="101566"/>
                </a:lnTo>
                <a:lnTo>
                  <a:pt x="37661" y="101743"/>
                </a:lnTo>
                <a:lnTo>
                  <a:pt x="38280" y="101920"/>
                </a:lnTo>
                <a:lnTo>
                  <a:pt x="38899" y="102084"/>
                </a:lnTo>
                <a:lnTo>
                  <a:pt x="39518" y="102236"/>
                </a:lnTo>
                <a:lnTo>
                  <a:pt x="40150" y="102388"/>
                </a:lnTo>
                <a:lnTo>
                  <a:pt x="40769" y="102527"/>
                </a:lnTo>
                <a:lnTo>
                  <a:pt x="41401" y="102665"/>
                </a:lnTo>
                <a:lnTo>
                  <a:pt x="42045" y="102792"/>
                </a:lnTo>
                <a:lnTo>
                  <a:pt x="42677" y="102906"/>
                </a:lnTo>
                <a:lnTo>
                  <a:pt x="43321" y="103019"/>
                </a:lnTo>
                <a:lnTo>
                  <a:pt x="43965" y="103120"/>
                </a:lnTo>
                <a:lnTo>
                  <a:pt x="44610" y="103209"/>
                </a:lnTo>
                <a:lnTo>
                  <a:pt x="45254" y="103297"/>
                </a:lnTo>
                <a:lnTo>
                  <a:pt x="45898" y="103373"/>
                </a:lnTo>
                <a:lnTo>
                  <a:pt x="46555" y="103449"/>
                </a:lnTo>
                <a:lnTo>
                  <a:pt x="47212" y="103512"/>
                </a:lnTo>
                <a:lnTo>
                  <a:pt x="47869" y="103562"/>
                </a:lnTo>
                <a:lnTo>
                  <a:pt x="48526" y="103613"/>
                </a:lnTo>
                <a:lnTo>
                  <a:pt x="49183" y="103651"/>
                </a:lnTo>
                <a:lnTo>
                  <a:pt x="49852" y="103676"/>
                </a:lnTo>
                <a:lnTo>
                  <a:pt x="50522" y="103701"/>
                </a:lnTo>
                <a:lnTo>
                  <a:pt x="51192" y="103714"/>
                </a:lnTo>
                <a:lnTo>
                  <a:pt x="52531" y="103714"/>
                </a:lnTo>
                <a:lnTo>
                  <a:pt x="53200" y="103701"/>
                </a:lnTo>
                <a:lnTo>
                  <a:pt x="53857" y="103676"/>
                </a:lnTo>
                <a:lnTo>
                  <a:pt x="54527" y="103651"/>
                </a:lnTo>
                <a:lnTo>
                  <a:pt x="55184" y="103613"/>
                </a:lnTo>
                <a:lnTo>
                  <a:pt x="55853" y="103562"/>
                </a:lnTo>
                <a:lnTo>
                  <a:pt x="56510" y="103512"/>
                </a:lnTo>
                <a:lnTo>
                  <a:pt x="57155" y="103449"/>
                </a:lnTo>
                <a:lnTo>
                  <a:pt x="57812" y="103373"/>
                </a:lnTo>
                <a:lnTo>
                  <a:pt x="58456" y="103297"/>
                </a:lnTo>
                <a:lnTo>
                  <a:pt x="59113" y="103209"/>
                </a:lnTo>
                <a:lnTo>
                  <a:pt x="59757" y="103120"/>
                </a:lnTo>
                <a:lnTo>
                  <a:pt x="60402" y="103019"/>
                </a:lnTo>
                <a:lnTo>
                  <a:pt x="61033" y="102906"/>
                </a:lnTo>
                <a:lnTo>
                  <a:pt x="61678" y="102792"/>
                </a:lnTo>
                <a:lnTo>
                  <a:pt x="62309" y="102665"/>
                </a:lnTo>
                <a:lnTo>
                  <a:pt x="62941" y="102527"/>
                </a:lnTo>
                <a:lnTo>
                  <a:pt x="63573" y="102388"/>
                </a:lnTo>
                <a:lnTo>
                  <a:pt x="64192" y="102236"/>
                </a:lnTo>
                <a:lnTo>
                  <a:pt x="64823" y="102084"/>
                </a:lnTo>
                <a:lnTo>
                  <a:pt x="65442" y="101920"/>
                </a:lnTo>
                <a:lnTo>
                  <a:pt x="66049" y="101743"/>
                </a:lnTo>
                <a:lnTo>
                  <a:pt x="66668" y="101566"/>
                </a:lnTo>
                <a:lnTo>
                  <a:pt x="67274" y="101377"/>
                </a:lnTo>
                <a:lnTo>
                  <a:pt x="67881" y="101187"/>
                </a:lnTo>
                <a:lnTo>
                  <a:pt x="68487" y="100985"/>
                </a:lnTo>
                <a:lnTo>
                  <a:pt x="69094" y="100783"/>
                </a:lnTo>
                <a:lnTo>
                  <a:pt x="69687" y="100568"/>
                </a:lnTo>
                <a:lnTo>
                  <a:pt x="70281" y="100341"/>
                </a:lnTo>
                <a:lnTo>
                  <a:pt x="70875" y="100114"/>
                </a:lnTo>
                <a:lnTo>
                  <a:pt x="71456" y="99886"/>
                </a:lnTo>
                <a:lnTo>
                  <a:pt x="72037" y="99634"/>
                </a:lnTo>
                <a:lnTo>
                  <a:pt x="72618" y="99394"/>
                </a:lnTo>
                <a:lnTo>
                  <a:pt x="73199" y="99128"/>
                </a:lnTo>
                <a:lnTo>
                  <a:pt x="73768" y="98876"/>
                </a:lnTo>
                <a:lnTo>
                  <a:pt x="74336" y="98598"/>
                </a:lnTo>
                <a:lnTo>
                  <a:pt x="74905" y="98320"/>
                </a:lnTo>
                <a:lnTo>
                  <a:pt x="75461" y="98042"/>
                </a:lnTo>
                <a:lnTo>
                  <a:pt x="76029" y="97751"/>
                </a:lnTo>
                <a:lnTo>
                  <a:pt x="76573" y="97461"/>
                </a:lnTo>
                <a:lnTo>
                  <a:pt x="77129" y="97158"/>
                </a:lnTo>
                <a:lnTo>
                  <a:pt x="77672" y="96842"/>
                </a:lnTo>
                <a:lnTo>
                  <a:pt x="78746" y="96210"/>
                </a:lnTo>
                <a:lnTo>
                  <a:pt x="79807" y="95541"/>
                </a:lnTo>
                <a:lnTo>
                  <a:pt x="80855" y="94859"/>
                </a:lnTo>
                <a:lnTo>
                  <a:pt x="81879" y="94151"/>
                </a:lnTo>
                <a:lnTo>
                  <a:pt x="82889" y="93418"/>
                </a:lnTo>
                <a:lnTo>
                  <a:pt x="83875" y="92660"/>
                </a:lnTo>
                <a:lnTo>
                  <a:pt x="84848" y="91877"/>
                </a:lnTo>
                <a:lnTo>
                  <a:pt x="85795" y="91069"/>
                </a:lnTo>
                <a:lnTo>
                  <a:pt x="86730" y="90248"/>
                </a:lnTo>
                <a:lnTo>
                  <a:pt x="87640" y="89401"/>
                </a:lnTo>
                <a:lnTo>
                  <a:pt x="88524" y="88530"/>
                </a:lnTo>
                <a:lnTo>
                  <a:pt x="89396" y="87633"/>
                </a:lnTo>
                <a:lnTo>
                  <a:pt x="90242" y="86723"/>
                </a:lnTo>
                <a:lnTo>
                  <a:pt x="91076" y="85788"/>
                </a:lnTo>
                <a:lnTo>
                  <a:pt x="91872" y="84841"/>
                </a:lnTo>
                <a:lnTo>
                  <a:pt x="92655" y="83868"/>
                </a:lnTo>
                <a:lnTo>
                  <a:pt x="93413" y="82883"/>
                </a:lnTo>
                <a:lnTo>
                  <a:pt x="94146" y="81872"/>
                </a:lnTo>
                <a:lnTo>
                  <a:pt x="94853" y="80849"/>
                </a:lnTo>
                <a:lnTo>
                  <a:pt x="95548" y="79813"/>
                </a:lnTo>
                <a:lnTo>
                  <a:pt x="96205" y="78752"/>
                </a:lnTo>
                <a:lnTo>
                  <a:pt x="96850" y="77666"/>
                </a:lnTo>
                <a:lnTo>
                  <a:pt x="97153" y="77122"/>
                </a:lnTo>
                <a:lnTo>
                  <a:pt x="97456" y="76579"/>
                </a:lnTo>
                <a:lnTo>
                  <a:pt x="97759" y="76023"/>
                </a:lnTo>
                <a:lnTo>
                  <a:pt x="98037" y="75467"/>
                </a:lnTo>
                <a:lnTo>
                  <a:pt x="98328" y="74912"/>
                </a:lnTo>
                <a:lnTo>
                  <a:pt x="98606" y="74343"/>
                </a:lnTo>
                <a:lnTo>
                  <a:pt x="98871" y="73775"/>
                </a:lnTo>
                <a:lnTo>
                  <a:pt x="99136" y="73194"/>
                </a:lnTo>
                <a:lnTo>
                  <a:pt x="99389" y="72625"/>
                </a:lnTo>
                <a:lnTo>
                  <a:pt x="99642" y="72044"/>
                </a:lnTo>
                <a:lnTo>
                  <a:pt x="99882" y="71463"/>
                </a:lnTo>
                <a:lnTo>
                  <a:pt x="100122" y="70869"/>
                </a:lnTo>
                <a:lnTo>
                  <a:pt x="100349" y="70288"/>
                </a:lnTo>
                <a:lnTo>
                  <a:pt x="100564" y="69694"/>
                </a:lnTo>
                <a:lnTo>
                  <a:pt x="100779" y="69088"/>
                </a:lnTo>
                <a:lnTo>
                  <a:pt x="100993" y="68494"/>
                </a:lnTo>
                <a:lnTo>
                  <a:pt x="101196" y="67888"/>
                </a:lnTo>
                <a:lnTo>
                  <a:pt x="101385" y="67282"/>
                </a:lnTo>
                <a:lnTo>
                  <a:pt x="101575" y="66675"/>
                </a:lnTo>
                <a:lnTo>
                  <a:pt x="101751" y="66056"/>
                </a:lnTo>
                <a:lnTo>
                  <a:pt x="101916" y="65437"/>
                </a:lnTo>
                <a:lnTo>
                  <a:pt x="102080" y="64818"/>
                </a:lnTo>
                <a:lnTo>
                  <a:pt x="102244" y="64199"/>
                </a:lnTo>
                <a:lnTo>
                  <a:pt x="102383" y="63568"/>
                </a:lnTo>
                <a:lnTo>
                  <a:pt x="102535" y="62936"/>
                </a:lnTo>
                <a:lnTo>
                  <a:pt x="102661" y="62304"/>
                </a:lnTo>
                <a:lnTo>
                  <a:pt x="102787" y="61673"/>
                </a:lnTo>
                <a:lnTo>
                  <a:pt x="102901" y="61041"/>
                </a:lnTo>
                <a:lnTo>
                  <a:pt x="103015" y="60397"/>
                </a:lnTo>
                <a:lnTo>
                  <a:pt x="103116" y="59752"/>
                </a:lnTo>
                <a:lnTo>
                  <a:pt x="103217" y="59108"/>
                </a:lnTo>
                <a:lnTo>
                  <a:pt x="103305" y="58464"/>
                </a:lnTo>
                <a:lnTo>
                  <a:pt x="103381" y="57820"/>
                </a:lnTo>
                <a:lnTo>
                  <a:pt x="103444" y="57163"/>
                </a:lnTo>
                <a:lnTo>
                  <a:pt x="103508" y="56506"/>
                </a:lnTo>
                <a:lnTo>
                  <a:pt x="103571" y="55849"/>
                </a:lnTo>
                <a:lnTo>
                  <a:pt x="103609" y="55192"/>
                </a:lnTo>
                <a:lnTo>
                  <a:pt x="103646" y="54523"/>
                </a:lnTo>
                <a:lnTo>
                  <a:pt x="103672" y="53866"/>
                </a:lnTo>
                <a:lnTo>
                  <a:pt x="103697" y="53196"/>
                </a:lnTo>
                <a:lnTo>
                  <a:pt x="103710" y="52527"/>
                </a:lnTo>
                <a:lnTo>
                  <a:pt x="103710" y="51857"/>
                </a:lnTo>
                <a:lnTo>
                  <a:pt x="103710" y="51188"/>
                </a:lnTo>
                <a:lnTo>
                  <a:pt x="103697" y="50518"/>
                </a:lnTo>
                <a:lnTo>
                  <a:pt x="103672" y="49861"/>
                </a:lnTo>
                <a:lnTo>
                  <a:pt x="103646" y="49192"/>
                </a:lnTo>
                <a:lnTo>
                  <a:pt x="103609" y="48535"/>
                </a:lnTo>
                <a:lnTo>
                  <a:pt x="103571" y="47865"/>
                </a:lnTo>
                <a:lnTo>
                  <a:pt x="103508" y="47208"/>
                </a:lnTo>
                <a:lnTo>
                  <a:pt x="103444" y="46564"/>
                </a:lnTo>
                <a:lnTo>
                  <a:pt x="103381" y="45907"/>
                </a:lnTo>
                <a:lnTo>
                  <a:pt x="103305" y="45250"/>
                </a:lnTo>
                <a:lnTo>
                  <a:pt x="103217" y="44606"/>
                </a:lnTo>
                <a:lnTo>
                  <a:pt x="103116" y="43962"/>
                </a:lnTo>
                <a:lnTo>
                  <a:pt x="103015" y="43317"/>
                </a:lnTo>
                <a:lnTo>
                  <a:pt x="102901" y="42686"/>
                </a:lnTo>
                <a:lnTo>
                  <a:pt x="102787" y="42042"/>
                </a:lnTo>
                <a:lnTo>
                  <a:pt x="102661" y="41410"/>
                </a:lnTo>
                <a:lnTo>
                  <a:pt x="102535" y="40778"/>
                </a:lnTo>
                <a:lnTo>
                  <a:pt x="102383" y="40147"/>
                </a:lnTo>
                <a:lnTo>
                  <a:pt x="102244" y="39528"/>
                </a:lnTo>
                <a:lnTo>
                  <a:pt x="102080" y="38896"/>
                </a:lnTo>
                <a:lnTo>
                  <a:pt x="101916" y="38277"/>
                </a:lnTo>
                <a:lnTo>
                  <a:pt x="101751" y="37658"/>
                </a:lnTo>
                <a:lnTo>
                  <a:pt x="101575" y="37052"/>
                </a:lnTo>
                <a:lnTo>
                  <a:pt x="101385" y="36445"/>
                </a:lnTo>
                <a:lnTo>
                  <a:pt x="101196" y="35826"/>
                </a:lnTo>
                <a:lnTo>
                  <a:pt x="100993" y="35233"/>
                </a:lnTo>
                <a:lnTo>
                  <a:pt x="100779" y="34626"/>
                </a:lnTo>
                <a:lnTo>
                  <a:pt x="100564" y="34032"/>
                </a:lnTo>
                <a:lnTo>
                  <a:pt x="100349" y="33439"/>
                </a:lnTo>
                <a:lnTo>
                  <a:pt x="100122" y="32845"/>
                </a:lnTo>
                <a:lnTo>
                  <a:pt x="99882" y="32264"/>
                </a:lnTo>
                <a:lnTo>
                  <a:pt x="99642" y="31670"/>
                </a:lnTo>
                <a:lnTo>
                  <a:pt x="99389" y="31102"/>
                </a:lnTo>
                <a:lnTo>
                  <a:pt x="99136" y="30521"/>
                </a:lnTo>
                <a:lnTo>
                  <a:pt x="98871" y="29952"/>
                </a:lnTo>
                <a:lnTo>
                  <a:pt x="98606" y="29384"/>
                </a:lnTo>
                <a:lnTo>
                  <a:pt x="98328" y="28815"/>
                </a:lnTo>
                <a:lnTo>
                  <a:pt x="98037" y="28247"/>
                </a:lnTo>
                <a:lnTo>
                  <a:pt x="97759" y="27691"/>
                </a:lnTo>
                <a:lnTo>
                  <a:pt x="97456" y="27148"/>
                </a:lnTo>
                <a:lnTo>
                  <a:pt x="97153" y="26592"/>
                </a:lnTo>
                <a:lnTo>
                  <a:pt x="96850" y="26049"/>
                </a:lnTo>
                <a:lnTo>
                  <a:pt x="96205" y="24975"/>
                </a:lnTo>
                <a:lnTo>
                  <a:pt x="95548" y="23914"/>
                </a:lnTo>
                <a:lnTo>
                  <a:pt x="94853" y="22865"/>
                </a:lnTo>
                <a:lnTo>
                  <a:pt x="94146" y="21842"/>
                </a:lnTo>
                <a:lnTo>
                  <a:pt x="93413" y="20831"/>
                </a:lnTo>
                <a:lnTo>
                  <a:pt x="92655" y="19846"/>
                </a:lnTo>
                <a:lnTo>
                  <a:pt x="91872" y="18873"/>
                </a:lnTo>
                <a:lnTo>
                  <a:pt x="91076" y="17926"/>
                </a:lnTo>
                <a:lnTo>
                  <a:pt x="90242" y="16991"/>
                </a:lnTo>
                <a:lnTo>
                  <a:pt x="89396" y="16081"/>
                </a:lnTo>
                <a:lnTo>
                  <a:pt x="88524" y="15197"/>
                </a:lnTo>
                <a:lnTo>
                  <a:pt x="87640" y="14326"/>
                </a:lnTo>
                <a:lnTo>
                  <a:pt x="86730" y="13479"/>
                </a:lnTo>
                <a:lnTo>
                  <a:pt x="85795" y="12645"/>
                </a:lnTo>
                <a:lnTo>
                  <a:pt x="84848" y="11850"/>
                </a:lnTo>
                <a:lnTo>
                  <a:pt x="83875" y="11066"/>
                </a:lnTo>
                <a:lnTo>
                  <a:pt x="82889" y="10308"/>
                </a:lnTo>
                <a:lnTo>
                  <a:pt x="81879" y="9576"/>
                </a:lnTo>
                <a:lnTo>
                  <a:pt x="80855" y="8856"/>
                </a:lnTo>
                <a:lnTo>
                  <a:pt x="79807" y="8173"/>
                </a:lnTo>
                <a:lnTo>
                  <a:pt x="78746" y="7517"/>
                </a:lnTo>
                <a:lnTo>
                  <a:pt x="77672" y="6872"/>
                </a:lnTo>
                <a:lnTo>
                  <a:pt x="77129" y="6569"/>
                </a:lnTo>
                <a:lnTo>
                  <a:pt x="76573" y="6266"/>
                </a:lnTo>
                <a:lnTo>
                  <a:pt x="76029" y="5963"/>
                </a:lnTo>
                <a:lnTo>
                  <a:pt x="75461" y="5672"/>
                </a:lnTo>
                <a:lnTo>
                  <a:pt x="74905" y="5394"/>
                </a:lnTo>
                <a:lnTo>
                  <a:pt x="74336" y="5116"/>
                </a:lnTo>
                <a:lnTo>
                  <a:pt x="73768" y="4851"/>
                </a:lnTo>
                <a:lnTo>
                  <a:pt x="73199" y="4586"/>
                </a:lnTo>
                <a:lnTo>
                  <a:pt x="72618" y="4333"/>
                </a:lnTo>
                <a:lnTo>
                  <a:pt x="72037" y="4080"/>
                </a:lnTo>
                <a:lnTo>
                  <a:pt x="71456" y="3840"/>
                </a:lnTo>
                <a:lnTo>
                  <a:pt x="70875" y="3600"/>
                </a:lnTo>
                <a:lnTo>
                  <a:pt x="70281" y="3373"/>
                </a:lnTo>
                <a:lnTo>
                  <a:pt x="69687" y="3146"/>
                </a:lnTo>
                <a:lnTo>
                  <a:pt x="69094" y="2931"/>
                </a:lnTo>
                <a:lnTo>
                  <a:pt x="68487" y="2729"/>
                </a:lnTo>
                <a:lnTo>
                  <a:pt x="67881" y="2527"/>
                </a:lnTo>
                <a:lnTo>
                  <a:pt x="67274" y="2337"/>
                </a:lnTo>
                <a:lnTo>
                  <a:pt x="66668" y="2148"/>
                </a:lnTo>
                <a:lnTo>
                  <a:pt x="66049" y="1971"/>
                </a:lnTo>
                <a:lnTo>
                  <a:pt x="65442" y="1807"/>
                </a:lnTo>
                <a:lnTo>
                  <a:pt x="64823" y="1642"/>
                </a:lnTo>
                <a:lnTo>
                  <a:pt x="64192" y="1478"/>
                </a:lnTo>
                <a:lnTo>
                  <a:pt x="63573" y="1339"/>
                </a:lnTo>
                <a:lnTo>
                  <a:pt x="62941" y="1188"/>
                </a:lnTo>
                <a:lnTo>
                  <a:pt x="62309" y="1061"/>
                </a:lnTo>
                <a:lnTo>
                  <a:pt x="61678" y="935"/>
                </a:lnTo>
                <a:lnTo>
                  <a:pt x="61033" y="821"/>
                </a:lnTo>
                <a:lnTo>
                  <a:pt x="60402" y="708"/>
                </a:lnTo>
                <a:lnTo>
                  <a:pt x="59757" y="607"/>
                </a:lnTo>
                <a:lnTo>
                  <a:pt x="59113" y="505"/>
                </a:lnTo>
                <a:lnTo>
                  <a:pt x="58456" y="417"/>
                </a:lnTo>
                <a:lnTo>
                  <a:pt x="57812" y="341"/>
                </a:lnTo>
                <a:lnTo>
                  <a:pt x="57155" y="278"/>
                </a:lnTo>
                <a:lnTo>
                  <a:pt x="56510" y="215"/>
                </a:lnTo>
                <a:lnTo>
                  <a:pt x="55853" y="152"/>
                </a:lnTo>
                <a:lnTo>
                  <a:pt x="55184" y="114"/>
                </a:lnTo>
                <a:lnTo>
                  <a:pt x="54527" y="76"/>
                </a:lnTo>
                <a:lnTo>
                  <a:pt x="53857" y="38"/>
                </a:lnTo>
                <a:lnTo>
                  <a:pt x="53200" y="25"/>
                </a:lnTo>
                <a:lnTo>
                  <a:pt x="52531" y="13"/>
                </a:lnTo>
                <a:lnTo>
                  <a:pt x="51861" y="0"/>
                </a:ln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4;p48">
            <a:extLst>
              <a:ext uri="{FF2B5EF4-FFF2-40B4-BE49-F238E27FC236}">
                <a16:creationId xmlns:a16="http://schemas.microsoft.com/office/drawing/2014/main" id="{DAC3E2E0-6169-C617-9FAA-5E32EB7C45F1}"/>
              </a:ext>
            </a:extLst>
          </p:cNvPr>
          <p:cNvSpPr txBox="1">
            <a:spLocks/>
          </p:cNvSpPr>
          <p:nvPr/>
        </p:nvSpPr>
        <p:spPr>
          <a:xfrm>
            <a:off x="1662756" y="6513065"/>
            <a:ext cx="2305500" cy="413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Poiret One"/>
              <a:buNone/>
              <a:defRPr sz="2000" b="1" i="0" u="none" strike="noStrike" cap="none">
                <a:solidFill>
                  <a:schemeClr val="dk1"/>
                </a:solidFill>
                <a:latin typeface="Poiret One"/>
                <a:ea typeface="Poiret One"/>
                <a:cs typeface="Poiret One"/>
                <a:sym typeface="Poiret One"/>
              </a:defRPr>
            </a:lvl1pPr>
            <a:lvl2pPr marR="0" lvl="1"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r>
              <a:rPr lang="en-US"/>
              <a:t>Z</a:t>
            </a:r>
            <a:r>
              <a:rPr lang="en-ID"/>
              <a:t>AZKIYA W</a:t>
            </a:r>
          </a:p>
        </p:txBody>
      </p:sp>
      <p:grpSp>
        <p:nvGrpSpPr>
          <p:cNvPr id="32" name="Google Shape;328;p48">
            <a:extLst>
              <a:ext uri="{FF2B5EF4-FFF2-40B4-BE49-F238E27FC236}">
                <a16:creationId xmlns:a16="http://schemas.microsoft.com/office/drawing/2014/main" id="{8FCD0643-558A-9336-AC97-F88ED75B708A}"/>
              </a:ext>
            </a:extLst>
          </p:cNvPr>
          <p:cNvGrpSpPr/>
          <p:nvPr/>
        </p:nvGrpSpPr>
        <p:grpSpPr>
          <a:xfrm>
            <a:off x="2733091" y="5999532"/>
            <a:ext cx="164829" cy="397626"/>
            <a:chOff x="4444536" y="2965201"/>
            <a:chExt cx="254995" cy="615140"/>
          </a:xfrm>
        </p:grpSpPr>
        <p:sp>
          <p:nvSpPr>
            <p:cNvPr id="33" name="Google Shape;329;p48">
              <a:extLst>
                <a:ext uri="{FF2B5EF4-FFF2-40B4-BE49-F238E27FC236}">
                  <a16:creationId xmlns:a16="http://schemas.microsoft.com/office/drawing/2014/main" id="{8E868DB7-719B-3E5A-47F2-3D956D265A93}"/>
                </a:ext>
              </a:extLst>
            </p:cNvPr>
            <p:cNvSpPr/>
            <p:nvPr/>
          </p:nvSpPr>
          <p:spPr>
            <a:xfrm rot="10800000">
              <a:off x="4580827" y="3124739"/>
              <a:ext cx="118704" cy="357566"/>
            </a:xfrm>
            <a:custGeom>
              <a:avLst/>
              <a:gdLst/>
              <a:ahLst/>
              <a:cxnLst/>
              <a:rect l="l" t="t" r="r" b="b"/>
              <a:pathLst>
                <a:path w="13215" h="39807" extrusionOk="0">
                  <a:moveTo>
                    <a:pt x="9766" y="24129"/>
                  </a:moveTo>
                  <a:lnTo>
                    <a:pt x="9867" y="24142"/>
                  </a:lnTo>
                  <a:lnTo>
                    <a:pt x="9968" y="24167"/>
                  </a:lnTo>
                  <a:lnTo>
                    <a:pt x="10069" y="24217"/>
                  </a:lnTo>
                  <a:lnTo>
                    <a:pt x="10183" y="24268"/>
                  </a:lnTo>
                  <a:lnTo>
                    <a:pt x="10296" y="24344"/>
                  </a:lnTo>
                  <a:lnTo>
                    <a:pt x="10536" y="24533"/>
                  </a:lnTo>
                  <a:lnTo>
                    <a:pt x="10777" y="24761"/>
                  </a:lnTo>
                  <a:lnTo>
                    <a:pt x="10991" y="24988"/>
                  </a:lnTo>
                  <a:lnTo>
                    <a:pt x="11181" y="25241"/>
                  </a:lnTo>
                  <a:lnTo>
                    <a:pt x="11345" y="25493"/>
                  </a:lnTo>
                  <a:lnTo>
                    <a:pt x="11484" y="25759"/>
                  </a:lnTo>
                  <a:lnTo>
                    <a:pt x="11598" y="26024"/>
                  </a:lnTo>
                  <a:lnTo>
                    <a:pt x="11686" y="26302"/>
                  </a:lnTo>
                  <a:lnTo>
                    <a:pt x="11762" y="26580"/>
                  </a:lnTo>
                  <a:lnTo>
                    <a:pt x="11812" y="26870"/>
                  </a:lnTo>
                  <a:lnTo>
                    <a:pt x="11838" y="27161"/>
                  </a:lnTo>
                  <a:lnTo>
                    <a:pt x="11850" y="27451"/>
                  </a:lnTo>
                  <a:lnTo>
                    <a:pt x="11850" y="27755"/>
                  </a:lnTo>
                  <a:lnTo>
                    <a:pt x="11838" y="28045"/>
                  </a:lnTo>
                  <a:lnTo>
                    <a:pt x="11812" y="28348"/>
                  </a:lnTo>
                  <a:lnTo>
                    <a:pt x="11775" y="28639"/>
                  </a:lnTo>
                  <a:lnTo>
                    <a:pt x="11737" y="28942"/>
                  </a:lnTo>
                  <a:lnTo>
                    <a:pt x="11610" y="29586"/>
                  </a:lnTo>
                  <a:lnTo>
                    <a:pt x="11471" y="30218"/>
                  </a:lnTo>
                  <a:lnTo>
                    <a:pt x="11307" y="30824"/>
                  </a:lnTo>
                  <a:lnTo>
                    <a:pt x="11118" y="31431"/>
                  </a:lnTo>
                  <a:lnTo>
                    <a:pt x="10903" y="32024"/>
                  </a:lnTo>
                  <a:lnTo>
                    <a:pt x="10663" y="32606"/>
                  </a:lnTo>
                  <a:lnTo>
                    <a:pt x="10385" y="33174"/>
                  </a:lnTo>
                  <a:lnTo>
                    <a:pt x="10094" y="33717"/>
                  </a:lnTo>
                  <a:lnTo>
                    <a:pt x="9778" y="34260"/>
                  </a:lnTo>
                  <a:lnTo>
                    <a:pt x="9437" y="34778"/>
                  </a:lnTo>
                  <a:lnTo>
                    <a:pt x="9071" y="35284"/>
                  </a:lnTo>
                  <a:lnTo>
                    <a:pt x="8679" y="35776"/>
                  </a:lnTo>
                  <a:lnTo>
                    <a:pt x="8250" y="36256"/>
                  </a:lnTo>
                  <a:lnTo>
                    <a:pt x="7808" y="36724"/>
                  </a:lnTo>
                  <a:lnTo>
                    <a:pt x="7328" y="37166"/>
                  </a:lnTo>
                  <a:lnTo>
                    <a:pt x="6835" y="37595"/>
                  </a:lnTo>
                  <a:lnTo>
                    <a:pt x="6620" y="37760"/>
                  </a:lnTo>
                  <a:lnTo>
                    <a:pt x="6405" y="37924"/>
                  </a:lnTo>
                  <a:lnTo>
                    <a:pt x="6178" y="38075"/>
                  </a:lnTo>
                  <a:lnTo>
                    <a:pt x="5950" y="38214"/>
                  </a:lnTo>
                  <a:lnTo>
                    <a:pt x="5685" y="38366"/>
                  </a:lnTo>
                  <a:lnTo>
                    <a:pt x="5420" y="38492"/>
                  </a:lnTo>
                  <a:lnTo>
                    <a:pt x="5167" y="38606"/>
                  </a:lnTo>
                  <a:lnTo>
                    <a:pt x="4915" y="38707"/>
                  </a:lnTo>
                  <a:lnTo>
                    <a:pt x="4662" y="38783"/>
                  </a:lnTo>
                  <a:lnTo>
                    <a:pt x="4422" y="38846"/>
                  </a:lnTo>
                  <a:lnTo>
                    <a:pt x="4182" y="38897"/>
                  </a:lnTo>
                  <a:lnTo>
                    <a:pt x="3954" y="38934"/>
                  </a:lnTo>
                  <a:lnTo>
                    <a:pt x="3727" y="38947"/>
                  </a:lnTo>
                  <a:lnTo>
                    <a:pt x="3512" y="38947"/>
                  </a:lnTo>
                  <a:lnTo>
                    <a:pt x="3297" y="38934"/>
                  </a:lnTo>
                  <a:lnTo>
                    <a:pt x="3095" y="38909"/>
                  </a:lnTo>
                  <a:lnTo>
                    <a:pt x="2906" y="38871"/>
                  </a:lnTo>
                  <a:lnTo>
                    <a:pt x="2716" y="38808"/>
                  </a:lnTo>
                  <a:lnTo>
                    <a:pt x="2527" y="38732"/>
                  </a:lnTo>
                  <a:lnTo>
                    <a:pt x="2363" y="38644"/>
                  </a:lnTo>
                  <a:lnTo>
                    <a:pt x="2198" y="38543"/>
                  </a:lnTo>
                  <a:lnTo>
                    <a:pt x="2047" y="38429"/>
                  </a:lnTo>
                  <a:lnTo>
                    <a:pt x="1895" y="38290"/>
                  </a:lnTo>
                  <a:lnTo>
                    <a:pt x="1756" y="38151"/>
                  </a:lnTo>
                  <a:lnTo>
                    <a:pt x="1630" y="37987"/>
                  </a:lnTo>
                  <a:lnTo>
                    <a:pt x="1516" y="37810"/>
                  </a:lnTo>
                  <a:lnTo>
                    <a:pt x="1415" y="37633"/>
                  </a:lnTo>
                  <a:lnTo>
                    <a:pt x="1314" y="37431"/>
                  </a:lnTo>
                  <a:lnTo>
                    <a:pt x="1238" y="37216"/>
                  </a:lnTo>
                  <a:lnTo>
                    <a:pt x="1162" y="36989"/>
                  </a:lnTo>
                  <a:lnTo>
                    <a:pt x="1099" y="36749"/>
                  </a:lnTo>
                  <a:lnTo>
                    <a:pt x="1049" y="36496"/>
                  </a:lnTo>
                  <a:lnTo>
                    <a:pt x="1011" y="36231"/>
                  </a:lnTo>
                  <a:lnTo>
                    <a:pt x="985" y="35953"/>
                  </a:lnTo>
                  <a:lnTo>
                    <a:pt x="985" y="35663"/>
                  </a:lnTo>
                  <a:lnTo>
                    <a:pt x="985" y="35359"/>
                  </a:lnTo>
                  <a:lnTo>
                    <a:pt x="998" y="34943"/>
                  </a:lnTo>
                  <a:lnTo>
                    <a:pt x="1023" y="34526"/>
                  </a:lnTo>
                  <a:lnTo>
                    <a:pt x="1074" y="34121"/>
                  </a:lnTo>
                  <a:lnTo>
                    <a:pt x="1124" y="33717"/>
                  </a:lnTo>
                  <a:lnTo>
                    <a:pt x="1175" y="33326"/>
                  </a:lnTo>
                  <a:lnTo>
                    <a:pt x="1251" y="32934"/>
                  </a:lnTo>
                  <a:lnTo>
                    <a:pt x="1339" y="32555"/>
                  </a:lnTo>
                  <a:lnTo>
                    <a:pt x="1428" y="32176"/>
                  </a:lnTo>
                  <a:lnTo>
                    <a:pt x="1529" y="31797"/>
                  </a:lnTo>
                  <a:lnTo>
                    <a:pt x="1642" y="31431"/>
                  </a:lnTo>
                  <a:lnTo>
                    <a:pt x="1769" y="31077"/>
                  </a:lnTo>
                  <a:lnTo>
                    <a:pt x="1908" y="30711"/>
                  </a:lnTo>
                  <a:lnTo>
                    <a:pt x="2059" y="30370"/>
                  </a:lnTo>
                  <a:lnTo>
                    <a:pt x="2211" y="30016"/>
                  </a:lnTo>
                  <a:lnTo>
                    <a:pt x="2375" y="29687"/>
                  </a:lnTo>
                  <a:lnTo>
                    <a:pt x="2552" y="29346"/>
                  </a:lnTo>
                  <a:lnTo>
                    <a:pt x="2742" y="29018"/>
                  </a:lnTo>
                  <a:lnTo>
                    <a:pt x="2944" y="28702"/>
                  </a:lnTo>
                  <a:lnTo>
                    <a:pt x="3158" y="28386"/>
                  </a:lnTo>
                  <a:lnTo>
                    <a:pt x="3373" y="28083"/>
                  </a:lnTo>
                  <a:lnTo>
                    <a:pt x="3601" y="27780"/>
                  </a:lnTo>
                  <a:lnTo>
                    <a:pt x="3853" y="27477"/>
                  </a:lnTo>
                  <a:lnTo>
                    <a:pt x="4106" y="27186"/>
                  </a:lnTo>
                  <a:lnTo>
                    <a:pt x="4359" y="26896"/>
                  </a:lnTo>
                  <a:lnTo>
                    <a:pt x="4637" y="26618"/>
                  </a:lnTo>
                  <a:lnTo>
                    <a:pt x="4915" y="26340"/>
                  </a:lnTo>
                  <a:lnTo>
                    <a:pt x="5218" y="26074"/>
                  </a:lnTo>
                  <a:lnTo>
                    <a:pt x="5521" y="25809"/>
                  </a:lnTo>
                  <a:lnTo>
                    <a:pt x="5837" y="25557"/>
                  </a:lnTo>
                  <a:lnTo>
                    <a:pt x="6153" y="25304"/>
                  </a:lnTo>
                  <a:lnTo>
                    <a:pt x="6494" y="25064"/>
                  </a:lnTo>
                  <a:lnTo>
                    <a:pt x="6835" y="24824"/>
                  </a:lnTo>
                  <a:lnTo>
                    <a:pt x="6999" y="24723"/>
                  </a:lnTo>
                  <a:lnTo>
                    <a:pt x="7176" y="24634"/>
                  </a:lnTo>
                  <a:lnTo>
                    <a:pt x="7365" y="24546"/>
                  </a:lnTo>
                  <a:lnTo>
                    <a:pt x="7542" y="24470"/>
                  </a:lnTo>
                  <a:lnTo>
                    <a:pt x="7921" y="24331"/>
                  </a:lnTo>
                  <a:lnTo>
                    <a:pt x="8300" y="24180"/>
                  </a:lnTo>
                  <a:lnTo>
                    <a:pt x="8553" y="24445"/>
                  </a:lnTo>
                  <a:lnTo>
                    <a:pt x="5496" y="32643"/>
                  </a:lnTo>
                  <a:lnTo>
                    <a:pt x="5875" y="32820"/>
                  </a:lnTo>
                  <a:lnTo>
                    <a:pt x="6052" y="32568"/>
                  </a:lnTo>
                  <a:lnTo>
                    <a:pt x="6228" y="32328"/>
                  </a:lnTo>
                  <a:lnTo>
                    <a:pt x="6380" y="32075"/>
                  </a:lnTo>
                  <a:lnTo>
                    <a:pt x="6456" y="31949"/>
                  </a:lnTo>
                  <a:lnTo>
                    <a:pt x="6519" y="31810"/>
                  </a:lnTo>
                  <a:lnTo>
                    <a:pt x="7176" y="30117"/>
                  </a:lnTo>
                  <a:lnTo>
                    <a:pt x="7833" y="28424"/>
                  </a:lnTo>
                  <a:lnTo>
                    <a:pt x="8161" y="27578"/>
                  </a:lnTo>
                  <a:lnTo>
                    <a:pt x="8465" y="26719"/>
                  </a:lnTo>
                  <a:lnTo>
                    <a:pt x="8768" y="25860"/>
                  </a:lnTo>
                  <a:lnTo>
                    <a:pt x="9046" y="25001"/>
                  </a:lnTo>
                  <a:lnTo>
                    <a:pt x="9109" y="24799"/>
                  </a:lnTo>
                  <a:lnTo>
                    <a:pt x="9185" y="24634"/>
                  </a:lnTo>
                  <a:lnTo>
                    <a:pt x="9260" y="24483"/>
                  </a:lnTo>
                  <a:lnTo>
                    <a:pt x="9336" y="24369"/>
                  </a:lnTo>
                  <a:lnTo>
                    <a:pt x="9412" y="24281"/>
                  </a:lnTo>
                  <a:lnTo>
                    <a:pt x="9501" y="24205"/>
                  </a:lnTo>
                  <a:lnTo>
                    <a:pt x="9589" y="24154"/>
                  </a:lnTo>
                  <a:lnTo>
                    <a:pt x="9677" y="24129"/>
                  </a:lnTo>
                  <a:close/>
                  <a:moveTo>
                    <a:pt x="12520" y="1"/>
                  </a:moveTo>
                  <a:lnTo>
                    <a:pt x="12457" y="215"/>
                  </a:lnTo>
                  <a:lnTo>
                    <a:pt x="12406" y="531"/>
                  </a:lnTo>
                  <a:lnTo>
                    <a:pt x="12343" y="936"/>
                  </a:lnTo>
                  <a:lnTo>
                    <a:pt x="12280" y="1441"/>
                  </a:lnTo>
                  <a:lnTo>
                    <a:pt x="12154" y="2679"/>
                  </a:lnTo>
                  <a:lnTo>
                    <a:pt x="12002" y="4207"/>
                  </a:lnTo>
                  <a:lnTo>
                    <a:pt x="11825" y="5989"/>
                  </a:lnTo>
                  <a:lnTo>
                    <a:pt x="11610" y="7972"/>
                  </a:lnTo>
                  <a:lnTo>
                    <a:pt x="11484" y="9033"/>
                  </a:lnTo>
                  <a:lnTo>
                    <a:pt x="11345" y="10119"/>
                  </a:lnTo>
                  <a:lnTo>
                    <a:pt x="11193" y="11244"/>
                  </a:lnTo>
                  <a:lnTo>
                    <a:pt x="11017" y="12393"/>
                  </a:lnTo>
                  <a:lnTo>
                    <a:pt x="10802" y="13669"/>
                  </a:lnTo>
                  <a:lnTo>
                    <a:pt x="10562" y="14945"/>
                  </a:lnTo>
                  <a:lnTo>
                    <a:pt x="10309" y="16208"/>
                  </a:lnTo>
                  <a:lnTo>
                    <a:pt x="10044" y="17472"/>
                  </a:lnTo>
                  <a:lnTo>
                    <a:pt x="9488" y="20011"/>
                  </a:lnTo>
                  <a:lnTo>
                    <a:pt x="8919" y="22537"/>
                  </a:lnTo>
                  <a:lnTo>
                    <a:pt x="8894" y="22664"/>
                  </a:lnTo>
                  <a:lnTo>
                    <a:pt x="8844" y="22790"/>
                  </a:lnTo>
                  <a:lnTo>
                    <a:pt x="8793" y="22916"/>
                  </a:lnTo>
                  <a:lnTo>
                    <a:pt x="8730" y="23030"/>
                  </a:lnTo>
                  <a:lnTo>
                    <a:pt x="8654" y="23144"/>
                  </a:lnTo>
                  <a:lnTo>
                    <a:pt x="8578" y="23232"/>
                  </a:lnTo>
                  <a:lnTo>
                    <a:pt x="8490" y="23308"/>
                  </a:lnTo>
                  <a:lnTo>
                    <a:pt x="8452" y="23321"/>
                  </a:lnTo>
                  <a:lnTo>
                    <a:pt x="8414" y="23333"/>
                  </a:lnTo>
                  <a:lnTo>
                    <a:pt x="8149" y="23396"/>
                  </a:lnTo>
                  <a:lnTo>
                    <a:pt x="7896" y="23472"/>
                  </a:lnTo>
                  <a:lnTo>
                    <a:pt x="7656" y="23548"/>
                  </a:lnTo>
                  <a:lnTo>
                    <a:pt x="7416" y="23636"/>
                  </a:lnTo>
                  <a:lnTo>
                    <a:pt x="7176" y="23725"/>
                  </a:lnTo>
                  <a:lnTo>
                    <a:pt x="6949" y="23826"/>
                  </a:lnTo>
                  <a:lnTo>
                    <a:pt x="6721" y="23927"/>
                  </a:lnTo>
                  <a:lnTo>
                    <a:pt x="6506" y="24041"/>
                  </a:lnTo>
                  <a:lnTo>
                    <a:pt x="6292" y="24167"/>
                  </a:lnTo>
                  <a:lnTo>
                    <a:pt x="6077" y="24281"/>
                  </a:lnTo>
                  <a:lnTo>
                    <a:pt x="5673" y="24546"/>
                  </a:lnTo>
                  <a:lnTo>
                    <a:pt x="5281" y="24836"/>
                  </a:lnTo>
                  <a:lnTo>
                    <a:pt x="4915" y="25140"/>
                  </a:lnTo>
                  <a:lnTo>
                    <a:pt x="4561" y="25468"/>
                  </a:lnTo>
                  <a:lnTo>
                    <a:pt x="4220" y="25809"/>
                  </a:lnTo>
                  <a:lnTo>
                    <a:pt x="3891" y="26163"/>
                  </a:lnTo>
                  <a:lnTo>
                    <a:pt x="3563" y="26542"/>
                  </a:lnTo>
                  <a:lnTo>
                    <a:pt x="3260" y="26921"/>
                  </a:lnTo>
                  <a:lnTo>
                    <a:pt x="2956" y="27325"/>
                  </a:lnTo>
                  <a:lnTo>
                    <a:pt x="2666" y="27729"/>
                  </a:lnTo>
                  <a:lnTo>
                    <a:pt x="2375" y="28134"/>
                  </a:lnTo>
                  <a:lnTo>
                    <a:pt x="2148" y="28500"/>
                  </a:lnTo>
                  <a:lnTo>
                    <a:pt x="1920" y="28866"/>
                  </a:lnTo>
                  <a:lnTo>
                    <a:pt x="1718" y="29233"/>
                  </a:lnTo>
                  <a:lnTo>
                    <a:pt x="1529" y="29612"/>
                  </a:lnTo>
                  <a:lnTo>
                    <a:pt x="1339" y="30003"/>
                  </a:lnTo>
                  <a:lnTo>
                    <a:pt x="1175" y="30382"/>
                  </a:lnTo>
                  <a:lnTo>
                    <a:pt x="1023" y="30786"/>
                  </a:lnTo>
                  <a:lnTo>
                    <a:pt x="872" y="31178"/>
                  </a:lnTo>
                  <a:lnTo>
                    <a:pt x="745" y="31582"/>
                  </a:lnTo>
                  <a:lnTo>
                    <a:pt x="619" y="31974"/>
                  </a:lnTo>
                  <a:lnTo>
                    <a:pt x="493" y="32391"/>
                  </a:lnTo>
                  <a:lnTo>
                    <a:pt x="379" y="32795"/>
                  </a:lnTo>
                  <a:lnTo>
                    <a:pt x="177" y="33616"/>
                  </a:lnTo>
                  <a:lnTo>
                    <a:pt x="0" y="34450"/>
                  </a:lnTo>
                  <a:lnTo>
                    <a:pt x="0" y="36143"/>
                  </a:lnTo>
                  <a:lnTo>
                    <a:pt x="101" y="36218"/>
                  </a:lnTo>
                  <a:lnTo>
                    <a:pt x="139" y="36256"/>
                  </a:lnTo>
                  <a:lnTo>
                    <a:pt x="164" y="36294"/>
                  </a:lnTo>
                  <a:lnTo>
                    <a:pt x="215" y="36635"/>
                  </a:lnTo>
                  <a:lnTo>
                    <a:pt x="291" y="36951"/>
                  </a:lnTo>
                  <a:lnTo>
                    <a:pt x="379" y="37254"/>
                  </a:lnTo>
                  <a:lnTo>
                    <a:pt x="467" y="37532"/>
                  </a:lnTo>
                  <a:lnTo>
                    <a:pt x="581" y="37798"/>
                  </a:lnTo>
                  <a:lnTo>
                    <a:pt x="708" y="38050"/>
                  </a:lnTo>
                  <a:lnTo>
                    <a:pt x="847" y="38290"/>
                  </a:lnTo>
                  <a:lnTo>
                    <a:pt x="998" y="38505"/>
                  </a:lnTo>
                  <a:lnTo>
                    <a:pt x="1162" y="38694"/>
                  </a:lnTo>
                  <a:lnTo>
                    <a:pt x="1327" y="38884"/>
                  </a:lnTo>
                  <a:lnTo>
                    <a:pt x="1516" y="39048"/>
                  </a:lnTo>
                  <a:lnTo>
                    <a:pt x="1706" y="39200"/>
                  </a:lnTo>
                  <a:lnTo>
                    <a:pt x="1895" y="39326"/>
                  </a:lnTo>
                  <a:lnTo>
                    <a:pt x="2110" y="39440"/>
                  </a:lnTo>
                  <a:lnTo>
                    <a:pt x="2325" y="39541"/>
                  </a:lnTo>
                  <a:lnTo>
                    <a:pt x="2552" y="39629"/>
                  </a:lnTo>
                  <a:lnTo>
                    <a:pt x="2779" y="39692"/>
                  </a:lnTo>
                  <a:lnTo>
                    <a:pt x="3007" y="39743"/>
                  </a:lnTo>
                  <a:lnTo>
                    <a:pt x="3247" y="39781"/>
                  </a:lnTo>
                  <a:lnTo>
                    <a:pt x="3500" y="39793"/>
                  </a:lnTo>
                  <a:lnTo>
                    <a:pt x="3740" y="39806"/>
                  </a:lnTo>
                  <a:lnTo>
                    <a:pt x="3992" y="39793"/>
                  </a:lnTo>
                  <a:lnTo>
                    <a:pt x="4258" y="39756"/>
                  </a:lnTo>
                  <a:lnTo>
                    <a:pt x="4510" y="39718"/>
                  </a:lnTo>
                  <a:lnTo>
                    <a:pt x="4776" y="39655"/>
                  </a:lnTo>
                  <a:lnTo>
                    <a:pt x="5041" y="39579"/>
                  </a:lnTo>
                  <a:lnTo>
                    <a:pt x="5294" y="39490"/>
                  </a:lnTo>
                  <a:lnTo>
                    <a:pt x="5559" y="39377"/>
                  </a:lnTo>
                  <a:lnTo>
                    <a:pt x="5824" y="39250"/>
                  </a:lnTo>
                  <a:lnTo>
                    <a:pt x="6089" y="39111"/>
                  </a:lnTo>
                  <a:lnTo>
                    <a:pt x="6342" y="38960"/>
                  </a:lnTo>
                  <a:lnTo>
                    <a:pt x="6595" y="38796"/>
                  </a:lnTo>
                  <a:lnTo>
                    <a:pt x="6911" y="38568"/>
                  </a:lnTo>
                  <a:lnTo>
                    <a:pt x="7214" y="38353"/>
                  </a:lnTo>
                  <a:lnTo>
                    <a:pt x="7504" y="38113"/>
                  </a:lnTo>
                  <a:lnTo>
                    <a:pt x="7782" y="37886"/>
                  </a:lnTo>
                  <a:lnTo>
                    <a:pt x="8060" y="37646"/>
                  </a:lnTo>
                  <a:lnTo>
                    <a:pt x="8326" y="37393"/>
                  </a:lnTo>
                  <a:lnTo>
                    <a:pt x="8591" y="37141"/>
                  </a:lnTo>
                  <a:lnTo>
                    <a:pt x="8844" y="36888"/>
                  </a:lnTo>
                  <a:lnTo>
                    <a:pt x="9084" y="36623"/>
                  </a:lnTo>
                  <a:lnTo>
                    <a:pt x="9311" y="36357"/>
                  </a:lnTo>
                  <a:lnTo>
                    <a:pt x="9538" y="36092"/>
                  </a:lnTo>
                  <a:lnTo>
                    <a:pt x="9766" y="35814"/>
                  </a:lnTo>
                  <a:lnTo>
                    <a:pt x="9968" y="35524"/>
                  </a:lnTo>
                  <a:lnTo>
                    <a:pt x="10170" y="35246"/>
                  </a:lnTo>
                  <a:lnTo>
                    <a:pt x="10372" y="34943"/>
                  </a:lnTo>
                  <a:lnTo>
                    <a:pt x="10549" y="34652"/>
                  </a:lnTo>
                  <a:lnTo>
                    <a:pt x="10739" y="34349"/>
                  </a:lnTo>
                  <a:lnTo>
                    <a:pt x="10903" y="34046"/>
                  </a:lnTo>
                  <a:lnTo>
                    <a:pt x="11067" y="33730"/>
                  </a:lnTo>
                  <a:lnTo>
                    <a:pt x="11219" y="33414"/>
                  </a:lnTo>
                  <a:lnTo>
                    <a:pt x="11370" y="33098"/>
                  </a:lnTo>
                  <a:lnTo>
                    <a:pt x="11509" y="32770"/>
                  </a:lnTo>
                  <a:lnTo>
                    <a:pt x="11636" y="32441"/>
                  </a:lnTo>
                  <a:lnTo>
                    <a:pt x="11762" y="32100"/>
                  </a:lnTo>
                  <a:lnTo>
                    <a:pt x="11876" y="31772"/>
                  </a:lnTo>
                  <a:lnTo>
                    <a:pt x="11989" y="31418"/>
                  </a:lnTo>
                  <a:lnTo>
                    <a:pt x="12090" y="31077"/>
                  </a:lnTo>
                  <a:lnTo>
                    <a:pt x="12179" y="30723"/>
                  </a:lnTo>
                  <a:lnTo>
                    <a:pt x="12267" y="30370"/>
                  </a:lnTo>
                  <a:lnTo>
                    <a:pt x="12343" y="30016"/>
                  </a:lnTo>
                  <a:lnTo>
                    <a:pt x="12406" y="29649"/>
                  </a:lnTo>
                  <a:lnTo>
                    <a:pt x="12469" y="29283"/>
                  </a:lnTo>
                  <a:lnTo>
                    <a:pt x="12558" y="28702"/>
                  </a:lnTo>
                  <a:lnTo>
                    <a:pt x="12596" y="28159"/>
                  </a:lnTo>
                  <a:lnTo>
                    <a:pt x="12621" y="27654"/>
                  </a:lnTo>
                  <a:lnTo>
                    <a:pt x="12608" y="27414"/>
                  </a:lnTo>
                  <a:lnTo>
                    <a:pt x="12608" y="27186"/>
                  </a:lnTo>
                  <a:lnTo>
                    <a:pt x="12583" y="26959"/>
                  </a:lnTo>
                  <a:lnTo>
                    <a:pt x="12558" y="26744"/>
                  </a:lnTo>
                  <a:lnTo>
                    <a:pt x="12520" y="26529"/>
                  </a:lnTo>
                  <a:lnTo>
                    <a:pt x="12482" y="26327"/>
                  </a:lnTo>
                  <a:lnTo>
                    <a:pt x="12432" y="26138"/>
                  </a:lnTo>
                  <a:lnTo>
                    <a:pt x="12368" y="25948"/>
                  </a:lnTo>
                  <a:lnTo>
                    <a:pt x="12305" y="25759"/>
                  </a:lnTo>
                  <a:lnTo>
                    <a:pt x="12229" y="25582"/>
                  </a:lnTo>
                  <a:lnTo>
                    <a:pt x="12141" y="25418"/>
                  </a:lnTo>
                  <a:lnTo>
                    <a:pt x="12053" y="25241"/>
                  </a:lnTo>
                  <a:lnTo>
                    <a:pt x="11951" y="25089"/>
                  </a:lnTo>
                  <a:lnTo>
                    <a:pt x="11838" y="24925"/>
                  </a:lnTo>
                  <a:lnTo>
                    <a:pt x="11724" y="24773"/>
                  </a:lnTo>
                  <a:lnTo>
                    <a:pt x="11598" y="24634"/>
                  </a:lnTo>
                  <a:lnTo>
                    <a:pt x="11459" y="24483"/>
                  </a:lnTo>
                  <a:lnTo>
                    <a:pt x="11320" y="24344"/>
                  </a:lnTo>
                  <a:lnTo>
                    <a:pt x="11168" y="24217"/>
                  </a:lnTo>
                  <a:lnTo>
                    <a:pt x="11004" y="24079"/>
                  </a:lnTo>
                  <a:lnTo>
                    <a:pt x="10663" y="23826"/>
                  </a:lnTo>
                  <a:lnTo>
                    <a:pt x="10284" y="23586"/>
                  </a:lnTo>
                  <a:lnTo>
                    <a:pt x="9867" y="23346"/>
                  </a:lnTo>
                  <a:lnTo>
                    <a:pt x="10271" y="20845"/>
                  </a:lnTo>
                  <a:lnTo>
                    <a:pt x="10688" y="18204"/>
                  </a:lnTo>
                  <a:lnTo>
                    <a:pt x="11547" y="12697"/>
                  </a:lnTo>
                  <a:lnTo>
                    <a:pt x="12394" y="7214"/>
                  </a:lnTo>
                  <a:lnTo>
                    <a:pt x="12811" y="4586"/>
                  </a:lnTo>
                  <a:lnTo>
                    <a:pt x="13215" y="2085"/>
                  </a:lnTo>
                  <a:lnTo>
                    <a:pt x="1252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30;p48">
              <a:extLst>
                <a:ext uri="{FF2B5EF4-FFF2-40B4-BE49-F238E27FC236}">
                  <a16:creationId xmlns:a16="http://schemas.microsoft.com/office/drawing/2014/main" id="{24D862C1-0554-DBAD-52BA-172D9EE1E2D8}"/>
                </a:ext>
              </a:extLst>
            </p:cNvPr>
            <p:cNvSpPr/>
            <p:nvPr/>
          </p:nvSpPr>
          <p:spPr>
            <a:xfrm rot="10800000">
              <a:off x="4580827" y="3124739"/>
              <a:ext cx="118704" cy="357566"/>
            </a:xfrm>
            <a:custGeom>
              <a:avLst/>
              <a:gdLst/>
              <a:ahLst/>
              <a:cxnLst/>
              <a:rect l="l" t="t" r="r" b="b"/>
              <a:pathLst>
                <a:path w="13215" h="39807" fill="none" extrusionOk="0">
                  <a:moveTo>
                    <a:pt x="13215" y="2085"/>
                  </a:moveTo>
                  <a:lnTo>
                    <a:pt x="13215" y="2085"/>
                  </a:lnTo>
                  <a:lnTo>
                    <a:pt x="12811" y="4586"/>
                  </a:lnTo>
                  <a:lnTo>
                    <a:pt x="12394" y="7214"/>
                  </a:lnTo>
                  <a:lnTo>
                    <a:pt x="11547" y="12697"/>
                  </a:lnTo>
                  <a:lnTo>
                    <a:pt x="10688" y="18204"/>
                  </a:lnTo>
                  <a:lnTo>
                    <a:pt x="10271" y="20845"/>
                  </a:lnTo>
                  <a:lnTo>
                    <a:pt x="9867" y="23346"/>
                  </a:lnTo>
                  <a:lnTo>
                    <a:pt x="9867" y="23346"/>
                  </a:lnTo>
                  <a:lnTo>
                    <a:pt x="10284" y="23586"/>
                  </a:lnTo>
                  <a:lnTo>
                    <a:pt x="10663" y="23826"/>
                  </a:lnTo>
                  <a:lnTo>
                    <a:pt x="11004" y="24079"/>
                  </a:lnTo>
                  <a:lnTo>
                    <a:pt x="11168" y="24217"/>
                  </a:lnTo>
                  <a:lnTo>
                    <a:pt x="11320" y="24344"/>
                  </a:lnTo>
                  <a:lnTo>
                    <a:pt x="11459" y="24483"/>
                  </a:lnTo>
                  <a:lnTo>
                    <a:pt x="11598" y="24634"/>
                  </a:lnTo>
                  <a:lnTo>
                    <a:pt x="11724" y="24773"/>
                  </a:lnTo>
                  <a:lnTo>
                    <a:pt x="11838" y="24925"/>
                  </a:lnTo>
                  <a:lnTo>
                    <a:pt x="11951" y="25089"/>
                  </a:lnTo>
                  <a:lnTo>
                    <a:pt x="12053" y="25241"/>
                  </a:lnTo>
                  <a:lnTo>
                    <a:pt x="12141" y="25418"/>
                  </a:lnTo>
                  <a:lnTo>
                    <a:pt x="12229" y="25582"/>
                  </a:lnTo>
                  <a:lnTo>
                    <a:pt x="12305" y="25759"/>
                  </a:lnTo>
                  <a:lnTo>
                    <a:pt x="12368" y="25948"/>
                  </a:lnTo>
                  <a:lnTo>
                    <a:pt x="12432" y="26138"/>
                  </a:lnTo>
                  <a:lnTo>
                    <a:pt x="12482" y="26327"/>
                  </a:lnTo>
                  <a:lnTo>
                    <a:pt x="12520" y="26529"/>
                  </a:lnTo>
                  <a:lnTo>
                    <a:pt x="12558" y="26744"/>
                  </a:lnTo>
                  <a:lnTo>
                    <a:pt x="12583" y="26959"/>
                  </a:lnTo>
                  <a:lnTo>
                    <a:pt x="12608" y="27186"/>
                  </a:lnTo>
                  <a:lnTo>
                    <a:pt x="12608" y="27414"/>
                  </a:lnTo>
                  <a:lnTo>
                    <a:pt x="12621" y="27654"/>
                  </a:lnTo>
                  <a:lnTo>
                    <a:pt x="12596" y="28159"/>
                  </a:lnTo>
                  <a:lnTo>
                    <a:pt x="12558" y="28702"/>
                  </a:lnTo>
                  <a:lnTo>
                    <a:pt x="12469" y="29283"/>
                  </a:lnTo>
                  <a:lnTo>
                    <a:pt x="12469" y="29283"/>
                  </a:lnTo>
                  <a:lnTo>
                    <a:pt x="12406" y="29649"/>
                  </a:lnTo>
                  <a:lnTo>
                    <a:pt x="12343" y="30016"/>
                  </a:lnTo>
                  <a:lnTo>
                    <a:pt x="12267" y="30370"/>
                  </a:lnTo>
                  <a:lnTo>
                    <a:pt x="12179" y="30723"/>
                  </a:lnTo>
                  <a:lnTo>
                    <a:pt x="12090" y="31077"/>
                  </a:lnTo>
                  <a:lnTo>
                    <a:pt x="11989" y="31418"/>
                  </a:lnTo>
                  <a:lnTo>
                    <a:pt x="11876" y="31772"/>
                  </a:lnTo>
                  <a:lnTo>
                    <a:pt x="11762" y="32100"/>
                  </a:lnTo>
                  <a:lnTo>
                    <a:pt x="11636" y="32441"/>
                  </a:lnTo>
                  <a:lnTo>
                    <a:pt x="11509" y="32770"/>
                  </a:lnTo>
                  <a:lnTo>
                    <a:pt x="11370" y="33098"/>
                  </a:lnTo>
                  <a:lnTo>
                    <a:pt x="11219" y="33414"/>
                  </a:lnTo>
                  <a:lnTo>
                    <a:pt x="11067" y="33730"/>
                  </a:lnTo>
                  <a:lnTo>
                    <a:pt x="10903" y="34046"/>
                  </a:lnTo>
                  <a:lnTo>
                    <a:pt x="10739" y="34349"/>
                  </a:lnTo>
                  <a:lnTo>
                    <a:pt x="10549" y="34652"/>
                  </a:lnTo>
                  <a:lnTo>
                    <a:pt x="10372" y="34943"/>
                  </a:lnTo>
                  <a:lnTo>
                    <a:pt x="10170" y="35246"/>
                  </a:lnTo>
                  <a:lnTo>
                    <a:pt x="9968" y="35524"/>
                  </a:lnTo>
                  <a:lnTo>
                    <a:pt x="9766" y="35814"/>
                  </a:lnTo>
                  <a:lnTo>
                    <a:pt x="9538" y="36092"/>
                  </a:lnTo>
                  <a:lnTo>
                    <a:pt x="9311" y="36357"/>
                  </a:lnTo>
                  <a:lnTo>
                    <a:pt x="9084" y="36623"/>
                  </a:lnTo>
                  <a:lnTo>
                    <a:pt x="8844" y="36888"/>
                  </a:lnTo>
                  <a:lnTo>
                    <a:pt x="8591" y="37141"/>
                  </a:lnTo>
                  <a:lnTo>
                    <a:pt x="8326" y="37393"/>
                  </a:lnTo>
                  <a:lnTo>
                    <a:pt x="8060" y="37646"/>
                  </a:lnTo>
                  <a:lnTo>
                    <a:pt x="7782" y="37886"/>
                  </a:lnTo>
                  <a:lnTo>
                    <a:pt x="7504" y="38113"/>
                  </a:lnTo>
                  <a:lnTo>
                    <a:pt x="7214" y="38353"/>
                  </a:lnTo>
                  <a:lnTo>
                    <a:pt x="6911" y="38568"/>
                  </a:lnTo>
                  <a:lnTo>
                    <a:pt x="6595" y="38796"/>
                  </a:lnTo>
                  <a:lnTo>
                    <a:pt x="6595" y="38796"/>
                  </a:lnTo>
                  <a:lnTo>
                    <a:pt x="6342" y="38960"/>
                  </a:lnTo>
                  <a:lnTo>
                    <a:pt x="6089" y="39111"/>
                  </a:lnTo>
                  <a:lnTo>
                    <a:pt x="5824" y="39250"/>
                  </a:lnTo>
                  <a:lnTo>
                    <a:pt x="5559" y="39377"/>
                  </a:lnTo>
                  <a:lnTo>
                    <a:pt x="5294" y="39490"/>
                  </a:lnTo>
                  <a:lnTo>
                    <a:pt x="5041" y="39579"/>
                  </a:lnTo>
                  <a:lnTo>
                    <a:pt x="4776" y="39655"/>
                  </a:lnTo>
                  <a:lnTo>
                    <a:pt x="4510" y="39718"/>
                  </a:lnTo>
                  <a:lnTo>
                    <a:pt x="4258" y="39756"/>
                  </a:lnTo>
                  <a:lnTo>
                    <a:pt x="3992" y="39793"/>
                  </a:lnTo>
                  <a:lnTo>
                    <a:pt x="3740" y="39806"/>
                  </a:lnTo>
                  <a:lnTo>
                    <a:pt x="3500" y="39793"/>
                  </a:lnTo>
                  <a:lnTo>
                    <a:pt x="3247" y="39781"/>
                  </a:lnTo>
                  <a:lnTo>
                    <a:pt x="3007" y="39743"/>
                  </a:lnTo>
                  <a:lnTo>
                    <a:pt x="2779" y="39692"/>
                  </a:lnTo>
                  <a:lnTo>
                    <a:pt x="2552" y="39629"/>
                  </a:lnTo>
                  <a:lnTo>
                    <a:pt x="2325" y="39541"/>
                  </a:lnTo>
                  <a:lnTo>
                    <a:pt x="2110" y="39440"/>
                  </a:lnTo>
                  <a:lnTo>
                    <a:pt x="1895" y="39326"/>
                  </a:lnTo>
                  <a:lnTo>
                    <a:pt x="1706" y="39200"/>
                  </a:lnTo>
                  <a:lnTo>
                    <a:pt x="1516" y="39048"/>
                  </a:lnTo>
                  <a:lnTo>
                    <a:pt x="1327" y="38884"/>
                  </a:lnTo>
                  <a:lnTo>
                    <a:pt x="1162" y="38694"/>
                  </a:lnTo>
                  <a:lnTo>
                    <a:pt x="998" y="38505"/>
                  </a:lnTo>
                  <a:lnTo>
                    <a:pt x="847" y="38290"/>
                  </a:lnTo>
                  <a:lnTo>
                    <a:pt x="708" y="38050"/>
                  </a:lnTo>
                  <a:lnTo>
                    <a:pt x="581" y="37798"/>
                  </a:lnTo>
                  <a:lnTo>
                    <a:pt x="467" y="37532"/>
                  </a:lnTo>
                  <a:lnTo>
                    <a:pt x="379" y="37254"/>
                  </a:lnTo>
                  <a:lnTo>
                    <a:pt x="291" y="36951"/>
                  </a:lnTo>
                  <a:lnTo>
                    <a:pt x="215" y="36635"/>
                  </a:lnTo>
                  <a:lnTo>
                    <a:pt x="164" y="36294"/>
                  </a:lnTo>
                  <a:lnTo>
                    <a:pt x="164" y="36294"/>
                  </a:lnTo>
                  <a:lnTo>
                    <a:pt x="139" y="36256"/>
                  </a:lnTo>
                  <a:lnTo>
                    <a:pt x="101" y="36218"/>
                  </a:lnTo>
                  <a:lnTo>
                    <a:pt x="0" y="36143"/>
                  </a:lnTo>
                  <a:lnTo>
                    <a:pt x="0" y="36143"/>
                  </a:lnTo>
                  <a:lnTo>
                    <a:pt x="0" y="34450"/>
                  </a:lnTo>
                  <a:lnTo>
                    <a:pt x="0" y="34450"/>
                  </a:lnTo>
                  <a:lnTo>
                    <a:pt x="177" y="33616"/>
                  </a:lnTo>
                  <a:lnTo>
                    <a:pt x="379" y="32795"/>
                  </a:lnTo>
                  <a:lnTo>
                    <a:pt x="493" y="32391"/>
                  </a:lnTo>
                  <a:lnTo>
                    <a:pt x="619" y="31974"/>
                  </a:lnTo>
                  <a:lnTo>
                    <a:pt x="745" y="31582"/>
                  </a:lnTo>
                  <a:lnTo>
                    <a:pt x="872" y="31178"/>
                  </a:lnTo>
                  <a:lnTo>
                    <a:pt x="1023" y="30786"/>
                  </a:lnTo>
                  <a:lnTo>
                    <a:pt x="1175" y="30382"/>
                  </a:lnTo>
                  <a:lnTo>
                    <a:pt x="1339" y="30003"/>
                  </a:lnTo>
                  <a:lnTo>
                    <a:pt x="1529" y="29612"/>
                  </a:lnTo>
                  <a:lnTo>
                    <a:pt x="1718" y="29233"/>
                  </a:lnTo>
                  <a:lnTo>
                    <a:pt x="1920" y="28866"/>
                  </a:lnTo>
                  <a:lnTo>
                    <a:pt x="2148" y="28500"/>
                  </a:lnTo>
                  <a:lnTo>
                    <a:pt x="2375" y="28134"/>
                  </a:lnTo>
                  <a:lnTo>
                    <a:pt x="2375" y="28134"/>
                  </a:lnTo>
                  <a:lnTo>
                    <a:pt x="2666" y="27729"/>
                  </a:lnTo>
                  <a:lnTo>
                    <a:pt x="2956" y="27325"/>
                  </a:lnTo>
                  <a:lnTo>
                    <a:pt x="3260" y="26921"/>
                  </a:lnTo>
                  <a:lnTo>
                    <a:pt x="3563" y="26542"/>
                  </a:lnTo>
                  <a:lnTo>
                    <a:pt x="3891" y="26163"/>
                  </a:lnTo>
                  <a:lnTo>
                    <a:pt x="4220" y="25809"/>
                  </a:lnTo>
                  <a:lnTo>
                    <a:pt x="4561" y="25468"/>
                  </a:lnTo>
                  <a:lnTo>
                    <a:pt x="4915" y="25140"/>
                  </a:lnTo>
                  <a:lnTo>
                    <a:pt x="5281" y="24836"/>
                  </a:lnTo>
                  <a:lnTo>
                    <a:pt x="5673" y="24546"/>
                  </a:lnTo>
                  <a:lnTo>
                    <a:pt x="6077" y="24281"/>
                  </a:lnTo>
                  <a:lnTo>
                    <a:pt x="6292" y="24167"/>
                  </a:lnTo>
                  <a:lnTo>
                    <a:pt x="6506" y="24041"/>
                  </a:lnTo>
                  <a:lnTo>
                    <a:pt x="6721" y="23927"/>
                  </a:lnTo>
                  <a:lnTo>
                    <a:pt x="6949" y="23826"/>
                  </a:lnTo>
                  <a:lnTo>
                    <a:pt x="7176" y="23725"/>
                  </a:lnTo>
                  <a:lnTo>
                    <a:pt x="7416" y="23636"/>
                  </a:lnTo>
                  <a:lnTo>
                    <a:pt x="7656" y="23548"/>
                  </a:lnTo>
                  <a:lnTo>
                    <a:pt x="7896" y="23472"/>
                  </a:lnTo>
                  <a:lnTo>
                    <a:pt x="8149" y="23396"/>
                  </a:lnTo>
                  <a:lnTo>
                    <a:pt x="8414" y="23333"/>
                  </a:lnTo>
                  <a:lnTo>
                    <a:pt x="8414" y="23333"/>
                  </a:lnTo>
                  <a:lnTo>
                    <a:pt x="8452" y="23321"/>
                  </a:lnTo>
                  <a:lnTo>
                    <a:pt x="8490" y="23308"/>
                  </a:lnTo>
                  <a:lnTo>
                    <a:pt x="8578" y="23232"/>
                  </a:lnTo>
                  <a:lnTo>
                    <a:pt x="8654" y="23144"/>
                  </a:lnTo>
                  <a:lnTo>
                    <a:pt x="8730" y="23030"/>
                  </a:lnTo>
                  <a:lnTo>
                    <a:pt x="8793" y="22916"/>
                  </a:lnTo>
                  <a:lnTo>
                    <a:pt x="8844" y="22790"/>
                  </a:lnTo>
                  <a:lnTo>
                    <a:pt x="8894" y="22664"/>
                  </a:lnTo>
                  <a:lnTo>
                    <a:pt x="8919" y="22537"/>
                  </a:lnTo>
                  <a:lnTo>
                    <a:pt x="8919" y="22537"/>
                  </a:lnTo>
                  <a:lnTo>
                    <a:pt x="9488" y="20011"/>
                  </a:lnTo>
                  <a:lnTo>
                    <a:pt x="10044" y="17472"/>
                  </a:lnTo>
                  <a:lnTo>
                    <a:pt x="10309" y="16208"/>
                  </a:lnTo>
                  <a:lnTo>
                    <a:pt x="10562" y="14945"/>
                  </a:lnTo>
                  <a:lnTo>
                    <a:pt x="10802" y="13669"/>
                  </a:lnTo>
                  <a:lnTo>
                    <a:pt x="11017" y="12393"/>
                  </a:lnTo>
                  <a:lnTo>
                    <a:pt x="11017" y="12393"/>
                  </a:lnTo>
                  <a:lnTo>
                    <a:pt x="11193" y="11244"/>
                  </a:lnTo>
                  <a:lnTo>
                    <a:pt x="11345" y="10119"/>
                  </a:lnTo>
                  <a:lnTo>
                    <a:pt x="11484" y="9033"/>
                  </a:lnTo>
                  <a:lnTo>
                    <a:pt x="11610" y="7972"/>
                  </a:lnTo>
                  <a:lnTo>
                    <a:pt x="11825" y="5989"/>
                  </a:lnTo>
                  <a:lnTo>
                    <a:pt x="12002" y="4207"/>
                  </a:lnTo>
                  <a:lnTo>
                    <a:pt x="12154" y="2679"/>
                  </a:lnTo>
                  <a:lnTo>
                    <a:pt x="12280" y="1441"/>
                  </a:lnTo>
                  <a:lnTo>
                    <a:pt x="12343" y="936"/>
                  </a:lnTo>
                  <a:lnTo>
                    <a:pt x="12406" y="531"/>
                  </a:lnTo>
                  <a:lnTo>
                    <a:pt x="12457" y="215"/>
                  </a:lnTo>
                  <a:lnTo>
                    <a:pt x="12520" y="1"/>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31;p48">
              <a:extLst>
                <a:ext uri="{FF2B5EF4-FFF2-40B4-BE49-F238E27FC236}">
                  <a16:creationId xmlns:a16="http://schemas.microsoft.com/office/drawing/2014/main" id="{818D9743-D1C6-735F-E466-A9D598A40308}"/>
                </a:ext>
              </a:extLst>
            </p:cNvPr>
            <p:cNvSpPr/>
            <p:nvPr/>
          </p:nvSpPr>
          <p:spPr>
            <a:xfrm rot="10800000">
              <a:off x="4593079" y="3132455"/>
              <a:ext cx="97604" cy="133112"/>
            </a:xfrm>
            <a:custGeom>
              <a:avLst/>
              <a:gdLst/>
              <a:ahLst/>
              <a:cxnLst/>
              <a:rect l="l" t="t" r="r" b="b"/>
              <a:pathLst>
                <a:path w="10866" h="14819" fill="none" extrusionOk="0">
                  <a:moveTo>
                    <a:pt x="7568" y="316"/>
                  </a:moveTo>
                  <a:lnTo>
                    <a:pt x="7568" y="316"/>
                  </a:lnTo>
                  <a:lnTo>
                    <a:pt x="7315" y="51"/>
                  </a:lnTo>
                  <a:lnTo>
                    <a:pt x="7315" y="51"/>
                  </a:lnTo>
                  <a:lnTo>
                    <a:pt x="6936" y="202"/>
                  </a:lnTo>
                  <a:lnTo>
                    <a:pt x="6557" y="341"/>
                  </a:lnTo>
                  <a:lnTo>
                    <a:pt x="6380" y="417"/>
                  </a:lnTo>
                  <a:lnTo>
                    <a:pt x="6191" y="505"/>
                  </a:lnTo>
                  <a:lnTo>
                    <a:pt x="6014" y="594"/>
                  </a:lnTo>
                  <a:lnTo>
                    <a:pt x="5850" y="695"/>
                  </a:lnTo>
                  <a:lnTo>
                    <a:pt x="5850" y="695"/>
                  </a:lnTo>
                  <a:lnTo>
                    <a:pt x="5509" y="935"/>
                  </a:lnTo>
                  <a:lnTo>
                    <a:pt x="5168" y="1175"/>
                  </a:lnTo>
                  <a:lnTo>
                    <a:pt x="4852" y="1428"/>
                  </a:lnTo>
                  <a:lnTo>
                    <a:pt x="4536" y="1680"/>
                  </a:lnTo>
                  <a:lnTo>
                    <a:pt x="4233" y="1945"/>
                  </a:lnTo>
                  <a:lnTo>
                    <a:pt x="3930" y="2211"/>
                  </a:lnTo>
                  <a:lnTo>
                    <a:pt x="3652" y="2489"/>
                  </a:lnTo>
                  <a:lnTo>
                    <a:pt x="3374" y="2767"/>
                  </a:lnTo>
                  <a:lnTo>
                    <a:pt x="3121" y="3057"/>
                  </a:lnTo>
                  <a:lnTo>
                    <a:pt x="2868" y="3348"/>
                  </a:lnTo>
                  <a:lnTo>
                    <a:pt x="2616" y="3651"/>
                  </a:lnTo>
                  <a:lnTo>
                    <a:pt x="2388" y="3954"/>
                  </a:lnTo>
                  <a:lnTo>
                    <a:pt x="2173" y="4257"/>
                  </a:lnTo>
                  <a:lnTo>
                    <a:pt x="1959" y="4573"/>
                  </a:lnTo>
                  <a:lnTo>
                    <a:pt x="1757" y="4889"/>
                  </a:lnTo>
                  <a:lnTo>
                    <a:pt x="1567" y="5217"/>
                  </a:lnTo>
                  <a:lnTo>
                    <a:pt x="1390" y="5558"/>
                  </a:lnTo>
                  <a:lnTo>
                    <a:pt x="1226" y="5887"/>
                  </a:lnTo>
                  <a:lnTo>
                    <a:pt x="1074" y="6241"/>
                  </a:lnTo>
                  <a:lnTo>
                    <a:pt x="923" y="6582"/>
                  </a:lnTo>
                  <a:lnTo>
                    <a:pt x="784" y="6948"/>
                  </a:lnTo>
                  <a:lnTo>
                    <a:pt x="657" y="7302"/>
                  </a:lnTo>
                  <a:lnTo>
                    <a:pt x="544" y="7668"/>
                  </a:lnTo>
                  <a:lnTo>
                    <a:pt x="443" y="8047"/>
                  </a:lnTo>
                  <a:lnTo>
                    <a:pt x="354" y="8426"/>
                  </a:lnTo>
                  <a:lnTo>
                    <a:pt x="266" y="8805"/>
                  </a:lnTo>
                  <a:lnTo>
                    <a:pt x="190" y="9197"/>
                  </a:lnTo>
                  <a:lnTo>
                    <a:pt x="139" y="9588"/>
                  </a:lnTo>
                  <a:lnTo>
                    <a:pt x="89" y="9992"/>
                  </a:lnTo>
                  <a:lnTo>
                    <a:pt x="38" y="10397"/>
                  </a:lnTo>
                  <a:lnTo>
                    <a:pt x="13" y="10814"/>
                  </a:lnTo>
                  <a:lnTo>
                    <a:pt x="0" y="11230"/>
                  </a:lnTo>
                  <a:lnTo>
                    <a:pt x="0" y="11230"/>
                  </a:lnTo>
                  <a:lnTo>
                    <a:pt x="0" y="11534"/>
                  </a:lnTo>
                  <a:lnTo>
                    <a:pt x="0" y="11824"/>
                  </a:lnTo>
                  <a:lnTo>
                    <a:pt x="26" y="12102"/>
                  </a:lnTo>
                  <a:lnTo>
                    <a:pt x="64" y="12367"/>
                  </a:lnTo>
                  <a:lnTo>
                    <a:pt x="114" y="12620"/>
                  </a:lnTo>
                  <a:lnTo>
                    <a:pt x="177" y="12860"/>
                  </a:lnTo>
                  <a:lnTo>
                    <a:pt x="253" y="13087"/>
                  </a:lnTo>
                  <a:lnTo>
                    <a:pt x="329" y="13302"/>
                  </a:lnTo>
                  <a:lnTo>
                    <a:pt x="430" y="13504"/>
                  </a:lnTo>
                  <a:lnTo>
                    <a:pt x="531" y="13681"/>
                  </a:lnTo>
                  <a:lnTo>
                    <a:pt x="645" y="13858"/>
                  </a:lnTo>
                  <a:lnTo>
                    <a:pt x="771" y="14022"/>
                  </a:lnTo>
                  <a:lnTo>
                    <a:pt x="910" y="14161"/>
                  </a:lnTo>
                  <a:lnTo>
                    <a:pt x="1062" y="14300"/>
                  </a:lnTo>
                  <a:lnTo>
                    <a:pt x="1213" y="14414"/>
                  </a:lnTo>
                  <a:lnTo>
                    <a:pt x="1378" y="14515"/>
                  </a:lnTo>
                  <a:lnTo>
                    <a:pt x="1542" y="14603"/>
                  </a:lnTo>
                  <a:lnTo>
                    <a:pt x="1731" y="14679"/>
                  </a:lnTo>
                  <a:lnTo>
                    <a:pt x="1921" y="14742"/>
                  </a:lnTo>
                  <a:lnTo>
                    <a:pt x="2110" y="14780"/>
                  </a:lnTo>
                  <a:lnTo>
                    <a:pt x="2312" y="14805"/>
                  </a:lnTo>
                  <a:lnTo>
                    <a:pt x="2527" y="14818"/>
                  </a:lnTo>
                  <a:lnTo>
                    <a:pt x="2742" y="14818"/>
                  </a:lnTo>
                  <a:lnTo>
                    <a:pt x="2969" y="14805"/>
                  </a:lnTo>
                  <a:lnTo>
                    <a:pt x="3197" y="14768"/>
                  </a:lnTo>
                  <a:lnTo>
                    <a:pt x="3437" y="14717"/>
                  </a:lnTo>
                  <a:lnTo>
                    <a:pt x="3677" y="14654"/>
                  </a:lnTo>
                  <a:lnTo>
                    <a:pt x="3930" y="14578"/>
                  </a:lnTo>
                  <a:lnTo>
                    <a:pt x="4182" y="14477"/>
                  </a:lnTo>
                  <a:lnTo>
                    <a:pt x="4435" y="14363"/>
                  </a:lnTo>
                  <a:lnTo>
                    <a:pt x="4700" y="14237"/>
                  </a:lnTo>
                  <a:lnTo>
                    <a:pt x="4965" y="14085"/>
                  </a:lnTo>
                  <a:lnTo>
                    <a:pt x="4965" y="14085"/>
                  </a:lnTo>
                  <a:lnTo>
                    <a:pt x="5193" y="13946"/>
                  </a:lnTo>
                  <a:lnTo>
                    <a:pt x="5420" y="13795"/>
                  </a:lnTo>
                  <a:lnTo>
                    <a:pt x="5635" y="13631"/>
                  </a:lnTo>
                  <a:lnTo>
                    <a:pt x="5850" y="13466"/>
                  </a:lnTo>
                  <a:lnTo>
                    <a:pt x="5850" y="13466"/>
                  </a:lnTo>
                  <a:lnTo>
                    <a:pt x="6343" y="13037"/>
                  </a:lnTo>
                  <a:lnTo>
                    <a:pt x="6823" y="12595"/>
                  </a:lnTo>
                  <a:lnTo>
                    <a:pt x="7265" y="12127"/>
                  </a:lnTo>
                  <a:lnTo>
                    <a:pt x="7694" y="11647"/>
                  </a:lnTo>
                  <a:lnTo>
                    <a:pt x="8086" y="11155"/>
                  </a:lnTo>
                  <a:lnTo>
                    <a:pt x="8452" y="10649"/>
                  </a:lnTo>
                  <a:lnTo>
                    <a:pt x="8793" y="10131"/>
                  </a:lnTo>
                  <a:lnTo>
                    <a:pt x="9109" y="9588"/>
                  </a:lnTo>
                  <a:lnTo>
                    <a:pt x="9400" y="9045"/>
                  </a:lnTo>
                  <a:lnTo>
                    <a:pt x="9678" y="8477"/>
                  </a:lnTo>
                  <a:lnTo>
                    <a:pt x="9918" y="7895"/>
                  </a:lnTo>
                  <a:lnTo>
                    <a:pt x="10133" y="7302"/>
                  </a:lnTo>
                  <a:lnTo>
                    <a:pt x="10322" y="6695"/>
                  </a:lnTo>
                  <a:lnTo>
                    <a:pt x="10486" y="6089"/>
                  </a:lnTo>
                  <a:lnTo>
                    <a:pt x="10625" y="5457"/>
                  </a:lnTo>
                  <a:lnTo>
                    <a:pt x="10752" y="4813"/>
                  </a:lnTo>
                  <a:lnTo>
                    <a:pt x="10752" y="4813"/>
                  </a:lnTo>
                  <a:lnTo>
                    <a:pt x="10790" y="4510"/>
                  </a:lnTo>
                  <a:lnTo>
                    <a:pt x="10827" y="4219"/>
                  </a:lnTo>
                  <a:lnTo>
                    <a:pt x="10853" y="3916"/>
                  </a:lnTo>
                  <a:lnTo>
                    <a:pt x="10865" y="3626"/>
                  </a:lnTo>
                  <a:lnTo>
                    <a:pt x="10865" y="3322"/>
                  </a:lnTo>
                  <a:lnTo>
                    <a:pt x="10853" y="3032"/>
                  </a:lnTo>
                  <a:lnTo>
                    <a:pt x="10827" y="2741"/>
                  </a:lnTo>
                  <a:lnTo>
                    <a:pt x="10777" y="2451"/>
                  </a:lnTo>
                  <a:lnTo>
                    <a:pt x="10701" y="2173"/>
                  </a:lnTo>
                  <a:lnTo>
                    <a:pt x="10613" y="1895"/>
                  </a:lnTo>
                  <a:lnTo>
                    <a:pt x="10499" y="1630"/>
                  </a:lnTo>
                  <a:lnTo>
                    <a:pt x="10360" y="1364"/>
                  </a:lnTo>
                  <a:lnTo>
                    <a:pt x="10196" y="1112"/>
                  </a:lnTo>
                  <a:lnTo>
                    <a:pt x="10006" y="859"/>
                  </a:lnTo>
                  <a:lnTo>
                    <a:pt x="9792" y="632"/>
                  </a:lnTo>
                  <a:lnTo>
                    <a:pt x="9551" y="404"/>
                  </a:lnTo>
                  <a:lnTo>
                    <a:pt x="9551" y="404"/>
                  </a:lnTo>
                  <a:lnTo>
                    <a:pt x="9311" y="215"/>
                  </a:lnTo>
                  <a:lnTo>
                    <a:pt x="9198" y="139"/>
                  </a:lnTo>
                  <a:lnTo>
                    <a:pt x="9084" y="88"/>
                  </a:lnTo>
                  <a:lnTo>
                    <a:pt x="8983" y="38"/>
                  </a:lnTo>
                  <a:lnTo>
                    <a:pt x="8882" y="13"/>
                  </a:lnTo>
                  <a:lnTo>
                    <a:pt x="8781" y="0"/>
                  </a:lnTo>
                  <a:lnTo>
                    <a:pt x="8692" y="0"/>
                  </a:lnTo>
                  <a:lnTo>
                    <a:pt x="8604" y="25"/>
                  </a:lnTo>
                  <a:lnTo>
                    <a:pt x="8516" y="76"/>
                  </a:lnTo>
                  <a:lnTo>
                    <a:pt x="8427" y="152"/>
                  </a:lnTo>
                  <a:lnTo>
                    <a:pt x="8351" y="240"/>
                  </a:lnTo>
                  <a:lnTo>
                    <a:pt x="8275" y="354"/>
                  </a:lnTo>
                  <a:lnTo>
                    <a:pt x="8200" y="505"/>
                  </a:lnTo>
                  <a:lnTo>
                    <a:pt x="8124" y="670"/>
                  </a:lnTo>
                  <a:lnTo>
                    <a:pt x="8061" y="872"/>
                  </a:lnTo>
                  <a:lnTo>
                    <a:pt x="8061" y="872"/>
                  </a:lnTo>
                  <a:lnTo>
                    <a:pt x="7783" y="1731"/>
                  </a:lnTo>
                  <a:lnTo>
                    <a:pt x="7480" y="2590"/>
                  </a:lnTo>
                  <a:lnTo>
                    <a:pt x="7176" y="3449"/>
                  </a:lnTo>
                  <a:lnTo>
                    <a:pt x="6848" y="4295"/>
                  </a:lnTo>
                  <a:lnTo>
                    <a:pt x="6191" y="5988"/>
                  </a:lnTo>
                  <a:lnTo>
                    <a:pt x="5534" y="7681"/>
                  </a:lnTo>
                  <a:lnTo>
                    <a:pt x="5534" y="7681"/>
                  </a:lnTo>
                  <a:lnTo>
                    <a:pt x="5471" y="7820"/>
                  </a:lnTo>
                  <a:lnTo>
                    <a:pt x="5395" y="7946"/>
                  </a:lnTo>
                  <a:lnTo>
                    <a:pt x="5243" y="8199"/>
                  </a:lnTo>
                  <a:lnTo>
                    <a:pt x="5067" y="8439"/>
                  </a:lnTo>
                  <a:lnTo>
                    <a:pt x="4890" y="8691"/>
                  </a:lnTo>
                  <a:lnTo>
                    <a:pt x="4890" y="8691"/>
                  </a:lnTo>
                  <a:lnTo>
                    <a:pt x="4511" y="8514"/>
                  </a:lnTo>
                  <a:lnTo>
                    <a:pt x="4511" y="8514"/>
                  </a:lnTo>
                  <a:lnTo>
                    <a:pt x="7568" y="316"/>
                  </a:lnTo>
                  <a:lnTo>
                    <a:pt x="7568" y="316"/>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32;p48">
              <a:extLst>
                <a:ext uri="{FF2B5EF4-FFF2-40B4-BE49-F238E27FC236}">
                  <a16:creationId xmlns:a16="http://schemas.microsoft.com/office/drawing/2014/main" id="{6ECCD2CA-D31D-97E7-44A1-766CF807DB16}"/>
                </a:ext>
              </a:extLst>
            </p:cNvPr>
            <p:cNvSpPr/>
            <p:nvPr/>
          </p:nvSpPr>
          <p:spPr>
            <a:xfrm rot="10800000">
              <a:off x="4444536" y="3013653"/>
              <a:ext cx="198711" cy="566688"/>
            </a:xfrm>
            <a:custGeom>
              <a:avLst/>
              <a:gdLst/>
              <a:ahLst/>
              <a:cxnLst/>
              <a:rect l="l" t="t" r="r" b="b"/>
              <a:pathLst>
                <a:path w="22122" h="63088" extrusionOk="0">
                  <a:moveTo>
                    <a:pt x="15009" y="39035"/>
                  </a:moveTo>
                  <a:lnTo>
                    <a:pt x="15262" y="39199"/>
                  </a:lnTo>
                  <a:lnTo>
                    <a:pt x="15375" y="39300"/>
                  </a:lnTo>
                  <a:lnTo>
                    <a:pt x="15477" y="39401"/>
                  </a:lnTo>
                  <a:lnTo>
                    <a:pt x="16007" y="40033"/>
                  </a:lnTo>
                  <a:lnTo>
                    <a:pt x="16512" y="40665"/>
                  </a:lnTo>
                  <a:lnTo>
                    <a:pt x="17005" y="41309"/>
                  </a:lnTo>
                  <a:lnTo>
                    <a:pt x="17485" y="41966"/>
                  </a:lnTo>
                  <a:lnTo>
                    <a:pt x="17953" y="42635"/>
                  </a:lnTo>
                  <a:lnTo>
                    <a:pt x="18395" y="43305"/>
                  </a:lnTo>
                  <a:lnTo>
                    <a:pt x="18799" y="44000"/>
                  </a:lnTo>
                  <a:lnTo>
                    <a:pt x="19203" y="44694"/>
                  </a:lnTo>
                  <a:lnTo>
                    <a:pt x="19570" y="45402"/>
                  </a:lnTo>
                  <a:lnTo>
                    <a:pt x="19734" y="45768"/>
                  </a:lnTo>
                  <a:lnTo>
                    <a:pt x="19898" y="46134"/>
                  </a:lnTo>
                  <a:lnTo>
                    <a:pt x="20063" y="46501"/>
                  </a:lnTo>
                  <a:lnTo>
                    <a:pt x="20214" y="46880"/>
                  </a:lnTo>
                  <a:lnTo>
                    <a:pt x="20353" y="47246"/>
                  </a:lnTo>
                  <a:lnTo>
                    <a:pt x="20492" y="47625"/>
                  </a:lnTo>
                  <a:lnTo>
                    <a:pt x="20618" y="48017"/>
                  </a:lnTo>
                  <a:lnTo>
                    <a:pt x="20745" y="48408"/>
                  </a:lnTo>
                  <a:lnTo>
                    <a:pt x="20858" y="48800"/>
                  </a:lnTo>
                  <a:lnTo>
                    <a:pt x="20960" y="49192"/>
                  </a:lnTo>
                  <a:lnTo>
                    <a:pt x="21048" y="49596"/>
                  </a:lnTo>
                  <a:lnTo>
                    <a:pt x="21136" y="50000"/>
                  </a:lnTo>
                  <a:lnTo>
                    <a:pt x="21212" y="50417"/>
                  </a:lnTo>
                  <a:lnTo>
                    <a:pt x="21275" y="50821"/>
                  </a:lnTo>
                  <a:lnTo>
                    <a:pt x="21313" y="51086"/>
                  </a:lnTo>
                  <a:lnTo>
                    <a:pt x="21339" y="51364"/>
                  </a:lnTo>
                  <a:lnTo>
                    <a:pt x="21364" y="51895"/>
                  </a:lnTo>
                  <a:lnTo>
                    <a:pt x="21389" y="52969"/>
                  </a:lnTo>
                  <a:lnTo>
                    <a:pt x="21389" y="53045"/>
                  </a:lnTo>
                  <a:lnTo>
                    <a:pt x="21364" y="53120"/>
                  </a:lnTo>
                  <a:lnTo>
                    <a:pt x="21275" y="53373"/>
                  </a:lnTo>
                  <a:lnTo>
                    <a:pt x="21162" y="52893"/>
                  </a:lnTo>
                  <a:lnTo>
                    <a:pt x="21073" y="52489"/>
                  </a:lnTo>
                  <a:lnTo>
                    <a:pt x="20960" y="52097"/>
                  </a:lnTo>
                  <a:lnTo>
                    <a:pt x="20846" y="51705"/>
                  </a:lnTo>
                  <a:lnTo>
                    <a:pt x="20707" y="51326"/>
                  </a:lnTo>
                  <a:lnTo>
                    <a:pt x="20555" y="50948"/>
                  </a:lnTo>
                  <a:lnTo>
                    <a:pt x="20391" y="50569"/>
                  </a:lnTo>
                  <a:lnTo>
                    <a:pt x="20214" y="50202"/>
                  </a:lnTo>
                  <a:lnTo>
                    <a:pt x="20037" y="49848"/>
                  </a:lnTo>
                  <a:lnTo>
                    <a:pt x="19658" y="49128"/>
                  </a:lnTo>
                  <a:lnTo>
                    <a:pt x="19254" y="48421"/>
                  </a:lnTo>
                  <a:lnTo>
                    <a:pt x="18420" y="47006"/>
                  </a:lnTo>
                  <a:lnTo>
                    <a:pt x="18167" y="46564"/>
                  </a:lnTo>
                  <a:lnTo>
                    <a:pt x="17927" y="46109"/>
                  </a:lnTo>
                  <a:lnTo>
                    <a:pt x="17700" y="45654"/>
                  </a:lnTo>
                  <a:lnTo>
                    <a:pt x="17473" y="45200"/>
                  </a:lnTo>
                  <a:lnTo>
                    <a:pt x="17043" y="44277"/>
                  </a:lnTo>
                  <a:lnTo>
                    <a:pt x="16626" y="43330"/>
                  </a:lnTo>
                  <a:lnTo>
                    <a:pt x="16222" y="42395"/>
                  </a:lnTo>
                  <a:lnTo>
                    <a:pt x="15830" y="41448"/>
                  </a:lnTo>
                  <a:lnTo>
                    <a:pt x="15426" y="40500"/>
                  </a:lnTo>
                  <a:lnTo>
                    <a:pt x="15022" y="39566"/>
                  </a:lnTo>
                  <a:lnTo>
                    <a:pt x="14996" y="39502"/>
                  </a:lnTo>
                  <a:lnTo>
                    <a:pt x="14984" y="39439"/>
                  </a:lnTo>
                  <a:lnTo>
                    <a:pt x="14996" y="39300"/>
                  </a:lnTo>
                  <a:lnTo>
                    <a:pt x="15009" y="39161"/>
                  </a:lnTo>
                  <a:lnTo>
                    <a:pt x="15009" y="39035"/>
                  </a:lnTo>
                  <a:close/>
                  <a:moveTo>
                    <a:pt x="139" y="0"/>
                  </a:moveTo>
                  <a:lnTo>
                    <a:pt x="89" y="190"/>
                  </a:lnTo>
                  <a:lnTo>
                    <a:pt x="38" y="392"/>
                  </a:lnTo>
                  <a:lnTo>
                    <a:pt x="13" y="480"/>
                  </a:lnTo>
                  <a:lnTo>
                    <a:pt x="0" y="569"/>
                  </a:lnTo>
                  <a:lnTo>
                    <a:pt x="0" y="657"/>
                  </a:lnTo>
                  <a:lnTo>
                    <a:pt x="26" y="733"/>
                  </a:lnTo>
                  <a:lnTo>
                    <a:pt x="392" y="1503"/>
                  </a:lnTo>
                  <a:lnTo>
                    <a:pt x="784" y="2287"/>
                  </a:lnTo>
                  <a:lnTo>
                    <a:pt x="1175" y="3045"/>
                  </a:lnTo>
                  <a:lnTo>
                    <a:pt x="1580" y="3815"/>
                  </a:lnTo>
                  <a:lnTo>
                    <a:pt x="2666" y="5811"/>
                  </a:lnTo>
                  <a:lnTo>
                    <a:pt x="3765" y="7794"/>
                  </a:lnTo>
                  <a:lnTo>
                    <a:pt x="4852" y="9790"/>
                  </a:lnTo>
                  <a:lnTo>
                    <a:pt x="5925" y="11786"/>
                  </a:lnTo>
                  <a:lnTo>
                    <a:pt x="6140" y="12191"/>
                  </a:lnTo>
                  <a:lnTo>
                    <a:pt x="6292" y="12481"/>
                  </a:lnTo>
                  <a:lnTo>
                    <a:pt x="6456" y="12797"/>
                  </a:lnTo>
                  <a:lnTo>
                    <a:pt x="6608" y="13113"/>
                  </a:lnTo>
                  <a:lnTo>
                    <a:pt x="6721" y="13403"/>
                  </a:lnTo>
                  <a:lnTo>
                    <a:pt x="6772" y="13530"/>
                  </a:lnTo>
                  <a:lnTo>
                    <a:pt x="6787" y="13607"/>
                  </a:lnTo>
                  <a:lnTo>
                    <a:pt x="6787" y="13607"/>
                  </a:lnTo>
                  <a:lnTo>
                    <a:pt x="6785" y="13618"/>
                  </a:lnTo>
                  <a:lnTo>
                    <a:pt x="6793" y="13633"/>
                  </a:lnTo>
                  <a:lnTo>
                    <a:pt x="6793" y="13633"/>
                  </a:lnTo>
                  <a:lnTo>
                    <a:pt x="6797" y="13656"/>
                  </a:lnTo>
                  <a:lnTo>
                    <a:pt x="6810" y="13757"/>
                  </a:lnTo>
                  <a:lnTo>
                    <a:pt x="6810" y="13833"/>
                  </a:lnTo>
                  <a:lnTo>
                    <a:pt x="6833" y="13706"/>
                  </a:lnTo>
                  <a:lnTo>
                    <a:pt x="6924" y="13871"/>
                  </a:lnTo>
                  <a:lnTo>
                    <a:pt x="7037" y="14086"/>
                  </a:lnTo>
                  <a:lnTo>
                    <a:pt x="7126" y="14262"/>
                  </a:lnTo>
                  <a:lnTo>
                    <a:pt x="7543" y="15412"/>
                  </a:lnTo>
                  <a:lnTo>
                    <a:pt x="7960" y="16562"/>
                  </a:lnTo>
                  <a:lnTo>
                    <a:pt x="8364" y="17711"/>
                  </a:lnTo>
                  <a:lnTo>
                    <a:pt x="8793" y="18861"/>
                  </a:lnTo>
                  <a:lnTo>
                    <a:pt x="9223" y="20035"/>
                  </a:lnTo>
                  <a:lnTo>
                    <a:pt x="9640" y="21210"/>
                  </a:lnTo>
                  <a:lnTo>
                    <a:pt x="10057" y="22385"/>
                  </a:lnTo>
                  <a:lnTo>
                    <a:pt x="10461" y="23573"/>
                  </a:lnTo>
                  <a:lnTo>
                    <a:pt x="10853" y="24747"/>
                  </a:lnTo>
                  <a:lnTo>
                    <a:pt x="11219" y="25935"/>
                  </a:lnTo>
                  <a:lnTo>
                    <a:pt x="11585" y="27135"/>
                  </a:lnTo>
                  <a:lnTo>
                    <a:pt x="11914" y="28335"/>
                  </a:lnTo>
                  <a:lnTo>
                    <a:pt x="12230" y="29535"/>
                  </a:lnTo>
                  <a:lnTo>
                    <a:pt x="12520" y="30735"/>
                  </a:lnTo>
                  <a:lnTo>
                    <a:pt x="12786" y="31948"/>
                  </a:lnTo>
                  <a:lnTo>
                    <a:pt x="13026" y="33173"/>
                  </a:lnTo>
                  <a:lnTo>
                    <a:pt x="13139" y="33780"/>
                  </a:lnTo>
                  <a:lnTo>
                    <a:pt x="13228" y="34399"/>
                  </a:lnTo>
                  <a:lnTo>
                    <a:pt x="13329" y="35018"/>
                  </a:lnTo>
                  <a:lnTo>
                    <a:pt x="13405" y="35637"/>
                  </a:lnTo>
                  <a:lnTo>
                    <a:pt x="13480" y="36256"/>
                  </a:lnTo>
                  <a:lnTo>
                    <a:pt x="13544" y="36875"/>
                  </a:lnTo>
                  <a:lnTo>
                    <a:pt x="13607" y="37494"/>
                  </a:lnTo>
                  <a:lnTo>
                    <a:pt x="13657" y="38125"/>
                  </a:lnTo>
                  <a:lnTo>
                    <a:pt x="13746" y="39641"/>
                  </a:lnTo>
                  <a:lnTo>
                    <a:pt x="13822" y="41145"/>
                  </a:lnTo>
                  <a:lnTo>
                    <a:pt x="13885" y="42661"/>
                  </a:lnTo>
                  <a:lnTo>
                    <a:pt x="13923" y="44176"/>
                  </a:lnTo>
                  <a:lnTo>
                    <a:pt x="13948" y="45692"/>
                  </a:lnTo>
                  <a:lnTo>
                    <a:pt x="13948" y="47208"/>
                  </a:lnTo>
                  <a:lnTo>
                    <a:pt x="13935" y="48724"/>
                  </a:lnTo>
                  <a:lnTo>
                    <a:pt x="13885" y="50227"/>
                  </a:lnTo>
                  <a:lnTo>
                    <a:pt x="13834" y="51743"/>
                  </a:lnTo>
                  <a:lnTo>
                    <a:pt x="13746" y="53259"/>
                  </a:lnTo>
                  <a:lnTo>
                    <a:pt x="13632" y="54763"/>
                  </a:lnTo>
                  <a:lnTo>
                    <a:pt x="13506" y="56278"/>
                  </a:lnTo>
                  <a:lnTo>
                    <a:pt x="13354" y="57782"/>
                  </a:lnTo>
                  <a:lnTo>
                    <a:pt x="13177" y="59285"/>
                  </a:lnTo>
                  <a:lnTo>
                    <a:pt x="12975" y="60801"/>
                  </a:lnTo>
                  <a:lnTo>
                    <a:pt x="12735" y="62304"/>
                  </a:lnTo>
                  <a:lnTo>
                    <a:pt x="12710" y="62405"/>
                  </a:lnTo>
                  <a:lnTo>
                    <a:pt x="12760" y="62582"/>
                  </a:lnTo>
                  <a:lnTo>
                    <a:pt x="12823" y="62759"/>
                  </a:lnTo>
                  <a:lnTo>
                    <a:pt x="12887" y="62923"/>
                  </a:lnTo>
                  <a:lnTo>
                    <a:pt x="12975" y="63087"/>
                  </a:lnTo>
                  <a:lnTo>
                    <a:pt x="13329" y="61420"/>
                  </a:lnTo>
                  <a:lnTo>
                    <a:pt x="13506" y="60586"/>
                  </a:lnTo>
                  <a:lnTo>
                    <a:pt x="13670" y="59765"/>
                  </a:lnTo>
                  <a:lnTo>
                    <a:pt x="13822" y="58931"/>
                  </a:lnTo>
                  <a:lnTo>
                    <a:pt x="13948" y="58085"/>
                  </a:lnTo>
                  <a:lnTo>
                    <a:pt x="14049" y="57251"/>
                  </a:lnTo>
                  <a:lnTo>
                    <a:pt x="14087" y="56834"/>
                  </a:lnTo>
                  <a:lnTo>
                    <a:pt x="14125" y="56417"/>
                  </a:lnTo>
                  <a:lnTo>
                    <a:pt x="14175" y="55470"/>
                  </a:lnTo>
                  <a:lnTo>
                    <a:pt x="14226" y="54523"/>
                  </a:lnTo>
                  <a:lnTo>
                    <a:pt x="14302" y="52640"/>
                  </a:lnTo>
                  <a:lnTo>
                    <a:pt x="14352" y="50745"/>
                  </a:lnTo>
                  <a:lnTo>
                    <a:pt x="14390" y="48850"/>
                  </a:lnTo>
                  <a:lnTo>
                    <a:pt x="14428" y="45073"/>
                  </a:lnTo>
                  <a:lnTo>
                    <a:pt x="14453" y="43178"/>
                  </a:lnTo>
                  <a:lnTo>
                    <a:pt x="14491" y="41284"/>
                  </a:lnTo>
                  <a:lnTo>
                    <a:pt x="14504" y="40563"/>
                  </a:lnTo>
                  <a:lnTo>
                    <a:pt x="14719" y="40905"/>
                  </a:lnTo>
                  <a:lnTo>
                    <a:pt x="14820" y="41069"/>
                  </a:lnTo>
                  <a:lnTo>
                    <a:pt x="14908" y="41246"/>
                  </a:lnTo>
                  <a:lnTo>
                    <a:pt x="15236" y="41966"/>
                  </a:lnTo>
                  <a:lnTo>
                    <a:pt x="15540" y="42698"/>
                  </a:lnTo>
                  <a:lnTo>
                    <a:pt x="15830" y="43431"/>
                  </a:lnTo>
                  <a:lnTo>
                    <a:pt x="16146" y="44164"/>
                  </a:lnTo>
                  <a:lnTo>
                    <a:pt x="16462" y="44884"/>
                  </a:lnTo>
                  <a:lnTo>
                    <a:pt x="16626" y="45238"/>
                  </a:lnTo>
                  <a:lnTo>
                    <a:pt x="16803" y="45591"/>
                  </a:lnTo>
                  <a:lnTo>
                    <a:pt x="16980" y="45932"/>
                  </a:lnTo>
                  <a:lnTo>
                    <a:pt x="17169" y="46273"/>
                  </a:lnTo>
                  <a:lnTo>
                    <a:pt x="17372" y="46615"/>
                  </a:lnTo>
                  <a:lnTo>
                    <a:pt x="17586" y="46930"/>
                  </a:lnTo>
                  <a:lnTo>
                    <a:pt x="17978" y="47511"/>
                  </a:lnTo>
                  <a:lnTo>
                    <a:pt x="18357" y="48105"/>
                  </a:lnTo>
                  <a:lnTo>
                    <a:pt x="18698" y="48686"/>
                  </a:lnTo>
                  <a:lnTo>
                    <a:pt x="19039" y="49280"/>
                  </a:lnTo>
                  <a:lnTo>
                    <a:pt x="19342" y="49886"/>
                  </a:lnTo>
                  <a:lnTo>
                    <a:pt x="19633" y="50493"/>
                  </a:lnTo>
                  <a:lnTo>
                    <a:pt x="19886" y="51112"/>
                  </a:lnTo>
                  <a:lnTo>
                    <a:pt x="20126" y="51731"/>
                  </a:lnTo>
                  <a:lnTo>
                    <a:pt x="20328" y="52362"/>
                  </a:lnTo>
                  <a:lnTo>
                    <a:pt x="20505" y="52994"/>
                  </a:lnTo>
                  <a:lnTo>
                    <a:pt x="20593" y="53322"/>
                  </a:lnTo>
                  <a:lnTo>
                    <a:pt x="20656" y="53651"/>
                  </a:lnTo>
                  <a:lnTo>
                    <a:pt x="20719" y="53979"/>
                  </a:lnTo>
                  <a:lnTo>
                    <a:pt x="20783" y="54308"/>
                  </a:lnTo>
                  <a:lnTo>
                    <a:pt x="20833" y="54636"/>
                  </a:lnTo>
                  <a:lnTo>
                    <a:pt x="20871" y="54977"/>
                  </a:lnTo>
                  <a:lnTo>
                    <a:pt x="20909" y="55318"/>
                  </a:lnTo>
                  <a:lnTo>
                    <a:pt x="20922" y="55659"/>
                  </a:lnTo>
                  <a:lnTo>
                    <a:pt x="20947" y="56001"/>
                  </a:lnTo>
                  <a:lnTo>
                    <a:pt x="20947" y="56354"/>
                  </a:lnTo>
                  <a:lnTo>
                    <a:pt x="20947" y="56708"/>
                  </a:lnTo>
                  <a:lnTo>
                    <a:pt x="20934" y="57062"/>
                  </a:lnTo>
                  <a:lnTo>
                    <a:pt x="20934" y="57150"/>
                  </a:lnTo>
                  <a:lnTo>
                    <a:pt x="20960" y="57239"/>
                  </a:lnTo>
                  <a:lnTo>
                    <a:pt x="20985" y="57327"/>
                  </a:lnTo>
                  <a:lnTo>
                    <a:pt x="21023" y="57415"/>
                  </a:lnTo>
                  <a:lnTo>
                    <a:pt x="21098" y="57592"/>
                  </a:lnTo>
                  <a:lnTo>
                    <a:pt x="21174" y="57769"/>
                  </a:lnTo>
                  <a:lnTo>
                    <a:pt x="21301" y="57605"/>
                  </a:lnTo>
                  <a:lnTo>
                    <a:pt x="21427" y="57441"/>
                  </a:lnTo>
                  <a:lnTo>
                    <a:pt x="21490" y="57352"/>
                  </a:lnTo>
                  <a:lnTo>
                    <a:pt x="21541" y="57276"/>
                  </a:lnTo>
                  <a:lnTo>
                    <a:pt x="21579" y="57188"/>
                  </a:lnTo>
                  <a:lnTo>
                    <a:pt x="21604" y="57100"/>
                  </a:lnTo>
                  <a:lnTo>
                    <a:pt x="21755" y="56342"/>
                  </a:lnTo>
                  <a:lnTo>
                    <a:pt x="21882" y="55596"/>
                  </a:lnTo>
                  <a:lnTo>
                    <a:pt x="22122" y="54080"/>
                  </a:lnTo>
                  <a:lnTo>
                    <a:pt x="22122" y="52160"/>
                  </a:lnTo>
                  <a:lnTo>
                    <a:pt x="21945" y="51175"/>
                  </a:lnTo>
                  <a:lnTo>
                    <a:pt x="21768" y="50202"/>
                  </a:lnTo>
                  <a:lnTo>
                    <a:pt x="21616" y="49482"/>
                  </a:lnTo>
                  <a:lnTo>
                    <a:pt x="21440" y="48775"/>
                  </a:lnTo>
                  <a:lnTo>
                    <a:pt x="21237" y="48067"/>
                  </a:lnTo>
                  <a:lnTo>
                    <a:pt x="21023" y="47385"/>
                  </a:lnTo>
                  <a:lnTo>
                    <a:pt x="20770" y="46703"/>
                  </a:lnTo>
                  <a:lnTo>
                    <a:pt x="20505" y="46046"/>
                  </a:lnTo>
                  <a:lnTo>
                    <a:pt x="20214" y="45389"/>
                  </a:lnTo>
                  <a:lnTo>
                    <a:pt x="19898" y="44745"/>
                  </a:lnTo>
                  <a:lnTo>
                    <a:pt x="19570" y="44113"/>
                  </a:lnTo>
                  <a:lnTo>
                    <a:pt x="19216" y="43482"/>
                  </a:lnTo>
                  <a:lnTo>
                    <a:pt x="18837" y="42875"/>
                  </a:lnTo>
                  <a:lnTo>
                    <a:pt x="18445" y="42269"/>
                  </a:lnTo>
                  <a:lnTo>
                    <a:pt x="18041" y="41675"/>
                  </a:lnTo>
                  <a:lnTo>
                    <a:pt x="17599" y="41094"/>
                  </a:lnTo>
                  <a:lnTo>
                    <a:pt x="17157" y="40526"/>
                  </a:lnTo>
                  <a:lnTo>
                    <a:pt x="16689" y="39957"/>
                  </a:lnTo>
                  <a:lnTo>
                    <a:pt x="16411" y="39616"/>
                  </a:lnTo>
                  <a:lnTo>
                    <a:pt x="16146" y="39275"/>
                  </a:lnTo>
                  <a:lnTo>
                    <a:pt x="15893" y="38921"/>
                  </a:lnTo>
                  <a:lnTo>
                    <a:pt x="15653" y="38568"/>
                  </a:lnTo>
                  <a:lnTo>
                    <a:pt x="15426" y="38214"/>
                  </a:lnTo>
                  <a:lnTo>
                    <a:pt x="15224" y="37847"/>
                  </a:lnTo>
                  <a:lnTo>
                    <a:pt x="15022" y="37481"/>
                  </a:lnTo>
                  <a:lnTo>
                    <a:pt x="14845" y="37102"/>
                  </a:lnTo>
                  <a:lnTo>
                    <a:pt x="14668" y="36711"/>
                  </a:lnTo>
                  <a:lnTo>
                    <a:pt x="14516" y="36319"/>
                  </a:lnTo>
                  <a:lnTo>
                    <a:pt x="14377" y="35927"/>
                  </a:lnTo>
                  <a:lnTo>
                    <a:pt x="14238" y="35510"/>
                  </a:lnTo>
                  <a:lnTo>
                    <a:pt x="14125" y="35094"/>
                  </a:lnTo>
                  <a:lnTo>
                    <a:pt x="14011" y="34677"/>
                  </a:lnTo>
                  <a:lnTo>
                    <a:pt x="13910" y="34235"/>
                  </a:lnTo>
                  <a:lnTo>
                    <a:pt x="13822" y="33792"/>
                  </a:lnTo>
                  <a:lnTo>
                    <a:pt x="13569" y="32441"/>
                  </a:lnTo>
                  <a:lnTo>
                    <a:pt x="13278" y="31089"/>
                  </a:lnTo>
                  <a:lnTo>
                    <a:pt x="12975" y="29737"/>
                  </a:lnTo>
                  <a:lnTo>
                    <a:pt x="12647" y="28411"/>
                  </a:lnTo>
                  <a:lnTo>
                    <a:pt x="12280" y="27072"/>
                  </a:lnTo>
                  <a:lnTo>
                    <a:pt x="11914" y="25745"/>
                  </a:lnTo>
                  <a:lnTo>
                    <a:pt x="11510" y="24432"/>
                  </a:lnTo>
                  <a:lnTo>
                    <a:pt x="11093" y="23118"/>
                  </a:lnTo>
                  <a:lnTo>
                    <a:pt x="10663" y="21817"/>
                  </a:lnTo>
                  <a:lnTo>
                    <a:pt x="10221" y="20516"/>
                  </a:lnTo>
                  <a:lnTo>
                    <a:pt x="9753" y="19214"/>
                  </a:lnTo>
                  <a:lnTo>
                    <a:pt x="9273" y="17926"/>
                  </a:lnTo>
                  <a:lnTo>
                    <a:pt x="8781" y="16637"/>
                  </a:lnTo>
                  <a:lnTo>
                    <a:pt x="8275" y="15349"/>
                  </a:lnTo>
                  <a:lnTo>
                    <a:pt x="7770" y="14060"/>
                  </a:lnTo>
                  <a:lnTo>
                    <a:pt x="7239" y="12784"/>
                  </a:lnTo>
                  <a:lnTo>
                    <a:pt x="7075" y="12393"/>
                  </a:lnTo>
                  <a:lnTo>
                    <a:pt x="6949" y="12077"/>
                  </a:lnTo>
                  <a:lnTo>
                    <a:pt x="6747" y="11572"/>
                  </a:lnTo>
                  <a:lnTo>
                    <a:pt x="6494" y="10902"/>
                  </a:lnTo>
                  <a:lnTo>
                    <a:pt x="6267" y="10662"/>
                  </a:lnTo>
                  <a:lnTo>
                    <a:pt x="6166" y="10548"/>
                  </a:lnTo>
                  <a:lnTo>
                    <a:pt x="6077" y="10409"/>
                  </a:lnTo>
                  <a:lnTo>
                    <a:pt x="3348" y="5445"/>
                  </a:lnTo>
                  <a:lnTo>
                    <a:pt x="607" y="468"/>
                  </a:lnTo>
                  <a:lnTo>
                    <a:pt x="569" y="404"/>
                  </a:lnTo>
                  <a:lnTo>
                    <a:pt x="518" y="341"/>
                  </a:lnTo>
                  <a:lnTo>
                    <a:pt x="405" y="228"/>
                  </a:lnTo>
                  <a:lnTo>
                    <a:pt x="266" y="114"/>
                  </a:lnTo>
                  <a:lnTo>
                    <a:pt x="13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33;p48">
              <a:extLst>
                <a:ext uri="{FF2B5EF4-FFF2-40B4-BE49-F238E27FC236}">
                  <a16:creationId xmlns:a16="http://schemas.microsoft.com/office/drawing/2014/main" id="{4817D01D-22F1-D266-4C82-DB7417D776EC}"/>
                </a:ext>
              </a:extLst>
            </p:cNvPr>
            <p:cNvSpPr/>
            <p:nvPr/>
          </p:nvSpPr>
          <p:spPr>
            <a:xfrm rot="10800000">
              <a:off x="4579686" y="3456086"/>
              <a:ext cx="63560" cy="124255"/>
            </a:xfrm>
            <a:custGeom>
              <a:avLst/>
              <a:gdLst/>
              <a:ahLst/>
              <a:cxnLst/>
              <a:rect l="l" t="t" r="r" b="b"/>
              <a:pathLst>
                <a:path w="7076" h="13833" fill="none" extrusionOk="0">
                  <a:moveTo>
                    <a:pt x="7075" y="12393"/>
                  </a:moveTo>
                  <a:lnTo>
                    <a:pt x="7075" y="12393"/>
                  </a:lnTo>
                  <a:lnTo>
                    <a:pt x="6949" y="12077"/>
                  </a:lnTo>
                  <a:lnTo>
                    <a:pt x="6747" y="11572"/>
                  </a:lnTo>
                  <a:lnTo>
                    <a:pt x="6494" y="10902"/>
                  </a:lnTo>
                  <a:lnTo>
                    <a:pt x="6494" y="10902"/>
                  </a:lnTo>
                  <a:lnTo>
                    <a:pt x="6267" y="10662"/>
                  </a:lnTo>
                  <a:lnTo>
                    <a:pt x="6166" y="10548"/>
                  </a:lnTo>
                  <a:lnTo>
                    <a:pt x="6077" y="10409"/>
                  </a:lnTo>
                  <a:lnTo>
                    <a:pt x="6077" y="10409"/>
                  </a:lnTo>
                  <a:lnTo>
                    <a:pt x="3348" y="5445"/>
                  </a:lnTo>
                  <a:lnTo>
                    <a:pt x="607" y="468"/>
                  </a:lnTo>
                  <a:lnTo>
                    <a:pt x="607" y="468"/>
                  </a:lnTo>
                  <a:lnTo>
                    <a:pt x="569" y="404"/>
                  </a:lnTo>
                  <a:lnTo>
                    <a:pt x="518" y="341"/>
                  </a:lnTo>
                  <a:lnTo>
                    <a:pt x="405" y="228"/>
                  </a:lnTo>
                  <a:lnTo>
                    <a:pt x="266" y="114"/>
                  </a:lnTo>
                  <a:lnTo>
                    <a:pt x="139" y="0"/>
                  </a:lnTo>
                  <a:lnTo>
                    <a:pt x="139" y="0"/>
                  </a:lnTo>
                  <a:lnTo>
                    <a:pt x="89" y="190"/>
                  </a:lnTo>
                  <a:lnTo>
                    <a:pt x="38" y="392"/>
                  </a:lnTo>
                  <a:lnTo>
                    <a:pt x="13" y="480"/>
                  </a:lnTo>
                  <a:lnTo>
                    <a:pt x="0" y="569"/>
                  </a:lnTo>
                  <a:lnTo>
                    <a:pt x="0" y="657"/>
                  </a:lnTo>
                  <a:lnTo>
                    <a:pt x="26" y="733"/>
                  </a:lnTo>
                  <a:lnTo>
                    <a:pt x="26" y="733"/>
                  </a:lnTo>
                  <a:lnTo>
                    <a:pt x="392" y="1503"/>
                  </a:lnTo>
                  <a:lnTo>
                    <a:pt x="784" y="2287"/>
                  </a:lnTo>
                  <a:lnTo>
                    <a:pt x="1175" y="3045"/>
                  </a:lnTo>
                  <a:lnTo>
                    <a:pt x="1580" y="3815"/>
                  </a:lnTo>
                  <a:lnTo>
                    <a:pt x="1580" y="3815"/>
                  </a:lnTo>
                  <a:lnTo>
                    <a:pt x="2666" y="5811"/>
                  </a:lnTo>
                  <a:lnTo>
                    <a:pt x="3765" y="7794"/>
                  </a:lnTo>
                  <a:lnTo>
                    <a:pt x="4852" y="9790"/>
                  </a:lnTo>
                  <a:lnTo>
                    <a:pt x="5925" y="11786"/>
                  </a:lnTo>
                  <a:lnTo>
                    <a:pt x="5925" y="11786"/>
                  </a:lnTo>
                  <a:lnTo>
                    <a:pt x="6140" y="12191"/>
                  </a:lnTo>
                  <a:lnTo>
                    <a:pt x="6292" y="12481"/>
                  </a:lnTo>
                  <a:lnTo>
                    <a:pt x="6456" y="12797"/>
                  </a:lnTo>
                  <a:lnTo>
                    <a:pt x="6608" y="13113"/>
                  </a:lnTo>
                  <a:lnTo>
                    <a:pt x="6721" y="13403"/>
                  </a:lnTo>
                  <a:lnTo>
                    <a:pt x="6772" y="13530"/>
                  </a:lnTo>
                  <a:lnTo>
                    <a:pt x="6797" y="13656"/>
                  </a:lnTo>
                  <a:lnTo>
                    <a:pt x="6810" y="13757"/>
                  </a:lnTo>
                  <a:lnTo>
                    <a:pt x="6810" y="13833"/>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34;p48">
              <a:extLst>
                <a:ext uri="{FF2B5EF4-FFF2-40B4-BE49-F238E27FC236}">
                  <a16:creationId xmlns:a16="http://schemas.microsoft.com/office/drawing/2014/main" id="{15B25A63-125F-1307-65CC-9289F6057A86}"/>
                </a:ext>
              </a:extLst>
            </p:cNvPr>
            <p:cNvSpPr/>
            <p:nvPr/>
          </p:nvSpPr>
          <p:spPr>
            <a:xfrm rot="10800000">
              <a:off x="4444536" y="3013653"/>
              <a:ext cx="137774" cy="455377"/>
            </a:xfrm>
            <a:custGeom>
              <a:avLst/>
              <a:gdLst/>
              <a:ahLst/>
              <a:cxnLst/>
              <a:rect l="l" t="t" r="r" b="b"/>
              <a:pathLst>
                <a:path w="15338" h="50696" fill="none" extrusionOk="0">
                  <a:moveTo>
                    <a:pt x="1" y="1226"/>
                  </a:moveTo>
                  <a:lnTo>
                    <a:pt x="1" y="1226"/>
                  </a:lnTo>
                  <a:lnTo>
                    <a:pt x="140" y="1479"/>
                  </a:lnTo>
                  <a:lnTo>
                    <a:pt x="253" y="1694"/>
                  </a:lnTo>
                  <a:lnTo>
                    <a:pt x="342" y="1870"/>
                  </a:lnTo>
                  <a:lnTo>
                    <a:pt x="342" y="1870"/>
                  </a:lnTo>
                  <a:lnTo>
                    <a:pt x="759" y="3020"/>
                  </a:lnTo>
                  <a:lnTo>
                    <a:pt x="1176" y="4170"/>
                  </a:lnTo>
                  <a:lnTo>
                    <a:pt x="1580" y="5319"/>
                  </a:lnTo>
                  <a:lnTo>
                    <a:pt x="2009" y="6469"/>
                  </a:lnTo>
                  <a:lnTo>
                    <a:pt x="2009" y="6469"/>
                  </a:lnTo>
                  <a:lnTo>
                    <a:pt x="2439" y="7643"/>
                  </a:lnTo>
                  <a:lnTo>
                    <a:pt x="2856" y="8818"/>
                  </a:lnTo>
                  <a:lnTo>
                    <a:pt x="3273" y="9993"/>
                  </a:lnTo>
                  <a:lnTo>
                    <a:pt x="3677" y="11181"/>
                  </a:lnTo>
                  <a:lnTo>
                    <a:pt x="4069" y="12355"/>
                  </a:lnTo>
                  <a:lnTo>
                    <a:pt x="4435" y="13543"/>
                  </a:lnTo>
                  <a:lnTo>
                    <a:pt x="4801" y="14743"/>
                  </a:lnTo>
                  <a:lnTo>
                    <a:pt x="5130" y="15943"/>
                  </a:lnTo>
                  <a:lnTo>
                    <a:pt x="5446" y="17143"/>
                  </a:lnTo>
                  <a:lnTo>
                    <a:pt x="5736" y="18343"/>
                  </a:lnTo>
                  <a:lnTo>
                    <a:pt x="6002" y="19556"/>
                  </a:lnTo>
                  <a:lnTo>
                    <a:pt x="6242" y="20781"/>
                  </a:lnTo>
                  <a:lnTo>
                    <a:pt x="6355" y="21388"/>
                  </a:lnTo>
                  <a:lnTo>
                    <a:pt x="6444" y="22007"/>
                  </a:lnTo>
                  <a:lnTo>
                    <a:pt x="6545" y="22626"/>
                  </a:lnTo>
                  <a:lnTo>
                    <a:pt x="6621" y="23245"/>
                  </a:lnTo>
                  <a:lnTo>
                    <a:pt x="6696" y="23864"/>
                  </a:lnTo>
                  <a:lnTo>
                    <a:pt x="6760" y="24483"/>
                  </a:lnTo>
                  <a:lnTo>
                    <a:pt x="6823" y="25102"/>
                  </a:lnTo>
                  <a:lnTo>
                    <a:pt x="6873" y="25733"/>
                  </a:lnTo>
                  <a:lnTo>
                    <a:pt x="6873" y="25733"/>
                  </a:lnTo>
                  <a:lnTo>
                    <a:pt x="6962" y="27249"/>
                  </a:lnTo>
                  <a:lnTo>
                    <a:pt x="7038" y="28753"/>
                  </a:lnTo>
                  <a:lnTo>
                    <a:pt x="7101" y="30269"/>
                  </a:lnTo>
                  <a:lnTo>
                    <a:pt x="7139" y="31784"/>
                  </a:lnTo>
                  <a:lnTo>
                    <a:pt x="7164" y="33300"/>
                  </a:lnTo>
                  <a:lnTo>
                    <a:pt x="7164" y="34816"/>
                  </a:lnTo>
                  <a:lnTo>
                    <a:pt x="7151" y="36332"/>
                  </a:lnTo>
                  <a:lnTo>
                    <a:pt x="7101" y="37835"/>
                  </a:lnTo>
                  <a:lnTo>
                    <a:pt x="7050" y="39351"/>
                  </a:lnTo>
                  <a:lnTo>
                    <a:pt x="6962" y="40867"/>
                  </a:lnTo>
                  <a:lnTo>
                    <a:pt x="6848" y="42371"/>
                  </a:lnTo>
                  <a:lnTo>
                    <a:pt x="6722" y="43886"/>
                  </a:lnTo>
                  <a:lnTo>
                    <a:pt x="6570" y="45390"/>
                  </a:lnTo>
                  <a:lnTo>
                    <a:pt x="6393" y="46893"/>
                  </a:lnTo>
                  <a:lnTo>
                    <a:pt x="6191" y="48409"/>
                  </a:lnTo>
                  <a:lnTo>
                    <a:pt x="5951" y="49912"/>
                  </a:lnTo>
                  <a:lnTo>
                    <a:pt x="5951" y="49912"/>
                  </a:lnTo>
                  <a:lnTo>
                    <a:pt x="5926" y="50013"/>
                  </a:lnTo>
                  <a:lnTo>
                    <a:pt x="5926" y="50013"/>
                  </a:lnTo>
                  <a:lnTo>
                    <a:pt x="5976" y="50190"/>
                  </a:lnTo>
                  <a:lnTo>
                    <a:pt x="6039" y="50367"/>
                  </a:lnTo>
                  <a:lnTo>
                    <a:pt x="6103" y="50531"/>
                  </a:lnTo>
                  <a:lnTo>
                    <a:pt x="6191" y="50695"/>
                  </a:lnTo>
                  <a:lnTo>
                    <a:pt x="6191" y="50695"/>
                  </a:lnTo>
                  <a:lnTo>
                    <a:pt x="6545" y="49028"/>
                  </a:lnTo>
                  <a:lnTo>
                    <a:pt x="6722" y="48194"/>
                  </a:lnTo>
                  <a:lnTo>
                    <a:pt x="6886" y="47373"/>
                  </a:lnTo>
                  <a:lnTo>
                    <a:pt x="7038" y="46539"/>
                  </a:lnTo>
                  <a:lnTo>
                    <a:pt x="7164" y="45693"/>
                  </a:lnTo>
                  <a:lnTo>
                    <a:pt x="7265" y="44859"/>
                  </a:lnTo>
                  <a:lnTo>
                    <a:pt x="7303" y="44442"/>
                  </a:lnTo>
                  <a:lnTo>
                    <a:pt x="7341" y="44025"/>
                  </a:lnTo>
                  <a:lnTo>
                    <a:pt x="7341" y="44025"/>
                  </a:lnTo>
                  <a:lnTo>
                    <a:pt x="7391" y="43078"/>
                  </a:lnTo>
                  <a:lnTo>
                    <a:pt x="7442" y="42131"/>
                  </a:lnTo>
                  <a:lnTo>
                    <a:pt x="7518" y="40248"/>
                  </a:lnTo>
                  <a:lnTo>
                    <a:pt x="7568" y="38353"/>
                  </a:lnTo>
                  <a:lnTo>
                    <a:pt x="7606" y="36458"/>
                  </a:lnTo>
                  <a:lnTo>
                    <a:pt x="7644" y="32681"/>
                  </a:lnTo>
                  <a:lnTo>
                    <a:pt x="7669" y="30786"/>
                  </a:lnTo>
                  <a:lnTo>
                    <a:pt x="7707" y="28892"/>
                  </a:lnTo>
                  <a:lnTo>
                    <a:pt x="7707" y="28892"/>
                  </a:lnTo>
                  <a:lnTo>
                    <a:pt x="7720" y="28171"/>
                  </a:lnTo>
                  <a:lnTo>
                    <a:pt x="7720" y="28171"/>
                  </a:lnTo>
                  <a:lnTo>
                    <a:pt x="7935" y="28513"/>
                  </a:lnTo>
                  <a:lnTo>
                    <a:pt x="8036" y="28677"/>
                  </a:lnTo>
                  <a:lnTo>
                    <a:pt x="8124" y="28854"/>
                  </a:lnTo>
                  <a:lnTo>
                    <a:pt x="8124" y="28854"/>
                  </a:lnTo>
                  <a:lnTo>
                    <a:pt x="8452" y="29574"/>
                  </a:lnTo>
                  <a:lnTo>
                    <a:pt x="8756" y="30306"/>
                  </a:lnTo>
                  <a:lnTo>
                    <a:pt x="9046" y="31039"/>
                  </a:lnTo>
                  <a:lnTo>
                    <a:pt x="9362" y="31772"/>
                  </a:lnTo>
                  <a:lnTo>
                    <a:pt x="9678" y="32492"/>
                  </a:lnTo>
                  <a:lnTo>
                    <a:pt x="9842" y="32846"/>
                  </a:lnTo>
                  <a:lnTo>
                    <a:pt x="10019" y="33199"/>
                  </a:lnTo>
                  <a:lnTo>
                    <a:pt x="10196" y="33540"/>
                  </a:lnTo>
                  <a:lnTo>
                    <a:pt x="10385" y="33881"/>
                  </a:lnTo>
                  <a:lnTo>
                    <a:pt x="10588" y="34223"/>
                  </a:lnTo>
                  <a:lnTo>
                    <a:pt x="10802" y="34538"/>
                  </a:lnTo>
                  <a:lnTo>
                    <a:pt x="10802" y="34538"/>
                  </a:lnTo>
                  <a:lnTo>
                    <a:pt x="11194" y="35119"/>
                  </a:lnTo>
                  <a:lnTo>
                    <a:pt x="11573" y="35713"/>
                  </a:lnTo>
                  <a:lnTo>
                    <a:pt x="11914" y="36294"/>
                  </a:lnTo>
                  <a:lnTo>
                    <a:pt x="12255" y="36888"/>
                  </a:lnTo>
                  <a:lnTo>
                    <a:pt x="12558" y="37494"/>
                  </a:lnTo>
                  <a:lnTo>
                    <a:pt x="12849" y="38101"/>
                  </a:lnTo>
                  <a:lnTo>
                    <a:pt x="13102" y="38720"/>
                  </a:lnTo>
                  <a:lnTo>
                    <a:pt x="13342" y="39339"/>
                  </a:lnTo>
                  <a:lnTo>
                    <a:pt x="13544" y="39970"/>
                  </a:lnTo>
                  <a:lnTo>
                    <a:pt x="13721" y="40602"/>
                  </a:lnTo>
                  <a:lnTo>
                    <a:pt x="13809" y="40930"/>
                  </a:lnTo>
                  <a:lnTo>
                    <a:pt x="13872" y="41259"/>
                  </a:lnTo>
                  <a:lnTo>
                    <a:pt x="13935" y="41587"/>
                  </a:lnTo>
                  <a:lnTo>
                    <a:pt x="13999" y="41916"/>
                  </a:lnTo>
                  <a:lnTo>
                    <a:pt x="14049" y="42244"/>
                  </a:lnTo>
                  <a:lnTo>
                    <a:pt x="14087" y="42585"/>
                  </a:lnTo>
                  <a:lnTo>
                    <a:pt x="14125" y="42926"/>
                  </a:lnTo>
                  <a:lnTo>
                    <a:pt x="14138" y="43267"/>
                  </a:lnTo>
                  <a:lnTo>
                    <a:pt x="14163" y="43609"/>
                  </a:lnTo>
                  <a:lnTo>
                    <a:pt x="14163" y="43962"/>
                  </a:lnTo>
                  <a:lnTo>
                    <a:pt x="14163" y="44316"/>
                  </a:lnTo>
                  <a:lnTo>
                    <a:pt x="14150" y="44670"/>
                  </a:lnTo>
                  <a:lnTo>
                    <a:pt x="14150" y="44670"/>
                  </a:lnTo>
                  <a:lnTo>
                    <a:pt x="14150" y="44758"/>
                  </a:lnTo>
                  <a:lnTo>
                    <a:pt x="14176" y="44847"/>
                  </a:lnTo>
                  <a:lnTo>
                    <a:pt x="14201" y="44935"/>
                  </a:lnTo>
                  <a:lnTo>
                    <a:pt x="14239" y="45023"/>
                  </a:lnTo>
                  <a:lnTo>
                    <a:pt x="14314" y="45200"/>
                  </a:lnTo>
                  <a:lnTo>
                    <a:pt x="14390" y="45377"/>
                  </a:lnTo>
                  <a:lnTo>
                    <a:pt x="14390" y="45377"/>
                  </a:lnTo>
                  <a:lnTo>
                    <a:pt x="14517" y="45213"/>
                  </a:lnTo>
                  <a:lnTo>
                    <a:pt x="14643" y="45049"/>
                  </a:lnTo>
                  <a:lnTo>
                    <a:pt x="14706" y="44960"/>
                  </a:lnTo>
                  <a:lnTo>
                    <a:pt x="14757" y="44884"/>
                  </a:lnTo>
                  <a:lnTo>
                    <a:pt x="14795" y="44796"/>
                  </a:lnTo>
                  <a:lnTo>
                    <a:pt x="14820" y="44708"/>
                  </a:lnTo>
                  <a:lnTo>
                    <a:pt x="14820" y="44708"/>
                  </a:lnTo>
                  <a:lnTo>
                    <a:pt x="14971" y="43950"/>
                  </a:lnTo>
                  <a:lnTo>
                    <a:pt x="15098" y="43204"/>
                  </a:lnTo>
                  <a:lnTo>
                    <a:pt x="15338" y="41688"/>
                  </a:lnTo>
                  <a:lnTo>
                    <a:pt x="15338" y="41688"/>
                  </a:lnTo>
                  <a:lnTo>
                    <a:pt x="15338" y="39768"/>
                  </a:lnTo>
                  <a:lnTo>
                    <a:pt x="15338" y="39768"/>
                  </a:lnTo>
                  <a:lnTo>
                    <a:pt x="15161" y="38783"/>
                  </a:lnTo>
                  <a:lnTo>
                    <a:pt x="14984" y="37810"/>
                  </a:lnTo>
                  <a:lnTo>
                    <a:pt x="14984" y="37810"/>
                  </a:lnTo>
                  <a:lnTo>
                    <a:pt x="14832" y="37090"/>
                  </a:lnTo>
                  <a:lnTo>
                    <a:pt x="14656" y="36383"/>
                  </a:lnTo>
                  <a:lnTo>
                    <a:pt x="14453" y="35675"/>
                  </a:lnTo>
                  <a:lnTo>
                    <a:pt x="14239" y="34993"/>
                  </a:lnTo>
                  <a:lnTo>
                    <a:pt x="13986" y="34311"/>
                  </a:lnTo>
                  <a:lnTo>
                    <a:pt x="13721" y="33654"/>
                  </a:lnTo>
                  <a:lnTo>
                    <a:pt x="13430" y="32997"/>
                  </a:lnTo>
                  <a:lnTo>
                    <a:pt x="13114" y="32353"/>
                  </a:lnTo>
                  <a:lnTo>
                    <a:pt x="12786" y="31721"/>
                  </a:lnTo>
                  <a:lnTo>
                    <a:pt x="12432" y="31090"/>
                  </a:lnTo>
                  <a:lnTo>
                    <a:pt x="12053" y="30483"/>
                  </a:lnTo>
                  <a:lnTo>
                    <a:pt x="11661" y="29877"/>
                  </a:lnTo>
                  <a:lnTo>
                    <a:pt x="11257" y="29283"/>
                  </a:lnTo>
                  <a:lnTo>
                    <a:pt x="10815" y="28702"/>
                  </a:lnTo>
                  <a:lnTo>
                    <a:pt x="10373" y="28134"/>
                  </a:lnTo>
                  <a:lnTo>
                    <a:pt x="9905" y="27565"/>
                  </a:lnTo>
                  <a:lnTo>
                    <a:pt x="9905" y="27565"/>
                  </a:lnTo>
                  <a:lnTo>
                    <a:pt x="9627" y="27224"/>
                  </a:lnTo>
                  <a:lnTo>
                    <a:pt x="9362" y="26883"/>
                  </a:lnTo>
                  <a:lnTo>
                    <a:pt x="9109" y="26529"/>
                  </a:lnTo>
                  <a:lnTo>
                    <a:pt x="8869" y="26176"/>
                  </a:lnTo>
                  <a:lnTo>
                    <a:pt x="8642" y="25822"/>
                  </a:lnTo>
                  <a:lnTo>
                    <a:pt x="8440" y="25455"/>
                  </a:lnTo>
                  <a:lnTo>
                    <a:pt x="8238" y="25089"/>
                  </a:lnTo>
                  <a:lnTo>
                    <a:pt x="8061" y="24710"/>
                  </a:lnTo>
                  <a:lnTo>
                    <a:pt x="7884" y="24319"/>
                  </a:lnTo>
                  <a:lnTo>
                    <a:pt x="7732" y="23927"/>
                  </a:lnTo>
                  <a:lnTo>
                    <a:pt x="7593" y="23535"/>
                  </a:lnTo>
                  <a:lnTo>
                    <a:pt x="7454" y="23118"/>
                  </a:lnTo>
                  <a:lnTo>
                    <a:pt x="7341" y="22702"/>
                  </a:lnTo>
                  <a:lnTo>
                    <a:pt x="7227" y="22285"/>
                  </a:lnTo>
                  <a:lnTo>
                    <a:pt x="7126" y="21843"/>
                  </a:lnTo>
                  <a:lnTo>
                    <a:pt x="7038" y="21400"/>
                  </a:lnTo>
                  <a:lnTo>
                    <a:pt x="7038" y="21400"/>
                  </a:lnTo>
                  <a:lnTo>
                    <a:pt x="6785" y="20049"/>
                  </a:lnTo>
                  <a:lnTo>
                    <a:pt x="6494" y="18697"/>
                  </a:lnTo>
                  <a:lnTo>
                    <a:pt x="6191" y="17345"/>
                  </a:lnTo>
                  <a:lnTo>
                    <a:pt x="5863" y="16019"/>
                  </a:lnTo>
                  <a:lnTo>
                    <a:pt x="5496" y="14680"/>
                  </a:lnTo>
                  <a:lnTo>
                    <a:pt x="5130" y="13353"/>
                  </a:lnTo>
                  <a:lnTo>
                    <a:pt x="4726" y="12040"/>
                  </a:lnTo>
                  <a:lnTo>
                    <a:pt x="4309" y="10726"/>
                  </a:lnTo>
                  <a:lnTo>
                    <a:pt x="3879" y="9425"/>
                  </a:lnTo>
                  <a:lnTo>
                    <a:pt x="3437" y="8124"/>
                  </a:lnTo>
                  <a:lnTo>
                    <a:pt x="2969" y="6822"/>
                  </a:lnTo>
                  <a:lnTo>
                    <a:pt x="2489" y="5534"/>
                  </a:lnTo>
                  <a:lnTo>
                    <a:pt x="1997" y="4245"/>
                  </a:lnTo>
                  <a:lnTo>
                    <a:pt x="1491" y="2957"/>
                  </a:lnTo>
                  <a:lnTo>
                    <a:pt x="986" y="1668"/>
                  </a:lnTo>
                  <a:lnTo>
                    <a:pt x="455" y="392"/>
                  </a:lnTo>
                  <a:lnTo>
                    <a:pt x="455" y="392"/>
                  </a:lnTo>
                  <a:lnTo>
                    <a:pt x="291" y="1"/>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35;p48">
              <a:extLst>
                <a:ext uri="{FF2B5EF4-FFF2-40B4-BE49-F238E27FC236}">
                  <a16:creationId xmlns:a16="http://schemas.microsoft.com/office/drawing/2014/main" id="{5AC93CB1-9755-069E-664F-14F16DE14782}"/>
                </a:ext>
              </a:extLst>
            </p:cNvPr>
            <p:cNvSpPr/>
            <p:nvPr/>
          </p:nvSpPr>
          <p:spPr>
            <a:xfrm rot="10800000">
              <a:off x="4451111" y="3100918"/>
              <a:ext cx="57551" cy="128800"/>
            </a:xfrm>
            <a:custGeom>
              <a:avLst/>
              <a:gdLst/>
              <a:ahLst/>
              <a:cxnLst/>
              <a:rect l="l" t="t" r="r" b="b"/>
              <a:pathLst>
                <a:path w="6407" h="14339" fill="none" extrusionOk="0">
                  <a:moveTo>
                    <a:pt x="26" y="1"/>
                  </a:moveTo>
                  <a:lnTo>
                    <a:pt x="26" y="1"/>
                  </a:lnTo>
                  <a:lnTo>
                    <a:pt x="279" y="165"/>
                  </a:lnTo>
                  <a:lnTo>
                    <a:pt x="392" y="266"/>
                  </a:lnTo>
                  <a:lnTo>
                    <a:pt x="494" y="367"/>
                  </a:lnTo>
                  <a:lnTo>
                    <a:pt x="494" y="367"/>
                  </a:lnTo>
                  <a:lnTo>
                    <a:pt x="1024" y="999"/>
                  </a:lnTo>
                  <a:lnTo>
                    <a:pt x="1529" y="1631"/>
                  </a:lnTo>
                  <a:lnTo>
                    <a:pt x="2022" y="2275"/>
                  </a:lnTo>
                  <a:lnTo>
                    <a:pt x="2502" y="2932"/>
                  </a:lnTo>
                  <a:lnTo>
                    <a:pt x="2970" y="3601"/>
                  </a:lnTo>
                  <a:lnTo>
                    <a:pt x="3412" y="4271"/>
                  </a:lnTo>
                  <a:lnTo>
                    <a:pt x="3816" y="4966"/>
                  </a:lnTo>
                  <a:lnTo>
                    <a:pt x="4220" y="5660"/>
                  </a:lnTo>
                  <a:lnTo>
                    <a:pt x="4587" y="6368"/>
                  </a:lnTo>
                  <a:lnTo>
                    <a:pt x="4751" y="6734"/>
                  </a:lnTo>
                  <a:lnTo>
                    <a:pt x="4915" y="7100"/>
                  </a:lnTo>
                  <a:lnTo>
                    <a:pt x="5080" y="7467"/>
                  </a:lnTo>
                  <a:lnTo>
                    <a:pt x="5231" y="7846"/>
                  </a:lnTo>
                  <a:lnTo>
                    <a:pt x="5370" y="8212"/>
                  </a:lnTo>
                  <a:lnTo>
                    <a:pt x="5509" y="8591"/>
                  </a:lnTo>
                  <a:lnTo>
                    <a:pt x="5635" y="8983"/>
                  </a:lnTo>
                  <a:lnTo>
                    <a:pt x="5762" y="9374"/>
                  </a:lnTo>
                  <a:lnTo>
                    <a:pt x="5875" y="9766"/>
                  </a:lnTo>
                  <a:lnTo>
                    <a:pt x="5977" y="10158"/>
                  </a:lnTo>
                  <a:lnTo>
                    <a:pt x="6065" y="10562"/>
                  </a:lnTo>
                  <a:lnTo>
                    <a:pt x="6153" y="10966"/>
                  </a:lnTo>
                  <a:lnTo>
                    <a:pt x="6229" y="11383"/>
                  </a:lnTo>
                  <a:lnTo>
                    <a:pt x="6292" y="11787"/>
                  </a:lnTo>
                  <a:lnTo>
                    <a:pt x="6292" y="11787"/>
                  </a:lnTo>
                  <a:lnTo>
                    <a:pt x="6330" y="12052"/>
                  </a:lnTo>
                  <a:lnTo>
                    <a:pt x="6356" y="12330"/>
                  </a:lnTo>
                  <a:lnTo>
                    <a:pt x="6381" y="12861"/>
                  </a:lnTo>
                  <a:lnTo>
                    <a:pt x="6406" y="13935"/>
                  </a:lnTo>
                  <a:lnTo>
                    <a:pt x="6406" y="13935"/>
                  </a:lnTo>
                  <a:lnTo>
                    <a:pt x="6406" y="14011"/>
                  </a:lnTo>
                  <a:lnTo>
                    <a:pt x="6381" y="14086"/>
                  </a:lnTo>
                  <a:lnTo>
                    <a:pt x="6292" y="14339"/>
                  </a:lnTo>
                  <a:lnTo>
                    <a:pt x="6292" y="14339"/>
                  </a:lnTo>
                  <a:lnTo>
                    <a:pt x="6179" y="13859"/>
                  </a:lnTo>
                  <a:lnTo>
                    <a:pt x="6179" y="13859"/>
                  </a:lnTo>
                  <a:lnTo>
                    <a:pt x="6090" y="13455"/>
                  </a:lnTo>
                  <a:lnTo>
                    <a:pt x="5977" y="13063"/>
                  </a:lnTo>
                  <a:lnTo>
                    <a:pt x="5863" y="12671"/>
                  </a:lnTo>
                  <a:lnTo>
                    <a:pt x="5724" y="12292"/>
                  </a:lnTo>
                  <a:lnTo>
                    <a:pt x="5572" y="11914"/>
                  </a:lnTo>
                  <a:lnTo>
                    <a:pt x="5408" y="11535"/>
                  </a:lnTo>
                  <a:lnTo>
                    <a:pt x="5231" y="11168"/>
                  </a:lnTo>
                  <a:lnTo>
                    <a:pt x="5054" y="10814"/>
                  </a:lnTo>
                  <a:lnTo>
                    <a:pt x="4675" y="10094"/>
                  </a:lnTo>
                  <a:lnTo>
                    <a:pt x="4271" y="9387"/>
                  </a:lnTo>
                  <a:lnTo>
                    <a:pt x="3437" y="7972"/>
                  </a:lnTo>
                  <a:lnTo>
                    <a:pt x="3437" y="7972"/>
                  </a:lnTo>
                  <a:lnTo>
                    <a:pt x="3184" y="7530"/>
                  </a:lnTo>
                  <a:lnTo>
                    <a:pt x="2944" y="7075"/>
                  </a:lnTo>
                  <a:lnTo>
                    <a:pt x="2717" y="6620"/>
                  </a:lnTo>
                  <a:lnTo>
                    <a:pt x="2490" y="6166"/>
                  </a:lnTo>
                  <a:lnTo>
                    <a:pt x="2060" y="5243"/>
                  </a:lnTo>
                  <a:lnTo>
                    <a:pt x="1643" y="4296"/>
                  </a:lnTo>
                  <a:lnTo>
                    <a:pt x="1239" y="3361"/>
                  </a:lnTo>
                  <a:lnTo>
                    <a:pt x="847" y="2414"/>
                  </a:lnTo>
                  <a:lnTo>
                    <a:pt x="443" y="1466"/>
                  </a:lnTo>
                  <a:lnTo>
                    <a:pt x="39" y="532"/>
                  </a:lnTo>
                  <a:lnTo>
                    <a:pt x="39" y="532"/>
                  </a:lnTo>
                  <a:lnTo>
                    <a:pt x="13" y="468"/>
                  </a:lnTo>
                  <a:lnTo>
                    <a:pt x="1" y="405"/>
                  </a:lnTo>
                  <a:lnTo>
                    <a:pt x="13" y="266"/>
                  </a:lnTo>
                  <a:lnTo>
                    <a:pt x="26" y="127"/>
                  </a:lnTo>
                  <a:lnTo>
                    <a:pt x="26" y="1"/>
                  </a:lnTo>
                  <a:lnTo>
                    <a:pt x="26" y="1"/>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336;p48">
              <a:extLst>
                <a:ext uri="{FF2B5EF4-FFF2-40B4-BE49-F238E27FC236}">
                  <a16:creationId xmlns:a16="http://schemas.microsoft.com/office/drawing/2014/main" id="{7A50A157-6E99-1FEB-953C-15199D0A19FC}"/>
                </a:ext>
              </a:extLst>
            </p:cNvPr>
            <p:cNvSpPr/>
            <p:nvPr/>
          </p:nvSpPr>
          <p:spPr>
            <a:xfrm rot="10800000">
              <a:off x="4480394" y="2965201"/>
              <a:ext cx="90229" cy="65482"/>
            </a:xfrm>
            <a:custGeom>
              <a:avLst/>
              <a:gdLst/>
              <a:ahLst/>
              <a:cxnLst/>
              <a:rect l="l" t="t" r="r" b="b"/>
              <a:pathLst>
                <a:path w="10045" h="7290" extrusionOk="0">
                  <a:moveTo>
                    <a:pt x="1113" y="1441"/>
                  </a:moveTo>
                  <a:lnTo>
                    <a:pt x="1201" y="1453"/>
                  </a:lnTo>
                  <a:lnTo>
                    <a:pt x="1302" y="1466"/>
                  </a:lnTo>
                  <a:lnTo>
                    <a:pt x="1403" y="1491"/>
                  </a:lnTo>
                  <a:lnTo>
                    <a:pt x="1530" y="1529"/>
                  </a:lnTo>
                  <a:lnTo>
                    <a:pt x="1656" y="1580"/>
                  </a:lnTo>
                  <a:lnTo>
                    <a:pt x="1795" y="1655"/>
                  </a:lnTo>
                  <a:lnTo>
                    <a:pt x="1972" y="1858"/>
                  </a:lnTo>
                  <a:lnTo>
                    <a:pt x="2035" y="1959"/>
                  </a:lnTo>
                  <a:lnTo>
                    <a:pt x="2111" y="2072"/>
                  </a:lnTo>
                  <a:lnTo>
                    <a:pt x="2224" y="2300"/>
                  </a:lnTo>
                  <a:lnTo>
                    <a:pt x="2313" y="2552"/>
                  </a:lnTo>
                  <a:lnTo>
                    <a:pt x="2389" y="2780"/>
                  </a:lnTo>
                  <a:lnTo>
                    <a:pt x="2452" y="3020"/>
                  </a:lnTo>
                  <a:lnTo>
                    <a:pt x="2515" y="3260"/>
                  </a:lnTo>
                  <a:lnTo>
                    <a:pt x="2565" y="3512"/>
                  </a:lnTo>
                  <a:lnTo>
                    <a:pt x="2603" y="3765"/>
                  </a:lnTo>
                  <a:lnTo>
                    <a:pt x="2629" y="4005"/>
                  </a:lnTo>
                  <a:lnTo>
                    <a:pt x="2667" y="4510"/>
                  </a:lnTo>
                  <a:lnTo>
                    <a:pt x="2679" y="4586"/>
                  </a:lnTo>
                  <a:lnTo>
                    <a:pt x="2717" y="4662"/>
                  </a:lnTo>
                  <a:lnTo>
                    <a:pt x="2755" y="4725"/>
                  </a:lnTo>
                  <a:lnTo>
                    <a:pt x="2806" y="4776"/>
                  </a:lnTo>
                  <a:lnTo>
                    <a:pt x="2835" y="4793"/>
                  </a:lnTo>
                  <a:lnTo>
                    <a:pt x="2835" y="4793"/>
                  </a:lnTo>
                  <a:lnTo>
                    <a:pt x="2768" y="4814"/>
                  </a:lnTo>
                  <a:lnTo>
                    <a:pt x="2629" y="4877"/>
                  </a:lnTo>
                  <a:lnTo>
                    <a:pt x="2477" y="4940"/>
                  </a:lnTo>
                  <a:lnTo>
                    <a:pt x="2420" y="4977"/>
                  </a:lnTo>
                  <a:lnTo>
                    <a:pt x="2420" y="4977"/>
                  </a:lnTo>
                  <a:lnTo>
                    <a:pt x="2098" y="4586"/>
                  </a:lnTo>
                  <a:lnTo>
                    <a:pt x="1757" y="4144"/>
                  </a:lnTo>
                  <a:lnTo>
                    <a:pt x="1441" y="3689"/>
                  </a:lnTo>
                  <a:lnTo>
                    <a:pt x="1289" y="3462"/>
                  </a:lnTo>
                  <a:lnTo>
                    <a:pt x="1138" y="3222"/>
                  </a:lnTo>
                  <a:lnTo>
                    <a:pt x="1037" y="3083"/>
                  </a:lnTo>
                  <a:lnTo>
                    <a:pt x="948" y="2919"/>
                  </a:lnTo>
                  <a:lnTo>
                    <a:pt x="860" y="2754"/>
                  </a:lnTo>
                  <a:lnTo>
                    <a:pt x="797" y="2565"/>
                  </a:lnTo>
                  <a:lnTo>
                    <a:pt x="734" y="2388"/>
                  </a:lnTo>
                  <a:lnTo>
                    <a:pt x="696" y="2211"/>
                  </a:lnTo>
                  <a:lnTo>
                    <a:pt x="670" y="2034"/>
                  </a:lnTo>
                  <a:lnTo>
                    <a:pt x="670" y="1883"/>
                  </a:lnTo>
                  <a:lnTo>
                    <a:pt x="696" y="1744"/>
                  </a:lnTo>
                  <a:lnTo>
                    <a:pt x="721" y="1681"/>
                  </a:lnTo>
                  <a:lnTo>
                    <a:pt x="759" y="1618"/>
                  </a:lnTo>
                  <a:lnTo>
                    <a:pt x="797" y="1567"/>
                  </a:lnTo>
                  <a:lnTo>
                    <a:pt x="835" y="1529"/>
                  </a:lnTo>
                  <a:lnTo>
                    <a:pt x="898" y="1491"/>
                  </a:lnTo>
                  <a:lnTo>
                    <a:pt x="961" y="1466"/>
                  </a:lnTo>
                  <a:lnTo>
                    <a:pt x="1024" y="1453"/>
                  </a:lnTo>
                  <a:lnTo>
                    <a:pt x="1113" y="1441"/>
                  </a:lnTo>
                  <a:close/>
                  <a:moveTo>
                    <a:pt x="4145" y="695"/>
                  </a:moveTo>
                  <a:lnTo>
                    <a:pt x="4195" y="721"/>
                  </a:lnTo>
                  <a:lnTo>
                    <a:pt x="4233" y="746"/>
                  </a:lnTo>
                  <a:lnTo>
                    <a:pt x="4284" y="771"/>
                  </a:lnTo>
                  <a:lnTo>
                    <a:pt x="4322" y="822"/>
                  </a:lnTo>
                  <a:lnTo>
                    <a:pt x="4397" y="935"/>
                  </a:lnTo>
                  <a:lnTo>
                    <a:pt x="4473" y="1074"/>
                  </a:lnTo>
                  <a:lnTo>
                    <a:pt x="4536" y="1226"/>
                  </a:lnTo>
                  <a:lnTo>
                    <a:pt x="4587" y="1378"/>
                  </a:lnTo>
                  <a:lnTo>
                    <a:pt x="4675" y="1693"/>
                  </a:lnTo>
                  <a:lnTo>
                    <a:pt x="4738" y="1921"/>
                  </a:lnTo>
                  <a:lnTo>
                    <a:pt x="4751" y="2022"/>
                  </a:lnTo>
                  <a:lnTo>
                    <a:pt x="4764" y="2300"/>
                  </a:lnTo>
                  <a:lnTo>
                    <a:pt x="4738" y="2578"/>
                  </a:lnTo>
                  <a:lnTo>
                    <a:pt x="4713" y="2856"/>
                  </a:lnTo>
                  <a:lnTo>
                    <a:pt x="4688" y="3121"/>
                  </a:lnTo>
                  <a:lnTo>
                    <a:pt x="4637" y="3424"/>
                  </a:lnTo>
                  <a:lnTo>
                    <a:pt x="4591" y="3689"/>
                  </a:lnTo>
                  <a:lnTo>
                    <a:pt x="4562" y="3803"/>
                  </a:lnTo>
                  <a:lnTo>
                    <a:pt x="4461" y="4296"/>
                  </a:lnTo>
                  <a:lnTo>
                    <a:pt x="4448" y="4384"/>
                  </a:lnTo>
                  <a:lnTo>
                    <a:pt x="4448" y="4473"/>
                  </a:lnTo>
                  <a:lnTo>
                    <a:pt x="4473" y="4536"/>
                  </a:lnTo>
                  <a:lnTo>
                    <a:pt x="4511" y="4599"/>
                  </a:lnTo>
                  <a:lnTo>
                    <a:pt x="4562" y="4649"/>
                  </a:lnTo>
                  <a:lnTo>
                    <a:pt x="4612" y="4700"/>
                  </a:lnTo>
                  <a:lnTo>
                    <a:pt x="4675" y="4725"/>
                  </a:lnTo>
                  <a:lnTo>
                    <a:pt x="4751" y="4750"/>
                  </a:lnTo>
                  <a:lnTo>
                    <a:pt x="4814" y="4763"/>
                  </a:lnTo>
                  <a:lnTo>
                    <a:pt x="4890" y="4763"/>
                  </a:lnTo>
                  <a:lnTo>
                    <a:pt x="4953" y="4738"/>
                  </a:lnTo>
                  <a:lnTo>
                    <a:pt x="5016" y="4713"/>
                  </a:lnTo>
                  <a:lnTo>
                    <a:pt x="5080" y="4675"/>
                  </a:lnTo>
                  <a:lnTo>
                    <a:pt x="5130" y="4624"/>
                  </a:lnTo>
                  <a:lnTo>
                    <a:pt x="5181" y="4561"/>
                  </a:lnTo>
                  <a:lnTo>
                    <a:pt x="5206" y="4473"/>
                  </a:lnTo>
                  <a:lnTo>
                    <a:pt x="5320" y="3992"/>
                  </a:lnTo>
                  <a:lnTo>
                    <a:pt x="5347" y="3856"/>
                  </a:lnTo>
                  <a:lnTo>
                    <a:pt x="5421" y="3614"/>
                  </a:lnTo>
                  <a:lnTo>
                    <a:pt x="5509" y="3336"/>
                  </a:lnTo>
                  <a:lnTo>
                    <a:pt x="5598" y="3058"/>
                  </a:lnTo>
                  <a:lnTo>
                    <a:pt x="5711" y="2792"/>
                  </a:lnTo>
                  <a:lnTo>
                    <a:pt x="5838" y="2527"/>
                  </a:lnTo>
                  <a:lnTo>
                    <a:pt x="5964" y="2262"/>
                  </a:lnTo>
                  <a:lnTo>
                    <a:pt x="6014" y="2148"/>
                  </a:lnTo>
                  <a:lnTo>
                    <a:pt x="6078" y="2034"/>
                  </a:lnTo>
                  <a:lnTo>
                    <a:pt x="6141" y="1921"/>
                  </a:lnTo>
                  <a:lnTo>
                    <a:pt x="6217" y="1820"/>
                  </a:lnTo>
                  <a:lnTo>
                    <a:pt x="6305" y="1731"/>
                  </a:lnTo>
                  <a:lnTo>
                    <a:pt x="6381" y="1643"/>
                  </a:lnTo>
                  <a:lnTo>
                    <a:pt x="6469" y="1580"/>
                  </a:lnTo>
                  <a:lnTo>
                    <a:pt x="6558" y="1542"/>
                  </a:lnTo>
                  <a:lnTo>
                    <a:pt x="6634" y="1529"/>
                  </a:lnTo>
                  <a:lnTo>
                    <a:pt x="6671" y="1529"/>
                  </a:lnTo>
                  <a:lnTo>
                    <a:pt x="6709" y="1542"/>
                  </a:lnTo>
                  <a:lnTo>
                    <a:pt x="6747" y="1554"/>
                  </a:lnTo>
                  <a:lnTo>
                    <a:pt x="6785" y="1580"/>
                  </a:lnTo>
                  <a:lnTo>
                    <a:pt x="6823" y="1618"/>
                  </a:lnTo>
                  <a:lnTo>
                    <a:pt x="6848" y="1668"/>
                  </a:lnTo>
                  <a:lnTo>
                    <a:pt x="6899" y="1794"/>
                  </a:lnTo>
                  <a:lnTo>
                    <a:pt x="6949" y="1959"/>
                  </a:lnTo>
                  <a:lnTo>
                    <a:pt x="6975" y="2173"/>
                  </a:lnTo>
                  <a:lnTo>
                    <a:pt x="6987" y="2451"/>
                  </a:lnTo>
                  <a:lnTo>
                    <a:pt x="6962" y="2590"/>
                  </a:lnTo>
                  <a:lnTo>
                    <a:pt x="6924" y="2729"/>
                  </a:lnTo>
                  <a:lnTo>
                    <a:pt x="6874" y="2868"/>
                  </a:lnTo>
                  <a:lnTo>
                    <a:pt x="6810" y="3007"/>
                  </a:lnTo>
                  <a:lnTo>
                    <a:pt x="6671" y="3272"/>
                  </a:lnTo>
                  <a:lnTo>
                    <a:pt x="6520" y="3538"/>
                  </a:lnTo>
                  <a:lnTo>
                    <a:pt x="6356" y="3828"/>
                  </a:lnTo>
                  <a:lnTo>
                    <a:pt x="6166" y="4106"/>
                  </a:lnTo>
                  <a:lnTo>
                    <a:pt x="5964" y="4384"/>
                  </a:lnTo>
                  <a:lnTo>
                    <a:pt x="5749" y="4649"/>
                  </a:lnTo>
                  <a:lnTo>
                    <a:pt x="5711" y="4713"/>
                  </a:lnTo>
                  <a:lnTo>
                    <a:pt x="5673" y="4788"/>
                  </a:lnTo>
                  <a:lnTo>
                    <a:pt x="5661" y="4864"/>
                  </a:lnTo>
                  <a:lnTo>
                    <a:pt x="5661" y="4940"/>
                  </a:lnTo>
                  <a:lnTo>
                    <a:pt x="5673" y="5003"/>
                  </a:lnTo>
                  <a:lnTo>
                    <a:pt x="5699" y="5066"/>
                  </a:lnTo>
                  <a:lnTo>
                    <a:pt x="5737" y="5129"/>
                  </a:lnTo>
                  <a:lnTo>
                    <a:pt x="5787" y="5180"/>
                  </a:lnTo>
                  <a:lnTo>
                    <a:pt x="5838" y="5218"/>
                  </a:lnTo>
                  <a:lnTo>
                    <a:pt x="5901" y="5256"/>
                  </a:lnTo>
                  <a:lnTo>
                    <a:pt x="5964" y="5281"/>
                  </a:lnTo>
                  <a:lnTo>
                    <a:pt x="6103" y="5281"/>
                  </a:lnTo>
                  <a:lnTo>
                    <a:pt x="6166" y="5256"/>
                  </a:lnTo>
                  <a:lnTo>
                    <a:pt x="6242" y="5218"/>
                  </a:lnTo>
                  <a:lnTo>
                    <a:pt x="6305" y="5167"/>
                  </a:lnTo>
                  <a:lnTo>
                    <a:pt x="6697" y="4763"/>
                  </a:lnTo>
                  <a:lnTo>
                    <a:pt x="7101" y="4397"/>
                  </a:lnTo>
                  <a:lnTo>
                    <a:pt x="7316" y="4220"/>
                  </a:lnTo>
                  <a:lnTo>
                    <a:pt x="7530" y="4043"/>
                  </a:lnTo>
                  <a:lnTo>
                    <a:pt x="7745" y="3879"/>
                  </a:lnTo>
                  <a:lnTo>
                    <a:pt x="7985" y="3715"/>
                  </a:lnTo>
                  <a:lnTo>
                    <a:pt x="8301" y="3601"/>
                  </a:lnTo>
                  <a:lnTo>
                    <a:pt x="8440" y="3550"/>
                  </a:lnTo>
                  <a:lnTo>
                    <a:pt x="8566" y="3525"/>
                  </a:lnTo>
                  <a:lnTo>
                    <a:pt x="8693" y="3500"/>
                  </a:lnTo>
                  <a:lnTo>
                    <a:pt x="8983" y="3500"/>
                  </a:lnTo>
                  <a:lnTo>
                    <a:pt x="9059" y="3525"/>
                  </a:lnTo>
                  <a:lnTo>
                    <a:pt x="9122" y="3538"/>
                  </a:lnTo>
                  <a:lnTo>
                    <a:pt x="9185" y="3576"/>
                  </a:lnTo>
                  <a:lnTo>
                    <a:pt x="9236" y="3614"/>
                  </a:lnTo>
                  <a:lnTo>
                    <a:pt x="9274" y="3651"/>
                  </a:lnTo>
                  <a:lnTo>
                    <a:pt x="9299" y="3702"/>
                  </a:lnTo>
                  <a:lnTo>
                    <a:pt x="9324" y="3752"/>
                  </a:lnTo>
                  <a:lnTo>
                    <a:pt x="9337" y="3816"/>
                  </a:lnTo>
                  <a:lnTo>
                    <a:pt x="9350" y="3929"/>
                  </a:lnTo>
                  <a:lnTo>
                    <a:pt x="9337" y="4056"/>
                  </a:lnTo>
                  <a:lnTo>
                    <a:pt x="9287" y="4195"/>
                  </a:lnTo>
                  <a:lnTo>
                    <a:pt x="9223" y="4334"/>
                  </a:lnTo>
                  <a:lnTo>
                    <a:pt x="9135" y="4460"/>
                  </a:lnTo>
                  <a:lnTo>
                    <a:pt x="9034" y="4574"/>
                  </a:lnTo>
                  <a:lnTo>
                    <a:pt x="8908" y="4675"/>
                  </a:lnTo>
                  <a:lnTo>
                    <a:pt x="8781" y="4750"/>
                  </a:lnTo>
                  <a:lnTo>
                    <a:pt x="8604" y="4852"/>
                  </a:lnTo>
                  <a:lnTo>
                    <a:pt x="8415" y="4953"/>
                  </a:lnTo>
                  <a:lnTo>
                    <a:pt x="8225" y="5028"/>
                  </a:lnTo>
                  <a:lnTo>
                    <a:pt x="8036" y="5104"/>
                  </a:lnTo>
                  <a:lnTo>
                    <a:pt x="7796" y="5205"/>
                  </a:lnTo>
                  <a:lnTo>
                    <a:pt x="7556" y="5281"/>
                  </a:lnTo>
                  <a:lnTo>
                    <a:pt x="7076" y="5433"/>
                  </a:lnTo>
                  <a:lnTo>
                    <a:pt x="6583" y="5559"/>
                  </a:lnTo>
                  <a:lnTo>
                    <a:pt x="6090" y="5673"/>
                  </a:lnTo>
                  <a:lnTo>
                    <a:pt x="5939" y="5711"/>
                  </a:lnTo>
                  <a:lnTo>
                    <a:pt x="5875" y="5736"/>
                  </a:lnTo>
                  <a:lnTo>
                    <a:pt x="5844" y="5761"/>
                  </a:lnTo>
                  <a:lnTo>
                    <a:pt x="5850" y="5748"/>
                  </a:lnTo>
                  <a:lnTo>
                    <a:pt x="5863" y="5711"/>
                  </a:lnTo>
                  <a:lnTo>
                    <a:pt x="5863" y="5647"/>
                  </a:lnTo>
                  <a:lnTo>
                    <a:pt x="5863" y="5597"/>
                  </a:lnTo>
                  <a:lnTo>
                    <a:pt x="5850" y="5546"/>
                  </a:lnTo>
                  <a:lnTo>
                    <a:pt x="5825" y="5508"/>
                  </a:lnTo>
                  <a:lnTo>
                    <a:pt x="5787" y="5458"/>
                  </a:lnTo>
                  <a:lnTo>
                    <a:pt x="5737" y="5420"/>
                  </a:lnTo>
                  <a:lnTo>
                    <a:pt x="5395" y="5205"/>
                  </a:lnTo>
                  <a:lnTo>
                    <a:pt x="5067" y="5028"/>
                  </a:lnTo>
                  <a:lnTo>
                    <a:pt x="4890" y="4953"/>
                  </a:lnTo>
                  <a:lnTo>
                    <a:pt x="4726" y="4877"/>
                  </a:lnTo>
                  <a:lnTo>
                    <a:pt x="4549" y="4814"/>
                  </a:lnTo>
                  <a:lnTo>
                    <a:pt x="4385" y="4763"/>
                  </a:lnTo>
                  <a:lnTo>
                    <a:pt x="4208" y="4725"/>
                  </a:lnTo>
                  <a:lnTo>
                    <a:pt x="4031" y="4687"/>
                  </a:lnTo>
                  <a:lnTo>
                    <a:pt x="3841" y="4675"/>
                  </a:lnTo>
                  <a:lnTo>
                    <a:pt x="3665" y="4662"/>
                  </a:lnTo>
                  <a:lnTo>
                    <a:pt x="3475" y="4675"/>
                  </a:lnTo>
                  <a:lnTo>
                    <a:pt x="3395" y="4680"/>
                  </a:lnTo>
                  <a:lnTo>
                    <a:pt x="3395" y="4680"/>
                  </a:lnTo>
                  <a:lnTo>
                    <a:pt x="3412" y="4637"/>
                  </a:lnTo>
                  <a:lnTo>
                    <a:pt x="3437" y="4561"/>
                  </a:lnTo>
                  <a:lnTo>
                    <a:pt x="3437" y="4473"/>
                  </a:lnTo>
                  <a:lnTo>
                    <a:pt x="3412" y="4056"/>
                  </a:lnTo>
                  <a:lnTo>
                    <a:pt x="3399" y="3626"/>
                  </a:lnTo>
                  <a:lnTo>
                    <a:pt x="3387" y="3197"/>
                  </a:lnTo>
                  <a:lnTo>
                    <a:pt x="3412" y="2767"/>
                  </a:lnTo>
                  <a:lnTo>
                    <a:pt x="3450" y="2338"/>
                  </a:lnTo>
                  <a:lnTo>
                    <a:pt x="3475" y="2135"/>
                  </a:lnTo>
                  <a:lnTo>
                    <a:pt x="3513" y="1921"/>
                  </a:lnTo>
                  <a:lnTo>
                    <a:pt x="3564" y="1719"/>
                  </a:lnTo>
                  <a:lnTo>
                    <a:pt x="3614" y="1516"/>
                  </a:lnTo>
                  <a:lnTo>
                    <a:pt x="3677" y="1314"/>
                  </a:lnTo>
                  <a:lnTo>
                    <a:pt x="3753" y="1125"/>
                  </a:lnTo>
                  <a:lnTo>
                    <a:pt x="3816" y="1011"/>
                  </a:lnTo>
                  <a:lnTo>
                    <a:pt x="3867" y="910"/>
                  </a:lnTo>
                  <a:lnTo>
                    <a:pt x="3917" y="834"/>
                  </a:lnTo>
                  <a:lnTo>
                    <a:pt x="3968" y="784"/>
                  </a:lnTo>
                  <a:lnTo>
                    <a:pt x="4006" y="733"/>
                  </a:lnTo>
                  <a:lnTo>
                    <a:pt x="4056" y="708"/>
                  </a:lnTo>
                  <a:lnTo>
                    <a:pt x="4107" y="695"/>
                  </a:lnTo>
                  <a:close/>
                  <a:moveTo>
                    <a:pt x="3703" y="5256"/>
                  </a:moveTo>
                  <a:lnTo>
                    <a:pt x="3867" y="5268"/>
                  </a:lnTo>
                  <a:lnTo>
                    <a:pt x="4018" y="5281"/>
                  </a:lnTo>
                  <a:lnTo>
                    <a:pt x="4170" y="5306"/>
                  </a:lnTo>
                  <a:lnTo>
                    <a:pt x="4334" y="5357"/>
                  </a:lnTo>
                  <a:lnTo>
                    <a:pt x="4486" y="5407"/>
                  </a:lnTo>
                  <a:lnTo>
                    <a:pt x="4637" y="5458"/>
                  </a:lnTo>
                  <a:lnTo>
                    <a:pt x="4928" y="5597"/>
                  </a:lnTo>
                  <a:lnTo>
                    <a:pt x="5206" y="5748"/>
                  </a:lnTo>
                  <a:lnTo>
                    <a:pt x="5484" y="5900"/>
                  </a:lnTo>
                  <a:lnTo>
                    <a:pt x="5534" y="5925"/>
                  </a:lnTo>
                  <a:lnTo>
                    <a:pt x="5585" y="5938"/>
                  </a:lnTo>
                  <a:lnTo>
                    <a:pt x="5635" y="5938"/>
                  </a:lnTo>
                  <a:lnTo>
                    <a:pt x="5686" y="5925"/>
                  </a:lnTo>
                  <a:lnTo>
                    <a:pt x="5705" y="5921"/>
                  </a:lnTo>
                  <a:lnTo>
                    <a:pt x="5705" y="5921"/>
                  </a:lnTo>
                  <a:lnTo>
                    <a:pt x="5610" y="6039"/>
                  </a:lnTo>
                  <a:lnTo>
                    <a:pt x="5496" y="6140"/>
                  </a:lnTo>
                  <a:lnTo>
                    <a:pt x="5383" y="6241"/>
                  </a:lnTo>
                  <a:lnTo>
                    <a:pt x="5269" y="6330"/>
                  </a:lnTo>
                  <a:lnTo>
                    <a:pt x="5143" y="6405"/>
                  </a:lnTo>
                  <a:lnTo>
                    <a:pt x="5016" y="6468"/>
                  </a:lnTo>
                  <a:lnTo>
                    <a:pt x="4890" y="6519"/>
                  </a:lnTo>
                  <a:lnTo>
                    <a:pt x="4764" y="6570"/>
                  </a:lnTo>
                  <a:lnTo>
                    <a:pt x="4625" y="6607"/>
                  </a:lnTo>
                  <a:lnTo>
                    <a:pt x="4486" y="6620"/>
                  </a:lnTo>
                  <a:lnTo>
                    <a:pt x="4334" y="6645"/>
                  </a:lnTo>
                  <a:lnTo>
                    <a:pt x="4183" y="6645"/>
                  </a:lnTo>
                  <a:lnTo>
                    <a:pt x="4031" y="6633"/>
                  </a:lnTo>
                  <a:lnTo>
                    <a:pt x="3879" y="6620"/>
                  </a:lnTo>
                  <a:lnTo>
                    <a:pt x="3715" y="6595"/>
                  </a:lnTo>
                  <a:lnTo>
                    <a:pt x="3488" y="6544"/>
                  </a:lnTo>
                  <a:lnTo>
                    <a:pt x="3286" y="6481"/>
                  </a:lnTo>
                  <a:lnTo>
                    <a:pt x="3109" y="6405"/>
                  </a:lnTo>
                  <a:lnTo>
                    <a:pt x="2970" y="6330"/>
                  </a:lnTo>
                  <a:lnTo>
                    <a:pt x="2856" y="6241"/>
                  </a:lnTo>
                  <a:lnTo>
                    <a:pt x="2768" y="6165"/>
                  </a:lnTo>
                  <a:lnTo>
                    <a:pt x="2717" y="6077"/>
                  </a:lnTo>
                  <a:lnTo>
                    <a:pt x="2679" y="5988"/>
                  </a:lnTo>
                  <a:lnTo>
                    <a:pt x="2667" y="5900"/>
                  </a:lnTo>
                  <a:lnTo>
                    <a:pt x="2667" y="5812"/>
                  </a:lnTo>
                  <a:lnTo>
                    <a:pt x="2704" y="5723"/>
                  </a:lnTo>
                  <a:lnTo>
                    <a:pt x="2742" y="5635"/>
                  </a:lnTo>
                  <a:lnTo>
                    <a:pt x="2806" y="5559"/>
                  </a:lnTo>
                  <a:lnTo>
                    <a:pt x="2881" y="5496"/>
                  </a:lnTo>
                  <a:lnTo>
                    <a:pt x="2982" y="5433"/>
                  </a:lnTo>
                  <a:lnTo>
                    <a:pt x="3083" y="5382"/>
                  </a:lnTo>
                  <a:lnTo>
                    <a:pt x="3235" y="5332"/>
                  </a:lnTo>
                  <a:lnTo>
                    <a:pt x="3399" y="5281"/>
                  </a:lnTo>
                  <a:lnTo>
                    <a:pt x="3551" y="5268"/>
                  </a:lnTo>
                  <a:lnTo>
                    <a:pt x="3703" y="5256"/>
                  </a:lnTo>
                  <a:close/>
                  <a:moveTo>
                    <a:pt x="4246" y="1"/>
                  </a:moveTo>
                  <a:lnTo>
                    <a:pt x="4082" y="13"/>
                  </a:lnTo>
                  <a:lnTo>
                    <a:pt x="3917" y="38"/>
                  </a:lnTo>
                  <a:lnTo>
                    <a:pt x="3766" y="89"/>
                  </a:lnTo>
                  <a:lnTo>
                    <a:pt x="3639" y="140"/>
                  </a:lnTo>
                  <a:lnTo>
                    <a:pt x="3513" y="215"/>
                  </a:lnTo>
                  <a:lnTo>
                    <a:pt x="3399" y="316"/>
                  </a:lnTo>
                  <a:lnTo>
                    <a:pt x="3286" y="417"/>
                  </a:lnTo>
                  <a:lnTo>
                    <a:pt x="3197" y="531"/>
                  </a:lnTo>
                  <a:lnTo>
                    <a:pt x="3109" y="657"/>
                  </a:lnTo>
                  <a:lnTo>
                    <a:pt x="3033" y="796"/>
                  </a:lnTo>
                  <a:lnTo>
                    <a:pt x="2957" y="948"/>
                  </a:lnTo>
                  <a:lnTo>
                    <a:pt x="2894" y="1100"/>
                  </a:lnTo>
                  <a:lnTo>
                    <a:pt x="2843" y="1264"/>
                  </a:lnTo>
                  <a:lnTo>
                    <a:pt x="2793" y="1441"/>
                  </a:lnTo>
                  <a:lnTo>
                    <a:pt x="2749" y="1645"/>
                  </a:lnTo>
                  <a:lnTo>
                    <a:pt x="2749" y="1645"/>
                  </a:lnTo>
                  <a:lnTo>
                    <a:pt x="2717" y="1592"/>
                  </a:lnTo>
                  <a:lnTo>
                    <a:pt x="2641" y="1466"/>
                  </a:lnTo>
                  <a:lnTo>
                    <a:pt x="2553" y="1352"/>
                  </a:lnTo>
                  <a:lnTo>
                    <a:pt x="2464" y="1251"/>
                  </a:lnTo>
                  <a:lnTo>
                    <a:pt x="2363" y="1150"/>
                  </a:lnTo>
                  <a:lnTo>
                    <a:pt x="2250" y="1062"/>
                  </a:lnTo>
                  <a:lnTo>
                    <a:pt x="2136" y="986"/>
                  </a:lnTo>
                  <a:lnTo>
                    <a:pt x="2022" y="910"/>
                  </a:lnTo>
                  <a:lnTo>
                    <a:pt x="1896" y="847"/>
                  </a:lnTo>
                  <a:lnTo>
                    <a:pt x="1757" y="796"/>
                  </a:lnTo>
                  <a:lnTo>
                    <a:pt x="1618" y="759"/>
                  </a:lnTo>
                  <a:lnTo>
                    <a:pt x="1466" y="733"/>
                  </a:lnTo>
                  <a:lnTo>
                    <a:pt x="1315" y="708"/>
                  </a:lnTo>
                  <a:lnTo>
                    <a:pt x="1188" y="708"/>
                  </a:lnTo>
                  <a:lnTo>
                    <a:pt x="1062" y="721"/>
                  </a:lnTo>
                  <a:lnTo>
                    <a:pt x="936" y="746"/>
                  </a:lnTo>
                  <a:lnTo>
                    <a:pt x="822" y="796"/>
                  </a:lnTo>
                  <a:lnTo>
                    <a:pt x="708" y="847"/>
                  </a:lnTo>
                  <a:lnTo>
                    <a:pt x="595" y="910"/>
                  </a:lnTo>
                  <a:lnTo>
                    <a:pt x="494" y="986"/>
                  </a:lnTo>
                  <a:lnTo>
                    <a:pt x="392" y="1074"/>
                  </a:lnTo>
                  <a:lnTo>
                    <a:pt x="304" y="1163"/>
                  </a:lnTo>
                  <a:lnTo>
                    <a:pt x="228" y="1264"/>
                  </a:lnTo>
                  <a:lnTo>
                    <a:pt x="165" y="1378"/>
                  </a:lnTo>
                  <a:lnTo>
                    <a:pt x="102" y="1491"/>
                  </a:lnTo>
                  <a:lnTo>
                    <a:pt x="64" y="1605"/>
                  </a:lnTo>
                  <a:lnTo>
                    <a:pt x="26" y="1731"/>
                  </a:lnTo>
                  <a:lnTo>
                    <a:pt x="13" y="1845"/>
                  </a:lnTo>
                  <a:lnTo>
                    <a:pt x="1" y="1971"/>
                  </a:lnTo>
                  <a:lnTo>
                    <a:pt x="26" y="2237"/>
                  </a:lnTo>
                  <a:lnTo>
                    <a:pt x="64" y="2489"/>
                  </a:lnTo>
                  <a:lnTo>
                    <a:pt x="115" y="2729"/>
                  </a:lnTo>
                  <a:lnTo>
                    <a:pt x="190" y="2969"/>
                  </a:lnTo>
                  <a:lnTo>
                    <a:pt x="279" y="3209"/>
                  </a:lnTo>
                  <a:lnTo>
                    <a:pt x="380" y="3437"/>
                  </a:lnTo>
                  <a:lnTo>
                    <a:pt x="494" y="3664"/>
                  </a:lnTo>
                  <a:lnTo>
                    <a:pt x="620" y="3891"/>
                  </a:lnTo>
                  <a:lnTo>
                    <a:pt x="759" y="4106"/>
                  </a:lnTo>
                  <a:lnTo>
                    <a:pt x="910" y="4321"/>
                  </a:lnTo>
                  <a:lnTo>
                    <a:pt x="1062" y="4523"/>
                  </a:lnTo>
                  <a:lnTo>
                    <a:pt x="1226" y="4725"/>
                  </a:lnTo>
                  <a:lnTo>
                    <a:pt x="1391" y="4915"/>
                  </a:lnTo>
                  <a:lnTo>
                    <a:pt x="1567" y="5104"/>
                  </a:lnTo>
                  <a:lnTo>
                    <a:pt x="1921" y="5458"/>
                  </a:lnTo>
                  <a:lnTo>
                    <a:pt x="1972" y="5508"/>
                  </a:lnTo>
                  <a:lnTo>
                    <a:pt x="2035" y="5534"/>
                  </a:lnTo>
                  <a:lnTo>
                    <a:pt x="2090" y="5545"/>
                  </a:lnTo>
                  <a:lnTo>
                    <a:pt x="2090" y="5545"/>
                  </a:lnTo>
                  <a:lnTo>
                    <a:pt x="2123" y="5698"/>
                  </a:lnTo>
                  <a:lnTo>
                    <a:pt x="2174" y="5875"/>
                  </a:lnTo>
                  <a:lnTo>
                    <a:pt x="2237" y="6039"/>
                  </a:lnTo>
                  <a:lnTo>
                    <a:pt x="2313" y="6191"/>
                  </a:lnTo>
                  <a:lnTo>
                    <a:pt x="2389" y="6330"/>
                  </a:lnTo>
                  <a:lnTo>
                    <a:pt x="2490" y="6456"/>
                  </a:lnTo>
                  <a:lnTo>
                    <a:pt x="2578" y="6582"/>
                  </a:lnTo>
                  <a:lnTo>
                    <a:pt x="2692" y="6696"/>
                  </a:lnTo>
                  <a:lnTo>
                    <a:pt x="2793" y="6797"/>
                  </a:lnTo>
                  <a:lnTo>
                    <a:pt x="2919" y="6885"/>
                  </a:lnTo>
                  <a:lnTo>
                    <a:pt x="3046" y="6974"/>
                  </a:lnTo>
                  <a:lnTo>
                    <a:pt x="3172" y="7037"/>
                  </a:lnTo>
                  <a:lnTo>
                    <a:pt x="3298" y="7113"/>
                  </a:lnTo>
                  <a:lnTo>
                    <a:pt x="3437" y="7163"/>
                  </a:lnTo>
                  <a:lnTo>
                    <a:pt x="3589" y="7201"/>
                  </a:lnTo>
                  <a:lnTo>
                    <a:pt x="3728" y="7239"/>
                  </a:lnTo>
                  <a:lnTo>
                    <a:pt x="3879" y="7264"/>
                  </a:lnTo>
                  <a:lnTo>
                    <a:pt x="4031" y="7277"/>
                  </a:lnTo>
                  <a:lnTo>
                    <a:pt x="4183" y="7290"/>
                  </a:lnTo>
                  <a:lnTo>
                    <a:pt x="4334" y="7290"/>
                  </a:lnTo>
                  <a:lnTo>
                    <a:pt x="4486" y="7277"/>
                  </a:lnTo>
                  <a:lnTo>
                    <a:pt x="4650" y="7252"/>
                  </a:lnTo>
                  <a:lnTo>
                    <a:pt x="4802" y="7226"/>
                  </a:lnTo>
                  <a:lnTo>
                    <a:pt x="4953" y="7189"/>
                  </a:lnTo>
                  <a:lnTo>
                    <a:pt x="5105" y="7138"/>
                  </a:lnTo>
                  <a:lnTo>
                    <a:pt x="5256" y="7075"/>
                  </a:lnTo>
                  <a:lnTo>
                    <a:pt x="5408" y="7012"/>
                  </a:lnTo>
                  <a:lnTo>
                    <a:pt x="5547" y="6936"/>
                  </a:lnTo>
                  <a:lnTo>
                    <a:pt x="5699" y="6847"/>
                  </a:lnTo>
                  <a:lnTo>
                    <a:pt x="5838" y="6759"/>
                  </a:lnTo>
                  <a:lnTo>
                    <a:pt x="5964" y="6658"/>
                  </a:lnTo>
                  <a:lnTo>
                    <a:pt x="6103" y="6544"/>
                  </a:lnTo>
                  <a:lnTo>
                    <a:pt x="6191" y="6468"/>
                  </a:lnTo>
                  <a:lnTo>
                    <a:pt x="6292" y="6393"/>
                  </a:lnTo>
                  <a:lnTo>
                    <a:pt x="6393" y="6330"/>
                  </a:lnTo>
                  <a:lnTo>
                    <a:pt x="6507" y="6279"/>
                  </a:lnTo>
                  <a:lnTo>
                    <a:pt x="6760" y="6178"/>
                  </a:lnTo>
                  <a:lnTo>
                    <a:pt x="7025" y="6089"/>
                  </a:lnTo>
                  <a:lnTo>
                    <a:pt x="7316" y="6014"/>
                  </a:lnTo>
                  <a:lnTo>
                    <a:pt x="7619" y="5938"/>
                  </a:lnTo>
                  <a:lnTo>
                    <a:pt x="8225" y="5786"/>
                  </a:lnTo>
                  <a:lnTo>
                    <a:pt x="8529" y="5698"/>
                  </a:lnTo>
                  <a:lnTo>
                    <a:pt x="8819" y="5597"/>
                  </a:lnTo>
                  <a:lnTo>
                    <a:pt x="9097" y="5471"/>
                  </a:lnTo>
                  <a:lnTo>
                    <a:pt x="9223" y="5407"/>
                  </a:lnTo>
                  <a:lnTo>
                    <a:pt x="9337" y="5332"/>
                  </a:lnTo>
                  <a:lnTo>
                    <a:pt x="9463" y="5256"/>
                  </a:lnTo>
                  <a:lnTo>
                    <a:pt x="9565" y="5167"/>
                  </a:lnTo>
                  <a:lnTo>
                    <a:pt x="9666" y="5066"/>
                  </a:lnTo>
                  <a:lnTo>
                    <a:pt x="9754" y="4965"/>
                  </a:lnTo>
                  <a:lnTo>
                    <a:pt x="9830" y="4852"/>
                  </a:lnTo>
                  <a:lnTo>
                    <a:pt x="9906" y="4725"/>
                  </a:lnTo>
                  <a:lnTo>
                    <a:pt x="9956" y="4599"/>
                  </a:lnTo>
                  <a:lnTo>
                    <a:pt x="10007" y="4460"/>
                  </a:lnTo>
                  <a:lnTo>
                    <a:pt x="10032" y="4346"/>
                  </a:lnTo>
                  <a:lnTo>
                    <a:pt x="10045" y="4220"/>
                  </a:lnTo>
                  <a:lnTo>
                    <a:pt x="10045" y="4094"/>
                  </a:lnTo>
                  <a:lnTo>
                    <a:pt x="10032" y="3955"/>
                  </a:lnTo>
                  <a:lnTo>
                    <a:pt x="10007" y="3828"/>
                  </a:lnTo>
                  <a:lnTo>
                    <a:pt x="9969" y="3702"/>
                  </a:lnTo>
                  <a:lnTo>
                    <a:pt x="9931" y="3563"/>
                  </a:lnTo>
                  <a:lnTo>
                    <a:pt x="9868" y="3437"/>
                  </a:lnTo>
                  <a:lnTo>
                    <a:pt x="9805" y="3323"/>
                  </a:lnTo>
                  <a:lnTo>
                    <a:pt x="9729" y="3209"/>
                  </a:lnTo>
                  <a:lnTo>
                    <a:pt x="9640" y="3108"/>
                  </a:lnTo>
                  <a:lnTo>
                    <a:pt x="9552" y="3020"/>
                  </a:lnTo>
                  <a:lnTo>
                    <a:pt x="9438" y="2944"/>
                  </a:lnTo>
                  <a:lnTo>
                    <a:pt x="9324" y="2881"/>
                  </a:lnTo>
                  <a:lnTo>
                    <a:pt x="9211" y="2830"/>
                  </a:lnTo>
                  <a:lnTo>
                    <a:pt x="9084" y="2805"/>
                  </a:lnTo>
                  <a:lnTo>
                    <a:pt x="8819" y="2792"/>
                  </a:lnTo>
                  <a:lnTo>
                    <a:pt x="8579" y="2792"/>
                  </a:lnTo>
                  <a:lnTo>
                    <a:pt x="8339" y="2830"/>
                  </a:lnTo>
                  <a:lnTo>
                    <a:pt x="8099" y="2881"/>
                  </a:lnTo>
                  <a:lnTo>
                    <a:pt x="7872" y="2969"/>
                  </a:lnTo>
                  <a:lnTo>
                    <a:pt x="7657" y="3070"/>
                  </a:lnTo>
                  <a:lnTo>
                    <a:pt x="7587" y="3107"/>
                  </a:lnTo>
                  <a:lnTo>
                    <a:pt x="7619" y="3032"/>
                  </a:lnTo>
                  <a:lnTo>
                    <a:pt x="7669" y="2881"/>
                  </a:lnTo>
                  <a:lnTo>
                    <a:pt x="7720" y="2717"/>
                  </a:lnTo>
                  <a:lnTo>
                    <a:pt x="7758" y="2565"/>
                  </a:lnTo>
                  <a:lnTo>
                    <a:pt x="7796" y="2413"/>
                  </a:lnTo>
                  <a:lnTo>
                    <a:pt x="7808" y="2262"/>
                  </a:lnTo>
                  <a:lnTo>
                    <a:pt x="7821" y="2110"/>
                  </a:lnTo>
                  <a:lnTo>
                    <a:pt x="7821" y="1971"/>
                  </a:lnTo>
                  <a:lnTo>
                    <a:pt x="7796" y="1832"/>
                  </a:lnTo>
                  <a:lnTo>
                    <a:pt x="7758" y="1706"/>
                  </a:lnTo>
                  <a:lnTo>
                    <a:pt x="7707" y="1580"/>
                  </a:lnTo>
                  <a:lnTo>
                    <a:pt x="7644" y="1466"/>
                  </a:lnTo>
                  <a:lnTo>
                    <a:pt x="7568" y="1352"/>
                  </a:lnTo>
                  <a:lnTo>
                    <a:pt x="7467" y="1251"/>
                  </a:lnTo>
                  <a:lnTo>
                    <a:pt x="7341" y="1163"/>
                  </a:lnTo>
                  <a:lnTo>
                    <a:pt x="7202" y="1087"/>
                  </a:lnTo>
                  <a:lnTo>
                    <a:pt x="7038" y="1024"/>
                  </a:lnTo>
                  <a:lnTo>
                    <a:pt x="6886" y="973"/>
                  </a:lnTo>
                  <a:lnTo>
                    <a:pt x="6735" y="935"/>
                  </a:lnTo>
                  <a:lnTo>
                    <a:pt x="6457" y="935"/>
                  </a:lnTo>
                  <a:lnTo>
                    <a:pt x="6318" y="961"/>
                  </a:lnTo>
                  <a:lnTo>
                    <a:pt x="6191" y="999"/>
                  </a:lnTo>
                  <a:lnTo>
                    <a:pt x="6078" y="1049"/>
                  </a:lnTo>
                  <a:lnTo>
                    <a:pt x="5964" y="1112"/>
                  </a:lnTo>
                  <a:lnTo>
                    <a:pt x="5850" y="1188"/>
                  </a:lnTo>
                  <a:lnTo>
                    <a:pt x="5737" y="1276"/>
                  </a:lnTo>
                  <a:lnTo>
                    <a:pt x="5635" y="1378"/>
                  </a:lnTo>
                  <a:lnTo>
                    <a:pt x="5547" y="1479"/>
                  </a:lnTo>
                  <a:lnTo>
                    <a:pt x="5512" y="1522"/>
                  </a:lnTo>
                  <a:lnTo>
                    <a:pt x="5512" y="1522"/>
                  </a:lnTo>
                  <a:lnTo>
                    <a:pt x="5509" y="1491"/>
                  </a:lnTo>
                  <a:lnTo>
                    <a:pt x="5496" y="1314"/>
                  </a:lnTo>
                  <a:lnTo>
                    <a:pt x="5459" y="1138"/>
                  </a:lnTo>
                  <a:lnTo>
                    <a:pt x="5421" y="986"/>
                  </a:lnTo>
                  <a:lnTo>
                    <a:pt x="5370" y="822"/>
                  </a:lnTo>
                  <a:lnTo>
                    <a:pt x="5307" y="683"/>
                  </a:lnTo>
                  <a:lnTo>
                    <a:pt x="5244" y="556"/>
                  </a:lnTo>
                  <a:lnTo>
                    <a:pt x="5155" y="430"/>
                  </a:lnTo>
                  <a:lnTo>
                    <a:pt x="5067" y="316"/>
                  </a:lnTo>
                  <a:lnTo>
                    <a:pt x="4966" y="228"/>
                  </a:lnTo>
                  <a:lnTo>
                    <a:pt x="4852" y="152"/>
                  </a:lnTo>
                  <a:lnTo>
                    <a:pt x="4726" y="89"/>
                  </a:lnTo>
                  <a:lnTo>
                    <a:pt x="4574" y="38"/>
                  </a:lnTo>
                  <a:lnTo>
                    <a:pt x="4423" y="13"/>
                  </a:lnTo>
                  <a:lnTo>
                    <a:pt x="424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 name="Google Shape;302;p48">
            <a:extLst>
              <a:ext uri="{FF2B5EF4-FFF2-40B4-BE49-F238E27FC236}">
                <a16:creationId xmlns:a16="http://schemas.microsoft.com/office/drawing/2014/main" id="{DD1AD55A-84AB-BFA4-0A51-5672110F8431}"/>
              </a:ext>
            </a:extLst>
          </p:cNvPr>
          <p:cNvSpPr/>
          <p:nvPr/>
        </p:nvSpPr>
        <p:spPr>
          <a:xfrm rot="10800000">
            <a:off x="6098501" y="5945874"/>
            <a:ext cx="602296" cy="602319"/>
          </a:xfrm>
          <a:custGeom>
            <a:avLst/>
            <a:gdLst/>
            <a:ahLst/>
            <a:cxnLst/>
            <a:rect l="l" t="t" r="r" b="b"/>
            <a:pathLst>
              <a:path w="103710" h="103714" extrusionOk="0">
                <a:moveTo>
                  <a:pt x="51861" y="0"/>
                </a:moveTo>
                <a:lnTo>
                  <a:pt x="51192" y="13"/>
                </a:lnTo>
                <a:lnTo>
                  <a:pt x="50522" y="25"/>
                </a:lnTo>
                <a:lnTo>
                  <a:pt x="49852" y="38"/>
                </a:lnTo>
                <a:lnTo>
                  <a:pt x="49183" y="76"/>
                </a:lnTo>
                <a:lnTo>
                  <a:pt x="48526" y="114"/>
                </a:lnTo>
                <a:lnTo>
                  <a:pt x="47869" y="152"/>
                </a:lnTo>
                <a:lnTo>
                  <a:pt x="47212" y="215"/>
                </a:lnTo>
                <a:lnTo>
                  <a:pt x="46555" y="278"/>
                </a:lnTo>
                <a:lnTo>
                  <a:pt x="45898" y="341"/>
                </a:lnTo>
                <a:lnTo>
                  <a:pt x="45254" y="417"/>
                </a:lnTo>
                <a:lnTo>
                  <a:pt x="44610" y="505"/>
                </a:lnTo>
                <a:lnTo>
                  <a:pt x="43965" y="607"/>
                </a:lnTo>
                <a:lnTo>
                  <a:pt x="43321" y="708"/>
                </a:lnTo>
                <a:lnTo>
                  <a:pt x="42677" y="821"/>
                </a:lnTo>
                <a:lnTo>
                  <a:pt x="42045" y="935"/>
                </a:lnTo>
                <a:lnTo>
                  <a:pt x="41401" y="1061"/>
                </a:lnTo>
                <a:lnTo>
                  <a:pt x="40769" y="1188"/>
                </a:lnTo>
                <a:lnTo>
                  <a:pt x="40150" y="1339"/>
                </a:lnTo>
                <a:lnTo>
                  <a:pt x="39518" y="1478"/>
                </a:lnTo>
                <a:lnTo>
                  <a:pt x="38899" y="1642"/>
                </a:lnTo>
                <a:lnTo>
                  <a:pt x="38280" y="1807"/>
                </a:lnTo>
                <a:lnTo>
                  <a:pt x="37661" y="1971"/>
                </a:lnTo>
                <a:lnTo>
                  <a:pt x="37042" y="2148"/>
                </a:lnTo>
                <a:lnTo>
                  <a:pt x="36436" y="2337"/>
                </a:lnTo>
                <a:lnTo>
                  <a:pt x="35829" y="2527"/>
                </a:lnTo>
                <a:lnTo>
                  <a:pt x="35223" y="2729"/>
                </a:lnTo>
                <a:lnTo>
                  <a:pt x="34629" y="2931"/>
                </a:lnTo>
                <a:lnTo>
                  <a:pt x="34023" y="3146"/>
                </a:lnTo>
                <a:lnTo>
                  <a:pt x="33429" y="3373"/>
                </a:lnTo>
                <a:lnTo>
                  <a:pt x="32848" y="3600"/>
                </a:lnTo>
                <a:lnTo>
                  <a:pt x="32254" y="3840"/>
                </a:lnTo>
                <a:lnTo>
                  <a:pt x="31673" y="4080"/>
                </a:lnTo>
                <a:lnTo>
                  <a:pt x="31092" y="4333"/>
                </a:lnTo>
                <a:lnTo>
                  <a:pt x="30510" y="4586"/>
                </a:lnTo>
                <a:lnTo>
                  <a:pt x="29942" y="4851"/>
                </a:lnTo>
                <a:lnTo>
                  <a:pt x="29373" y="5116"/>
                </a:lnTo>
                <a:lnTo>
                  <a:pt x="28805" y="5394"/>
                </a:lnTo>
                <a:lnTo>
                  <a:pt x="28249" y="5672"/>
                </a:lnTo>
                <a:lnTo>
                  <a:pt x="27693" y="5963"/>
                </a:lnTo>
                <a:lnTo>
                  <a:pt x="27137" y="6266"/>
                </a:lnTo>
                <a:lnTo>
                  <a:pt x="26594" y="6569"/>
                </a:lnTo>
                <a:lnTo>
                  <a:pt x="26051" y="6872"/>
                </a:lnTo>
                <a:lnTo>
                  <a:pt x="24964" y="7517"/>
                </a:lnTo>
                <a:lnTo>
                  <a:pt x="23903" y="8173"/>
                </a:lnTo>
                <a:lnTo>
                  <a:pt x="22867" y="8856"/>
                </a:lnTo>
                <a:lnTo>
                  <a:pt x="21831" y="9576"/>
                </a:lnTo>
                <a:lnTo>
                  <a:pt x="20833" y="10308"/>
                </a:lnTo>
                <a:lnTo>
                  <a:pt x="19835" y="11066"/>
                </a:lnTo>
                <a:lnTo>
                  <a:pt x="18875" y="11850"/>
                </a:lnTo>
                <a:lnTo>
                  <a:pt x="17915" y="12645"/>
                </a:lnTo>
                <a:lnTo>
                  <a:pt x="16992" y="13479"/>
                </a:lnTo>
                <a:lnTo>
                  <a:pt x="16083" y="14326"/>
                </a:lnTo>
                <a:lnTo>
                  <a:pt x="15186" y="15197"/>
                </a:lnTo>
                <a:lnTo>
                  <a:pt x="14314" y="16081"/>
                </a:lnTo>
                <a:lnTo>
                  <a:pt x="13468" y="16991"/>
                </a:lnTo>
                <a:lnTo>
                  <a:pt x="12646" y="17926"/>
                </a:lnTo>
                <a:lnTo>
                  <a:pt x="11838" y="18873"/>
                </a:lnTo>
                <a:lnTo>
                  <a:pt x="11055" y="19846"/>
                </a:lnTo>
                <a:lnTo>
                  <a:pt x="10297" y="20831"/>
                </a:lnTo>
                <a:lnTo>
                  <a:pt x="9564" y="21842"/>
                </a:lnTo>
                <a:lnTo>
                  <a:pt x="8856" y="22865"/>
                </a:lnTo>
                <a:lnTo>
                  <a:pt x="8174" y="23914"/>
                </a:lnTo>
                <a:lnTo>
                  <a:pt x="7505" y="24975"/>
                </a:lnTo>
                <a:lnTo>
                  <a:pt x="6873" y="26049"/>
                </a:lnTo>
                <a:lnTo>
                  <a:pt x="6557" y="26592"/>
                </a:lnTo>
                <a:lnTo>
                  <a:pt x="6254" y="27148"/>
                </a:lnTo>
                <a:lnTo>
                  <a:pt x="5963" y="27691"/>
                </a:lnTo>
                <a:lnTo>
                  <a:pt x="5673" y="28247"/>
                </a:lnTo>
                <a:lnTo>
                  <a:pt x="5395" y="28815"/>
                </a:lnTo>
                <a:lnTo>
                  <a:pt x="5117" y="29384"/>
                </a:lnTo>
                <a:lnTo>
                  <a:pt x="4839" y="29952"/>
                </a:lnTo>
                <a:lnTo>
                  <a:pt x="4586" y="30521"/>
                </a:lnTo>
                <a:lnTo>
                  <a:pt x="4321" y="31102"/>
                </a:lnTo>
                <a:lnTo>
                  <a:pt x="4068" y="31670"/>
                </a:lnTo>
                <a:lnTo>
                  <a:pt x="3828" y="32264"/>
                </a:lnTo>
                <a:lnTo>
                  <a:pt x="3601" y="32845"/>
                </a:lnTo>
                <a:lnTo>
                  <a:pt x="3373" y="33439"/>
                </a:lnTo>
                <a:lnTo>
                  <a:pt x="3146" y="34032"/>
                </a:lnTo>
                <a:lnTo>
                  <a:pt x="2931" y="34626"/>
                </a:lnTo>
                <a:lnTo>
                  <a:pt x="2729" y="35233"/>
                </a:lnTo>
                <a:lnTo>
                  <a:pt x="2527" y="35826"/>
                </a:lnTo>
                <a:lnTo>
                  <a:pt x="2325" y="36445"/>
                </a:lnTo>
                <a:lnTo>
                  <a:pt x="2148" y="37052"/>
                </a:lnTo>
                <a:lnTo>
                  <a:pt x="1971" y="37658"/>
                </a:lnTo>
                <a:lnTo>
                  <a:pt x="1794" y="38277"/>
                </a:lnTo>
                <a:lnTo>
                  <a:pt x="1630" y="38896"/>
                </a:lnTo>
                <a:lnTo>
                  <a:pt x="1478" y="39528"/>
                </a:lnTo>
                <a:lnTo>
                  <a:pt x="1327" y="40147"/>
                </a:lnTo>
                <a:lnTo>
                  <a:pt x="1188" y="40778"/>
                </a:lnTo>
                <a:lnTo>
                  <a:pt x="1049" y="41410"/>
                </a:lnTo>
                <a:lnTo>
                  <a:pt x="922" y="42042"/>
                </a:lnTo>
                <a:lnTo>
                  <a:pt x="809" y="42686"/>
                </a:lnTo>
                <a:lnTo>
                  <a:pt x="695" y="43317"/>
                </a:lnTo>
                <a:lnTo>
                  <a:pt x="594" y="43962"/>
                </a:lnTo>
                <a:lnTo>
                  <a:pt x="506" y="44606"/>
                </a:lnTo>
                <a:lnTo>
                  <a:pt x="417" y="45250"/>
                </a:lnTo>
                <a:lnTo>
                  <a:pt x="341" y="45907"/>
                </a:lnTo>
                <a:lnTo>
                  <a:pt x="266" y="46564"/>
                </a:lnTo>
                <a:lnTo>
                  <a:pt x="202" y="47208"/>
                </a:lnTo>
                <a:lnTo>
                  <a:pt x="152" y="47865"/>
                </a:lnTo>
                <a:lnTo>
                  <a:pt x="101" y="48535"/>
                </a:lnTo>
                <a:lnTo>
                  <a:pt x="63" y="49192"/>
                </a:lnTo>
                <a:lnTo>
                  <a:pt x="38" y="49861"/>
                </a:lnTo>
                <a:lnTo>
                  <a:pt x="13" y="50518"/>
                </a:lnTo>
                <a:lnTo>
                  <a:pt x="0" y="51188"/>
                </a:lnTo>
                <a:lnTo>
                  <a:pt x="0" y="51857"/>
                </a:lnTo>
                <a:lnTo>
                  <a:pt x="0" y="52527"/>
                </a:lnTo>
                <a:lnTo>
                  <a:pt x="13" y="53196"/>
                </a:lnTo>
                <a:lnTo>
                  <a:pt x="38" y="53866"/>
                </a:lnTo>
                <a:lnTo>
                  <a:pt x="63" y="54523"/>
                </a:lnTo>
                <a:lnTo>
                  <a:pt x="101" y="55192"/>
                </a:lnTo>
                <a:lnTo>
                  <a:pt x="152" y="55849"/>
                </a:lnTo>
                <a:lnTo>
                  <a:pt x="202" y="56506"/>
                </a:lnTo>
                <a:lnTo>
                  <a:pt x="266" y="57163"/>
                </a:lnTo>
                <a:lnTo>
                  <a:pt x="341" y="57820"/>
                </a:lnTo>
                <a:lnTo>
                  <a:pt x="417" y="58464"/>
                </a:lnTo>
                <a:lnTo>
                  <a:pt x="506" y="59108"/>
                </a:lnTo>
                <a:lnTo>
                  <a:pt x="594" y="59752"/>
                </a:lnTo>
                <a:lnTo>
                  <a:pt x="695" y="60397"/>
                </a:lnTo>
                <a:lnTo>
                  <a:pt x="809" y="61041"/>
                </a:lnTo>
                <a:lnTo>
                  <a:pt x="922" y="61673"/>
                </a:lnTo>
                <a:lnTo>
                  <a:pt x="1049" y="62304"/>
                </a:lnTo>
                <a:lnTo>
                  <a:pt x="1188" y="62936"/>
                </a:lnTo>
                <a:lnTo>
                  <a:pt x="1327" y="63568"/>
                </a:lnTo>
                <a:lnTo>
                  <a:pt x="1478" y="64199"/>
                </a:lnTo>
                <a:lnTo>
                  <a:pt x="1630" y="64818"/>
                </a:lnTo>
                <a:lnTo>
                  <a:pt x="1794" y="65437"/>
                </a:lnTo>
                <a:lnTo>
                  <a:pt x="1971" y="66056"/>
                </a:lnTo>
                <a:lnTo>
                  <a:pt x="2148" y="66675"/>
                </a:lnTo>
                <a:lnTo>
                  <a:pt x="2325" y="67282"/>
                </a:lnTo>
                <a:lnTo>
                  <a:pt x="2527" y="67888"/>
                </a:lnTo>
                <a:lnTo>
                  <a:pt x="2729" y="68494"/>
                </a:lnTo>
                <a:lnTo>
                  <a:pt x="2931" y="69088"/>
                </a:lnTo>
                <a:lnTo>
                  <a:pt x="3146" y="69694"/>
                </a:lnTo>
                <a:lnTo>
                  <a:pt x="3373" y="70288"/>
                </a:lnTo>
                <a:lnTo>
                  <a:pt x="3601" y="70869"/>
                </a:lnTo>
                <a:lnTo>
                  <a:pt x="3828" y="71463"/>
                </a:lnTo>
                <a:lnTo>
                  <a:pt x="4068" y="72044"/>
                </a:lnTo>
                <a:lnTo>
                  <a:pt x="4321" y="72625"/>
                </a:lnTo>
                <a:lnTo>
                  <a:pt x="4586" y="73194"/>
                </a:lnTo>
                <a:lnTo>
                  <a:pt x="4839" y="73775"/>
                </a:lnTo>
                <a:lnTo>
                  <a:pt x="5117" y="74343"/>
                </a:lnTo>
                <a:lnTo>
                  <a:pt x="5395" y="74912"/>
                </a:lnTo>
                <a:lnTo>
                  <a:pt x="5673" y="75467"/>
                </a:lnTo>
                <a:lnTo>
                  <a:pt x="5963" y="76023"/>
                </a:lnTo>
                <a:lnTo>
                  <a:pt x="6254" y="76579"/>
                </a:lnTo>
                <a:lnTo>
                  <a:pt x="6557" y="77122"/>
                </a:lnTo>
                <a:lnTo>
                  <a:pt x="6873" y="77666"/>
                </a:lnTo>
                <a:lnTo>
                  <a:pt x="7189" y="78209"/>
                </a:lnTo>
                <a:lnTo>
                  <a:pt x="7505" y="78752"/>
                </a:lnTo>
                <a:lnTo>
                  <a:pt x="8174" y="79813"/>
                </a:lnTo>
                <a:lnTo>
                  <a:pt x="8856" y="80849"/>
                </a:lnTo>
                <a:lnTo>
                  <a:pt x="9564" y="81872"/>
                </a:lnTo>
                <a:lnTo>
                  <a:pt x="10297" y="82883"/>
                </a:lnTo>
                <a:lnTo>
                  <a:pt x="11055" y="83868"/>
                </a:lnTo>
                <a:lnTo>
                  <a:pt x="11838" y="84841"/>
                </a:lnTo>
                <a:lnTo>
                  <a:pt x="12646" y="85788"/>
                </a:lnTo>
                <a:lnTo>
                  <a:pt x="13468" y="86723"/>
                </a:lnTo>
                <a:lnTo>
                  <a:pt x="14314" y="87633"/>
                </a:lnTo>
                <a:lnTo>
                  <a:pt x="15186" y="88530"/>
                </a:lnTo>
                <a:lnTo>
                  <a:pt x="16083" y="89401"/>
                </a:lnTo>
                <a:lnTo>
                  <a:pt x="16992" y="90248"/>
                </a:lnTo>
                <a:lnTo>
                  <a:pt x="17915" y="91069"/>
                </a:lnTo>
                <a:lnTo>
                  <a:pt x="18875" y="91877"/>
                </a:lnTo>
                <a:lnTo>
                  <a:pt x="19835" y="92660"/>
                </a:lnTo>
                <a:lnTo>
                  <a:pt x="20833" y="93418"/>
                </a:lnTo>
                <a:lnTo>
                  <a:pt x="21831" y="94151"/>
                </a:lnTo>
                <a:lnTo>
                  <a:pt x="22867" y="94859"/>
                </a:lnTo>
                <a:lnTo>
                  <a:pt x="23903" y="95541"/>
                </a:lnTo>
                <a:lnTo>
                  <a:pt x="24964" y="96210"/>
                </a:lnTo>
                <a:lnTo>
                  <a:pt x="26051" y="96842"/>
                </a:lnTo>
                <a:lnTo>
                  <a:pt x="26594" y="97158"/>
                </a:lnTo>
                <a:lnTo>
                  <a:pt x="27137" y="97461"/>
                </a:lnTo>
                <a:lnTo>
                  <a:pt x="27693" y="97751"/>
                </a:lnTo>
                <a:lnTo>
                  <a:pt x="28249" y="98042"/>
                </a:lnTo>
                <a:lnTo>
                  <a:pt x="28805" y="98320"/>
                </a:lnTo>
                <a:lnTo>
                  <a:pt x="29373" y="98598"/>
                </a:lnTo>
                <a:lnTo>
                  <a:pt x="29942" y="98876"/>
                </a:lnTo>
                <a:lnTo>
                  <a:pt x="30510" y="99128"/>
                </a:lnTo>
                <a:lnTo>
                  <a:pt x="31092" y="99394"/>
                </a:lnTo>
                <a:lnTo>
                  <a:pt x="31673" y="99634"/>
                </a:lnTo>
                <a:lnTo>
                  <a:pt x="32254" y="99886"/>
                </a:lnTo>
                <a:lnTo>
                  <a:pt x="32848" y="100114"/>
                </a:lnTo>
                <a:lnTo>
                  <a:pt x="33429" y="100341"/>
                </a:lnTo>
                <a:lnTo>
                  <a:pt x="34023" y="100568"/>
                </a:lnTo>
                <a:lnTo>
                  <a:pt x="34629" y="100783"/>
                </a:lnTo>
                <a:lnTo>
                  <a:pt x="35223" y="100985"/>
                </a:lnTo>
                <a:lnTo>
                  <a:pt x="35829" y="101187"/>
                </a:lnTo>
                <a:lnTo>
                  <a:pt x="36436" y="101377"/>
                </a:lnTo>
                <a:lnTo>
                  <a:pt x="37042" y="101566"/>
                </a:lnTo>
                <a:lnTo>
                  <a:pt x="37661" y="101743"/>
                </a:lnTo>
                <a:lnTo>
                  <a:pt x="38280" y="101920"/>
                </a:lnTo>
                <a:lnTo>
                  <a:pt x="38899" y="102084"/>
                </a:lnTo>
                <a:lnTo>
                  <a:pt x="39518" y="102236"/>
                </a:lnTo>
                <a:lnTo>
                  <a:pt x="40150" y="102388"/>
                </a:lnTo>
                <a:lnTo>
                  <a:pt x="40769" y="102527"/>
                </a:lnTo>
                <a:lnTo>
                  <a:pt x="41401" y="102665"/>
                </a:lnTo>
                <a:lnTo>
                  <a:pt x="42045" y="102792"/>
                </a:lnTo>
                <a:lnTo>
                  <a:pt x="42677" y="102906"/>
                </a:lnTo>
                <a:lnTo>
                  <a:pt x="43321" y="103019"/>
                </a:lnTo>
                <a:lnTo>
                  <a:pt x="43965" y="103120"/>
                </a:lnTo>
                <a:lnTo>
                  <a:pt x="44610" y="103209"/>
                </a:lnTo>
                <a:lnTo>
                  <a:pt x="45254" y="103297"/>
                </a:lnTo>
                <a:lnTo>
                  <a:pt x="45898" y="103373"/>
                </a:lnTo>
                <a:lnTo>
                  <a:pt x="46555" y="103449"/>
                </a:lnTo>
                <a:lnTo>
                  <a:pt x="47212" y="103512"/>
                </a:lnTo>
                <a:lnTo>
                  <a:pt x="47869" y="103562"/>
                </a:lnTo>
                <a:lnTo>
                  <a:pt x="48526" y="103613"/>
                </a:lnTo>
                <a:lnTo>
                  <a:pt x="49183" y="103651"/>
                </a:lnTo>
                <a:lnTo>
                  <a:pt x="49852" y="103676"/>
                </a:lnTo>
                <a:lnTo>
                  <a:pt x="50522" y="103701"/>
                </a:lnTo>
                <a:lnTo>
                  <a:pt x="51192" y="103714"/>
                </a:lnTo>
                <a:lnTo>
                  <a:pt x="52531" y="103714"/>
                </a:lnTo>
                <a:lnTo>
                  <a:pt x="53200" y="103701"/>
                </a:lnTo>
                <a:lnTo>
                  <a:pt x="53857" y="103676"/>
                </a:lnTo>
                <a:lnTo>
                  <a:pt x="54527" y="103651"/>
                </a:lnTo>
                <a:lnTo>
                  <a:pt x="55184" y="103613"/>
                </a:lnTo>
                <a:lnTo>
                  <a:pt x="55853" y="103562"/>
                </a:lnTo>
                <a:lnTo>
                  <a:pt x="56510" y="103512"/>
                </a:lnTo>
                <a:lnTo>
                  <a:pt x="57155" y="103449"/>
                </a:lnTo>
                <a:lnTo>
                  <a:pt x="57812" y="103373"/>
                </a:lnTo>
                <a:lnTo>
                  <a:pt x="58456" y="103297"/>
                </a:lnTo>
                <a:lnTo>
                  <a:pt x="59113" y="103209"/>
                </a:lnTo>
                <a:lnTo>
                  <a:pt x="59757" y="103120"/>
                </a:lnTo>
                <a:lnTo>
                  <a:pt x="60402" y="103019"/>
                </a:lnTo>
                <a:lnTo>
                  <a:pt x="61033" y="102906"/>
                </a:lnTo>
                <a:lnTo>
                  <a:pt x="61678" y="102792"/>
                </a:lnTo>
                <a:lnTo>
                  <a:pt x="62309" y="102665"/>
                </a:lnTo>
                <a:lnTo>
                  <a:pt x="62941" y="102527"/>
                </a:lnTo>
                <a:lnTo>
                  <a:pt x="63573" y="102388"/>
                </a:lnTo>
                <a:lnTo>
                  <a:pt x="64192" y="102236"/>
                </a:lnTo>
                <a:lnTo>
                  <a:pt x="64823" y="102084"/>
                </a:lnTo>
                <a:lnTo>
                  <a:pt x="65442" y="101920"/>
                </a:lnTo>
                <a:lnTo>
                  <a:pt x="66049" y="101743"/>
                </a:lnTo>
                <a:lnTo>
                  <a:pt x="66668" y="101566"/>
                </a:lnTo>
                <a:lnTo>
                  <a:pt x="67274" y="101377"/>
                </a:lnTo>
                <a:lnTo>
                  <a:pt x="67881" y="101187"/>
                </a:lnTo>
                <a:lnTo>
                  <a:pt x="68487" y="100985"/>
                </a:lnTo>
                <a:lnTo>
                  <a:pt x="69094" y="100783"/>
                </a:lnTo>
                <a:lnTo>
                  <a:pt x="69687" y="100568"/>
                </a:lnTo>
                <a:lnTo>
                  <a:pt x="70281" y="100341"/>
                </a:lnTo>
                <a:lnTo>
                  <a:pt x="70875" y="100114"/>
                </a:lnTo>
                <a:lnTo>
                  <a:pt x="71456" y="99886"/>
                </a:lnTo>
                <a:lnTo>
                  <a:pt x="72037" y="99634"/>
                </a:lnTo>
                <a:lnTo>
                  <a:pt x="72618" y="99394"/>
                </a:lnTo>
                <a:lnTo>
                  <a:pt x="73199" y="99128"/>
                </a:lnTo>
                <a:lnTo>
                  <a:pt x="73768" y="98876"/>
                </a:lnTo>
                <a:lnTo>
                  <a:pt x="74336" y="98598"/>
                </a:lnTo>
                <a:lnTo>
                  <a:pt x="74905" y="98320"/>
                </a:lnTo>
                <a:lnTo>
                  <a:pt x="75461" y="98042"/>
                </a:lnTo>
                <a:lnTo>
                  <a:pt x="76029" y="97751"/>
                </a:lnTo>
                <a:lnTo>
                  <a:pt x="76573" y="97461"/>
                </a:lnTo>
                <a:lnTo>
                  <a:pt x="77129" y="97158"/>
                </a:lnTo>
                <a:lnTo>
                  <a:pt x="77672" y="96842"/>
                </a:lnTo>
                <a:lnTo>
                  <a:pt x="78746" y="96210"/>
                </a:lnTo>
                <a:lnTo>
                  <a:pt x="79807" y="95541"/>
                </a:lnTo>
                <a:lnTo>
                  <a:pt x="80855" y="94859"/>
                </a:lnTo>
                <a:lnTo>
                  <a:pt x="81879" y="94151"/>
                </a:lnTo>
                <a:lnTo>
                  <a:pt x="82889" y="93418"/>
                </a:lnTo>
                <a:lnTo>
                  <a:pt x="83875" y="92660"/>
                </a:lnTo>
                <a:lnTo>
                  <a:pt x="84848" y="91877"/>
                </a:lnTo>
                <a:lnTo>
                  <a:pt x="85795" y="91069"/>
                </a:lnTo>
                <a:lnTo>
                  <a:pt x="86730" y="90248"/>
                </a:lnTo>
                <a:lnTo>
                  <a:pt x="87640" y="89401"/>
                </a:lnTo>
                <a:lnTo>
                  <a:pt x="88524" y="88530"/>
                </a:lnTo>
                <a:lnTo>
                  <a:pt x="89396" y="87633"/>
                </a:lnTo>
                <a:lnTo>
                  <a:pt x="90242" y="86723"/>
                </a:lnTo>
                <a:lnTo>
                  <a:pt x="91076" y="85788"/>
                </a:lnTo>
                <a:lnTo>
                  <a:pt x="91872" y="84841"/>
                </a:lnTo>
                <a:lnTo>
                  <a:pt x="92655" y="83868"/>
                </a:lnTo>
                <a:lnTo>
                  <a:pt x="93413" y="82883"/>
                </a:lnTo>
                <a:lnTo>
                  <a:pt x="94146" y="81872"/>
                </a:lnTo>
                <a:lnTo>
                  <a:pt x="94853" y="80849"/>
                </a:lnTo>
                <a:lnTo>
                  <a:pt x="95548" y="79813"/>
                </a:lnTo>
                <a:lnTo>
                  <a:pt x="96205" y="78752"/>
                </a:lnTo>
                <a:lnTo>
                  <a:pt x="96850" y="77666"/>
                </a:lnTo>
                <a:lnTo>
                  <a:pt x="97153" y="77122"/>
                </a:lnTo>
                <a:lnTo>
                  <a:pt x="97456" y="76579"/>
                </a:lnTo>
                <a:lnTo>
                  <a:pt x="97759" y="76023"/>
                </a:lnTo>
                <a:lnTo>
                  <a:pt x="98037" y="75467"/>
                </a:lnTo>
                <a:lnTo>
                  <a:pt x="98328" y="74912"/>
                </a:lnTo>
                <a:lnTo>
                  <a:pt x="98606" y="74343"/>
                </a:lnTo>
                <a:lnTo>
                  <a:pt x="98871" y="73775"/>
                </a:lnTo>
                <a:lnTo>
                  <a:pt x="99136" y="73194"/>
                </a:lnTo>
                <a:lnTo>
                  <a:pt x="99389" y="72625"/>
                </a:lnTo>
                <a:lnTo>
                  <a:pt x="99642" y="72044"/>
                </a:lnTo>
                <a:lnTo>
                  <a:pt x="99882" y="71463"/>
                </a:lnTo>
                <a:lnTo>
                  <a:pt x="100122" y="70869"/>
                </a:lnTo>
                <a:lnTo>
                  <a:pt x="100349" y="70288"/>
                </a:lnTo>
                <a:lnTo>
                  <a:pt x="100564" y="69694"/>
                </a:lnTo>
                <a:lnTo>
                  <a:pt x="100779" y="69088"/>
                </a:lnTo>
                <a:lnTo>
                  <a:pt x="100993" y="68494"/>
                </a:lnTo>
                <a:lnTo>
                  <a:pt x="101196" y="67888"/>
                </a:lnTo>
                <a:lnTo>
                  <a:pt x="101385" y="67282"/>
                </a:lnTo>
                <a:lnTo>
                  <a:pt x="101575" y="66675"/>
                </a:lnTo>
                <a:lnTo>
                  <a:pt x="101751" y="66056"/>
                </a:lnTo>
                <a:lnTo>
                  <a:pt x="101916" y="65437"/>
                </a:lnTo>
                <a:lnTo>
                  <a:pt x="102080" y="64818"/>
                </a:lnTo>
                <a:lnTo>
                  <a:pt x="102244" y="64199"/>
                </a:lnTo>
                <a:lnTo>
                  <a:pt x="102383" y="63568"/>
                </a:lnTo>
                <a:lnTo>
                  <a:pt x="102535" y="62936"/>
                </a:lnTo>
                <a:lnTo>
                  <a:pt x="102661" y="62304"/>
                </a:lnTo>
                <a:lnTo>
                  <a:pt x="102787" y="61673"/>
                </a:lnTo>
                <a:lnTo>
                  <a:pt x="102901" y="61041"/>
                </a:lnTo>
                <a:lnTo>
                  <a:pt x="103015" y="60397"/>
                </a:lnTo>
                <a:lnTo>
                  <a:pt x="103116" y="59752"/>
                </a:lnTo>
                <a:lnTo>
                  <a:pt x="103217" y="59108"/>
                </a:lnTo>
                <a:lnTo>
                  <a:pt x="103305" y="58464"/>
                </a:lnTo>
                <a:lnTo>
                  <a:pt x="103381" y="57820"/>
                </a:lnTo>
                <a:lnTo>
                  <a:pt x="103444" y="57163"/>
                </a:lnTo>
                <a:lnTo>
                  <a:pt x="103508" y="56506"/>
                </a:lnTo>
                <a:lnTo>
                  <a:pt x="103571" y="55849"/>
                </a:lnTo>
                <a:lnTo>
                  <a:pt x="103609" y="55192"/>
                </a:lnTo>
                <a:lnTo>
                  <a:pt x="103646" y="54523"/>
                </a:lnTo>
                <a:lnTo>
                  <a:pt x="103672" y="53866"/>
                </a:lnTo>
                <a:lnTo>
                  <a:pt x="103697" y="53196"/>
                </a:lnTo>
                <a:lnTo>
                  <a:pt x="103710" y="52527"/>
                </a:lnTo>
                <a:lnTo>
                  <a:pt x="103710" y="51857"/>
                </a:lnTo>
                <a:lnTo>
                  <a:pt x="103710" y="51188"/>
                </a:lnTo>
                <a:lnTo>
                  <a:pt x="103697" y="50518"/>
                </a:lnTo>
                <a:lnTo>
                  <a:pt x="103672" y="49861"/>
                </a:lnTo>
                <a:lnTo>
                  <a:pt x="103646" y="49192"/>
                </a:lnTo>
                <a:lnTo>
                  <a:pt x="103609" y="48535"/>
                </a:lnTo>
                <a:lnTo>
                  <a:pt x="103571" y="47865"/>
                </a:lnTo>
                <a:lnTo>
                  <a:pt x="103508" y="47208"/>
                </a:lnTo>
                <a:lnTo>
                  <a:pt x="103444" y="46564"/>
                </a:lnTo>
                <a:lnTo>
                  <a:pt x="103381" y="45907"/>
                </a:lnTo>
                <a:lnTo>
                  <a:pt x="103305" y="45250"/>
                </a:lnTo>
                <a:lnTo>
                  <a:pt x="103217" y="44606"/>
                </a:lnTo>
                <a:lnTo>
                  <a:pt x="103116" y="43962"/>
                </a:lnTo>
                <a:lnTo>
                  <a:pt x="103015" y="43317"/>
                </a:lnTo>
                <a:lnTo>
                  <a:pt x="102901" y="42686"/>
                </a:lnTo>
                <a:lnTo>
                  <a:pt x="102787" y="42042"/>
                </a:lnTo>
                <a:lnTo>
                  <a:pt x="102661" y="41410"/>
                </a:lnTo>
                <a:lnTo>
                  <a:pt x="102535" y="40778"/>
                </a:lnTo>
                <a:lnTo>
                  <a:pt x="102383" y="40147"/>
                </a:lnTo>
                <a:lnTo>
                  <a:pt x="102244" y="39528"/>
                </a:lnTo>
                <a:lnTo>
                  <a:pt x="102080" y="38896"/>
                </a:lnTo>
                <a:lnTo>
                  <a:pt x="101916" y="38277"/>
                </a:lnTo>
                <a:lnTo>
                  <a:pt x="101751" y="37658"/>
                </a:lnTo>
                <a:lnTo>
                  <a:pt x="101575" y="37052"/>
                </a:lnTo>
                <a:lnTo>
                  <a:pt x="101385" y="36445"/>
                </a:lnTo>
                <a:lnTo>
                  <a:pt x="101196" y="35826"/>
                </a:lnTo>
                <a:lnTo>
                  <a:pt x="100993" y="35233"/>
                </a:lnTo>
                <a:lnTo>
                  <a:pt x="100779" y="34626"/>
                </a:lnTo>
                <a:lnTo>
                  <a:pt x="100564" y="34032"/>
                </a:lnTo>
                <a:lnTo>
                  <a:pt x="100349" y="33439"/>
                </a:lnTo>
                <a:lnTo>
                  <a:pt x="100122" y="32845"/>
                </a:lnTo>
                <a:lnTo>
                  <a:pt x="99882" y="32264"/>
                </a:lnTo>
                <a:lnTo>
                  <a:pt x="99642" y="31670"/>
                </a:lnTo>
                <a:lnTo>
                  <a:pt x="99389" y="31102"/>
                </a:lnTo>
                <a:lnTo>
                  <a:pt x="99136" y="30521"/>
                </a:lnTo>
                <a:lnTo>
                  <a:pt x="98871" y="29952"/>
                </a:lnTo>
                <a:lnTo>
                  <a:pt x="98606" y="29384"/>
                </a:lnTo>
                <a:lnTo>
                  <a:pt x="98328" y="28815"/>
                </a:lnTo>
                <a:lnTo>
                  <a:pt x="98037" y="28247"/>
                </a:lnTo>
                <a:lnTo>
                  <a:pt x="97759" y="27691"/>
                </a:lnTo>
                <a:lnTo>
                  <a:pt x="97456" y="27148"/>
                </a:lnTo>
                <a:lnTo>
                  <a:pt x="97153" y="26592"/>
                </a:lnTo>
                <a:lnTo>
                  <a:pt x="96850" y="26049"/>
                </a:lnTo>
                <a:lnTo>
                  <a:pt x="96205" y="24975"/>
                </a:lnTo>
                <a:lnTo>
                  <a:pt x="95548" y="23914"/>
                </a:lnTo>
                <a:lnTo>
                  <a:pt x="94853" y="22865"/>
                </a:lnTo>
                <a:lnTo>
                  <a:pt x="94146" y="21842"/>
                </a:lnTo>
                <a:lnTo>
                  <a:pt x="93413" y="20831"/>
                </a:lnTo>
                <a:lnTo>
                  <a:pt x="92655" y="19846"/>
                </a:lnTo>
                <a:lnTo>
                  <a:pt x="91872" y="18873"/>
                </a:lnTo>
                <a:lnTo>
                  <a:pt x="91076" y="17926"/>
                </a:lnTo>
                <a:lnTo>
                  <a:pt x="90242" y="16991"/>
                </a:lnTo>
                <a:lnTo>
                  <a:pt x="89396" y="16081"/>
                </a:lnTo>
                <a:lnTo>
                  <a:pt x="88524" y="15197"/>
                </a:lnTo>
                <a:lnTo>
                  <a:pt x="87640" y="14326"/>
                </a:lnTo>
                <a:lnTo>
                  <a:pt x="86730" y="13479"/>
                </a:lnTo>
                <a:lnTo>
                  <a:pt x="85795" y="12645"/>
                </a:lnTo>
                <a:lnTo>
                  <a:pt x="84848" y="11850"/>
                </a:lnTo>
                <a:lnTo>
                  <a:pt x="83875" y="11066"/>
                </a:lnTo>
                <a:lnTo>
                  <a:pt x="82889" y="10308"/>
                </a:lnTo>
                <a:lnTo>
                  <a:pt x="81879" y="9576"/>
                </a:lnTo>
                <a:lnTo>
                  <a:pt x="80855" y="8856"/>
                </a:lnTo>
                <a:lnTo>
                  <a:pt x="79807" y="8173"/>
                </a:lnTo>
                <a:lnTo>
                  <a:pt x="78746" y="7517"/>
                </a:lnTo>
                <a:lnTo>
                  <a:pt x="77672" y="6872"/>
                </a:lnTo>
                <a:lnTo>
                  <a:pt x="77129" y="6569"/>
                </a:lnTo>
                <a:lnTo>
                  <a:pt x="76573" y="6266"/>
                </a:lnTo>
                <a:lnTo>
                  <a:pt x="76029" y="5963"/>
                </a:lnTo>
                <a:lnTo>
                  <a:pt x="75461" y="5672"/>
                </a:lnTo>
                <a:lnTo>
                  <a:pt x="74905" y="5394"/>
                </a:lnTo>
                <a:lnTo>
                  <a:pt x="74336" y="5116"/>
                </a:lnTo>
                <a:lnTo>
                  <a:pt x="73768" y="4851"/>
                </a:lnTo>
                <a:lnTo>
                  <a:pt x="73199" y="4586"/>
                </a:lnTo>
                <a:lnTo>
                  <a:pt x="72618" y="4333"/>
                </a:lnTo>
                <a:lnTo>
                  <a:pt x="72037" y="4080"/>
                </a:lnTo>
                <a:lnTo>
                  <a:pt x="71456" y="3840"/>
                </a:lnTo>
                <a:lnTo>
                  <a:pt x="70875" y="3600"/>
                </a:lnTo>
                <a:lnTo>
                  <a:pt x="70281" y="3373"/>
                </a:lnTo>
                <a:lnTo>
                  <a:pt x="69687" y="3146"/>
                </a:lnTo>
                <a:lnTo>
                  <a:pt x="69094" y="2931"/>
                </a:lnTo>
                <a:lnTo>
                  <a:pt x="68487" y="2729"/>
                </a:lnTo>
                <a:lnTo>
                  <a:pt x="67881" y="2527"/>
                </a:lnTo>
                <a:lnTo>
                  <a:pt x="67274" y="2337"/>
                </a:lnTo>
                <a:lnTo>
                  <a:pt x="66668" y="2148"/>
                </a:lnTo>
                <a:lnTo>
                  <a:pt x="66049" y="1971"/>
                </a:lnTo>
                <a:lnTo>
                  <a:pt x="65442" y="1807"/>
                </a:lnTo>
                <a:lnTo>
                  <a:pt x="64823" y="1642"/>
                </a:lnTo>
                <a:lnTo>
                  <a:pt x="64192" y="1478"/>
                </a:lnTo>
                <a:lnTo>
                  <a:pt x="63573" y="1339"/>
                </a:lnTo>
                <a:lnTo>
                  <a:pt x="62941" y="1188"/>
                </a:lnTo>
                <a:lnTo>
                  <a:pt x="62309" y="1061"/>
                </a:lnTo>
                <a:lnTo>
                  <a:pt x="61678" y="935"/>
                </a:lnTo>
                <a:lnTo>
                  <a:pt x="61033" y="821"/>
                </a:lnTo>
                <a:lnTo>
                  <a:pt x="60402" y="708"/>
                </a:lnTo>
                <a:lnTo>
                  <a:pt x="59757" y="607"/>
                </a:lnTo>
                <a:lnTo>
                  <a:pt x="59113" y="505"/>
                </a:lnTo>
                <a:lnTo>
                  <a:pt x="58456" y="417"/>
                </a:lnTo>
                <a:lnTo>
                  <a:pt x="57812" y="341"/>
                </a:lnTo>
                <a:lnTo>
                  <a:pt x="57155" y="278"/>
                </a:lnTo>
                <a:lnTo>
                  <a:pt x="56510" y="215"/>
                </a:lnTo>
                <a:lnTo>
                  <a:pt x="55853" y="152"/>
                </a:lnTo>
                <a:lnTo>
                  <a:pt x="55184" y="114"/>
                </a:lnTo>
                <a:lnTo>
                  <a:pt x="54527" y="76"/>
                </a:lnTo>
                <a:lnTo>
                  <a:pt x="53857" y="38"/>
                </a:lnTo>
                <a:lnTo>
                  <a:pt x="53200" y="25"/>
                </a:lnTo>
                <a:lnTo>
                  <a:pt x="52531" y="13"/>
                </a:lnTo>
                <a:lnTo>
                  <a:pt x="51861" y="0"/>
                </a:ln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14;p48">
            <a:extLst>
              <a:ext uri="{FF2B5EF4-FFF2-40B4-BE49-F238E27FC236}">
                <a16:creationId xmlns:a16="http://schemas.microsoft.com/office/drawing/2014/main" id="{53408257-ED1E-4552-164E-AF15D7FEBCCF}"/>
              </a:ext>
            </a:extLst>
          </p:cNvPr>
          <p:cNvSpPr txBox="1">
            <a:spLocks/>
          </p:cNvSpPr>
          <p:nvPr/>
        </p:nvSpPr>
        <p:spPr>
          <a:xfrm>
            <a:off x="5246899" y="6600792"/>
            <a:ext cx="2305500" cy="413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Poiret One"/>
              <a:buNone/>
              <a:defRPr sz="2000" b="1" i="0" u="none" strike="noStrike" cap="none">
                <a:solidFill>
                  <a:schemeClr val="dk1"/>
                </a:solidFill>
                <a:latin typeface="Poiret One"/>
                <a:ea typeface="Poiret One"/>
                <a:cs typeface="Poiret One"/>
                <a:sym typeface="Poiret One"/>
              </a:defRPr>
            </a:lvl1pPr>
            <a:lvl2pPr marR="0" lvl="1"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r>
              <a:rPr lang="en-ID"/>
              <a:t>HERVIN DWI A</a:t>
            </a:r>
          </a:p>
        </p:txBody>
      </p:sp>
      <p:grpSp>
        <p:nvGrpSpPr>
          <p:cNvPr id="43" name="Google Shape;328;p48">
            <a:extLst>
              <a:ext uri="{FF2B5EF4-FFF2-40B4-BE49-F238E27FC236}">
                <a16:creationId xmlns:a16="http://schemas.microsoft.com/office/drawing/2014/main" id="{9732096A-206E-D3B4-3CF4-59879F4A27C0}"/>
              </a:ext>
            </a:extLst>
          </p:cNvPr>
          <p:cNvGrpSpPr/>
          <p:nvPr/>
        </p:nvGrpSpPr>
        <p:grpSpPr>
          <a:xfrm>
            <a:off x="6317234" y="6087259"/>
            <a:ext cx="164829" cy="397626"/>
            <a:chOff x="4444536" y="2965201"/>
            <a:chExt cx="254995" cy="615140"/>
          </a:xfrm>
        </p:grpSpPr>
        <p:sp>
          <p:nvSpPr>
            <p:cNvPr id="44" name="Google Shape;329;p48">
              <a:extLst>
                <a:ext uri="{FF2B5EF4-FFF2-40B4-BE49-F238E27FC236}">
                  <a16:creationId xmlns:a16="http://schemas.microsoft.com/office/drawing/2014/main" id="{7C37EACA-C502-4967-FC3C-270F743BDF8F}"/>
                </a:ext>
              </a:extLst>
            </p:cNvPr>
            <p:cNvSpPr/>
            <p:nvPr/>
          </p:nvSpPr>
          <p:spPr>
            <a:xfrm rot="10800000">
              <a:off x="4580827" y="3124739"/>
              <a:ext cx="118704" cy="357566"/>
            </a:xfrm>
            <a:custGeom>
              <a:avLst/>
              <a:gdLst/>
              <a:ahLst/>
              <a:cxnLst/>
              <a:rect l="l" t="t" r="r" b="b"/>
              <a:pathLst>
                <a:path w="13215" h="39807" extrusionOk="0">
                  <a:moveTo>
                    <a:pt x="9766" y="24129"/>
                  </a:moveTo>
                  <a:lnTo>
                    <a:pt x="9867" y="24142"/>
                  </a:lnTo>
                  <a:lnTo>
                    <a:pt x="9968" y="24167"/>
                  </a:lnTo>
                  <a:lnTo>
                    <a:pt x="10069" y="24217"/>
                  </a:lnTo>
                  <a:lnTo>
                    <a:pt x="10183" y="24268"/>
                  </a:lnTo>
                  <a:lnTo>
                    <a:pt x="10296" y="24344"/>
                  </a:lnTo>
                  <a:lnTo>
                    <a:pt x="10536" y="24533"/>
                  </a:lnTo>
                  <a:lnTo>
                    <a:pt x="10777" y="24761"/>
                  </a:lnTo>
                  <a:lnTo>
                    <a:pt x="10991" y="24988"/>
                  </a:lnTo>
                  <a:lnTo>
                    <a:pt x="11181" y="25241"/>
                  </a:lnTo>
                  <a:lnTo>
                    <a:pt x="11345" y="25493"/>
                  </a:lnTo>
                  <a:lnTo>
                    <a:pt x="11484" y="25759"/>
                  </a:lnTo>
                  <a:lnTo>
                    <a:pt x="11598" y="26024"/>
                  </a:lnTo>
                  <a:lnTo>
                    <a:pt x="11686" y="26302"/>
                  </a:lnTo>
                  <a:lnTo>
                    <a:pt x="11762" y="26580"/>
                  </a:lnTo>
                  <a:lnTo>
                    <a:pt x="11812" y="26870"/>
                  </a:lnTo>
                  <a:lnTo>
                    <a:pt x="11838" y="27161"/>
                  </a:lnTo>
                  <a:lnTo>
                    <a:pt x="11850" y="27451"/>
                  </a:lnTo>
                  <a:lnTo>
                    <a:pt x="11850" y="27755"/>
                  </a:lnTo>
                  <a:lnTo>
                    <a:pt x="11838" y="28045"/>
                  </a:lnTo>
                  <a:lnTo>
                    <a:pt x="11812" y="28348"/>
                  </a:lnTo>
                  <a:lnTo>
                    <a:pt x="11775" y="28639"/>
                  </a:lnTo>
                  <a:lnTo>
                    <a:pt x="11737" y="28942"/>
                  </a:lnTo>
                  <a:lnTo>
                    <a:pt x="11610" y="29586"/>
                  </a:lnTo>
                  <a:lnTo>
                    <a:pt x="11471" y="30218"/>
                  </a:lnTo>
                  <a:lnTo>
                    <a:pt x="11307" y="30824"/>
                  </a:lnTo>
                  <a:lnTo>
                    <a:pt x="11118" y="31431"/>
                  </a:lnTo>
                  <a:lnTo>
                    <a:pt x="10903" y="32024"/>
                  </a:lnTo>
                  <a:lnTo>
                    <a:pt x="10663" y="32606"/>
                  </a:lnTo>
                  <a:lnTo>
                    <a:pt x="10385" y="33174"/>
                  </a:lnTo>
                  <a:lnTo>
                    <a:pt x="10094" y="33717"/>
                  </a:lnTo>
                  <a:lnTo>
                    <a:pt x="9778" y="34260"/>
                  </a:lnTo>
                  <a:lnTo>
                    <a:pt x="9437" y="34778"/>
                  </a:lnTo>
                  <a:lnTo>
                    <a:pt x="9071" y="35284"/>
                  </a:lnTo>
                  <a:lnTo>
                    <a:pt x="8679" y="35776"/>
                  </a:lnTo>
                  <a:lnTo>
                    <a:pt x="8250" y="36256"/>
                  </a:lnTo>
                  <a:lnTo>
                    <a:pt x="7808" y="36724"/>
                  </a:lnTo>
                  <a:lnTo>
                    <a:pt x="7328" y="37166"/>
                  </a:lnTo>
                  <a:lnTo>
                    <a:pt x="6835" y="37595"/>
                  </a:lnTo>
                  <a:lnTo>
                    <a:pt x="6620" y="37760"/>
                  </a:lnTo>
                  <a:lnTo>
                    <a:pt x="6405" y="37924"/>
                  </a:lnTo>
                  <a:lnTo>
                    <a:pt x="6178" y="38075"/>
                  </a:lnTo>
                  <a:lnTo>
                    <a:pt x="5950" y="38214"/>
                  </a:lnTo>
                  <a:lnTo>
                    <a:pt x="5685" y="38366"/>
                  </a:lnTo>
                  <a:lnTo>
                    <a:pt x="5420" y="38492"/>
                  </a:lnTo>
                  <a:lnTo>
                    <a:pt x="5167" y="38606"/>
                  </a:lnTo>
                  <a:lnTo>
                    <a:pt x="4915" y="38707"/>
                  </a:lnTo>
                  <a:lnTo>
                    <a:pt x="4662" y="38783"/>
                  </a:lnTo>
                  <a:lnTo>
                    <a:pt x="4422" y="38846"/>
                  </a:lnTo>
                  <a:lnTo>
                    <a:pt x="4182" y="38897"/>
                  </a:lnTo>
                  <a:lnTo>
                    <a:pt x="3954" y="38934"/>
                  </a:lnTo>
                  <a:lnTo>
                    <a:pt x="3727" y="38947"/>
                  </a:lnTo>
                  <a:lnTo>
                    <a:pt x="3512" y="38947"/>
                  </a:lnTo>
                  <a:lnTo>
                    <a:pt x="3297" y="38934"/>
                  </a:lnTo>
                  <a:lnTo>
                    <a:pt x="3095" y="38909"/>
                  </a:lnTo>
                  <a:lnTo>
                    <a:pt x="2906" y="38871"/>
                  </a:lnTo>
                  <a:lnTo>
                    <a:pt x="2716" y="38808"/>
                  </a:lnTo>
                  <a:lnTo>
                    <a:pt x="2527" y="38732"/>
                  </a:lnTo>
                  <a:lnTo>
                    <a:pt x="2363" y="38644"/>
                  </a:lnTo>
                  <a:lnTo>
                    <a:pt x="2198" y="38543"/>
                  </a:lnTo>
                  <a:lnTo>
                    <a:pt x="2047" y="38429"/>
                  </a:lnTo>
                  <a:lnTo>
                    <a:pt x="1895" y="38290"/>
                  </a:lnTo>
                  <a:lnTo>
                    <a:pt x="1756" y="38151"/>
                  </a:lnTo>
                  <a:lnTo>
                    <a:pt x="1630" y="37987"/>
                  </a:lnTo>
                  <a:lnTo>
                    <a:pt x="1516" y="37810"/>
                  </a:lnTo>
                  <a:lnTo>
                    <a:pt x="1415" y="37633"/>
                  </a:lnTo>
                  <a:lnTo>
                    <a:pt x="1314" y="37431"/>
                  </a:lnTo>
                  <a:lnTo>
                    <a:pt x="1238" y="37216"/>
                  </a:lnTo>
                  <a:lnTo>
                    <a:pt x="1162" y="36989"/>
                  </a:lnTo>
                  <a:lnTo>
                    <a:pt x="1099" y="36749"/>
                  </a:lnTo>
                  <a:lnTo>
                    <a:pt x="1049" y="36496"/>
                  </a:lnTo>
                  <a:lnTo>
                    <a:pt x="1011" y="36231"/>
                  </a:lnTo>
                  <a:lnTo>
                    <a:pt x="985" y="35953"/>
                  </a:lnTo>
                  <a:lnTo>
                    <a:pt x="985" y="35663"/>
                  </a:lnTo>
                  <a:lnTo>
                    <a:pt x="985" y="35359"/>
                  </a:lnTo>
                  <a:lnTo>
                    <a:pt x="998" y="34943"/>
                  </a:lnTo>
                  <a:lnTo>
                    <a:pt x="1023" y="34526"/>
                  </a:lnTo>
                  <a:lnTo>
                    <a:pt x="1074" y="34121"/>
                  </a:lnTo>
                  <a:lnTo>
                    <a:pt x="1124" y="33717"/>
                  </a:lnTo>
                  <a:lnTo>
                    <a:pt x="1175" y="33326"/>
                  </a:lnTo>
                  <a:lnTo>
                    <a:pt x="1251" y="32934"/>
                  </a:lnTo>
                  <a:lnTo>
                    <a:pt x="1339" y="32555"/>
                  </a:lnTo>
                  <a:lnTo>
                    <a:pt x="1428" y="32176"/>
                  </a:lnTo>
                  <a:lnTo>
                    <a:pt x="1529" y="31797"/>
                  </a:lnTo>
                  <a:lnTo>
                    <a:pt x="1642" y="31431"/>
                  </a:lnTo>
                  <a:lnTo>
                    <a:pt x="1769" y="31077"/>
                  </a:lnTo>
                  <a:lnTo>
                    <a:pt x="1908" y="30711"/>
                  </a:lnTo>
                  <a:lnTo>
                    <a:pt x="2059" y="30370"/>
                  </a:lnTo>
                  <a:lnTo>
                    <a:pt x="2211" y="30016"/>
                  </a:lnTo>
                  <a:lnTo>
                    <a:pt x="2375" y="29687"/>
                  </a:lnTo>
                  <a:lnTo>
                    <a:pt x="2552" y="29346"/>
                  </a:lnTo>
                  <a:lnTo>
                    <a:pt x="2742" y="29018"/>
                  </a:lnTo>
                  <a:lnTo>
                    <a:pt x="2944" y="28702"/>
                  </a:lnTo>
                  <a:lnTo>
                    <a:pt x="3158" y="28386"/>
                  </a:lnTo>
                  <a:lnTo>
                    <a:pt x="3373" y="28083"/>
                  </a:lnTo>
                  <a:lnTo>
                    <a:pt x="3601" y="27780"/>
                  </a:lnTo>
                  <a:lnTo>
                    <a:pt x="3853" y="27477"/>
                  </a:lnTo>
                  <a:lnTo>
                    <a:pt x="4106" y="27186"/>
                  </a:lnTo>
                  <a:lnTo>
                    <a:pt x="4359" y="26896"/>
                  </a:lnTo>
                  <a:lnTo>
                    <a:pt x="4637" y="26618"/>
                  </a:lnTo>
                  <a:lnTo>
                    <a:pt x="4915" y="26340"/>
                  </a:lnTo>
                  <a:lnTo>
                    <a:pt x="5218" y="26074"/>
                  </a:lnTo>
                  <a:lnTo>
                    <a:pt x="5521" y="25809"/>
                  </a:lnTo>
                  <a:lnTo>
                    <a:pt x="5837" y="25557"/>
                  </a:lnTo>
                  <a:lnTo>
                    <a:pt x="6153" y="25304"/>
                  </a:lnTo>
                  <a:lnTo>
                    <a:pt x="6494" y="25064"/>
                  </a:lnTo>
                  <a:lnTo>
                    <a:pt x="6835" y="24824"/>
                  </a:lnTo>
                  <a:lnTo>
                    <a:pt x="6999" y="24723"/>
                  </a:lnTo>
                  <a:lnTo>
                    <a:pt x="7176" y="24634"/>
                  </a:lnTo>
                  <a:lnTo>
                    <a:pt x="7365" y="24546"/>
                  </a:lnTo>
                  <a:lnTo>
                    <a:pt x="7542" y="24470"/>
                  </a:lnTo>
                  <a:lnTo>
                    <a:pt x="7921" y="24331"/>
                  </a:lnTo>
                  <a:lnTo>
                    <a:pt x="8300" y="24180"/>
                  </a:lnTo>
                  <a:lnTo>
                    <a:pt x="8553" y="24445"/>
                  </a:lnTo>
                  <a:lnTo>
                    <a:pt x="5496" y="32643"/>
                  </a:lnTo>
                  <a:lnTo>
                    <a:pt x="5875" y="32820"/>
                  </a:lnTo>
                  <a:lnTo>
                    <a:pt x="6052" y="32568"/>
                  </a:lnTo>
                  <a:lnTo>
                    <a:pt x="6228" y="32328"/>
                  </a:lnTo>
                  <a:lnTo>
                    <a:pt x="6380" y="32075"/>
                  </a:lnTo>
                  <a:lnTo>
                    <a:pt x="6456" y="31949"/>
                  </a:lnTo>
                  <a:lnTo>
                    <a:pt x="6519" y="31810"/>
                  </a:lnTo>
                  <a:lnTo>
                    <a:pt x="7176" y="30117"/>
                  </a:lnTo>
                  <a:lnTo>
                    <a:pt x="7833" y="28424"/>
                  </a:lnTo>
                  <a:lnTo>
                    <a:pt x="8161" y="27578"/>
                  </a:lnTo>
                  <a:lnTo>
                    <a:pt x="8465" y="26719"/>
                  </a:lnTo>
                  <a:lnTo>
                    <a:pt x="8768" y="25860"/>
                  </a:lnTo>
                  <a:lnTo>
                    <a:pt x="9046" y="25001"/>
                  </a:lnTo>
                  <a:lnTo>
                    <a:pt x="9109" y="24799"/>
                  </a:lnTo>
                  <a:lnTo>
                    <a:pt x="9185" y="24634"/>
                  </a:lnTo>
                  <a:lnTo>
                    <a:pt x="9260" y="24483"/>
                  </a:lnTo>
                  <a:lnTo>
                    <a:pt x="9336" y="24369"/>
                  </a:lnTo>
                  <a:lnTo>
                    <a:pt x="9412" y="24281"/>
                  </a:lnTo>
                  <a:lnTo>
                    <a:pt x="9501" y="24205"/>
                  </a:lnTo>
                  <a:lnTo>
                    <a:pt x="9589" y="24154"/>
                  </a:lnTo>
                  <a:lnTo>
                    <a:pt x="9677" y="24129"/>
                  </a:lnTo>
                  <a:close/>
                  <a:moveTo>
                    <a:pt x="12520" y="1"/>
                  </a:moveTo>
                  <a:lnTo>
                    <a:pt x="12457" y="215"/>
                  </a:lnTo>
                  <a:lnTo>
                    <a:pt x="12406" y="531"/>
                  </a:lnTo>
                  <a:lnTo>
                    <a:pt x="12343" y="936"/>
                  </a:lnTo>
                  <a:lnTo>
                    <a:pt x="12280" y="1441"/>
                  </a:lnTo>
                  <a:lnTo>
                    <a:pt x="12154" y="2679"/>
                  </a:lnTo>
                  <a:lnTo>
                    <a:pt x="12002" y="4207"/>
                  </a:lnTo>
                  <a:lnTo>
                    <a:pt x="11825" y="5989"/>
                  </a:lnTo>
                  <a:lnTo>
                    <a:pt x="11610" y="7972"/>
                  </a:lnTo>
                  <a:lnTo>
                    <a:pt x="11484" y="9033"/>
                  </a:lnTo>
                  <a:lnTo>
                    <a:pt x="11345" y="10119"/>
                  </a:lnTo>
                  <a:lnTo>
                    <a:pt x="11193" y="11244"/>
                  </a:lnTo>
                  <a:lnTo>
                    <a:pt x="11017" y="12393"/>
                  </a:lnTo>
                  <a:lnTo>
                    <a:pt x="10802" y="13669"/>
                  </a:lnTo>
                  <a:lnTo>
                    <a:pt x="10562" y="14945"/>
                  </a:lnTo>
                  <a:lnTo>
                    <a:pt x="10309" y="16208"/>
                  </a:lnTo>
                  <a:lnTo>
                    <a:pt x="10044" y="17472"/>
                  </a:lnTo>
                  <a:lnTo>
                    <a:pt x="9488" y="20011"/>
                  </a:lnTo>
                  <a:lnTo>
                    <a:pt x="8919" y="22537"/>
                  </a:lnTo>
                  <a:lnTo>
                    <a:pt x="8894" y="22664"/>
                  </a:lnTo>
                  <a:lnTo>
                    <a:pt x="8844" y="22790"/>
                  </a:lnTo>
                  <a:lnTo>
                    <a:pt x="8793" y="22916"/>
                  </a:lnTo>
                  <a:lnTo>
                    <a:pt x="8730" y="23030"/>
                  </a:lnTo>
                  <a:lnTo>
                    <a:pt x="8654" y="23144"/>
                  </a:lnTo>
                  <a:lnTo>
                    <a:pt x="8578" y="23232"/>
                  </a:lnTo>
                  <a:lnTo>
                    <a:pt x="8490" y="23308"/>
                  </a:lnTo>
                  <a:lnTo>
                    <a:pt x="8452" y="23321"/>
                  </a:lnTo>
                  <a:lnTo>
                    <a:pt x="8414" y="23333"/>
                  </a:lnTo>
                  <a:lnTo>
                    <a:pt x="8149" y="23396"/>
                  </a:lnTo>
                  <a:lnTo>
                    <a:pt x="7896" y="23472"/>
                  </a:lnTo>
                  <a:lnTo>
                    <a:pt x="7656" y="23548"/>
                  </a:lnTo>
                  <a:lnTo>
                    <a:pt x="7416" y="23636"/>
                  </a:lnTo>
                  <a:lnTo>
                    <a:pt x="7176" y="23725"/>
                  </a:lnTo>
                  <a:lnTo>
                    <a:pt x="6949" y="23826"/>
                  </a:lnTo>
                  <a:lnTo>
                    <a:pt x="6721" y="23927"/>
                  </a:lnTo>
                  <a:lnTo>
                    <a:pt x="6506" y="24041"/>
                  </a:lnTo>
                  <a:lnTo>
                    <a:pt x="6292" y="24167"/>
                  </a:lnTo>
                  <a:lnTo>
                    <a:pt x="6077" y="24281"/>
                  </a:lnTo>
                  <a:lnTo>
                    <a:pt x="5673" y="24546"/>
                  </a:lnTo>
                  <a:lnTo>
                    <a:pt x="5281" y="24836"/>
                  </a:lnTo>
                  <a:lnTo>
                    <a:pt x="4915" y="25140"/>
                  </a:lnTo>
                  <a:lnTo>
                    <a:pt x="4561" y="25468"/>
                  </a:lnTo>
                  <a:lnTo>
                    <a:pt x="4220" y="25809"/>
                  </a:lnTo>
                  <a:lnTo>
                    <a:pt x="3891" y="26163"/>
                  </a:lnTo>
                  <a:lnTo>
                    <a:pt x="3563" y="26542"/>
                  </a:lnTo>
                  <a:lnTo>
                    <a:pt x="3260" y="26921"/>
                  </a:lnTo>
                  <a:lnTo>
                    <a:pt x="2956" y="27325"/>
                  </a:lnTo>
                  <a:lnTo>
                    <a:pt x="2666" y="27729"/>
                  </a:lnTo>
                  <a:lnTo>
                    <a:pt x="2375" y="28134"/>
                  </a:lnTo>
                  <a:lnTo>
                    <a:pt x="2148" y="28500"/>
                  </a:lnTo>
                  <a:lnTo>
                    <a:pt x="1920" y="28866"/>
                  </a:lnTo>
                  <a:lnTo>
                    <a:pt x="1718" y="29233"/>
                  </a:lnTo>
                  <a:lnTo>
                    <a:pt x="1529" y="29612"/>
                  </a:lnTo>
                  <a:lnTo>
                    <a:pt x="1339" y="30003"/>
                  </a:lnTo>
                  <a:lnTo>
                    <a:pt x="1175" y="30382"/>
                  </a:lnTo>
                  <a:lnTo>
                    <a:pt x="1023" y="30786"/>
                  </a:lnTo>
                  <a:lnTo>
                    <a:pt x="872" y="31178"/>
                  </a:lnTo>
                  <a:lnTo>
                    <a:pt x="745" y="31582"/>
                  </a:lnTo>
                  <a:lnTo>
                    <a:pt x="619" y="31974"/>
                  </a:lnTo>
                  <a:lnTo>
                    <a:pt x="493" y="32391"/>
                  </a:lnTo>
                  <a:lnTo>
                    <a:pt x="379" y="32795"/>
                  </a:lnTo>
                  <a:lnTo>
                    <a:pt x="177" y="33616"/>
                  </a:lnTo>
                  <a:lnTo>
                    <a:pt x="0" y="34450"/>
                  </a:lnTo>
                  <a:lnTo>
                    <a:pt x="0" y="36143"/>
                  </a:lnTo>
                  <a:lnTo>
                    <a:pt x="101" y="36218"/>
                  </a:lnTo>
                  <a:lnTo>
                    <a:pt x="139" y="36256"/>
                  </a:lnTo>
                  <a:lnTo>
                    <a:pt x="164" y="36294"/>
                  </a:lnTo>
                  <a:lnTo>
                    <a:pt x="215" y="36635"/>
                  </a:lnTo>
                  <a:lnTo>
                    <a:pt x="291" y="36951"/>
                  </a:lnTo>
                  <a:lnTo>
                    <a:pt x="379" y="37254"/>
                  </a:lnTo>
                  <a:lnTo>
                    <a:pt x="467" y="37532"/>
                  </a:lnTo>
                  <a:lnTo>
                    <a:pt x="581" y="37798"/>
                  </a:lnTo>
                  <a:lnTo>
                    <a:pt x="708" y="38050"/>
                  </a:lnTo>
                  <a:lnTo>
                    <a:pt x="847" y="38290"/>
                  </a:lnTo>
                  <a:lnTo>
                    <a:pt x="998" y="38505"/>
                  </a:lnTo>
                  <a:lnTo>
                    <a:pt x="1162" y="38694"/>
                  </a:lnTo>
                  <a:lnTo>
                    <a:pt x="1327" y="38884"/>
                  </a:lnTo>
                  <a:lnTo>
                    <a:pt x="1516" y="39048"/>
                  </a:lnTo>
                  <a:lnTo>
                    <a:pt x="1706" y="39200"/>
                  </a:lnTo>
                  <a:lnTo>
                    <a:pt x="1895" y="39326"/>
                  </a:lnTo>
                  <a:lnTo>
                    <a:pt x="2110" y="39440"/>
                  </a:lnTo>
                  <a:lnTo>
                    <a:pt x="2325" y="39541"/>
                  </a:lnTo>
                  <a:lnTo>
                    <a:pt x="2552" y="39629"/>
                  </a:lnTo>
                  <a:lnTo>
                    <a:pt x="2779" y="39692"/>
                  </a:lnTo>
                  <a:lnTo>
                    <a:pt x="3007" y="39743"/>
                  </a:lnTo>
                  <a:lnTo>
                    <a:pt x="3247" y="39781"/>
                  </a:lnTo>
                  <a:lnTo>
                    <a:pt x="3500" y="39793"/>
                  </a:lnTo>
                  <a:lnTo>
                    <a:pt x="3740" y="39806"/>
                  </a:lnTo>
                  <a:lnTo>
                    <a:pt x="3992" y="39793"/>
                  </a:lnTo>
                  <a:lnTo>
                    <a:pt x="4258" y="39756"/>
                  </a:lnTo>
                  <a:lnTo>
                    <a:pt x="4510" y="39718"/>
                  </a:lnTo>
                  <a:lnTo>
                    <a:pt x="4776" y="39655"/>
                  </a:lnTo>
                  <a:lnTo>
                    <a:pt x="5041" y="39579"/>
                  </a:lnTo>
                  <a:lnTo>
                    <a:pt x="5294" y="39490"/>
                  </a:lnTo>
                  <a:lnTo>
                    <a:pt x="5559" y="39377"/>
                  </a:lnTo>
                  <a:lnTo>
                    <a:pt x="5824" y="39250"/>
                  </a:lnTo>
                  <a:lnTo>
                    <a:pt x="6089" y="39111"/>
                  </a:lnTo>
                  <a:lnTo>
                    <a:pt x="6342" y="38960"/>
                  </a:lnTo>
                  <a:lnTo>
                    <a:pt x="6595" y="38796"/>
                  </a:lnTo>
                  <a:lnTo>
                    <a:pt x="6911" y="38568"/>
                  </a:lnTo>
                  <a:lnTo>
                    <a:pt x="7214" y="38353"/>
                  </a:lnTo>
                  <a:lnTo>
                    <a:pt x="7504" y="38113"/>
                  </a:lnTo>
                  <a:lnTo>
                    <a:pt x="7782" y="37886"/>
                  </a:lnTo>
                  <a:lnTo>
                    <a:pt x="8060" y="37646"/>
                  </a:lnTo>
                  <a:lnTo>
                    <a:pt x="8326" y="37393"/>
                  </a:lnTo>
                  <a:lnTo>
                    <a:pt x="8591" y="37141"/>
                  </a:lnTo>
                  <a:lnTo>
                    <a:pt x="8844" y="36888"/>
                  </a:lnTo>
                  <a:lnTo>
                    <a:pt x="9084" y="36623"/>
                  </a:lnTo>
                  <a:lnTo>
                    <a:pt x="9311" y="36357"/>
                  </a:lnTo>
                  <a:lnTo>
                    <a:pt x="9538" y="36092"/>
                  </a:lnTo>
                  <a:lnTo>
                    <a:pt x="9766" y="35814"/>
                  </a:lnTo>
                  <a:lnTo>
                    <a:pt x="9968" y="35524"/>
                  </a:lnTo>
                  <a:lnTo>
                    <a:pt x="10170" y="35246"/>
                  </a:lnTo>
                  <a:lnTo>
                    <a:pt x="10372" y="34943"/>
                  </a:lnTo>
                  <a:lnTo>
                    <a:pt x="10549" y="34652"/>
                  </a:lnTo>
                  <a:lnTo>
                    <a:pt x="10739" y="34349"/>
                  </a:lnTo>
                  <a:lnTo>
                    <a:pt x="10903" y="34046"/>
                  </a:lnTo>
                  <a:lnTo>
                    <a:pt x="11067" y="33730"/>
                  </a:lnTo>
                  <a:lnTo>
                    <a:pt x="11219" y="33414"/>
                  </a:lnTo>
                  <a:lnTo>
                    <a:pt x="11370" y="33098"/>
                  </a:lnTo>
                  <a:lnTo>
                    <a:pt x="11509" y="32770"/>
                  </a:lnTo>
                  <a:lnTo>
                    <a:pt x="11636" y="32441"/>
                  </a:lnTo>
                  <a:lnTo>
                    <a:pt x="11762" y="32100"/>
                  </a:lnTo>
                  <a:lnTo>
                    <a:pt x="11876" y="31772"/>
                  </a:lnTo>
                  <a:lnTo>
                    <a:pt x="11989" y="31418"/>
                  </a:lnTo>
                  <a:lnTo>
                    <a:pt x="12090" y="31077"/>
                  </a:lnTo>
                  <a:lnTo>
                    <a:pt x="12179" y="30723"/>
                  </a:lnTo>
                  <a:lnTo>
                    <a:pt x="12267" y="30370"/>
                  </a:lnTo>
                  <a:lnTo>
                    <a:pt x="12343" y="30016"/>
                  </a:lnTo>
                  <a:lnTo>
                    <a:pt x="12406" y="29649"/>
                  </a:lnTo>
                  <a:lnTo>
                    <a:pt x="12469" y="29283"/>
                  </a:lnTo>
                  <a:lnTo>
                    <a:pt x="12558" y="28702"/>
                  </a:lnTo>
                  <a:lnTo>
                    <a:pt x="12596" y="28159"/>
                  </a:lnTo>
                  <a:lnTo>
                    <a:pt x="12621" y="27654"/>
                  </a:lnTo>
                  <a:lnTo>
                    <a:pt x="12608" y="27414"/>
                  </a:lnTo>
                  <a:lnTo>
                    <a:pt x="12608" y="27186"/>
                  </a:lnTo>
                  <a:lnTo>
                    <a:pt x="12583" y="26959"/>
                  </a:lnTo>
                  <a:lnTo>
                    <a:pt x="12558" y="26744"/>
                  </a:lnTo>
                  <a:lnTo>
                    <a:pt x="12520" y="26529"/>
                  </a:lnTo>
                  <a:lnTo>
                    <a:pt x="12482" y="26327"/>
                  </a:lnTo>
                  <a:lnTo>
                    <a:pt x="12432" y="26138"/>
                  </a:lnTo>
                  <a:lnTo>
                    <a:pt x="12368" y="25948"/>
                  </a:lnTo>
                  <a:lnTo>
                    <a:pt x="12305" y="25759"/>
                  </a:lnTo>
                  <a:lnTo>
                    <a:pt x="12229" y="25582"/>
                  </a:lnTo>
                  <a:lnTo>
                    <a:pt x="12141" y="25418"/>
                  </a:lnTo>
                  <a:lnTo>
                    <a:pt x="12053" y="25241"/>
                  </a:lnTo>
                  <a:lnTo>
                    <a:pt x="11951" y="25089"/>
                  </a:lnTo>
                  <a:lnTo>
                    <a:pt x="11838" y="24925"/>
                  </a:lnTo>
                  <a:lnTo>
                    <a:pt x="11724" y="24773"/>
                  </a:lnTo>
                  <a:lnTo>
                    <a:pt x="11598" y="24634"/>
                  </a:lnTo>
                  <a:lnTo>
                    <a:pt x="11459" y="24483"/>
                  </a:lnTo>
                  <a:lnTo>
                    <a:pt x="11320" y="24344"/>
                  </a:lnTo>
                  <a:lnTo>
                    <a:pt x="11168" y="24217"/>
                  </a:lnTo>
                  <a:lnTo>
                    <a:pt x="11004" y="24079"/>
                  </a:lnTo>
                  <a:lnTo>
                    <a:pt x="10663" y="23826"/>
                  </a:lnTo>
                  <a:lnTo>
                    <a:pt x="10284" y="23586"/>
                  </a:lnTo>
                  <a:lnTo>
                    <a:pt x="9867" y="23346"/>
                  </a:lnTo>
                  <a:lnTo>
                    <a:pt x="10271" y="20845"/>
                  </a:lnTo>
                  <a:lnTo>
                    <a:pt x="10688" y="18204"/>
                  </a:lnTo>
                  <a:lnTo>
                    <a:pt x="11547" y="12697"/>
                  </a:lnTo>
                  <a:lnTo>
                    <a:pt x="12394" y="7214"/>
                  </a:lnTo>
                  <a:lnTo>
                    <a:pt x="12811" y="4586"/>
                  </a:lnTo>
                  <a:lnTo>
                    <a:pt x="13215" y="2085"/>
                  </a:lnTo>
                  <a:lnTo>
                    <a:pt x="1252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330;p48">
              <a:extLst>
                <a:ext uri="{FF2B5EF4-FFF2-40B4-BE49-F238E27FC236}">
                  <a16:creationId xmlns:a16="http://schemas.microsoft.com/office/drawing/2014/main" id="{E925AB69-6E37-A4FE-4D63-3771F0794916}"/>
                </a:ext>
              </a:extLst>
            </p:cNvPr>
            <p:cNvSpPr/>
            <p:nvPr/>
          </p:nvSpPr>
          <p:spPr>
            <a:xfrm rot="10800000">
              <a:off x="4580827" y="3124739"/>
              <a:ext cx="118704" cy="357566"/>
            </a:xfrm>
            <a:custGeom>
              <a:avLst/>
              <a:gdLst/>
              <a:ahLst/>
              <a:cxnLst/>
              <a:rect l="l" t="t" r="r" b="b"/>
              <a:pathLst>
                <a:path w="13215" h="39807" fill="none" extrusionOk="0">
                  <a:moveTo>
                    <a:pt x="13215" y="2085"/>
                  </a:moveTo>
                  <a:lnTo>
                    <a:pt x="13215" y="2085"/>
                  </a:lnTo>
                  <a:lnTo>
                    <a:pt x="12811" y="4586"/>
                  </a:lnTo>
                  <a:lnTo>
                    <a:pt x="12394" y="7214"/>
                  </a:lnTo>
                  <a:lnTo>
                    <a:pt x="11547" y="12697"/>
                  </a:lnTo>
                  <a:lnTo>
                    <a:pt x="10688" y="18204"/>
                  </a:lnTo>
                  <a:lnTo>
                    <a:pt x="10271" y="20845"/>
                  </a:lnTo>
                  <a:lnTo>
                    <a:pt x="9867" y="23346"/>
                  </a:lnTo>
                  <a:lnTo>
                    <a:pt x="9867" y="23346"/>
                  </a:lnTo>
                  <a:lnTo>
                    <a:pt x="10284" y="23586"/>
                  </a:lnTo>
                  <a:lnTo>
                    <a:pt x="10663" y="23826"/>
                  </a:lnTo>
                  <a:lnTo>
                    <a:pt x="11004" y="24079"/>
                  </a:lnTo>
                  <a:lnTo>
                    <a:pt x="11168" y="24217"/>
                  </a:lnTo>
                  <a:lnTo>
                    <a:pt x="11320" y="24344"/>
                  </a:lnTo>
                  <a:lnTo>
                    <a:pt x="11459" y="24483"/>
                  </a:lnTo>
                  <a:lnTo>
                    <a:pt x="11598" y="24634"/>
                  </a:lnTo>
                  <a:lnTo>
                    <a:pt x="11724" y="24773"/>
                  </a:lnTo>
                  <a:lnTo>
                    <a:pt x="11838" y="24925"/>
                  </a:lnTo>
                  <a:lnTo>
                    <a:pt x="11951" y="25089"/>
                  </a:lnTo>
                  <a:lnTo>
                    <a:pt x="12053" y="25241"/>
                  </a:lnTo>
                  <a:lnTo>
                    <a:pt x="12141" y="25418"/>
                  </a:lnTo>
                  <a:lnTo>
                    <a:pt x="12229" y="25582"/>
                  </a:lnTo>
                  <a:lnTo>
                    <a:pt x="12305" y="25759"/>
                  </a:lnTo>
                  <a:lnTo>
                    <a:pt x="12368" y="25948"/>
                  </a:lnTo>
                  <a:lnTo>
                    <a:pt x="12432" y="26138"/>
                  </a:lnTo>
                  <a:lnTo>
                    <a:pt x="12482" y="26327"/>
                  </a:lnTo>
                  <a:lnTo>
                    <a:pt x="12520" y="26529"/>
                  </a:lnTo>
                  <a:lnTo>
                    <a:pt x="12558" y="26744"/>
                  </a:lnTo>
                  <a:lnTo>
                    <a:pt x="12583" y="26959"/>
                  </a:lnTo>
                  <a:lnTo>
                    <a:pt x="12608" y="27186"/>
                  </a:lnTo>
                  <a:lnTo>
                    <a:pt x="12608" y="27414"/>
                  </a:lnTo>
                  <a:lnTo>
                    <a:pt x="12621" y="27654"/>
                  </a:lnTo>
                  <a:lnTo>
                    <a:pt x="12596" y="28159"/>
                  </a:lnTo>
                  <a:lnTo>
                    <a:pt x="12558" y="28702"/>
                  </a:lnTo>
                  <a:lnTo>
                    <a:pt x="12469" y="29283"/>
                  </a:lnTo>
                  <a:lnTo>
                    <a:pt x="12469" y="29283"/>
                  </a:lnTo>
                  <a:lnTo>
                    <a:pt x="12406" y="29649"/>
                  </a:lnTo>
                  <a:lnTo>
                    <a:pt x="12343" y="30016"/>
                  </a:lnTo>
                  <a:lnTo>
                    <a:pt x="12267" y="30370"/>
                  </a:lnTo>
                  <a:lnTo>
                    <a:pt x="12179" y="30723"/>
                  </a:lnTo>
                  <a:lnTo>
                    <a:pt x="12090" y="31077"/>
                  </a:lnTo>
                  <a:lnTo>
                    <a:pt x="11989" y="31418"/>
                  </a:lnTo>
                  <a:lnTo>
                    <a:pt x="11876" y="31772"/>
                  </a:lnTo>
                  <a:lnTo>
                    <a:pt x="11762" y="32100"/>
                  </a:lnTo>
                  <a:lnTo>
                    <a:pt x="11636" y="32441"/>
                  </a:lnTo>
                  <a:lnTo>
                    <a:pt x="11509" y="32770"/>
                  </a:lnTo>
                  <a:lnTo>
                    <a:pt x="11370" y="33098"/>
                  </a:lnTo>
                  <a:lnTo>
                    <a:pt x="11219" y="33414"/>
                  </a:lnTo>
                  <a:lnTo>
                    <a:pt x="11067" y="33730"/>
                  </a:lnTo>
                  <a:lnTo>
                    <a:pt x="10903" y="34046"/>
                  </a:lnTo>
                  <a:lnTo>
                    <a:pt x="10739" y="34349"/>
                  </a:lnTo>
                  <a:lnTo>
                    <a:pt x="10549" y="34652"/>
                  </a:lnTo>
                  <a:lnTo>
                    <a:pt x="10372" y="34943"/>
                  </a:lnTo>
                  <a:lnTo>
                    <a:pt x="10170" y="35246"/>
                  </a:lnTo>
                  <a:lnTo>
                    <a:pt x="9968" y="35524"/>
                  </a:lnTo>
                  <a:lnTo>
                    <a:pt x="9766" y="35814"/>
                  </a:lnTo>
                  <a:lnTo>
                    <a:pt x="9538" y="36092"/>
                  </a:lnTo>
                  <a:lnTo>
                    <a:pt x="9311" y="36357"/>
                  </a:lnTo>
                  <a:lnTo>
                    <a:pt x="9084" y="36623"/>
                  </a:lnTo>
                  <a:lnTo>
                    <a:pt x="8844" y="36888"/>
                  </a:lnTo>
                  <a:lnTo>
                    <a:pt x="8591" y="37141"/>
                  </a:lnTo>
                  <a:lnTo>
                    <a:pt x="8326" y="37393"/>
                  </a:lnTo>
                  <a:lnTo>
                    <a:pt x="8060" y="37646"/>
                  </a:lnTo>
                  <a:lnTo>
                    <a:pt x="7782" y="37886"/>
                  </a:lnTo>
                  <a:lnTo>
                    <a:pt x="7504" y="38113"/>
                  </a:lnTo>
                  <a:lnTo>
                    <a:pt x="7214" y="38353"/>
                  </a:lnTo>
                  <a:lnTo>
                    <a:pt x="6911" y="38568"/>
                  </a:lnTo>
                  <a:lnTo>
                    <a:pt x="6595" y="38796"/>
                  </a:lnTo>
                  <a:lnTo>
                    <a:pt x="6595" y="38796"/>
                  </a:lnTo>
                  <a:lnTo>
                    <a:pt x="6342" y="38960"/>
                  </a:lnTo>
                  <a:lnTo>
                    <a:pt x="6089" y="39111"/>
                  </a:lnTo>
                  <a:lnTo>
                    <a:pt x="5824" y="39250"/>
                  </a:lnTo>
                  <a:lnTo>
                    <a:pt x="5559" y="39377"/>
                  </a:lnTo>
                  <a:lnTo>
                    <a:pt x="5294" y="39490"/>
                  </a:lnTo>
                  <a:lnTo>
                    <a:pt x="5041" y="39579"/>
                  </a:lnTo>
                  <a:lnTo>
                    <a:pt x="4776" y="39655"/>
                  </a:lnTo>
                  <a:lnTo>
                    <a:pt x="4510" y="39718"/>
                  </a:lnTo>
                  <a:lnTo>
                    <a:pt x="4258" y="39756"/>
                  </a:lnTo>
                  <a:lnTo>
                    <a:pt x="3992" y="39793"/>
                  </a:lnTo>
                  <a:lnTo>
                    <a:pt x="3740" y="39806"/>
                  </a:lnTo>
                  <a:lnTo>
                    <a:pt x="3500" y="39793"/>
                  </a:lnTo>
                  <a:lnTo>
                    <a:pt x="3247" y="39781"/>
                  </a:lnTo>
                  <a:lnTo>
                    <a:pt x="3007" y="39743"/>
                  </a:lnTo>
                  <a:lnTo>
                    <a:pt x="2779" y="39692"/>
                  </a:lnTo>
                  <a:lnTo>
                    <a:pt x="2552" y="39629"/>
                  </a:lnTo>
                  <a:lnTo>
                    <a:pt x="2325" y="39541"/>
                  </a:lnTo>
                  <a:lnTo>
                    <a:pt x="2110" y="39440"/>
                  </a:lnTo>
                  <a:lnTo>
                    <a:pt x="1895" y="39326"/>
                  </a:lnTo>
                  <a:lnTo>
                    <a:pt x="1706" y="39200"/>
                  </a:lnTo>
                  <a:lnTo>
                    <a:pt x="1516" y="39048"/>
                  </a:lnTo>
                  <a:lnTo>
                    <a:pt x="1327" y="38884"/>
                  </a:lnTo>
                  <a:lnTo>
                    <a:pt x="1162" y="38694"/>
                  </a:lnTo>
                  <a:lnTo>
                    <a:pt x="998" y="38505"/>
                  </a:lnTo>
                  <a:lnTo>
                    <a:pt x="847" y="38290"/>
                  </a:lnTo>
                  <a:lnTo>
                    <a:pt x="708" y="38050"/>
                  </a:lnTo>
                  <a:lnTo>
                    <a:pt x="581" y="37798"/>
                  </a:lnTo>
                  <a:lnTo>
                    <a:pt x="467" y="37532"/>
                  </a:lnTo>
                  <a:lnTo>
                    <a:pt x="379" y="37254"/>
                  </a:lnTo>
                  <a:lnTo>
                    <a:pt x="291" y="36951"/>
                  </a:lnTo>
                  <a:lnTo>
                    <a:pt x="215" y="36635"/>
                  </a:lnTo>
                  <a:lnTo>
                    <a:pt x="164" y="36294"/>
                  </a:lnTo>
                  <a:lnTo>
                    <a:pt x="164" y="36294"/>
                  </a:lnTo>
                  <a:lnTo>
                    <a:pt x="139" y="36256"/>
                  </a:lnTo>
                  <a:lnTo>
                    <a:pt x="101" y="36218"/>
                  </a:lnTo>
                  <a:lnTo>
                    <a:pt x="0" y="36143"/>
                  </a:lnTo>
                  <a:lnTo>
                    <a:pt x="0" y="36143"/>
                  </a:lnTo>
                  <a:lnTo>
                    <a:pt x="0" y="34450"/>
                  </a:lnTo>
                  <a:lnTo>
                    <a:pt x="0" y="34450"/>
                  </a:lnTo>
                  <a:lnTo>
                    <a:pt x="177" y="33616"/>
                  </a:lnTo>
                  <a:lnTo>
                    <a:pt x="379" y="32795"/>
                  </a:lnTo>
                  <a:lnTo>
                    <a:pt x="493" y="32391"/>
                  </a:lnTo>
                  <a:lnTo>
                    <a:pt x="619" y="31974"/>
                  </a:lnTo>
                  <a:lnTo>
                    <a:pt x="745" y="31582"/>
                  </a:lnTo>
                  <a:lnTo>
                    <a:pt x="872" y="31178"/>
                  </a:lnTo>
                  <a:lnTo>
                    <a:pt x="1023" y="30786"/>
                  </a:lnTo>
                  <a:lnTo>
                    <a:pt x="1175" y="30382"/>
                  </a:lnTo>
                  <a:lnTo>
                    <a:pt x="1339" y="30003"/>
                  </a:lnTo>
                  <a:lnTo>
                    <a:pt x="1529" y="29612"/>
                  </a:lnTo>
                  <a:lnTo>
                    <a:pt x="1718" y="29233"/>
                  </a:lnTo>
                  <a:lnTo>
                    <a:pt x="1920" y="28866"/>
                  </a:lnTo>
                  <a:lnTo>
                    <a:pt x="2148" y="28500"/>
                  </a:lnTo>
                  <a:lnTo>
                    <a:pt x="2375" y="28134"/>
                  </a:lnTo>
                  <a:lnTo>
                    <a:pt x="2375" y="28134"/>
                  </a:lnTo>
                  <a:lnTo>
                    <a:pt x="2666" y="27729"/>
                  </a:lnTo>
                  <a:lnTo>
                    <a:pt x="2956" y="27325"/>
                  </a:lnTo>
                  <a:lnTo>
                    <a:pt x="3260" y="26921"/>
                  </a:lnTo>
                  <a:lnTo>
                    <a:pt x="3563" y="26542"/>
                  </a:lnTo>
                  <a:lnTo>
                    <a:pt x="3891" y="26163"/>
                  </a:lnTo>
                  <a:lnTo>
                    <a:pt x="4220" y="25809"/>
                  </a:lnTo>
                  <a:lnTo>
                    <a:pt x="4561" y="25468"/>
                  </a:lnTo>
                  <a:lnTo>
                    <a:pt x="4915" y="25140"/>
                  </a:lnTo>
                  <a:lnTo>
                    <a:pt x="5281" y="24836"/>
                  </a:lnTo>
                  <a:lnTo>
                    <a:pt x="5673" y="24546"/>
                  </a:lnTo>
                  <a:lnTo>
                    <a:pt x="6077" y="24281"/>
                  </a:lnTo>
                  <a:lnTo>
                    <a:pt x="6292" y="24167"/>
                  </a:lnTo>
                  <a:lnTo>
                    <a:pt x="6506" y="24041"/>
                  </a:lnTo>
                  <a:lnTo>
                    <a:pt x="6721" y="23927"/>
                  </a:lnTo>
                  <a:lnTo>
                    <a:pt x="6949" y="23826"/>
                  </a:lnTo>
                  <a:lnTo>
                    <a:pt x="7176" y="23725"/>
                  </a:lnTo>
                  <a:lnTo>
                    <a:pt x="7416" y="23636"/>
                  </a:lnTo>
                  <a:lnTo>
                    <a:pt x="7656" y="23548"/>
                  </a:lnTo>
                  <a:lnTo>
                    <a:pt x="7896" y="23472"/>
                  </a:lnTo>
                  <a:lnTo>
                    <a:pt x="8149" y="23396"/>
                  </a:lnTo>
                  <a:lnTo>
                    <a:pt x="8414" y="23333"/>
                  </a:lnTo>
                  <a:lnTo>
                    <a:pt x="8414" y="23333"/>
                  </a:lnTo>
                  <a:lnTo>
                    <a:pt x="8452" y="23321"/>
                  </a:lnTo>
                  <a:lnTo>
                    <a:pt x="8490" y="23308"/>
                  </a:lnTo>
                  <a:lnTo>
                    <a:pt x="8578" y="23232"/>
                  </a:lnTo>
                  <a:lnTo>
                    <a:pt x="8654" y="23144"/>
                  </a:lnTo>
                  <a:lnTo>
                    <a:pt x="8730" y="23030"/>
                  </a:lnTo>
                  <a:lnTo>
                    <a:pt x="8793" y="22916"/>
                  </a:lnTo>
                  <a:lnTo>
                    <a:pt x="8844" y="22790"/>
                  </a:lnTo>
                  <a:lnTo>
                    <a:pt x="8894" y="22664"/>
                  </a:lnTo>
                  <a:lnTo>
                    <a:pt x="8919" y="22537"/>
                  </a:lnTo>
                  <a:lnTo>
                    <a:pt x="8919" y="22537"/>
                  </a:lnTo>
                  <a:lnTo>
                    <a:pt x="9488" y="20011"/>
                  </a:lnTo>
                  <a:lnTo>
                    <a:pt x="10044" y="17472"/>
                  </a:lnTo>
                  <a:lnTo>
                    <a:pt x="10309" y="16208"/>
                  </a:lnTo>
                  <a:lnTo>
                    <a:pt x="10562" y="14945"/>
                  </a:lnTo>
                  <a:lnTo>
                    <a:pt x="10802" y="13669"/>
                  </a:lnTo>
                  <a:lnTo>
                    <a:pt x="11017" y="12393"/>
                  </a:lnTo>
                  <a:lnTo>
                    <a:pt x="11017" y="12393"/>
                  </a:lnTo>
                  <a:lnTo>
                    <a:pt x="11193" y="11244"/>
                  </a:lnTo>
                  <a:lnTo>
                    <a:pt x="11345" y="10119"/>
                  </a:lnTo>
                  <a:lnTo>
                    <a:pt x="11484" y="9033"/>
                  </a:lnTo>
                  <a:lnTo>
                    <a:pt x="11610" y="7972"/>
                  </a:lnTo>
                  <a:lnTo>
                    <a:pt x="11825" y="5989"/>
                  </a:lnTo>
                  <a:lnTo>
                    <a:pt x="12002" y="4207"/>
                  </a:lnTo>
                  <a:lnTo>
                    <a:pt x="12154" y="2679"/>
                  </a:lnTo>
                  <a:lnTo>
                    <a:pt x="12280" y="1441"/>
                  </a:lnTo>
                  <a:lnTo>
                    <a:pt x="12343" y="936"/>
                  </a:lnTo>
                  <a:lnTo>
                    <a:pt x="12406" y="531"/>
                  </a:lnTo>
                  <a:lnTo>
                    <a:pt x="12457" y="215"/>
                  </a:lnTo>
                  <a:lnTo>
                    <a:pt x="12520" y="1"/>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31;p48">
              <a:extLst>
                <a:ext uri="{FF2B5EF4-FFF2-40B4-BE49-F238E27FC236}">
                  <a16:creationId xmlns:a16="http://schemas.microsoft.com/office/drawing/2014/main" id="{95E54589-1676-CC69-5B86-DDEF396676C4}"/>
                </a:ext>
              </a:extLst>
            </p:cNvPr>
            <p:cNvSpPr/>
            <p:nvPr/>
          </p:nvSpPr>
          <p:spPr>
            <a:xfrm rot="10800000">
              <a:off x="4593079" y="3132455"/>
              <a:ext cx="97604" cy="133112"/>
            </a:xfrm>
            <a:custGeom>
              <a:avLst/>
              <a:gdLst/>
              <a:ahLst/>
              <a:cxnLst/>
              <a:rect l="l" t="t" r="r" b="b"/>
              <a:pathLst>
                <a:path w="10866" h="14819" fill="none" extrusionOk="0">
                  <a:moveTo>
                    <a:pt x="7568" y="316"/>
                  </a:moveTo>
                  <a:lnTo>
                    <a:pt x="7568" y="316"/>
                  </a:lnTo>
                  <a:lnTo>
                    <a:pt x="7315" y="51"/>
                  </a:lnTo>
                  <a:lnTo>
                    <a:pt x="7315" y="51"/>
                  </a:lnTo>
                  <a:lnTo>
                    <a:pt x="6936" y="202"/>
                  </a:lnTo>
                  <a:lnTo>
                    <a:pt x="6557" y="341"/>
                  </a:lnTo>
                  <a:lnTo>
                    <a:pt x="6380" y="417"/>
                  </a:lnTo>
                  <a:lnTo>
                    <a:pt x="6191" y="505"/>
                  </a:lnTo>
                  <a:lnTo>
                    <a:pt x="6014" y="594"/>
                  </a:lnTo>
                  <a:lnTo>
                    <a:pt x="5850" y="695"/>
                  </a:lnTo>
                  <a:lnTo>
                    <a:pt x="5850" y="695"/>
                  </a:lnTo>
                  <a:lnTo>
                    <a:pt x="5509" y="935"/>
                  </a:lnTo>
                  <a:lnTo>
                    <a:pt x="5168" y="1175"/>
                  </a:lnTo>
                  <a:lnTo>
                    <a:pt x="4852" y="1428"/>
                  </a:lnTo>
                  <a:lnTo>
                    <a:pt x="4536" y="1680"/>
                  </a:lnTo>
                  <a:lnTo>
                    <a:pt x="4233" y="1945"/>
                  </a:lnTo>
                  <a:lnTo>
                    <a:pt x="3930" y="2211"/>
                  </a:lnTo>
                  <a:lnTo>
                    <a:pt x="3652" y="2489"/>
                  </a:lnTo>
                  <a:lnTo>
                    <a:pt x="3374" y="2767"/>
                  </a:lnTo>
                  <a:lnTo>
                    <a:pt x="3121" y="3057"/>
                  </a:lnTo>
                  <a:lnTo>
                    <a:pt x="2868" y="3348"/>
                  </a:lnTo>
                  <a:lnTo>
                    <a:pt x="2616" y="3651"/>
                  </a:lnTo>
                  <a:lnTo>
                    <a:pt x="2388" y="3954"/>
                  </a:lnTo>
                  <a:lnTo>
                    <a:pt x="2173" y="4257"/>
                  </a:lnTo>
                  <a:lnTo>
                    <a:pt x="1959" y="4573"/>
                  </a:lnTo>
                  <a:lnTo>
                    <a:pt x="1757" y="4889"/>
                  </a:lnTo>
                  <a:lnTo>
                    <a:pt x="1567" y="5217"/>
                  </a:lnTo>
                  <a:lnTo>
                    <a:pt x="1390" y="5558"/>
                  </a:lnTo>
                  <a:lnTo>
                    <a:pt x="1226" y="5887"/>
                  </a:lnTo>
                  <a:lnTo>
                    <a:pt x="1074" y="6241"/>
                  </a:lnTo>
                  <a:lnTo>
                    <a:pt x="923" y="6582"/>
                  </a:lnTo>
                  <a:lnTo>
                    <a:pt x="784" y="6948"/>
                  </a:lnTo>
                  <a:lnTo>
                    <a:pt x="657" y="7302"/>
                  </a:lnTo>
                  <a:lnTo>
                    <a:pt x="544" y="7668"/>
                  </a:lnTo>
                  <a:lnTo>
                    <a:pt x="443" y="8047"/>
                  </a:lnTo>
                  <a:lnTo>
                    <a:pt x="354" y="8426"/>
                  </a:lnTo>
                  <a:lnTo>
                    <a:pt x="266" y="8805"/>
                  </a:lnTo>
                  <a:lnTo>
                    <a:pt x="190" y="9197"/>
                  </a:lnTo>
                  <a:lnTo>
                    <a:pt x="139" y="9588"/>
                  </a:lnTo>
                  <a:lnTo>
                    <a:pt x="89" y="9992"/>
                  </a:lnTo>
                  <a:lnTo>
                    <a:pt x="38" y="10397"/>
                  </a:lnTo>
                  <a:lnTo>
                    <a:pt x="13" y="10814"/>
                  </a:lnTo>
                  <a:lnTo>
                    <a:pt x="0" y="11230"/>
                  </a:lnTo>
                  <a:lnTo>
                    <a:pt x="0" y="11230"/>
                  </a:lnTo>
                  <a:lnTo>
                    <a:pt x="0" y="11534"/>
                  </a:lnTo>
                  <a:lnTo>
                    <a:pt x="0" y="11824"/>
                  </a:lnTo>
                  <a:lnTo>
                    <a:pt x="26" y="12102"/>
                  </a:lnTo>
                  <a:lnTo>
                    <a:pt x="64" y="12367"/>
                  </a:lnTo>
                  <a:lnTo>
                    <a:pt x="114" y="12620"/>
                  </a:lnTo>
                  <a:lnTo>
                    <a:pt x="177" y="12860"/>
                  </a:lnTo>
                  <a:lnTo>
                    <a:pt x="253" y="13087"/>
                  </a:lnTo>
                  <a:lnTo>
                    <a:pt x="329" y="13302"/>
                  </a:lnTo>
                  <a:lnTo>
                    <a:pt x="430" y="13504"/>
                  </a:lnTo>
                  <a:lnTo>
                    <a:pt x="531" y="13681"/>
                  </a:lnTo>
                  <a:lnTo>
                    <a:pt x="645" y="13858"/>
                  </a:lnTo>
                  <a:lnTo>
                    <a:pt x="771" y="14022"/>
                  </a:lnTo>
                  <a:lnTo>
                    <a:pt x="910" y="14161"/>
                  </a:lnTo>
                  <a:lnTo>
                    <a:pt x="1062" y="14300"/>
                  </a:lnTo>
                  <a:lnTo>
                    <a:pt x="1213" y="14414"/>
                  </a:lnTo>
                  <a:lnTo>
                    <a:pt x="1378" y="14515"/>
                  </a:lnTo>
                  <a:lnTo>
                    <a:pt x="1542" y="14603"/>
                  </a:lnTo>
                  <a:lnTo>
                    <a:pt x="1731" y="14679"/>
                  </a:lnTo>
                  <a:lnTo>
                    <a:pt x="1921" y="14742"/>
                  </a:lnTo>
                  <a:lnTo>
                    <a:pt x="2110" y="14780"/>
                  </a:lnTo>
                  <a:lnTo>
                    <a:pt x="2312" y="14805"/>
                  </a:lnTo>
                  <a:lnTo>
                    <a:pt x="2527" y="14818"/>
                  </a:lnTo>
                  <a:lnTo>
                    <a:pt x="2742" y="14818"/>
                  </a:lnTo>
                  <a:lnTo>
                    <a:pt x="2969" y="14805"/>
                  </a:lnTo>
                  <a:lnTo>
                    <a:pt x="3197" y="14768"/>
                  </a:lnTo>
                  <a:lnTo>
                    <a:pt x="3437" y="14717"/>
                  </a:lnTo>
                  <a:lnTo>
                    <a:pt x="3677" y="14654"/>
                  </a:lnTo>
                  <a:lnTo>
                    <a:pt x="3930" y="14578"/>
                  </a:lnTo>
                  <a:lnTo>
                    <a:pt x="4182" y="14477"/>
                  </a:lnTo>
                  <a:lnTo>
                    <a:pt x="4435" y="14363"/>
                  </a:lnTo>
                  <a:lnTo>
                    <a:pt x="4700" y="14237"/>
                  </a:lnTo>
                  <a:lnTo>
                    <a:pt x="4965" y="14085"/>
                  </a:lnTo>
                  <a:lnTo>
                    <a:pt x="4965" y="14085"/>
                  </a:lnTo>
                  <a:lnTo>
                    <a:pt x="5193" y="13946"/>
                  </a:lnTo>
                  <a:lnTo>
                    <a:pt x="5420" y="13795"/>
                  </a:lnTo>
                  <a:lnTo>
                    <a:pt x="5635" y="13631"/>
                  </a:lnTo>
                  <a:lnTo>
                    <a:pt x="5850" y="13466"/>
                  </a:lnTo>
                  <a:lnTo>
                    <a:pt x="5850" y="13466"/>
                  </a:lnTo>
                  <a:lnTo>
                    <a:pt x="6343" y="13037"/>
                  </a:lnTo>
                  <a:lnTo>
                    <a:pt x="6823" y="12595"/>
                  </a:lnTo>
                  <a:lnTo>
                    <a:pt x="7265" y="12127"/>
                  </a:lnTo>
                  <a:lnTo>
                    <a:pt x="7694" y="11647"/>
                  </a:lnTo>
                  <a:lnTo>
                    <a:pt x="8086" y="11155"/>
                  </a:lnTo>
                  <a:lnTo>
                    <a:pt x="8452" y="10649"/>
                  </a:lnTo>
                  <a:lnTo>
                    <a:pt x="8793" y="10131"/>
                  </a:lnTo>
                  <a:lnTo>
                    <a:pt x="9109" y="9588"/>
                  </a:lnTo>
                  <a:lnTo>
                    <a:pt x="9400" y="9045"/>
                  </a:lnTo>
                  <a:lnTo>
                    <a:pt x="9678" y="8477"/>
                  </a:lnTo>
                  <a:lnTo>
                    <a:pt x="9918" y="7895"/>
                  </a:lnTo>
                  <a:lnTo>
                    <a:pt x="10133" y="7302"/>
                  </a:lnTo>
                  <a:lnTo>
                    <a:pt x="10322" y="6695"/>
                  </a:lnTo>
                  <a:lnTo>
                    <a:pt x="10486" y="6089"/>
                  </a:lnTo>
                  <a:lnTo>
                    <a:pt x="10625" y="5457"/>
                  </a:lnTo>
                  <a:lnTo>
                    <a:pt x="10752" y="4813"/>
                  </a:lnTo>
                  <a:lnTo>
                    <a:pt x="10752" y="4813"/>
                  </a:lnTo>
                  <a:lnTo>
                    <a:pt x="10790" y="4510"/>
                  </a:lnTo>
                  <a:lnTo>
                    <a:pt x="10827" y="4219"/>
                  </a:lnTo>
                  <a:lnTo>
                    <a:pt x="10853" y="3916"/>
                  </a:lnTo>
                  <a:lnTo>
                    <a:pt x="10865" y="3626"/>
                  </a:lnTo>
                  <a:lnTo>
                    <a:pt x="10865" y="3322"/>
                  </a:lnTo>
                  <a:lnTo>
                    <a:pt x="10853" y="3032"/>
                  </a:lnTo>
                  <a:lnTo>
                    <a:pt x="10827" y="2741"/>
                  </a:lnTo>
                  <a:lnTo>
                    <a:pt x="10777" y="2451"/>
                  </a:lnTo>
                  <a:lnTo>
                    <a:pt x="10701" y="2173"/>
                  </a:lnTo>
                  <a:lnTo>
                    <a:pt x="10613" y="1895"/>
                  </a:lnTo>
                  <a:lnTo>
                    <a:pt x="10499" y="1630"/>
                  </a:lnTo>
                  <a:lnTo>
                    <a:pt x="10360" y="1364"/>
                  </a:lnTo>
                  <a:lnTo>
                    <a:pt x="10196" y="1112"/>
                  </a:lnTo>
                  <a:lnTo>
                    <a:pt x="10006" y="859"/>
                  </a:lnTo>
                  <a:lnTo>
                    <a:pt x="9792" y="632"/>
                  </a:lnTo>
                  <a:lnTo>
                    <a:pt x="9551" y="404"/>
                  </a:lnTo>
                  <a:lnTo>
                    <a:pt x="9551" y="404"/>
                  </a:lnTo>
                  <a:lnTo>
                    <a:pt x="9311" y="215"/>
                  </a:lnTo>
                  <a:lnTo>
                    <a:pt x="9198" y="139"/>
                  </a:lnTo>
                  <a:lnTo>
                    <a:pt x="9084" y="88"/>
                  </a:lnTo>
                  <a:lnTo>
                    <a:pt x="8983" y="38"/>
                  </a:lnTo>
                  <a:lnTo>
                    <a:pt x="8882" y="13"/>
                  </a:lnTo>
                  <a:lnTo>
                    <a:pt x="8781" y="0"/>
                  </a:lnTo>
                  <a:lnTo>
                    <a:pt x="8692" y="0"/>
                  </a:lnTo>
                  <a:lnTo>
                    <a:pt x="8604" y="25"/>
                  </a:lnTo>
                  <a:lnTo>
                    <a:pt x="8516" y="76"/>
                  </a:lnTo>
                  <a:lnTo>
                    <a:pt x="8427" y="152"/>
                  </a:lnTo>
                  <a:lnTo>
                    <a:pt x="8351" y="240"/>
                  </a:lnTo>
                  <a:lnTo>
                    <a:pt x="8275" y="354"/>
                  </a:lnTo>
                  <a:lnTo>
                    <a:pt x="8200" y="505"/>
                  </a:lnTo>
                  <a:lnTo>
                    <a:pt x="8124" y="670"/>
                  </a:lnTo>
                  <a:lnTo>
                    <a:pt x="8061" y="872"/>
                  </a:lnTo>
                  <a:lnTo>
                    <a:pt x="8061" y="872"/>
                  </a:lnTo>
                  <a:lnTo>
                    <a:pt x="7783" y="1731"/>
                  </a:lnTo>
                  <a:lnTo>
                    <a:pt x="7480" y="2590"/>
                  </a:lnTo>
                  <a:lnTo>
                    <a:pt x="7176" y="3449"/>
                  </a:lnTo>
                  <a:lnTo>
                    <a:pt x="6848" y="4295"/>
                  </a:lnTo>
                  <a:lnTo>
                    <a:pt x="6191" y="5988"/>
                  </a:lnTo>
                  <a:lnTo>
                    <a:pt x="5534" y="7681"/>
                  </a:lnTo>
                  <a:lnTo>
                    <a:pt x="5534" y="7681"/>
                  </a:lnTo>
                  <a:lnTo>
                    <a:pt x="5471" y="7820"/>
                  </a:lnTo>
                  <a:lnTo>
                    <a:pt x="5395" y="7946"/>
                  </a:lnTo>
                  <a:lnTo>
                    <a:pt x="5243" y="8199"/>
                  </a:lnTo>
                  <a:lnTo>
                    <a:pt x="5067" y="8439"/>
                  </a:lnTo>
                  <a:lnTo>
                    <a:pt x="4890" y="8691"/>
                  </a:lnTo>
                  <a:lnTo>
                    <a:pt x="4890" y="8691"/>
                  </a:lnTo>
                  <a:lnTo>
                    <a:pt x="4511" y="8514"/>
                  </a:lnTo>
                  <a:lnTo>
                    <a:pt x="4511" y="8514"/>
                  </a:lnTo>
                  <a:lnTo>
                    <a:pt x="7568" y="316"/>
                  </a:lnTo>
                  <a:lnTo>
                    <a:pt x="7568" y="316"/>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32;p48">
              <a:extLst>
                <a:ext uri="{FF2B5EF4-FFF2-40B4-BE49-F238E27FC236}">
                  <a16:creationId xmlns:a16="http://schemas.microsoft.com/office/drawing/2014/main" id="{D1F453FE-1D58-338B-B40E-4E8C5B570200}"/>
                </a:ext>
              </a:extLst>
            </p:cNvPr>
            <p:cNvSpPr/>
            <p:nvPr/>
          </p:nvSpPr>
          <p:spPr>
            <a:xfrm rot="10800000">
              <a:off x="4444536" y="3013653"/>
              <a:ext cx="198711" cy="566688"/>
            </a:xfrm>
            <a:custGeom>
              <a:avLst/>
              <a:gdLst/>
              <a:ahLst/>
              <a:cxnLst/>
              <a:rect l="l" t="t" r="r" b="b"/>
              <a:pathLst>
                <a:path w="22122" h="63088" extrusionOk="0">
                  <a:moveTo>
                    <a:pt x="15009" y="39035"/>
                  </a:moveTo>
                  <a:lnTo>
                    <a:pt x="15262" y="39199"/>
                  </a:lnTo>
                  <a:lnTo>
                    <a:pt x="15375" y="39300"/>
                  </a:lnTo>
                  <a:lnTo>
                    <a:pt x="15477" y="39401"/>
                  </a:lnTo>
                  <a:lnTo>
                    <a:pt x="16007" y="40033"/>
                  </a:lnTo>
                  <a:lnTo>
                    <a:pt x="16512" y="40665"/>
                  </a:lnTo>
                  <a:lnTo>
                    <a:pt x="17005" y="41309"/>
                  </a:lnTo>
                  <a:lnTo>
                    <a:pt x="17485" y="41966"/>
                  </a:lnTo>
                  <a:lnTo>
                    <a:pt x="17953" y="42635"/>
                  </a:lnTo>
                  <a:lnTo>
                    <a:pt x="18395" y="43305"/>
                  </a:lnTo>
                  <a:lnTo>
                    <a:pt x="18799" y="44000"/>
                  </a:lnTo>
                  <a:lnTo>
                    <a:pt x="19203" y="44694"/>
                  </a:lnTo>
                  <a:lnTo>
                    <a:pt x="19570" y="45402"/>
                  </a:lnTo>
                  <a:lnTo>
                    <a:pt x="19734" y="45768"/>
                  </a:lnTo>
                  <a:lnTo>
                    <a:pt x="19898" y="46134"/>
                  </a:lnTo>
                  <a:lnTo>
                    <a:pt x="20063" y="46501"/>
                  </a:lnTo>
                  <a:lnTo>
                    <a:pt x="20214" y="46880"/>
                  </a:lnTo>
                  <a:lnTo>
                    <a:pt x="20353" y="47246"/>
                  </a:lnTo>
                  <a:lnTo>
                    <a:pt x="20492" y="47625"/>
                  </a:lnTo>
                  <a:lnTo>
                    <a:pt x="20618" y="48017"/>
                  </a:lnTo>
                  <a:lnTo>
                    <a:pt x="20745" y="48408"/>
                  </a:lnTo>
                  <a:lnTo>
                    <a:pt x="20858" y="48800"/>
                  </a:lnTo>
                  <a:lnTo>
                    <a:pt x="20960" y="49192"/>
                  </a:lnTo>
                  <a:lnTo>
                    <a:pt x="21048" y="49596"/>
                  </a:lnTo>
                  <a:lnTo>
                    <a:pt x="21136" y="50000"/>
                  </a:lnTo>
                  <a:lnTo>
                    <a:pt x="21212" y="50417"/>
                  </a:lnTo>
                  <a:lnTo>
                    <a:pt x="21275" y="50821"/>
                  </a:lnTo>
                  <a:lnTo>
                    <a:pt x="21313" y="51086"/>
                  </a:lnTo>
                  <a:lnTo>
                    <a:pt x="21339" y="51364"/>
                  </a:lnTo>
                  <a:lnTo>
                    <a:pt x="21364" y="51895"/>
                  </a:lnTo>
                  <a:lnTo>
                    <a:pt x="21389" y="52969"/>
                  </a:lnTo>
                  <a:lnTo>
                    <a:pt x="21389" y="53045"/>
                  </a:lnTo>
                  <a:lnTo>
                    <a:pt x="21364" y="53120"/>
                  </a:lnTo>
                  <a:lnTo>
                    <a:pt x="21275" y="53373"/>
                  </a:lnTo>
                  <a:lnTo>
                    <a:pt x="21162" y="52893"/>
                  </a:lnTo>
                  <a:lnTo>
                    <a:pt x="21073" y="52489"/>
                  </a:lnTo>
                  <a:lnTo>
                    <a:pt x="20960" y="52097"/>
                  </a:lnTo>
                  <a:lnTo>
                    <a:pt x="20846" y="51705"/>
                  </a:lnTo>
                  <a:lnTo>
                    <a:pt x="20707" y="51326"/>
                  </a:lnTo>
                  <a:lnTo>
                    <a:pt x="20555" y="50948"/>
                  </a:lnTo>
                  <a:lnTo>
                    <a:pt x="20391" y="50569"/>
                  </a:lnTo>
                  <a:lnTo>
                    <a:pt x="20214" y="50202"/>
                  </a:lnTo>
                  <a:lnTo>
                    <a:pt x="20037" y="49848"/>
                  </a:lnTo>
                  <a:lnTo>
                    <a:pt x="19658" y="49128"/>
                  </a:lnTo>
                  <a:lnTo>
                    <a:pt x="19254" y="48421"/>
                  </a:lnTo>
                  <a:lnTo>
                    <a:pt x="18420" y="47006"/>
                  </a:lnTo>
                  <a:lnTo>
                    <a:pt x="18167" y="46564"/>
                  </a:lnTo>
                  <a:lnTo>
                    <a:pt x="17927" y="46109"/>
                  </a:lnTo>
                  <a:lnTo>
                    <a:pt x="17700" y="45654"/>
                  </a:lnTo>
                  <a:lnTo>
                    <a:pt x="17473" y="45200"/>
                  </a:lnTo>
                  <a:lnTo>
                    <a:pt x="17043" y="44277"/>
                  </a:lnTo>
                  <a:lnTo>
                    <a:pt x="16626" y="43330"/>
                  </a:lnTo>
                  <a:lnTo>
                    <a:pt x="16222" y="42395"/>
                  </a:lnTo>
                  <a:lnTo>
                    <a:pt x="15830" y="41448"/>
                  </a:lnTo>
                  <a:lnTo>
                    <a:pt x="15426" y="40500"/>
                  </a:lnTo>
                  <a:lnTo>
                    <a:pt x="15022" y="39566"/>
                  </a:lnTo>
                  <a:lnTo>
                    <a:pt x="14996" y="39502"/>
                  </a:lnTo>
                  <a:lnTo>
                    <a:pt x="14984" y="39439"/>
                  </a:lnTo>
                  <a:lnTo>
                    <a:pt x="14996" y="39300"/>
                  </a:lnTo>
                  <a:lnTo>
                    <a:pt x="15009" y="39161"/>
                  </a:lnTo>
                  <a:lnTo>
                    <a:pt x="15009" y="39035"/>
                  </a:lnTo>
                  <a:close/>
                  <a:moveTo>
                    <a:pt x="139" y="0"/>
                  </a:moveTo>
                  <a:lnTo>
                    <a:pt x="89" y="190"/>
                  </a:lnTo>
                  <a:lnTo>
                    <a:pt x="38" y="392"/>
                  </a:lnTo>
                  <a:lnTo>
                    <a:pt x="13" y="480"/>
                  </a:lnTo>
                  <a:lnTo>
                    <a:pt x="0" y="569"/>
                  </a:lnTo>
                  <a:lnTo>
                    <a:pt x="0" y="657"/>
                  </a:lnTo>
                  <a:lnTo>
                    <a:pt x="26" y="733"/>
                  </a:lnTo>
                  <a:lnTo>
                    <a:pt x="392" y="1503"/>
                  </a:lnTo>
                  <a:lnTo>
                    <a:pt x="784" y="2287"/>
                  </a:lnTo>
                  <a:lnTo>
                    <a:pt x="1175" y="3045"/>
                  </a:lnTo>
                  <a:lnTo>
                    <a:pt x="1580" y="3815"/>
                  </a:lnTo>
                  <a:lnTo>
                    <a:pt x="2666" y="5811"/>
                  </a:lnTo>
                  <a:lnTo>
                    <a:pt x="3765" y="7794"/>
                  </a:lnTo>
                  <a:lnTo>
                    <a:pt x="4852" y="9790"/>
                  </a:lnTo>
                  <a:lnTo>
                    <a:pt x="5925" y="11786"/>
                  </a:lnTo>
                  <a:lnTo>
                    <a:pt x="6140" y="12191"/>
                  </a:lnTo>
                  <a:lnTo>
                    <a:pt x="6292" y="12481"/>
                  </a:lnTo>
                  <a:lnTo>
                    <a:pt x="6456" y="12797"/>
                  </a:lnTo>
                  <a:lnTo>
                    <a:pt x="6608" y="13113"/>
                  </a:lnTo>
                  <a:lnTo>
                    <a:pt x="6721" y="13403"/>
                  </a:lnTo>
                  <a:lnTo>
                    <a:pt x="6772" y="13530"/>
                  </a:lnTo>
                  <a:lnTo>
                    <a:pt x="6787" y="13607"/>
                  </a:lnTo>
                  <a:lnTo>
                    <a:pt x="6787" y="13607"/>
                  </a:lnTo>
                  <a:lnTo>
                    <a:pt x="6785" y="13618"/>
                  </a:lnTo>
                  <a:lnTo>
                    <a:pt x="6793" y="13633"/>
                  </a:lnTo>
                  <a:lnTo>
                    <a:pt x="6793" y="13633"/>
                  </a:lnTo>
                  <a:lnTo>
                    <a:pt x="6797" y="13656"/>
                  </a:lnTo>
                  <a:lnTo>
                    <a:pt x="6810" y="13757"/>
                  </a:lnTo>
                  <a:lnTo>
                    <a:pt x="6810" y="13833"/>
                  </a:lnTo>
                  <a:lnTo>
                    <a:pt x="6833" y="13706"/>
                  </a:lnTo>
                  <a:lnTo>
                    <a:pt x="6924" y="13871"/>
                  </a:lnTo>
                  <a:lnTo>
                    <a:pt x="7037" y="14086"/>
                  </a:lnTo>
                  <a:lnTo>
                    <a:pt x="7126" y="14262"/>
                  </a:lnTo>
                  <a:lnTo>
                    <a:pt x="7543" y="15412"/>
                  </a:lnTo>
                  <a:lnTo>
                    <a:pt x="7960" y="16562"/>
                  </a:lnTo>
                  <a:lnTo>
                    <a:pt x="8364" y="17711"/>
                  </a:lnTo>
                  <a:lnTo>
                    <a:pt x="8793" y="18861"/>
                  </a:lnTo>
                  <a:lnTo>
                    <a:pt x="9223" y="20035"/>
                  </a:lnTo>
                  <a:lnTo>
                    <a:pt x="9640" y="21210"/>
                  </a:lnTo>
                  <a:lnTo>
                    <a:pt x="10057" y="22385"/>
                  </a:lnTo>
                  <a:lnTo>
                    <a:pt x="10461" y="23573"/>
                  </a:lnTo>
                  <a:lnTo>
                    <a:pt x="10853" y="24747"/>
                  </a:lnTo>
                  <a:lnTo>
                    <a:pt x="11219" y="25935"/>
                  </a:lnTo>
                  <a:lnTo>
                    <a:pt x="11585" y="27135"/>
                  </a:lnTo>
                  <a:lnTo>
                    <a:pt x="11914" y="28335"/>
                  </a:lnTo>
                  <a:lnTo>
                    <a:pt x="12230" y="29535"/>
                  </a:lnTo>
                  <a:lnTo>
                    <a:pt x="12520" y="30735"/>
                  </a:lnTo>
                  <a:lnTo>
                    <a:pt x="12786" y="31948"/>
                  </a:lnTo>
                  <a:lnTo>
                    <a:pt x="13026" y="33173"/>
                  </a:lnTo>
                  <a:lnTo>
                    <a:pt x="13139" y="33780"/>
                  </a:lnTo>
                  <a:lnTo>
                    <a:pt x="13228" y="34399"/>
                  </a:lnTo>
                  <a:lnTo>
                    <a:pt x="13329" y="35018"/>
                  </a:lnTo>
                  <a:lnTo>
                    <a:pt x="13405" y="35637"/>
                  </a:lnTo>
                  <a:lnTo>
                    <a:pt x="13480" y="36256"/>
                  </a:lnTo>
                  <a:lnTo>
                    <a:pt x="13544" y="36875"/>
                  </a:lnTo>
                  <a:lnTo>
                    <a:pt x="13607" y="37494"/>
                  </a:lnTo>
                  <a:lnTo>
                    <a:pt x="13657" y="38125"/>
                  </a:lnTo>
                  <a:lnTo>
                    <a:pt x="13746" y="39641"/>
                  </a:lnTo>
                  <a:lnTo>
                    <a:pt x="13822" y="41145"/>
                  </a:lnTo>
                  <a:lnTo>
                    <a:pt x="13885" y="42661"/>
                  </a:lnTo>
                  <a:lnTo>
                    <a:pt x="13923" y="44176"/>
                  </a:lnTo>
                  <a:lnTo>
                    <a:pt x="13948" y="45692"/>
                  </a:lnTo>
                  <a:lnTo>
                    <a:pt x="13948" y="47208"/>
                  </a:lnTo>
                  <a:lnTo>
                    <a:pt x="13935" y="48724"/>
                  </a:lnTo>
                  <a:lnTo>
                    <a:pt x="13885" y="50227"/>
                  </a:lnTo>
                  <a:lnTo>
                    <a:pt x="13834" y="51743"/>
                  </a:lnTo>
                  <a:lnTo>
                    <a:pt x="13746" y="53259"/>
                  </a:lnTo>
                  <a:lnTo>
                    <a:pt x="13632" y="54763"/>
                  </a:lnTo>
                  <a:lnTo>
                    <a:pt x="13506" y="56278"/>
                  </a:lnTo>
                  <a:lnTo>
                    <a:pt x="13354" y="57782"/>
                  </a:lnTo>
                  <a:lnTo>
                    <a:pt x="13177" y="59285"/>
                  </a:lnTo>
                  <a:lnTo>
                    <a:pt x="12975" y="60801"/>
                  </a:lnTo>
                  <a:lnTo>
                    <a:pt x="12735" y="62304"/>
                  </a:lnTo>
                  <a:lnTo>
                    <a:pt x="12710" y="62405"/>
                  </a:lnTo>
                  <a:lnTo>
                    <a:pt x="12760" y="62582"/>
                  </a:lnTo>
                  <a:lnTo>
                    <a:pt x="12823" y="62759"/>
                  </a:lnTo>
                  <a:lnTo>
                    <a:pt x="12887" y="62923"/>
                  </a:lnTo>
                  <a:lnTo>
                    <a:pt x="12975" y="63087"/>
                  </a:lnTo>
                  <a:lnTo>
                    <a:pt x="13329" y="61420"/>
                  </a:lnTo>
                  <a:lnTo>
                    <a:pt x="13506" y="60586"/>
                  </a:lnTo>
                  <a:lnTo>
                    <a:pt x="13670" y="59765"/>
                  </a:lnTo>
                  <a:lnTo>
                    <a:pt x="13822" y="58931"/>
                  </a:lnTo>
                  <a:lnTo>
                    <a:pt x="13948" y="58085"/>
                  </a:lnTo>
                  <a:lnTo>
                    <a:pt x="14049" y="57251"/>
                  </a:lnTo>
                  <a:lnTo>
                    <a:pt x="14087" y="56834"/>
                  </a:lnTo>
                  <a:lnTo>
                    <a:pt x="14125" y="56417"/>
                  </a:lnTo>
                  <a:lnTo>
                    <a:pt x="14175" y="55470"/>
                  </a:lnTo>
                  <a:lnTo>
                    <a:pt x="14226" y="54523"/>
                  </a:lnTo>
                  <a:lnTo>
                    <a:pt x="14302" y="52640"/>
                  </a:lnTo>
                  <a:lnTo>
                    <a:pt x="14352" y="50745"/>
                  </a:lnTo>
                  <a:lnTo>
                    <a:pt x="14390" y="48850"/>
                  </a:lnTo>
                  <a:lnTo>
                    <a:pt x="14428" y="45073"/>
                  </a:lnTo>
                  <a:lnTo>
                    <a:pt x="14453" y="43178"/>
                  </a:lnTo>
                  <a:lnTo>
                    <a:pt x="14491" y="41284"/>
                  </a:lnTo>
                  <a:lnTo>
                    <a:pt x="14504" y="40563"/>
                  </a:lnTo>
                  <a:lnTo>
                    <a:pt x="14719" y="40905"/>
                  </a:lnTo>
                  <a:lnTo>
                    <a:pt x="14820" y="41069"/>
                  </a:lnTo>
                  <a:lnTo>
                    <a:pt x="14908" y="41246"/>
                  </a:lnTo>
                  <a:lnTo>
                    <a:pt x="15236" y="41966"/>
                  </a:lnTo>
                  <a:lnTo>
                    <a:pt x="15540" y="42698"/>
                  </a:lnTo>
                  <a:lnTo>
                    <a:pt x="15830" y="43431"/>
                  </a:lnTo>
                  <a:lnTo>
                    <a:pt x="16146" y="44164"/>
                  </a:lnTo>
                  <a:lnTo>
                    <a:pt x="16462" y="44884"/>
                  </a:lnTo>
                  <a:lnTo>
                    <a:pt x="16626" y="45238"/>
                  </a:lnTo>
                  <a:lnTo>
                    <a:pt x="16803" y="45591"/>
                  </a:lnTo>
                  <a:lnTo>
                    <a:pt x="16980" y="45932"/>
                  </a:lnTo>
                  <a:lnTo>
                    <a:pt x="17169" y="46273"/>
                  </a:lnTo>
                  <a:lnTo>
                    <a:pt x="17372" y="46615"/>
                  </a:lnTo>
                  <a:lnTo>
                    <a:pt x="17586" y="46930"/>
                  </a:lnTo>
                  <a:lnTo>
                    <a:pt x="17978" y="47511"/>
                  </a:lnTo>
                  <a:lnTo>
                    <a:pt x="18357" y="48105"/>
                  </a:lnTo>
                  <a:lnTo>
                    <a:pt x="18698" y="48686"/>
                  </a:lnTo>
                  <a:lnTo>
                    <a:pt x="19039" y="49280"/>
                  </a:lnTo>
                  <a:lnTo>
                    <a:pt x="19342" y="49886"/>
                  </a:lnTo>
                  <a:lnTo>
                    <a:pt x="19633" y="50493"/>
                  </a:lnTo>
                  <a:lnTo>
                    <a:pt x="19886" y="51112"/>
                  </a:lnTo>
                  <a:lnTo>
                    <a:pt x="20126" y="51731"/>
                  </a:lnTo>
                  <a:lnTo>
                    <a:pt x="20328" y="52362"/>
                  </a:lnTo>
                  <a:lnTo>
                    <a:pt x="20505" y="52994"/>
                  </a:lnTo>
                  <a:lnTo>
                    <a:pt x="20593" y="53322"/>
                  </a:lnTo>
                  <a:lnTo>
                    <a:pt x="20656" y="53651"/>
                  </a:lnTo>
                  <a:lnTo>
                    <a:pt x="20719" y="53979"/>
                  </a:lnTo>
                  <a:lnTo>
                    <a:pt x="20783" y="54308"/>
                  </a:lnTo>
                  <a:lnTo>
                    <a:pt x="20833" y="54636"/>
                  </a:lnTo>
                  <a:lnTo>
                    <a:pt x="20871" y="54977"/>
                  </a:lnTo>
                  <a:lnTo>
                    <a:pt x="20909" y="55318"/>
                  </a:lnTo>
                  <a:lnTo>
                    <a:pt x="20922" y="55659"/>
                  </a:lnTo>
                  <a:lnTo>
                    <a:pt x="20947" y="56001"/>
                  </a:lnTo>
                  <a:lnTo>
                    <a:pt x="20947" y="56354"/>
                  </a:lnTo>
                  <a:lnTo>
                    <a:pt x="20947" y="56708"/>
                  </a:lnTo>
                  <a:lnTo>
                    <a:pt x="20934" y="57062"/>
                  </a:lnTo>
                  <a:lnTo>
                    <a:pt x="20934" y="57150"/>
                  </a:lnTo>
                  <a:lnTo>
                    <a:pt x="20960" y="57239"/>
                  </a:lnTo>
                  <a:lnTo>
                    <a:pt x="20985" y="57327"/>
                  </a:lnTo>
                  <a:lnTo>
                    <a:pt x="21023" y="57415"/>
                  </a:lnTo>
                  <a:lnTo>
                    <a:pt x="21098" y="57592"/>
                  </a:lnTo>
                  <a:lnTo>
                    <a:pt x="21174" y="57769"/>
                  </a:lnTo>
                  <a:lnTo>
                    <a:pt x="21301" y="57605"/>
                  </a:lnTo>
                  <a:lnTo>
                    <a:pt x="21427" y="57441"/>
                  </a:lnTo>
                  <a:lnTo>
                    <a:pt x="21490" y="57352"/>
                  </a:lnTo>
                  <a:lnTo>
                    <a:pt x="21541" y="57276"/>
                  </a:lnTo>
                  <a:lnTo>
                    <a:pt x="21579" y="57188"/>
                  </a:lnTo>
                  <a:lnTo>
                    <a:pt x="21604" y="57100"/>
                  </a:lnTo>
                  <a:lnTo>
                    <a:pt x="21755" y="56342"/>
                  </a:lnTo>
                  <a:lnTo>
                    <a:pt x="21882" y="55596"/>
                  </a:lnTo>
                  <a:lnTo>
                    <a:pt x="22122" y="54080"/>
                  </a:lnTo>
                  <a:lnTo>
                    <a:pt x="22122" y="52160"/>
                  </a:lnTo>
                  <a:lnTo>
                    <a:pt x="21945" y="51175"/>
                  </a:lnTo>
                  <a:lnTo>
                    <a:pt x="21768" y="50202"/>
                  </a:lnTo>
                  <a:lnTo>
                    <a:pt x="21616" y="49482"/>
                  </a:lnTo>
                  <a:lnTo>
                    <a:pt x="21440" y="48775"/>
                  </a:lnTo>
                  <a:lnTo>
                    <a:pt x="21237" y="48067"/>
                  </a:lnTo>
                  <a:lnTo>
                    <a:pt x="21023" y="47385"/>
                  </a:lnTo>
                  <a:lnTo>
                    <a:pt x="20770" y="46703"/>
                  </a:lnTo>
                  <a:lnTo>
                    <a:pt x="20505" y="46046"/>
                  </a:lnTo>
                  <a:lnTo>
                    <a:pt x="20214" y="45389"/>
                  </a:lnTo>
                  <a:lnTo>
                    <a:pt x="19898" y="44745"/>
                  </a:lnTo>
                  <a:lnTo>
                    <a:pt x="19570" y="44113"/>
                  </a:lnTo>
                  <a:lnTo>
                    <a:pt x="19216" y="43482"/>
                  </a:lnTo>
                  <a:lnTo>
                    <a:pt x="18837" y="42875"/>
                  </a:lnTo>
                  <a:lnTo>
                    <a:pt x="18445" y="42269"/>
                  </a:lnTo>
                  <a:lnTo>
                    <a:pt x="18041" y="41675"/>
                  </a:lnTo>
                  <a:lnTo>
                    <a:pt x="17599" y="41094"/>
                  </a:lnTo>
                  <a:lnTo>
                    <a:pt x="17157" y="40526"/>
                  </a:lnTo>
                  <a:lnTo>
                    <a:pt x="16689" y="39957"/>
                  </a:lnTo>
                  <a:lnTo>
                    <a:pt x="16411" y="39616"/>
                  </a:lnTo>
                  <a:lnTo>
                    <a:pt x="16146" y="39275"/>
                  </a:lnTo>
                  <a:lnTo>
                    <a:pt x="15893" y="38921"/>
                  </a:lnTo>
                  <a:lnTo>
                    <a:pt x="15653" y="38568"/>
                  </a:lnTo>
                  <a:lnTo>
                    <a:pt x="15426" y="38214"/>
                  </a:lnTo>
                  <a:lnTo>
                    <a:pt x="15224" y="37847"/>
                  </a:lnTo>
                  <a:lnTo>
                    <a:pt x="15022" y="37481"/>
                  </a:lnTo>
                  <a:lnTo>
                    <a:pt x="14845" y="37102"/>
                  </a:lnTo>
                  <a:lnTo>
                    <a:pt x="14668" y="36711"/>
                  </a:lnTo>
                  <a:lnTo>
                    <a:pt x="14516" y="36319"/>
                  </a:lnTo>
                  <a:lnTo>
                    <a:pt x="14377" y="35927"/>
                  </a:lnTo>
                  <a:lnTo>
                    <a:pt x="14238" y="35510"/>
                  </a:lnTo>
                  <a:lnTo>
                    <a:pt x="14125" y="35094"/>
                  </a:lnTo>
                  <a:lnTo>
                    <a:pt x="14011" y="34677"/>
                  </a:lnTo>
                  <a:lnTo>
                    <a:pt x="13910" y="34235"/>
                  </a:lnTo>
                  <a:lnTo>
                    <a:pt x="13822" y="33792"/>
                  </a:lnTo>
                  <a:lnTo>
                    <a:pt x="13569" y="32441"/>
                  </a:lnTo>
                  <a:lnTo>
                    <a:pt x="13278" y="31089"/>
                  </a:lnTo>
                  <a:lnTo>
                    <a:pt x="12975" y="29737"/>
                  </a:lnTo>
                  <a:lnTo>
                    <a:pt x="12647" y="28411"/>
                  </a:lnTo>
                  <a:lnTo>
                    <a:pt x="12280" y="27072"/>
                  </a:lnTo>
                  <a:lnTo>
                    <a:pt x="11914" y="25745"/>
                  </a:lnTo>
                  <a:lnTo>
                    <a:pt x="11510" y="24432"/>
                  </a:lnTo>
                  <a:lnTo>
                    <a:pt x="11093" y="23118"/>
                  </a:lnTo>
                  <a:lnTo>
                    <a:pt x="10663" y="21817"/>
                  </a:lnTo>
                  <a:lnTo>
                    <a:pt x="10221" y="20516"/>
                  </a:lnTo>
                  <a:lnTo>
                    <a:pt x="9753" y="19214"/>
                  </a:lnTo>
                  <a:lnTo>
                    <a:pt x="9273" y="17926"/>
                  </a:lnTo>
                  <a:lnTo>
                    <a:pt x="8781" y="16637"/>
                  </a:lnTo>
                  <a:lnTo>
                    <a:pt x="8275" y="15349"/>
                  </a:lnTo>
                  <a:lnTo>
                    <a:pt x="7770" y="14060"/>
                  </a:lnTo>
                  <a:lnTo>
                    <a:pt x="7239" y="12784"/>
                  </a:lnTo>
                  <a:lnTo>
                    <a:pt x="7075" y="12393"/>
                  </a:lnTo>
                  <a:lnTo>
                    <a:pt x="6949" y="12077"/>
                  </a:lnTo>
                  <a:lnTo>
                    <a:pt x="6747" y="11572"/>
                  </a:lnTo>
                  <a:lnTo>
                    <a:pt x="6494" y="10902"/>
                  </a:lnTo>
                  <a:lnTo>
                    <a:pt x="6267" y="10662"/>
                  </a:lnTo>
                  <a:lnTo>
                    <a:pt x="6166" y="10548"/>
                  </a:lnTo>
                  <a:lnTo>
                    <a:pt x="6077" y="10409"/>
                  </a:lnTo>
                  <a:lnTo>
                    <a:pt x="3348" y="5445"/>
                  </a:lnTo>
                  <a:lnTo>
                    <a:pt x="607" y="468"/>
                  </a:lnTo>
                  <a:lnTo>
                    <a:pt x="569" y="404"/>
                  </a:lnTo>
                  <a:lnTo>
                    <a:pt x="518" y="341"/>
                  </a:lnTo>
                  <a:lnTo>
                    <a:pt x="405" y="228"/>
                  </a:lnTo>
                  <a:lnTo>
                    <a:pt x="266" y="114"/>
                  </a:lnTo>
                  <a:lnTo>
                    <a:pt x="13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33;p48">
              <a:extLst>
                <a:ext uri="{FF2B5EF4-FFF2-40B4-BE49-F238E27FC236}">
                  <a16:creationId xmlns:a16="http://schemas.microsoft.com/office/drawing/2014/main" id="{7BE1E4AE-0685-C1D9-BEFA-CF8CA7DD2665}"/>
                </a:ext>
              </a:extLst>
            </p:cNvPr>
            <p:cNvSpPr/>
            <p:nvPr/>
          </p:nvSpPr>
          <p:spPr>
            <a:xfrm rot="10800000">
              <a:off x="4579686" y="3456086"/>
              <a:ext cx="63560" cy="124255"/>
            </a:xfrm>
            <a:custGeom>
              <a:avLst/>
              <a:gdLst/>
              <a:ahLst/>
              <a:cxnLst/>
              <a:rect l="l" t="t" r="r" b="b"/>
              <a:pathLst>
                <a:path w="7076" h="13833" fill="none" extrusionOk="0">
                  <a:moveTo>
                    <a:pt x="7075" y="12393"/>
                  </a:moveTo>
                  <a:lnTo>
                    <a:pt x="7075" y="12393"/>
                  </a:lnTo>
                  <a:lnTo>
                    <a:pt x="6949" y="12077"/>
                  </a:lnTo>
                  <a:lnTo>
                    <a:pt x="6747" y="11572"/>
                  </a:lnTo>
                  <a:lnTo>
                    <a:pt x="6494" y="10902"/>
                  </a:lnTo>
                  <a:lnTo>
                    <a:pt x="6494" y="10902"/>
                  </a:lnTo>
                  <a:lnTo>
                    <a:pt x="6267" y="10662"/>
                  </a:lnTo>
                  <a:lnTo>
                    <a:pt x="6166" y="10548"/>
                  </a:lnTo>
                  <a:lnTo>
                    <a:pt x="6077" y="10409"/>
                  </a:lnTo>
                  <a:lnTo>
                    <a:pt x="6077" y="10409"/>
                  </a:lnTo>
                  <a:lnTo>
                    <a:pt x="3348" y="5445"/>
                  </a:lnTo>
                  <a:lnTo>
                    <a:pt x="607" y="468"/>
                  </a:lnTo>
                  <a:lnTo>
                    <a:pt x="607" y="468"/>
                  </a:lnTo>
                  <a:lnTo>
                    <a:pt x="569" y="404"/>
                  </a:lnTo>
                  <a:lnTo>
                    <a:pt x="518" y="341"/>
                  </a:lnTo>
                  <a:lnTo>
                    <a:pt x="405" y="228"/>
                  </a:lnTo>
                  <a:lnTo>
                    <a:pt x="266" y="114"/>
                  </a:lnTo>
                  <a:lnTo>
                    <a:pt x="139" y="0"/>
                  </a:lnTo>
                  <a:lnTo>
                    <a:pt x="139" y="0"/>
                  </a:lnTo>
                  <a:lnTo>
                    <a:pt x="89" y="190"/>
                  </a:lnTo>
                  <a:lnTo>
                    <a:pt x="38" y="392"/>
                  </a:lnTo>
                  <a:lnTo>
                    <a:pt x="13" y="480"/>
                  </a:lnTo>
                  <a:lnTo>
                    <a:pt x="0" y="569"/>
                  </a:lnTo>
                  <a:lnTo>
                    <a:pt x="0" y="657"/>
                  </a:lnTo>
                  <a:lnTo>
                    <a:pt x="26" y="733"/>
                  </a:lnTo>
                  <a:lnTo>
                    <a:pt x="26" y="733"/>
                  </a:lnTo>
                  <a:lnTo>
                    <a:pt x="392" y="1503"/>
                  </a:lnTo>
                  <a:lnTo>
                    <a:pt x="784" y="2287"/>
                  </a:lnTo>
                  <a:lnTo>
                    <a:pt x="1175" y="3045"/>
                  </a:lnTo>
                  <a:lnTo>
                    <a:pt x="1580" y="3815"/>
                  </a:lnTo>
                  <a:lnTo>
                    <a:pt x="1580" y="3815"/>
                  </a:lnTo>
                  <a:lnTo>
                    <a:pt x="2666" y="5811"/>
                  </a:lnTo>
                  <a:lnTo>
                    <a:pt x="3765" y="7794"/>
                  </a:lnTo>
                  <a:lnTo>
                    <a:pt x="4852" y="9790"/>
                  </a:lnTo>
                  <a:lnTo>
                    <a:pt x="5925" y="11786"/>
                  </a:lnTo>
                  <a:lnTo>
                    <a:pt x="5925" y="11786"/>
                  </a:lnTo>
                  <a:lnTo>
                    <a:pt x="6140" y="12191"/>
                  </a:lnTo>
                  <a:lnTo>
                    <a:pt x="6292" y="12481"/>
                  </a:lnTo>
                  <a:lnTo>
                    <a:pt x="6456" y="12797"/>
                  </a:lnTo>
                  <a:lnTo>
                    <a:pt x="6608" y="13113"/>
                  </a:lnTo>
                  <a:lnTo>
                    <a:pt x="6721" y="13403"/>
                  </a:lnTo>
                  <a:lnTo>
                    <a:pt x="6772" y="13530"/>
                  </a:lnTo>
                  <a:lnTo>
                    <a:pt x="6797" y="13656"/>
                  </a:lnTo>
                  <a:lnTo>
                    <a:pt x="6810" y="13757"/>
                  </a:lnTo>
                  <a:lnTo>
                    <a:pt x="6810" y="13833"/>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34;p48">
              <a:extLst>
                <a:ext uri="{FF2B5EF4-FFF2-40B4-BE49-F238E27FC236}">
                  <a16:creationId xmlns:a16="http://schemas.microsoft.com/office/drawing/2014/main" id="{2D7B6E1A-9D22-E970-8454-D37156A4516F}"/>
                </a:ext>
              </a:extLst>
            </p:cNvPr>
            <p:cNvSpPr/>
            <p:nvPr/>
          </p:nvSpPr>
          <p:spPr>
            <a:xfrm rot="10800000">
              <a:off x="4444536" y="3013653"/>
              <a:ext cx="137774" cy="455377"/>
            </a:xfrm>
            <a:custGeom>
              <a:avLst/>
              <a:gdLst/>
              <a:ahLst/>
              <a:cxnLst/>
              <a:rect l="l" t="t" r="r" b="b"/>
              <a:pathLst>
                <a:path w="15338" h="50696" fill="none" extrusionOk="0">
                  <a:moveTo>
                    <a:pt x="1" y="1226"/>
                  </a:moveTo>
                  <a:lnTo>
                    <a:pt x="1" y="1226"/>
                  </a:lnTo>
                  <a:lnTo>
                    <a:pt x="140" y="1479"/>
                  </a:lnTo>
                  <a:lnTo>
                    <a:pt x="253" y="1694"/>
                  </a:lnTo>
                  <a:lnTo>
                    <a:pt x="342" y="1870"/>
                  </a:lnTo>
                  <a:lnTo>
                    <a:pt x="342" y="1870"/>
                  </a:lnTo>
                  <a:lnTo>
                    <a:pt x="759" y="3020"/>
                  </a:lnTo>
                  <a:lnTo>
                    <a:pt x="1176" y="4170"/>
                  </a:lnTo>
                  <a:lnTo>
                    <a:pt x="1580" y="5319"/>
                  </a:lnTo>
                  <a:lnTo>
                    <a:pt x="2009" y="6469"/>
                  </a:lnTo>
                  <a:lnTo>
                    <a:pt x="2009" y="6469"/>
                  </a:lnTo>
                  <a:lnTo>
                    <a:pt x="2439" y="7643"/>
                  </a:lnTo>
                  <a:lnTo>
                    <a:pt x="2856" y="8818"/>
                  </a:lnTo>
                  <a:lnTo>
                    <a:pt x="3273" y="9993"/>
                  </a:lnTo>
                  <a:lnTo>
                    <a:pt x="3677" y="11181"/>
                  </a:lnTo>
                  <a:lnTo>
                    <a:pt x="4069" y="12355"/>
                  </a:lnTo>
                  <a:lnTo>
                    <a:pt x="4435" y="13543"/>
                  </a:lnTo>
                  <a:lnTo>
                    <a:pt x="4801" y="14743"/>
                  </a:lnTo>
                  <a:lnTo>
                    <a:pt x="5130" y="15943"/>
                  </a:lnTo>
                  <a:lnTo>
                    <a:pt x="5446" y="17143"/>
                  </a:lnTo>
                  <a:lnTo>
                    <a:pt x="5736" y="18343"/>
                  </a:lnTo>
                  <a:lnTo>
                    <a:pt x="6002" y="19556"/>
                  </a:lnTo>
                  <a:lnTo>
                    <a:pt x="6242" y="20781"/>
                  </a:lnTo>
                  <a:lnTo>
                    <a:pt x="6355" y="21388"/>
                  </a:lnTo>
                  <a:lnTo>
                    <a:pt x="6444" y="22007"/>
                  </a:lnTo>
                  <a:lnTo>
                    <a:pt x="6545" y="22626"/>
                  </a:lnTo>
                  <a:lnTo>
                    <a:pt x="6621" y="23245"/>
                  </a:lnTo>
                  <a:lnTo>
                    <a:pt x="6696" y="23864"/>
                  </a:lnTo>
                  <a:lnTo>
                    <a:pt x="6760" y="24483"/>
                  </a:lnTo>
                  <a:lnTo>
                    <a:pt x="6823" y="25102"/>
                  </a:lnTo>
                  <a:lnTo>
                    <a:pt x="6873" y="25733"/>
                  </a:lnTo>
                  <a:lnTo>
                    <a:pt x="6873" y="25733"/>
                  </a:lnTo>
                  <a:lnTo>
                    <a:pt x="6962" y="27249"/>
                  </a:lnTo>
                  <a:lnTo>
                    <a:pt x="7038" y="28753"/>
                  </a:lnTo>
                  <a:lnTo>
                    <a:pt x="7101" y="30269"/>
                  </a:lnTo>
                  <a:lnTo>
                    <a:pt x="7139" y="31784"/>
                  </a:lnTo>
                  <a:lnTo>
                    <a:pt x="7164" y="33300"/>
                  </a:lnTo>
                  <a:lnTo>
                    <a:pt x="7164" y="34816"/>
                  </a:lnTo>
                  <a:lnTo>
                    <a:pt x="7151" y="36332"/>
                  </a:lnTo>
                  <a:lnTo>
                    <a:pt x="7101" y="37835"/>
                  </a:lnTo>
                  <a:lnTo>
                    <a:pt x="7050" y="39351"/>
                  </a:lnTo>
                  <a:lnTo>
                    <a:pt x="6962" y="40867"/>
                  </a:lnTo>
                  <a:lnTo>
                    <a:pt x="6848" y="42371"/>
                  </a:lnTo>
                  <a:lnTo>
                    <a:pt x="6722" y="43886"/>
                  </a:lnTo>
                  <a:lnTo>
                    <a:pt x="6570" y="45390"/>
                  </a:lnTo>
                  <a:lnTo>
                    <a:pt x="6393" y="46893"/>
                  </a:lnTo>
                  <a:lnTo>
                    <a:pt x="6191" y="48409"/>
                  </a:lnTo>
                  <a:lnTo>
                    <a:pt x="5951" y="49912"/>
                  </a:lnTo>
                  <a:lnTo>
                    <a:pt x="5951" y="49912"/>
                  </a:lnTo>
                  <a:lnTo>
                    <a:pt x="5926" y="50013"/>
                  </a:lnTo>
                  <a:lnTo>
                    <a:pt x="5926" y="50013"/>
                  </a:lnTo>
                  <a:lnTo>
                    <a:pt x="5976" y="50190"/>
                  </a:lnTo>
                  <a:lnTo>
                    <a:pt x="6039" y="50367"/>
                  </a:lnTo>
                  <a:lnTo>
                    <a:pt x="6103" y="50531"/>
                  </a:lnTo>
                  <a:lnTo>
                    <a:pt x="6191" y="50695"/>
                  </a:lnTo>
                  <a:lnTo>
                    <a:pt x="6191" y="50695"/>
                  </a:lnTo>
                  <a:lnTo>
                    <a:pt x="6545" y="49028"/>
                  </a:lnTo>
                  <a:lnTo>
                    <a:pt x="6722" y="48194"/>
                  </a:lnTo>
                  <a:lnTo>
                    <a:pt x="6886" y="47373"/>
                  </a:lnTo>
                  <a:lnTo>
                    <a:pt x="7038" y="46539"/>
                  </a:lnTo>
                  <a:lnTo>
                    <a:pt x="7164" y="45693"/>
                  </a:lnTo>
                  <a:lnTo>
                    <a:pt x="7265" y="44859"/>
                  </a:lnTo>
                  <a:lnTo>
                    <a:pt x="7303" y="44442"/>
                  </a:lnTo>
                  <a:lnTo>
                    <a:pt x="7341" y="44025"/>
                  </a:lnTo>
                  <a:lnTo>
                    <a:pt x="7341" y="44025"/>
                  </a:lnTo>
                  <a:lnTo>
                    <a:pt x="7391" y="43078"/>
                  </a:lnTo>
                  <a:lnTo>
                    <a:pt x="7442" y="42131"/>
                  </a:lnTo>
                  <a:lnTo>
                    <a:pt x="7518" y="40248"/>
                  </a:lnTo>
                  <a:lnTo>
                    <a:pt x="7568" y="38353"/>
                  </a:lnTo>
                  <a:lnTo>
                    <a:pt x="7606" y="36458"/>
                  </a:lnTo>
                  <a:lnTo>
                    <a:pt x="7644" y="32681"/>
                  </a:lnTo>
                  <a:lnTo>
                    <a:pt x="7669" y="30786"/>
                  </a:lnTo>
                  <a:lnTo>
                    <a:pt x="7707" y="28892"/>
                  </a:lnTo>
                  <a:lnTo>
                    <a:pt x="7707" y="28892"/>
                  </a:lnTo>
                  <a:lnTo>
                    <a:pt x="7720" y="28171"/>
                  </a:lnTo>
                  <a:lnTo>
                    <a:pt x="7720" y="28171"/>
                  </a:lnTo>
                  <a:lnTo>
                    <a:pt x="7935" y="28513"/>
                  </a:lnTo>
                  <a:lnTo>
                    <a:pt x="8036" y="28677"/>
                  </a:lnTo>
                  <a:lnTo>
                    <a:pt x="8124" y="28854"/>
                  </a:lnTo>
                  <a:lnTo>
                    <a:pt x="8124" y="28854"/>
                  </a:lnTo>
                  <a:lnTo>
                    <a:pt x="8452" y="29574"/>
                  </a:lnTo>
                  <a:lnTo>
                    <a:pt x="8756" y="30306"/>
                  </a:lnTo>
                  <a:lnTo>
                    <a:pt x="9046" y="31039"/>
                  </a:lnTo>
                  <a:lnTo>
                    <a:pt x="9362" y="31772"/>
                  </a:lnTo>
                  <a:lnTo>
                    <a:pt x="9678" y="32492"/>
                  </a:lnTo>
                  <a:lnTo>
                    <a:pt x="9842" y="32846"/>
                  </a:lnTo>
                  <a:lnTo>
                    <a:pt x="10019" y="33199"/>
                  </a:lnTo>
                  <a:lnTo>
                    <a:pt x="10196" y="33540"/>
                  </a:lnTo>
                  <a:lnTo>
                    <a:pt x="10385" y="33881"/>
                  </a:lnTo>
                  <a:lnTo>
                    <a:pt x="10588" y="34223"/>
                  </a:lnTo>
                  <a:lnTo>
                    <a:pt x="10802" y="34538"/>
                  </a:lnTo>
                  <a:lnTo>
                    <a:pt x="10802" y="34538"/>
                  </a:lnTo>
                  <a:lnTo>
                    <a:pt x="11194" y="35119"/>
                  </a:lnTo>
                  <a:lnTo>
                    <a:pt x="11573" y="35713"/>
                  </a:lnTo>
                  <a:lnTo>
                    <a:pt x="11914" y="36294"/>
                  </a:lnTo>
                  <a:lnTo>
                    <a:pt x="12255" y="36888"/>
                  </a:lnTo>
                  <a:lnTo>
                    <a:pt x="12558" y="37494"/>
                  </a:lnTo>
                  <a:lnTo>
                    <a:pt x="12849" y="38101"/>
                  </a:lnTo>
                  <a:lnTo>
                    <a:pt x="13102" y="38720"/>
                  </a:lnTo>
                  <a:lnTo>
                    <a:pt x="13342" y="39339"/>
                  </a:lnTo>
                  <a:lnTo>
                    <a:pt x="13544" y="39970"/>
                  </a:lnTo>
                  <a:lnTo>
                    <a:pt x="13721" y="40602"/>
                  </a:lnTo>
                  <a:lnTo>
                    <a:pt x="13809" y="40930"/>
                  </a:lnTo>
                  <a:lnTo>
                    <a:pt x="13872" y="41259"/>
                  </a:lnTo>
                  <a:lnTo>
                    <a:pt x="13935" y="41587"/>
                  </a:lnTo>
                  <a:lnTo>
                    <a:pt x="13999" y="41916"/>
                  </a:lnTo>
                  <a:lnTo>
                    <a:pt x="14049" y="42244"/>
                  </a:lnTo>
                  <a:lnTo>
                    <a:pt x="14087" y="42585"/>
                  </a:lnTo>
                  <a:lnTo>
                    <a:pt x="14125" y="42926"/>
                  </a:lnTo>
                  <a:lnTo>
                    <a:pt x="14138" y="43267"/>
                  </a:lnTo>
                  <a:lnTo>
                    <a:pt x="14163" y="43609"/>
                  </a:lnTo>
                  <a:lnTo>
                    <a:pt x="14163" y="43962"/>
                  </a:lnTo>
                  <a:lnTo>
                    <a:pt x="14163" y="44316"/>
                  </a:lnTo>
                  <a:lnTo>
                    <a:pt x="14150" y="44670"/>
                  </a:lnTo>
                  <a:lnTo>
                    <a:pt x="14150" y="44670"/>
                  </a:lnTo>
                  <a:lnTo>
                    <a:pt x="14150" y="44758"/>
                  </a:lnTo>
                  <a:lnTo>
                    <a:pt x="14176" y="44847"/>
                  </a:lnTo>
                  <a:lnTo>
                    <a:pt x="14201" y="44935"/>
                  </a:lnTo>
                  <a:lnTo>
                    <a:pt x="14239" y="45023"/>
                  </a:lnTo>
                  <a:lnTo>
                    <a:pt x="14314" y="45200"/>
                  </a:lnTo>
                  <a:lnTo>
                    <a:pt x="14390" y="45377"/>
                  </a:lnTo>
                  <a:lnTo>
                    <a:pt x="14390" y="45377"/>
                  </a:lnTo>
                  <a:lnTo>
                    <a:pt x="14517" y="45213"/>
                  </a:lnTo>
                  <a:lnTo>
                    <a:pt x="14643" y="45049"/>
                  </a:lnTo>
                  <a:lnTo>
                    <a:pt x="14706" y="44960"/>
                  </a:lnTo>
                  <a:lnTo>
                    <a:pt x="14757" y="44884"/>
                  </a:lnTo>
                  <a:lnTo>
                    <a:pt x="14795" y="44796"/>
                  </a:lnTo>
                  <a:lnTo>
                    <a:pt x="14820" y="44708"/>
                  </a:lnTo>
                  <a:lnTo>
                    <a:pt x="14820" y="44708"/>
                  </a:lnTo>
                  <a:lnTo>
                    <a:pt x="14971" y="43950"/>
                  </a:lnTo>
                  <a:lnTo>
                    <a:pt x="15098" y="43204"/>
                  </a:lnTo>
                  <a:lnTo>
                    <a:pt x="15338" y="41688"/>
                  </a:lnTo>
                  <a:lnTo>
                    <a:pt x="15338" y="41688"/>
                  </a:lnTo>
                  <a:lnTo>
                    <a:pt x="15338" y="39768"/>
                  </a:lnTo>
                  <a:lnTo>
                    <a:pt x="15338" y="39768"/>
                  </a:lnTo>
                  <a:lnTo>
                    <a:pt x="15161" y="38783"/>
                  </a:lnTo>
                  <a:lnTo>
                    <a:pt x="14984" y="37810"/>
                  </a:lnTo>
                  <a:lnTo>
                    <a:pt x="14984" y="37810"/>
                  </a:lnTo>
                  <a:lnTo>
                    <a:pt x="14832" y="37090"/>
                  </a:lnTo>
                  <a:lnTo>
                    <a:pt x="14656" y="36383"/>
                  </a:lnTo>
                  <a:lnTo>
                    <a:pt x="14453" y="35675"/>
                  </a:lnTo>
                  <a:lnTo>
                    <a:pt x="14239" y="34993"/>
                  </a:lnTo>
                  <a:lnTo>
                    <a:pt x="13986" y="34311"/>
                  </a:lnTo>
                  <a:lnTo>
                    <a:pt x="13721" y="33654"/>
                  </a:lnTo>
                  <a:lnTo>
                    <a:pt x="13430" y="32997"/>
                  </a:lnTo>
                  <a:lnTo>
                    <a:pt x="13114" y="32353"/>
                  </a:lnTo>
                  <a:lnTo>
                    <a:pt x="12786" y="31721"/>
                  </a:lnTo>
                  <a:lnTo>
                    <a:pt x="12432" y="31090"/>
                  </a:lnTo>
                  <a:lnTo>
                    <a:pt x="12053" y="30483"/>
                  </a:lnTo>
                  <a:lnTo>
                    <a:pt x="11661" y="29877"/>
                  </a:lnTo>
                  <a:lnTo>
                    <a:pt x="11257" y="29283"/>
                  </a:lnTo>
                  <a:lnTo>
                    <a:pt x="10815" y="28702"/>
                  </a:lnTo>
                  <a:lnTo>
                    <a:pt x="10373" y="28134"/>
                  </a:lnTo>
                  <a:lnTo>
                    <a:pt x="9905" y="27565"/>
                  </a:lnTo>
                  <a:lnTo>
                    <a:pt x="9905" y="27565"/>
                  </a:lnTo>
                  <a:lnTo>
                    <a:pt x="9627" y="27224"/>
                  </a:lnTo>
                  <a:lnTo>
                    <a:pt x="9362" y="26883"/>
                  </a:lnTo>
                  <a:lnTo>
                    <a:pt x="9109" y="26529"/>
                  </a:lnTo>
                  <a:lnTo>
                    <a:pt x="8869" y="26176"/>
                  </a:lnTo>
                  <a:lnTo>
                    <a:pt x="8642" y="25822"/>
                  </a:lnTo>
                  <a:lnTo>
                    <a:pt x="8440" y="25455"/>
                  </a:lnTo>
                  <a:lnTo>
                    <a:pt x="8238" y="25089"/>
                  </a:lnTo>
                  <a:lnTo>
                    <a:pt x="8061" y="24710"/>
                  </a:lnTo>
                  <a:lnTo>
                    <a:pt x="7884" y="24319"/>
                  </a:lnTo>
                  <a:lnTo>
                    <a:pt x="7732" y="23927"/>
                  </a:lnTo>
                  <a:lnTo>
                    <a:pt x="7593" y="23535"/>
                  </a:lnTo>
                  <a:lnTo>
                    <a:pt x="7454" y="23118"/>
                  </a:lnTo>
                  <a:lnTo>
                    <a:pt x="7341" y="22702"/>
                  </a:lnTo>
                  <a:lnTo>
                    <a:pt x="7227" y="22285"/>
                  </a:lnTo>
                  <a:lnTo>
                    <a:pt x="7126" y="21843"/>
                  </a:lnTo>
                  <a:lnTo>
                    <a:pt x="7038" y="21400"/>
                  </a:lnTo>
                  <a:lnTo>
                    <a:pt x="7038" y="21400"/>
                  </a:lnTo>
                  <a:lnTo>
                    <a:pt x="6785" y="20049"/>
                  </a:lnTo>
                  <a:lnTo>
                    <a:pt x="6494" y="18697"/>
                  </a:lnTo>
                  <a:lnTo>
                    <a:pt x="6191" y="17345"/>
                  </a:lnTo>
                  <a:lnTo>
                    <a:pt x="5863" y="16019"/>
                  </a:lnTo>
                  <a:lnTo>
                    <a:pt x="5496" y="14680"/>
                  </a:lnTo>
                  <a:lnTo>
                    <a:pt x="5130" y="13353"/>
                  </a:lnTo>
                  <a:lnTo>
                    <a:pt x="4726" y="12040"/>
                  </a:lnTo>
                  <a:lnTo>
                    <a:pt x="4309" y="10726"/>
                  </a:lnTo>
                  <a:lnTo>
                    <a:pt x="3879" y="9425"/>
                  </a:lnTo>
                  <a:lnTo>
                    <a:pt x="3437" y="8124"/>
                  </a:lnTo>
                  <a:lnTo>
                    <a:pt x="2969" y="6822"/>
                  </a:lnTo>
                  <a:lnTo>
                    <a:pt x="2489" y="5534"/>
                  </a:lnTo>
                  <a:lnTo>
                    <a:pt x="1997" y="4245"/>
                  </a:lnTo>
                  <a:lnTo>
                    <a:pt x="1491" y="2957"/>
                  </a:lnTo>
                  <a:lnTo>
                    <a:pt x="986" y="1668"/>
                  </a:lnTo>
                  <a:lnTo>
                    <a:pt x="455" y="392"/>
                  </a:lnTo>
                  <a:lnTo>
                    <a:pt x="455" y="392"/>
                  </a:lnTo>
                  <a:lnTo>
                    <a:pt x="291" y="1"/>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35;p48">
              <a:extLst>
                <a:ext uri="{FF2B5EF4-FFF2-40B4-BE49-F238E27FC236}">
                  <a16:creationId xmlns:a16="http://schemas.microsoft.com/office/drawing/2014/main" id="{53FE4F49-9DE8-9821-34D9-0938F458703F}"/>
                </a:ext>
              </a:extLst>
            </p:cNvPr>
            <p:cNvSpPr/>
            <p:nvPr/>
          </p:nvSpPr>
          <p:spPr>
            <a:xfrm rot="10800000">
              <a:off x="4451111" y="3100918"/>
              <a:ext cx="57551" cy="128800"/>
            </a:xfrm>
            <a:custGeom>
              <a:avLst/>
              <a:gdLst/>
              <a:ahLst/>
              <a:cxnLst/>
              <a:rect l="l" t="t" r="r" b="b"/>
              <a:pathLst>
                <a:path w="6407" h="14339" fill="none" extrusionOk="0">
                  <a:moveTo>
                    <a:pt x="26" y="1"/>
                  </a:moveTo>
                  <a:lnTo>
                    <a:pt x="26" y="1"/>
                  </a:lnTo>
                  <a:lnTo>
                    <a:pt x="279" y="165"/>
                  </a:lnTo>
                  <a:lnTo>
                    <a:pt x="392" y="266"/>
                  </a:lnTo>
                  <a:lnTo>
                    <a:pt x="494" y="367"/>
                  </a:lnTo>
                  <a:lnTo>
                    <a:pt x="494" y="367"/>
                  </a:lnTo>
                  <a:lnTo>
                    <a:pt x="1024" y="999"/>
                  </a:lnTo>
                  <a:lnTo>
                    <a:pt x="1529" y="1631"/>
                  </a:lnTo>
                  <a:lnTo>
                    <a:pt x="2022" y="2275"/>
                  </a:lnTo>
                  <a:lnTo>
                    <a:pt x="2502" y="2932"/>
                  </a:lnTo>
                  <a:lnTo>
                    <a:pt x="2970" y="3601"/>
                  </a:lnTo>
                  <a:lnTo>
                    <a:pt x="3412" y="4271"/>
                  </a:lnTo>
                  <a:lnTo>
                    <a:pt x="3816" y="4966"/>
                  </a:lnTo>
                  <a:lnTo>
                    <a:pt x="4220" y="5660"/>
                  </a:lnTo>
                  <a:lnTo>
                    <a:pt x="4587" y="6368"/>
                  </a:lnTo>
                  <a:lnTo>
                    <a:pt x="4751" y="6734"/>
                  </a:lnTo>
                  <a:lnTo>
                    <a:pt x="4915" y="7100"/>
                  </a:lnTo>
                  <a:lnTo>
                    <a:pt x="5080" y="7467"/>
                  </a:lnTo>
                  <a:lnTo>
                    <a:pt x="5231" y="7846"/>
                  </a:lnTo>
                  <a:lnTo>
                    <a:pt x="5370" y="8212"/>
                  </a:lnTo>
                  <a:lnTo>
                    <a:pt x="5509" y="8591"/>
                  </a:lnTo>
                  <a:lnTo>
                    <a:pt x="5635" y="8983"/>
                  </a:lnTo>
                  <a:lnTo>
                    <a:pt x="5762" y="9374"/>
                  </a:lnTo>
                  <a:lnTo>
                    <a:pt x="5875" y="9766"/>
                  </a:lnTo>
                  <a:lnTo>
                    <a:pt x="5977" y="10158"/>
                  </a:lnTo>
                  <a:lnTo>
                    <a:pt x="6065" y="10562"/>
                  </a:lnTo>
                  <a:lnTo>
                    <a:pt x="6153" y="10966"/>
                  </a:lnTo>
                  <a:lnTo>
                    <a:pt x="6229" y="11383"/>
                  </a:lnTo>
                  <a:lnTo>
                    <a:pt x="6292" y="11787"/>
                  </a:lnTo>
                  <a:lnTo>
                    <a:pt x="6292" y="11787"/>
                  </a:lnTo>
                  <a:lnTo>
                    <a:pt x="6330" y="12052"/>
                  </a:lnTo>
                  <a:lnTo>
                    <a:pt x="6356" y="12330"/>
                  </a:lnTo>
                  <a:lnTo>
                    <a:pt x="6381" y="12861"/>
                  </a:lnTo>
                  <a:lnTo>
                    <a:pt x="6406" y="13935"/>
                  </a:lnTo>
                  <a:lnTo>
                    <a:pt x="6406" y="13935"/>
                  </a:lnTo>
                  <a:lnTo>
                    <a:pt x="6406" y="14011"/>
                  </a:lnTo>
                  <a:lnTo>
                    <a:pt x="6381" y="14086"/>
                  </a:lnTo>
                  <a:lnTo>
                    <a:pt x="6292" y="14339"/>
                  </a:lnTo>
                  <a:lnTo>
                    <a:pt x="6292" y="14339"/>
                  </a:lnTo>
                  <a:lnTo>
                    <a:pt x="6179" y="13859"/>
                  </a:lnTo>
                  <a:lnTo>
                    <a:pt x="6179" y="13859"/>
                  </a:lnTo>
                  <a:lnTo>
                    <a:pt x="6090" y="13455"/>
                  </a:lnTo>
                  <a:lnTo>
                    <a:pt x="5977" y="13063"/>
                  </a:lnTo>
                  <a:lnTo>
                    <a:pt x="5863" y="12671"/>
                  </a:lnTo>
                  <a:lnTo>
                    <a:pt x="5724" y="12292"/>
                  </a:lnTo>
                  <a:lnTo>
                    <a:pt x="5572" y="11914"/>
                  </a:lnTo>
                  <a:lnTo>
                    <a:pt x="5408" y="11535"/>
                  </a:lnTo>
                  <a:lnTo>
                    <a:pt x="5231" y="11168"/>
                  </a:lnTo>
                  <a:lnTo>
                    <a:pt x="5054" y="10814"/>
                  </a:lnTo>
                  <a:lnTo>
                    <a:pt x="4675" y="10094"/>
                  </a:lnTo>
                  <a:lnTo>
                    <a:pt x="4271" y="9387"/>
                  </a:lnTo>
                  <a:lnTo>
                    <a:pt x="3437" y="7972"/>
                  </a:lnTo>
                  <a:lnTo>
                    <a:pt x="3437" y="7972"/>
                  </a:lnTo>
                  <a:lnTo>
                    <a:pt x="3184" y="7530"/>
                  </a:lnTo>
                  <a:lnTo>
                    <a:pt x="2944" y="7075"/>
                  </a:lnTo>
                  <a:lnTo>
                    <a:pt x="2717" y="6620"/>
                  </a:lnTo>
                  <a:lnTo>
                    <a:pt x="2490" y="6166"/>
                  </a:lnTo>
                  <a:lnTo>
                    <a:pt x="2060" y="5243"/>
                  </a:lnTo>
                  <a:lnTo>
                    <a:pt x="1643" y="4296"/>
                  </a:lnTo>
                  <a:lnTo>
                    <a:pt x="1239" y="3361"/>
                  </a:lnTo>
                  <a:lnTo>
                    <a:pt x="847" y="2414"/>
                  </a:lnTo>
                  <a:lnTo>
                    <a:pt x="443" y="1466"/>
                  </a:lnTo>
                  <a:lnTo>
                    <a:pt x="39" y="532"/>
                  </a:lnTo>
                  <a:lnTo>
                    <a:pt x="39" y="532"/>
                  </a:lnTo>
                  <a:lnTo>
                    <a:pt x="13" y="468"/>
                  </a:lnTo>
                  <a:lnTo>
                    <a:pt x="1" y="405"/>
                  </a:lnTo>
                  <a:lnTo>
                    <a:pt x="13" y="266"/>
                  </a:lnTo>
                  <a:lnTo>
                    <a:pt x="26" y="127"/>
                  </a:lnTo>
                  <a:lnTo>
                    <a:pt x="26" y="1"/>
                  </a:lnTo>
                  <a:lnTo>
                    <a:pt x="26" y="1"/>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336;p48">
              <a:extLst>
                <a:ext uri="{FF2B5EF4-FFF2-40B4-BE49-F238E27FC236}">
                  <a16:creationId xmlns:a16="http://schemas.microsoft.com/office/drawing/2014/main" id="{EBED7AB0-58EA-53C8-D1DA-5B34A3E20C2D}"/>
                </a:ext>
              </a:extLst>
            </p:cNvPr>
            <p:cNvSpPr/>
            <p:nvPr/>
          </p:nvSpPr>
          <p:spPr>
            <a:xfrm rot="10800000">
              <a:off x="4480394" y="2965201"/>
              <a:ext cx="90229" cy="65482"/>
            </a:xfrm>
            <a:custGeom>
              <a:avLst/>
              <a:gdLst/>
              <a:ahLst/>
              <a:cxnLst/>
              <a:rect l="l" t="t" r="r" b="b"/>
              <a:pathLst>
                <a:path w="10045" h="7290" extrusionOk="0">
                  <a:moveTo>
                    <a:pt x="1113" y="1441"/>
                  </a:moveTo>
                  <a:lnTo>
                    <a:pt x="1201" y="1453"/>
                  </a:lnTo>
                  <a:lnTo>
                    <a:pt x="1302" y="1466"/>
                  </a:lnTo>
                  <a:lnTo>
                    <a:pt x="1403" y="1491"/>
                  </a:lnTo>
                  <a:lnTo>
                    <a:pt x="1530" y="1529"/>
                  </a:lnTo>
                  <a:lnTo>
                    <a:pt x="1656" y="1580"/>
                  </a:lnTo>
                  <a:lnTo>
                    <a:pt x="1795" y="1655"/>
                  </a:lnTo>
                  <a:lnTo>
                    <a:pt x="1972" y="1858"/>
                  </a:lnTo>
                  <a:lnTo>
                    <a:pt x="2035" y="1959"/>
                  </a:lnTo>
                  <a:lnTo>
                    <a:pt x="2111" y="2072"/>
                  </a:lnTo>
                  <a:lnTo>
                    <a:pt x="2224" y="2300"/>
                  </a:lnTo>
                  <a:lnTo>
                    <a:pt x="2313" y="2552"/>
                  </a:lnTo>
                  <a:lnTo>
                    <a:pt x="2389" y="2780"/>
                  </a:lnTo>
                  <a:lnTo>
                    <a:pt x="2452" y="3020"/>
                  </a:lnTo>
                  <a:lnTo>
                    <a:pt x="2515" y="3260"/>
                  </a:lnTo>
                  <a:lnTo>
                    <a:pt x="2565" y="3512"/>
                  </a:lnTo>
                  <a:lnTo>
                    <a:pt x="2603" y="3765"/>
                  </a:lnTo>
                  <a:lnTo>
                    <a:pt x="2629" y="4005"/>
                  </a:lnTo>
                  <a:lnTo>
                    <a:pt x="2667" y="4510"/>
                  </a:lnTo>
                  <a:lnTo>
                    <a:pt x="2679" y="4586"/>
                  </a:lnTo>
                  <a:lnTo>
                    <a:pt x="2717" y="4662"/>
                  </a:lnTo>
                  <a:lnTo>
                    <a:pt x="2755" y="4725"/>
                  </a:lnTo>
                  <a:lnTo>
                    <a:pt x="2806" y="4776"/>
                  </a:lnTo>
                  <a:lnTo>
                    <a:pt x="2835" y="4793"/>
                  </a:lnTo>
                  <a:lnTo>
                    <a:pt x="2835" y="4793"/>
                  </a:lnTo>
                  <a:lnTo>
                    <a:pt x="2768" y="4814"/>
                  </a:lnTo>
                  <a:lnTo>
                    <a:pt x="2629" y="4877"/>
                  </a:lnTo>
                  <a:lnTo>
                    <a:pt x="2477" y="4940"/>
                  </a:lnTo>
                  <a:lnTo>
                    <a:pt x="2420" y="4977"/>
                  </a:lnTo>
                  <a:lnTo>
                    <a:pt x="2420" y="4977"/>
                  </a:lnTo>
                  <a:lnTo>
                    <a:pt x="2098" y="4586"/>
                  </a:lnTo>
                  <a:lnTo>
                    <a:pt x="1757" y="4144"/>
                  </a:lnTo>
                  <a:lnTo>
                    <a:pt x="1441" y="3689"/>
                  </a:lnTo>
                  <a:lnTo>
                    <a:pt x="1289" y="3462"/>
                  </a:lnTo>
                  <a:lnTo>
                    <a:pt x="1138" y="3222"/>
                  </a:lnTo>
                  <a:lnTo>
                    <a:pt x="1037" y="3083"/>
                  </a:lnTo>
                  <a:lnTo>
                    <a:pt x="948" y="2919"/>
                  </a:lnTo>
                  <a:lnTo>
                    <a:pt x="860" y="2754"/>
                  </a:lnTo>
                  <a:lnTo>
                    <a:pt x="797" y="2565"/>
                  </a:lnTo>
                  <a:lnTo>
                    <a:pt x="734" y="2388"/>
                  </a:lnTo>
                  <a:lnTo>
                    <a:pt x="696" y="2211"/>
                  </a:lnTo>
                  <a:lnTo>
                    <a:pt x="670" y="2034"/>
                  </a:lnTo>
                  <a:lnTo>
                    <a:pt x="670" y="1883"/>
                  </a:lnTo>
                  <a:lnTo>
                    <a:pt x="696" y="1744"/>
                  </a:lnTo>
                  <a:lnTo>
                    <a:pt x="721" y="1681"/>
                  </a:lnTo>
                  <a:lnTo>
                    <a:pt x="759" y="1618"/>
                  </a:lnTo>
                  <a:lnTo>
                    <a:pt x="797" y="1567"/>
                  </a:lnTo>
                  <a:lnTo>
                    <a:pt x="835" y="1529"/>
                  </a:lnTo>
                  <a:lnTo>
                    <a:pt x="898" y="1491"/>
                  </a:lnTo>
                  <a:lnTo>
                    <a:pt x="961" y="1466"/>
                  </a:lnTo>
                  <a:lnTo>
                    <a:pt x="1024" y="1453"/>
                  </a:lnTo>
                  <a:lnTo>
                    <a:pt x="1113" y="1441"/>
                  </a:lnTo>
                  <a:close/>
                  <a:moveTo>
                    <a:pt x="4145" y="695"/>
                  </a:moveTo>
                  <a:lnTo>
                    <a:pt x="4195" y="721"/>
                  </a:lnTo>
                  <a:lnTo>
                    <a:pt x="4233" y="746"/>
                  </a:lnTo>
                  <a:lnTo>
                    <a:pt x="4284" y="771"/>
                  </a:lnTo>
                  <a:lnTo>
                    <a:pt x="4322" y="822"/>
                  </a:lnTo>
                  <a:lnTo>
                    <a:pt x="4397" y="935"/>
                  </a:lnTo>
                  <a:lnTo>
                    <a:pt x="4473" y="1074"/>
                  </a:lnTo>
                  <a:lnTo>
                    <a:pt x="4536" y="1226"/>
                  </a:lnTo>
                  <a:lnTo>
                    <a:pt x="4587" y="1378"/>
                  </a:lnTo>
                  <a:lnTo>
                    <a:pt x="4675" y="1693"/>
                  </a:lnTo>
                  <a:lnTo>
                    <a:pt x="4738" y="1921"/>
                  </a:lnTo>
                  <a:lnTo>
                    <a:pt x="4751" y="2022"/>
                  </a:lnTo>
                  <a:lnTo>
                    <a:pt x="4764" y="2300"/>
                  </a:lnTo>
                  <a:lnTo>
                    <a:pt x="4738" y="2578"/>
                  </a:lnTo>
                  <a:lnTo>
                    <a:pt x="4713" y="2856"/>
                  </a:lnTo>
                  <a:lnTo>
                    <a:pt x="4688" y="3121"/>
                  </a:lnTo>
                  <a:lnTo>
                    <a:pt x="4637" y="3424"/>
                  </a:lnTo>
                  <a:lnTo>
                    <a:pt x="4591" y="3689"/>
                  </a:lnTo>
                  <a:lnTo>
                    <a:pt x="4562" y="3803"/>
                  </a:lnTo>
                  <a:lnTo>
                    <a:pt x="4461" y="4296"/>
                  </a:lnTo>
                  <a:lnTo>
                    <a:pt x="4448" y="4384"/>
                  </a:lnTo>
                  <a:lnTo>
                    <a:pt x="4448" y="4473"/>
                  </a:lnTo>
                  <a:lnTo>
                    <a:pt x="4473" y="4536"/>
                  </a:lnTo>
                  <a:lnTo>
                    <a:pt x="4511" y="4599"/>
                  </a:lnTo>
                  <a:lnTo>
                    <a:pt x="4562" y="4649"/>
                  </a:lnTo>
                  <a:lnTo>
                    <a:pt x="4612" y="4700"/>
                  </a:lnTo>
                  <a:lnTo>
                    <a:pt x="4675" y="4725"/>
                  </a:lnTo>
                  <a:lnTo>
                    <a:pt x="4751" y="4750"/>
                  </a:lnTo>
                  <a:lnTo>
                    <a:pt x="4814" y="4763"/>
                  </a:lnTo>
                  <a:lnTo>
                    <a:pt x="4890" y="4763"/>
                  </a:lnTo>
                  <a:lnTo>
                    <a:pt x="4953" y="4738"/>
                  </a:lnTo>
                  <a:lnTo>
                    <a:pt x="5016" y="4713"/>
                  </a:lnTo>
                  <a:lnTo>
                    <a:pt x="5080" y="4675"/>
                  </a:lnTo>
                  <a:lnTo>
                    <a:pt x="5130" y="4624"/>
                  </a:lnTo>
                  <a:lnTo>
                    <a:pt x="5181" y="4561"/>
                  </a:lnTo>
                  <a:lnTo>
                    <a:pt x="5206" y="4473"/>
                  </a:lnTo>
                  <a:lnTo>
                    <a:pt x="5320" y="3992"/>
                  </a:lnTo>
                  <a:lnTo>
                    <a:pt x="5347" y="3856"/>
                  </a:lnTo>
                  <a:lnTo>
                    <a:pt x="5421" y="3614"/>
                  </a:lnTo>
                  <a:lnTo>
                    <a:pt x="5509" y="3336"/>
                  </a:lnTo>
                  <a:lnTo>
                    <a:pt x="5598" y="3058"/>
                  </a:lnTo>
                  <a:lnTo>
                    <a:pt x="5711" y="2792"/>
                  </a:lnTo>
                  <a:lnTo>
                    <a:pt x="5838" y="2527"/>
                  </a:lnTo>
                  <a:lnTo>
                    <a:pt x="5964" y="2262"/>
                  </a:lnTo>
                  <a:lnTo>
                    <a:pt x="6014" y="2148"/>
                  </a:lnTo>
                  <a:lnTo>
                    <a:pt x="6078" y="2034"/>
                  </a:lnTo>
                  <a:lnTo>
                    <a:pt x="6141" y="1921"/>
                  </a:lnTo>
                  <a:lnTo>
                    <a:pt x="6217" y="1820"/>
                  </a:lnTo>
                  <a:lnTo>
                    <a:pt x="6305" y="1731"/>
                  </a:lnTo>
                  <a:lnTo>
                    <a:pt x="6381" y="1643"/>
                  </a:lnTo>
                  <a:lnTo>
                    <a:pt x="6469" y="1580"/>
                  </a:lnTo>
                  <a:lnTo>
                    <a:pt x="6558" y="1542"/>
                  </a:lnTo>
                  <a:lnTo>
                    <a:pt x="6634" y="1529"/>
                  </a:lnTo>
                  <a:lnTo>
                    <a:pt x="6671" y="1529"/>
                  </a:lnTo>
                  <a:lnTo>
                    <a:pt x="6709" y="1542"/>
                  </a:lnTo>
                  <a:lnTo>
                    <a:pt x="6747" y="1554"/>
                  </a:lnTo>
                  <a:lnTo>
                    <a:pt x="6785" y="1580"/>
                  </a:lnTo>
                  <a:lnTo>
                    <a:pt x="6823" y="1618"/>
                  </a:lnTo>
                  <a:lnTo>
                    <a:pt x="6848" y="1668"/>
                  </a:lnTo>
                  <a:lnTo>
                    <a:pt x="6899" y="1794"/>
                  </a:lnTo>
                  <a:lnTo>
                    <a:pt x="6949" y="1959"/>
                  </a:lnTo>
                  <a:lnTo>
                    <a:pt x="6975" y="2173"/>
                  </a:lnTo>
                  <a:lnTo>
                    <a:pt x="6987" y="2451"/>
                  </a:lnTo>
                  <a:lnTo>
                    <a:pt x="6962" y="2590"/>
                  </a:lnTo>
                  <a:lnTo>
                    <a:pt x="6924" y="2729"/>
                  </a:lnTo>
                  <a:lnTo>
                    <a:pt x="6874" y="2868"/>
                  </a:lnTo>
                  <a:lnTo>
                    <a:pt x="6810" y="3007"/>
                  </a:lnTo>
                  <a:lnTo>
                    <a:pt x="6671" y="3272"/>
                  </a:lnTo>
                  <a:lnTo>
                    <a:pt x="6520" y="3538"/>
                  </a:lnTo>
                  <a:lnTo>
                    <a:pt x="6356" y="3828"/>
                  </a:lnTo>
                  <a:lnTo>
                    <a:pt x="6166" y="4106"/>
                  </a:lnTo>
                  <a:lnTo>
                    <a:pt x="5964" y="4384"/>
                  </a:lnTo>
                  <a:lnTo>
                    <a:pt x="5749" y="4649"/>
                  </a:lnTo>
                  <a:lnTo>
                    <a:pt x="5711" y="4713"/>
                  </a:lnTo>
                  <a:lnTo>
                    <a:pt x="5673" y="4788"/>
                  </a:lnTo>
                  <a:lnTo>
                    <a:pt x="5661" y="4864"/>
                  </a:lnTo>
                  <a:lnTo>
                    <a:pt x="5661" y="4940"/>
                  </a:lnTo>
                  <a:lnTo>
                    <a:pt x="5673" y="5003"/>
                  </a:lnTo>
                  <a:lnTo>
                    <a:pt x="5699" y="5066"/>
                  </a:lnTo>
                  <a:lnTo>
                    <a:pt x="5737" y="5129"/>
                  </a:lnTo>
                  <a:lnTo>
                    <a:pt x="5787" y="5180"/>
                  </a:lnTo>
                  <a:lnTo>
                    <a:pt x="5838" y="5218"/>
                  </a:lnTo>
                  <a:lnTo>
                    <a:pt x="5901" y="5256"/>
                  </a:lnTo>
                  <a:lnTo>
                    <a:pt x="5964" y="5281"/>
                  </a:lnTo>
                  <a:lnTo>
                    <a:pt x="6103" y="5281"/>
                  </a:lnTo>
                  <a:lnTo>
                    <a:pt x="6166" y="5256"/>
                  </a:lnTo>
                  <a:lnTo>
                    <a:pt x="6242" y="5218"/>
                  </a:lnTo>
                  <a:lnTo>
                    <a:pt x="6305" y="5167"/>
                  </a:lnTo>
                  <a:lnTo>
                    <a:pt x="6697" y="4763"/>
                  </a:lnTo>
                  <a:lnTo>
                    <a:pt x="7101" y="4397"/>
                  </a:lnTo>
                  <a:lnTo>
                    <a:pt x="7316" y="4220"/>
                  </a:lnTo>
                  <a:lnTo>
                    <a:pt x="7530" y="4043"/>
                  </a:lnTo>
                  <a:lnTo>
                    <a:pt x="7745" y="3879"/>
                  </a:lnTo>
                  <a:lnTo>
                    <a:pt x="7985" y="3715"/>
                  </a:lnTo>
                  <a:lnTo>
                    <a:pt x="8301" y="3601"/>
                  </a:lnTo>
                  <a:lnTo>
                    <a:pt x="8440" y="3550"/>
                  </a:lnTo>
                  <a:lnTo>
                    <a:pt x="8566" y="3525"/>
                  </a:lnTo>
                  <a:lnTo>
                    <a:pt x="8693" y="3500"/>
                  </a:lnTo>
                  <a:lnTo>
                    <a:pt x="8983" y="3500"/>
                  </a:lnTo>
                  <a:lnTo>
                    <a:pt x="9059" y="3525"/>
                  </a:lnTo>
                  <a:lnTo>
                    <a:pt x="9122" y="3538"/>
                  </a:lnTo>
                  <a:lnTo>
                    <a:pt x="9185" y="3576"/>
                  </a:lnTo>
                  <a:lnTo>
                    <a:pt x="9236" y="3614"/>
                  </a:lnTo>
                  <a:lnTo>
                    <a:pt x="9274" y="3651"/>
                  </a:lnTo>
                  <a:lnTo>
                    <a:pt x="9299" y="3702"/>
                  </a:lnTo>
                  <a:lnTo>
                    <a:pt x="9324" y="3752"/>
                  </a:lnTo>
                  <a:lnTo>
                    <a:pt x="9337" y="3816"/>
                  </a:lnTo>
                  <a:lnTo>
                    <a:pt x="9350" y="3929"/>
                  </a:lnTo>
                  <a:lnTo>
                    <a:pt x="9337" y="4056"/>
                  </a:lnTo>
                  <a:lnTo>
                    <a:pt x="9287" y="4195"/>
                  </a:lnTo>
                  <a:lnTo>
                    <a:pt x="9223" y="4334"/>
                  </a:lnTo>
                  <a:lnTo>
                    <a:pt x="9135" y="4460"/>
                  </a:lnTo>
                  <a:lnTo>
                    <a:pt x="9034" y="4574"/>
                  </a:lnTo>
                  <a:lnTo>
                    <a:pt x="8908" y="4675"/>
                  </a:lnTo>
                  <a:lnTo>
                    <a:pt x="8781" y="4750"/>
                  </a:lnTo>
                  <a:lnTo>
                    <a:pt x="8604" y="4852"/>
                  </a:lnTo>
                  <a:lnTo>
                    <a:pt x="8415" y="4953"/>
                  </a:lnTo>
                  <a:lnTo>
                    <a:pt x="8225" y="5028"/>
                  </a:lnTo>
                  <a:lnTo>
                    <a:pt x="8036" y="5104"/>
                  </a:lnTo>
                  <a:lnTo>
                    <a:pt x="7796" y="5205"/>
                  </a:lnTo>
                  <a:lnTo>
                    <a:pt x="7556" y="5281"/>
                  </a:lnTo>
                  <a:lnTo>
                    <a:pt x="7076" y="5433"/>
                  </a:lnTo>
                  <a:lnTo>
                    <a:pt x="6583" y="5559"/>
                  </a:lnTo>
                  <a:lnTo>
                    <a:pt x="6090" y="5673"/>
                  </a:lnTo>
                  <a:lnTo>
                    <a:pt x="5939" y="5711"/>
                  </a:lnTo>
                  <a:lnTo>
                    <a:pt x="5875" y="5736"/>
                  </a:lnTo>
                  <a:lnTo>
                    <a:pt x="5844" y="5761"/>
                  </a:lnTo>
                  <a:lnTo>
                    <a:pt x="5850" y="5748"/>
                  </a:lnTo>
                  <a:lnTo>
                    <a:pt x="5863" y="5711"/>
                  </a:lnTo>
                  <a:lnTo>
                    <a:pt x="5863" y="5647"/>
                  </a:lnTo>
                  <a:lnTo>
                    <a:pt x="5863" y="5597"/>
                  </a:lnTo>
                  <a:lnTo>
                    <a:pt x="5850" y="5546"/>
                  </a:lnTo>
                  <a:lnTo>
                    <a:pt x="5825" y="5508"/>
                  </a:lnTo>
                  <a:lnTo>
                    <a:pt x="5787" y="5458"/>
                  </a:lnTo>
                  <a:lnTo>
                    <a:pt x="5737" y="5420"/>
                  </a:lnTo>
                  <a:lnTo>
                    <a:pt x="5395" y="5205"/>
                  </a:lnTo>
                  <a:lnTo>
                    <a:pt x="5067" y="5028"/>
                  </a:lnTo>
                  <a:lnTo>
                    <a:pt x="4890" y="4953"/>
                  </a:lnTo>
                  <a:lnTo>
                    <a:pt x="4726" y="4877"/>
                  </a:lnTo>
                  <a:lnTo>
                    <a:pt x="4549" y="4814"/>
                  </a:lnTo>
                  <a:lnTo>
                    <a:pt x="4385" y="4763"/>
                  </a:lnTo>
                  <a:lnTo>
                    <a:pt x="4208" y="4725"/>
                  </a:lnTo>
                  <a:lnTo>
                    <a:pt x="4031" y="4687"/>
                  </a:lnTo>
                  <a:lnTo>
                    <a:pt x="3841" y="4675"/>
                  </a:lnTo>
                  <a:lnTo>
                    <a:pt x="3665" y="4662"/>
                  </a:lnTo>
                  <a:lnTo>
                    <a:pt x="3475" y="4675"/>
                  </a:lnTo>
                  <a:lnTo>
                    <a:pt x="3395" y="4680"/>
                  </a:lnTo>
                  <a:lnTo>
                    <a:pt x="3395" y="4680"/>
                  </a:lnTo>
                  <a:lnTo>
                    <a:pt x="3412" y="4637"/>
                  </a:lnTo>
                  <a:lnTo>
                    <a:pt x="3437" y="4561"/>
                  </a:lnTo>
                  <a:lnTo>
                    <a:pt x="3437" y="4473"/>
                  </a:lnTo>
                  <a:lnTo>
                    <a:pt x="3412" y="4056"/>
                  </a:lnTo>
                  <a:lnTo>
                    <a:pt x="3399" y="3626"/>
                  </a:lnTo>
                  <a:lnTo>
                    <a:pt x="3387" y="3197"/>
                  </a:lnTo>
                  <a:lnTo>
                    <a:pt x="3412" y="2767"/>
                  </a:lnTo>
                  <a:lnTo>
                    <a:pt x="3450" y="2338"/>
                  </a:lnTo>
                  <a:lnTo>
                    <a:pt x="3475" y="2135"/>
                  </a:lnTo>
                  <a:lnTo>
                    <a:pt x="3513" y="1921"/>
                  </a:lnTo>
                  <a:lnTo>
                    <a:pt x="3564" y="1719"/>
                  </a:lnTo>
                  <a:lnTo>
                    <a:pt x="3614" y="1516"/>
                  </a:lnTo>
                  <a:lnTo>
                    <a:pt x="3677" y="1314"/>
                  </a:lnTo>
                  <a:lnTo>
                    <a:pt x="3753" y="1125"/>
                  </a:lnTo>
                  <a:lnTo>
                    <a:pt x="3816" y="1011"/>
                  </a:lnTo>
                  <a:lnTo>
                    <a:pt x="3867" y="910"/>
                  </a:lnTo>
                  <a:lnTo>
                    <a:pt x="3917" y="834"/>
                  </a:lnTo>
                  <a:lnTo>
                    <a:pt x="3968" y="784"/>
                  </a:lnTo>
                  <a:lnTo>
                    <a:pt x="4006" y="733"/>
                  </a:lnTo>
                  <a:lnTo>
                    <a:pt x="4056" y="708"/>
                  </a:lnTo>
                  <a:lnTo>
                    <a:pt x="4107" y="695"/>
                  </a:lnTo>
                  <a:close/>
                  <a:moveTo>
                    <a:pt x="3703" y="5256"/>
                  </a:moveTo>
                  <a:lnTo>
                    <a:pt x="3867" y="5268"/>
                  </a:lnTo>
                  <a:lnTo>
                    <a:pt x="4018" y="5281"/>
                  </a:lnTo>
                  <a:lnTo>
                    <a:pt x="4170" y="5306"/>
                  </a:lnTo>
                  <a:lnTo>
                    <a:pt x="4334" y="5357"/>
                  </a:lnTo>
                  <a:lnTo>
                    <a:pt x="4486" y="5407"/>
                  </a:lnTo>
                  <a:lnTo>
                    <a:pt x="4637" y="5458"/>
                  </a:lnTo>
                  <a:lnTo>
                    <a:pt x="4928" y="5597"/>
                  </a:lnTo>
                  <a:lnTo>
                    <a:pt x="5206" y="5748"/>
                  </a:lnTo>
                  <a:lnTo>
                    <a:pt x="5484" y="5900"/>
                  </a:lnTo>
                  <a:lnTo>
                    <a:pt x="5534" y="5925"/>
                  </a:lnTo>
                  <a:lnTo>
                    <a:pt x="5585" y="5938"/>
                  </a:lnTo>
                  <a:lnTo>
                    <a:pt x="5635" y="5938"/>
                  </a:lnTo>
                  <a:lnTo>
                    <a:pt x="5686" y="5925"/>
                  </a:lnTo>
                  <a:lnTo>
                    <a:pt x="5705" y="5921"/>
                  </a:lnTo>
                  <a:lnTo>
                    <a:pt x="5705" y="5921"/>
                  </a:lnTo>
                  <a:lnTo>
                    <a:pt x="5610" y="6039"/>
                  </a:lnTo>
                  <a:lnTo>
                    <a:pt x="5496" y="6140"/>
                  </a:lnTo>
                  <a:lnTo>
                    <a:pt x="5383" y="6241"/>
                  </a:lnTo>
                  <a:lnTo>
                    <a:pt x="5269" y="6330"/>
                  </a:lnTo>
                  <a:lnTo>
                    <a:pt x="5143" y="6405"/>
                  </a:lnTo>
                  <a:lnTo>
                    <a:pt x="5016" y="6468"/>
                  </a:lnTo>
                  <a:lnTo>
                    <a:pt x="4890" y="6519"/>
                  </a:lnTo>
                  <a:lnTo>
                    <a:pt x="4764" y="6570"/>
                  </a:lnTo>
                  <a:lnTo>
                    <a:pt x="4625" y="6607"/>
                  </a:lnTo>
                  <a:lnTo>
                    <a:pt x="4486" y="6620"/>
                  </a:lnTo>
                  <a:lnTo>
                    <a:pt x="4334" y="6645"/>
                  </a:lnTo>
                  <a:lnTo>
                    <a:pt x="4183" y="6645"/>
                  </a:lnTo>
                  <a:lnTo>
                    <a:pt x="4031" y="6633"/>
                  </a:lnTo>
                  <a:lnTo>
                    <a:pt x="3879" y="6620"/>
                  </a:lnTo>
                  <a:lnTo>
                    <a:pt x="3715" y="6595"/>
                  </a:lnTo>
                  <a:lnTo>
                    <a:pt x="3488" y="6544"/>
                  </a:lnTo>
                  <a:lnTo>
                    <a:pt x="3286" y="6481"/>
                  </a:lnTo>
                  <a:lnTo>
                    <a:pt x="3109" y="6405"/>
                  </a:lnTo>
                  <a:lnTo>
                    <a:pt x="2970" y="6330"/>
                  </a:lnTo>
                  <a:lnTo>
                    <a:pt x="2856" y="6241"/>
                  </a:lnTo>
                  <a:lnTo>
                    <a:pt x="2768" y="6165"/>
                  </a:lnTo>
                  <a:lnTo>
                    <a:pt x="2717" y="6077"/>
                  </a:lnTo>
                  <a:lnTo>
                    <a:pt x="2679" y="5988"/>
                  </a:lnTo>
                  <a:lnTo>
                    <a:pt x="2667" y="5900"/>
                  </a:lnTo>
                  <a:lnTo>
                    <a:pt x="2667" y="5812"/>
                  </a:lnTo>
                  <a:lnTo>
                    <a:pt x="2704" y="5723"/>
                  </a:lnTo>
                  <a:lnTo>
                    <a:pt x="2742" y="5635"/>
                  </a:lnTo>
                  <a:lnTo>
                    <a:pt x="2806" y="5559"/>
                  </a:lnTo>
                  <a:lnTo>
                    <a:pt x="2881" y="5496"/>
                  </a:lnTo>
                  <a:lnTo>
                    <a:pt x="2982" y="5433"/>
                  </a:lnTo>
                  <a:lnTo>
                    <a:pt x="3083" y="5382"/>
                  </a:lnTo>
                  <a:lnTo>
                    <a:pt x="3235" y="5332"/>
                  </a:lnTo>
                  <a:lnTo>
                    <a:pt x="3399" y="5281"/>
                  </a:lnTo>
                  <a:lnTo>
                    <a:pt x="3551" y="5268"/>
                  </a:lnTo>
                  <a:lnTo>
                    <a:pt x="3703" y="5256"/>
                  </a:lnTo>
                  <a:close/>
                  <a:moveTo>
                    <a:pt x="4246" y="1"/>
                  </a:moveTo>
                  <a:lnTo>
                    <a:pt x="4082" y="13"/>
                  </a:lnTo>
                  <a:lnTo>
                    <a:pt x="3917" y="38"/>
                  </a:lnTo>
                  <a:lnTo>
                    <a:pt x="3766" y="89"/>
                  </a:lnTo>
                  <a:lnTo>
                    <a:pt x="3639" y="140"/>
                  </a:lnTo>
                  <a:lnTo>
                    <a:pt x="3513" y="215"/>
                  </a:lnTo>
                  <a:lnTo>
                    <a:pt x="3399" y="316"/>
                  </a:lnTo>
                  <a:lnTo>
                    <a:pt x="3286" y="417"/>
                  </a:lnTo>
                  <a:lnTo>
                    <a:pt x="3197" y="531"/>
                  </a:lnTo>
                  <a:lnTo>
                    <a:pt x="3109" y="657"/>
                  </a:lnTo>
                  <a:lnTo>
                    <a:pt x="3033" y="796"/>
                  </a:lnTo>
                  <a:lnTo>
                    <a:pt x="2957" y="948"/>
                  </a:lnTo>
                  <a:lnTo>
                    <a:pt x="2894" y="1100"/>
                  </a:lnTo>
                  <a:lnTo>
                    <a:pt x="2843" y="1264"/>
                  </a:lnTo>
                  <a:lnTo>
                    <a:pt x="2793" y="1441"/>
                  </a:lnTo>
                  <a:lnTo>
                    <a:pt x="2749" y="1645"/>
                  </a:lnTo>
                  <a:lnTo>
                    <a:pt x="2749" y="1645"/>
                  </a:lnTo>
                  <a:lnTo>
                    <a:pt x="2717" y="1592"/>
                  </a:lnTo>
                  <a:lnTo>
                    <a:pt x="2641" y="1466"/>
                  </a:lnTo>
                  <a:lnTo>
                    <a:pt x="2553" y="1352"/>
                  </a:lnTo>
                  <a:lnTo>
                    <a:pt x="2464" y="1251"/>
                  </a:lnTo>
                  <a:lnTo>
                    <a:pt x="2363" y="1150"/>
                  </a:lnTo>
                  <a:lnTo>
                    <a:pt x="2250" y="1062"/>
                  </a:lnTo>
                  <a:lnTo>
                    <a:pt x="2136" y="986"/>
                  </a:lnTo>
                  <a:lnTo>
                    <a:pt x="2022" y="910"/>
                  </a:lnTo>
                  <a:lnTo>
                    <a:pt x="1896" y="847"/>
                  </a:lnTo>
                  <a:lnTo>
                    <a:pt x="1757" y="796"/>
                  </a:lnTo>
                  <a:lnTo>
                    <a:pt x="1618" y="759"/>
                  </a:lnTo>
                  <a:lnTo>
                    <a:pt x="1466" y="733"/>
                  </a:lnTo>
                  <a:lnTo>
                    <a:pt x="1315" y="708"/>
                  </a:lnTo>
                  <a:lnTo>
                    <a:pt x="1188" y="708"/>
                  </a:lnTo>
                  <a:lnTo>
                    <a:pt x="1062" y="721"/>
                  </a:lnTo>
                  <a:lnTo>
                    <a:pt x="936" y="746"/>
                  </a:lnTo>
                  <a:lnTo>
                    <a:pt x="822" y="796"/>
                  </a:lnTo>
                  <a:lnTo>
                    <a:pt x="708" y="847"/>
                  </a:lnTo>
                  <a:lnTo>
                    <a:pt x="595" y="910"/>
                  </a:lnTo>
                  <a:lnTo>
                    <a:pt x="494" y="986"/>
                  </a:lnTo>
                  <a:lnTo>
                    <a:pt x="392" y="1074"/>
                  </a:lnTo>
                  <a:lnTo>
                    <a:pt x="304" y="1163"/>
                  </a:lnTo>
                  <a:lnTo>
                    <a:pt x="228" y="1264"/>
                  </a:lnTo>
                  <a:lnTo>
                    <a:pt x="165" y="1378"/>
                  </a:lnTo>
                  <a:lnTo>
                    <a:pt x="102" y="1491"/>
                  </a:lnTo>
                  <a:lnTo>
                    <a:pt x="64" y="1605"/>
                  </a:lnTo>
                  <a:lnTo>
                    <a:pt x="26" y="1731"/>
                  </a:lnTo>
                  <a:lnTo>
                    <a:pt x="13" y="1845"/>
                  </a:lnTo>
                  <a:lnTo>
                    <a:pt x="1" y="1971"/>
                  </a:lnTo>
                  <a:lnTo>
                    <a:pt x="26" y="2237"/>
                  </a:lnTo>
                  <a:lnTo>
                    <a:pt x="64" y="2489"/>
                  </a:lnTo>
                  <a:lnTo>
                    <a:pt x="115" y="2729"/>
                  </a:lnTo>
                  <a:lnTo>
                    <a:pt x="190" y="2969"/>
                  </a:lnTo>
                  <a:lnTo>
                    <a:pt x="279" y="3209"/>
                  </a:lnTo>
                  <a:lnTo>
                    <a:pt x="380" y="3437"/>
                  </a:lnTo>
                  <a:lnTo>
                    <a:pt x="494" y="3664"/>
                  </a:lnTo>
                  <a:lnTo>
                    <a:pt x="620" y="3891"/>
                  </a:lnTo>
                  <a:lnTo>
                    <a:pt x="759" y="4106"/>
                  </a:lnTo>
                  <a:lnTo>
                    <a:pt x="910" y="4321"/>
                  </a:lnTo>
                  <a:lnTo>
                    <a:pt x="1062" y="4523"/>
                  </a:lnTo>
                  <a:lnTo>
                    <a:pt x="1226" y="4725"/>
                  </a:lnTo>
                  <a:lnTo>
                    <a:pt x="1391" y="4915"/>
                  </a:lnTo>
                  <a:lnTo>
                    <a:pt x="1567" y="5104"/>
                  </a:lnTo>
                  <a:lnTo>
                    <a:pt x="1921" y="5458"/>
                  </a:lnTo>
                  <a:lnTo>
                    <a:pt x="1972" y="5508"/>
                  </a:lnTo>
                  <a:lnTo>
                    <a:pt x="2035" y="5534"/>
                  </a:lnTo>
                  <a:lnTo>
                    <a:pt x="2090" y="5545"/>
                  </a:lnTo>
                  <a:lnTo>
                    <a:pt x="2090" y="5545"/>
                  </a:lnTo>
                  <a:lnTo>
                    <a:pt x="2123" y="5698"/>
                  </a:lnTo>
                  <a:lnTo>
                    <a:pt x="2174" y="5875"/>
                  </a:lnTo>
                  <a:lnTo>
                    <a:pt x="2237" y="6039"/>
                  </a:lnTo>
                  <a:lnTo>
                    <a:pt x="2313" y="6191"/>
                  </a:lnTo>
                  <a:lnTo>
                    <a:pt x="2389" y="6330"/>
                  </a:lnTo>
                  <a:lnTo>
                    <a:pt x="2490" y="6456"/>
                  </a:lnTo>
                  <a:lnTo>
                    <a:pt x="2578" y="6582"/>
                  </a:lnTo>
                  <a:lnTo>
                    <a:pt x="2692" y="6696"/>
                  </a:lnTo>
                  <a:lnTo>
                    <a:pt x="2793" y="6797"/>
                  </a:lnTo>
                  <a:lnTo>
                    <a:pt x="2919" y="6885"/>
                  </a:lnTo>
                  <a:lnTo>
                    <a:pt x="3046" y="6974"/>
                  </a:lnTo>
                  <a:lnTo>
                    <a:pt x="3172" y="7037"/>
                  </a:lnTo>
                  <a:lnTo>
                    <a:pt x="3298" y="7113"/>
                  </a:lnTo>
                  <a:lnTo>
                    <a:pt x="3437" y="7163"/>
                  </a:lnTo>
                  <a:lnTo>
                    <a:pt x="3589" y="7201"/>
                  </a:lnTo>
                  <a:lnTo>
                    <a:pt x="3728" y="7239"/>
                  </a:lnTo>
                  <a:lnTo>
                    <a:pt x="3879" y="7264"/>
                  </a:lnTo>
                  <a:lnTo>
                    <a:pt x="4031" y="7277"/>
                  </a:lnTo>
                  <a:lnTo>
                    <a:pt x="4183" y="7290"/>
                  </a:lnTo>
                  <a:lnTo>
                    <a:pt x="4334" y="7290"/>
                  </a:lnTo>
                  <a:lnTo>
                    <a:pt x="4486" y="7277"/>
                  </a:lnTo>
                  <a:lnTo>
                    <a:pt x="4650" y="7252"/>
                  </a:lnTo>
                  <a:lnTo>
                    <a:pt x="4802" y="7226"/>
                  </a:lnTo>
                  <a:lnTo>
                    <a:pt x="4953" y="7189"/>
                  </a:lnTo>
                  <a:lnTo>
                    <a:pt x="5105" y="7138"/>
                  </a:lnTo>
                  <a:lnTo>
                    <a:pt x="5256" y="7075"/>
                  </a:lnTo>
                  <a:lnTo>
                    <a:pt x="5408" y="7012"/>
                  </a:lnTo>
                  <a:lnTo>
                    <a:pt x="5547" y="6936"/>
                  </a:lnTo>
                  <a:lnTo>
                    <a:pt x="5699" y="6847"/>
                  </a:lnTo>
                  <a:lnTo>
                    <a:pt x="5838" y="6759"/>
                  </a:lnTo>
                  <a:lnTo>
                    <a:pt x="5964" y="6658"/>
                  </a:lnTo>
                  <a:lnTo>
                    <a:pt x="6103" y="6544"/>
                  </a:lnTo>
                  <a:lnTo>
                    <a:pt x="6191" y="6468"/>
                  </a:lnTo>
                  <a:lnTo>
                    <a:pt x="6292" y="6393"/>
                  </a:lnTo>
                  <a:lnTo>
                    <a:pt x="6393" y="6330"/>
                  </a:lnTo>
                  <a:lnTo>
                    <a:pt x="6507" y="6279"/>
                  </a:lnTo>
                  <a:lnTo>
                    <a:pt x="6760" y="6178"/>
                  </a:lnTo>
                  <a:lnTo>
                    <a:pt x="7025" y="6089"/>
                  </a:lnTo>
                  <a:lnTo>
                    <a:pt x="7316" y="6014"/>
                  </a:lnTo>
                  <a:lnTo>
                    <a:pt x="7619" y="5938"/>
                  </a:lnTo>
                  <a:lnTo>
                    <a:pt x="8225" y="5786"/>
                  </a:lnTo>
                  <a:lnTo>
                    <a:pt x="8529" y="5698"/>
                  </a:lnTo>
                  <a:lnTo>
                    <a:pt x="8819" y="5597"/>
                  </a:lnTo>
                  <a:lnTo>
                    <a:pt x="9097" y="5471"/>
                  </a:lnTo>
                  <a:lnTo>
                    <a:pt x="9223" y="5407"/>
                  </a:lnTo>
                  <a:lnTo>
                    <a:pt x="9337" y="5332"/>
                  </a:lnTo>
                  <a:lnTo>
                    <a:pt x="9463" y="5256"/>
                  </a:lnTo>
                  <a:lnTo>
                    <a:pt x="9565" y="5167"/>
                  </a:lnTo>
                  <a:lnTo>
                    <a:pt x="9666" y="5066"/>
                  </a:lnTo>
                  <a:lnTo>
                    <a:pt x="9754" y="4965"/>
                  </a:lnTo>
                  <a:lnTo>
                    <a:pt x="9830" y="4852"/>
                  </a:lnTo>
                  <a:lnTo>
                    <a:pt x="9906" y="4725"/>
                  </a:lnTo>
                  <a:lnTo>
                    <a:pt x="9956" y="4599"/>
                  </a:lnTo>
                  <a:lnTo>
                    <a:pt x="10007" y="4460"/>
                  </a:lnTo>
                  <a:lnTo>
                    <a:pt x="10032" y="4346"/>
                  </a:lnTo>
                  <a:lnTo>
                    <a:pt x="10045" y="4220"/>
                  </a:lnTo>
                  <a:lnTo>
                    <a:pt x="10045" y="4094"/>
                  </a:lnTo>
                  <a:lnTo>
                    <a:pt x="10032" y="3955"/>
                  </a:lnTo>
                  <a:lnTo>
                    <a:pt x="10007" y="3828"/>
                  </a:lnTo>
                  <a:lnTo>
                    <a:pt x="9969" y="3702"/>
                  </a:lnTo>
                  <a:lnTo>
                    <a:pt x="9931" y="3563"/>
                  </a:lnTo>
                  <a:lnTo>
                    <a:pt x="9868" y="3437"/>
                  </a:lnTo>
                  <a:lnTo>
                    <a:pt x="9805" y="3323"/>
                  </a:lnTo>
                  <a:lnTo>
                    <a:pt x="9729" y="3209"/>
                  </a:lnTo>
                  <a:lnTo>
                    <a:pt x="9640" y="3108"/>
                  </a:lnTo>
                  <a:lnTo>
                    <a:pt x="9552" y="3020"/>
                  </a:lnTo>
                  <a:lnTo>
                    <a:pt x="9438" y="2944"/>
                  </a:lnTo>
                  <a:lnTo>
                    <a:pt x="9324" y="2881"/>
                  </a:lnTo>
                  <a:lnTo>
                    <a:pt x="9211" y="2830"/>
                  </a:lnTo>
                  <a:lnTo>
                    <a:pt x="9084" y="2805"/>
                  </a:lnTo>
                  <a:lnTo>
                    <a:pt x="8819" y="2792"/>
                  </a:lnTo>
                  <a:lnTo>
                    <a:pt x="8579" y="2792"/>
                  </a:lnTo>
                  <a:lnTo>
                    <a:pt x="8339" y="2830"/>
                  </a:lnTo>
                  <a:lnTo>
                    <a:pt x="8099" y="2881"/>
                  </a:lnTo>
                  <a:lnTo>
                    <a:pt x="7872" y="2969"/>
                  </a:lnTo>
                  <a:lnTo>
                    <a:pt x="7657" y="3070"/>
                  </a:lnTo>
                  <a:lnTo>
                    <a:pt x="7587" y="3107"/>
                  </a:lnTo>
                  <a:lnTo>
                    <a:pt x="7619" y="3032"/>
                  </a:lnTo>
                  <a:lnTo>
                    <a:pt x="7669" y="2881"/>
                  </a:lnTo>
                  <a:lnTo>
                    <a:pt x="7720" y="2717"/>
                  </a:lnTo>
                  <a:lnTo>
                    <a:pt x="7758" y="2565"/>
                  </a:lnTo>
                  <a:lnTo>
                    <a:pt x="7796" y="2413"/>
                  </a:lnTo>
                  <a:lnTo>
                    <a:pt x="7808" y="2262"/>
                  </a:lnTo>
                  <a:lnTo>
                    <a:pt x="7821" y="2110"/>
                  </a:lnTo>
                  <a:lnTo>
                    <a:pt x="7821" y="1971"/>
                  </a:lnTo>
                  <a:lnTo>
                    <a:pt x="7796" y="1832"/>
                  </a:lnTo>
                  <a:lnTo>
                    <a:pt x="7758" y="1706"/>
                  </a:lnTo>
                  <a:lnTo>
                    <a:pt x="7707" y="1580"/>
                  </a:lnTo>
                  <a:lnTo>
                    <a:pt x="7644" y="1466"/>
                  </a:lnTo>
                  <a:lnTo>
                    <a:pt x="7568" y="1352"/>
                  </a:lnTo>
                  <a:lnTo>
                    <a:pt x="7467" y="1251"/>
                  </a:lnTo>
                  <a:lnTo>
                    <a:pt x="7341" y="1163"/>
                  </a:lnTo>
                  <a:lnTo>
                    <a:pt x="7202" y="1087"/>
                  </a:lnTo>
                  <a:lnTo>
                    <a:pt x="7038" y="1024"/>
                  </a:lnTo>
                  <a:lnTo>
                    <a:pt x="6886" y="973"/>
                  </a:lnTo>
                  <a:lnTo>
                    <a:pt x="6735" y="935"/>
                  </a:lnTo>
                  <a:lnTo>
                    <a:pt x="6457" y="935"/>
                  </a:lnTo>
                  <a:lnTo>
                    <a:pt x="6318" y="961"/>
                  </a:lnTo>
                  <a:lnTo>
                    <a:pt x="6191" y="999"/>
                  </a:lnTo>
                  <a:lnTo>
                    <a:pt x="6078" y="1049"/>
                  </a:lnTo>
                  <a:lnTo>
                    <a:pt x="5964" y="1112"/>
                  </a:lnTo>
                  <a:lnTo>
                    <a:pt x="5850" y="1188"/>
                  </a:lnTo>
                  <a:lnTo>
                    <a:pt x="5737" y="1276"/>
                  </a:lnTo>
                  <a:lnTo>
                    <a:pt x="5635" y="1378"/>
                  </a:lnTo>
                  <a:lnTo>
                    <a:pt x="5547" y="1479"/>
                  </a:lnTo>
                  <a:lnTo>
                    <a:pt x="5512" y="1522"/>
                  </a:lnTo>
                  <a:lnTo>
                    <a:pt x="5512" y="1522"/>
                  </a:lnTo>
                  <a:lnTo>
                    <a:pt x="5509" y="1491"/>
                  </a:lnTo>
                  <a:lnTo>
                    <a:pt x="5496" y="1314"/>
                  </a:lnTo>
                  <a:lnTo>
                    <a:pt x="5459" y="1138"/>
                  </a:lnTo>
                  <a:lnTo>
                    <a:pt x="5421" y="986"/>
                  </a:lnTo>
                  <a:lnTo>
                    <a:pt x="5370" y="822"/>
                  </a:lnTo>
                  <a:lnTo>
                    <a:pt x="5307" y="683"/>
                  </a:lnTo>
                  <a:lnTo>
                    <a:pt x="5244" y="556"/>
                  </a:lnTo>
                  <a:lnTo>
                    <a:pt x="5155" y="430"/>
                  </a:lnTo>
                  <a:lnTo>
                    <a:pt x="5067" y="316"/>
                  </a:lnTo>
                  <a:lnTo>
                    <a:pt x="4966" y="228"/>
                  </a:lnTo>
                  <a:lnTo>
                    <a:pt x="4852" y="152"/>
                  </a:lnTo>
                  <a:lnTo>
                    <a:pt x="4726" y="89"/>
                  </a:lnTo>
                  <a:lnTo>
                    <a:pt x="4574" y="38"/>
                  </a:lnTo>
                  <a:lnTo>
                    <a:pt x="4423" y="13"/>
                  </a:lnTo>
                  <a:lnTo>
                    <a:pt x="424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304;p48">
            <a:extLst>
              <a:ext uri="{FF2B5EF4-FFF2-40B4-BE49-F238E27FC236}">
                <a16:creationId xmlns:a16="http://schemas.microsoft.com/office/drawing/2014/main" id="{DA716CF6-7D5E-CD60-037A-61C66867F96C}"/>
              </a:ext>
            </a:extLst>
          </p:cNvPr>
          <p:cNvSpPr/>
          <p:nvPr/>
        </p:nvSpPr>
        <p:spPr>
          <a:xfrm rot="10800000">
            <a:off x="10008919" y="1282322"/>
            <a:ext cx="602296" cy="602319"/>
          </a:xfrm>
          <a:custGeom>
            <a:avLst/>
            <a:gdLst/>
            <a:ahLst/>
            <a:cxnLst/>
            <a:rect l="l" t="t" r="r" b="b"/>
            <a:pathLst>
              <a:path w="103710" h="103714" extrusionOk="0">
                <a:moveTo>
                  <a:pt x="51861" y="0"/>
                </a:moveTo>
                <a:lnTo>
                  <a:pt x="51192" y="13"/>
                </a:lnTo>
                <a:lnTo>
                  <a:pt x="50522" y="25"/>
                </a:lnTo>
                <a:lnTo>
                  <a:pt x="49852" y="38"/>
                </a:lnTo>
                <a:lnTo>
                  <a:pt x="49183" y="76"/>
                </a:lnTo>
                <a:lnTo>
                  <a:pt x="48526" y="114"/>
                </a:lnTo>
                <a:lnTo>
                  <a:pt x="47869" y="152"/>
                </a:lnTo>
                <a:lnTo>
                  <a:pt x="47212" y="215"/>
                </a:lnTo>
                <a:lnTo>
                  <a:pt x="46555" y="278"/>
                </a:lnTo>
                <a:lnTo>
                  <a:pt x="45898" y="341"/>
                </a:lnTo>
                <a:lnTo>
                  <a:pt x="45254" y="417"/>
                </a:lnTo>
                <a:lnTo>
                  <a:pt x="44610" y="505"/>
                </a:lnTo>
                <a:lnTo>
                  <a:pt x="43965" y="607"/>
                </a:lnTo>
                <a:lnTo>
                  <a:pt x="43321" y="708"/>
                </a:lnTo>
                <a:lnTo>
                  <a:pt x="42677" y="821"/>
                </a:lnTo>
                <a:lnTo>
                  <a:pt x="42045" y="935"/>
                </a:lnTo>
                <a:lnTo>
                  <a:pt x="41401" y="1061"/>
                </a:lnTo>
                <a:lnTo>
                  <a:pt x="40769" y="1188"/>
                </a:lnTo>
                <a:lnTo>
                  <a:pt x="40150" y="1339"/>
                </a:lnTo>
                <a:lnTo>
                  <a:pt x="39518" y="1478"/>
                </a:lnTo>
                <a:lnTo>
                  <a:pt x="38899" y="1642"/>
                </a:lnTo>
                <a:lnTo>
                  <a:pt x="38280" y="1807"/>
                </a:lnTo>
                <a:lnTo>
                  <a:pt x="37661" y="1971"/>
                </a:lnTo>
                <a:lnTo>
                  <a:pt x="37042" y="2148"/>
                </a:lnTo>
                <a:lnTo>
                  <a:pt x="36436" y="2337"/>
                </a:lnTo>
                <a:lnTo>
                  <a:pt x="35829" y="2527"/>
                </a:lnTo>
                <a:lnTo>
                  <a:pt x="35223" y="2729"/>
                </a:lnTo>
                <a:lnTo>
                  <a:pt x="34629" y="2931"/>
                </a:lnTo>
                <a:lnTo>
                  <a:pt x="34023" y="3146"/>
                </a:lnTo>
                <a:lnTo>
                  <a:pt x="33429" y="3373"/>
                </a:lnTo>
                <a:lnTo>
                  <a:pt x="32848" y="3600"/>
                </a:lnTo>
                <a:lnTo>
                  <a:pt x="32254" y="3840"/>
                </a:lnTo>
                <a:lnTo>
                  <a:pt x="31673" y="4080"/>
                </a:lnTo>
                <a:lnTo>
                  <a:pt x="31092" y="4333"/>
                </a:lnTo>
                <a:lnTo>
                  <a:pt x="30510" y="4586"/>
                </a:lnTo>
                <a:lnTo>
                  <a:pt x="29942" y="4851"/>
                </a:lnTo>
                <a:lnTo>
                  <a:pt x="29373" y="5116"/>
                </a:lnTo>
                <a:lnTo>
                  <a:pt x="28805" y="5394"/>
                </a:lnTo>
                <a:lnTo>
                  <a:pt x="28249" y="5672"/>
                </a:lnTo>
                <a:lnTo>
                  <a:pt x="27693" y="5963"/>
                </a:lnTo>
                <a:lnTo>
                  <a:pt x="27137" y="6266"/>
                </a:lnTo>
                <a:lnTo>
                  <a:pt x="26594" y="6569"/>
                </a:lnTo>
                <a:lnTo>
                  <a:pt x="26051" y="6872"/>
                </a:lnTo>
                <a:lnTo>
                  <a:pt x="24964" y="7517"/>
                </a:lnTo>
                <a:lnTo>
                  <a:pt x="23903" y="8173"/>
                </a:lnTo>
                <a:lnTo>
                  <a:pt x="22867" y="8856"/>
                </a:lnTo>
                <a:lnTo>
                  <a:pt x="21831" y="9576"/>
                </a:lnTo>
                <a:lnTo>
                  <a:pt x="20833" y="10308"/>
                </a:lnTo>
                <a:lnTo>
                  <a:pt x="19835" y="11066"/>
                </a:lnTo>
                <a:lnTo>
                  <a:pt x="18875" y="11850"/>
                </a:lnTo>
                <a:lnTo>
                  <a:pt x="17915" y="12645"/>
                </a:lnTo>
                <a:lnTo>
                  <a:pt x="16992" y="13479"/>
                </a:lnTo>
                <a:lnTo>
                  <a:pt x="16083" y="14326"/>
                </a:lnTo>
                <a:lnTo>
                  <a:pt x="15186" y="15197"/>
                </a:lnTo>
                <a:lnTo>
                  <a:pt x="14314" y="16081"/>
                </a:lnTo>
                <a:lnTo>
                  <a:pt x="13468" y="16991"/>
                </a:lnTo>
                <a:lnTo>
                  <a:pt x="12646" y="17926"/>
                </a:lnTo>
                <a:lnTo>
                  <a:pt x="11838" y="18873"/>
                </a:lnTo>
                <a:lnTo>
                  <a:pt x="11055" y="19846"/>
                </a:lnTo>
                <a:lnTo>
                  <a:pt x="10297" y="20831"/>
                </a:lnTo>
                <a:lnTo>
                  <a:pt x="9564" y="21842"/>
                </a:lnTo>
                <a:lnTo>
                  <a:pt x="8856" y="22865"/>
                </a:lnTo>
                <a:lnTo>
                  <a:pt x="8174" y="23914"/>
                </a:lnTo>
                <a:lnTo>
                  <a:pt x="7505" y="24975"/>
                </a:lnTo>
                <a:lnTo>
                  <a:pt x="6873" y="26049"/>
                </a:lnTo>
                <a:lnTo>
                  <a:pt x="6557" y="26592"/>
                </a:lnTo>
                <a:lnTo>
                  <a:pt x="6254" y="27148"/>
                </a:lnTo>
                <a:lnTo>
                  <a:pt x="5963" y="27691"/>
                </a:lnTo>
                <a:lnTo>
                  <a:pt x="5673" y="28247"/>
                </a:lnTo>
                <a:lnTo>
                  <a:pt x="5395" y="28815"/>
                </a:lnTo>
                <a:lnTo>
                  <a:pt x="5117" y="29384"/>
                </a:lnTo>
                <a:lnTo>
                  <a:pt x="4839" y="29952"/>
                </a:lnTo>
                <a:lnTo>
                  <a:pt x="4586" y="30521"/>
                </a:lnTo>
                <a:lnTo>
                  <a:pt x="4321" y="31102"/>
                </a:lnTo>
                <a:lnTo>
                  <a:pt x="4068" y="31670"/>
                </a:lnTo>
                <a:lnTo>
                  <a:pt x="3828" y="32264"/>
                </a:lnTo>
                <a:lnTo>
                  <a:pt x="3601" y="32845"/>
                </a:lnTo>
                <a:lnTo>
                  <a:pt x="3373" y="33439"/>
                </a:lnTo>
                <a:lnTo>
                  <a:pt x="3146" y="34032"/>
                </a:lnTo>
                <a:lnTo>
                  <a:pt x="2931" y="34626"/>
                </a:lnTo>
                <a:lnTo>
                  <a:pt x="2729" y="35233"/>
                </a:lnTo>
                <a:lnTo>
                  <a:pt x="2527" y="35826"/>
                </a:lnTo>
                <a:lnTo>
                  <a:pt x="2325" y="36445"/>
                </a:lnTo>
                <a:lnTo>
                  <a:pt x="2148" y="37052"/>
                </a:lnTo>
                <a:lnTo>
                  <a:pt x="1971" y="37658"/>
                </a:lnTo>
                <a:lnTo>
                  <a:pt x="1794" y="38277"/>
                </a:lnTo>
                <a:lnTo>
                  <a:pt x="1630" y="38896"/>
                </a:lnTo>
                <a:lnTo>
                  <a:pt x="1478" y="39528"/>
                </a:lnTo>
                <a:lnTo>
                  <a:pt x="1327" y="40147"/>
                </a:lnTo>
                <a:lnTo>
                  <a:pt x="1188" y="40778"/>
                </a:lnTo>
                <a:lnTo>
                  <a:pt x="1049" y="41410"/>
                </a:lnTo>
                <a:lnTo>
                  <a:pt x="922" y="42042"/>
                </a:lnTo>
                <a:lnTo>
                  <a:pt x="809" y="42686"/>
                </a:lnTo>
                <a:lnTo>
                  <a:pt x="695" y="43317"/>
                </a:lnTo>
                <a:lnTo>
                  <a:pt x="594" y="43962"/>
                </a:lnTo>
                <a:lnTo>
                  <a:pt x="506" y="44606"/>
                </a:lnTo>
                <a:lnTo>
                  <a:pt x="417" y="45250"/>
                </a:lnTo>
                <a:lnTo>
                  <a:pt x="341" y="45907"/>
                </a:lnTo>
                <a:lnTo>
                  <a:pt x="266" y="46564"/>
                </a:lnTo>
                <a:lnTo>
                  <a:pt x="202" y="47208"/>
                </a:lnTo>
                <a:lnTo>
                  <a:pt x="152" y="47865"/>
                </a:lnTo>
                <a:lnTo>
                  <a:pt x="101" y="48535"/>
                </a:lnTo>
                <a:lnTo>
                  <a:pt x="63" y="49192"/>
                </a:lnTo>
                <a:lnTo>
                  <a:pt x="38" y="49861"/>
                </a:lnTo>
                <a:lnTo>
                  <a:pt x="13" y="50518"/>
                </a:lnTo>
                <a:lnTo>
                  <a:pt x="0" y="51188"/>
                </a:lnTo>
                <a:lnTo>
                  <a:pt x="0" y="51857"/>
                </a:lnTo>
                <a:lnTo>
                  <a:pt x="0" y="52527"/>
                </a:lnTo>
                <a:lnTo>
                  <a:pt x="13" y="53196"/>
                </a:lnTo>
                <a:lnTo>
                  <a:pt x="38" y="53866"/>
                </a:lnTo>
                <a:lnTo>
                  <a:pt x="63" y="54523"/>
                </a:lnTo>
                <a:lnTo>
                  <a:pt x="101" y="55192"/>
                </a:lnTo>
                <a:lnTo>
                  <a:pt x="152" y="55849"/>
                </a:lnTo>
                <a:lnTo>
                  <a:pt x="202" y="56506"/>
                </a:lnTo>
                <a:lnTo>
                  <a:pt x="266" y="57163"/>
                </a:lnTo>
                <a:lnTo>
                  <a:pt x="341" y="57820"/>
                </a:lnTo>
                <a:lnTo>
                  <a:pt x="417" y="58464"/>
                </a:lnTo>
                <a:lnTo>
                  <a:pt x="506" y="59108"/>
                </a:lnTo>
                <a:lnTo>
                  <a:pt x="594" y="59752"/>
                </a:lnTo>
                <a:lnTo>
                  <a:pt x="695" y="60397"/>
                </a:lnTo>
                <a:lnTo>
                  <a:pt x="809" y="61041"/>
                </a:lnTo>
                <a:lnTo>
                  <a:pt x="922" y="61673"/>
                </a:lnTo>
                <a:lnTo>
                  <a:pt x="1049" y="62304"/>
                </a:lnTo>
                <a:lnTo>
                  <a:pt x="1188" y="62936"/>
                </a:lnTo>
                <a:lnTo>
                  <a:pt x="1327" y="63568"/>
                </a:lnTo>
                <a:lnTo>
                  <a:pt x="1478" y="64199"/>
                </a:lnTo>
                <a:lnTo>
                  <a:pt x="1630" y="64818"/>
                </a:lnTo>
                <a:lnTo>
                  <a:pt x="1794" y="65437"/>
                </a:lnTo>
                <a:lnTo>
                  <a:pt x="1971" y="66056"/>
                </a:lnTo>
                <a:lnTo>
                  <a:pt x="2148" y="66675"/>
                </a:lnTo>
                <a:lnTo>
                  <a:pt x="2325" y="67282"/>
                </a:lnTo>
                <a:lnTo>
                  <a:pt x="2527" y="67888"/>
                </a:lnTo>
                <a:lnTo>
                  <a:pt x="2729" y="68494"/>
                </a:lnTo>
                <a:lnTo>
                  <a:pt x="2931" y="69088"/>
                </a:lnTo>
                <a:lnTo>
                  <a:pt x="3146" y="69694"/>
                </a:lnTo>
                <a:lnTo>
                  <a:pt x="3373" y="70288"/>
                </a:lnTo>
                <a:lnTo>
                  <a:pt x="3601" y="70869"/>
                </a:lnTo>
                <a:lnTo>
                  <a:pt x="3828" y="71463"/>
                </a:lnTo>
                <a:lnTo>
                  <a:pt x="4068" y="72044"/>
                </a:lnTo>
                <a:lnTo>
                  <a:pt x="4321" y="72625"/>
                </a:lnTo>
                <a:lnTo>
                  <a:pt x="4586" y="73194"/>
                </a:lnTo>
                <a:lnTo>
                  <a:pt x="4839" y="73775"/>
                </a:lnTo>
                <a:lnTo>
                  <a:pt x="5117" y="74343"/>
                </a:lnTo>
                <a:lnTo>
                  <a:pt x="5395" y="74912"/>
                </a:lnTo>
                <a:lnTo>
                  <a:pt x="5673" y="75467"/>
                </a:lnTo>
                <a:lnTo>
                  <a:pt x="5963" y="76023"/>
                </a:lnTo>
                <a:lnTo>
                  <a:pt x="6254" y="76579"/>
                </a:lnTo>
                <a:lnTo>
                  <a:pt x="6557" y="77122"/>
                </a:lnTo>
                <a:lnTo>
                  <a:pt x="6873" y="77666"/>
                </a:lnTo>
                <a:lnTo>
                  <a:pt x="7189" y="78209"/>
                </a:lnTo>
                <a:lnTo>
                  <a:pt x="7505" y="78752"/>
                </a:lnTo>
                <a:lnTo>
                  <a:pt x="8174" y="79813"/>
                </a:lnTo>
                <a:lnTo>
                  <a:pt x="8856" y="80849"/>
                </a:lnTo>
                <a:lnTo>
                  <a:pt x="9564" y="81872"/>
                </a:lnTo>
                <a:lnTo>
                  <a:pt x="10297" y="82883"/>
                </a:lnTo>
                <a:lnTo>
                  <a:pt x="11055" y="83868"/>
                </a:lnTo>
                <a:lnTo>
                  <a:pt x="11838" y="84841"/>
                </a:lnTo>
                <a:lnTo>
                  <a:pt x="12646" y="85788"/>
                </a:lnTo>
                <a:lnTo>
                  <a:pt x="13468" y="86723"/>
                </a:lnTo>
                <a:lnTo>
                  <a:pt x="14314" y="87633"/>
                </a:lnTo>
                <a:lnTo>
                  <a:pt x="15186" y="88530"/>
                </a:lnTo>
                <a:lnTo>
                  <a:pt x="16083" y="89401"/>
                </a:lnTo>
                <a:lnTo>
                  <a:pt x="16992" y="90248"/>
                </a:lnTo>
                <a:lnTo>
                  <a:pt x="17915" y="91069"/>
                </a:lnTo>
                <a:lnTo>
                  <a:pt x="18875" y="91877"/>
                </a:lnTo>
                <a:lnTo>
                  <a:pt x="19835" y="92660"/>
                </a:lnTo>
                <a:lnTo>
                  <a:pt x="20833" y="93418"/>
                </a:lnTo>
                <a:lnTo>
                  <a:pt x="21831" y="94151"/>
                </a:lnTo>
                <a:lnTo>
                  <a:pt x="22867" y="94859"/>
                </a:lnTo>
                <a:lnTo>
                  <a:pt x="23903" y="95541"/>
                </a:lnTo>
                <a:lnTo>
                  <a:pt x="24964" y="96210"/>
                </a:lnTo>
                <a:lnTo>
                  <a:pt x="26051" y="96842"/>
                </a:lnTo>
                <a:lnTo>
                  <a:pt x="26594" y="97158"/>
                </a:lnTo>
                <a:lnTo>
                  <a:pt x="27137" y="97461"/>
                </a:lnTo>
                <a:lnTo>
                  <a:pt x="27693" y="97751"/>
                </a:lnTo>
                <a:lnTo>
                  <a:pt x="28249" y="98042"/>
                </a:lnTo>
                <a:lnTo>
                  <a:pt x="28805" y="98320"/>
                </a:lnTo>
                <a:lnTo>
                  <a:pt x="29373" y="98598"/>
                </a:lnTo>
                <a:lnTo>
                  <a:pt x="29942" y="98876"/>
                </a:lnTo>
                <a:lnTo>
                  <a:pt x="30510" y="99128"/>
                </a:lnTo>
                <a:lnTo>
                  <a:pt x="31092" y="99394"/>
                </a:lnTo>
                <a:lnTo>
                  <a:pt x="31673" y="99634"/>
                </a:lnTo>
                <a:lnTo>
                  <a:pt x="32254" y="99886"/>
                </a:lnTo>
                <a:lnTo>
                  <a:pt x="32848" y="100114"/>
                </a:lnTo>
                <a:lnTo>
                  <a:pt x="33429" y="100341"/>
                </a:lnTo>
                <a:lnTo>
                  <a:pt x="34023" y="100568"/>
                </a:lnTo>
                <a:lnTo>
                  <a:pt x="34629" y="100783"/>
                </a:lnTo>
                <a:lnTo>
                  <a:pt x="35223" y="100985"/>
                </a:lnTo>
                <a:lnTo>
                  <a:pt x="35829" y="101187"/>
                </a:lnTo>
                <a:lnTo>
                  <a:pt x="36436" y="101377"/>
                </a:lnTo>
                <a:lnTo>
                  <a:pt x="37042" y="101566"/>
                </a:lnTo>
                <a:lnTo>
                  <a:pt x="37661" y="101743"/>
                </a:lnTo>
                <a:lnTo>
                  <a:pt x="38280" y="101920"/>
                </a:lnTo>
                <a:lnTo>
                  <a:pt x="38899" y="102084"/>
                </a:lnTo>
                <a:lnTo>
                  <a:pt x="39518" y="102236"/>
                </a:lnTo>
                <a:lnTo>
                  <a:pt x="40150" y="102388"/>
                </a:lnTo>
                <a:lnTo>
                  <a:pt x="40769" y="102527"/>
                </a:lnTo>
                <a:lnTo>
                  <a:pt x="41401" y="102665"/>
                </a:lnTo>
                <a:lnTo>
                  <a:pt x="42045" y="102792"/>
                </a:lnTo>
                <a:lnTo>
                  <a:pt x="42677" y="102906"/>
                </a:lnTo>
                <a:lnTo>
                  <a:pt x="43321" y="103019"/>
                </a:lnTo>
                <a:lnTo>
                  <a:pt x="43965" y="103120"/>
                </a:lnTo>
                <a:lnTo>
                  <a:pt x="44610" y="103209"/>
                </a:lnTo>
                <a:lnTo>
                  <a:pt x="45254" y="103297"/>
                </a:lnTo>
                <a:lnTo>
                  <a:pt x="45898" y="103373"/>
                </a:lnTo>
                <a:lnTo>
                  <a:pt x="46555" y="103449"/>
                </a:lnTo>
                <a:lnTo>
                  <a:pt x="47212" y="103512"/>
                </a:lnTo>
                <a:lnTo>
                  <a:pt x="47869" y="103562"/>
                </a:lnTo>
                <a:lnTo>
                  <a:pt x="48526" y="103613"/>
                </a:lnTo>
                <a:lnTo>
                  <a:pt x="49183" y="103651"/>
                </a:lnTo>
                <a:lnTo>
                  <a:pt x="49852" y="103676"/>
                </a:lnTo>
                <a:lnTo>
                  <a:pt x="50522" y="103701"/>
                </a:lnTo>
                <a:lnTo>
                  <a:pt x="51192" y="103714"/>
                </a:lnTo>
                <a:lnTo>
                  <a:pt x="52531" y="103714"/>
                </a:lnTo>
                <a:lnTo>
                  <a:pt x="53200" y="103701"/>
                </a:lnTo>
                <a:lnTo>
                  <a:pt x="53857" y="103676"/>
                </a:lnTo>
                <a:lnTo>
                  <a:pt x="54527" y="103651"/>
                </a:lnTo>
                <a:lnTo>
                  <a:pt x="55184" y="103613"/>
                </a:lnTo>
                <a:lnTo>
                  <a:pt x="55853" y="103562"/>
                </a:lnTo>
                <a:lnTo>
                  <a:pt x="56510" y="103512"/>
                </a:lnTo>
                <a:lnTo>
                  <a:pt x="57155" y="103449"/>
                </a:lnTo>
                <a:lnTo>
                  <a:pt x="57812" y="103373"/>
                </a:lnTo>
                <a:lnTo>
                  <a:pt x="58456" y="103297"/>
                </a:lnTo>
                <a:lnTo>
                  <a:pt x="59113" y="103209"/>
                </a:lnTo>
                <a:lnTo>
                  <a:pt x="59757" y="103120"/>
                </a:lnTo>
                <a:lnTo>
                  <a:pt x="60402" y="103019"/>
                </a:lnTo>
                <a:lnTo>
                  <a:pt x="61033" y="102906"/>
                </a:lnTo>
                <a:lnTo>
                  <a:pt x="61678" y="102792"/>
                </a:lnTo>
                <a:lnTo>
                  <a:pt x="62309" y="102665"/>
                </a:lnTo>
                <a:lnTo>
                  <a:pt x="62941" y="102527"/>
                </a:lnTo>
                <a:lnTo>
                  <a:pt x="63573" y="102388"/>
                </a:lnTo>
                <a:lnTo>
                  <a:pt x="64192" y="102236"/>
                </a:lnTo>
                <a:lnTo>
                  <a:pt x="64823" y="102084"/>
                </a:lnTo>
                <a:lnTo>
                  <a:pt x="65442" y="101920"/>
                </a:lnTo>
                <a:lnTo>
                  <a:pt x="66049" y="101743"/>
                </a:lnTo>
                <a:lnTo>
                  <a:pt x="66668" y="101566"/>
                </a:lnTo>
                <a:lnTo>
                  <a:pt x="67274" y="101377"/>
                </a:lnTo>
                <a:lnTo>
                  <a:pt x="67881" y="101187"/>
                </a:lnTo>
                <a:lnTo>
                  <a:pt x="68487" y="100985"/>
                </a:lnTo>
                <a:lnTo>
                  <a:pt x="69094" y="100783"/>
                </a:lnTo>
                <a:lnTo>
                  <a:pt x="69687" y="100568"/>
                </a:lnTo>
                <a:lnTo>
                  <a:pt x="70281" y="100341"/>
                </a:lnTo>
                <a:lnTo>
                  <a:pt x="70875" y="100114"/>
                </a:lnTo>
                <a:lnTo>
                  <a:pt x="71456" y="99886"/>
                </a:lnTo>
                <a:lnTo>
                  <a:pt x="72037" y="99634"/>
                </a:lnTo>
                <a:lnTo>
                  <a:pt x="72618" y="99394"/>
                </a:lnTo>
                <a:lnTo>
                  <a:pt x="73199" y="99128"/>
                </a:lnTo>
                <a:lnTo>
                  <a:pt x="73768" y="98876"/>
                </a:lnTo>
                <a:lnTo>
                  <a:pt x="74336" y="98598"/>
                </a:lnTo>
                <a:lnTo>
                  <a:pt x="74905" y="98320"/>
                </a:lnTo>
                <a:lnTo>
                  <a:pt x="75461" y="98042"/>
                </a:lnTo>
                <a:lnTo>
                  <a:pt x="76029" y="97751"/>
                </a:lnTo>
                <a:lnTo>
                  <a:pt x="76573" y="97461"/>
                </a:lnTo>
                <a:lnTo>
                  <a:pt x="77129" y="97158"/>
                </a:lnTo>
                <a:lnTo>
                  <a:pt x="77672" y="96842"/>
                </a:lnTo>
                <a:lnTo>
                  <a:pt x="78746" y="96210"/>
                </a:lnTo>
                <a:lnTo>
                  <a:pt x="79807" y="95541"/>
                </a:lnTo>
                <a:lnTo>
                  <a:pt x="80855" y="94859"/>
                </a:lnTo>
                <a:lnTo>
                  <a:pt x="81879" y="94151"/>
                </a:lnTo>
                <a:lnTo>
                  <a:pt x="82889" y="93418"/>
                </a:lnTo>
                <a:lnTo>
                  <a:pt x="83875" y="92660"/>
                </a:lnTo>
                <a:lnTo>
                  <a:pt x="84848" y="91877"/>
                </a:lnTo>
                <a:lnTo>
                  <a:pt x="85795" y="91069"/>
                </a:lnTo>
                <a:lnTo>
                  <a:pt x="86730" y="90248"/>
                </a:lnTo>
                <a:lnTo>
                  <a:pt x="87640" y="89401"/>
                </a:lnTo>
                <a:lnTo>
                  <a:pt x="88524" y="88530"/>
                </a:lnTo>
                <a:lnTo>
                  <a:pt x="89396" y="87633"/>
                </a:lnTo>
                <a:lnTo>
                  <a:pt x="90242" y="86723"/>
                </a:lnTo>
                <a:lnTo>
                  <a:pt x="91076" y="85788"/>
                </a:lnTo>
                <a:lnTo>
                  <a:pt x="91872" y="84841"/>
                </a:lnTo>
                <a:lnTo>
                  <a:pt x="92655" y="83868"/>
                </a:lnTo>
                <a:lnTo>
                  <a:pt x="93413" y="82883"/>
                </a:lnTo>
                <a:lnTo>
                  <a:pt x="94146" y="81872"/>
                </a:lnTo>
                <a:lnTo>
                  <a:pt x="94853" y="80849"/>
                </a:lnTo>
                <a:lnTo>
                  <a:pt x="95548" y="79813"/>
                </a:lnTo>
                <a:lnTo>
                  <a:pt x="96205" y="78752"/>
                </a:lnTo>
                <a:lnTo>
                  <a:pt x="96850" y="77666"/>
                </a:lnTo>
                <a:lnTo>
                  <a:pt x="97153" y="77122"/>
                </a:lnTo>
                <a:lnTo>
                  <a:pt x="97456" y="76579"/>
                </a:lnTo>
                <a:lnTo>
                  <a:pt x="97759" y="76023"/>
                </a:lnTo>
                <a:lnTo>
                  <a:pt x="98037" y="75467"/>
                </a:lnTo>
                <a:lnTo>
                  <a:pt x="98328" y="74912"/>
                </a:lnTo>
                <a:lnTo>
                  <a:pt x="98606" y="74343"/>
                </a:lnTo>
                <a:lnTo>
                  <a:pt x="98871" y="73775"/>
                </a:lnTo>
                <a:lnTo>
                  <a:pt x="99136" y="73194"/>
                </a:lnTo>
                <a:lnTo>
                  <a:pt x="99389" y="72625"/>
                </a:lnTo>
                <a:lnTo>
                  <a:pt x="99642" y="72044"/>
                </a:lnTo>
                <a:lnTo>
                  <a:pt x="99882" y="71463"/>
                </a:lnTo>
                <a:lnTo>
                  <a:pt x="100122" y="70869"/>
                </a:lnTo>
                <a:lnTo>
                  <a:pt x="100349" y="70288"/>
                </a:lnTo>
                <a:lnTo>
                  <a:pt x="100564" y="69694"/>
                </a:lnTo>
                <a:lnTo>
                  <a:pt x="100779" y="69088"/>
                </a:lnTo>
                <a:lnTo>
                  <a:pt x="100993" y="68494"/>
                </a:lnTo>
                <a:lnTo>
                  <a:pt x="101196" y="67888"/>
                </a:lnTo>
                <a:lnTo>
                  <a:pt x="101385" y="67282"/>
                </a:lnTo>
                <a:lnTo>
                  <a:pt x="101575" y="66675"/>
                </a:lnTo>
                <a:lnTo>
                  <a:pt x="101751" y="66056"/>
                </a:lnTo>
                <a:lnTo>
                  <a:pt x="101916" y="65437"/>
                </a:lnTo>
                <a:lnTo>
                  <a:pt x="102080" y="64818"/>
                </a:lnTo>
                <a:lnTo>
                  <a:pt x="102244" y="64199"/>
                </a:lnTo>
                <a:lnTo>
                  <a:pt x="102383" y="63568"/>
                </a:lnTo>
                <a:lnTo>
                  <a:pt x="102535" y="62936"/>
                </a:lnTo>
                <a:lnTo>
                  <a:pt x="102661" y="62304"/>
                </a:lnTo>
                <a:lnTo>
                  <a:pt x="102787" y="61673"/>
                </a:lnTo>
                <a:lnTo>
                  <a:pt x="102901" y="61041"/>
                </a:lnTo>
                <a:lnTo>
                  <a:pt x="103015" y="60397"/>
                </a:lnTo>
                <a:lnTo>
                  <a:pt x="103116" y="59752"/>
                </a:lnTo>
                <a:lnTo>
                  <a:pt x="103217" y="59108"/>
                </a:lnTo>
                <a:lnTo>
                  <a:pt x="103305" y="58464"/>
                </a:lnTo>
                <a:lnTo>
                  <a:pt x="103381" y="57820"/>
                </a:lnTo>
                <a:lnTo>
                  <a:pt x="103444" y="57163"/>
                </a:lnTo>
                <a:lnTo>
                  <a:pt x="103508" y="56506"/>
                </a:lnTo>
                <a:lnTo>
                  <a:pt x="103571" y="55849"/>
                </a:lnTo>
                <a:lnTo>
                  <a:pt x="103609" y="55192"/>
                </a:lnTo>
                <a:lnTo>
                  <a:pt x="103646" y="54523"/>
                </a:lnTo>
                <a:lnTo>
                  <a:pt x="103672" y="53866"/>
                </a:lnTo>
                <a:lnTo>
                  <a:pt x="103697" y="53196"/>
                </a:lnTo>
                <a:lnTo>
                  <a:pt x="103710" y="52527"/>
                </a:lnTo>
                <a:lnTo>
                  <a:pt x="103710" y="51857"/>
                </a:lnTo>
                <a:lnTo>
                  <a:pt x="103710" y="51188"/>
                </a:lnTo>
                <a:lnTo>
                  <a:pt x="103697" y="50518"/>
                </a:lnTo>
                <a:lnTo>
                  <a:pt x="103672" y="49861"/>
                </a:lnTo>
                <a:lnTo>
                  <a:pt x="103646" y="49192"/>
                </a:lnTo>
                <a:lnTo>
                  <a:pt x="103609" y="48535"/>
                </a:lnTo>
                <a:lnTo>
                  <a:pt x="103571" y="47865"/>
                </a:lnTo>
                <a:lnTo>
                  <a:pt x="103508" y="47208"/>
                </a:lnTo>
                <a:lnTo>
                  <a:pt x="103444" y="46564"/>
                </a:lnTo>
                <a:lnTo>
                  <a:pt x="103381" y="45907"/>
                </a:lnTo>
                <a:lnTo>
                  <a:pt x="103305" y="45250"/>
                </a:lnTo>
                <a:lnTo>
                  <a:pt x="103217" y="44606"/>
                </a:lnTo>
                <a:lnTo>
                  <a:pt x="103116" y="43962"/>
                </a:lnTo>
                <a:lnTo>
                  <a:pt x="103015" y="43317"/>
                </a:lnTo>
                <a:lnTo>
                  <a:pt x="102901" y="42686"/>
                </a:lnTo>
                <a:lnTo>
                  <a:pt x="102787" y="42042"/>
                </a:lnTo>
                <a:lnTo>
                  <a:pt x="102661" y="41410"/>
                </a:lnTo>
                <a:lnTo>
                  <a:pt x="102535" y="40778"/>
                </a:lnTo>
                <a:lnTo>
                  <a:pt x="102383" y="40147"/>
                </a:lnTo>
                <a:lnTo>
                  <a:pt x="102244" y="39528"/>
                </a:lnTo>
                <a:lnTo>
                  <a:pt x="102080" y="38896"/>
                </a:lnTo>
                <a:lnTo>
                  <a:pt x="101916" y="38277"/>
                </a:lnTo>
                <a:lnTo>
                  <a:pt x="101751" y="37658"/>
                </a:lnTo>
                <a:lnTo>
                  <a:pt x="101575" y="37052"/>
                </a:lnTo>
                <a:lnTo>
                  <a:pt x="101385" y="36445"/>
                </a:lnTo>
                <a:lnTo>
                  <a:pt x="101196" y="35826"/>
                </a:lnTo>
                <a:lnTo>
                  <a:pt x="100993" y="35233"/>
                </a:lnTo>
                <a:lnTo>
                  <a:pt x="100779" y="34626"/>
                </a:lnTo>
                <a:lnTo>
                  <a:pt x="100564" y="34032"/>
                </a:lnTo>
                <a:lnTo>
                  <a:pt x="100349" y="33439"/>
                </a:lnTo>
                <a:lnTo>
                  <a:pt x="100122" y="32845"/>
                </a:lnTo>
                <a:lnTo>
                  <a:pt x="99882" y="32264"/>
                </a:lnTo>
                <a:lnTo>
                  <a:pt x="99642" y="31670"/>
                </a:lnTo>
                <a:lnTo>
                  <a:pt x="99389" y="31102"/>
                </a:lnTo>
                <a:lnTo>
                  <a:pt x="99136" y="30521"/>
                </a:lnTo>
                <a:lnTo>
                  <a:pt x="98871" y="29952"/>
                </a:lnTo>
                <a:lnTo>
                  <a:pt x="98606" y="29384"/>
                </a:lnTo>
                <a:lnTo>
                  <a:pt x="98328" y="28815"/>
                </a:lnTo>
                <a:lnTo>
                  <a:pt x="98037" y="28247"/>
                </a:lnTo>
                <a:lnTo>
                  <a:pt x="97759" y="27691"/>
                </a:lnTo>
                <a:lnTo>
                  <a:pt x="97456" y="27148"/>
                </a:lnTo>
                <a:lnTo>
                  <a:pt x="97153" y="26592"/>
                </a:lnTo>
                <a:lnTo>
                  <a:pt x="96850" y="26049"/>
                </a:lnTo>
                <a:lnTo>
                  <a:pt x="96205" y="24975"/>
                </a:lnTo>
                <a:lnTo>
                  <a:pt x="95548" y="23914"/>
                </a:lnTo>
                <a:lnTo>
                  <a:pt x="94853" y="22865"/>
                </a:lnTo>
                <a:lnTo>
                  <a:pt x="94146" y="21842"/>
                </a:lnTo>
                <a:lnTo>
                  <a:pt x="93413" y="20831"/>
                </a:lnTo>
                <a:lnTo>
                  <a:pt x="92655" y="19846"/>
                </a:lnTo>
                <a:lnTo>
                  <a:pt x="91872" y="18873"/>
                </a:lnTo>
                <a:lnTo>
                  <a:pt x="91076" y="17926"/>
                </a:lnTo>
                <a:lnTo>
                  <a:pt x="90242" y="16991"/>
                </a:lnTo>
                <a:lnTo>
                  <a:pt x="89396" y="16081"/>
                </a:lnTo>
                <a:lnTo>
                  <a:pt x="88524" y="15197"/>
                </a:lnTo>
                <a:lnTo>
                  <a:pt x="87640" y="14326"/>
                </a:lnTo>
                <a:lnTo>
                  <a:pt x="86730" y="13479"/>
                </a:lnTo>
                <a:lnTo>
                  <a:pt x="85795" y="12645"/>
                </a:lnTo>
                <a:lnTo>
                  <a:pt x="84848" y="11850"/>
                </a:lnTo>
                <a:lnTo>
                  <a:pt x="83875" y="11066"/>
                </a:lnTo>
                <a:lnTo>
                  <a:pt x="82889" y="10308"/>
                </a:lnTo>
                <a:lnTo>
                  <a:pt x="81879" y="9576"/>
                </a:lnTo>
                <a:lnTo>
                  <a:pt x="80855" y="8856"/>
                </a:lnTo>
                <a:lnTo>
                  <a:pt x="79807" y="8173"/>
                </a:lnTo>
                <a:lnTo>
                  <a:pt x="78746" y="7517"/>
                </a:lnTo>
                <a:lnTo>
                  <a:pt x="77672" y="6872"/>
                </a:lnTo>
                <a:lnTo>
                  <a:pt x="77129" y="6569"/>
                </a:lnTo>
                <a:lnTo>
                  <a:pt x="76573" y="6266"/>
                </a:lnTo>
                <a:lnTo>
                  <a:pt x="76029" y="5963"/>
                </a:lnTo>
                <a:lnTo>
                  <a:pt x="75461" y="5672"/>
                </a:lnTo>
                <a:lnTo>
                  <a:pt x="74905" y="5394"/>
                </a:lnTo>
                <a:lnTo>
                  <a:pt x="74336" y="5116"/>
                </a:lnTo>
                <a:lnTo>
                  <a:pt x="73768" y="4851"/>
                </a:lnTo>
                <a:lnTo>
                  <a:pt x="73199" y="4586"/>
                </a:lnTo>
                <a:lnTo>
                  <a:pt x="72618" y="4333"/>
                </a:lnTo>
                <a:lnTo>
                  <a:pt x="72037" y="4080"/>
                </a:lnTo>
                <a:lnTo>
                  <a:pt x="71456" y="3840"/>
                </a:lnTo>
                <a:lnTo>
                  <a:pt x="70875" y="3600"/>
                </a:lnTo>
                <a:lnTo>
                  <a:pt x="70281" y="3373"/>
                </a:lnTo>
                <a:lnTo>
                  <a:pt x="69687" y="3146"/>
                </a:lnTo>
                <a:lnTo>
                  <a:pt x="69094" y="2931"/>
                </a:lnTo>
                <a:lnTo>
                  <a:pt x="68487" y="2729"/>
                </a:lnTo>
                <a:lnTo>
                  <a:pt x="67881" y="2527"/>
                </a:lnTo>
                <a:lnTo>
                  <a:pt x="67274" y="2337"/>
                </a:lnTo>
                <a:lnTo>
                  <a:pt x="66668" y="2148"/>
                </a:lnTo>
                <a:lnTo>
                  <a:pt x="66049" y="1971"/>
                </a:lnTo>
                <a:lnTo>
                  <a:pt x="65442" y="1807"/>
                </a:lnTo>
                <a:lnTo>
                  <a:pt x="64823" y="1642"/>
                </a:lnTo>
                <a:lnTo>
                  <a:pt x="64192" y="1478"/>
                </a:lnTo>
                <a:lnTo>
                  <a:pt x="63573" y="1339"/>
                </a:lnTo>
                <a:lnTo>
                  <a:pt x="62941" y="1188"/>
                </a:lnTo>
                <a:lnTo>
                  <a:pt x="62309" y="1061"/>
                </a:lnTo>
                <a:lnTo>
                  <a:pt x="61678" y="935"/>
                </a:lnTo>
                <a:lnTo>
                  <a:pt x="61033" y="821"/>
                </a:lnTo>
                <a:lnTo>
                  <a:pt x="60402" y="708"/>
                </a:lnTo>
                <a:lnTo>
                  <a:pt x="59757" y="607"/>
                </a:lnTo>
                <a:lnTo>
                  <a:pt x="59113" y="505"/>
                </a:lnTo>
                <a:lnTo>
                  <a:pt x="58456" y="417"/>
                </a:lnTo>
                <a:lnTo>
                  <a:pt x="57812" y="341"/>
                </a:lnTo>
                <a:lnTo>
                  <a:pt x="57155" y="278"/>
                </a:lnTo>
                <a:lnTo>
                  <a:pt x="56510" y="215"/>
                </a:lnTo>
                <a:lnTo>
                  <a:pt x="55853" y="152"/>
                </a:lnTo>
                <a:lnTo>
                  <a:pt x="55184" y="114"/>
                </a:lnTo>
                <a:lnTo>
                  <a:pt x="54527" y="76"/>
                </a:lnTo>
                <a:lnTo>
                  <a:pt x="53857" y="38"/>
                </a:lnTo>
                <a:lnTo>
                  <a:pt x="53200" y="25"/>
                </a:lnTo>
                <a:lnTo>
                  <a:pt x="52531" y="13"/>
                </a:lnTo>
                <a:lnTo>
                  <a:pt x="51861" y="0"/>
                </a:ln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316;p48">
            <a:extLst>
              <a:ext uri="{FF2B5EF4-FFF2-40B4-BE49-F238E27FC236}">
                <a16:creationId xmlns:a16="http://schemas.microsoft.com/office/drawing/2014/main" id="{113145B6-CDC2-9C9C-84C9-F53DDBFD210D}"/>
              </a:ext>
            </a:extLst>
          </p:cNvPr>
          <p:cNvSpPr txBox="1">
            <a:spLocks/>
          </p:cNvSpPr>
          <p:nvPr/>
        </p:nvSpPr>
        <p:spPr>
          <a:xfrm>
            <a:off x="9157304" y="1947992"/>
            <a:ext cx="2305500" cy="4134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ID"/>
              <a:t>M ALFFAD Z</a:t>
            </a:r>
          </a:p>
        </p:txBody>
      </p:sp>
      <p:sp>
        <p:nvSpPr>
          <p:cNvPr id="54" name="Google Shape;322;p48">
            <a:extLst>
              <a:ext uri="{FF2B5EF4-FFF2-40B4-BE49-F238E27FC236}">
                <a16:creationId xmlns:a16="http://schemas.microsoft.com/office/drawing/2014/main" id="{E511A21A-D51D-9188-B891-82BB99B6DF83}"/>
              </a:ext>
            </a:extLst>
          </p:cNvPr>
          <p:cNvSpPr/>
          <p:nvPr/>
        </p:nvSpPr>
        <p:spPr>
          <a:xfrm rot="10800000">
            <a:off x="10209951" y="1349018"/>
            <a:ext cx="200231" cy="468944"/>
          </a:xfrm>
          <a:custGeom>
            <a:avLst/>
            <a:gdLst/>
            <a:ahLst/>
            <a:cxnLst/>
            <a:rect l="l" t="t" r="r" b="b"/>
            <a:pathLst>
              <a:path w="34478" h="80748" extrusionOk="0">
                <a:moveTo>
                  <a:pt x="11522" y="0"/>
                </a:moveTo>
                <a:lnTo>
                  <a:pt x="11446" y="89"/>
                </a:lnTo>
                <a:lnTo>
                  <a:pt x="11383" y="177"/>
                </a:lnTo>
                <a:lnTo>
                  <a:pt x="11333" y="253"/>
                </a:lnTo>
                <a:lnTo>
                  <a:pt x="11282" y="341"/>
                </a:lnTo>
                <a:lnTo>
                  <a:pt x="11257" y="417"/>
                </a:lnTo>
                <a:lnTo>
                  <a:pt x="11244" y="493"/>
                </a:lnTo>
                <a:lnTo>
                  <a:pt x="11257" y="556"/>
                </a:lnTo>
                <a:lnTo>
                  <a:pt x="11270" y="632"/>
                </a:lnTo>
                <a:lnTo>
                  <a:pt x="11699" y="1769"/>
                </a:lnTo>
                <a:lnTo>
                  <a:pt x="12103" y="2918"/>
                </a:lnTo>
                <a:lnTo>
                  <a:pt x="12495" y="4068"/>
                </a:lnTo>
                <a:lnTo>
                  <a:pt x="12849" y="5217"/>
                </a:lnTo>
                <a:lnTo>
                  <a:pt x="13202" y="6380"/>
                </a:lnTo>
                <a:lnTo>
                  <a:pt x="13518" y="7542"/>
                </a:lnTo>
                <a:lnTo>
                  <a:pt x="13821" y="8717"/>
                </a:lnTo>
                <a:lnTo>
                  <a:pt x="14112" y="9892"/>
                </a:lnTo>
                <a:lnTo>
                  <a:pt x="14377" y="11079"/>
                </a:lnTo>
                <a:lnTo>
                  <a:pt x="14617" y="12254"/>
                </a:lnTo>
                <a:lnTo>
                  <a:pt x="14845" y="13441"/>
                </a:lnTo>
                <a:lnTo>
                  <a:pt x="15060" y="14641"/>
                </a:lnTo>
                <a:lnTo>
                  <a:pt x="15262" y="15829"/>
                </a:lnTo>
                <a:lnTo>
                  <a:pt x="15439" y="17029"/>
                </a:lnTo>
                <a:lnTo>
                  <a:pt x="15603" y="18229"/>
                </a:lnTo>
                <a:lnTo>
                  <a:pt x="15742" y="19429"/>
                </a:lnTo>
                <a:lnTo>
                  <a:pt x="15856" y="20389"/>
                </a:lnTo>
                <a:lnTo>
                  <a:pt x="15957" y="21349"/>
                </a:lnTo>
                <a:lnTo>
                  <a:pt x="16121" y="23269"/>
                </a:lnTo>
                <a:lnTo>
                  <a:pt x="16272" y="25202"/>
                </a:lnTo>
                <a:lnTo>
                  <a:pt x="16399" y="27122"/>
                </a:lnTo>
                <a:lnTo>
                  <a:pt x="16512" y="29055"/>
                </a:lnTo>
                <a:lnTo>
                  <a:pt x="16626" y="30975"/>
                </a:lnTo>
                <a:lnTo>
                  <a:pt x="16727" y="32908"/>
                </a:lnTo>
                <a:lnTo>
                  <a:pt x="16854" y="34841"/>
                </a:lnTo>
                <a:lnTo>
                  <a:pt x="16841" y="34967"/>
                </a:lnTo>
                <a:lnTo>
                  <a:pt x="16803" y="35106"/>
                </a:lnTo>
                <a:lnTo>
                  <a:pt x="16752" y="35258"/>
                </a:lnTo>
                <a:lnTo>
                  <a:pt x="16677" y="35397"/>
                </a:lnTo>
                <a:lnTo>
                  <a:pt x="16601" y="35523"/>
                </a:lnTo>
                <a:lnTo>
                  <a:pt x="16500" y="35637"/>
                </a:lnTo>
                <a:lnTo>
                  <a:pt x="16399" y="35725"/>
                </a:lnTo>
                <a:lnTo>
                  <a:pt x="16348" y="35763"/>
                </a:lnTo>
                <a:lnTo>
                  <a:pt x="16298" y="35776"/>
                </a:lnTo>
                <a:lnTo>
                  <a:pt x="16007" y="35877"/>
                </a:lnTo>
                <a:lnTo>
                  <a:pt x="15717" y="35991"/>
                </a:lnTo>
                <a:lnTo>
                  <a:pt x="15426" y="36104"/>
                </a:lnTo>
                <a:lnTo>
                  <a:pt x="15135" y="36231"/>
                </a:lnTo>
                <a:lnTo>
                  <a:pt x="14857" y="36357"/>
                </a:lnTo>
                <a:lnTo>
                  <a:pt x="14592" y="36496"/>
                </a:lnTo>
                <a:lnTo>
                  <a:pt x="14327" y="36635"/>
                </a:lnTo>
                <a:lnTo>
                  <a:pt x="14062" y="36786"/>
                </a:lnTo>
                <a:lnTo>
                  <a:pt x="13544" y="37102"/>
                </a:lnTo>
                <a:lnTo>
                  <a:pt x="13051" y="37431"/>
                </a:lnTo>
                <a:lnTo>
                  <a:pt x="12571" y="37784"/>
                </a:lnTo>
                <a:lnTo>
                  <a:pt x="12103" y="38163"/>
                </a:lnTo>
                <a:lnTo>
                  <a:pt x="11649" y="38542"/>
                </a:lnTo>
                <a:lnTo>
                  <a:pt x="11194" y="38947"/>
                </a:lnTo>
                <a:lnTo>
                  <a:pt x="10752" y="39363"/>
                </a:lnTo>
                <a:lnTo>
                  <a:pt x="10322" y="39780"/>
                </a:lnTo>
                <a:lnTo>
                  <a:pt x="9905" y="40210"/>
                </a:lnTo>
                <a:lnTo>
                  <a:pt x="9476" y="40652"/>
                </a:lnTo>
                <a:lnTo>
                  <a:pt x="8642" y="41524"/>
                </a:lnTo>
                <a:lnTo>
                  <a:pt x="8440" y="41751"/>
                </a:lnTo>
                <a:lnTo>
                  <a:pt x="8225" y="41941"/>
                </a:lnTo>
                <a:lnTo>
                  <a:pt x="8124" y="42029"/>
                </a:lnTo>
                <a:lnTo>
                  <a:pt x="8023" y="42117"/>
                </a:lnTo>
                <a:lnTo>
                  <a:pt x="7909" y="42181"/>
                </a:lnTo>
                <a:lnTo>
                  <a:pt x="7795" y="42244"/>
                </a:lnTo>
                <a:lnTo>
                  <a:pt x="7669" y="42294"/>
                </a:lnTo>
                <a:lnTo>
                  <a:pt x="7543" y="42332"/>
                </a:lnTo>
                <a:lnTo>
                  <a:pt x="7416" y="42357"/>
                </a:lnTo>
                <a:lnTo>
                  <a:pt x="7277" y="42383"/>
                </a:lnTo>
                <a:lnTo>
                  <a:pt x="7113" y="42383"/>
                </a:lnTo>
                <a:lnTo>
                  <a:pt x="6949" y="42370"/>
                </a:lnTo>
                <a:lnTo>
                  <a:pt x="6772" y="42345"/>
                </a:lnTo>
                <a:lnTo>
                  <a:pt x="6582" y="42307"/>
                </a:lnTo>
                <a:lnTo>
                  <a:pt x="6418" y="42269"/>
                </a:lnTo>
                <a:lnTo>
                  <a:pt x="6241" y="42244"/>
                </a:lnTo>
                <a:lnTo>
                  <a:pt x="5875" y="42244"/>
                </a:lnTo>
                <a:lnTo>
                  <a:pt x="5685" y="42256"/>
                </a:lnTo>
                <a:lnTo>
                  <a:pt x="5496" y="42269"/>
                </a:lnTo>
                <a:lnTo>
                  <a:pt x="5306" y="42307"/>
                </a:lnTo>
                <a:lnTo>
                  <a:pt x="5104" y="42345"/>
                </a:lnTo>
                <a:lnTo>
                  <a:pt x="4725" y="42446"/>
                </a:lnTo>
                <a:lnTo>
                  <a:pt x="4346" y="42560"/>
                </a:lnTo>
                <a:lnTo>
                  <a:pt x="3980" y="42698"/>
                </a:lnTo>
                <a:lnTo>
                  <a:pt x="3626" y="42850"/>
                </a:lnTo>
                <a:lnTo>
                  <a:pt x="3323" y="43002"/>
                </a:lnTo>
                <a:lnTo>
                  <a:pt x="3020" y="43179"/>
                </a:lnTo>
                <a:lnTo>
                  <a:pt x="2717" y="43368"/>
                </a:lnTo>
                <a:lnTo>
                  <a:pt x="2426" y="43570"/>
                </a:lnTo>
                <a:lnTo>
                  <a:pt x="2338" y="43507"/>
                </a:lnTo>
                <a:lnTo>
                  <a:pt x="2236" y="43456"/>
                </a:lnTo>
                <a:lnTo>
                  <a:pt x="2135" y="43419"/>
                </a:lnTo>
                <a:lnTo>
                  <a:pt x="2034" y="43381"/>
                </a:lnTo>
                <a:lnTo>
                  <a:pt x="1921" y="43355"/>
                </a:lnTo>
                <a:lnTo>
                  <a:pt x="1807" y="43330"/>
                </a:lnTo>
                <a:lnTo>
                  <a:pt x="1693" y="43317"/>
                </a:lnTo>
                <a:lnTo>
                  <a:pt x="1580" y="43305"/>
                </a:lnTo>
                <a:lnTo>
                  <a:pt x="1415" y="43317"/>
                </a:lnTo>
                <a:lnTo>
                  <a:pt x="1264" y="43343"/>
                </a:lnTo>
                <a:lnTo>
                  <a:pt x="1112" y="43381"/>
                </a:lnTo>
                <a:lnTo>
                  <a:pt x="960" y="43431"/>
                </a:lnTo>
                <a:lnTo>
                  <a:pt x="822" y="43507"/>
                </a:lnTo>
                <a:lnTo>
                  <a:pt x="695" y="43583"/>
                </a:lnTo>
                <a:lnTo>
                  <a:pt x="569" y="43671"/>
                </a:lnTo>
                <a:lnTo>
                  <a:pt x="455" y="43772"/>
                </a:lnTo>
                <a:lnTo>
                  <a:pt x="354" y="43886"/>
                </a:lnTo>
                <a:lnTo>
                  <a:pt x="266" y="44012"/>
                </a:lnTo>
                <a:lnTo>
                  <a:pt x="190" y="44139"/>
                </a:lnTo>
                <a:lnTo>
                  <a:pt x="114" y="44278"/>
                </a:lnTo>
                <a:lnTo>
                  <a:pt x="63" y="44417"/>
                </a:lnTo>
                <a:lnTo>
                  <a:pt x="26" y="44568"/>
                </a:lnTo>
                <a:lnTo>
                  <a:pt x="0" y="44732"/>
                </a:lnTo>
                <a:lnTo>
                  <a:pt x="0" y="44897"/>
                </a:lnTo>
                <a:lnTo>
                  <a:pt x="0" y="45048"/>
                </a:lnTo>
                <a:lnTo>
                  <a:pt x="26" y="45212"/>
                </a:lnTo>
                <a:lnTo>
                  <a:pt x="63" y="45364"/>
                </a:lnTo>
                <a:lnTo>
                  <a:pt x="114" y="45503"/>
                </a:lnTo>
                <a:lnTo>
                  <a:pt x="190" y="45642"/>
                </a:lnTo>
                <a:lnTo>
                  <a:pt x="266" y="45781"/>
                </a:lnTo>
                <a:lnTo>
                  <a:pt x="354" y="45895"/>
                </a:lnTo>
                <a:lnTo>
                  <a:pt x="455" y="46008"/>
                </a:lnTo>
                <a:lnTo>
                  <a:pt x="569" y="46109"/>
                </a:lnTo>
                <a:lnTo>
                  <a:pt x="695" y="46198"/>
                </a:lnTo>
                <a:lnTo>
                  <a:pt x="822" y="46286"/>
                </a:lnTo>
                <a:lnTo>
                  <a:pt x="960" y="46349"/>
                </a:lnTo>
                <a:lnTo>
                  <a:pt x="1112" y="46400"/>
                </a:lnTo>
                <a:lnTo>
                  <a:pt x="1264" y="46438"/>
                </a:lnTo>
                <a:lnTo>
                  <a:pt x="1415" y="46463"/>
                </a:lnTo>
                <a:lnTo>
                  <a:pt x="1580" y="46476"/>
                </a:lnTo>
                <a:lnTo>
                  <a:pt x="1718" y="46463"/>
                </a:lnTo>
                <a:lnTo>
                  <a:pt x="1870" y="46450"/>
                </a:lnTo>
                <a:lnTo>
                  <a:pt x="1996" y="46412"/>
                </a:lnTo>
                <a:lnTo>
                  <a:pt x="2135" y="46375"/>
                </a:lnTo>
                <a:lnTo>
                  <a:pt x="2262" y="46311"/>
                </a:lnTo>
                <a:lnTo>
                  <a:pt x="2375" y="46248"/>
                </a:lnTo>
                <a:lnTo>
                  <a:pt x="2489" y="46172"/>
                </a:lnTo>
                <a:lnTo>
                  <a:pt x="2603" y="46097"/>
                </a:lnTo>
                <a:lnTo>
                  <a:pt x="2704" y="45996"/>
                </a:lnTo>
                <a:lnTo>
                  <a:pt x="2792" y="45895"/>
                </a:lnTo>
                <a:lnTo>
                  <a:pt x="2868" y="45793"/>
                </a:lnTo>
                <a:lnTo>
                  <a:pt x="2944" y="45667"/>
                </a:lnTo>
                <a:lnTo>
                  <a:pt x="3007" y="45553"/>
                </a:lnTo>
                <a:lnTo>
                  <a:pt x="3058" y="45427"/>
                </a:lnTo>
                <a:lnTo>
                  <a:pt x="3108" y="45288"/>
                </a:lnTo>
                <a:lnTo>
                  <a:pt x="3133" y="45149"/>
                </a:lnTo>
                <a:lnTo>
                  <a:pt x="3310" y="44783"/>
                </a:lnTo>
                <a:lnTo>
                  <a:pt x="3487" y="44467"/>
                </a:lnTo>
                <a:lnTo>
                  <a:pt x="3651" y="44189"/>
                </a:lnTo>
                <a:lnTo>
                  <a:pt x="3816" y="43949"/>
                </a:lnTo>
                <a:lnTo>
                  <a:pt x="3980" y="43734"/>
                </a:lnTo>
                <a:lnTo>
                  <a:pt x="4157" y="43570"/>
                </a:lnTo>
                <a:lnTo>
                  <a:pt x="4245" y="43494"/>
                </a:lnTo>
                <a:lnTo>
                  <a:pt x="4346" y="43431"/>
                </a:lnTo>
                <a:lnTo>
                  <a:pt x="4435" y="43368"/>
                </a:lnTo>
                <a:lnTo>
                  <a:pt x="4536" y="43330"/>
                </a:lnTo>
                <a:lnTo>
                  <a:pt x="4649" y="43280"/>
                </a:lnTo>
                <a:lnTo>
                  <a:pt x="4763" y="43242"/>
                </a:lnTo>
                <a:lnTo>
                  <a:pt x="5003" y="43191"/>
                </a:lnTo>
                <a:lnTo>
                  <a:pt x="5269" y="43166"/>
                </a:lnTo>
                <a:lnTo>
                  <a:pt x="5572" y="43153"/>
                </a:lnTo>
                <a:lnTo>
                  <a:pt x="5913" y="43166"/>
                </a:lnTo>
                <a:lnTo>
                  <a:pt x="6292" y="43191"/>
                </a:lnTo>
                <a:lnTo>
                  <a:pt x="6721" y="43242"/>
                </a:lnTo>
                <a:lnTo>
                  <a:pt x="7201" y="43305"/>
                </a:lnTo>
                <a:lnTo>
                  <a:pt x="5963" y="44909"/>
                </a:lnTo>
                <a:lnTo>
                  <a:pt x="4776" y="46476"/>
                </a:lnTo>
                <a:lnTo>
                  <a:pt x="4574" y="46476"/>
                </a:lnTo>
                <a:lnTo>
                  <a:pt x="4422" y="46501"/>
                </a:lnTo>
                <a:lnTo>
                  <a:pt x="4270" y="46539"/>
                </a:lnTo>
                <a:lnTo>
                  <a:pt x="4119" y="46602"/>
                </a:lnTo>
                <a:lnTo>
                  <a:pt x="3980" y="46665"/>
                </a:lnTo>
                <a:lnTo>
                  <a:pt x="3854" y="46741"/>
                </a:lnTo>
                <a:lnTo>
                  <a:pt x="3727" y="46829"/>
                </a:lnTo>
                <a:lnTo>
                  <a:pt x="3626" y="46930"/>
                </a:lnTo>
                <a:lnTo>
                  <a:pt x="3525" y="47044"/>
                </a:lnTo>
                <a:lnTo>
                  <a:pt x="3424" y="47170"/>
                </a:lnTo>
                <a:lnTo>
                  <a:pt x="3348" y="47297"/>
                </a:lnTo>
                <a:lnTo>
                  <a:pt x="3285" y="47436"/>
                </a:lnTo>
                <a:lnTo>
                  <a:pt x="3235" y="47587"/>
                </a:lnTo>
                <a:lnTo>
                  <a:pt x="3197" y="47739"/>
                </a:lnTo>
                <a:lnTo>
                  <a:pt x="3171" y="47890"/>
                </a:lnTo>
                <a:lnTo>
                  <a:pt x="3159" y="48055"/>
                </a:lnTo>
                <a:lnTo>
                  <a:pt x="3171" y="48219"/>
                </a:lnTo>
                <a:lnTo>
                  <a:pt x="3197" y="48371"/>
                </a:lnTo>
                <a:lnTo>
                  <a:pt x="3235" y="48522"/>
                </a:lnTo>
                <a:lnTo>
                  <a:pt x="3285" y="48674"/>
                </a:lnTo>
                <a:lnTo>
                  <a:pt x="3348" y="48813"/>
                </a:lnTo>
                <a:lnTo>
                  <a:pt x="3424" y="48939"/>
                </a:lnTo>
                <a:lnTo>
                  <a:pt x="3525" y="49065"/>
                </a:lnTo>
                <a:lnTo>
                  <a:pt x="3626" y="49166"/>
                </a:lnTo>
                <a:lnTo>
                  <a:pt x="3727" y="49280"/>
                </a:lnTo>
                <a:lnTo>
                  <a:pt x="3854" y="49369"/>
                </a:lnTo>
                <a:lnTo>
                  <a:pt x="3980" y="49444"/>
                </a:lnTo>
                <a:lnTo>
                  <a:pt x="4119" y="49507"/>
                </a:lnTo>
                <a:lnTo>
                  <a:pt x="4270" y="49558"/>
                </a:lnTo>
                <a:lnTo>
                  <a:pt x="4422" y="49609"/>
                </a:lnTo>
                <a:lnTo>
                  <a:pt x="4574" y="49621"/>
                </a:lnTo>
                <a:lnTo>
                  <a:pt x="4738" y="49634"/>
                </a:lnTo>
                <a:lnTo>
                  <a:pt x="4902" y="49621"/>
                </a:lnTo>
                <a:lnTo>
                  <a:pt x="5054" y="49609"/>
                </a:lnTo>
                <a:lnTo>
                  <a:pt x="5205" y="49558"/>
                </a:lnTo>
                <a:lnTo>
                  <a:pt x="5357" y="49507"/>
                </a:lnTo>
                <a:lnTo>
                  <a:pt x="5496" y="49444"/>
                </a:lnTo>
                <a:lnTo>
                  <a:pt x="5622" y="49369"/>
                </a:lnTo>
                <a:lnTo>
                  <a:pt x="5749" y="49280"/>
                </a:lnTo>
                <a:lnTo>
                  <a:pt x="5862" y="49166"/>
                </a:lnTo>
                <a:lnTo>
                  <a:pt x="5963" y="49065"/>
                </a:lnTo>
                <a:lnTo>
                  <a:pt x="6052" y="48939"/>
                </a:lnTo>
                <a:lnTo>
                  <a:pt x="6128" y="48813"/>
                </a:lnTo>
                <a:lnTo>
                  <a:pt x="6191" y="48674"/>
                </a:lnTo>
                <a:lnTo>
                  <a:pt x="6254" y="48522"/>
                </a:lnTo>
                <a:lnTo>
                  <a:pt x="6292" y="48371"/>
                </a:lnTo>
                <a:lnTo>
                  <a:pt x="6317" y="48219"/>
                </a:lnTo>
                <a:lnTo>
                  <a:pt x="6317" y="48055"/>
                </a:lnTo>
                <a:lnTo>
                  <a:pt x="6317" y="47903"/>
                </a:lnTo>
                <a:lnTo>
                  <a:pt x="6292" y="47764"/>
                </a:lnTo>
                <a:lnTo>
                  <a:pt x="6254" y="47625"/>
                </a:lnTo>
                <a:lnTo>
                  <a:pt x="6216" y="47486"/>
                </a:lnTo>
                <a:lnTo>
                  <a:pt x="6153" y="47360"/>
                </a:lnTo>
                <a:lnTo>
                  <a:pt x="6077" y="47234"/>
                </a:lnTo>
                <a:lnTo>
                  <a:pt x="6001" y="47120"/>
                </a:lnTo>
                <a:lnTo>
                  <a:pt x="5913" y="47006"/>
                </a:lnTo>
                <a:lnTo>
                  <a:pt x="6077" y="46615"/>
                </a:lnTo>
                <a:lnTo>
                  <a:pt x="6267" y="46248"/>
                </a:lnTo>
                <a:lnTo>
                  <a:pt x="6469" y="45882"/>
                </a:lnTo>
                <a:lnTo>
                  <a:pt x="6684" y="45528"/>
                </a:lnTo>
                <a:lnTo>
                  <a:pt x="6924" y="45174"/>
                </a:lnTo>
                <a:lnTo>
                  <a:pt x="7164" y="44833"/>
                </a:lnTo>
                <a:lnTo>
                  <a:pt x="7416" y="44492"/>
                </a:lnTo>
                <a:lnTo>
                  <a:pt x="7694" y="44151"/>
                </a:lnTo>
                <a:lnTo>
                  <a:pt x="8250" y="43482"/>
                </a:lnTo>
                <a:lnTo>
                  <a:pt x="8819" y="42800"/>
                </a:lnTo>
                <a:lnTo>
                  <a:pt x="9412" y="42092"/>
                </a:lnTo>
                <a:lnTo>
                  <a:pt x="9703" y="41726"/>
                </a:lnTo>
                <a:lnTo>
                  <a:pt x="9994" y="41359"/>
                </a:lnTo>
                <a:lnTo>
                  <a:pt x="10132" y="41751"/>
                </a:lnTo>
                <a:lnTo>
                  <a:pt x="10271" y="42117"/>
                </a:lnTo>
                <a:lnTo>
                  <a:pt x="10549" y="42800"/>
                </a:lnTo>
                <a:lnTo>
                  <a:pt x="10663" y="43115"/>
                </a:lnTo>
                <a:lnTo>
                  <a:pt x="10764" y="43431"/>
                </a:lnTo>
                <a:lnTo>
                  <a:pt x="10827" y="43734"/>
                </a:lnTo>
                <a:lnTo>
                  <a:pt x="10853" y="43886"/>
                </a:lnTo>
                <a:lnTo>
                  <a:pt x="10865" y="44038"/>
                </a:lnTo>
                <a:lnTo>
                  <a:pt x="10916" y="44593"/>
                </a:lnTo>
                <a:lnTo>
                  <a:pt x="10954" y="45149"/>
                </a:lnTo>
                <a:lnTo>
                  <a:pt x="10954" y="45414"/>
                </a:lnTo>
                <a:lnTo>
                  <a:pt x="10954" y="45692"/>
                </a:lnTo>
                <a:lnTo>
                  <a:pt x="10941" y="45958"/>
                </a:lnTo>
                <a:lnTo>
                  <a:pt x="10903" y="46223"/>
                </a:lnTo>
                <a:lnTo>
                  <a:pt x="10865" y="46476"/>
                </a:lnTo>
                <a:lnTo>
                  <a:pt x="10789" y="46728"/>
                </a:lnTo>
                <a:lnTo>
                  <a:pt x="10701" y="46968"/>
                </a:lnTo>
                <a:lnTo>
                  <a:pt x="10587" y="47208"/>
                </a:lnTo>
                <a:lnTo>
                  <a:pt x="10448" y="47436"/>
                </a:lnTo>
                <a:lnTo>
                  <a:pt x="10373" y="47549"/>
                </a:lnTo>
                <a:lnTo>
                  <a:pt x="10284" y="47663"/>
                </a:lnTo>
                <a:lnTo>
                  <a:pt x="10183" y="47764"/>
                </a:lnTo>
                <a:lnTo>
                  <a:pt x="10082" y="47865"/>
                </a:lnTo>
                <a:lnTo>
                  <a:pt x="9968" y="47966"/>
                </a:lnTo>
                <a:lnTo>
                  <a:pt x="9842" y="48067"/>
                </a:lnTo>
                <a:lnTo>
                  <a:pt x="9741" y="48055"/>
                </a:lnTo>
                <a:lnTo>
                  <a:pt x="9577" y="48067"/>
                </a:lnTo>
                <a:lnTo>
                  <a:pt x="9425" y="48093"/>
                </a:lnTo>
                <a:lnTo>
                  <a:pt x="9273" y="48131"/>
                </a:lnTo>
                <a:lnTo>
                  <a:pt x="9122" y="48181"/>
                </a:lnTo>
                <a:lnTo>
                  <a:pt x="8983" y="48244"/>
                </a:lnTo>
                <a:lnTo>
                  <a:pt x="8856" y="48320"/>
                </a:lnTo>
                <a:lnTo>
                  <a:pt x="8730" y="48421"/>
                </a:lnTo>
                <a:lnTo>
                  <a:pt x="8616" y="48522"/>
                </a:lnTo>
                <a:lnTo>
                  <a:pt x="8515" y="48636"/>
                </a:lnTo>
                <a:lnTo>
                  <a:pt x="8427" y="48750"/>
                </a:lnTo>
                <a:lnTo>
                  <a:pt x="8351" y="48876"/>
                </a:lnTo>
                <a:lnTo>
                  <a:pt x="8288" y="49015"/>
                </a:lnTo>
                <a:lnTo>
                  <a:pt x="8225" y="49166"/>
                </a:lnTo>
                <a:lnTo>
                  <a:pt x="8187" y="49318"/>
                </a:lnTo>
                <a:lnTo>
                  <a:pt x="8162" y="49470"/>
                </a:lnTo>
                <a:lnTo>
                  <a:pt x="8162" y="49634"/>
                </a:lnTo>
                <a:lnTo>
                  <a:pt x="8162" y="49798"/>
                </a:lnTo>
                <a:lnTo>
                  <a:pt x="8187" y="49950"/>
                </a:lnTo>
                <a:lnTo>
                  <a:pt x="8225" y="50101"/>
                </a:lnTo>
                <a:lnTo>
                  <a:pt x="8288" y="50253"/>
                </a:lnTo>
                <a:lnTo>
                  <a:pt x="8351" y="50392"/>
                </a:lnTo>
                <a:lnTo>
                  <a:pt x="8427" y="50518"/>
                </a:lnTo>
                <a:lnTo>
                  <a:pt x="8515" y="50644"/>
                </a:lnTo>
                <a:lnTo>
                  <a:pt x="8616" y="50758"/>
                </a:lnTo>
                <a:lnTo>
                  <a:pt x="8730" y="50859"/>
                </a:lnTo>
                <a:lnTo>
                  <a:pt x="8856" y="50948"/>
                </a:lnTo>
                <a:lnTo>
                  <a:pt x="8983" y="51023"/>
                </a:lnTo>
                <a:lnTo>
                  <a:pt x="9122" y="51099"/>
                </a:lnTo>
                <a:lnTo>
                  <a:pt x="9273" y="51150"/>
                </a:lnTo>
                <a:lnTo>
                  <a:pt x="9425" y="51188"/>
                </a:lnTo>
                <a:lnTo>
                  <a:pt x="9577" y="51213"/>
                </a:lnTo>
                <a:lnTo>
                  <a:pt x="9905" y="51213"/>
                </a:lnTo>
                <a:lnTo>
                  <a:pt x="10057" y="51188"/>
                </a:lnTo>
                <a:lnTo>
                  <a:pt x="10208" y="51150"/>
                </a:lnTo>
                <a:lnTo>
                  <a:pt x="10360" y="51099"/>
                </a:lnTo>
                <a:lnTo>
                  <a:pt x="10499" y="51023"/>
                </a:lnTo>
                <a:lnTo>
                  <a:pt x="10625" y="50948"/>
                </a:lnTo>
                <a:lnTo>
                  <a:pt x="10752" y="50859"/>
                </a:lnTo>
                <a:lnTo>
                  <a:pt x="10853" y="50758"/>
                </a:lnTo>
                <a:lnTo>
                  <a:pt x="10966" y="50644"/>
                </a:lnTo>
                <a:lnTo>
                  <a:pt x="11055" y="50518"/>
                </a:lnTo>
                <a:lnTo>
                  <a:pt x="11131" y="50392"/>
                </a:lnTo>
                <a:lnTo>
                  <a:pt x="11194" y="50253"/>
                </a:lnTo>
                <a:lnTo>
                  <a:pt x="11257" y="50101"/>
                </a:lnTo>
                <a:lnTo>
                  <a:pt x="11295" y="49950"/>
                </a:lnTo>
                <a:lnTo>
                  <a:pt x="11320" y="49798"/>
                </a:lnTo>
                <a:lnTo>
                  <a:pt x="11320" y="49634"/>
                </a:lnTo>
                <a:lnTo>
                  <a:pt x="11307" y="49432"/>
                </a:lnTo>
                <a:lnTo>
                  <a:pt x="11270" y="49242"/>
                </a:lnTo>
                <a:lnTo>
                  <a:pt x="11206" y="49065"/>
                </a:lnTo>
                <a:lnTo>
                  <a:pt x="11131" y="48888"/>
                </a:lnTo>
                <a:lnTo>
                  <a:pt x="11434" y="47878"/>
                </a:lnTo>
                <a:lnTo>
                  <a:pt x="11585" y="47373"/>
                </a:lnTo>
                <a:lnTo>
                  <a:pt x="11712" y="46867"/>
                </a:lnTo>
                <a:lnTo>
                  <a:pt x="11825" y="46362"/>
                </a:lnTo>
                <a:lnTo>
                  <a:pt x="11914" y="45857"/>
                </a:lnTo>
                <a:lnTo>
                  <a:pt x="11939" y="45604"/>
                </a:lnTo>
                <a:lnTo>
                  <a:pt x="11964" y="45351"/>
                </a:lnTo>
                <a:lnTo>
                  <a:pt x="11990" y="45099"/>
                </a:lnTo>
                <a:lnTo>
                  <a:pt x="12002" y="44846"/>
                </a:lnTo>
                <a:lnTo>
                  <a:pt x="12002" y="44593"/>
                </a:lnTo>
                <a:lnTo>
                  <a:pt x="11990" y="44353"/>
                </a:lnTo>
                <a:lnTo>
                  <a:pt x="11964" y="44101"/>
                </a:lnTo>
                <a:lnTo>
                  <a:pt x="11939" y="43848"/>
                </a:lnTo>
                <a:lnTo>
                  <a:pt x="11889" y="43608"/>
                </a:lnTo>
                <a:lnTo>
                  <a:pt x="11838" y="43355"/>
                </a:lnTo>
                <a:lnTo>
                  <a:pt x="11775" y="43115"/>
                </a:lnTo>
                <a:lnTo>
                  <a:pt x="11686" y="42863"/>
                </a:lnTo>
                <a:lnTo>
                  <a:pt x="11598" y="42623"/>
                </a:lnTo>
                <a:lnTo>
                  <a:pt x="11484" y="42370"/>
                </a:lnTo>
                <a:lnTo>
                  <a:pt x="11358" y="42130"/>
                </a:lnTo>
                <a:lnTo>
                  <a:pt x="11219" y="41890"/>
                </a:lnTo>
                <a:lnTo>
                  <a:pt x="11055" y="41650"/>
                </a:lnTo>
                <a:lnTo>
                  <a:pt x="10878" y="41410"/>
                </a:lnTo>
                <a:lnTo>
                  <a:pt x="10688" y="41170"/>
                </a:lnTo>
                <a:lnTo>
                  <a:pt x="10486" y="40930"/>
                </a:lnTo>
                <a:lnTo>
                  <a:pt x="11194" y="40210"/>
                </a:lnTo>
                <a:lnTo>
                  <a:pt x="11547" y="39856"/>
                </a:lnTo>
                <a:lnTo>
                  <a:pt x="11914" y="39515"/>
                </a:lnTo>
                <a:lnTo>
                  <a:pt x="12280" y="39187"/>
                </a:lnTo>
                <a:lnTo>
                  <a:pt x="12659" y="38871"/>
                </a:lnTo>
                <a:lnTo>
                  <a:pt x="13038" y="38568"/>
                </a:lnTo>
                <a:lnTo>
                  <a:pt x="13430" y="38277"/>
                </a:lnTo>
                <a:lnTo>
                  <a:pt x="13834" y="37987"/>
                </a:lnTo>
                <a:lnTo>
                  <a:pt x="14251" y="37721"/>
                </a:lnTo>
                <a:lnTo>
                  <a:pt x="14681" y="37456"/>
                </a:lnTo>
                <a:lnTo>
                  <a:pt x="15123" y="37216"/>
                </a:lnTo>
                <a:lnTo>
                  <a:pt x="15578" y="36976"/>
                </a:lnTo>
                <a:lnTo>
                  <a:pt x="16045" y="36761"/>
                </a:lnTo>
                <a:lnTo>
                  <a:pt x="16550" y="36559"/>
                </a:lnTo>
                <a:lnTo>
                  <a:pt x="17056" y="36370"/>
                </a:lnTo>
                <a:lnTo>
                  <a:pt x="16449" y="52792"/>
                </a:lnTo>
                <a:lnTo>
                  <a:pt x="16045" y="52805"/>
                </a:lnTo>
                <a:lnTo>
                  <a:pt x="15641" y="52817"/>
                </a:lnTo>
                <a:lnTo>
                  <a:pt x="15249" y="52842"/>
                </a:lnTo>
                <a:lnTo>
                  <a:pt x="14857" y="52893"/>
                </a:lnTo>
                <a:lnTo>
                  <a:pt x="14491" y="52944"/>
                </a:lnTo>
                <a:lnTo>
                  <a:pt x="14125" y="53019"/>
                </a:lnTo>
                <a:lnTo>
                  <a:pt x="13771" y="53095"/>
                </a:lnTo>
                <a:lnTo>
                  <a:pt x="13417" y="53196"/>
                </a:lnTo>
                <a:lnTo>
                  <a:pt x="13076" y="53297"/>
                </a:lnTo>
                <a:lnTo>
                  <a:pt x="12748" y="53411"/>
                </a:lnTo>
                <a:lnTo>
                  <a:pt x="12419" y="53537"/>
                </a:lnTo>
                <a:lnTo>
                  <a:pt x="12103" y="53676"/>
                </a:lnTo>
                <a:lnTo>
                  <a:pt x="11800" y="53828"/>
                </a:lnTo>
                <a:lnTo>
                  <a:pt x="11497" y="53979"/>
                </a:lnTo>
                <a:lnTo>
                  <a:pt x="11194" y="54144"/>
                </a:lnTo>
                <a:lnTo>
                  <a:pt x="10916" y="54320"/>
                </a:lnTo>
                <a:lnTo>
                  <a:pt x="10625" y="54510"/>
                </a:lnTo>
                <a:lnTo>
                  <a:pt x="10347" y="54699"/>
                </a:lnTo>
                <a:lnTo>
                  <a:pt x="10082" y="54902"/>
                </a:lnTo>
                <a:lnTo>
                  <a:pt x="9817" y="55116"/>
                </a:lnTo>
                <a:lnTo>
                  <a:pt x="9551" y="55331"/>
                </a:lnTo>
                <a:lnTo>
                  <a:pt x="9299" y="55558"/>
                </a:lnTo>
                <a:lnTo>
                  <a:pt x="9046" y="55786"/>
                </a:lnTo>
                <a:lnTo>
                  <a:pt x="8806" y="56026"/>
                </a:lnTo>
                <a:lnTo>
                  <a:pt x="8326" y="56531"/>
                </a:lnTo>
                <a:lnTo>
                  <a:pt x="7858" y="57049"/>
                </a:lnTo>
                <a:lnTo>
                  <a:pt x="7404" y="57580"/>
                </a:lnTo>
                <a:lnTo>
                  <a:pt x="6961" y="58148"/>
                </a:lnTo>
                <a:lnTo>
                  <a:pt x="5976" y="59424"/>
                </a:lnTo>
                <a:lnTo>
                  <a:pt x="5483" y="60068"/>
                </a:lnTo>
                <a:lnTo>
                  <a:pt x="5003" y="60713"/>
                </a:lnTo>
                <a:lnTo>
                  <a:pt x="4890" y="60763"/>
                </a:lnTo>
                <a:lnTo>
                  <a:pt x="4788" y="60814"/>
                </a:lnTo>
                <a:lnTo>
                  <a:pt x="4687" y="60877"/>
                </a:lnTo>
                <a:lnTo>
                  <a:pt x="4586" y="60953"/>
                </a:lnTo>
                <a:lnTo>
                  <a:pt x="4498" y="61028"/>
                </a:lnTo>
                <a:lnTo>
                  <a:pt x="4409" y="61104"/>
                </a:lnTo>
                <a:lnTo>
                  <a:pt x="4334" y="61193"/>
                </a:lnTo>
                <a:lnTo>
                  <a:pt x="4258" y="61281"/>
                </a:lnTo>
                <a:lnTo>
                  <a:pt x="4195" y="61382"/>
                </a:lnTo>
                <a:lnTo>
                  <a:pt x="4132" y="61496"/>
                </a:lnTo>
                <a:lnTo>
                  <a:pt x="4081" y="61597"/>
                </a:lnTo>
                <a:lnTo>
                  <a:pt x="4043" y="61711"/>
                </a:lnTo>
                <a:lnTo>
                  <a:pt x="4005" y="61824"/>
                </a:lnTo>
                <a:lnTo>
                  <a:pt x="3980" y="61951"/>
                </a:lnTo>
                <a:lnTo>
                  <a:pt x="3967" y="62077"/>
                </a:lnTo>
                <a:lnTo>
                  <a:pt x="3967" y="62203"/>
                </a:lnTo>
                <a:lnTo>
                  <a:pt x="3967" y="62367"/>
                </a:lnTo>
                <a:lnTo>
                  <a:pt x="3993" y="62519"/>
                </a:lnTo>
                <a:lnTo>
                  <a:pt x="4030" y="62671"/>
                </a:lnTo>
                <a:lnTo>
                  <a:pt x="4094" y="62810"/>
                </a:lnTo>
                <a:lnTo>
                  <a:pt x="4157" y="62949"/>
                </a:lnTo>
                <a:lnTo>
                  <a:pt x="4233" y="63088"/>
                </a:lnTo>
                <a:lnTo>
                  <a:pt x="4321" y="63201"/>
                </a:lnTo>
                <a:lnTo>
                  <a:pt x="4422" y="63315"/>
                </a:lnTo>
                <a:lnTo>
                  <a:pt x="4536" y="63416"/>
                </a:lnTo>
                <a:lnTo>
                  <a:pt x="4662" y="63517"/>
                </a:lnTo>
                <a:lnTo>
                  <a:pt x="4788" y="63593"/>
                </a:lnTo>
                <a:lnTo>
                  <a:pt x="4927" y="63656"/>
                </a:lnTo>
                <a:lnTo>
                  <a:pt x="5079" y="63707"/>
                </a:lnTo>
                <a:lnTo>
                  <a:pt x="5231" y="63744"/>
                </a:lnTo>
                <a:lnTo>
                  <a:pt x="5382" y="63770"/>
                </a:lnTo>
                <a:lnTo>
                  <a:pt x="5546" y="63782"/>
                </a:lnTo>
                <a:lnTo>
                  <a:pt x="5711" y="63770"/>
                </a:lnTo>
                <a:lnTo>
                  <a:pt x="5862" y="63744"/>
                </a:lnTo>
                <a:lnTo>
                  <a:pt x="6014" y="63707"/>
                </a:lnTo>
                <a:lnTo>
                  <a:pt x="6153" y="63656"/>
                </a:lnTo>
                <a:lnTo>
                  <a:pt x="6292" y="63593"/>
                </a:lnTo>
                <a:lnTo>
                  <a:pt x="6431" y="63517"/>
                </a:lnTo>
                <a:lnTo>
                  <a:pt x="6545" y="63416"/>
                </a:lnTo>
                <a:lnTo>
                  <a:pt x="6658" y="63315"/>
                </a:lnTo>
                <a:lnTo>
                  <a:pt x="6759" y="63201"/>
                </a:lnTo>
                <a:lnTo>
                  <a:pt x="6860" y="63088"/>
                </a:lnTo>
                <a:lnTo>
                  <a:pt x="6936" y="62949"/>
                </a:lnTo>
                <a:lnTo>
                  <a:pt x="6999" y="62810"/>
                </a:lnTo>
                <a:lnTo>
                  <a:pt x="7050" y="62671"/>
                </a:lnTo>
                <a:lnTo>
                  <a:pt x="7088" y="62519"/>
                </a:lnTo>
                <a:lnTo>
                  <a:pt x="7113" y="62367"/>
                </a:lnTo>
                <a:lnTo>
                  <a:pt x="7126" y="62203"/>
                </a:lnTo>
                <a:lnTo>
                  <a:pt x="7113" y="62001"/>
                </a:lnTo>
                <a:lnTo>
                  <a:pt x="7075" y="61799"/>
                </a:lnTo>
                <a:lnTo>
                  <a:pt x="7012" y="61622"/>
                </a:lnTo>
                <a:lnTo>
                  <a:pt x="6936" y="61445"/>
                </a:lnTo>
                <a:lnTo>
                  <a:pt x="6835" y="61281"/>
                </a:lnTo>
                <a:lnTo>
                  <a:pt x="6709" y="61129"/>
                </a:lnTo>
                <a:lnTo>
                  <a:pt x="6570" y="61003"/>
                </a:lnTo>
                <a:lnTo>
                  <a:pt x="6418" y="60889"/>
                </a:lnTo>
                <a:lnTo>
                  <a:pt x="6418" y="60814"/>
                </a:lnTo>
                <a:lnTo>
                  <a:pt x="6431" y="60738"/>
                </a:lnTo>
                <a:lnTo>
                  <a:pt x="6443" y="60675"/>
                </a:lnTo>
                <a:lnTo>
                  <a:pt x="6469" y="60612"/>
                </a:lnTo>
                <a:lnTo>
                  <a:pt x="6898" y="60018"/>
                </a:lnTo>
                <a:lnTo>
                  <a:pt x="7315" y="59424"/>
                </a:lnTo>
                <a:lnTo>
                  <a:pt x="8200" y="58249"/>
                </a:lnTo>
                <a:lnTo>
                  <a:pt x="10044" y="55786"/>
                </a:lnTo>
                <a:lnTo>
                  <a:pt x="10234" y="56190"/>
                </a:lnTo>
                <a:lnTo>
                  <a:pt x="10398" y="56582"/>
                </a:lnTo>
                <a:lnTo>
                  <a:pt x="10524" y="56973"/>
                </a:lnTo>
                <a:lnTo>
                  <a:pt x="10638" y="57352"/>
                </a:lnTo>
                <a:lnTo>
                  <a:pt x="10726" y="57731"/>
                </a:lnTo>
                <a:lnTo>
                  <a:pt x="10777" y="58085"/>
                </a:lnTo>
                <a:lnTo>
                  <a:pt x="10815" y="58451"/>
                </a:lnTo>
                <a:lnTo>
                  <a:pt x="10827" y="58792"/>
                </a:lnTo>
                <a:lnTo>
                  <a:pt x="10815" y="59134"/>
                </a:lnTo>
                <a:lnTo>
                  <a:pt x="10777" y="59462"/>
                </a:lnTo>
                <a:lnTo>
                  <a:pt x="10714" y="59790"/>
                </a:lnTo>
                <a:lnTo>
                  <a:pt x="10625" y="60106"/>
                </a:lnTo>
                <a:lnTo>
                  <a:pt x="10524" y="60409"/>
                </a:lnTo>
                <a:lnTo>
                  <a:pt x="10385" y="60700"/>
                </a:lnTo>
                <a:lnTo>
                  <a:pt x="10234" y="60991"/>
                </a:lnTo>
                <a:lnTo>
                  <a:pt x="10069" y="61268"/>
                </a:lnTo>
                <a:lnTo>
                  <a:pt x="9905" y="61281"/>
                </a:lnTo>
                <a:lnTo>
                  <a:pt x="9753" y="61294"/>
                </a:lnTo>
                <a:lnTo>
                  <a:pt x="9602" y="61344"/>
                </a:lnTo>
                <a:lnTo>
                  <a:pt x="9450" y="61395"/>
                </a:lnTo>
                <a:lnTo>
                  <a:pt x="9311" y="61458"/>
                </a:lnTo>
                <a:lnTo>
                  <a:pt x="9185" y="61534"/>
                </a:lnTo>
                <a:lnTo>
                  <a:pt x="9059" y="61635"/>
                </a:lnTo>
                <a:lnTo>
                  <a:pt x="8958" y="61736"/>
                </a:lnTo>
                <a:lnTo>
                  <a:pt x="8844" y="61837"/>
                </a:lnTo>
                <a:lnTo>
                  <a:pt x="8755" y="61963"/>
                </a:lnTo>
                <a:lnTo>
                  <a:pt x="8680" y="62090"/>
                </a:lnTo>
                <a:lnTo>
                  <a:pt x="8616" y="62229"/>
                </a:lnTo>
                <a:lnTo>
                  <a:pt x="8566" y="62380"/>
                </a:lnTo>
                <a:lnTo>
                  <a:pt x="8515" y="62532"/>
                </a:lnTo>
                <a:lnTo>
                  <a:pt x="8503" y="62683"/>
                </a:lnTo>
                <a:lnTo>
                  <a:pt x="8490" y="62848"/>
                </a:lnTo>
                <a:lnTo>
                  <a:pt x="8503" y="63012"/>
                </a:lnTo>
                <a:lnTo>
                  <a:pt x="8515" y="63163"/>
                </a:lnTo>
                <a:lnTo>
                  <a:pt x="8566" y="63315"/>
                </a:lnTo>
                <a:lnTo>
                  <a:pt x="8616" y="63467"/>
                </a:lnTo>
                <a:lnTo>
                  <a:pt x="8680" y="63605"/>
                </a:lnTo>
                <a:lnTo>
                  <a:pt x="8755" y="63732"/>
                </a:lnTo>
                <a:lnTo>
                  <a:pt x="8856" y="63858"/>
                </a:lnTo>
                <a:lnTo>
                  <a:pt x="8958" y="63972"/>
                </a:lnTo>
                <a:lnTo>
                  <a:pt x="9059" y="64073"/>
                </a:lnTo>
                <a:lnTo>
                  <a:pt x="9185" y="64161"/>
                </a:lnTo>
                <a:lnTo>
                  <a:pt x="9311" y="64237"/>
                </a:lnTo>
                <a:lnTo>
                  <a:pt x="9450" y="64300"/>
                </a:lnTo>
                <a:lnTo>
                  <a:pt x="9602" y="64363"/>
                </a:lnTo>
                <a:lnTo>
                  <a:pt x="9753" y="64401"/>
                </a:lnTo>
                <a:lnTo>
                  <a:pt x="9905" y="64427"/>
                </a:lnTo>
                <a:lnTo>
                  <a:pt x="10234" y="64427"/>
                </a:lnTo>
                <a:lnTo>
                  <a:pt x="10385" y="64401"/>
                </a:lnTo>
                <a:lnTo>
                  <a:pt x="10537" y="64363"/>
                </a:lnTo>
                <a:lnTo>
                  <a:pt x="10688" y="64300"/>
                </a:lnTo>
                <a:lnTo>
                  <a:pt x="10827" y="64237"/>
                </a:lnTo>
                <a:lnTo>
                  <a:pt x="10954" y="64161"/>
                </a:lnTo>
                <a:lnTo>
                  <a:pt x="11080" y="64073"/>
                </a:lnTo>
                <a:lnTo>
                  <a:pt x="11194" y="63972"/>
                </a:lnTo>
                <a:lnTo>
                  <a:pt x="11295" y="63858"/>
                </a:lnTo>
                <a:lnTo>
                  <a:pt x="11383" y="63732"/>
                </a:lnTo>
                <a:lnTo>
                  <a:pt x="11459" y="63605"/>
                </a:lnTo>
                <a:lnTo>
                  <a:pt x="11522" y="63467"/>
                </a:lnTo>
                <a:lnTo>
                  <a:pt x="11585" y="63315"/>
                </a:lnTo>
                <a:lnTo>
                  <a:pt x="11623" y="63163"/>
                </a:lnTo>
                <a:lnTo>
                  <a:pt x="11649" y="63012"/>
                </a:lnTo>
                <a:lnTo>
                  <a:pt x="11649" y="62848"/>
                </a:lnTo>
                <a:lnTo>
                  <a:pt x="11649" y="62696"/>
                </a:lnTo>
                <a:lnTo>
                  <a:pt x="11623" y="62544"/>
                </a:lnTo>
                <a:lnTo>
                  <a:pt x="11585" y="62393"/>
                </a:lnTo>
                <a:lnTo>
                  <a:pt x="11535" y="62254"/>
                </a:lnTo>
                <a:lnTo>
                  <a:pt x="11472" y="62127"/>
                </a:lnTo>
                <a:lnTo>
                  <a:pt x="11396" y="62001"/>
                </a:lnTo>
                <a:lnTo>
                  <a:pt x="11307" y="61875"/>
                </a:lnTo>
                <a:lnTo>
                  <a:pt x="11219" y="61761"/>
                </a:lnTo>
                <a:lnTo>
                  <a:pt x="11219" y="61534"/>
                </a:lnTo>
                <a:lnTo>
                  <a:pt x="11219" y="61420"/>
                </a:lnTo>
                <a:lnTo>
                  <a:pt x="11244" y="61319"/>
                </a:lnTo>
                <a:lnTo>
                  <a:pt x="11333" y="60940"/>
                </a:lnTo>
                <a:lnTo>
                  <a:pt x="11421" y="60574"/>
                </a:lnTo>
                <a:lnTo>
                  <a:pt x="11484" y="60195"/>
                </a:lnTo>
                <a:lnTo>
                  <a:pt x="11535" y="59816"/>
                </a:lnTo>
                <a:lnTo>
                  <a:pt x="11585" y="59437"/>
                </a:lnTo>
                <a:lnTo>
                  <a:pt x="11611" y="59070"/>
                </a:lnTo>
                <a:lnTo>
                  <a:pt x="11611" y="58679"/>
                </a:lnTo>
                <a:lnTo>
                  <a:pt x="11611" y="58300"/>
                </a:lnTo>
                <a:lnTo>
                  <a:pt x="11585" y="57908"/>
                </a:lnTo>
                <a:lnTo>
                  <a:pt x="11535" y="57529"/>
                </a:lnTo>
                <a:lnTo>
                  <a:pt x="11484" y="57125"/>
                </a:lnTo>
                <a:lnTo>
                  <a:pt x="11396" y="56733"/>
                </a:lnTo>
                <a:lnTo>
                  <a:pt x="11295" y="56329"/>
                </a:lnTo>
                <a:lnTo>
                  <a:pt x="11181" y="55912"/>
                </a:lnTo>
                <a:lnTo>
                  <a:pt x="11042" y="55508"/>
                </a:lnTo>
                <a:lnTo>
                  <a:pt x="10878" y="55078"/>
                </a:lnTo>
                <a:lnTo>
                  <a:pt x="15957" y="53221"/>
                </a:lnTo>
                <a:lnTo>
                  <a:pt x="16323" y="53689"/>
                </a:lnTo>
                <a:lnTo>
                  <a:pt x="14327" y="66549"/>
                </a:lnTo>
                <a:lnTo>
                  <a:pt x="13771" y="66612"/>
                </a:lnTo>
                <a:lnTo>
                  <a:pt x="13215" y="66688"/>
                </a:lnTo>
                <a:lnTo>
                  <a:pt x="12684" y="66776"/>
                </a:lnTo>
                <a:lnTo>
                  <a:pt x="12166" y="66877"/>
                </a:lnTo>
                <a:lnTo>
                  <a:pt x="11649" y="67004"/>
                </a:lnTo>
                <a:lnTo>
                  <a:pt x="11156" y="67143"/>
                </a:lnTo>
                <a:lnTo>
                  <a:pt x="10663" y="67307"/>
                </a:lnTo>
                <a:lnTo>
                  <a:pt x="10196" y="67484"/>
                </a:lnTo>
                <a:lnTo>
                  <a:pt x="9741" y="67686"/>
                </a:lnTo>
                <a:lnTo>
                  <a:pt x="9286" y="67913"/>
                </a:lnTo>
                <a:lnTo>
                  <a:pt x="8856" y="68166"/>
                </a:lnTo>
                <a:lnTo>
                  <a:pt x="8440" y="68444"/>
                </a:lnTo>
                <a:lnTo>
                  <a:pt x="8035" y="68747"/>
                </a:lnTo>
                <a:lnTo>
                  <a:pt x="7644" y="69075"/>
                </a:lnTo>
                <a:lnTo>
                  <a:pt x="7442" y="69252"/>
                </a:lnTo>
                <a:lnTo>
                  <a:pt x="7252" y="69429"/>
                </a:lnTo>
                <a:lnTo>
                  <a:pt x="7075" y="69631"/>
                </a:lnTo>
                <a:lnTo>
                  <a:pt x="6886" y="69821"/>
                </a:lnTo>
                <a:lnTo>
                  <a:pt x="6772" y="69947"/>
                </a:lnTo>
                <a:lnTo>
                  <a:pt x="6620" y="70048"/>
                </a:lnTo>
                <a:lnTo>
                  <a:pt x="6469" y="70137"/>
                </a:lnTo>
                <a:lnTo>
                  <a:pt x="6292" y="70212"/>
                </a:lnTo>
                <a:lnTo>
                  <a:pt x="6115" y="70276"/>
                </a:lnTo>
                <a:lnTo>
                  <a:pt x="5925" y="70326"/>
                </a:lnTo>
                <a:lnTo>
                  <a:pt x="5736" y="70364"/>
                </a:lnTo>
                <a:lnTo>
                  <a:pt x="5559" y="70389"/>
                </a:lnTo>
                <a:lnTo>
                  <a:pt x="5281" y="70440"/>
                </a:lnTo>
                <a:lnTo>
                  <a:pt x="5003" y="70503"/>
                </a:lnTo>
                <a:lnTo>
                  <a:pt x="4751" y="70579"/>
                </a:lnTo>
                <a:lnTo>
                  <a:pt x="4523" y="70667"/>
                </a:lnTo>
                <a:lnTo>
                  <a:pt x="4308" y="70781"/>
                </a:lnTo>
                <a:lnTo>
                  <a:pt x="4119" y="70907"/>
                </a:lnTo>
                <a:lnTo>
                  <a:pt x="3942" y="71059"/>
                </a:lnTo>
                <a:lnTo>
                  <a:pt x="3790" y="71210"/>
                </a:lnTo>
                <a:lnTo>
                  <a:pt x="3664" y="71387"/>
                </a:lnTo>
                <a:lnTo>
                  <a:pt x="3563" y="71577"/>
                </a:lnTo>
                <a:lnTo>
                  <a:pt x="3475" y="71779"/>
                </a:lnTo>
                <a:lnTo>
                  <a:pt x="3411" y="71994"/>
                </a:lnTo>
                <a:lnTo>
                  <a:pt x="3373" y="72221"/>
                </a:lnTo>
                <a:lnTo>
                  <a:pt x="3361" y="72461"/>
                </a:lnTo>
                <a:lnTo>
                  <a:pt x="3361" y="72714"/>
                </a:lnTo>
                <a:lnTo>
                  <a:pt x="3399" y="72992"/>
                </a:lnTo>
                <a:lnTo>
                  <a:pt x="3449" y="73219"/>
                </a:lnTo>
                <a:lnTo>
                  <a:pt x="3525" y="73434"/>
                </a:lnTo>
                <a:lnTo>
                  <a:pt x="3614" y="73636"/>
                </a:lnTo>
                <a:lnTo>
                  <a:pt x="3740" y="73825"/>
                </a:lnTo>
                <a:lnTo>
                  <a:pt x="3866" y="74015"/>
                </a:lnTo>
                <a:lnTo>
                  <a:pt x="4030" y="74179"/>
                </a:lnTo>
                <a:lnTo>
                  <a:pt x="4195" y="74331"/>
                </a:lnTo>
                <a:lnTo>
                  <a:pt x="4384" y="74470"/>
                </a:lnTo>
                <a:lnTo>
                  <a:pt x="4574" y="74583"/>
                </a:lnTo>
                <a:lnTo>
                  <a:pt x="4788" y="74684"/>
                </a:lnTo>
                <a:lnTo>
                  <a:pt x="5003" y="74773"/>
                </a:lnTo>
                <a:lnTo>
                  <a:pt x="5231" y="74836"/>
                </a:lnTo>
                <a:lnTo>
                  <a:pt x="5471" y="74874"/>
                </a:lnTo>
                <a:lnTo>
                  <a:pt x="5711" y="74886"/>
                </a:lnTo>
                <a:lnTo>
                  <a:pt x="5951" y="74886"/>
                </a:lnTo>
                <a:lnTo>
                  <a:pt x="6203" y="74861"/>
                </a:lnTo>
                <a:lnTo>
                  <a:pt x="6431" y="74811"/>
                </a:lnTo>
                <a:lnTo>
                  <a:pt x="6633" y="74735"/>
                </a:lnTo>
                <a:lnTo>
                  <a:pt x="6835" y="74646"/>
                </a:lnTo>
                <a:lnTo>
                  <a:pt x="7012" y="74533"/>
                </a:lnTo>
                <a:lnTo>
                  <a:pt x="7164" y="74406"/>
                </a:lnTo>
                <a:lnTo>
                  <a:pt x="7315" y="74255"/>
                </a:lnTo>
                <a:lnTo>
                  <a:pt x="7442" y="74078"/>
                </a:lnTo>
                <a:lnTo>
                  <a:pt x="7543" y="73901"/>
                </a:lnTo>
                <a:lnTo>
                  <a:pt x="7631" y="73699"/>
                </a:lnTo>
                <a:lnTo>
                  <a:pt x="7694" y="73484"/>
                </a:lnTo>
                <a:lnTo>
                  <a:pt x="7745" y="73257"/>
                </a:lnTo>
                <a:lnTo>
                  <a:pt x="7783" y="73004"/>
                </a:lnTo>
                <a:lnTo>
                  <a:pt x="7783" y="72751"/>
                </a:lnTo>
                <a:lnTo>
                  <a:pt x="7770" y="72486"/>
                </a:lnTo>
                <a:lnTo>
                  <a:pt x="7745" y="72221"/>
                </a:lnTo>
                <a:lnTo>
                  <a:pt x="7694" y="71930"/>
                </a:lnTo>
                <a:lnTo>
                  <a:pt x="7656" y="71754"/>
                </a:lnTo>
                <a:lnTo>
                  <a:pt x="7631" y="71564"/>
                </a:lnTo>
                <a:lnTo>
                  <a:pt x="7606" y="71375"/>
                </a:lnTo>
                <a:lnTo>
                  <a:pt x="7606" y="71185"/>
                </a:lnTo>
                <a:lnTo>
                  <a:pt x="7606" y="70996"/>
                </a:lnTo>
                <a:lnTo>
                  <a:pt x="7644" y="70819"/>
                </a:lnTo>
                <a:lnTo>
                  <a:pt x="7656" y="70743"/>
                </a:lnTo>
                <a:lnTo>
                  <a:pt x="7694" y="70667"/>
                </a:lnTo>
                <a:lnTo>
                  <a:pt x="7719" y="70604"/>
                </a:lnTo>
                <a:lnTo>
                  <a:pt x="7770" y="70541"/>
                </a:lnTo>
                <a:lnTo>
                  <a:pt x="8073" y="70187"/>
                </a:lnTo>
                <a:lnTo>
                  <a:pt x="8389" y="69859"/>
                </a:lnTo>
                <a:lnTo>
                  <a:pt x="8718" y="69555"/>
                </a:lnTo>
                <a:lnTo>
                  <a:pt x="9059" y="69290"/>
                </a:lnTo>
                <a:lnTo>
                  <a:pt x="9412" y="69038"/>
                </a:lnTo>
                <a:lnTo>
                  <a:pt x="9779" y="68797"/>
                </a:lnTo>
                <a:lnTo>
                  <a:pt x="10158" y="68595"/>
                </a:lnTo>
                <a:lnTo>
                  <a:pt x="10549" y="68406"/>
                </a:lnTo>
                <a:lnTo>
                  <a:pt x="10954" y="68242"/>
                </a:lnTo>
                <a:lnTo>
                  <a:pt x="11371" y="68090"/>
                </a:lnTo>
                <a:lnTo>
                  <a:pt x="11800" y="67951"/>
                </a:lnTo>
                <a:lnTo>
                  <a:pt x="12242" y="67837"/>
                </a:lnTo>
                <a:lnTo>
                  <a:pt x="12684" y="67736"/>
                </a:lnTo>
                <a:lnTo>
                  <a:pt x="13152" y="67648"/>
                </a:lnTo>
                <a:lnTo>
                  <a:pt x="13619" y="67585"/>
                </a:lnTo>
                <a:lnTo>
                  <a:pt x="14112" y="67522"/>
                </a:lnTo>
                <a:lnTo>
                  <a:pt x="11825" y="75897"/>
                </a:lnTo>
                <a:lnTo>
                  <a:pt x="11459" y="75884"/>
                </a:lnTo>
                <a:lnTo>
                  <a:pt x="11118" y="75897"/>
                </a:lnTo>
                <a:lnTo>
                  <a:pt x="10802" y="75922"/>
                </a:lnTo>
                <a:lnTo>
                  <a:pt x="10524" y="75973"/>
                </a:lnTo>
                <a:lnTo>
                  <a:pt x="10271" y="76036"/>
                </a:lnTo>
                <a:lnTo>
                  <a:pt x="10031" y="76124"/>
                </a:lnTo>
                <a:lnTo>
                  <a:pt x="9829" y="76225"/>
                </a:lnTo>
                <a:lnTo>
                  <a:pt x="9741" y="76289"/>
                </a:lnTo>
                <a:lnTo>
                  <a:pt x="9652" y="76364"/>
                </a:lnTo>
                <a:lnTo>
                  <a:pt x="9564" y="76440"/>
                </a:lnTo>
                <a:lnTo>
                  <a:pt x="9488" y="76516"/>
                </a:lnTo>
                <a:lnTo>
                  <a:pt x="9425" y="76592"/>
                </a:lnTo>
                <a:lnTo>
                  <a:pt x="9349" y="76693"/>
                </a:lnTo>
                <a:lnTo>
                  <a:pt x="9235" y="76882"/>
                </a:lnTo>
                <a:lnTo>
                  <a:pt x="9134" y="77110"/>
                </a:lnTo>
                <a:lnTo>
                  <a:pt x="9059" y="77350"/>
                </a:lnTo>
                <a:lnTo>
                  <a:pt x="8995" y="77615"/>
                </a:lnTo>
                <a:lnTo>
                  <a:pt x="8958" y="77906"/>
                </a:lnTo>
                <a:lnTo>
                  <a:pt x="8932" y="78221"/>
                </a:lnTo>
                <a:lnTo>
                  <a:pt x="8920" y="78461"/>
                </a:lnTo>
                <a:lnTo>
                  <a:pt x="8932" y="78689"/>
                </a:lnTo>
                <a:lnTo>
                  <a:pt x="8970" y="78891"/>
                </a:lnTo>
                <a:lnTo>
                  <a:pt x="9008" y="79093"/>
                </a:lnTo>
                <a:lnTo>
                  <a:pt x="9071" y="79283"/>
                </a:lnTo>
                <a:lnTo>
                  <a:pt x="9160" y="79459"/>
                </a:lnTo>
                <a:lnTo>
                  <a:pt x="9248" y="79624"/>
                </a:lnTo>
                <a:lnTo>
                  <a:pt x="9362" y="79775"/>
                </a:lnTo>
                <a:lnTo>
                  <a:pt x="9476" y="79914"/>
                </a:lnTo>
                <a:lnTo>
                  <a:pt x="9615" y="80053"/>
                </a:lnTo>
                <a:lnTo>
                  <a:pt x="9753" y="80179"/>
                </a:lnTo>
                <a:lnTo>
                  <a:pt x="9905" y="80306"/>
                </a:lnTo>
                <a:lnTo>
                  <a:pt x="10069" y="80432"/>
                </a:lnTo>
                <a:lnTo>
                  <a:pt x="10234" y="80533"/>
                </a:lnTo>
                <a:lnTo>
                  <a:pt x="10600" y="80748"/>
                </a:lnTo>
                <a:lnTo>
                  <a:pt x="11851" y="80748"/>
                </a:lnTo>
                <a:lnTo>
                  <a:pt x="12129" y="80533"/>
                </a:lnTo>
                <a:lnTo>
                  <a:pt x="12369" y="80318"/>
                </a:lnTo>
                <a:lnTo>
                  <a:pt x="12596" y="80091"/>
                </a:lnTo>
                <a:lnTo>
                  <a:pt x="12786" y="79876"/>
                </a:lnTo>
                <a:lnTo>
                  <a:pt x="12950" y="79662"/>
                </a:lnTo>
                <a:lnTo>
                  <a:pt x="13089" y="79447"/>
                </a:lnTo>
                <a:lnTo>
                  <a:pt x="13202" y="79219"/>
                </a:lnTo>
                <a:lnTo>
                  <a:pt x="13291" y="78992"/>
                </a:lnTo>
                <a:lnTo>
                  <a:pt x="13354" y="78777"/>
                </a:lnTo>
                <a:lnTo>
                  <a:pt x="13405" y="78537"/>
                </a:lnTo>
                <a:lnTo>
                  <a:pt x="13417" y="78310"/>
                </a:lnTo>
                <a:lnTo>
                  <a:pt x="13417" y="78070"/>
                </a:lnTo>
                <a:lnTo>
                  <a:pt x="13392" y="77817"/>
                </a:lnTo>
                <a:lnTo>
                  <a:pt x="13341" y="77565"/>
                </a:lnTo>
                <a:lnTo>
                  <a:pt x="13266" y="77312"/>
                </a:lnTo>
                <a:lnTo>
                  <a:pt x="13177" y="77034"/>
                </a:lnTo>
                <a:lnTo>
                  <a:pt x="13101" y="76794"/>
                </a:lnTo>
                <a:lnTo>
                  <a:pt x="13038" y="76541"/>
                </a:lnTo>
                <a:lnTo>
                  <a:pt x="13000" y="76276"/>
                </a:lnTo>
                <a:lnTo>
                  <a:pt x="12988" y="75998"/>
                </a:lnTo>
                <a:lnTo>
                  <a:pt x="12988" y="75733"/>
                </a:lnTo>
                <a:lnTo>
                  <a:pt x="13000" y="75455"/>
                </a:lnTo>
                <a:lnTo>
                  <a:pt x="13026" y="75190"/>
                </a:lnTo>
                <a:lnTo>
                  <a:pt x="13076" y="74937"/>
                </a:lnTo>
                <a:lnTo>
                  <a:pt x="13468" y="73118"/>
                </a:lnTo>
                <a:lnTo>
                  <a:pt x="13872" y="71299"/>
                </a:lnTo>
                <a:lnTo>
                  <a:pt x="14681" y="67673"/>
                </a:lnTo>
                <a:lnTo>
                  <a:pt x="15085" y="65867"/>
                </a:lnTo>
                <a:lnTo>
                  <a:pt x="15476" y="64048"/>
                </a:lnTo>
                <a:lnTo>
                  <a:pt x="15856" y="62229"/>
                </a:lnTo>
                <a:lnTo>
                  <a:pt x="16209" y="60409"/>
                </a:lnTo>
                <a:lnTo>
                  <a:pt x="16336" y="59778"/>
                </a:lnTo>
                <a:lnTo>
                  <a:pt x="16437" y="59134"/>
                </a:lnTo>
                <a:lnTo>
                  <a:pt x="16639" y="57858"/>
                </a:lnTo>
                <a:lnTo>
                  <a:pt x="16828" y="56569"/>
                </a:lnTo>
                <a:lnTo>
                  <a:pt x="16993" y="55293"/>
                </a:lnTo>
                <a:lnTo>
                  <a:pt x="17296" y="52716"/>
                </a:lnTo>
                <a:lnTo>
                  <a:pt x="17460" y="51415"/>
                </a:lnTo>
                <a:lnTo>
                  <a:pt x="17624" y="50126"/>
                </a:lnTo>
                <a:lnTo>
                  <a:pt x="17877" y="50240"/>
                </a:lnTo>
                <a:lnTo>
                  <a:pt x="18117" y="50366"/>
                </a:lnTo>
                <a:lnTo>
                  <a:pt x="18370" y="50493"/>
                </a:lnTo>
                <a:lnTo>
                  <a:pt x="18610" y="50619"/>
                </a:lnTo>
                <a:lnTo>
                  <a:pt x="19090" y="50922"/>
                </a:lnTo>
                <a:lnTo>
                  <a:pt x="19557" y="51238"/>
                </a:lnTo>
                <a:lnTo>
                  <a:pt x="20012" y="51579"/>
                </a:lnTo>
                <a:lnTo>
                  <a:pt x="20454" y="51958"/>
                </a:lnTo>
                <a:lnTo>
                  <a:pt x="20884" y="52350"/>
                </a:lnTo>
                <a:lnTo>
                  <a:pt x="21301" y="52767"/>
                </a:lnTo>
                <a:lnTo>
                  <a:pt x="21692" y="53196"/>
                </a:lnTo>
                <a:lnTo>
                  <a:pt x="22059" y="53651"/>
                </a:lnTo>
                <a:lnTo>
                  <a:pt x="22412" y="54118"/>
                </a:lnTo>
                <a:lnTo>
                  <a:pt x="22753" y="54598"/>
                </a:lnTo>
                <a:lnTo>
                  <a:pt x="23057" y="55091"/>
                </a:lnTo>
                <a:lnTo>
                  <a:pt x="23347" y="55596"/>
                </a:lnTo>
                <a:lnTo>
                  <a:pt x="23613" y="56114"/>
                </a:lnTo>
                <a:lnTo>
                  <a:pt x="23853" y="56645"/>
                </a:lnTo>
                <a:lnTo>
                  <a:pt x="23107" y="57580"/>
                </a:lnTo>
                <a:lnTo>
                  <a:pt x="22387" y="58477"/>
                </a:lnTo>
                <a:lnTo>
                  <a:pt x="22033" y="58919"/>
                </a:lnTo>
                <a:lnTo>
                  <a:pt x="21705" y="59361"/>
                </a:lnTo>
                <a:lnTo>
                  <a:pt x="21376" y="59803"/>
                </a:lnTo>
                <a:lnTo>
                  <a:pt x="21061" y="60258"/>
                </a:lnTo>
                <a:lnTo>
                  <a:pt x="20846" y="60612"/>
                </a:lnTo>
                <a:lnTo>
                  <a:pt x="20631" y="60965"/>
                </a:lnTo>
                <a:lnTo>
                  <a:pt x="20429" y="61332"/>
                </a:lnTo>
                <a:lnTo>
                  <a:pt x="20239" y="61698"/>
                </a:lnTo>
                <a:lnTo>
                  <a:pt x="20050" y="62077"/>
                </a:lnTo>
                <a:lnTo>
                  <a:pt x="19873" y="62443"/>
                </a:lnTo>
                <a:lnTo>
                  <a:pt x="19545" y="63214"/>
                </a:lnTo>
                <a:lnTo>
                  <a:pt x="19418" y="63328"/>
                </a:lnTo>
                <a:lnTo>
                  <a:pt x="19292" y="63454"/>
                </a:lnTo>
                <a:lnTo>
                  <a:pt x="19203" y="63593"/>
                </a:lnTo>
                <a:lnTo>
                  <a:pt x="19115" y="63744"/>
                </a:lnTo>
                <a:lnTo>
                  <a:pt x="19039" y="63909"/>
                </a:lnTo>
                <a:lnTo>
                  <a:pt x="18989" y="64073"/>
                </a:lnTo>
                <a:lnTo>
                  <a:pt x="18963" y="64250"/>
                </a:lnTo>
                <a:lnTo>
                  <a:pt x="18951" y="64427"/>
                </a:lnTo>
                <a:lnTo>
                  <a:pt x="18963" y="64591"/>
                </a:lnTo>
                <a:lnTo>
                  <a:pt x="18989" y="64742"/>
                </a:lnTo>
                <a:lnTo>
                  <a:pt x="19027" y="64894"/>
                </a:lnTo>
                <a:lnTo>
                  <a:pt x="19077" y="65046"/>
                </a:lnTo>
                <a:lnTo>
                  <a:pt x="19140" y="65185"/>
                </a:lnTo>
                <a:lnTo>
                  <a:pt x="19229" y="65311"/>
                </a:lnTo>
                <a:lnTo>
                  <a:pt x="19317" y="65437"/>
                </a:lnTo>
                <a:lnTo>
                  <a:pt x="19418" y="65551"/>
                </a:lnTo>
                <a:lnTo>
                  <a:pt x="19532" y="65652"/>
                </a:lnTo>
                <a:lnTo>
                  <a:pt x="19646" y="65740"/>
                </a:lnTo>
                <a:lnTo>
                  <a:pt x="19785" y="65816"/>
                </a:lnTo>
                <a:lnTo>
                  <a:pt x="19924" y="65892"/>
                </a:lnTo>
                <a:lnTo>
                  <a:pt x="20063" y="65943"/>
                </a:lnTo>
                <a:lnTo>
                  <a:pt x="20214" y="65980"/>
                </a:lnTo>
                <a:lnTo>
                  <a:pt x="20378" y="66006"/>
                </a:lnTo>
                <a:lnTo>
                  <a:pt x="20694" y="66006"/>
                </a:lnTo>
                <a:lnTo>
                  <a:pt x="20858" y="65980"/>
                </a:lnTo>
                <a:lnTo>
                  <a:pt x="21010" y="65943"/>
                </a:lnTo>
                <a:lnTo>
                  <a:pt x="21149" y="65892"/>
                </a:lnTo>
                <a:lnTo>
                  <a:pt x="21288" y="65816"/>
                </a:lnTo>
                <a:lnTo>
                  <a:pt x="21414" y="65740"/>
                </a:lnTo>
                <a:lnTo>
                  <a:pt x="21541" y="65652"/>
                </a:lnTo>
                <a:lnTo>
                  <a:pt x="21654" y="65551"/>
                </a:lnTo>
                <a:lnTo>
                  <a:pt x="21755" y="65437"/>
                </a:lnTo>
                <a:lnTo>
                  <a:pt x="21844" y="65311"/>
                </a:lnTo>
                <a:lnTo>
                  <a:pt x="21920" y="65185"/>
                </a:lnTo>
                <a:lnTo>
                  <a:pt x="21995" y="65046"/>
                </a:lnTo>
                <a:lnTo>
                  <a:pt x="22046" y="64894"/>
                </a:lnTo>
                <a:lnTo>
                  <a:pt x="22084" y="64742"/>
                </a:lnTo>
                <a:lnTo>
                  <a:pt x="22109" y="64591"/>
                </a:lnTo>
                <a:lnTo>
                  <a:pt x="22109" y="64427"/>
                </a:lnTo>
                <a:lnTo>
                  <a:pt x="22109" y="64313"/>
                </a:lnTo>
                <a:lnTo>
                  <a:pt x="22097" y="64199"/>
                </a:lnTo>
                <a:lnTo>
                  <a:pt x="22071" y="64086"/>
                </a:lnTo>
                <a:lnTo>
                  <a:pt x="22046" y="63972"/>
                </a:lnTo>
                <a:lnTo>
                  <a:pt x="22008" y="63871"/>
                </a:lnTo>
                <a:lnTo>
                  <a:pt x="21970" y="63770"/>
                </a:lnTo>
                <a:lnTo>
                  <a:pt x="21920" y="63669"/>
                </a:lnTo>
                <a:lnTo>
                  <a:pt x="21856" y="63580"/>
                </a:lnTo>
                <a:lnTo>
                  <a:pt x="21793" y="63479"/>
                </a:lnTo>
                <a:lnTo>
                  <a:pt x="21730" y="63403"/>
                </a:lnTo>
                <a:lnTo>
                  <a:pt x="21579" y="63239"/>
                </a:lnTo>
                <a:lnTo>
                  <a:pt x="21402" y="63113"/>
                </a:lnTo>
                <a:lnTo>
                  <a:pt x="21301" y="63050"/>
                </a:lnTo>
                <a:lnTo>
                  <a:pt x="21212" y="62999"/>
                </a:lnTo>
                <a:lnTo>
                  <a:pt x="21237" y="62620"/>
                </a:lnTo>
                <a:lnTo>
                  <a:pt x="21301" y="62241"/>
                </a:lnTo>
                <a:lnTo>
                  <a:pt x="21376" y="61862"/>
                </a:lnTo>
                <a:lnTo>
                  <a:pt x="21477" y="61483"/>
                </a:lnTo>
                <a:lnTo>
                  <a:pt x="21604" y="61117"/>
                </a:lnTo>
                <a:lnTo>
                  <a:pt x="21755" y="60750"/>
                </a:lnTo>
                <a:lnTo>
                  <a:pt x="21920" y="60397"/>
                </a:lnTo>
                <a:lnTo>
                  <a:pt x="22109" y="60056"/>
                </a:lnTo>
                <a:lnTo>
                  <a:pt x="22324" y="59727"/>
                </a:lnTo>
                <a:lnTo>
                  <a:pt x="22551" y="59411"/>
                </a:lnTo>
                <a:lnTo>
                  <a:pt x="22804" y="59108"/>
                </a:lnTo>
                <a:lnTo>
                  <a:pt x="23069" y="58830"/>
                </a:lnTo>
                <a:lnTo>
                  <a:pt x="23360" y="58565"/>
                </a:lnTo>
                <a:lnTo>
                  <a:pt x="23663" y="58312"/>
                </a:lnTo>
                <a:lnTo>
                  <a:pt x="23992" y="58085"/>
                </a:lnTo>
                <a:lnTo>
                  <a:pt x="24333" y="57883"/>
                </a:lnTo>
                <a:lnTo>
                  <a:pt x="24535" y="58413"/>
                </a:lnTo>
                <a:lnTo>
                  <a:pt x="24724" y="58931"/>
                </a:lnTo>
                <a:lnTo>
                  <a:pt x="24876" y="59462"/>
                </a:lnTo>
                <a:lnTo>
                  <a:pt x="25002" y="59980"/>
                </a:lnTo>
                <a:lnTo>
                  <a:pt x="25116" y="60510"/>
                </a:lnTo>
                <a:lnTo>
                  <a:pt x="25204" y="61041"/>
                </a:lnTo>
                <a:lnTo>
                  <a:pt x="25268" y="61572"/>
                </a:lnTo>
                <a:lnTo>
                  <a:pt x="25318" y="62102"/>
                </a:lnTo>
                <a:lnTo>
                  <a:pt x="25356" y="62645"/>
                </a:lnTo>
                <a:lnTo>
                  <a:pt x="25381" y="63176"/>
                </a:lnTo>
                <a:lnTo>
                  <a:pt x="25381" y="63707"/>
                </a:lnTo>
                <a:lnTo>
                  <a:pt x="25381" y="64250"/>
                </a:lnTo>
                <a:lnTo>
                  <a:pt x="25369" y="64780"/>
                </a:lnTo>
                <a:lnTo>
                  <a:pt x="25343" y="65324"/>
                </a:lnTo>
                <a:lnTo>
                  <a:pt x="25280" y="66397"/>
                </a:lnTo>
                <a:lnTo>
                  <a:pt x="24901" y="66511"/>
                </a:lnTo>
                <a:lnTo>
                  <a:pt x="24547" y="66625"/>
                </a:lnTo>
                <a:lnTo>
                  <a:pt x="24232" y="66738"/>
                </a:lnTo>
                <a:lnTo>
                  <a:pt x="23941" y="66865"/>
                </a:lnTo>
                <a:lnTo>
                  <a:pt x="23688" y="67004"/>
                </a:lnTo>
                <a:lnTo>
                  <a:pt x="23461" y="67143"/>
                </a:lnTo>
                <a:lnTo>
                  <a:pt x="23259" y="67294"/>
                </a:lnTo>
                <a:lnTo>
                  <a:pt x="23082" y="67458"/>
                </a:lnTo>
                <a:lnTo>
                  <a:pt x="22930" y="67635"/>
                </a:lnTo>
                <a:lnTo>
                  <a:pt x="22804" y="67825"/>
                </a:lnTo>
                <a:lnTo>
                  <a:pt x="22690" y="68027"/>
                </a:lnTo>
                <a:lnTo>
                  <a:pt x="22614" y="68242"/>
                </a:lnTo>
                <a:lnTo>
                  <a:pt x="22551" y="68469"/>
                </a:lnTo>
                <a:lnTo>
                  <a:pt x="22501" y="68722"/>
                </a:lnTo>
                <a:lnTo>
                  <a:pt x="22488" y="68987"/>
                </a:lnTo>
                <a:lnTo>
                  <a:pt x="22476" y="69278"/>
                </a:lnTo>
                <a:lnTo>
                  <a:pt x="22488" y="69555"/>
                </a:lnTo>
                <a:lnTo>
                  <a:pt x="22539" y="69846"/>
                </a:lnTo>
                <a:lnTo>
                  <a:pt x="22602" y="70124"/>
                </a:lnTo>
                <a:lnTo>
                  <a:pt x="22690" y="70414"/>
                </a:lnTo>
                <a:lnTo>
                  <a:pt x="22791" y="70692"/>
                </a:lnTo>
                <a:lnTo>
                  <a:pt x="22930" y="70958"/>
                </a:lnTo>
                <a:lnTo>
                  <a:pt x="23069" y="71223"/>
                </a:lnTo>
                <a:lnTo>
                  <a:pt x="23234" y="71463"/>
                </a:lnTo>
                <a:lnTo>
                  <a:pt x="23410" y="71690"/>
                </a:lnTo>
                <a:lnTo>
                  <a:pt x="23600" y="71892"/>
                </a:lnTo>
                <a:lnTo>
                  <a:pt x="23802" y="72069"/>
                </a:lnTo>
                <a:lnTo>
                  <a:pt x="23903" y="72145"/>
                </a:lnTo>
                <a:lnTo>
                  <a:pt x="24004" y="72221"/>
                </a:lnTo>
                <a:lnTo>
                  <a:pt x="24118" y="72271"/>
                </a:lnTo>
                <a:lnTo>
                  <a:pt x="24219" y="72335"/>
                </a:lnTo>
                <a:lnTo>
                  <a:pt x="24333" y="72373"/>
                </a:lnTo>
                <a:lnTo>
                  <a:pt x="24446" y="72410"/>
                </a:lnTo>
                <a:lnTo>
                  <a:pt x="24560" y="72423"/>
                </a:lnTo>
                <a:lnTo>
                  <a:pt x="24674" y="72448"/>
                </a:lnTo>
                <a:lnTo>
                  <a:pt x="24787" y="72448"/>
                </a:lnTo>
                <a:lnTo>
                  <a:pt x="24901" y="72436"/>
                </a:lnTo>
                <a:lnTo>
                  <a:pt x="25293" y="72373"/>
                </a:lnTo>
                <a:lnTo>
                  <a:pt x="25697" y="72297"/>
                </a:lnTo>
                <a:lnTo>
                  <a:pt x="26114" y="72183"/>
                </a:lnTo>
                <a:lnTo>
                  <a:pt x="26316" y="72120"/>
                </a:lnTo>
                <a:lnTo>
                  <a:pt x="26506" y="72044"/>
                </a:lnTo>
                <a:lnTo>
                  <a:pt x="26708" y="71956"/>
                </a:lnTo>
                <a:lnTo>
                  <a:pt x="26885" y="71867"/>
                </a:lnTo>
                <a:lnTo>
                  <a:pt x="27074" y="71766"/>
                </a:lnTo>
                <a:lnTo>
                  <a:pt x="27238" y="71652"/>
                </a:lnTo>
                <a:lnTo>
                  <a:pt x="27403" y="71539"/>
                </a:lnTo>
                <a:lnTo>
                  <a:pt x="27542" y="71400"/>
                </a:lnTo>
                <a:lnTo>
                  <a:pt x="27681" y="71261"/>
                </a:lnTo>
                <a:lnTo>
                  <a:pt x="27794" y="71097"/>
                </a:lnTo>
                <a:lnTo>
                  <a:pt x="27959" y="70819"/>
                </a:lnTo>
                <a:lnTo>
                  <a:pt x="28034" y="70680"/>
                </a:lnTo>
                <a:lnTo>
                  <a:pt x="28097" y="70541"/>
                </a:lnTo>
                <a:lnTo>
                  <a:pt x="28148" y="70402"/>
                </a:lnTo>
                <a:lnTo>
                  <a:pt x="28199" y="70276"/>
                </a:lnTo>
                <a:lnTo>
                  <a:pt x="28236" y="70137"/>
                </a:lnTo>
                <a:lnTo>
                  <a:pt x="28262" y="69998"/>
                </a:lnTo>
                <a:lnTo>
                  <a:pt x="28287" y="69859"/>
                </a:lnTo>
                <a:lnTo>
                  <a:pt x="28287" y="69720"/>
                </a:lnTo>
                <a:lnTo>
                  <a:pt x="28300" y="69593"/>
                </a:lnTo>
                <a:lnTo>
                  <a:pt x="28287" y="69454"/>
                </a:lnTo>
                <a:lnTo>
                  <a:pt x="28274" y="69315"/>
                </a:lnTo>
                <a:lnTo>
                  <a:pt x="28249" y="69176"/>
                </a:lnTo>
                <a:lnTo>
                  <a:pt x="28211" y="69050"/>
                </a:lnTo>
                <a:lnTo>
                  <a:pt x="28173" y="68911"/>
                </a:lnTo>
                <a:lnTo>
                  <a:pt x="28123" y="68772"/>
                </a:lnTo>
                <a:lnTo>
                  <a:pt x="28072" y="68646"/>
                </a:lnTo>
                <a:lnTo>
                  <a:pt x="27933" y="68368"/>
                </a:lnTo>
                <a:lnTo>
                  <a:pt x="27756" y="68090"/>
                </a:lnTo>
                <a:lnTo>
                  <a:pt x="27554" y="67812"/>
                </a:lnTo>
                <a:lnTo>
                  <a:pt x="27314" y="67534"/>
                </a:lnTo>
                <a:lnTo>
                  <a:pt x="27049" y="67256"/>
                </a:lnTo>
                <a:lnTo>
                  <a:pt x="26746" y="66978"/>
                </a:lnTo>
                <a:lnTo>
                  <a:pt x="26417" y="66688"/>
                </a:lnTo>
                <a:lnTo>
                  <a:pt x="26417" y="60056"/>
                </a:lnTo>
                <a:lnTo>
                  <a:pt x="27213" y="60308"/>
                </a:lnTo>
                <a:lnTo>
                  <a:pt x="27617" y="60435"/>
                </a:lnTo>
                <a:lnTo>
                  <a:pt x="28009" y="60574"/>
                </a:lnTo>
                <a:lnTo>
                  <a:pt x="28401" y="60725"/>
                </a:lnTo>
                <a:lnTo>
                  <a:pt x="28780" y="60877"/>
                </a:lnTo>
                <a:lnTo>
                  <a:pt x="29146" y="61041"/>
                </a:lnTo>
                <a:lnTo>
                  <a:pt x="29500" y="61231"/>
                </a:lnTo>
                <a:lnTo>
                  <a:pt x="29841" y="61445"/>
                </a:lnTo>
                <a:lnTo>
                  <a:pt x="30005" y="61559"/>
                </a:lnTo>
                <a:lnTo>
                  <a:pt x="30169" y="61673"/>
                </a:lnTo>
                <a:lnTo>
                  <a:pt x="30321" y="61799"/>
                </a:lnTo>
                <a:lnTo>
                  <a:pt x="30473" y="61938"/>
                </a:lnTo>
                <a:lnTo>
                  <a:pt x="30612" y="62077"/>
                </a:lnTo>
                <a:lnTo>
                  <a:pt x="30751" y="62216"/>
                </a:lnTo>
                <a:lnTo>
                  <a:pt x="30890" y="62380"/>
                </a:lnTo>
                <a:lnTo>
                  <a:pt x="31016" y="62532"/>
                </a:lnTo>
                <a:lnTo>
                  <a:pt x="31142" y="62709"/>
                </a:lnTo>
                <a:lnTo>
                  <a:pt x="31256" y="62885"/>
                </a:lnTo>
                <a:lnTo>
                  <a:pt x="31370" y="63088"/>
                </a:lnTo>
                <a:lnTo>
                  <a:pt x="31471" y="63277"/>
                </a:lnTo>
                <a:lnTo>
                  <a:pt x="31572" y="63492"/>
                </a:lnTo>
                <a:lnTo>
                  <a:pt x="31660" y="63719"/>
                </a:lnTo>
                <a:lnTo>
                  <a:pt x="31698" y="63858"/>
                </a:lnTo>
                <a:lnTo>
                  <a:pt x="31736" y="64010"/>
                </a:lnTo>
                <a:lnTo>
                  <a:pt x="31761" y="64174"/>
                </a:lnTo>
                <a:lnTo>
                  <a:pt x="31774" y="64338"/>
                </a:lnTo>
                <a:lnTo>
                  <a:pt x="31774" y="64502"/>
                </a:lnTo>
                <a:lnTo>
                  <a:pt x="31749" y="64654"/>
                </a:lnTo>
                <a:lnTo>
                  <a:pt x="31711" y="64793"/>
                </a:lnTo>
                <a:lnTo>
                  <a:pt x="31660" y="64932"/>
                </a:lnTo>
                <a:lnTo>
                  <a:pt x="31496" y="65248"/>
                </a:lnTo>
                <a:lnTo>
                  <a:pt x="31420" y="65412"/>
                </a:lnTo>
                <a:lnTo>
                  <a:pt x="31370" y="65576"/>
                </a:lnTo>
                <a:lnTo>
                  <a:pt x="31319" y="65728"/>
                </a:lnTo>
                <a:lnTo>
                  <a:pt x="31281" y="65879"/>
                </a:lnTo>
                <a:lnTo>
                  <a:pt x="31269" y="66031"/>
                </a:lnTo>
                <a:lnTo>
                  <a:pt x="31256" y="66183"/>
                </a:lnTo>
                <a:lnTo>
                  <a:pt x="31269" y="66334"/>
                </a:lnTo>
                <a:lnTo>
                  <a:pt x="31294" y="66486"/>
                </a:lnTo>
                <a:lnTo>
                  <a:pt x="31344" y="66625"/>
                </a:lnTo>
                <a:lnTo>
                  <a:pt x="31407" y="66764"/>
                </a:lnTo>
                <a:lnTo>
                  <a:pt x="31496" y="66903"/>
                </a:lnTo>
                <a:lnTo>
                  <a:pt x="31597" y="67029"/>
                </a:lnTo>
                <a:lnTo>
                  <a:pt x="31723" y="67168"/>
                </a:lnTo>
                <a:lnTo>
                  <a:pt x="31875" y="67294"/>
                </a:lnTo>
                <a:lnTo>
                  <a:pt x="32014" y="67383"/>
                </a:lnTo>
                <a:lnTo>
                  <a:pt x="32140" y="67458"/>
                </a:lnTo>
                <a:lnTo>
                  <a:pt x="32267" y="67522"/>
                </a:lnTo>
                <a:lnTo>
                  <a:pt x="32393" y="67559"/>
                </a:lnTo>
                <a:lnTo>
                  <a:pt x="32507" y="67585"/>
                </a:lnTo>
                <a:lnTo>
                  <a:pt x="32620" y="67597"/>
                </a:lnTo>
                <a:lnTo>
                  <a:pt x="32734" y="67597"/>
                </a:lnTo>
                <a:lnTo>
                  <a:pt x="32848" y="67585"/>
                </a:lnTo>
                <a:lnTo>
                  <a:pt x="32898" y="67597"/>
                </a:lnTo>
                <a:lnTo>
                  <a:pt x="33050" y="67585"/>
                </a:lnTo>
                <a:lnTo>
                  <a:pt x="33214" y="67559"/>
                </a:lnTo>
                <a:lnTo>
                  <a:pt x="33366" y="67522"/>
                </a:lnTo>
                <a:lnTo>
                  <a:pt x="33505" y="67471"/>
                </a:lnTo>
                <a:lnTo>
                  <a:pt x="33644" y="67395"/>
                </a:lnTo>
                <a:lnTo>
                  <a:pt x="33783" y="67319"/>
                </a:lnTo>
                <a:lnTo>
                  <a:pt x="33896" y="67231"/>
                </a:lnTo>
                <a:lnTo>
                  <a:pt x="34010" y="67130"/>
                </a:lnTo>
                <a:lnTo>
                  <a:pt x="34111" y="67016"/>
                </a:lnTo>
                <a:lnTo>
                  <a:pt x="34200" y="66890"/>
                </a:lnTo>
                <a:lnTo>
                  <a:pt x="34288" y="66764"/>
                </a:lnTo>
                <a:lnTo>
                  <a:pt x="34351" y="66625"/>
                </a:lnTo>
                <a:lnTo>
                  <a:pt x="34402" y="66486"/>
                </a:lnTo>
                <a:lnTo>
                  <a:pt x="34440" y="66334"/>
                </a:lnTo>
                <a:lnTo>
                  <a:pt x="34465" y="66170"/>
                </a:lnTo>
                <a:lnTo>
                  <a:pt x="34477" y="66006"/>
                </a:lnTo>
                <a:lnTo>
                  <a:pt x="34465" y="65854"/>
                </a:lnTo>
                <a:lnTo>
                  <a:pt x="34452" y="65715"/>
                </a:lnTo>
                <a:lnTo>
                  <a:pt x="34414" y="65576"/>
                </a:lnTo>
                <a:lnTo>
                  <a:pt x="34364" y="65437"/>
                </a:lnTo>
                <a:lnTo>
                  <a:pt x="34313" y="65311"/>
                </a:lnTo>
                <a:lnTo>
                  <a:pt x="34237" y="65185"/>
                </a:lnTo>
                <a:lnTo>
                  <a:pt x="34162" y="65071"/>
                </a:lnTo>
                <a:lnTo>
                  <a:pt x="34073" y="64957"/>
                </a:lnTo>
                <a:lnTo>
                  <a:pt x="33972" y="64856"/>
                </a:lnTo>
                <a:lnTo>
                  <a:pt x="33858" y="64768"/>
                </a:lnTo>
                <a:lnTo>
                  <a:pt x="33745" y="64692"/>
                </a:lnTo>
                <a:lnTo>
                  <a:pt x="33631" y="64616"/>
                </a:lnTo>
                <a:lnTo>
                  <a:pt x="33492" y="64553"/>
                </a:lnTo>
                <a:lnTo>
                  <a:pt x="33366" y="64502"/>
                </a:lnTo>
                <a:lnTo>
                  <a:pt x="33214" y="64477"/>
                </a:lnTo>
                <a:lnTo>
                  <a:pt x="33075" y="64452"/>
                </a:lnTo>
                <a:lnTo>
                  <a:pt x="33037" y="64401"/>
                </a:lnTo>
                <a:lnTo>
                  <a:pt x="33012" y="64338"/>
                </a:lnTo>
                <a:lnTo>
                  <a:pt x="32924" y="64048"/>
                </a:lnTo>
                <a:lnTo>
                  <a:pt x="32822" y="63770"/>
                </a:lnTo>
                <a:lnTo>
                  <a:pt x="32709" y="63504"/>
                </a:lnTo>
                <a:lnTo>
                  <a:pt x="32595" y="63252"/>
                </a:lnTo>
                <a:lnTo>
                  <a:pt x="32469" y="62999"/>
                </a:lnTo>
                <a:lnTo>
                  <a:pt x="32330" y="62759"/>
                </a:lnTo>
                <a:lnTo>
                  <a:pt x="32191" y="62532"/>
                </a:lnTo>
                <a:lnTo>
                  <a:pt x="32039" y="62317"/>
                </a:lnTo>
                <a:lnTo>
                  <a:pt x="31875" y="62102"/>
                </a:lnTo>
                <a:lnTo>
                  <a:pt x="31711" y="61913"/>
                </a:lnTo>
                <a:lnTo>
                  <a:pt x="31546" y="61723"/>
                </a:lnTo>
                <a:lnTo>
                  <a:pt x="31357" y="61534"/>
                </a:lnTo>
                <a:lnTo>
                  <a:pt x="31180" y="61357"/>
                </a:lnTo>
                <a:lnTo>
                  <a:pt x="30991" y="61193"/>
                </a:lnTo>
                <a:lnTo>
                  <a:pt x="30788" y="61041"/>
                </a:lnTo>
                <a:lnTo>
                  <a:pt x="30586" y="60889"/>
                </a:lnTo>
                <a:lnTo>
                  <a:pt x="30372" y="60738"/>
                </a:lnTo>
                <a:lnTo>
                  <a:pt x="30157" y="60599"/>
                </a:lnTo>
                <a:lnTo>
                  <a:pt x="29942" y="60473"/>
                </a:lnTo>
                <a:lnTo>
                  <a:pt x="29715" y="60346"/>
                </a:lnTo>
                <a:lnTo>
                  <a:pt x="29260" y="60106"/>
                </a:lnTo>
                <a:lnTo>
                  <a:pt x="28780" y="59891"/>
                </a:lnTo>
                <a:lnTo>
                  <a:pt x="28287" y="59689"/>
                </a:lnTo>
                <a:lnTo>
                  <a:pt x="27769" y="59500"/>
                </a:lnTo>
                <a:lnTo>
                  <a:pt x="27251" y="59336"/>
                </a:lnTo>
                <a:lnTo>
                  <a:pt x="26720" y="59171"/>
                </a:lnTo>
                <a:lnTo>
                  <a:pt x="26645" y="59146"/>
                </a:lnTo>
                <a:lnTo>
                  <a:pt x="26556" y="59108"/>
                </a:lnTo>
                <a:lnTo>
                  <a:pt x="26392" y="58995"/>
                </a:lnTo>
                <a:lnTo>
                  <a:pt x="26228" y="58868"/>
                </a:lnTo>
                <a:lnTo>
                  <a:pt x="26076" y="58717"/>
                </a:lnTo>
                <a:lnTo>
                  <a:pt x="25925" y="58540"/>
                </a:lnTo>
                <a:lnTo>
                  <a:pt x="25798" y="58363"/>
                </a:lnTo>
                <a:lnTo>
                  <a:pt x="25697" y="58173"/>
                </a:lnTo>
                <a:lnTo>
                  <a:pt x="25621" y="57997"/>
                </a:lnTo>
                <a:lnTo>
                  <a:pt x="25318" y="57251"/>
                </a:lnTo>
                <a:lnTo>
                  <a:pt x="24990" y="56531"/>
                </a:lnTo>
                <a:lnTo>
                  <a:pt x="24649" y="55824"/>
                </a:lnTo>
                <a:lnTo>
                  <a:pt x="24472" y="55483"/>
                </a:lnTo>
                <a:lnTo>
                  <a:pt x="24295" y="55142"/>
                </a:lnTo>
                <a:lnTo>
                  <a:pt x="24093" y="54813"/>
                </a:lnTo>
                <a:lnTo>
                  <a:pt x="23903" y="54485"/>
                </a:lnTo>
                <a:lnTo>
                  <a:pt x="23701" y="54169"/>
                </a:lnTo>
                <a:lnTo>
                  <a:pt x="23486" y="53853"/>
                </a:lnTo>
                <a:lnTo>
                  <a:pt x="23271" y="53537"/>
                </a:lnTo>
                <a:lnTo>
                  <a:pt x="23057" y="53247"/>
                </a:lnTo>
                <a:lnTo>
                  <a:pt x="22829" y="52944"/>
                </a:lnTo>
                <a:lnTo>
                  <a:pt x="22589" y="52666"/>
                </a:lnTo>
                <a:lnTo>
                  <a:pt x="22349" y="52388"/>
                </a:lnTo>
                <a:lnTo>
                  <a:pt x="22097" y="52110"/>
                </a:lnTo>
                <a:lnTo>
                  <a:pt x="21844" y="51844"/>
                </a:lnTo>
                <a:lnTo>
                  <a:pt x="21579" y="51592"/>
                </a:lnTo>
                <a:lnTo>
                  <a:pt x="21301" y="51339"/>
                </a:lnTo>
                <a:lnTo>
                  <a:pt x="21023" y="51099"/>
                </a:lnTo>
                <a:lnTo>
                  <a:pt x="20732" y="50872"/>
                </a:lnTo>
                <a:lnTo>
                  <a:pt x="20442" y="50644"/>
                </a:lnTo>
                <a:lnTo>
                  <a:pt x="20138" y="50430"/>
                </a:lnTo>
                <a:lnTo>
                  <a:pt x="19822" y="50228"/>
                </a:lnTo>
                <a:lnTo>
                  <a:pt x="19494" y="50025"/>
                </a:lnTo>
                <a:lnTo>
                  <a:pt x="19166" y="49836"/>
                </a:lnTo>
                <a:lnTo>
                  <a:pt x="18824" y="49659"/>
                </a:lnTo>
                <a:lnTo>
                  <a:pt x="18483" y="49495"/>
                </a:lnTo>
                <a:lnTo>
                  <a:pt x="18117" y="49331"/>
                </a:lnTo>
                <a:lnTo>
                  <a:pt x="17751" y="49179"/>
                </a:lnTo>
                <a:lnTo>
                  <a:pt x="17751" y="27704"/>
                </a:lnTo>
                <a:lnTo>
                  <a:pt x="18041" y="27830"/>
                </a:lnTo>
                <a:lnTo>
                  <a:pt x="18319" y="27969"/>
                </a:lnTo>
                <a:lnTo>
                  <a:pt x="18597" y="28108"/>
                </a:lnTo>
                <a:lnTo>
                  <a:pt x="18862" y="28247"/>
                </a:lnTo>
                <a:lnTo>
                  <a:pt x="19128" y="28398"/>
                </a:lnTo>
                <a:lnTo>
                  <a:pt x="19380" y="28550"/>
                </a:lnTo>
                <a:lnTo>
                  <a:pt x="19873" y="28878"/>
                </a:lnTo>
                <a:lnTo>
                  <a:pt x="20353" y="29219"/>
                </a:lnTo>
                <a:lnTo>
                  <a:pt x="20795" y="29586"/>
                </a:lnTo>
                <a:lnTo>
                  <a:pt x="21212" y="29952"/>
                </a:lnTo>
                <a:lnTo>
                  <a:pt x="21616" y="30344"/>
                </a:lnTo>
                <a:lnTo>
                  <a:pt x="22008" y="30748"/>
                </a:lnTo>
                <a:lnTo>
                  <a:pt x="22374" y="31165"/>
                </a:lnTo>
                <a:lnTo>
                  <a:pt x="22716" y="31594"/>
                </a:lnTo>
                <a:lnTo>
                  <a:pt x="23044" y="32024"/>
                </a:lnTo>
                <a:lnTo>
                  <a:pt x="23360" y="32466"/>
                </a:lnTo>
                <a:lnTo>
                  <a:pt x="23650" y="32921"/>
                </a:lnTo>
                <a:lnTo>
                  <a:pt x="23941" y="33376"/>
                </a:lnTo>
                <a:lnTo>
                  <a:pt x="24206" y="33830"/>
                </a:lnTo>
                <a:lnTo>
                  <a:pt x="23890" y="34298"/>
                </a:lnTo>
                <a:lnTo>
                  <a:pt x="23562" y="34753"/>
                </a:lnTo>
                <a:lnTo>
                  <a:pt x="22956" y="35599"/>
                </a:lnTo>
                <a:lnTo>
                  <a:pt x="22678" y="36003"/>
                </a:lnTo>
                <a:lnTo>
                  <a:pt x="22425" y="36420"/>
                </a:lnTo>
                <a:lnTo>
                  <a:pt x="22185" y="36837"/>
                </a:lnTo>
                <a:lnTo>
                  <a:pt x="22084" y="37039"/>
                </a:lnTo>
                <a:lnTo>
                  <a:pt x="21983" y="37254"/>
                </a:lnTo>
                <a:lnTo>
                  <a:pt x="21856" y="37595"/>
                </a:lnTo>
                <a:lnTo>
                  <a:pt x="21743" y="37949"/>
                </a:lnTo>
                <a:lnTo>
                  <a:pt x="21642" y="38302"/>
                </a:lnTo>
                <a:lnTo>
                  <a:pt x="21566" y="38669"/>
                </a:lnTo>
                <a:lnTo>
                  <a:pt x="21503" y="39035"/>
                </a:lnTo>
                <a:lnTo>
                  <a:pt x="21440" y="39414"/>
                </a:lnTo>
                <a:lnTo>
                  <a:pt x="21402" y="39780"/>
                </a:lnTo>
                <a:lnTo>
                  <a:pt x="21364" y="40159"/>
                </a:lnTo>
                <a:lnTo>
                  <a:pt x="21250" y="40273"/>
                </a:lnTo>
                <a:lnTo>
                  <a:pt x="21149" y="40387"/>
                </a:lnTo>
                <a:lnTo>
                  <a:pt x="21073" y="40526"/>
                </a:lnTo>
                <a:lnTo>
                  <a:pt x="20997" y="40665"/>
                </a:lnTo>
                <a:lnTo>
                  <a:pt x="20934" y="40816"/>
                </a:lnTo>
                <a:lnTo>
                  <a:pt x="20896" y="40968"/>
                </a:lnTo>
                <a:lnTo>
                  <a:pt x="20871" y="41132"/>
                </a:lnTo>
                <a:lnTo>
                  <a:pt x="20858" y="41296"/>
                </a:lnTo>
                <a:lnTo>
                  <a:pt x="20871" y="41460"/>
                </a:lnTo>
                <a:lnTo>
                  <a:pt x="20896" y="41612"/>
                </a:lnTo>
                <a:lnTo>
                  <a:pt x="20934" y="41764"/>
                </a:lnTo>
                <a:lnTo>
                  <a:pt x="20985" y="41915"/>
                </a:lnTo>
                <a:lnTo>
                  <a:pt x="21061" y="42054"/>
                </a:lnTo>
                <a:lnTo>
                  <a:pt x="21136" y="42181"/>
                </a:lnTo>
                <a:lnTo>
                  <a:pt x="21225" y="42307"/>
                </a:lnTo>
                <a:lnTo>
                  <a:pt x="21326" y="42421"/>
                </a:lnTo>
                <a:lnTo>
                  <a:pt x="21440" y="42522"/>
                </a:lnTo>
                <a:lnTo>
                  <a:pt x="21566" y="42610"/>
                </a:lnTo>
                <a:lnTo>
                  <a:pt x="21692" y="42686"/>
                </a:lnTo>
                <a:lnTo>
                  <a:pt x="21831" y="42749"/>
                </a:lnTo>
                <a:lnTo>
                  <a:pt x="21970" y="42812"/>
                </a:lnTo>
                <a:lnTo>
                  <a:pt x="22122" y="42850"/>
                </a:lnTo>
                <a:lnTo>
                  <a:pt x="22286" y="42875"/>
                </a:lnTo>
                <a:lnTo>
                  <a:pt x="22602" y="42875"/>
                </a:lnTo>
                <a:lnTo>
                  <a:pt x="22766" y="42850"/>
                </a:lnTo>
                <a:lnTo>
                  <a:pt x="22918" y="42812"/>
                </a:lnTo>
                <a:lnTo>
                  <a:pt x="23057" y="42749"/>
                </a:lnTo>
                <a:lnTo>
                  <a:pt x="23196" y="42686"/>
                </a:lnTo>
                <a:lnTo>
                  <a:pt x="23335" y="42610"/>
                </a:lnTo>
                <a:lnTo>
                  <a:pt x="23448" y="42522"/>
                </a:lnTo>
                <a:lnTo>
                  <a:pt x="23562" y="42421"/>
                </a:lnTo>
                <a:lnTo>
                  <a:pt x="23663" y="42307"/>
                </a:lnTo>
                <a:lnTo>
                  <a:pt x="23752" y="42181"/>
                </a:lnTo>
                <a:lnTo>
                  <a:pt x="23840" y="42054"/>
                </a:lnTo>
                <a:lnTo>
                  <a:pt x="23903" y="41915"/>
                </a:lnTo>
                <a:lnTo>
                  <a:pt x="23954" y="41764"/>
                </a:lnTo>
                <a:lnTo>
                  <a:pt x="23992" y="41612"/>
                </a:lnTo>
                <a:lnTo>
                  <a:pt x="24017" y="41460"/>
                </a:lnTo>
                <a:lnTo>
                  <a:pt x="24029" y="41296"/>
                </a:lnTo>
                <a:lnTo>
                  <a:pt x="24017" y="41170"/>
                </a:lnTo>
                <a:lnTo>
                  <a:pt x="24004" y="41044"/>
                </a:lnTo>
                <a:lnTo>
                  <a:pt x="23979" y="40930"/>
                </a:lnTo>
                <a:lnTo>
                  <a:pt x="23954" y="40816"/>
                </a:lnTo>
                <a:lnTo>
                  <a:pt x="23903" y="40703"/>
                </a:lnTo>
                <a:lnTo>
                  <a:pt x="23853" y="40589"/>
                </a:lnTo>
                <a:lnTo>
                  <a:pt x="23802" y="40488"/>
                </a:lnTo>
                <a:lnTo>
                  <a:pt x="23739" y="40387"/>
                </a:lnTo>
                <a:lnTo>
                  <a:pt x="23663" y="40298"/>
                </a:lnTo>
                <a:lnTo>
                  <a:pt x="23587" y="40210"/>
                </a:lnTo>
                <a:lnTo>
                  <a:pt x="23499" y="40121"/>
                </a:lnTo>
                <a:lnTo>
                  <a:pt x="23410" y="40058"/>
                </a:lnTo>
                <a:lnTo>
                  <a:pt x="23309" y="39982"/>
                </a:lnTo>
                <a:lnTo>
                  <a:pt x="23208" y="39919"/>
                </a:lnTo>
                <a:lnTo>
                  <a:pt x="23107" y="39869"/>
                </a:lnTo>
                <a:lnTo>
                  <a:pt x="22994" y="39818"/>
                </a:lnTo>
                <a:lnTo>
                  <a:pt x="22880" y="39490"/>
                </a:lnTo>
                <a:lnTo>
                  <a:pt x="22829" y="39313"/>
                </a:lnTo>
                <a:lnTo>
                  <a:pt x="22779" y="39149"/>
                </a:lnTo>
                <a:lnTo>
                  <a:pt x="22741" y="38984"/>
                </a:lnTo>
                <a:lnTo>
                  <a:pt x="22716" y="38808"/>
                </a:lnTo>
                <a:lnTo>
                  <a:pt x="22703" y="38643"/>
                </a:lnTo>
                <a:lnTo>
                  <a:pt x="22690" y="38479"/>
                </a:lnTo>
                <a:lnTo>
                  <a:pt x="22690" y="38315"/>
                </a:lnTo>
                <a:lnTo>
                  <a:pt x="22703" y="38151"/>
                </a:lnTo>
                <a:lnTo>
                  <a:pt x="22716" y="37987"/>
                </a:lnTo>
                <a:lnTo>
                  <a:pt x="22741" y="37835"/>
                </a:lnTo>
                <a:lnTo>
                  <a:pt x="22766" y="37671"/>
                </a:lnTo>
                <a:lnTo>
                  <a:pt x="22804" y="37519"/>
                </a:lnTo>
                <a:lnTo>
                  <a:pt x="22855" y="37355"/>
                </a:lnTo>
                <a:lnTo>
                  <a:pt x="22905" y="37203"/>
                </a:lnTo>
                <a:lnTo>
                  <a:pt x="22968" y="37052"/>
                </a:lnTo>
                <a:lnTo>
                  <a:pt x="23044" y="36900"/>
                </a:lnTo>
                <a:lnTo>
                  <a:pt x="23132" y="36749"/>
                </a:lnTo>
                <a:lnTo>
                  <a:pt x="23221" y="36610"/>
                </a:lnTo>
                <a:lnTo>
                  <a:pt x="23309" y="36458"/>
                </a:lnTo>
                <a:lnTo>
                  <a:pt x="23423" y="36319"/>
                </a:lnTo>
                <a:lnTo>
                  <a:pt x="23537" y="36180"/>
                </a:lnTo>
                <a:lnTo>
                  <a:pt x="23663" y="36041"/>
                </a:lnTo>
                <a:lnTo>
                  <a:pt x="23789" y="35915"/>
                </a:lnTo>
                <a:lnTo>
                  <a:pt x="23928" y="35776"/>
                </a:lnTo>
                <a:lnTo>
                  <a:pt x="24080" y="35649"/>
                </a:lnTo>
                <a:lnTo>
                  <a:pt x="24244" y="35523"/>
                </a:lnTo>
                <a:lnTo>
                  <a:pt x="24585" y="35283"/>
                </a:lnTo>
                <a:lnTo>
                  <a:pt x="24952" y="35043"/>
                </a:lnTo>
                <a:lnTo>
                  <a:pt x="25002" y="35346"/>
                </a:lnTo>
                <a:lnTo>
                  <a:pt x="25065" y="35649"/>
                </a:lnTo>
                <a:lnTo>
                  <a:pt x="25204" y="36243"/>
                </a:lnTo>
                <a:lnTo>
                  <a:pt x="25356" y="36837"/>
                </a:lnTo>
                <a:lnTo>
                  <a:pt x="25520" y="37431"/>
                </a:lnTo>
                <a:lnTo>
                  <a:pt x="25849" y="38606"/>
                </a:lnTo>
                <a:lnTo>
                  <a:pt x="25988" y="39187"/>
                </a:lnTo>
                <a:lnTo>
                  <a:pt x="26114" y="39780"/>
                </a:lnTo>
                <a:lnTo>
                  <a:pt x="26177" y="40071"/>
                </a:lnTo>
                <a:lnTo>
                  <a:pt x="26215" y="40361"/>
                </a:lnTo>
                <a:lnTo>
                  <a:pt x="26253" y="40652"/>
                </a:lnTo>
                <a:lnTo>
                  <a:pt x="26278" y="40955"/>
                </a:lnTo>
                <a:lnTo>
                  <a:pt x="26291" y="41246"/>
                </a:lnTo>
                <a:lnTo>
                  <a:pt x="26291" y="41536"/>
                </a:lnTo>
                <a:lnTo>
                  <a:pt x="26291" y="41839"/>
                </a:lnTo>
                <a:lnTo>
                  <a:pt x="26266" y="42130"/>
                </a:lnTo>
                <a:lnTo>
                  <a:pt x="26215" y="42433"/>
                </a:lnTo>
                <a:lnTo>
                  <a:pt x="26165" y="42724"/>
                </a:lnTo>
                <a:lnTo>
                  <a:pt x="26089" y="43027"/>
                </a:lnTo>
                <a:lnTo>
                  <a:pt x="26000" y="43330"/>
                </a:lnTo>
                <a:lnTo>
                  <a:pt x="25887" y="43621"/>
                </a:lnTo>
                <a:lnTo>
                  <a:pt x="25760" y="43924"/>
                </a:lnTo>
                <a:lnTo>
                  <a:pt x="25609" y="44227"/>
                </a:lnTo>
                <a:lnTo>
                  <a:pt x="25432" y="44543"/>
                </a:lnTo>
                <a:lnTo>
                  <a:pt x="25318" y="44657"/>
                </a:lnTo>
                <a:lnTo>
                  <a:pt x="25204" y="44783"/>
                </a:lnTo>
                <a:lnTo>
                  <a:pt x="25116" y="44909"/>
                </a:lnTo>
                <a:lnTo>
                  <a:pt x="25040" y="45061"/>
                </a:lnTo>
                <a:lnTo>
                  <a:pt x="24977" y="45212"/>
                </a:lnTo>
                <a:lnTo>
                  <a:pt x="24926" y="45377"/>
                </a:lnTo>
                <a:lnTo>
                  <a:pt x="24901" y="45553"/>
                </a:lnTo>
                <a:lnTo>
                  <a:pt x="24889" y="45730"/>
                </a:lnTo>
                <a:lnTo>
                  <a:pt x="24901" y="45895"/>
                </a:lnTo>
                <a:lnTo>
                  <a:pt x="24926" y="46046"/>
                </a:lnTo>
                <a:lnTo>
                  <a:pt x="24964" y="46198"/>
                </a:lnTo>
                <a:lnTo>
                  <a:pt x="25015" y="46337"/>
                </a:lnTo>
                <a:lnTo>
                  <a:pt x="25078" y="46476"/>
                </a:lnTo>
                <a:lnTo>
                  <a:pt x="25154" y="46615"/>
                </a:lnTo>
                <a:lnTo>
                  <a:pt x="25255" y="46728"/>
                </a:lnTo>
                <a:lnTo>
                  <a:pt x="25356" y="46842"/>
                </a:lnTo>
                <a:lnTo>
                  <a:pt x="25470" y="46943"/>
                </a:lnTo>
                <a:lnTo>
                  <a:pt x="25583" y="47031"/>
                </a:lnTo>
                <a:lnTo>
                  <a:pt x="25710" y="47120"/>
                </a:lnTo>
                <a:lnTo>
                  <a:pt x="25849" y="47183"/>
                </a:lnTo>
                <a:lnTo>
                  <a:pt x="26000" y="47234"/>
                </a:lnTo>
                <a:lnTo>
                  <a:pt x="26152" y="47271"/>
                </a:lnTo>
                <a:lnTo>
                  <a:pt x="26304" y="47297"/>
                </a:lnTo>
                <a:lnTo>
                  <a:pt x="26468" y="47309"/>
                </a:lnTo>
                <a:lnTo>
                  <a:pt x="26632" y="47297"/>
                </a:lnTo>
                <a:lnTo>
                  <a:pt x="26784" y="47271"/>
                </a:lnTo>
                <a:lnTo>
                  <a:pt x="26935" y="47234"/>
                </a:lnTo>
                <a:lnTo>
                  <a:pt x="27087" y="47183"/>
                </a:lnTo>
                <a:lnTo>
                  <a:pt x="27226" y="47120"/>
                </a:lnTo>
                <a:lnTo>
                  <a:pt x="27352" y="47031"/>
                </a:lnTo>
                <a:lnTo>
                  <a:pt x="27478" y="46943"/>
                </a:lnTo>
                <a:lnTo>
                  <a:pt x="27592" y="46842"/>
                </a:lnTo>
                <a:lnTo>
                  <a:pt x="27693" y="46728"/>
                </a:lnTo>
                <a:lnTo>
                  <a:pt x="27782" y="46615"/>
                </a:lnTo>
                <a:lnTo>
                  <a:pt x="27857" y="46476"/>
                </a:lnTo>
                <a:lnTo>
                  <a:pt x="27921" y="46337"/>
                </a:lnTo>
                <a:lnTo>
                  <a:pt x="27984" y="46198"/>
                </a:lnTo>
                <a:lnTo>
                  <a:pt x="28022" y="46046"/>
                </a:lnTo>
                <a:lnTo>
                  <a:pt x="28047" y="45895"/>
                </a:lnTo>
                <a:lnTo>
                  <a:pt x="28047" y="45730"/>
                </a:lnTo>
                <a:lnTo>
                  <a:pt x="28047" y="45604"/>
                </a:lnTo>
                <a:lnTo>
                  <a:pt x="28034" y="45490"/>
                </a:lnTo>
                <a:lnTo>
                  <a:pt x="28009" y="45364"/>
                </a:lnTo>
                <a:lnTo>
                  <a:pt x="27984" y="45250"/>
                </a:lnTo>
                <a:lnTo>
                  <a:pt x="27946" y="45149"/>
                </a:lnTo>
                <a:lnTo>
                  <a:pt x="27895" y="45036"/>
                </a:lnTo>
                <a:lnTo>
                  <a:pt x="27845" y="44934"/>
                </a:lnTo>
                <a:lnTo>
                  <a:pt x="27782" y="44833"/>
                </a:lnTo>
                <a:lnTo>
                  <a:pt x="27706" y="44745"/>
                </a:lnTo>
                <a:lnTo>
                  <a:pt x="27643" y="44657"/>
                </a:lnTo>
                <a:lnTo>
                  <a:pt x="27554" y="44581"/>
                </a:lnTo>
                <a:lnTo>
                  <a:pt x="27466" y="44505"/>
                </a:lnTo>
                <a:lnTo>
                  <a:pt x="27377" y="44429"/>
                </a:lnTo>
                <a:lnTo>
                  <a:pt x="27289" y="44366"/>
                </a:lnTo>
                <a:lnTo>
                  <a:pt x="27188" y="44315"/>
                </a:lnTo>
                <a:lnTo>
                  <a:pt x="27074" y="44265"/>
                </a:lnTo>
                <a:lnTo>
                  <a:pt x="27036" y="44050"/>
                </a:lnTo>
                <a:lnTo>
                  <a:pt x="27011" y="43835"/>
                </a:lnTo>
                <a:lnTo>
                  <a:pt x="26960" y="42989"/>
                </a:lnTo>
                <a:lnTo>
                  <a:pt x="26935" y="42130"/>
                </a:lnTo>
                <a:lnTo>
                  <a:pt x="26910" y="41271"/>
                </a:lnTo>
                <a:lnTo>
                  <a:pt x="26885" y="40412"/>
                </a:lnTo>
                <a:lnTo>
                  <a:pt x="26847" y="39566"/>
                </a:lnTo>
                <a:lnTo>
                  <a:pt x="26809" y="39149"/>
                </a:lnTo>
                <a:lnTo>
                  <a:pt x="26771" y="38719"/>
                </a:lnTo>
                <a:lnTo>
                  <a:pt x="26720" y="38302"/>
                </a:lnTo>
                <a:lnTo>
                  <a:pt x="26645" y="37898"/>
                </a:lnTo>
                <a:lnTo>
                  <a:pt x="26569" y="37481"/>
                </a:lnTo>
                <a:lnTo>
                  <a:pt x="26468" y="37077"/>
                </a:lnTo>
                <a:lnTo>
                  <a:pt x="26354" y="36635"/>
                </a:lnTo>
                <a:lnTo>
                  <a:pt x="26228" y="36193"/>
                </a:lnTo>
                <a:lnTo>
                  <a:pt x="26089" y="35763"/>
                </a:lnTo>
                <a:lnTo>
                  <a:pt x="25937" y="35334"/>
                </a:lnTo>
                <a:lnTo>
                  <a:pt x="25773" y="34917"/>
                </a:lnTo>
                <a:lnTo>
                  <a:pt x="25609" y="34500"/>
                </a:lnTo>
                <a:lnTo>
                  <a:pt x="25432" y="34096"/>
                </a:lnTo>
                <a:lnTo>
                  <a:pt x="25255" y="33691"/>
                </a:lnTo>
                <a:lnTo>
                  <a:pt x="25053" y="33312"/>
                </a:lnTo>
                <a:lnTo>
                  <a:pt x="24851" y="32921"/>
                </a:lnTo>
                <a:lnTo>
                  <a:pt x="24636" y="32554"/>
                </a:lnTo>
                <a:lnTo>
                  <a:pt x="24408" y="32188"/>
                </a:lnTo>
                <a:lnTo>
                  <a:pt x="24181" y="31822"/>
                </a:lnTo>
                <a:lnTo>
                  <a:pt x="23928" y="31481"/>
                </a:lnTo>
                <a:lnTo>
                  <a:pt x="23676" y="31140"/>
                </a:lnTo>
                <a:lnTo>
                  <a:pt x="23410" y="30799"/>
                </a:lnTo>
                <a:lnTo>
                  <a:pt x="23132" y="30483"/>
                </a:lnTo>
                <a:lnTo>
                  <a:pt x="22842" y="30167"/>
                </a:lnTo>
                <a:lnTo>
                  <a:pt x="22539" y="29864"/>
                </a:lnTo>
                <a:lnTo>
                  <a:pt x="22223" y="29561"/>
                </a:lnTo>
                <a:lnTo>
                  <a:pt x="21907" y="29283"/>
                </a:lnTo>
                <a:lnTo>
                  <a:pt x="21566" y="29005"/>
                </a:lnTo>
                <a:lnTo>
                  <a:pt x="21225" y="28739"/>
                </a:lnTo>
                <a:lnTo>
                  <a:pt x="20871" y="28487"/>
                </a:lnTo>
                <a:lnTo>
                  <a:pt x="20505" y="28234"/>
                </a:lnTo>
                <a:lnTo>
                  <a:pt x="20113" y="27994"/>
                </a:lnTo>
                <a:lnTo>
                  <a:pt x="19721" y="27779"/>
                </a:lnTo>
                <a:lnTo>
                  <a:pt x="19317" y="27565"/>
                </a:lnTo>
                <a:lnTo>
                  <a:pt x="18900" y="27350"/>
                </a:lnTo>
                <a:lnTo>
                  <a:pt x="18471" y="27160"/>
                </a:lnTo>
                <a:lnTo>
                  <a:pt x="18028" y="26983"/>
                </a:lnTo>
                <a:lnTo>
                  <a:pt x="17574" y="26807"/>
                </a:lnTo>
                <a:lnTo>
                  <a:pt x="17397" y="25101"/>
                </a:lnTo>
                <a:lnTo>
                  <a:pt x="17207" y="23383"/>
                </a:lnTo>
                <a:lnTo>
                  <a:pt x="17005" y="21678"/>
                </a:lnTo>
                <a:lnTo>
                  <a:pt x="16790" y="19972"/>
                </a:lnTo>
                <a:lnTo>
                  <a:pt x="16550" y="18267"/>
                </a:lnTo>
                <a:lnTo>
                  <a:pt x="16285" y="16562"/>
                </a:lnTo>
                <a:lnTo>
                  <a:pt x="16146" y="15715"/>
                </a:lnTo>
                <a:lnTo>
                  <a:pt x="15994" y="14869"/>
                </a:lnTo>
                <a:lnTo>
                  <a:pt x="15843" y="14022"/>
                </a:lnTo>
                <a:lnTo>
                  <a:pt x="15679" y="13189"/>
                </a:lnTo>
                <a:lnTo>
                  <a:pt x="15502" y="12342"/>
                </a:lnTo>
                <a:lnTo>
                  <a:pt x="15312" y="11496"/>
                </a:lnTo>
                <a:lnTo>
                  <a:pt x="15123" y="10662"/>
                </a:lnTo>
                <a:lnTo>
                  <a:pt x="14921" y="9828"/>
                </a:lnTo>
                <a:lnTo>
                  <a:pt x="14706" y="8995"/>
                </a:lnTo>
                <a:lnTo>
                  <a:pt x="14478" y="8161"/>
                </a:lnTo>
                <a:lnTo>
                  <a:pt x="14238" y="7327"/>
                </a:lnTo>
                <a:lnTo>
                  <a:pt x="13986" y="6506"/>
                </a:lnTo>
                <a:lnTo>
                  <a:pt x="13733" y="5685"/>
                </a:lnTo>
                <a:lnTo>
                  <a:pt x="13455" y="4864"/>
                </a:lnTo>
                <a:lnTo>
                  <a:pt x="13165" y="4043"/>
                </a:lnTo>
                <a:lnTo>
                  <a:pt x="12874" y="3234"/>
                </a:lnTo>
                <a:lnTo>
                  <a:pt x="12558" y="2413"/>
                </a:lnTo>
                <a:lnTo>
                  <a:pt x="12230" y="1605"/>
                </a:lnTo>
                <a:lnTo>
                  <a:pt x="11876" y="809"/>
                </a:lnTo>
                <a:lnTo>
                  <a:pt x="1152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Google Shape;438;p56"/>
          <p:cNvSpPr txBox="1">
            <a:spLocks noGrp="1"/>
          </p:cNvSpPr>
          <p:nvPr>
            <p:ph type="title"/>
          </p:nvPr>
        </p:nvSpPr>
        <p:spPr>
          <a:xfrm>
            <a:off x="720000" y="401631"/>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D"/>
              <a:t>Jenis</a:t>
            </a:r>
            <a:r>
              <a:rPr lang="en"/>
              <a:t> Jenis IP ADDRESS</a:t>
            </a:r>
            <a:endParaRPr/>
          </a:p>
        </p:txBody>
      </p:sp>
      <p:sp>
        <p:nvSpPr>
          <p:cNvPr id="439" name="Google Shape;439;p56"/>
          <p:cNvSpPr txBox="1">
            <a:spLocks noGrp="1"/>
          </p:cNvSpPr>
          <p:nvPr>
            <p:ph type="title" idx="2"/>
          </p:nvPr>
        </p:nvSpPr>
        <p:spPr>
          <a:xfrm>
            <a:off x="1830222" y="1219517"/>
            <a:ext cx="24801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D"/>
              <a:t>IPv4</a:t>
            </a:r>
            <a:endParaRPr/>
          </a:p>
        </p:txBody>
      </p:sp>
      <p:sp>
        <p:nvSpPr>
          <p:cNvPr id="440" name="Google Shape;440;p56"/>
          <p:cNvSpPr txBox="1">
            <a:spLocks noGrp="1"/>
          </p:cNvSpPr>
          <p:nvPr>
            <p:ph type="subTitle" idx="1"/>
          </p:nvPr>
        </p:nvSpPr>
        <p:spPr>
          <a:xfrm>
            <a:off x="1830222" y="1692029"/>
            <a:ext cx="6383950" cy="1348343"/>
          </a:xfrm>
          <a:prstGeom prst="rect">
            <a:avLst/>
          </a:prstGeom>
        </p:spPr>
        <p:txBody>
          <a:bodyPr spcFirstLastPara="1" wrap="square" lIns="91425" tIns="91425" rIns="91425" bIns="91425" anchor="t" anchorCtr="0">
            <a:noAutofit/>
          </a:bodyPr>
          <a:lstStyle/>
          <a:p>
            <a:pPr marL="0" lvl="0" indent="0" algn="just" rtl="0">
              <a:spcBef>
                <a:spcPts val="0"/>
              </a:spcBef>
              <a:spcAft>
                <a:spcPts val="1600"/>
              </a:spcAft>
              <a:buNone/>
            </a:pPr>
            <a:r>
              <a:rPr lang="en-ID" sz="1400"/>
              <a:t>IPv4 (Internet Protocol version 4) adalah versi IP Address yang paling umum digunakan saat ini. IPv4 menggunakan format 32-bit yang terdiri dari empat kelompok angka desimal. Namun, karena jumlah alamat IPv4 terbatas, semakin banyak perangkat yang terhubung ke internet, semakin sulit menemukan alamat IP yang unik.</a:t>
            </a:r>
            <a:endParaRPr/>
          </a:p>
        </p:txBody>
      </p:sp>
      <p:sp>
        <p:nvSpPr>
          <p:cNvPr id="441" name="Google Shape;441;p56"/>
          <p:cNvSpPr txBox="1">
            <a:spLocks noGrp="1"/>
          </p:cNvSpPr>
          <p:nvPr>
            <p:ph type="title" idx="3"/>
          </p:nvPr>
        </p:nvSpPr>
        <p:spPr>
          <a:xfrm>
            <a:off x="1830222" y="3080808"/>
            <a:ext cx="3284918"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D"/>
              <a:t>IPv6</a:t>
            </a:r>
            <a:endParaRPr/>
          </a:p>
        </p:txBody>
      </p:sp>
      <p:sp>
        <p:nvSpPr>
          <p:cNvPr id="442" name="Google Shape;442;p56"/>
          <p:cNvSpPr txBox="1">
            <a:spLocks noGrp="1"/>
          </p:cNvSpPr>
          <p:nvPr>
            <p:ph type="subTitle" idx="4"/>
          </p:nvPr>
        </p:nvSpPr>
        <p:spPr>
          <a:xfrm>
            <a:off x="1830222" y="3488044"/>
            <a:ext cx="6488755" cy="1253825"/>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ID" sz="1400"/>
              <a:t>Untuk mengatasi keterbatasan IPv4, dikembangkanlah IPv6 (Internet Protocol version 6). IPv6 menggunakan format 128-bit yang lebih luas dibandingkan IPv4, sehingga dapat menyediakan lebih banyak alamat IP unik. IPv6 memungkinkan pertumbuhan internet yang lebih besar dan memastikan setiap perangkat dapat memiliki alamat IP yang unik.</a:t>
            </a:r>
            <a:endParaRPr sz="1400"/>
          </a:p>
        </p:txBody>
      </p:sp>
      <p:sp>
        <p:nvSpPr>
          <p:cNvPr id="448" name="Google Shape;448;p56"/>
          <p:cNvSpPr/>
          <p:nvPr/>
        </p:nvSpPr>
        <p:spPr>
          <a:xfrm rot="10800000">
            <a:off x="967367" y="1334360"/>
            <a:ext cx="728303" cy="728332"/>
          </a:xfrm>
          <a:custGeom>
            <a:avLst/>
            <a:gdLst/>
            <a:ahLst/>
            <a:cxnLst/>
            <a:rect l="l" t="t" r="r" b="b"/>
            <a:pathLst>
              <a:path w="103710" h="103714" extrusionOk="0">
                <a:moveTo>
                  <a:pt x="51861" y="0"/>
                </a:moveTo>
                <a:lnTo>
                  <a:pt x="51192" y="13"/>
                </a:lnTo>
                <a:lnTo>
                  <a:pt x="50522" y="25"/>
                </a:lnTo>
                <a:lnTo>
                  <a:pt x="49852" y="38"/>
                </a:lnTo>
                <a:lnTo>
                  <a:pt x="49183" y="76"/>
                </a:lnTo>
                <a:lnTo>
                  <a:pt x="48526" y="114"/>
                </a:lnTo>
                <a:lnTo>
                  <a:pt x="47869" y="152"/>
                </a:lnTo>
                <a:lnTo>
                  <a:pt x="47212" y="215"/>
                </a:lnTo>
                <a:lnTo>
                  <a:pt x="46555" y="278"/>
                </a:lnTo>
                <a:lnTo>
                  <a:pt x="45898" y="341"/>
                </a:lnTo>
                <a:lnTo>
                  <a:pt x="45254" y="417"/>
                </a:lnTo>
                <a:lnTo>
                  <a:pt x="44610" y="505"/>
                </a:lnTo>
                <a:lnTo>
                  <a:pt x="43965" y="607"/>
                </a:lnTo>
                <a:lnTo>
                  <a:pt x="43321" y="708"/>
                </a:lnTo>
                <a:lnTo>
                  <a:pt x="42677" y="821"/>
                </a:lnTo>
                <a:lnTo>
                  <a:pt x="42045" y="935"/>
                </a:lnTo>
                <a:lnTo>
                  <a:pt x="41401" y="1061"/>
                </a:lnTo>
                <a:lnTo>
                  <a:pt x="40769" y="1188"/>
                </a:lnTo>
                <a:lnTo>
                  <a:pt x="40150" y="1339"/>
                </a:lnTo>
                <a:lnTo>
                  <a:pt x="39518" y="1478"/>
                </a:lnTo>
                <a:lnTo>
                  <a:pt x="38899" y="1642"/>
                </a:lnTo>
                <a:lnTo>
                  <a:pt x="38280" y="1807"/>
                </a:lnTo>
                <a:lnTo>
                  <a:pt x="37661" y="1971"/>
                </a:lnTo>
                <a:lnTo>
                  <a:pt x="37042" y="2148"/>
                </a:lnTo>
                <a:lnTo>
                  <a:pt x="36436" y="2337"/>
                </a:lnTo>
                <a:lnTo>
                  <a:pt x="35829" y="2527"/>
                </a:lnTo>
                <a:lnTo>
                  <a:pt x="35223" y="2729"/>
                </a:lnTo>
                <a:lnTo>
                  <a:pt x="34629" y="2931"/>
                </a:lnTo>
                <a:lnTo>
                  <a:pt x="34023" y="3146"/>
                </a:lnTo>
                <a:lnTo>
                  <a:pt x="33429" y="3373"/>
                </a:lnTo>
                <a:lnTo>
                  <a:pt x="32848" y="3600"/>
                </a:lnTo>
                <a:lnTo>
                  <a:pt x="32254" y="3840"/>
                </a:lnTo>
                <a:lnTo>
                  <a:pt x="31673" y="4080"/>
                </a:lnTo>
                <a:lnTo>
                  <a:pt x="31092" y="4333"/>
                </a:lnTo>
                <a:lnTo>
                  <a:pt x="30510" y="4586"/>
                </a:lnTo>
                <a:lnTo>
                  <a:pt x="29942" y="4851"/>
                </a:lnTo>
                <a:lnTo>
                  <a:pt x="29373" y="5116"/>
                </a:lnTo>
                <a:lnTo>
                  <a:pt x="28805" y="5394"/>
                </a:lnTo>
                <a:lnTo>
                  <a:pt x="28249" y="5672"/>
                </a:lnTo>
                <a:lnTo>
                  <a:pt x="27693" y="5963"/>
                </a:lnTo>
                <a:lnTo>
                  <a:pt x="27137" y="6266"/>
                </a:lnTo>
                <a:lnTo>
                  <a:pt x="26594" y="6569"/>
                </a:lnTo>
                <a:lnTo>
                  <a:pt x="26051" y="6872"/>
                </a:lnTo>
                <a:lnTo>
                  <a:pt x="24964" y="7517"/>
                </a:lnTo>
                <a:lnTo>
                  <a:pt x="23903" y="8173"/>
                </a:lnTo>
                <a:lnTo>
                  <a:pt x="22867" y="8856"/>
                </a:lnTo>
                <a:lnTo>
                  <a:pt x="21831" y="9576"/>
                </a:lnTo>
                <a:lnTo>
                  <a:pt x="20833" y="10308"/>
                </a:lnTo>
                <a:lnTo>
                  <a:pt x="19835" y="11066"/>
                </a:lnTo>
                <a:lnTo>
                  <a:pt x="18875" y="11850"/>
                </a:lnTo>
                <a:lnTo>
                  <a:pt x="17915" y="12645"/>
                </a:lnTo>
                <a:lnTo>
                  <a:pt x="16992" y="13479"/>
                </a:lnTo>
                <a:lnTo>
                  <a:pt x="16083" y="14326"/>
                </a:lnTo>
                <a:lnTo>
                  <a:pt x="15186" y="15197"/>
                </a:lnTo>
                <a:lnTo>
                  <a:pt x="14314" y="16081"/>
                </a:lnTo>
                <a:lnTo>
                  <a:pt x="13468" y="16991"/>
                </a:lnTo>
                <a:lnTo>
                  <a:pt x="12646" y="17926"/>
                </a:lnTo>
                <a:lnTo>
                  <a:pt x="11838" y="18873"/>
                </a:lnTo>
                <a:lnTo>
                  <a:pt x="11055" y="19846"/>
                </a:lnTo>
                <a:lnTo>
                  <a:pt x="10297" y="20831"/>
                </a:lnTo>
                <a:lnTo>
                  <a:pt x="9564" y="21842"/>
                </a:lnTo>
                <a:lnTo>
                  <a:pt x="8856" y="22865"/>
                </a:lnTo>
                <a:lnTo>
                  <a:pt x="8174" y="23914"/>
                </a:lnTo>
                <a:lnTo>
                  <a:pt x="7505" y="24975"/>
                </a:lnTo>
                <a:lnTo>
                  <a:pt x="6873" y="26049"/>
                </a:lnTo>
                <a:lnTo>
                  <a:pt x="6557" y="26592"/>
                </a:lnTo>
                <a:lnTo>
                  <a:pt x="6254" y="27148"/>
                </a:lnTo>
                <a:lnTo>
                  <a:pt x="5963" y="27691"/>
                </a:lnTo>
                <a:lnTo>
                  <a:pt x="5673" y="28247"/>
                </a:lnTo>
                <a:lnTo>
                  <a:pt x="5395" y="28815"/>
                </a:lnTo>
                <a:lnTo>
                  <a:pt x="5117" y="29384"/>
                </a:lnTo>
                <a:lnTo>
                  <a:pt x="4839" y="29952"/>
                </a:lnTo>
                <a:lnTo>
                  <a:pt x="4586" y="30521"/>
                </a:lnTo>
                <a:lnTo>
                  <a:pt x="4321" y="31102"/>
                </a:lnTo>
                <a:lnTo>
                  <a:pt x="4068" y="31670"/>
                </a:lnTo>
                <a:lnTo>
                  <a:pt x="3828" y="32264"/>
                </a:lnTo>
                <a:lnTo>
                  <a:pt x="3601" y="32845"/>
                </a:lnTo>
                <a:lnTo>
                  <a:pt x="3373" y="33439"/>
                </a:lnTo>
                <a:lnTo>
                  <a:pt x="3146" y="34032"/>
                </a:lnTo>
                <a:lnTo>
                  <a:pt x="2931" y="34626"/>
                </a:lnTo>
                <a:lnTo>
                  <a:pt x="2729" y="35233"/>
                </a:lnTo>
                <a:lnTo>
                  <a:pt x="2527" y="35826"/>
                </a:lnTo>
                <a:lnTo>
                  <a:pt x="2325" y="36445"/>
                </a:lnTo>
                <a:lnTo>
                  <a:pt x="2148" y="37052"/>
                </a:lnTo>
                <a:lnTo>
                  <a:pt x="1971" y="37658"/>
                </a:lnTo>
                <a:lnTo>
                  <a:pt x="1794" y="38277"/>
                </a:lnTo>
                <a:lnTo>
                  <a:pt x="1630" y="38896"/>
                </a:lnTo>
                <a:lnTo>
                  <a:pt x="1478" y="39528"/>
                </a:lnTo>
                <a:lnTo>
                  <a:pt x="1327" y="40147"/>
                </a:lnTo>
                <a:lnTo>
                  <a:pt x="1188" y="40778"/>
                </a:lnTo>
                <a:lnTo>
                  <a:pt x="1049" y="41410"/>
                </a:lnTo>
                <a:lnTo>
                  <a:pt x="922" y="42042"/>
                </a:lnTo>
                <a:lnTo>
                  <a:pt x="809" y="42686"/>
                </a:lnTo>
                <a:lnTo>
                  <a:pt x="695" y="43317"/>
                </a:lnTo>
                <a:lnTo>
                  <a:pt x="594" y="43962"/>
                </a:lnTo>
                <a:lnTo>
                  <a:pt x="506" y="44606"/>
                </a:lnTo>
                <a:lnTo>
                  <a:pt x="417" y="45250"/>
                </a:lnTo>
                <a:lnTo>
                  <a:pt x="341" y="45907"/>
                </a:lnTo>
                <a:lnTo>
                  <a:pt x="266" y="46564"/>
                </a:lnTo>
                <a:lnTo>
                  <a:pt x="202" y="47208"/>
                </a:lnTo>
                <a:lnTo>
                  <a:pt x="152" y="47865"/>
                </a:lnTo>
                <a:lnTo>
                  <a:pt x="101" y="48535"/>
                </a:lnTo>
                <a:lnTo>
                  <a:pt x="63" y="49192"/>
                </a:lnTo>
                <a:lnTo>
                  <a:pt x="38" y="49861"/>
                </a:lnTo>
                <a:lnTo>
                  <a:pt x="13" y="50518"/>
                </a:lnTo>
                <a:lnTo>
                  <a:pt x="0" y="51188"/>
                </a:lnTo>
                <a:lnTo>
                  <a:pt x="0" y="51857"/>
                </a:lnTo>
                <a:lnTo>
                  <a:pt x="0" y="52527"/>
                </a:lnTo>
                <a:lnTo>
                  <a:pt x="13" y="53196"/>
                </a:lnTo>
                <a:lnTo>
                  <a:pt x="38" y="53866"/>
                </a:lnTo>
                <a:lnTo>
                  <a:pt x="63" y="54523"/>
                </a:lnTo>
                <a:lnTo>
                  <a:pt x="101" y="55192"/>
                </a:lnTo>
                <a:lnTo>
                  <a:pt x="152" y="55849"/>
                </a:lnTo>
                <a:lnTo>
                  <a:pt x="202" y="56506"/>
                </a:lnTo>
                <a:lnTo>
                  <a:pt x="266" y="57163"/>
                </a:lnTo>
                <a:lnTo>
                  <a:pt x="341" y="57820"/>
                </a:lnTo>
                <a:lnTo>
                  <a:pt x="417" y="58464"/>
                </a:lnTo>
                <a:lnTo>
                  <a:pt x="506" y="59108"/>
                </a:lnTo>
                <a:lnTo>
                  <a:pt x="594" y="59752"/>
                </a:lnTo>
                <a:lnTo>
                  <a:pt x="695" y="60397"/>
                </a:lnTo>
                <a:lnTo>
                  <a:pt x="809" y="61041"/>
                </a:lnTo>
                <a:lnTo>
                  <a:pt x="922" y="61673"/>
                </a:lnTo>
                <a:lnTo>
                  <a:pt x="1049" y="62304"/>
                </a:lnTo>
                <a:lnTo>
                  <a:pt x="1188" y="62936"/>
                </a:lnTo>
                <a:lnTo>
                  <a:pt x="1327" y="63568"/>
                </a:lnTo>
                <a:lnTo>
                  <a:pt x="1478" y="64199"/>
                </a:lnTo>
                <a:lnTo>
                  <a:pt x="1630" y="64818"/>
                </a:lnTo>
                <a:lnTo>
                  <a:pt x="1794" y="65437"/>
                </a:lnTo>
                <a:lnTo>
                  <a:pt x="1971" y="66056"/>
                </a:lnTo>
                <a:lnTo>
                  <a:pt x="2148" y="66675"/>
                </a:lnTo>
                <a:lnTo>
                  <a:pt x="2325" y="67282"/>
                </a:lnTo>
                <a:lnTo>
                  <a:pt x="2527" y="67888"/>
                </a:lnTo>
                <a:lnTo>
                  <a:pt x="2729" y="68494"/>
                </a:lnTo>
                <a:lnTo>
                  <a:pt x="2931" y="69088"/>
                </a:lnTo>
                <a:lnTo>
                  <a:pt x="3146" y="69694"/>
                </a:lnTo>
                <a:lnTo>
                  <a:pt x="3373" y="70288"/>
                </a:lnTo>
                <a:lnTo>
                  <a:pt x="3601" y="70869"/>
                </a:lnTo>
                <a:lnTo>
                  <a:pt x="3828" y="71463"/>
                </a:lnTo>
                <a:lnTo>
                  <a:pt x="4068" y="72044"/>
                </a:lnTo>
                <a:lnTo>
                  <a:pt x="4321" y="72625"/>
                </a:lnTo>
                <a:lnTo>
                  <a:pt x="4586" y="73194"/>
                </a:lnTo>
                <a:lnTo>
                  <a:pt x="4839" y="73775"/>
                </a:lnTo>
                <a:lnTo>
                  <a:pt x="5117" y="74343"/>
                </a:lnTo>
                <a:lnTo>
                  <a:pt x="5395" y="74912"/>
                </a:lnTo>
                <a:lnTo>
                  <a:pt x="5673" y="75467"/>
                </a:lnTo>
                <a:lnTo>
                  <a:pt x="5963" y="76023"/>
                </a:lnTo>
                <a:lnTo>
                  <a:pt x="6254" y="76579"/>
                </a:lnTo>
                <a:lnTo>
                  <a:pt x="6557" y="77122"/>
                </a:lnTo>
                <a:lnTo>
                  <a:pt x="6873" y="77666"/>
                </a:lnTo>
                <a:lnTo>
                  <a:pt x="7189" y="78209"/>
                </a:lnTo>
                <a:lnTo>
                  <a:pt x="7505" y="78752"/>
                </a:lnTo>
                <a:lnTo>
                  <a:pt x="8174" y="79813"/>
                </a:lnTo>
                <a:lnTo>
                  <a:pt x="8856" y="80849"/>
                </a:lnTo>
                <a:lnTo>
                  <a:pt x="9564" y="81872"/>
                </a:lnTo>
                <a:lnTo>
                  <a:pt x="10297" y="82883"/>
                </a:lnTo>
                <a:lnTo>
                  <a:pt x="11055" y="83868"/>
                </a:lnTo>
                <a:lnTo>
                  <a:pt x="11838" y="84841"/>
                </a:lnTo>
                <a:lnTo>
                  <a:pt x="12646" y="85788"/>
                </a:lnTo>
                <a:lnTo>
                  <a:pt x="13468" y="86723"/>
                </a:lnTo>
                <a:lnTo>
                  <a:pt x="14314" y="87633"/>
                </a:lnTo>
                <a:lnTo>
                  <a:pt x="15186" y="88530"/>
                </a:lnTo>
                <a:lnTo>
                  <a:pt x="16083" y="89401"/>
                </a:lnTo>
                <a:lnTo>
                  <a:pt x="16992" y="90248"/>
                </a:lnTo>
                <a:lnTo>
                  <a:pt x="17915" y="91069"/>
                </a:lnTo>
                <a:lnTo>
                  <a:pt x="18875" y="91877"/>
                </a:lnTo>
                <a:lnTo>
                  <a:pt x="19835" y="92660"/>
                </a:lnTo>
                <a:lnTo>
                  <a:pt x="20833" y="93418"/>
                </a:lnTo>
                <a:lnTo>
                  <a:pt x="21831" y="94151"/>
                </a:lnTo>
                <a:lnTo>
                  <a:pt x="22867" y="94859"/>
                </a:lnTo>
                <a:lnTo>
                  <a:pt x="23903" y="95541"/>
                </a:lnTo>
                <a:lnTo>
                  <a:pt x="24964" y="96210"/>
                </a:lnTo>
                <a:lnTo>
                  <a:pt x="26051" y="96842"/>
                </a:lnTo>
                <a:lnTo>
                  <a:pt x="26594" y="97158"/>
                </a:lnTo>
                <a:lnTo>
                  <a:pt x="27137" y="97461"/>
                </a:lnTo>
                <a:lnTo>
                  <a:pt x="27693" y="97751"/>
                </a:lnTo>
                <a:lnTo>
                  <a:pt x="28249" y="98042"/>
                </a:lnTo>
                <a:lnTo>
                  <a:pt x="28805" y="98320"/>
                </a:lnTo>
                <a:lnTo>
                  <a:pt x="29373" y="98598"/>
                </a:lnTo>
                <a:lnTo>
                  <a:pt x="29942" y="98876"/>
                </a:lnTo>
                <a:lnTo>
                  <a:pt x="30510" y="99128"/>
                </a:lnTo>
                <a:lnTo>
                  <a:pt x="31092" y="99394"/>
                </a:lnTo>
                <a:lnTo>
                  <a:pt x="31673" y="99634"/>
                </a:lnTo>
                <a:lnTo>
                  <a:pt x="32254" y="99886"/>
                </a:lnTo>
                <a:lnTo>
                  <a:pt x="32848" y="100114"/>
                </a:lnTo>
                <a:lnTo>
                  <a:pt x="33429" y="100341"/>
                </a:lnTo>
                <a:lnTo>
                  <a:pt x="34023" y="100568"/>
                </a:lnTo>
                <a:lnTo>
                  <a:pt x="34629" y="100783"/>
                </a:lnTo>
                <a:lnTo>
                  <a:pt x="35223" y="100985"/>
                </a:lnTo>
                <a:lnTo>
                  <a:pt x="35829" y="101187"/>
                </a:lnTo>
                <a:lnTo>
                  <a:pt x="36436" y="101377"/>
                </a:lnTo>
                <a:lnTo>
                  <a:pt x="37042" y="101566"/>
                </a:lnTo>
                <a:lnTo>
                  <a:pt x="37661" y="101743"/>
                </a:lnTo>
                <a:lnTo>
                  <a:pt x="38280" y="101920"/>
                </a:lnTo>
                <a:lnTo>
                  <a:pt x="38899" y="102084"/>
                </a:lnTo>
                <a:lnTo>
                  <a:pt x="39518" y="102236"/>
                </a:lnTo>
                <a:lnTo>
                  <a:pt x="40150" y="102388"/>
                </a:lnTo>
                <a:lnTo>
                  <a:pt x="40769" y="102527"/>
                </a:lnTo>
                <a:lnTo>
                  <a:pt x="41401" y="102665"/>
                </a:lnTo>
                <a:lnTo>
                  <a:pt x="42045" y="102792"/>
                </a:lnTo>
                <a:lnTo>
                  <a:pt x="42677" y="102906"/>
                </a:lnTo>
                <a:lnTo>
                  <a:pt x="43321" y="103019"/>
                </a:lnTo>
                <a:lnTo>
                  <a:pt x="43965" y="103120"/>
                </a:lnTo>
                <a:lnTo>
                  <a:pt x="44610" y="103209"/>
                </a:lnTo>
                <a:lnTo>
                  <a:pt x="45254" y="103297"/>
                </a:lnTo>
                <a:lnTo>
                  <a:pt x="45898" y="103373"/>
                </a:lnTo>
                <a:lnTo>
                  <a:pt x="46555" y="103449"/>
                </a:lnTo>
                <a:lnTo>
                  <a:pt x="47212" y="103512"/>
                </a:lnTo>
                <a:lnTo>
                  <a:pt x="47869" y="103562"/>
                </a:lnTo>
                <a:lnTo>
                  <a:pt x="48526" y="103613"/>
                </a:lnTo>
                <a:lnTo>
                  <a:pt x="49183" y="103651"/>
                </a:lnTo>
                <a:lnTo>
                  <a:pt x="49852" y="103676"/>
                </a:lnTo>
                <a:lnTo>
                  <a:pt x="50522" y="103701"/>
                </a:lnTo>
                <a:lnTo>
                  <a:pt x="51192" y="103714"/>
                </a:lnTo>
                <a:lnTo>
                  <a:pt x="52531" y="103714"/>
                </a:lnTo>
                <a:lnTo>
                  <a:pt x="53200" y="103701"/>
                </a:lnTo>
                <a:lnTo>
                  <a:pt x="53857" y="103676"/>
                </a:lnTo>
                <a:lnTo>
                  <a:pt x="54527" y="103651"/>
                </a:lnTo>
                <a:lnTo>
                  <a:pt x="55184" y="103613"/>
                </a:lnTo>
                <a:lnTo>
                  <a:pt x="55853" y="103562"/>
                </a:lnTo>
                <a:lnTo>
                  <a:pt x="56510" y="103512"/>
                </a:lnTo>
                <a:lnTo>
                  <a:pt x="57155" y="103449"/>
                </a:lnTo>
                <a:lnTo>
                  <a:pt x="57812" y="103373"/>
                </a:lnTo>
                <a:lnTo>
                  <a:pt x="58456" y="103297"/>
                </a:lnTo>
                <a:lnTo>
                  <a:pt x="59113" y="103209"/>
                </a:lnTo>
                <a:lnTo>
                  <a:pt x="59757" y="103120"/>
                </a:lnTo>
                <a:lnTo>
                  <a:pt x="60402" y="103019"/>
                </a:lnTo>
                <a:lnTo>
                  <a:pt x="61033" y="102906"/>
                </a:lnTo>
                <a:lnTo>
                  <a:pt x="61678" y="102792"/>
                </a:lnTo>
                <a:lnTo>
                  <a:pt x="62309" y="102665"/>
                </a:lnTo>
                <a:lnTo>
                  <a:pt x="62941" y="102527"/>
                </a:lnTo>
                <a:lnTo>
                  <a:pt x="63573" y="102388"/>
                </a:lnTo>
                <a:lnTo>
                  <a:pt x="64192" y="102236"/>
                </a:lnTo>
                <a:lnTo>
                  <a:pt x="64823" y="102084"/>
                </a:lnTo>
                <a:lnTo>
                  <a:pt x="65442" y="101920"/>
                </a:lnTo>
                <a:lnTo>
                  <a:pt x="66049" y="101743"/>
                </a:lnTo>
                <a:lnTo>
                  <a:pt x="66668" y="101566"/>
                </a:lnTo>
                <a:lnTo>
                  <a:pt x="67274" y="101377"/>
                </a:lnTo>
                <a:lnTo>
                  <a:pt x="67881" y="101187"/>
                </a:lnTo>
                <a:lnTo>
                  <a:pt x="68487" y="100985"/>
                </a:lnTo>
                <a:lnTo>
                  <a:pt x="69094" y="100783"/>
                </a:lnTo>
                <a:lnTo>
                  <a:pt x="69687" y="100568"/>
                </a:lnTo>
                <a:lnTo>
                  <a:pt x="70281" y="100341"/>
                </a:lnTo>
                <a:lnTo>
                  <a:pt x="70875" y="100114"/>
                </a:lnTo>
                <a:lnTo>
                  <a:pt x="71456" y="99886"/>
                </a:lnTo>
                <a:lnTo>
                  <a:pt x="72037" y="99634"/>
                </a:lnTo>
                <a:lnTo>
                  <a:pt x="72618" y="99394"/>
                </a:lnTo>
                <a:lnTo>
                  <a:pt x="73199" y="99128"/>
                </a:lnTo>
                <a:lnTo>
                  <a:pt x="73768" y="98876"/>
                </a:lnTo>
                <a:lnTo>
                  <a:pt x="74336" y="98598"/>
                </a:lnTo>
                <a:lnTo>
                  <a:pt x="74905" y="98320"/>
                </a:lnTo>
                <a:lnTo>
                  <a:pt x="75461" y="98042"/>
                </a:lnTo>
                <a:lnTo>
                  <a:pt x="76029" y="97751"/>
                </a:lnTo>
                <a:lnTo>
                  <a:pt x="76573" y="97461"/>
                </a:lnTo>
                <a:lnTo>
                  <a:pt x="77129" y="97158"/>
                </a:lnTo>
                <a:lnTo>
                  <a:pt x="77672" y="96842"/>
                </a:lnTo>
                <a:lnTo>
                  <a:pt x="78746" y="96210"/>
                </a:lnTo>
                <a:lnTo>
                  <a:pt x="79807" y="95541"/>
                </a:lnTo>
                <a:lnTo>
                  <a:pt x="80855" y="94859"/>
                </a:lnTo>
                <a:lnTo>
                  <a:pt x="81879" y="94151"/>
                </a:lnTo>
                <a:lnTo>
                  <a:pt x="82889" y="93418"/>
                </a:lnTo>
                <a:lnTo>
                  <a:pt x="83875" y="92660"/>
                </a:lnTo>
                <a:lnTo>
                  <a:pt x="84848" y="91877"/>
                </a:lnTo>
                <a:lnTo>
                  <a:pt x="85795" y="91069"/>
                </a:lnTo>
                <a:lnTo>
                  <a:pt x="86730" y="90248"/>
                </a:lnTo>
                <a:lnTo>
                  <a:pt x="87640" y="89401"/>
                </a:lnTo>
                <a:lnTo>
                  <a:pt x="88524" y="88530"/>
                </a:lnTo>
                <a:lnTo>
                  <a:pt x="89396" y="87633"/>
                </a:lnTo>
                <a:lnTo>
                  <a:pt x="90242" y="86723"/>
                </a:lnTo>
                <a:lnTo>
                  <a:pt x="91076" y="85788"/>
                </a:lnTo>
                <a:lnTo>
                  <a:pt x="91872" y="84841"/>
                </a:lnTo>
                <a:lnTo>
                  <a:pt x="92655" y="83868"/>
                </a:lnTo>
                <a:lnTo>
                  <a:pt x="93413" y="82883"/>
                </a:lnTo>
                <a:lnTo>
                  <a:pt x="94146" y="81872"/>
                </a:lnTo>
                <a:lnTo>
                  <a:pt x="94853" y="80849"/>
                </a:lnTo>
                <a:lnTo>
                  <a:pt x="95548" y="79813"/>
                </a:lnTo>
                <a:lnTo>
                  <a:pt x="96205" y="78752"/>
                </a:lnTo>
                <a:lnTo>
                  <a:pt x="96850" y="77666"/>
                </a:lnTo>
                <a:lnTo>
                  <a:pt x="97153" y="77122"/>
                </a:lnTo>
                <a:lnTo>
                  <a:pt x="97456" y="76579"/>
                </a:lnTo>
                <a:lnTo>
                  <a:pt x="97759" y="76023"/>
                </a:lnTo>
                <a:lnTo>
                  <a:pt x="98037" y="75467"/>
                </a:lnTo>
                <a:lnTo>
                  <a:pt x="98328" y="74912"/>
                </a:lnTo>
                <a:lnTo>
                  <a:pt x="98606" y="74343"/>
                </a:lnTo>
                <a:lnTo>
                  <a:pt x="98871" y="73775"/>
                </a:lnTo>
                <a:lnTo>
                  <a:pt x="99136" y="73194"/>
                </a:lnTo>
                <a:lnTo>
                  <a:pt x="99389" y="72625"/>
                </a:lnTo>
                <a:lnTo>
                  <a:pt x="99642" y="72044"/>
                </a:lnTo>
                <a:lnTo>
                  <a:pt x="99882" y="71463"/>
                </a:lnTo>
                <a:lnTo>
                  <a:pt x="100122" y="70869"/>
                </a:lnTo>
                <a:lnTo>
                  <a:pt x="100349" y="70288"/>
                </a:lnTo>
                <a:lnTo>
                  <a:pt x="100564" y="69694"/>
                </a:lnTo>
                <a:lnTo>
                  <a:pt x="100779" y="69088"/>
                </a:lnTo>
                <a:lnTo>
                  <a:pt x="100993" y="68494"/>
                </a:lnTo>
                <a:lnTo>
                  <a:pt x="101196" y="67888"/>
                </a:lnTo>
                <a:lnTo>
                  <a:pt x="101385" y="67282"/>
                </a:lnTo>
                <a:lnTo>
                  <a:pt x="101575" y="66675"/>
                </a:lnTo>
                <a:lnTo>
                  <a:pt x="101751" y="66056"/>
                </a:lnTo>
                <a:lnTo>
                  <a:pt x="101916" y="65437"/>
                </a:lnTo>
                <a:lnTo>
                  <a:pt x="102080" y="64818"/>
                </a:lnTo>
                <a:lnTo>
                  <a:pt x="102244" y="64199"/>
                </a:lnTo>
                <a:lnTo>
                  <a:pt x="102383" y="63568"/>
                </a:lnTo>
                <a:lnTo>
                  <a:pt x="102535" y="62936"/>
                </a:lnTo>
                <a:lnTo>
                  <a:pt x="102661" y="62304"/>
                </a:lnTo>
                <a:lnTo>
                  <a:pt x="102787" y="61673"/>
                </a:lnTo>
                <a:lnTo>
                  <a:pt x="102901" y="61041"/>
                </a:lnTo>
                <a:lnTo>
                  <a:pt x="103015" y="60397"/>
                </a:lnTo>
                <a:lnTo>
                  <a:pt x="103116" y="59752"/>
                </a:lnTo>
                <a:lnTo>
                  <a:pt x="103217" y="59108"/>
                </a:lnTo>
                <a:lnTo>
                  <a:pt x="103305" y="58464"/>
                </a:lnTo>
                <a:lnTo>
                  <a:pt x="103381" y="57820"/>
                </a:lnTo>
                <a:lnTo>
                  <a:pt x="103444" y="57163"/>
                </a:lnTo>
                <a:lnTo>
                  <a:pt x="103508" y="56506"/>
                </a:lnTo>
                <a:lnTo>
                  <a:pt x="103571" y="55849"/>
                </a:lnTo>
                <a:lnTo>
                  <a:pt x="103609" y="55192"/>
                </a:lnTo>
                <a:lnTo>
                  <a:pt x="103646" y="54523"/>
                </a:lnTo>
                <a:lnTo>
                  <a:pt x="103672" y="53866"/>
                </a:lnTo>
                <a:lnTo>
                  <a:pt x="103697" y="53196"/>
                </a:lnTo>
                <a:lnTo>
                  <a:pt x="103710" y="52527"/>
                </a:lnTo>
                <a:lnTo>
                  <a:pt x="103710" y="51857"/>
                </a:lnTo>
                <a:lnTo>
                  <a:pt x="103710" y="51188"/>
                </a:lnTo>
                <a:lnTo>
                  <a:pt x="103697" y="50518"/>
                </a:lnTo>
                <a:lnTo>
                  <a:pt x="103672" y="49861"/>
                </a:lnTo>
                <a:lnTo>
                  <a:pt x="103646" y="49192"/>
                </a:lnTo>
                <a:lnTo>
                  <a:pt x="103609" y="48535"/>
                </a:lnTo>
                <a:lnTo>
                  <a:pt x="103571" y="47865"/>
                </a:lnTo>
                <a:lnTo>
                  <a:pt x="103508" y="47208"/>
                </a:lnTo>
                <a:lnTo>
                  <a:pt x="103444" y="46564"/>
                </a:lnTo>
                <a:lnTo>
                  <a:pt x="103381" y="45907"/>
                </a:lnTo>
                <a:lnTo>
                  <a:pt x="103305" y="45250"/>
                </a:lnTo>
                <a:lnTo>
                  <a:pt x="103217" y="44606"/>
                </a:lnTo>
                <a:lnTo>
                  <a:pt x="103116" y="43962"/>
                </a:lnTo>
                <a:lnTo>
                  <a:pt x="103015" y="43317"/>
                </a:lnTo>
                <a:lnTo>
                  <a:pt x="102901" y="42686"/>
                </a:lnTo>
                <a:lnTo>
                  <a:pt x="102787" y="42042"/>
                </a:lnTo>
                <a:lnTo>
                  <a:pt x="102661" y="41410"/>
                </a:lnTo>
                <a:lnTo>
                  <a:pt x="102535" y="40778"/>
                </a:lnTo>
                <a:lnTo>
                  <a:pt x="102383" y="40147"/>
                </a:lnTo>
                <a:lnTo>
                  <a:pt x="102244" y="39528"/>
                </a:lnTo>
                <a:lnTo>
                  <a:pt x="102080" y="38896"/>
                </a:lnTo>
                <a:lnTo>
                  <a:pt x="101916" y="38277"/>
                </a:lnTo>
                <a:lnTo>
                  <a:pt x="101751" y="37658"/>
                </a:lnTo>
                <a:lnTo>
                  <a:pt x="101575" y="37052"/>
                </a:lnTo>
                <a:lnTo>
                  <a:pt x="101385" y="36445"/>
                </a:lnTo>
                <a:lnTo>
                  <a:pt x="101196" y="35826"/>
                </a:lnTo>
                <a:lnTo>
                  <a:pt x="100993" y="35233"/>
                </a:lnTo>
                <a:lnTo>
                  <a:pt x="100779" y="34626"/>
                </a:lnTo>
                <a:lnTo>
                  <a:pt x="100564" y="34032"/>
                </a:lnTo>
                <a:lnTo>
                  <a:pt x="100349" y="33439"/>
                </a:lnTo>
                <a:lnTo>
                  <a:pt x="100122" y="32845"/>
                </a:lnTo>
                <a:lnTo>
                  <a:pt x="99882" y="32264"/>
                </a:lnTo>
                <a:lnTo>
                  <a:pt x="99642" y="31670"/>
                </a:lnTo>
                <a:lnTo>
                  <a:pt x="99389" y="31102"/>
                </a:lnTo>
                <a:lnTo>
                  <a:pt x="99136" y="30521"/>
                </a:lnTo>
                <a:lnTo>
                  <a:pt x="98871" y="29952"/>
                </a:lnTo>
                <a:lnTo>
                  <a:pt x="98606" y="29384"/>
                </a:lnTo>
                <a:lnTo>
                  <a:pt x="98328" y="28815"/>
                </a:lnTo>
                <a:lnTo>
                  <a:pt x="98037" y="28247"/>
                </a:lnTo>
                <a:lnTo>
                  <a:pt x="97759" y="27691"/>
                </a:lnTo>
                <a:lnTo>
                  <a:pt x="97456" y="27148"/>
                </a:lnTo>
                <a:lnTo>
                  <a:pt x="97153" y="26592"/>
                </a:lnTo>
                <a:lnTo>
                  <a:pt x="96850" y="26049"/>
                </a:lnTo>
                <a:lnTo>
                  <a:pt x="96205" y="24975"/>
                </a:lnTo>
                <a:lnTo>
                  <a:pt x="95548" y="23914"/>
                </a:lnTo>
                <a:lnTo>
                  <a:pt x="94853" y="22865"/>
                </a:lnTo>
                <a:lnTo>
                  <a:pt x="94146" y="21842"/>
                </a:lnTo>
                <a:lnTo>
                  <a:pt x="93413" y="20831"/>
                </a:lnTo>
                <a:lnTo>
                  <a:pt x="92655" y="19846"/>
                </a:lnTo>
                <a:lnTo>
                  <a:pt x="91872" y="18873"/>
                </a:lnTo>
                <a:lnTo>
                  <a:pt x="91076" y="17926"/>
                </a:lnTo>
                <a:lnTo>
                  <a:pt x="90242" y="16991"/>
                </a:lnTo>
                <a:lnTo>
                  <a:pt x="89396" y="16081"/>
                </a:lnTo>
                <a:lnTo>
                  <a:pt x="88524" y="15197"/>
                </a:lnTo>
                <a:lnTo>
                  <a:pt x="87640" y="14326"/>
                </a:lnTo>
                <a:lnTo>
                  <a:pt x="86730" y="13479"/>
                </a:lnTo>
                <a:lnTo>
                  <a:pt x="85795" y="12645"/>
                </a:lnTo>
                <a:lnTo>
                  <a:pt x="84848" y="11850"/>
                </a:lnTo>
                <a:lnTo>
                  <a:pt x="83875" y="11066"/>
                </a:lnTo>
                <a:lnTo>
                  <a:pt x="82889" y="10308"/>
                </a:lnTo>
                <a:lnTo>
                  <a:pt x="81879" y="9576"/>
                </a:lnTo>
                <a:lnTo>
                  <a:pt x="80855" y="8856"/>
                </a:lnTo>
                <a:lnTo>
                  <a:pt x="79807" y="8173"/>
                </a:lnTo>
                <a:lnTo>
                  <a:pt x="78746" y="7517"/>
                </a:lnTo>
                <a:lnTo>
                  <a:pt x="77672" y="6872"/>
                </a:lnTo>
                <a:lnTo>
                  <a:pt x="77129" y="6569"/>
                </a:lnTo>
                <a:lnTo>
                  <a:pt x="76573" y="6266"/>
                </a:lnTo>
                <a:lnTo>
                  <a:pt x="76029" y="5963"/>
                </a:lnTo>
                <a:lnTo>
                  <a:pt x="75461" y="5672"/>
                </a:lnTo>
                <a:lnTo>
                  <a:pt x="74905" y="5394"/>
                </a:lnTo>
                <a:lnTo>
                  <a:pt x="74336" y="5116"/>
                </a:lnTo>
                <a:lnTo>
                  <a:pt x="73768" y="4851"/>
                </a:lnTo>
                <a:lnTo>
                  <a:pt x="73199" y="4586"/>
                </a:lnTo>
                <a:lnTo>
                  <a:pt x="72618" y="4333"/>
                </a:lnTo>
                <a:lnTo>
                  <a:pt x="72037" y="4080"/>
                </a:lnTo>
                <a:lnTo>
                  <a:pt x="71456" y="3840"/>
                </a:lnTo>
                <a:lnTo>
                  <a:pt x="70875" y="3600"/>
                </a:lnTo>
                <a:lnTo>
                  <a:pt x="70281" y="3373"/>
                </a:lnTo>
                <a:lnTo>
                  <a:pt x="69687" y="3146"/>
                </a:lnTo>
                <a:lnTo>
                  <a:pt x="69094" y="2931"/>
                </a:lnTo>
                <a:lnTo>
                  <a:pt x="68487" y="2729"/>
                </a:lnTo>
                <a:lnTo>
                  <a:pt x="67881" y="2527"/>
                </a:lnTo>
                <a:lnTo>
                  <a:pt x="67274" y="2337"/>
                </a:lnTo>
                <a:lnTo>
                  <a:pt x="66668" y="2148"/>
                </a:lnTo>
                <a:lnTo>
                  <a:pt x="66049" y="1971"/>
                </a:lnTo>
                <a:lnTo>
                  <a:pt x="65442" y="1807"/>
                </a:lnTo>
                <a:lnTo>
                  <a:pt x="64823" y="1642"/>
                </a:lnTo>
                <a:lnTo>
                  <a:pt x="64192" y="1478"/>
                </a:lnTo>
                <a:lnTo>
                  <a:pt x="63573" y="1339"/>
                </a:lnTo>
                <a:lnTo>
                  <a:pt x="62941" y="1188"/>
                </a:lnTo>
                <a:lnTo>
                  <a:pt x="62309" y="1061"/>
                </a:lnTo>
                <a:lnTo>
                  <a:pt x="61678" y="935"/>
                </a:lnTo>
                <a:lnTo>
                  <a:pt x="61033" y="821"/>
                </a:lnTo>
                <a:lnTo>
                  <a:pt x="60402" y="708"/>
                </a:lnTo>
                <a:lnTo>
                  <a:pt x="59757" y="607"/>
                </a:lnTo>
                <a:lnTo>
                  <a:pt x="59113" y="505"/>
                </a:lnTo>
                <a:lnTo>
                  <a:pt x="58456" y="417"/>
                </a:lnTo>
                <a:lnTo>
                  <a:pt x="57812" y="341"/>
                </a:lnTo>
                <a:lnTo>
                  <a:pt x="57155" y="278"/>
                </a:lnTo>
                <a:lnTo>
                  <a:pt x="56510" y="215"/>
                </a:lnTo>
                <a:lnTo>
                  <a:pt x="55853" y="152"/>
                </a:lnTo>
                <a:lnTo>
                  <a:pt x="55184" y="114"/>
                </a:lnTo>
                <a:lnTo>
                  <a:pt x="54527" y="76"/>
                </a:lnTo>
                <a:lnTo>
                  <a:pt x="53857" y="38"/>
                </a:lnTo>
                <a:lnTo>
                  <a:pt x="53200" y="25"/>
                </a:lnTo>
                <a:lnTo>
                  <a:pt x="52531" y="13"/>
                </a:lnTo>
                <a:lnTo>
                  <a:pt x="51861" y="0"/>
                </a:ln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56"/>
          <p:cNvSpPr/>
          <p:nvPr/>
        </p:nvSpPr>
        <p:spPr>
          <a:xfrm rot="10800000">
            <a:off x="948595" y="3189151"/>
            <a:ext cx="728303" cy="728332"/>
          </a:xfrm>
          <a:custGeom>
            <a:avLst/>
            <a:gdLst/>
            <a:ahLst/>
            <a:cxnLst/>
            <a:rect l="l" t="t" r="r" b="b"/>
            <a:pathLst>
              <a:path w="103710" h="103714" extrusionOk="0">
                <a:moveTo>
                  <a:pt x="51861" y="0"/>
                </a:moveTo>
                <a:lnTo>
                  <a:pt x="51192" y="13"/>
                </a:lnTo>
                <a:lnTo>
                  <a:pt x="50522" y="25"/>
                </a:lnTo>
                <a:lnTo>
                  <a:pt x="49852" y="38"/>
                </a:lnTo>
                <a:lnTo>
                  <a:pt x="49183" y="76"/>
                </a:lnTo>
                <a:lnTo>
                  <a:pt x="48526" y="114"/>
                </a:lnTo>
                <a:lnTo>
                  <a:pt x="47869" y="152"/>
                </a:lnTo>
                <a:lnTo>
                  <a:pt x="47212" y="215"/>
                </a:lnTo>
                <a:lnTo>
                  <a:pt x="46555" y="278"/>
                </a:lnTo>
                <a:lnTo>
                  <a:pt x="45898" y="341"/>
                </a:lnTo>
                <a:lnTo>
                  <a:pt x="45254" y="417"/>
                </a:lnTo>
                <a:lnTo>
                  <a:pt x="44610" y="505"/>
                </a:lnTo>
                <a:lnTo>
                  <a:pt x="43965" y="607"/>
                </a:lnTo>
                <a:lnTo>
                  <a:pt x="43321" y="708"/>
                </a:lnTo>
                <a:lnTo>
                  <a:pt x="42677" y="821"/>
                </a:lnTo>
                <a:lnTo>
                  <a:pt x="42045" y="935"/>
                </a:lnTo>
                <a:lnTo>
                  <a:pt x="41401" y="1061"/>
                </a:lnTo>
                <a:lnTo>
                  <a:pt x="40769" y="1188"/>
                </a:lnTo>
                <a:lnTo>
                  <a:pt x="40150" y="1339"/>
                </a:lnTo>
                <a:lnTo>
                  <a:pt x="39518" y="1478"/>
                </a:lnTo>
                <a:lnTo>
                  <a:pt x="38899" y="1642"/>
                </a:lnTo>
                <a:lnTo>
                  <a:pt x="38280" y="1807"/>
                </a:lnTo>
                <a:lnTo>
                  <a:pt x="37661" y="1971"/>
                </a:lnTo>
                <a:lnTo>
                  <a:pt x="37042" y="2148"/>
                </a:lnTo>
                <a:lnTo>
                  <a:pt x="36436" y="2337"/>
                </a:lnTo>
                <a:lnTo>
                  <a:pt x="35829" y="2527"/>
                </a:lnTo>
                <a:lnTo>
                  <a:pt x="35223" y="2729"/>
                </a:lnTo>
                <a:lnTo>
                  <a:pt x="34629" y="2931"/>
                </a:lnTo>
                <a:lnTo>
                  <a:pt x="34023" y="3146"/>
                </a:lnTo>
                <a:lnTo>
                  <a:pt x="33429" y="3373"/>
                </a:lnTo>
                <a:lnTo>
                  <a:pt x="32848" y="3600"/>
                </a:lnTo>
                <a:lnTo>
                  <a:pt x="32254" y="3840"/>
                </a:lnTo>
                <a:lnTo>
                  <a:pt x="31673" y="4080"/>
                </a:lnTo>
                <a:lnTo>
                  <a:pt x="31092" y="4333"/>
                </a:lnTo>
                <a:lnTo>
                  <a:pt x="30510" y="4586"/>
                </a:lnTo>
                <a:lnTo>
                  <a:pt x="29942" y="4851"/>
                </a:lnTo>
                <a:lnTo>
                  <a:pt x="29373" y="5116"/>
                </a:lnTo>
                <a:lnTo>
                  <a:pt x="28805" y="5394"/>
                </a:lnTo>
                <a:lnTo>
                  <a:pt x="28249" y="5672"/>
                </a:lnTo>
                <a:lnTo>
                  <a:pt x="27693" y="5963"/>
                </a:lnTo>
                <a:lnTo>
                  <a:pt x="27137" y="6266"/>
                </a:lnTo>
                <a:lnTo>
                  <a:pt x="26594" y="6569"/>
                </a:lnTo>
                <a:lnTo>
                  <a:pt x="26051" y="6872"/>
                </a:lnTo>
                <a:lnTo>
                  <a:pt x="24964" y="7517"/>
                </a:lnTo>
                <a:lnTo>
                  <a:pt x="23903" y="8173"/>
                </a:lnTo>
                <a:lnTo>
                  <a:pt x="22867" y="8856"/>
                </a:lnTo>
                <a:lnTo>
                  <a:pt x="21831" y="9576"/>
                </a:lnTo>
                <a:lnTo>
                  <a:pt x="20833" y="10308"/>
                </a:lnTo>
                <a:lnTo>
                  <a:pt x="19835" y="11066"/>
                </a:lnTo>
                <a:lnTo>
                  <a:pt x="18875" y="11850"/>
                </a:lnTo>
                <a:lnTo>
                  <a:pt x="17915" y="12645"/>
                </a:lnTo>
                <a:lnTo>
                  <a:pt x="16992" y="13479"/>
                </a:lnTo>
                <a:lnTo>
                  <a:pt x="16083" y="14326"/>
                </a:lnTo>
                <a:lnTo>
                  <a:pt x="15186" y="15197"/>
                </a:lnTo>
                <a:lnTo>
                  <a:pt x="14314" y="16081"/>
                </a:lnTo>
                <a:lnTo>
                  <a:pt x="13468" y="16991"/>
                </a:lnTo>
                <a:lnTo>
                  <a:pt x="12646" y="17926"/>
                </a:lnTo>
                <a:lnTo>
                  <a:pt x="11838" y="18873"/>
                </a:lnTo>
                <a:lnTo>
                  <a:pt x="11055" y="19846"/>
                </a:lnTo>
                <a:lnTo>
                  <a:pt x="10297" y="20831"/>
                </a:lnTo>
                <a:lnTo>
                  <a:pt x="9564" y="21842"/>
                </a:lnTo>
                <a:lnTo>
                  <a:pt x="8856" y="22865"/>
                </a:lnTo>
                <a:lnTo>
                  <a:pt x="8174" y="23914"/>
                </a:lnTo>
                <a:lnTo>
                  <a:pt x="7505" y="24975"/>
                </a:lnTo>
                <a:lnTo>
                  <a:pt x="6873" y="26049"/>
                </a:lnTo>
                <a:lnTo>
                  <a:pt x="6557" y="26592"/>
                </a:lnTo>
                <a:lnTo>
                  <a:pt x="6254" y="27148"/>
                </a:lnTo>
                <a:lnTo>
                  <a:pt x="5963" y="27691"/>
                </a:lnTo>
                <a:lnTo>
                  <a:pt x="5673" y="28247"/>
                </a:lnTo>
                <a:lnTo>
                  <a:pt x="5395" y="28815"/>
                </a:lnTo>
                <a:lnTo>
                  <a:pt x="5117" y="29384"/>
                </a:lnTo>
                <a:lnTo>
                  <a:pt x="4839" y="29952"/>
                </a:lnTo>
                <a:lnTo>
                  <a:pt x="4586" y="30521"/>
                </a:lnTo>
                <a:lnTo>
                  <a:pt x="4321" y="31102"/>
                </a:lnTo>
                <a:lnTo>
                  <a:pt x="4068" y="31670"/>
                </a:lnTo>
                <a:lnTo>
                  <a:pt x="3828" y="32264"/>
                </a:lnTo>
                <a:lnTo>
                  <a:pt x="3601" y="32845"/>
                </a:lnTo>
                <a:lnTo>
                  <a:pt x="3373" y="33439"/>
                </a:lnTo>
                <a:lnTo>
                  <a:pt x="3146" y="34032"/>
                </a:lnTo>
                <a:lnTo>
                  <a:pt x="2931" y="34626"/>
                </a:lnTo>
                <a:lnTo>
                  <a:pt x="2729" y="35233"/>
                </a:lnTo>
                <a:lnTo>
                  <a:pt x="2527" y="35826"/>
                </a:lnTo>
                <a:lnTo>
                  <a:pt x="2325" y="36445"/>
                </a:lnTo>
                <a:lnTo>
                  <a:pt x="2148" y="37052"/>
                </a:lnTo>
                <a:lnTo>
                  <a:pt x="1971" y="37658"/>
                </a:lnTo>
                <a:lnTo>
                  <a:pt x="1794" y="38277"/>
                </a:lnTo>
                <a:lnTo>
                  <a:pt x="1630" y="38896"/>
                </a:lnTo>
                <a:lnTo>
                  <a:pt x="1478" y="39528"/>
                </a:lnTo>
                <a:lnTo>
                  <a:pt x="1327" y="40147"/>
                </a:lnTo>
                <a:lnTo>
                  <a:pt x="1188" y="40778"/>
                </a:lnTo>
                <a:lnTo>
                  <a:pt x="1049" y="41410"/>
                </a:lnTo>
                <a:lnTo>
                  <a:pt x="922" y="42042"/>
                </a:lnTo>
                <a:lnTo>
                  <a:pt x="809" y="42686"/>
                </a:lnTo>
                <a:lnTo>
                  <a:pt x="695" y="43317"/>
                </a:lnTo>
                <a:lnTo>
                  <a:pt x="594" y="43962"/>
                </a:lnTo>
                <a:lnTo>
                  <a:pt x="506" y="44606"/>
                </a:lnTo>
                <a:lnTo>
                  <a:pt x="417" y="45250"/>
                </a:lnTo>
                <a:lnTo>
                  <a:pt x="341" y="45907"/>
                </a:lnTo>
                <a:lnTo>
                  <a:pt x="266" y="46564"/>
                </a:lnTo>
                <a:lnTo>
                  <a:pt x="202" y="47208"/>
                </a:lnTo>
                <a:lnTo>
                  <a:pt x="152" y="47865"/>
                </a:lnTo>
                <a:lnTo>
                  <a:pt x="101" y="48535"/>
                </a:lnTo>
                <a:lnTo>
                  <a:pt x="63" y="49192"/>
                </a:lnTo>
                <a:lnTo>
                  <a:pt x="38" y="49861"/>
                </a:lnTo>
                <a:lnTo>
                  <a:pt x="13" y="50518"/>
                </a:lnTo>
                <a:lnTo>
                  <a:pt x="0" y="51188"/>
                </a:lnTo>
                <a:lnTo>
                  <a:pt x="0" y="51857"/>
                </a:lnTo>
                <a:lnTo>
                  <a:pt x="0" y="52527"/>
                </a:lnTo>
                <a:lnTo>
                  <a:pt x="13" y="53196"/>
                </a:lnTo>
                <a:lnTo>
                  <a:pt x="38" y="53866"/>
                </a:lnTo>
                <a:lnTo>
                  <a:pt x="63" y="54523"/>
                </a:lnTo>
                <a:lnTo>
                  <a:pt x="101" y="55192"/>
                </a:lnTo>
                <a:lnTo>
                  <a:pt x="152" y="55849"/>
                </a:lnTo>
                <a:lnTo>
                  <a:pt x="202" y="56506"/>
                </a:lnTo>
                <a:lnTo>
                  <a:pt x="266" y="57163"/>
                </a:lnTo>
                <a:lnTo>
                  <a:pt x="341" y="57820"/>
                </a:lnTo>
                <a:lnTo>
                  <a:pt x="417" y="58464"/>
                </a:lnTo>
                <a:lnTo>
                  <a:pt x="506" y="59108"/>
                </a:lnTo>
                <a:lnTo>
                  <a:pt x="594" y="59752"/>
                </a:lnTo>
                <a:lnTo>
                  <a:pt x="695" y="60397"/>
                </a:lnTo>
                <a:lnTo>
                  <a:pt x="809" y="61041"/>
                </a:lnTo>
                <a:lnTo>
                  <a:pt x="922" y="61673"/>
                </a:lnTo>
                <a:lnTo>
                  <a:pt x="1049" y="62304"/>
                </a:lnTo>
                <a:lnTo>
                  <a:pt x="1188" y="62936"/>
                </a:lnTo>
                <a:lnTo>
                  <a:pt x="1327" y="63568"/>
                </a:lnTo>
                <a:lnTo>
                  <a:pt x="1478" y="64199"/>
                </a:lnTo>
                <a:lnTo>
                  <a:pt x="1630" y="64818"/>
                </a:lnTo>
                <a:lnTo>
                  <a:pt x="1794" y="65437"/>
                </a:lnTo>
                <a:lnTo>
                  <a:pt x="1971" y="66056"/>
                </a:lnTo>
                <a:lnTo>
                  <a:pt x="2148" y="66675"/>
                </a:lnTo>
                <a:lnTo>
                  <a:pt x="2325" y="67282"/>
                </a:lnTo>
                <a:lnTo>
                  <a:pt x="2527" y="67888"/>
                </a:lnTo>
                <a:lnTo>
                  <a:pt x="2729" y="68494"/>
                </a:lnTo>
                <a:lnTo>
                  <a:pt x="2931" y="69088"/>
                </a:lnTo>
                <a:lnTo>
                  <a:pt x="3146" y="69694"/>
                </a:lnTo>
                <a:lnTo>
                  <a:pt x="3373" y="70288"/>
                </a:lnTo>
                <a:lnTo>
                  <a:pt x="3601" y="70869"/>
                </a:lnTo>
                <a:lnTo>
                  <a:pt x="3828" y="71463"/>
                </a:lnTo>
                <a:lnTo>
                  <a:pt x="4068" y="72044"/>
                </a:lnTo>
                <a:lnTo>
                  <a:pt x="4321" y="72625"/>
                </a:lnTo>
                <a:lnTo>
                  <a:pt x="4586" y="73194"/>
                </a:lnTo>
                <a:lnTo>
                  <a:pt x="4839" y="73775"/>
                </a:lnTo>
                <a:lnTo>
                  <a:pt x="5117" y="74343"/>
                </a:lnTo>
                <a:lnTo>
                  <a:pt x="5395" y="74912"/>
                </a:lnTo>
                <a:lnTo>
                  <a:pt x="5673" y="75467"/>
                </a:lnTo>
                <a:lnTo>
                  <a:pt x="5963" y="76023"/>
                </a:lnTo>
                <a:lnTo>
                  <a:pt x="6254" y="76579"/>
                </a:lnTo>
                <a:lnTo>
                  <a:pt x="6557" y="77122"/>
                </a:lnTo>
                <a:lnTo>
                  <a:pt x="6873" y="77666"/>
                </a:lnTo>
                <a:lnTo>
                  <a:pt x="7189" y="78209"/>
                </a:lnTo>
                <a:lnTo>
                  <a:pt x="7505" y="78752"/>
                </a:lnTo>
                <a:lnTo>
                  <a:pt x="8174" y="79813"/>
                </a:lnTo>
                <a:lnTo>
                  <a:pt x="8856" y="80849"/>
                </a:lnTo>
                <a:lnTo>
                  <a:pt x="9564" y="81872"/>
                </a:lnTo>
                <a:lnTo>
                  <a:pt x="10297" y="82883"/>
                </a:lnTo>
                <a:lnTo>
                  <a:pt x="11055" y="83868"/>
                </a:lnTo>
                <a:lnTo>
                  <a:pt x="11838" y="84841"/>
                </a:lnTo>
                <a:lnTo>
                  <a:pt x="12646" y="85788"/>
                </a:lnTo>
                <a:lnTo>
                  <a:pt x="13468" y="86723"/>
                </a:lnTo>
                <a:lnTo>
                  <a:pt x="14314" y="87633"/>
                </a:lnTo>
                <a:lnTo>
                  <a:pt x="15186" y="88530"/>
                </a:lnTo>
                <a:lnTo>
                  <a:pt x="16083" y="89401"/>
                </a:lnTo>
                <a:lnTo>
                  <a:pt x="16992" y="90248"/>
                </a:lnTo>
                <a:lnTo>
                  <a:pt x="17915" y="91069"/>
                </a:lnTo>
                <a:lnTo>
                  <a:pt x="18875" y="91877"/>
                </a:lnTo>
                <a:lnTo>
                  <a:pt x="19835" y="92660"/>
                </a:lnTo>
                <a:lnTo>
                  <a:pt x="20833" y="93418"/>
                </a:lnTo>
                <a:lnTo>
                  <a:pt x="21831" y="94151"/>
                </a:lnTo>
                <a:lnTo>
                  <a:pt x="22867" y="94859"/>
                </a:lnTo>
                <a:lnTo>
                  <a:pt x="23903" y="95541"/>
                </a:lnTo>
                <a:lnTo>
                  <a:pt x="24964" y="96210"/>
                </a:lnTo>
                <a:lnTo>
                  <a:pt x="26051" y="96842"/>
                </a:lnTo>
                <a:lnTo>
                  <a:pt x="26594" y="97158"/>
                </a:lnTo>
                <a:lnTo>
                  <a:pt x="27137" y="97461"/>
                </a:lnTo>
                <a:lnTo>
                  <a:pt x="27693" y="97751"/>
                </a:lnTo>
                <a:lnTo>
                  <a:pt x="28249" y="98042"/>
                </a:lnTo>
                <a:lnTo>
                  <a:pt x="28805" y="98320"/>
                </a:lnTo>
                <a:lnTo>
                  <a:pt x="29373" y="98598"/>
                </a:lnTo>
                <a:lnTo>
                  <a:pt x="29942" y="98876"/>
                </a:lnTo>
                <a:lnTo>
                  <a:pt x="30510" y="99128"/>
                </a:lnTo>
                <a:lnTo>
                  <a:pt x="31092" y="99394"/>
                </a:lnTo>
                <a:lnTo>
                  <a:pt x="31673" y="99634"/>
                </a:lnTo>
                <a:lnTo>
                  <a:pt x="32254" y="99886"/>
                </a:lnTo>
                <a:lnTo>
                  <a:pt x="32848" y="100114"/>
                </a:lnTo>
                <a:lnTo>
                  <a:pt x="33429" y="100341"/>
                </a:lnTo>
                <a:lnTo>
                  <a:pt x="34023" y="100568"/>
                </a:lnTo>
                <a:lnTo>
                  <a:pt x="34629" y="100783"/>
                </a:lnTo>
                <a:lnTo>
                  <a:pt x="35223" y="100985"/>
                </a:lnTo>
                <a:lnTo>
                  <a:pt x="35829" y="101187"/>
                </a:lnTo>
                <a:lnTo>
                  <a:pt x="36436" y="101377"/>
                </a:lnTo>
                <a:lnTo>
                  <a:pt x="37042" y="101566"/>
                </a:lnTo>
                <a:lnTo>
                  <a:pt x="37661" y="101743"/>
                </a:lnTo>
                <a:lnTo>
                  <a:pt x="38280" y="101920"/>
                </a:lnTo>
                <a:lnTo>
                  <a:pt x="38899" y="102084"/>
                </a:lnTo>
                <a:lnTo>
                  <a:pt x="39518" y="102236"/>
                </a:lnTo>
                <a:lnTo>
                  <a:pt x="40150" y="102388"/>
                </a:lnTo>
                <a:lnTo>
                  <a:pt x="40769" y="102527"/>
                </a:lnTo>
                <a:lnTo>
                  <a:pt x="41401" y="102665"/>
                </a:lnTo>
                <a:lnTo>
                  <a:pt x="42045" y="102792"/>
                </a:lnTo>
                <a:lnTo>
                  <a:pt x="42677" y="102906"/>
                </a:lnTo>
                <a:lnTo>
                  <a:pt x="43321" y="103019"/>
                </a:lnTo>
                <a:lnTo>
                  <a:pt x="43965" y="103120"/>
                </a:lnTo>
                <a:lnTo>
                  <a:pt x="44610" y="103209"/>
                </a:lnTo>
                <a:lnTo>
                  <a:pt x="45254" y="103297"/>
                </a:lnTo>
                <a:lnTo>
                  <a:pt x="45898" y="103373"/>
                </a:lnTo>
                <a:lnTo>
                  <a:pt x="46555" y="103449"/>
                </a:lnTo>
                <a:lnTo>
                  <a:pt x="47212" y="103512"/>
                </a:lnTo>
                <a:lnTo>
                  <a:pt x="47869" y="103562"/>
                </a:lnTo>
                <a:lnTo>
                  <a:pt x="48526" y="103613"/>
                </a:lnTo>
                <a:lnTo>
                  <a:pt x="49183" y="103651"/>
                </a:lnTo>
                <a:lnTo>
                  <a:pt x="49852" y="103676"/>
                </a:lnTo>
                <a:lnTo>
                  <a:pt x="50522" y="103701"/>
                </a:lnTo>
                <a:lnTo>
                  <a:pt x="51192" y="103714"/>
                </a:lnTo>
                <a:lnTo>
                  <a:pt x="52531" y="103714"/>
                </a:lnTo>
                <a:lnTo>
                  <a:pt x="53200" y="103701"/>
                </a:lnTo>
                <a:lnTo>
                  <a:pt x="53857" y="103676"/>
                </a:lnTo>
                <a:lnTo>
                  <a:pt x="54527" y="103651"/>
                </a:lnTo>
                <a:lnTo>
                  <a:pt x="55184" y="103613"/>
                </a:lnTo>
                <a:lnTo>
                  <a:pt x="55853" y="103562"/>
                </a:lnTo>
                <a:lnTo>
                  <a:pt x="56510" y="103512"/>
                </a:lnTo>
                <a:lnTo>
                  <a:pt x="57155" y="103449"/>
                </a:lnTo>
                <a:lnTo>
                  <a:pt x="57812" y="103373"/>
                </a:lnTo>
                <a:lnTo>
                  <a:pt x="58456" y="103297"/>
                </a:lnTo>
                <a:lnTo>
                  <a:pt x="59113" y="103209"/>
                </a:lnTo>
                <a:lnTo>
                  <a:pt x="59757" y="103120"/>
                </a:lnTo>
                <a:lnTo>
                  <a:pt x="60402" y="103019"/>
                </a:lnTo>
                <a:lnTo>
                  <a:pt x="61033" y="102906"/>
                </a:lnTo>
                <a:lnTo>
                  <a:pt x="61678" y="102792"/>
                </a:lnTo>
                <a:lnTo>
                  <a:pt x="62309" y="102665"/>
                </a:lnTo>
                <a:lnTo>
                  <a:pt x="62941" y="102527"/>
                </a:lnTo>
                <a:lnTo>
                  <a:pt x="63573" y="102388"/>
                </a:lnTo>
                <a:lnTo>
                  <a:pt x="64192" y="102236"/>
                </a:lnTo>
                <a:lnTo>
                  <a:pt x="64823" y="102084"/>
                </a:lnTo>
                <a:lnTo>
                  <a:pt x="65442" y="101920"/>
                </a:lnTo>
                <a:lnTo>
                  <a:pt x="66049" y="101743"/>
                </a:lnTo>
                <a:lnTo>
                  <a:pt x="66668" y="101566"/>
                </a:lnTo>
                <a:lnTo>
                  <a:pt x="67274" y="101377"/>
                </a:lnTo>
                <a:lnTo>
                  <a:pt x="67881" y="101187"/>
                </a:lnTo>
                <a:lnTo>
                  <a:pt x="68487" y="100985"/>
                </a:lnTo>
                <a:lnTo>
                  <a:pt x="69094" y="100783"/>
                </a:lnTo>
                <a:lnTo>
                  <a:pt x="69687" y="100568"/>
                </a:lnTo>
                <a:lnTo>
                  <a:pt x="70281" y="100341"/>
                </a:lnTo>
                <a:lnTo>
                  <a:pt x="70875" y="100114"/>
                </a:lnTo>
                <a:lnTo>
                  <a:pt x="71456" y="99886"/>
                </a:lnTo>
                <a:lnTo>
                  <a:pt x="72037" y="99634"/>
                </a:lnTo>
                <a:lnTo>
                  <a:pt x="72618" y="99394"/>
                </a:lnTo>
                <a:lnTo>
                  <a:pt x="73199" y="99128"/>
                </a:lnTo>
                <a:lnTo>
                  <a:pt x="73768" y="98876"/>
                </a:lnTo>
                <a:lnTo>
                  <a:pt x="74336" y="98598"/>
                </a:lnTo>
                <a:lnTo>
                  <a:pt x="74905" y="98320"/>
                </a:lnTo>
                <a:lnTo>
                  <a:pt x="75461" y="98042"/>
                </a:lnTo>
                <a:lnTo>
                  <a:pt x="76029" y="97751"/>
                </a:lnTo>
                <a:lnTo>
                  <a:pt x="76573" y="97461"/>
                </a:lnTo>
                <a:lnTo>
                  <a:pt x="77129" y="97158"/>
                </a:lnTo>
                <a:lnTo>
                  <a:pt x="77672" y="96842"/>
                </a:lnTo>
                <a:lnTo>
                  <a:pt x="78746" y="96210"/>
                </a:lnTo>
                <a:lnTo>
                  <a:pt x="79807" y="95541"/>
                </a:lnTo>
                <a:lnTo>
                  <a:pt x="80855" y="94859"/>
                </a:lnTo>
                <a:lnTo>
                  <a:pt x="81879" y="94151"/>
                </a:lnTo>
                <a:lnTo>
                  <a:pt x="82889" y="93418"/>
                </a:lnTo>
                <a:lnTo>
                  <a:pt x="83875" y="92660"/>
                </a:lnTo>
                <a:lnTo>
                  <a:pt x="84848" y="91877"/>
                </a:lnTo>
                <a:lnTo>
                  <a:pt x="85795" y="91069"/>
                </a:lnTo>
                <a:lnTo>
                  <a:pt x="86730" y="90248"/>
                </a:lnTo>
                <a:lnTo>
                  <a:pt x="87640" y="89401"/>
                </a:lnTo>
                <a:lnTo>
                  <a:pt x="88524" y="88530"/>
                </a:lnTo>
                <a:lnTo>
                  <a:pt x="89396" y="87633"/>
                </a:lnTo>
                <a:lnTo>
                  <a:pt x="90242" y="86723"/>
                </a:lnTo>
                <a:lnTo>
                  <a:pt x="91076" y="85788"/>
                </a:lnTo>
                <a:lnTo>
                  <a:pt x="91872" y="84841"/>
                </a:lnTo>
                <a:lnTo>
                  <a:pt x="92655" y="83868"/>
                </a:lnTo>
                <a:lnTo>
                  <a:pt x="93413" y="82883"/>
                </a:lnTo>
                <a:lnTo>
                  <a:pt x="94146" y="81872"/>
                </a:lnTo>
                <a:lnTo>
                  <a:pt x="94853" y="80849"/>
                </a:lnTo>
                <a:lnTo>
                  <a:pt x="95548" y="79813"/>
                </a:lnTo>
                <a:lnTo>
                  <a:pt x="96205" y="78752"/>
                </a:lnTo>
                <a:lnTo>
                  <a:pt x="96850" y="77666"/>
                </a:lnTo>
                <a:lnTo>
                  <a:pt x="97153" y="77122"/>
                </a:lnTo>
                <a:lnTo>
                  <a:pt x="97456" y="76579"/>
                </a:lnTo>
                <a:lnTo>
                  <a:pt x="97759" y="76023"/>
                </a:lnTo>
                <a:lnTo>
                  <a:pt x="98037" y="75467"/>
                </a:lnTo>
                <a:lnTo>
                  <a:pt x="98328" y="74912"/>
                </a:lnTo>
                <a:lnTo>
                  <a:pt x="98606" y="74343"/>
                </a:lnTo>
                <a:lnTo>
                  <a:pt x="98871" y="73775"/>
                </a:lnTo>
                <a:lnTo>
                  <a:pt x="99136" y="73194"/>
                </a:lnTo>
                <a:lnTo>
                  <a:pt x="99389" y="72625"/>
                </a:lnTo>
                <a:lnTo>
                  <a:pt x="99642" y="72044"/>
                </a:lnTo>
                <a:lnTo>
                  <a:pt x="99882" y="71463"/>
                </a:lnTo>
                <a:lnTo>
                  <a:pt x="100122" y="70869"/>
                </a:lnTo>
                <a:lnTo>
                  <a:pt x="100349" y="70288"/>
                </a:lnTo>
                <a:lnTo>
                  <a:pt x="100564" y="69694"/>
                </a:lnTo>
                <a:lnTo>
                  <a:pt x="100779" y="69088"/>
                </a:lnTo>
                <a:lnTo>
                  <a:pt x="100993" y="68494"/>
                </a:lnTo>
                <a:lnTo>
                  <a:pt x="101196" y="67888"/>
                </a:lnTo>
                <a:lnTo>
                  <a:pt x="101385" y="67282"/>
                </a:lnTo>
                <a:lnTo>
                  <a:pt x="101575" y="66675"/>
                </a:lnTo>
                <a:lnTo>
                  <a:pt x="101751" y="66056"/>
                </a:lnTo>
                <a:lnTo>
                  <a:pt x="101916" y="65437"/>
                </a:lnTo>
                <a:lnTo>
                  <a:pt x="102080" y="64818"/>
                </a:lnTo>
                <a:lnTo>
                  <a:pt x="102244" y="64199"/>
                </a:lnTo>
                <a:lnTo>
                  <a:pt x="102383" y="63568"/>
                </a:lnTo>
                <a:lnTo>
                  <a:pt x="102535" y="62936"/>
                </a:lnTo>
                <a:lnTo>
                  <a:pt x="102661" y="62304"/>
                </a:lnTo>
                <a:lnTo>
                  <a:pt x="102787" y="61673"/>
                </a:lnTo>
                <a:lnTo>
                  <a:pt x="102901" y="61041"/>
                </a:lnTo>
                <a:lnTo>
                  <a:pt x="103015" y="60397"/>
                </a:lnTo>
                <a:lnTo>
                  <a:pt x="103116" y="59752"/>
                </a:lnTo>
                <a:lnTo>
                  <a:pt x="103217" y="59108"/>
                </a:lnTo>
                <a:lnTo>
                  <a:pt x="103305" y="58464"/>
                </a:lnTo>
                <a:lnTo>
                  <a:pt x="103381" y="57820"/>
                </a:lnTo>
                <a:lnTo>
                  <a:pt x="103444" y="57163"/>
                </a:lnTo>
                <a:lnTo>
                  <a:pt x="103508" y="56506"/>
                </a:lnTo>
                <a:lnTo>
                  <a:pt x="103571" y="55849"/>
                </a:lnTo>
                <a:lnTo>
                  <a:pt x="103609" y="55192"/>
                </a:lnTo>
                <a:lnTo>
                  <a:pt x="103646" y="54523"/>
                </a:lnTo>
                <a:lnTo>
                  <a:pt x="103672" y="53866"/>
                </a:lnTo>
                <a:lnTo>
                  <a:pt x="103697" y="53196"/>
                </a:lnTo>
                <a:lnTo>
                  <a:pt x="103710" y="52527"/>
                </a:lnTo>
                <a:lnTo>
                  <a:pt x="103710" y="51857"/>
                </a:lnTo>
                <a:lnTo>
                  <a:pt x="103710" y="51188"/>
                </a:lnTo>
                <a:lnTo>
                  <a:pt x="103697" y="50518"/>
                </a:lnTo>
                <a:lnTo>
                  <a:pt x="103672" y="49861"/>
                </a:lnTo>
                <a:lnTo>
                  <a:pt x="103646" y="49192"/>
                </a:lnTo>
                <a:lnTo>
                  <a:pt x="103609" y="48535"/>
                </a:lnTo>
                <a:lnTo>
                  <a:pt x="103571" y="47865"/>
                </a:lnTo>
                <a:lnTo>
                  <a:pt x="103508" y="47208"/>
                </a:lnTo>
                <a:lnTo>
                  <a:pt x="103444" y="46564"/>
                </a:lnTo>
                <a:lnTo>
                  <a:pt x="103381" y="45907"/>
                </a:lnTo>
                <a:lnTo>
                  <a:pt x="103305" y="45250"/>
                </a:lnTo>
                <a:lnTo>
                  <a:pt x="103217" y="44606"/>
                </a:lnTo>
                <a:lnTo>
                  <a:pt x="103116" y="43962"/>
                </a:lnTo>
                <a:lnTo>
                  <a:pt x="103015" y="43317"/>
                </a:lnTo>
                <a:lnTo>
                  <a:pt x="102901" y="42686"/>
                </a:lnTo>
                <a:lnTo>
                  <a:pt x="102787" y="42042"/>
                </a:lnTo>
                <a:lnTo>
                  <a:pt x="102661" y="41410"/>
                </a:lnTo>
                <a:lnTo>
                  <a:pt x="102535" y="40778"/>
                </a:lnTo>
                <a:lnTo>
                  <a:pt x="102383" y="40147"/>
                </a:lnTo>
                <a:lnTo>
                  <a:pt x="102244" y="39528"/>
                </a:lnTo>
                <a:lnTo>
                  <a:pt x="102080" y="38896"/>
                </a:lnTo>
                <a:lnTo>
                  <a:pt x="101916" y="38277"/>
                </a:lnTo>
                <a:lnTo>
                  <a:pt x="101751" y="37658"/>
                </a:lnTo>
                <a:lnTo>
                  <a:pt x="101575" y="37052"/>
                </a:lnTo>
                <a:lnTo>
                  <a:pt x="101385" y="36445"/>
                </a:lnTo>
                <a:lnTo>
                  <a:pt x="101196" y="35826"/>
                </a:lnTo>
                <a:lnTo>
                  <a:pt x="100993" y="35233"/>
                </a:lnTo>
                <a:lnTo>
                  <a:pt x="100779" y="34626"/>
                </a:lnTo>
                <a:lnTo>
                  <a:pt x="100564" y="34032"/>
                </a:lnTo>
                <a:lnTo>
                  <a:pt x="100349" y="33439"/>
                </a:lnTo>
                <a:lnTo>
                  <a:pt x="100122" y="32845"/>
                </a:lnTo>
                <a:lnTo>
                  <a:pt x="99882" y="32264"/>
                </a:lnTo>
                <a:lnTo>
                  <a:pt x="99642" y="31670"/>
                </a:lnTo>
                <a:lnTo>
                  <a:pt x="99389" y="31102"/>
                </a:lnTo>
                <a:lnTo>
                  <a:pt x="99136" y="30521"/>
                </a:lnTo>
                <a:lnTo>
                  <a:pt x="98871" y="29952"/>
                </a:lnTo>
                <a:lnTo>
                  <a:pt x="98606" y="29384"/>
                </a:lnTo>
                <a:lnTo>
                  <a:pt x="98328" y="28815"/>
                </a:lnTo>
                <a:lnTo>
                  <a:pt x="98037" y="28247"/>
                </a:lnTo>
                <a:lnTo>
                  <a:pt x="97759" y="27691"/>
                </a:lnTo>
                <a:lnTo>
                  <a:pt x="97456" y="27148"/>
                </a:lnTo>
                <a:lnTo>
                  <a:pt x="97153" y="26592"/>
                </a:lnTo>
                <a:lnTo>
                  <a:pt x="96850" y="26049"/>
                </a:lnTo>
                <a:lnTo>
                  <a:pt x="96205" y="24975"/>
                </a:lnTo>
                <a:lnTo>
                  <a:pt x="95548" y="23914"/>
                </a:lnTo>
                <a:lnTo>
                  <a:pt x="94853" y="22865"/>
                </a:lnTo>
                <a:lnTo>
                  <a:pt x="94146" y="21842"/>
                </a:lnTo>
                <a:lnTo>
                  <a:pt x="93413" y="20831"/>
                </a:lnTo>
                <a:lnTo>
                  <a:pt x="92655" y="19846"/>
                </a:lnTo>
                <a:lnTo>
                  <a:pt x="91872" y="18873"/>
                </a:lnTo>
                <a:lnTo>
                  <a:pt x="91076" y="17926"/>
                </a:lnTo>
                <a:lnTo>
                  <a:pt x="90242" y="16991"/>
                </a:lnTo>
                <a:lnTo>
                  <a:pt x="89396" y="16081"/>
                </a:lnTo>
                <a:lnTo>
                  <a:pt x="88524" y="15197"/>
                </a:lnTo>
                <a:lnTo>
                  <a:pt x="87640" y="14326"/>
                </a:lnTo>
                <a:lnTo>
                  <a:pt x="86730" y="13479"/>
                </a:lnTo>
                <a:lnTo>
                  <a:pt x="85795" y="12645"/>
                </a:lnTo>
                <a:lnTo>
                  <a:pt x="84848" y="11850"/>
                </a:lnTo>
                <a:lnTo>
                  <a:pt x="83875" y="11066"/>
                </a:lnTo>
                <a:lnTo>
                  <a:pt x="82889" y="10308"/>
                </a:lnTo>
                <a:lnTo>
                  <a:pt x="81879" y="9576"/>
                </a:lnTo>
                <a:lnTo>
                  <a:pt x="80855" y="8856"/>
                </a:lnTo>
                <a:lnTo>
                  <a:pt x="79807" y="8173"/>
                </a:lnTo>
                <a:lnTo>
                  <a:pt x="78746" y="7517"/>
                </a:lnTo>
                <a:lnTo>
                  <a:pt x="77672" y="6872"/>
                </a:lnTo>
                <a:lnTo>
                  <a:pt x="77129" y="6569"/>
                </a:lnTo>
                <a:lnTo>
                  <a:pt x="76573" y="6266"/>
                </a:lnTo>
                <a:lnTo>
                  <a:pt x="76029" y="5963"/>
                </a:lnTo>
                <a:lnTo>
                  <a:pt x="75461" y="5672"/>
                </a:lnTo>
                <a:lnTo>
                  <a:pt x="74905" y="5394"/>
                </a:lnTo>
                <a:lnTo>
                  <a:pt x="74336" y="5116"/>
                </a:lnTo>
                <a:lnTo>
                  <a:pt x="73768" y="4851"/>
                </a:lnTo>
                <a:lnTo>
                  <a:pt x="73199" y="4586"/>
                </a:lnTo>
                <a:lnTo>
                  <a:pt x="72618" y="4333"/>
                </a:lnTo>
                <a:lnTo>
                  <a:pt x="72037" y="4080"/>
                </a:lnTo>
                <a:lnTo>
                  <a:pt x="71456" y="3840"/>
                </a:lnTo>
                <a:lnTo>
                  <a:pt x="70875" y="3600"/>
                </a:lnTo>
                <a:lnTo>
                  <a:pt x="70281" y="3373"/>
                </a:lnTo>
                <a:lnTo>
                  <a:pt x="69687" y="3146"/>
                </a:lnTo>
                <a:lnTo>
                  <a:pt x="69094" y="2931"/>
                </a:lnTo>
                <a:lnTo>
                  <a:pt x="68487" y="2729"/>
                </a:lnTo>
                <a:lnTo>
                  <a:pt x="67881" y="2527"/>
                </a:lnTo>
                <a:lnTo>
                  <a:pt x="67274" y="2337"/>
                </a:lnTo>
                <a:lnTo>
                  <a:pt x="66668" y="2148"/>
                </a:lnTo>
                <a:lnTo>
                  <a:pt x="66049" y="1971"/>
                </a:lnTo>
                <a:lnTo>
                  <a:pt x="65442" y="1807"/>
                </a:lnTo>
                <a:lnTo>
                  <a:pt x="64823" y="1642"/>
                </a:lnTo>
                <a:lnTo>
                  <a:pt x="64192" y="1478"/>
                </a:lnTo>
                <a:lnTo>
                  <a:pt x="63573" y="1339"/>
                </a:lnTo>
                <a:lnTo>
                  <a:pt x="62941" y="1188"/>
                </a:lnTo>
                <a:lnTo>
                  <a:pt x="62309" y="1061"/>
                </a:lnTo>
                <a:lnTo>
                  <a:pt x="61678" y="935"/>
                </a:lnTo>
                <a:lnTo>
                  <a:pt x="61033" y="821"/>
                </a:lnTo>
                <a:lnTo>
                  <a:pt x="60402" y="708"/>
                </a:lnTo>
                <a:lnTo>
                  <a:pt x="59757" y="607"/>
                </a:lnTo>
                <a:lnTo>
                  <a:pt x="59113" y="505"/>
                </a:lnTo>
                <a:lnTo>
                  <a:pt x="58456" y="417"/>
                </a:lnTo>
                <a:lnTo>
                  <a:pt x="57812" y="341"/>
                </a:lnTo>
                <a:lnTo>
                  <a:pt x="57155" y="278"/>
                </a:lnTo>
                <a:lnTo>
                  <a:pt x="56510" y="215"/>
                </a:lnTo>
                <a:lnTo>
                  <a:pt x="55853" y="152"/>
                </a:lnTo>
                <a:lnTo>
                  <a:pt x="55184" y="114"/>
                </a:lnTo>
                <a:lnTo>
                  <a:pt x="54527" y="76"/>
                </a:lnTo>
                <a:lnTo>
                  <a:pt x="53857" y="38"/>
                </a:lnTo>
                <a:lnTo>
                  <a:pt x="53200" y="25"/>
                </a:lnTo>
                <a:lnTo>
                  <a:pt x="52531" y="13"/>
                </a:lnTo>
                <a:lnTo>
                  <a:pt x="51861" y="0"/>
                </a:ln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56"/>
          <p:cNvSpPr/>
          <p:nvPr/>
        </p:nvSpPr>
        <p:spPr>
          <a:xfrm rot="10800000">
            <a:off x="1187164" y="1397269"/>
            <a:ext cx="288750" cy="589520"/>
          </a:xfrm>
          <a:custGeom>
            <a:avLst/>
            <a:gdLst/>
            <a:ahLst/>
            <a:cxnLst/>
            <a:rect l="l" t="t" r="r" b="b"/>
            <a:pathLst>
              <a:path w="44219" h="87014" extrusionOk="0">
                <a:moveTo>
                  <a:pt x="14100" y="33212"/>
                </a:moveTo>
                <a:lnTo>
                  <a:pt x="14693" y="33237"/>
                </a:lnTo>
                <a:lnTo>
                  <a:pt x="15009" y="33249"/>
                </a:lnTo>
                <a:lnTo>
                  <a:pt x="15363" y="33262"/>
                </a:lnTo>
                <a:lnTo>
                  <a:pt x="15173" y="33401"/>
                </a:lnTo>
                <a:lnTo>
                  <a:pt x="14997" y="33527"/>
                </a:lnTo>
                <a:lnTo>
                  <a:pt x="14630" y="33767"/>
                </a:lnTo>
                <a:lnTo>
                  <a:pt x="14251" y="33982"/>
                </a:lnTo>
                <a:lnTo>
                  <a:pt x="13872" y="34172"/>
                </a:lnTo>
                <a:lnTo>
                  <a:pt x="13493" y="34336"/>
                </a:lnTo>
                <a:lnTo>
                  <a:pt x="13102" y="34475"/>
                </a:lnTo>
                <a:lnTo>
                  <a:pt x="12722" y="34601"/>
                </a:lnTo>
                <a:lnTo>
                  <a:pt x="12331" y="34702"/>
                </a:lnTo>
                <a:lnTo>
                  <a:pt x="11952" y="34803"/>
                </a:lnTo>
                <a:lnTo>
                  <a:pt x="11560" y="34892"/>
                </a:lnTo>
                <a:lnTo>
                  <a:pt x="10790" y="35056"/>
                </a:lnTo>
                <a:lnTo>
                  <a:pt x="10019" y="35220"/>
                </a:lnTo>
                <a:lnTo>
                  <a:pt x="9640" y="35309"/>
                </a:lnTo>
                <a:lnTo>
                  <a:pt x="9301" y="35390"/>
                </a:lnTo>
                <a:lnTo>
                  <a:pt x="9301" y="35390"/>
                </a:lnTo>
                <a:lnTo>
                  <a:pt x="9362" y="35258"/>
                </a:lnTo>
                <a:lnTo>
                  <a:pt x="9425" y="35106"/>
                </a:lnTo>
                <a:lnTo>
                  <a:pt x="9501" y="34968"/>
                </a:lnTo>
                <a:lnTo>
                  <a:pt x="9589" y="34841"/>
                </a:lnTo>
                <a:lnTo>
                  <a:pt x="9665" y="34715"/>
                </a:lnTo>
                <a:lnTo>
                  <a:pt x="9766" y="34601"/>
                </a:lnTo>
                <a:lnTo>
                  <a:pt x="9855" y="34487"/>
                </a:lnTo>
                <a:lnTo>
                  <a:pt x="9956" y="34386"/>
                </a:lnTo>
                <a:lnTo>
                  <a:pt x="10057" y="34298"/>
                </a:lnTo>
                <a:lnTo>
                  <a:pt x="10171" y="34210"/>
                </a:lnTo>
                <a:lnTo>
                  <a:pt x="10398" y="34058"/>
                </a:lnTo>
                <a:lnTo>
                  <a:pt x="10638" y="33932"/>
                </a:lnTo>
                <a:lnTo>
                  <a:pt x="10878" y="33818"/>
                </a:lnTo>
                <a:lnTo>
                  <a:pt x="11143" y="33717"/>
                </a:lnTo>
                <a:lnTo>
                  <a:pt x="11409" y="33641"/>
                </a:lnTo>
                <a:lnTo>
                  <a:pt x="11687" y="33565"/>
                </a:lnTo>
                <a:lnTo>
                  <a:pt x="11964" y="33515"/>
                </a:lnTo>
                <a:lnTo>
                  <a:pt x="12520" y="33401"/>
                </a:lnTo>
                <a:lnTo>
                  <a:pt x="13076" y="33287"/>
                </a:lnTo>
                <a:lnTo>
                  <a:pt x="13316" y="33237"/>
                </a:lnTo>
                <a:lnTo>
                  <a:pt x="13569" y="33224"/>
                </a:lnTo>
                <a:lnTo>
                  <a:pt x="13822" y="33212"/>
                </a:lnTo>
                <a:close/>
                <a:moveTo>
                  <a:pt x="28792" y="29371"/>
                </a:moveTo>
                <a:lnTo>
                  <a:pt x="28666" y="29940"/>
                </a:lnTo>
                <a:lnTo>
                  <a:pt x="28515" y="30496"/>
                </a:lnTo>
                <a:lnTo>
                  <a:pt x="28350" y="31039"/>
                </a:lnTo>
                <a:lnTo>
                  <a:pt x="28173" y="31557"/>
                </a:lnTo>
                <a:lnTo>
                  <a:pt x="27971" y="32049"/>
                </a:lnTo>
                <a:lnTo>
                  <a:pt x="27858" y="32302"/>
                </a:lnTo>
                <a:lnTo>
                  <a:pt x="27744" y="32529"/>
                </a:lnTo>
                <a:lnTo>
                  <a:pt x="27618" y="32769"/>
                </a:lnTo>
                <a:lnTo>
                  <a:pt x="27491" y="32997"/>
                </a:lnTo>
                <a:lnTo>
                  <a:pt x="27365" y="33212"/>
                </a:lnTo>
                <a:lnTo>
                  <a:pt x="27213" y="33426"/>
                </a:lnTo>
                <a:lnTo>
                  <a:pt x="27062" y="33628"/>
                </a:lnTo>
                <a:lnTo>
                  <a:pt x="26910" y="33831"/>
                </a:lnTo>
                <a:lnTo>
                  <a:pt x="26746" y="34020"/>
                </a:lnTo>
                <a:lnTo>
                  <a:pt x="26569" y="34210"/>
                </a:lnTo>
                <a:lnTo>
                  <a:pt x="26392" y="34386"/>
                </a:lnTo>
                <a:lnTo>
                  <a:pt x="26203" y="34563"/>
                </a:lnTo>
                <a:lnTo>
                  <a:pt x="26000" y="34728"/>
                </a:lnTo>
                <a:lnTo>
                  <a:pt x="25786" y="34879"/>
                </a:lnTo>
                <a:lnTo>
                  <a:pt x="25571" y="35031"/>
                </a:lnTo>
                <a:lnTo>
                  <a:pt x="25343" y="35170"/>
                </a:lnTo>
                <a:lnTo>
                  <a:pt x="25103" y="35309"/>
                </a:lnTo>
                <a:lnTo>
                  <a:pt x="24851" y="35435"/>
                </a:lnTo>
                <a:lnTo>
                  <a:pt x="24585" y="35549"/>
                </a:lnTo>
                <a:lnTo>
                  <a:pt x="24308" y="35650"/>
                </a:lnTo>
                <a:lnTo>
                  <a:pt x="24030" y="35751"/>
                </a:lnTo>
                <a:lnTo>
                  <a:pt x="23726" y="35839"/>
                </a:lnTo>
                <a:lnTo>
                  <a:pt x="27264" y="31582"/>
                </a:lnTo>
                <a:lnTo>
                  <a:pt x="26897" y="31266"/>
                </a:lnTo>
                <a:lnTo>
                  <a:pt x="23499" y="35005"/>
                </a:lnTo>
                <a:lnTo>
                  <a:pt x="23512" y="34816"/>
                </a:lnTo>
                <a:lnTo>
                  <a:pt x="23537" y="34626"/>
                </a:lnTo>
                <a:lnTo>
                  <a:pt x="23587" y="34437"/>
                </a:lnTo>
                <a:lnTo>
                  <a:pt x="23638" y="34247"/>
                </a:lnTo>
                <a:lnTo>
                  <a:pt x="23701" y="34045"/>
                </a:lnTo>
                <a:lnTo>
                  <a:pt x="23777" y="33856"/>
                </a:lnTo>
                <a:lnTo>
                  <a:pt x="23865" y="33654"/>
                </a:lnTo>
                <a:lnTo>
                  <a:pt x="23966" y="33464"/>
                </a:lnTo>
                <a:lnTo>
                  <a:pt x="24080" y="33262"/>
                </a:lnTo>
                <a:lnTo>
                  <a:pt x="24206" y="33060"/>
                </a:lnTo>
                <a:lnTo>
                  <a:pt x="24333" y="32871"/>
                </a:lnTo>
                <a:lnTo>
                  <a:pt x="24472" y="32668"/>
                </a:lnTo>
                <a:lnTo>
                  <a:pt x="24623" y="32479"/>
                </a:lnTo>
                <a:lnTo>
                  <a:pt x="24788" y="32277"/>
                </a:lnTo>
                <a:lnTo>
                  <a:pt x="25129" y="31898"/>
                </a:lnTo>
                <a:lnTo>
                  <a:pt x="25508" y="31519"/>
                </a:lnTo>
                <a:lnTo>
                  <a:pt x="25912" y="31152"/>
                </a:lnTo>
                <a:lnTo>
                  <a:pt x="26342" y="30799"/>
                </a:lnTo>
                <a:lnTo>
                  <a:pt x="26796" y="30470"/>
                </a:lnTo>
                <a:lnTo>
                  <a:pt x="27276" y="30154"/>
                </a:lnTo>
                <a:lnTo>
                  <a:pt x="27769" y="29864"/>
                </a:lnTo>
                <a:lnTo>
                  <a:pt x="28274" y="29599"/>
                </a:lnTo>
                <a:lnTo>
                  <a:pt x="28540" y="29485"/>
                </a:lnTo>
                <a:lnTo>
                  <a:pt x="28792" y="29371"/>
                </a:lnTo>
                <a:close/>
                <a:moveTo>
                  <a:pt x="14453" y="34778"/>
                </a:moveTo>
                <a:lnTo>
                  <a:pt x="14264" y="34942"/>
                </a:lnTo>
                <a:lnTo>
                  <a:pt x="14074" y="35094"/>
                </a:lnTo>
                <a:lnTo>
                  <a:pt x="13885" y="35245"/>
                </a:lnTo>
                <a:lnTo>
                  <a:pt x="13695" y="35372"/>
                </a:lnTo>
                <a:lnTo>
                  <a:pt x="13506" y="35498"/>
                </a:lnTo>
                <a:lnTo>
                  <a:pt x="13316" y="35612"/>
                </a:lnTo>
                <a:lnTo>
                  <a:pt x="13114" y="35713"/>
                </a:lnTo>
                <a:lnTo>
                  <a:pt x="12925" y="35814"/>
                </a:lnTo>
                <a:lnTo>
                  <a:pt x="12722" y="35902"/>
                </a:lnTo>
                <a:lnTo>
                  <a:pt x="12533" y="35978"/>
                </a:lnTo>
                <a:lnTo>
                  <a:pt x="12331" y="36054"/>
                </a:lnTo>
                <a:lnTo>
                  <a:pt x="12129" y="36117"/>
                </a:lnTo>
                <a:lnTo>
                  <a:pt x="11927" y="36168"/>
                </a:lnTo>
                <a:lnTo>
                  <a:pt x="11724" y="36218"/>
                </a:lnTo>
                <a:lnTo>
                  <a:pt x="11320" y="36281"/>
                </a:lnTo>
                <a:lnTo>
                  <a:pt x="10903" y="36332"/>
                </a:lnTo>
                <a:lnTo>
                  <a:pt x="10486" y="36344"/>
                </a:lnTo>
                <a:lnTo>
                  <a:pt x="10069" y="36344"/>
                </a:lnTo>
                <a:lnTo>
                  <a:pt x="9640" y="36319"/>
                </a:lnTo>
                <a:lnTo>
                  <a:pt x="9210" y="36269"/>
                </a:lnTo>
                <a:lnTo>
                  <a:pt x="8781" y="36206"/>
                </a:lnTo>
                <a:lnTo>
                  <a:pt x="8339" y="36117"/>
                </a:lnTo>
                <a:lnTo>
                  <a:pt x="7896" y="36016"/>
                </a:lnTo>
                <a:lnTo>
                  <a:pt x="9286" y="35422"/>
                </a:lnTo>
                <a:lnTo>
                  <a:pt x="9294" y="35404"/>
                </a:lnTo>
                <a:lnTo>
                  <a:pt x="9294" y="35404"/>
                </a:lnTo>
                <a:lnTo>
                  <a:pt x="9450" y="35460"/>
                </a:lnTo>
                <a:lnTo>
                  <a:pt x="9627" y="35523"/>
                </a:lnTo>
                <a:lnTo>
                  <a:pt x="9994" y="35650"/>
                </a:lnTo>
                <a:lnTo>
                  <a:pt x="10183" y="35700"/>
                </a:lnTo>
                <a:lnTo>
                  <a:pt x="10360" y="35738"/>
                </a:lnTo>
                <a:lnTo>
                  <a:pt x="10537" y="35763"/>
                </a:lnTo>
                <a:lnTo>
                  <a:pt x="10613" y="35763"/>
                </a:lnTo>
                <a:lnTo>
                  <a:pt x="10701" y="35751"/>
                </a:lnTo>
                <a:lnTo>
                  <a:pt x="11143" y="35662"/>
                </a:lnTo>
                <a:lnTo>
                  <a:pt x="11598" y="35561"/>
                </a:lnTo>
                <a:lnTo>
                  <a:pt x="12040" y="35448"/>
                </a:lnTo>
                <a:lnTo>
                  <a:pt x="12495" y="35321"/>
                </a:lnTo>
                <a:lnTo>
                  <a:pt x="13443" y="35056"/>
                </a:lnTo>
                <a:lnTo>
                  <a:pt x="14453" y="34778"/>
                </a:lnTo>
                <a:close/>
                <a:moveTo>
                  <a:pt x="4978" y="43078"/>
                </a:moveTo>
                <a:lnTo>
                  <a:pt x="5458" y="43103"/>
                </a:lnTo>
                <a:lnTo>
                  <a:pt x="5964" y="43141"/>
                </a:lnTo>
                <a:lnTo>
                  <a:pt x="6216" y="43179"/>
                </a:lnTo>
                <a:lnTo>
                  <a:pt x="6456" y="43217"/>
                </a:lnTo>
                <a:lnTo>
                  <a:pt x="6709" y="43267"/>
                </a:lnTo>
                <a:lnTo>
                  <a:pt x="6974" y="43330"/>
                </a:lnTo>
                <a:lnTo>
                  <a:pt x="7227" y="43393"/>
                </a:lnTo>
                <a:lnTo>
                  <a:pt x="7480" y="43469"/>
                </a:lnTo>
                <a:lnTo>
                  <a:pt x="7745" y="43558"/>
                </a:lnTo>
                <a:lnTo>
                  <a:pt x="7998" y="43646"/>
                </a:lnTo>
                <a:lnTo>
                  <a:pt x="8263" y="43747"/>
                </a:lnTo>
                <a:lnTo>
                  <a:pt x="8528" y="43861"/>
                </a:lnTo>
                <a:lnTo>
                  <a:pt x="8793" y="43987"/>
                </a:lnTo>
                <a:lnTo>
                  <a:pt x="9071" y="44114"/>
                </a:lnTo>
                <a:lnTo>
                  <a:pt x="4031" y="44114"/>
                </a:lnTo>
                <a:lnTo>
                  <a:pt x="3980" y="44581"/>
                </a:lnTo>
                <a:lnTo>
                  <a:pt x="8073" y="44947"/>
                </a:lnTo>
                <a:lnTo>
                  <a:pt x="7909" y="45112"/>
                </a:lnTo>
                <a:lnTo>
                  <a:pt x="7732" y="45250"/>
                </a:lnTo>
                <a:lnTo>
                  <a:pt x="7555" y="45377"/>
                </a:lnTo>
                <a:lnTo>
                  <a:pt x="7353" y="45503"/>
                </a:lnTo>
                <a:lnTo>
                  <a:pt x="7151" y="45604"/>
                </a:lnTo>
                <a:lnTo>
                  <a:pt x="6936" y="45693"/>
                </a:lnTo>
                <a:lnTo>
                  <a:pt x="6722" y="45768"/>
                </a:lnTo>
                <a:lnTo>
                  <a:pt x="6481" y="45832"/>
                </a:lnTo>
                <a:lnTo>
                  <a:pt x="6254" y="45882"/>
                </a:lnTo>
                <a:lnTo>
                  <a:pt x="6014" y="45920"/>
                </a:lnTo>
                <a:lnTo>
                  <a:pt x="5761" y="45945"/>
                </a:lnTo>
                <a:lnTo>
                  <a:pt x="5521" y="45958"/>
                </a:lnTo>
                <a:lnTo>
                  <a:pt x="5269" y="45971"/>
                </a:lnTo>
                <a:lnTo>
                  <a:pt x="5016" y="45958"/>
                </a:lnTo>
                <a:lnTo>
                  <a:pt x="4763" y="45933"/>
                </a:lnTo>
                <a:lnTo>
                  <a:pt x="4498" y="45895"/>
                </a:lnTo>
                <a:lnTo>
                  <a:pt x="4245" y="45844"/>
                </a:lnTo>
                <a:lnTo>
                  <a:pt x="3993" y="45781"/>
                </a:lnTo>
                <a:lnTo>
                  <a:pt x="3753" y="45718"/>
                </a:lnTo>
                <a:lnTo>
                  <a:pt x="3500" y="45629"/>
                </a:lnTo>
                <a:lnTo>
                  <a:pt x="3260" y="45528"/>
                </a:lnTo>
                <a:lnTo>
                  <a:pt x="3020" y="45427"/>
                </a:lnTo>
                <a:lnTo>
                  <a:pt x="2792" y="45314"/>
                </a:lnTo>
                <a:lnTo>
                  <a:pt x="2565" y="45175"/>
                </a:lnTo>
                <a:lnTo>
                  <a:pt x="2350" y="45036"/>
                </a:lnTo>
                <a:lnTo>
                  <a:pt x="2136" y="44884"/>
                </a:lnTo>
                <a:lnTo>
                  <a:pt x="1946" y="44720"/>
                </a:lnTo>
                <a:lnTo>
                  <a:pt x="1757" y="44556"/>
                </a:lnTo>
                <a:lnTo>
                  <a:pt x="1567" y="44366"/>
                </a:lnTo>
                <a:lnTo>
                  <a:pt x="1403" y="44164"/>
                </a:lnTo>
                <a:lnTo>
                  <a:pt x="1251" y="43962"/>
                </a:lnTo>
                <a:lnTo>
                  <a:pt x="1112" y="43747"/>
                </a:lnTo>
                <a:lnTo>
                  <a:pt x="1592" y="43608"/>
                </a:lnTo>
                <a:lnTo>
                  <a:pt x="2072" y="43469"/>
                </a:lnTo>
                <a:lnTo>
                  <a:pt x="2552" y="43356"/>
                </a:lnTo>
                <a:lnTo>
                  <a:pt x="3033" y="43267"/>
                </a:lnTo>
                <a:lnTo>
                  <a:pt x="3513" y="43179"/>
                </a:lnTo>
                <a:lnTo>
                  <a:pt x="3993" y="43128"/>
                </a:lnTo>
                <a:lnTo>
                  <a:pt x="4485" y="43090"/>
                </a:lnTo>
                <a:lnTo>
                  <a:pt x="4978" y="43078"/>
                </a:lnTo>
                <a:close/>
                <a:moveTo>
                  <a:pt x="14580" y="38833"/>
                </a:moveTo>
                <a:lnTo>
                  <a:pt x="15072" y="38985"/>
                </a:lnTo>
                <a:lnTo>
                  <a:pt x="15540" y="39162"/>
                </a:lnTo>
                <a:lnTo>
                  <a:pt x="16007" y="39364"/>
                </a:lnTo>
                <a:lnTo>
                  <a:pt x="16462" y="39578"/>
                </a:lnTo>
                <a:lnTo>
                  <a:pt x="16904" y="39818"/>
                </a:lnTo>
                <a:lnTo>
                  <a:pt x="17346" y="40071"/>
                </a:lnTo>
                <a:lnTo>
                  <a:pt x="17763" y="40349"/>
                </a:lnTo>
                <a:lnTo>
                  <a:pt x="18168" y="40640"/>
                </a:lnTo>
                <a:lnTo>
                  <a:pt x="18559" y="40943"/>
                </a:lnTo>
                <a:lnTo>
                  <a:pt x="18951" y="41271"/>
                </a:lnTo>
                <a:lnTo>
                  <a:pt x="19317" y="41612"/>
                </a:lnTo>
                <a:lnTo>
                  <a:pt x="19671" y="41953"/>
                </a:lnTo>
                <a:lnTo>
                  <a:pt x="20012" y="42320"/>
                </a:lnTo>
                <a:lnTo>
                  <a:pt x="20341" y="42699"/>
                </a:lnTo>
                <a:lnTo>
                  <a:pt x="20656" y="43090"/>
                </a:lnTo>
                <a:lnTo>
                  <a:pt x="20960" y="43482"/>
                </a:lnTo>
                <a:lnTo>
                  <a:pt x="21238" y="43886"/>
                </a:lnTo>
                <a:lnTo>
                  <a:pt x="21503" y="44303"/>
                </a:lnTo>
                <a:lnTo>
                  <a:pt x="21756" y="44733"/>
                </a:lnTo>
                <a:lnTo>
                  <a:pt x="21996" y="45162"/>
                </a:lnTo>
                <a:lnTo>
                  <a:pt x="22223" y="45592"/>
                </a:lnTo>
                <a:lnTo>
                  <a:pt x="22425" y="46034"/>
                </a:lnTo>
                <a:lnTo>
                  <a:pt x="22615" y="46476"/>
                </a:lnTo>
                <a:lnTo>
                  <a:pt x="22791" y="46931"/>
                </a:lnTo>
                <a:lnTo>
                  <a:pt x="22943" y="47373"/>
                </a:lnTo>
                <a:lnTo>
                  <a:pt x="23082" y="47828"/>
                </a:lnTo>
                <a:lnTo>
                  <a:pt x="23196" y="48282"/>
                </a:lnTo>
                <a:lnTo>
                  <a:pt x="23297" y="48737"/>
                </a:lnTo>
                <a:lnTo>
                  <a:pt x="23385" y="49179"/>
                </a:lnTo>
                <a:lnTo>
                  <a:pt x="23448" y="49634"/>
                </a:lnTo>
                <a:lnTo>
                  <a:pt x="23486" y="50076"/>
                </a:lnTo>
                <a:lnTo>
                  <a:pt x="23512" y="50518"/>
                </a:lnTo>
                <a:lnTo>
                  <a:pt x="23183" y="50468"/>
                </a:lnTo>
                <a:lnTo>
                  <a:pt x="22842" y="50392"/>
                </a:lnTo>
                <a:lnTo>
                  <a:pt x="22488" y="50291"/>
                </a:lnTo>
                <a:lnTo>
                  <a:pt x="22135" y="50177"/>
                </a:lnTo>
                <a:lnTo>
                  <a:pt x="21768" y="50038"/>
                </a:lnTo>
                <a:lnTo>
                  <a:pt x="21402" y="49861"/>
                </a:lnTo>
                <a:lnTo>
                  <a:pt x="21035" y="49685"/>
                </a:lnTo>
                <a:lnTo>
                  <a:pt x="20656" y="49470"/>
                </a:lnTo>
                <a:lnTo>
                  <a:pt x="20290" y="49242"/>
                </a:lnTo>
                <a:lnTo>
                  <a:pt x="19911" y="49002"/>
                </a:lnTo>
                <a:lnTo>
                  <a:pt x="19532" y="48724"/>
                </a:lnTo>
                <a:lnTo>
                  <a:pt x="19166" y="48447"/>
                </a:lnTo>
                <a:lnTo>
                  <a:pt x="18799" y="48143"/>
                </a:lnTo>
                <a:lnTo>
                  <a:pt x="18433" y="47815"/>
                </a:lnTo>
                <a:lnTo>
                  <a:pt x="18067" y="47474"/>
                </a:lnTo>
                <a:lnTo>
                  <a:pt x="17713" y="47120"/>
                </a:lnTo>
                <a:lnTo>
                  <a:pt x="17372" y="46754"/>
                </a:lnTo>
                <a:lnTo>
                  <a:pt x="17031" y="46362"/>
                </a:lnTo>
                <a:lnTo>
                  <a:pt x="16702" y="45958"/>
                </a:lnTo>
                <a:lnTo>
                  <a:pt x="16386" y="45541"/>
                </a:lnTo>
                <a:lnTo>
                  <a:pt x="16083" y="45112"/>
                </a:lnTo>
                <a:lnTo>
                  <a:pt x="15792" y="44669"/>
                </a:lnTo>
                <a:lnTo>
                  <a:pt x="15515" y="44202"/>
                </a:lnTo>
                <a:lnTo>
                  <a:pt x="15262" y="43735"/>
                </a:lnTo>
                <a:lnTo>
                  <a:pt x="15022" y="43255"/>
                </a:lnTo>
                <a:lnTo>
                  <a:pt x="14794" y="42762"/>
                </a:lnTo>
                <a:lnTo>
                  <a:pt x="14580" y="42257"/>
                </a:lnTo>
                <a:lnTo>
                  <a:pt x="14403" y="41739"/>
                </a:lnTo>
                <a:lnTo>
                  <a:pt x="14239" y="41221"/>
                </a:lnTo>
                <a:lnTo>
                  <a:pt x="14087" y="40690"/>
                </a:lnTo>
                <a:lnTo>
                  <a:pt x="13973" y="40147"/>
                </a:lnTo>
                <a:lnTo>
                  <a:pt x="13872" y="39591"/>
                </a:lnTo>
                <a:lnTo>
                  <a:pt x="14264" y="39275"/>
                </a:lnTo>
                <a:lnTo>
                  <a:pt x="20581" y="47537"/>
                </a:lnTo>
                <a:lnTo>
                  <a:pt x="20581" y="47537"/>
                </a:lnTo>
                <a:lnTo>
                  <a:pt x="20353" y="46893"/>
                </a:lnTo>
                <a:lnTo>
                  <a:pt x="20101" y="46274"/>
                </a:lnTo>
                <a:lnTo>
                  <a:pt x="19823" y="45680"/>
                </a:lnTo>
                <a:lnTo>
                  <a:pt x="19519" y="45086"/>
                </a:lnTo>
                <a:lnTo>
                  <a:pt x="19191" y="44518"/>
                </a:lnTo>
                <a:lnTo>
                  <a:pt x="18850" y="43949"/>
                </a:lnTo>
                <a:lnTo>
                  <a:pt x="18483" y="43406"/>
                </a:lnTo>
                <a:lnTo>
                  <a:pt x="18104" y="42863"/>
                </a:lnTo>
                <a:lnTo>
                  <a:pt x="17713" y="42332"/>
                </a:lnTo>
                <a:lnTo>
                  <a:pt x="17296" y="41814"/>
                </a:lnTo>
                <a:lnTo>
                  <a:pt x="16879" y="41309"/>
                </a:lnTo>
                <a:lnTo>
                  <a:pt x="16437" y="40804"/>
                </a:lnTo>
                <a:lnTo>
                  <a:pt x="15982" y="40298"/>
                </a:lnTo>
                <a:lnTo>
                  <a:pt x="15527" y="39806"/>
                </a:lnTo>
                <a:lnTo>
                  <a:pt x="15060" y="39326"/>
                </a:lnTo>
                <a:lnTo>
                  <a:pt x="14580" y="38833"/>
                </a:lnTo>
                <a:close/>
                <a:moveTo>
                  <a:pt x="31749" y="41322"/>
                </a:moveTo>
                <a:lnTo>
                  <a:pt x="31976" y="41347"/>
                </a:lnTo>
                <a:lnTo>
                  <a:pt x="32191" y="41360"/>
                </a:lnTo>
                <a:lnTo>
                  <a:pt x="32418" y="41398"/>
                </a:lnTo>
                <a:lnTo>
                  <a:pt x="32646" y="41435"/>
                </a:lnTo>
                <a:lnTo>
                  <a:pt x="32861" y="41486"/>
                </a:lnTo>
                <a:lnTo>
                  <a:pt x="33075" y="41536"/>
                </a:lnTo>
                <a:lnTo>
                  <a:pt x="33290" y="41600"/>
                </a:lnTo>
                <a:lnTo>
                  <a:pt x="33795" y="41777"/>
                </a:lnTo>
                <a:lnTo>
                  <a:pt x="34275" y="41966"/>
                </a:lnTo>
                <a:lnTo>
                  <a:pt x="34756" y="42168"/>
                </a:lnTo>
                <a:lnTo>
                  <a:pt x="35223" y="42370"/>
                </a:lnTo>
                <a:lnTo>
                  <a:pt x="35665" y="42598"/>
                </a:lnTo>
                <a:lnTo>
                  <a:pt x="36107" y="42838"/>
                </a:lnTo>
                <a:lnTo>
                  <a:pt x="36524" y="43078"/>
                </a:lnTo>
                <a:lnTo>
                  <a:pt x="36929" y="43343"/>
                </a:lnTo>
                <a:lnTo>
                  <a:pt x="37333" y="43608"/>
                </a:lnTo>
                <a:lnTo>
                  <a:pt x="37712" y="43899"/>
                </a:lnTo>
                <a:lnTo>
                  <a:pt x="38091" y="44189"/>
                </a:lnTo>
                <a:lnTo>
                  <a:pt x="38445" y="44493"/>
                </a:lnTo>
                <a:lnTo>
                  <a:pt x="38798" y="44808"/>
                </a:lnTo>
                <a:lnTo>
                  <a:pt x="39127" y="45137"/>
                </a:lnTo>
                <a:lnTo>
                  <a:pt x="39455" y="45478"/>
                </a:lnTo>
                <a:lnTo>
                  <a:pt x="39771" y="45832"/>
                </a:lnTo>
                <a:lnTo>
                  <a:pt x="40074" y="46185"/>
                </a:lnTo>
                <a:lnTo>
                  <a:pt x="40365" y="46564"/>
                </a:lnTo>
                <a:lnTo>
                  <a:pt x="40643" y="46943"/>
                </a:lnTo>
                <a:lnTo>
                  <a:pt x="40908" y="47335"/>
                </a:lnTo>
                <a:lnTo>
                  <a:pt x="41173" y="47739"/>
                </a:lnTo>
                <a:lnTo>
                  <a:pt x="41426" y="48143"/>
                </a:lnTo>
                <a:lnTo>
                  <a:pt x="41654" y="48573"/>
                </a:lnTo>
                <a:lnTo>
                  <a:pt x="41881" y="49002"/>
                </a:lnTo>
                <a:lnTo>
                  <a:pt x="42108" y="49445"/>
                </a:lnTo>
                <a:lnTo>
                  <a:pt x="42310" y="49899"/>
                </a:lnTo>
                <a:lnTo>
                  <a:pt x="42513" y="50354"/>
                </a:lnTo>
                <a:lnTo>
                  <a:pt x="42702" y="50834"/>
                </a:lnTo>
                <a:lnTo>
                  <a:pt x="42879" y="51314"/>
                </a:lnTo>
                <a:lnTo>
                  <a:pt x="43056" y="51807"/>
                </a:lnTo>
                <a:lnTo>
                  <a:pt x="43220" y="52299"/>
                </a:lnTo>
                <a:lnTo>
                  <a:pt x="43372" y="52805"/>
                </a:lnTo>
                <a:lnTo>
                  <a:pt x="42828" y="52855"/>
                </a:lnTo>
                <a:lnTo>
                  <a:pt x="42285" y="52855"/>
                </a:lnTo>
                <a:lnTo>
                  <a:pt x="41729" y="52843"/>
                </a:lnTo>
                <a:lnTo>
                  <a:pt x="41161" y="52805"/>
                </a:lnTo>
                <a:lnTo>
                  <a:pt x="40580" y="52742"/>
                </a:lnTo>
                <a:lnTo>
                  <a:pt x="39999" y="52641"/>
                </a:lnTo>
                <a:lnTo>
                  <a:pt x="39417" y="52527"/>
                </a:lnTo>
                <a:lnTo>
                  <a:pt x="38824" y="52388"/>
                </a:lnTo>
                <a:lnTo>
                  <a:pt x="38217" y="52224"/>
                </a:lnTo>
                <a:lnTo>
                  <a:pt x="37623" y="52034"/>
                </a:lnTo>
                <a:lnTo>
                  <a:pt x="37030" y="51832"/>
                </a:lnTo>
                <a:lnTo>
                  <a:pt x="36436" y="51605"/>
                </a:lnTo>
                <a:lnTo>
                  <a:pt x="35842" y="51365"/>
                </a:lnTo>
                <a:lnTo>
                  <a:pt x="35248" y="51099"/>
                </a:lnTo>
                <a:lnTo>
                  <a:pt x="34667" y="50809"/>
                </a:lnTo>
                <a:lnTo>
                  <a:pt x="34099" y="50506"/>
                </a:lnTo>
                <a:lnTo>
                  <a:pt x="33530" y="50190"/>
                </a:lnTo>
                <a:lnTo>
                  <a:pt x="32974" y="49861"/>
                </a:lnTo>
                <a:lnTo>
                  <a:pt x="32431" y="49508"/>
                </a:lnTo>
                <a:lnTo>
                  <a:pt x="31900" y="49141"/>
                </a:lnTo>
                <a:lnTo>
                  <a:pt x="31382" y="48762"/>
                </a:lnTo>
                <a:lnTo>
                  <a:pt x="30877" y="48371"/>
                </a:lnTo>
                <a:lnTo>
                  <a:pt x="30397" y="47979"/>
                </a:lnTo>
                <a:lnTo>
                  <a:pt x="29929" y="47562"/>
                </a:lnTo>
                <a:lnTo>
                  <a:pt x="29487" y="47133"/>
                </a:lnTo>
                <a:lnTo>
                  <a:pt x="29058" y="46703"/>
                </a:lnTo>
                <a:lnTo>
                  <a:pt x="28654" y="46261"/>
                </a:lnTo>
                <a:lnTo>
                  <a:pt x="28274" y="45806"/>
                </a:lnTo>
                <a:lnTo>
                  <a:pt x="27921" y="45352"/>
                </a:lnTo>
                <a:lnTo>
                  <a:pt x="27605" y="44884"/>
                </a:lnTo>
                <a:lnTo>
                  <a:pt x="27302" y="44417"/>
                </a:lnTo>
                <a:lnTo>
                  <a:pt x="27036" y="43937"/>
                </a:lnTo>
                <a:lnTo>
                  <a:pt x="27883" y="44202"/>
                </a:lnTo>
                <a:lnTo>
                  <a:pt x="28717" y="44480"/>
                </a:lnTo>
                <a:lnTo>
                  <a:pt x="29550" y="44770"/>
                </a:lnTo>
                <a:lnTo>
                  <a:pt x="30359" y="45061"/>
                </a:lnTo>
                <a:lnTo>
                  <a:pt x="31168" y="45377"/>
                </a:lnTo>
                <a:lnTo>
                  <a:pt x="31976" y="45705"/>
                </a:lnTo>
                <a:lnTo>
                  <a:pt x="32759" y="46059"/>
                </a:lnTo>
                <a:lnTo>
                  <a:pt x="33530" y="46438"/>
                </a:lnTo>
                <a:lnTo>
                  <a:pt x="33909" y="46640"/>
                </a:lnTo>
                <a:lnTo>
                  <a:pt x="34288" y="46842"/>
                </a:lnTo>
                <a:lnTo>
                  <a:pt x="34667" y="47057"/>
                </a:lnTo>
                <a:lnTo>
                  <a:pt x="35046" y="47272"/>
                </a:lnTo>
                <a:lnTo>
                  <a:pt x="35412" y="47499"/>
                </a:lnTo>
                <a:lnTo>
                  <a:pt x="35779" y="47739"/>
                </a:lnTo>
                <a:lnTo>
                  <a:pt x="36133" y="47979"/>
                </a:lnTo>
                <a:lnTo>
                  <a:pt x="36486" y="48244"/>
                </a:lnTo>
                <a:lnTo>
                  <a:pt x="36840" y="48510"/>
                </a:lnTo>
                <a:lnTo>
                  <a:pt x="37194" y="48788"/>
                </a:lnTo>
                <a:lnTo>
                  <a:pt x="37535" y="49066"/>
                </a:lnTo>
                <a:lnTo>
                  <a:pt x="37876" y="49369"/>
                </a:lnTo>
                <a:lnTo>
                  <a:pt x="38217" y="49672"/>
                </a:lnTo>
                <a:lnTo>
                  <a:pt x="38546" y="50000"/>
                </a:lnTo>
                <a:lnTo>
                  <a:pt x="38874" y="50329"/>
                </a:lnTo>
                <a:lnTo>
                  <a:pt x="39203" y="50670"/>
                </a:lnTo>
                <a:lnTo>
                  <a:pt x="39165" y="50531"/>
                </a:lnTo>
                <a:lnTo>
                  <a:pt x="39127" y="50392"/>
                </a:lnTo>
                <a:lnTo>
                  <a:pt x="39026" y="50114"/>
                </a:lnTo>
                <a:lnTo>
                  <a:pt x="38899" y="49836"/>
                </a:lnTo>
                <a:lnTo>
                  <a:pt x="38735" y="49558"/>
                </a:lnTo>
                <a:lnTo>
                  <a:pt x="38546" y="49268"/>
                </a:lnTo>
                <a:lnTo>
                  <a:pt x="38318" y="48977"/>
                </a:lnTo>
                <a:lnTo>
                  <a:pt x="38078" y="48699"/>
                </a:lnTo>
                <a:lnTo>
                  <a:pt x="37800" y="48409"/>
                </a:lnTo>
                <a:lnTo>
                  <a:pt x="37510" y="48118"/>
                </a:lnTo>
                <a:lnTo>
                  <a:pt x="37194" y="47840"/>
                </a:lnTo>
                <a:lnTo>
                  <a:pt x="36853" y="47562"/>
                </a:lnTo>
                <a:lnTo>
                  <a:pt x="36486" y="47284"/>
                </a:lnTo>
                <a:lnTo>
                  <a:pt x="36107" y="47006"/>
                </a:lnTo>
                <a:lnTo>
                  <a:pt x="35716" y="46729"/>
                </a:lnTo>
                <a:lnTo>
                  <a:pt x="35299" y="46463"/>
                </a:lnTo>
                <a:lnTo>
                  <a:pt x="34869" y="46211"/>
                </a:lnTo>
                <a:lnTo>
                  <a:pt x="34427" y="45958"/>
                </a:lnTo>
                <a:lnTo>
                  <a:pt x="33972" y="45705"/>
                </a:lnTo>
                <a:lnTo>
                  <a:pt x="33505" y="45465"/>
                </a:lnTo>
                <a:lnTo>
                  <a:pt x="33025" y="45238"/>
                </a:lnTo>
                <a:lnTo>
                  <a:pt x="32545" y="45010"/>
                </a:lnTo>
                <a:lnTo>
                  <a:pt x="32052" y="44796"/>
                </a:lnTo>
                <a:lnTo>
                  <a:pt x="31547" y="44594"/>
                </a:lnTo>
                <a:lnTo>
                  <a:pt x="31041" y="44404"/>
                </a:lnTo>
                <a:lnTo>
                  <a:pt x="30536" y="44215"/>
                </a:lnTo>
                <a:lnTo>
                  <a:pt x="30018" y="44050"/>
                </a:lnTo>
                <a:lnTo>
                  <a:pt x="29500" y="43886"/>
                </a:lnTo>
                <a:lnTo>
                  <a:pt x="28995" y="43747"/>
                </a:lnTo>
                <a:lnTo>
                  <a:pt x="28477" y="43621"/>
                </a:lnTo>
                <a:lnTo>
                  <a:pt x="27971" y="43507"/>
                </a:lnTo>
                <a:lnTo>
                  <a:pt x="27453" y="43406"/>
                </a:lnTo>
                <a:lnTo>
                  <a:pt x="26961" y="43318"/>
                </a:lnTo>
                <a:lnTo>
                  <a:pt x="27074" y="43166"/>
                </a:lnTo>
                <a:lnTo>
                  <a:pt x="27213" y="43015"/>
                </a:lnTo>
                <a:lnTo>
                  <a:pt x="27352" y="42876"/>
                </a:lnTo>
                <a:lnTo>
                  <a:pt x="27491" y="42737"/>
                </a:lnTo>
                <a:lnTo>
                  <a:pt x="27655" y="42598"/>
                </a:lnTo>
                <a:lnTo>
                  <a:pt x="27820" y="42471"/>
                </a:lnTo>
                <a:lnTo>
                  <a:pt x="27984" y="42358"/>
                </a:lnTo>
                <a:lnTo>
                  <a:pt x="28161" y="42244"/>
                </a:lnTo>
                <a:lnTo>
                  <a:pt x="28338" y="42130"/>
                </a:lnTo>
                <a:lnTo>
                  <a:pt x="28527" y="42029"/>
                </a:lnTo>
                <a:lnTo>
                  <a:pt x="28717" y="41928"/>
                </a:lnTo>
                <a:lnTo>
                  <a:pt x="28919" y="41840"/>
                </a:lnTo>
                <a:lnTo>
                  <a:pt x="29121" y="41764"/>
                </a:lnTo>
                <a:lnTo>
                  <a:pt x="29323" y="41688"/>
                </a:lnTo>
                <a:lnTo>
                  <a:pt x="29538" y="41612"/>
                </a:lnTo>
                <a:lnTo>
                  <a:pt x="29740" y="41549"/>
                </a:lnTo>
                <a:lnTo>
                  <a:pt x="29967" y="41499"/>
                </a:lnTo>
                <a:lnTo>
                  <a:pt x="30182" y="41448"/>
                </a:lnTo>
                <a:lnTo>
                  <a:pt x="30397" y="41410"/>
                </a:lnTo>
                <a:lnTo>
                  <a:pt x="30624" y="41372"/>
                </a:lnTo>
                <a:lnTo>
                  <a:pt x="30852" y="41347"/>
                </a:lnTo>
                <a:lnTo>
                  <a:pt x="31067" y="41334"/>
                </a:lnTo>
                <a:lnTo>
                  <a:pt x="31294" y="41322"/>
                </a:lnTo>
                <a:close/>
                <a:moveTo>
                  <a:pt x="9804" y="47891"/>
                </a:moveTo>
                <a:lnTo>
                  <a:pt x="10069" y="47903"/>
                </a:lnTo>
                <a:lnTo>
                  <a:pt x="10335" y="47916"/>
                </a:lnTo>
                <a:lnTo>
                  <a:pt x="10600" y="47967"/>
                </a:lnTo>
                <a:lnTo>
                  <a:pt x="10865" y="48017"/>
                </a:lnTo>
                <a:lnTo>
                  <a:pt x="11131" y="48093"/>
                </a:lnTo>
                <a:lnTo>
                  <a:pt x="11396" y="48181"/>
                </a:lnTo>
                <a:lnTo>
                  <a:pt x="11649" y="48282"/>
                </a:lnTo>
                <a:lnTo>
                  <a:pt x="11914" y="48409"/>
                </a:lnTo>
                <a:lnTo>
                  <a:pt x="12167" y="48535"/>
                </a:lnTo>
                <a:lnTo>
                  <a:pt x="12419" y="48687"/>
                </a:lnTo>
                <a:lnTo>
                  <a:pt x="12672" y="48838"/>
                </a:lnTo>
                <a:lnTo>
                  <a:pt x="12912" y="49015"/>
                </a:lnTo>
                <a:lnTo>
                  <a:pt x="13152" y="49192"/>
                </a:lnTo>
                <a:lnTo>
                  <a:pt x="13392" y="49394"/>
                </a:lnTo>
                <a:lnTo>
                  <a:pt x="13619" y="49596"/>
                </a:lnTo>
                <a:lnTo>
                  <a:pt x="13847" y="49811"/>
                </a:lnTo>
                <a:lnTo>
                  <a:pt x="14062" y="50038"/>
                </a:lnTo>
                <a:lnTo>
                  <a:pt x="14264" y="50278"/>
                </a:lnTo>
                <a:lnTo>
                  <a:pt x="14466" y="50518"/>
                </a:lnTo>
                <a:lnTo>
                  <a:pt x="14668" y="50784"/>
                </a:lnTo>
                <a:lnTo>
                  <a:pt x="14845" y="51036"/>
                </a:lnTo>
                <a:lnTo>
                  <a:pt x="15022" y="51314"/>
                </a:lnTo>
                <a:lnTo>
                  <a:pt x="15186" y="51592"/>
                </a:lnTo>
                <a:lnTo>
                  <a:pt x="15350" y="51870"/>
                </a:lnTo>
                <a:lnTo>
                  <a:pt x="15489" y="52161"/>
                </a:lnTo>
                <a:lnTo>
                  <a:pt x="15628" y="52451"/>
                </a:lnTo>
                <a:lnTo>
                  <a:pt x="15742" y="52754"/>
                </a:lnTo>
                <a:lnTo>
                  <a:pt x="15856" y="53057"/>
                </a:lnTo>
                <a:lnTo>
                  <a:pt x="15957" y="53373"/>
                </a:lnTo>
                <a:lnTo>
                  <a:pt x="16045" y="53689"/>
                </a:lnTo>
                <a:lnTo>
                  <a:pt x="16121" y="54005"/>
                </a:lnTo>
                <a:lnTo>
                  <a:pt x="16171" y="54321"/>
                </a:lnTo>
                <a:lnTo>
                  <a:pt x="15944" y="54295"/>
                </a:lnTo>
                <a:lnTo>
                  <a:pt x="15704" y="54258"/>
                </a:lnTo>
                <a:lnTo>
                  <a:pt x="15451" y="54194"/>
                </a:lnTo>
                <a:lnTo>
                  <a:pt x="15211" y="54131"/>
                </a:lnTo>
                <a:lnTo>
                  <a:pt x="14971" y="54055"/>
                </a:lnTo>
                <a:lnTo>
                  <a:pt x="14719" y="53967"/>
                </a:lnTo>
                <a:lnTo>
                  <a:pt x="14466" y="53853"/>
                </a:lnTo>
                <a:lnTo>
                  <a:pt x="14226" y="53740"/>
                </a:lnTo>
                <a:lnTo>
                  <a:pt x="13973" y="53613"/>
                </a:lnTo>
                <a:lnTo>
                  <a:pt x="13733" y="53487"/>
                </a:lnTo>
                <a:lnTo>
                  <a:pt x="13481" y="53335"/>
                </a:lnTo>
                <a:lnTo>
                  <a:pt x="13240" y="53184"/>
                </a:lnTo>
                <a:lnTo>
                  <a:pt x="13000" y="53020"/>
                </a:lnTo>
                <a:lnTo>
                  <a:pt x="12760" y="52843"/>
                </a:lnTo>
                <a:lnTo>
                  <a:pt x="12520" y="52653"/>
                </a:lnTo>
                <a:lnTo>
                  <a:pt x="12280" y="52464"/>
                </a:lnTo>
                <a:lnTo>
                  <a:pt x="12053" y="52274"/>
                </a:lnTo>
                <a:lnTo>
                  <a:pt x="11838" y="52059"/>
                </a:lnTo>
                <a:lnTo>
                  <a:pt x="11611" y="51845"/>
                </a:lnTo>
                <a:lnTo>
                  <a:pt x="11409" y="51630"/>
                </a:lnTo>
                <a:lnTo>
                  <a:pt x="11194" y="51403"/>
                </a:lnTo>
                <a:lnTo>
                  <a:pt x="10992" y="51175"/>
                </a:lnTo>
                <a:lnTo>
                  <a:pt x="10802" y="50935"/>
                </a:lnTo>
                <a:lnTo>
                  <a:pt x="10613" y="50695"/>
                </a:lnTo>
                <a:lnTo>
                  <a:pt x="10436" y="50442"/>
                </a:lnTo>
                <a:lnTo>
                  <a:pt x="10272" y="50190"/>
                </a:lnTo>
                <a:lnTo>
                  <a:pt x="10107" y="49937"/>
                </a:lnTo>
                <a:lnTo>
                  <a:pt x="9968" y="49672"/>
                </a:lnTo>
                <a:lnTo>
                  <a:pt x="9829" y="49419"/>
                </a:lnTo>
                <a:lnTo>
                  <a:pt x="9690" y="49154"/>
                </a:lnTo>
                <a:lnTo>
                  <a:pt x="9577" y="48889"/>
                </a:lnTo>
                <a:lnTo>
                  <a:pt x="9476" y="48611"/>
                </a:lnTo>
                <a:lnTo>
                  <a:pt x="11800" y="50405"/>
                </a:lnTo>
                <a:lnTo>
                  <a:pt x="14024" y="52097"/>
                </a:lnTo>
                <a:lnTo>
                  <a:pt x="14049" y="52110"/>
                </a:lnTo>
                <a:lnTo>
                  <a:pt x="14074" y="52097"/>
                </a:lnTo>
                <a:lnTo>
                  <a:pt x="14175" y="52059"/>
                </a:lnTo>
                <a:lnTo>
                  <a:pt x="14327" y="51971"/>
                </a:lnTo>
                <a:lnTo>
                  <a:pt x="14580" y="51857"/>
                </a:lnTo>
                <a:lnTo>
                  <a:pt x="9804" y="47891"/>
                </a:lnTo>
                <a:close/>
                <a:moveTo>
                  <a:pt x="7202" y="53815"/>
                </a:moveTo>
                <a:lnTo>
                  <a:pt x="7404" y="54106"/>
                </a:lnTo>
                <a:lnTo>
                  <a:pt x="7593" y="54397"/>
                </a:lnTo>
                <a:lnTo>
                  <a:pt x="7783" y="54700"/>
                </a:lnTo>
                <a:lnTo>
                  <a:pt x="7947" y="55003"/>
                </a:lnTo>
                <a:lnTo>
                  <a:pt x="8099" y="55306"/>
                </a:lnTo>
                <a:lnTo>
                  <a:pt x="8238" y="55622"/>
                </a:lnTo>
                <a:lnTo>
                  <a:pt x="8351" y="55925"/>
                </a:lnTo>
                <a:lnTo>
                  <a:pt x="8465" y="56241"/>
                </a:lnTo>
                <a:lnTo>
                  <a:pt x="8566" y="56557"/>
                </a:lnTo>
                <a:lnTo>
                  <a:pt x="8654" y="56873"/>
                </a:lnTo>
                <a:lnTo>
                  <a:pt x="8718" y="57188"/>
                </a:lnTo>
                <a:lnTo>
                  <a:pt x="8781" y="57517"/>
                </a:lnTo>
                <a:lnTo>
                  <a:pt x="8819" y="57833"/>
                </a:lnTo>
                <a:lnTo>
                  <a:pt x="8844" y="58161"/>
                </a:lnTo>
                <a:lnTo>
                  <a:pt x="8869" y="58489"/>
                </a:lnTo>
                <a:lnTo>
                  <a:pt x="8869" y="58818"/>
                </a:lnTo>
                <a:lnTo>
                  <a:pt x="8857" y="59146"/>
                </a:lnTo>
                <a:lnTo>
                  <a:pt x="8831" y="59475"/>
                </a:lnTo>
                <a:lnTo>
                  <a:pt x="8793" y="59816"/>
                </a:lnTo>
                <a:lnTo>
                  <a:pt x="8743" y="60144"/>
                </a:lnTo>
                <a:lnTo>
                  <a:pt x="8680" y="60485"/>
                </a:lnTo>
                <a:lnTo>
                  <a:pt x="8604" y="60827"/>
                </a:lnTo>
                <a:lnTo>
                  <a:pt x="8515" y="61168"/>
                </a:lnTo>
                <a:lnTo>
                  <a:pt x="8402" y="61496"/>
                </a:lnTo>
                <a:lnTo>
                  <a:pt x="8288" y="61850"/>
                </a:lnTo>
                <a:lnTo>
                  <a:pt x="8162" y="62191"/>
                </a:lnTo>
                <a:lnTo>
                  <a:pt x="8023" y="62532"/>
                </a:lnTo>
                <a:lnTo>
                  <a:pt x="7859" y="62873"/>
                </a:lnTo>
                <a:lnTo>
                  <a:pt x="7694" y="63227"/>
                </a:lnTo>
                <a:lnTo>
                  <a:pt x="7517" y="63568"/>
                </a:lnTo>
                <a:lnTo>
                  <a:pt x="7315" y="63909"/>
                </a:lnTo>
                <a:lnTo>
                  <a:pt x="7113" y="64263"/>
                </a:lnTo>
                <a:lnTo>
                  <a:pt x="6823" y="64098"/>
                </a:lnTo>
                <a:lnTo>
                  <a:pt x="6545" y="63922"/>
                </a:lnTo>
                <a:lnTo>
                  <a:pt x="6279" y="63732"/>
                </a:lnTo>
                <a:lnTo>
                  <a:pt x="6027" y="63543"/>
                </a:lnTo>
                <a:lnTo>
                  <a:pt x="5787" y="63340"/>
                </a:lnTo>
                <a:lnTo>
                  <a:pt x="5547" y="63138"/>
                </a:lnTo>
                <a:lnTo>
                  <a:pt x="5332" y="62924"/>
                </a:lnTo>
                <a:lnTo>
                  <a:pt x="5142" y="62684"/>
                </a:lnTo>
                <a:lnTo>
                  <a:pt x="4953" y="62443"/>
                </a:lnTo>
                <a:lnTo>
                  <a:pt x="4789" y="62191"/>
                </a:lnTo>
                <a:lnTo>
                  <a:pt x="4637" y="61926"/>
                </a:lnTo>
                <a:lnTo>
                  <a:pt x="4511" y="61635"/>
                </a:lnTo>
                <a:lnTo>
                  <a:pt x="4397" y="61344"/>
                </a:lnTo>
                <a:lnTo>
                  <a:pt x="4309" y="61029"/>
                </a:lnTo>
                <a:lnTo>
                  <a:pt x="4245" y="60700"/>
                </a:lnTo>
                <a:lnTo>
                  <a:pt x="4195" y="60346"/>
                </a:lnTo>
                <a:lnTo>
                  <a:pt x="4170" y="59942"/>
                </a:lnTo>
                <a:lnTo>
                  <a:pt x="4144" y="59538"/>
                </a:lnTo>
                <a:lnTo>
                  <a:pt x="4157" y="59134"/>
                </a:lnTo>
                <a:lnTo>
                  <a:pt x="4170" y="58742"/>
                </a:lnTo>
                <a:lnTo>
                  <a:pt x="4207" y="58351"/>
                </a:lnTo>
                <a:lnTo>
                  <a:pt x="4271" y="57959"/>
                </a:lnTo>
                <a:lnTo>
                  <a:pt x="4346" y="57580"/>
                </a:lnTo>
                <a:lnTo>
                  <a:pt x="4447" y="57214"/>
                </a:lnTo>
                <a:lnTo>
                  <a:pt x="4561" y="56835"/>
                </a:lnTo>
                <a:lnTo>
                  <a:pt x="4713" y="56481"/>
                </a:lnTo>
                <a:lnTo>
                  <a:pt x="4877" y="56115"/>
                </a:lnTo>
                <a:lnTo>
                  <a:pt x="5067" y="55761"/>
                </a:lnTo>
                <a:lnTo>
                  <a:pt x="5281" y="55420"/>
                </a:lnTo>
                <a:lnTo>
                  <a:pt x="5521" y="55079"/>
                </a:lnTo>
                <a:lnTo>
                  <a:pt x="5787" y="54738"/>
                </a:lnTo>
                <a:lnTo>
                  <a:pt x="6077" y="54409"/>
                </a:lnTo>
                <a:lnTo>
                  <a:pt x="6241" y="57163"/>
                </a:lnTo>
                <a:lnTo>
                  <a:pt x="6330" y="58477"/>
                </a:lnTo>
                <a:lnTo>
                  <a:pt x="6431" y="59765"/>
                </a:lnTo>
                <a:lnTo>
                  <a:pt x="6444" y="59791"/>
                </a:lnTo>
                <a:lnTo>
                  <a:pt x="6481" y="59803"/>
                </a:lnTo>
                <a:lnTo>
                  <a:pt x="6646" y="59829"/>
                </a:lnTo>
                <a:lnTo>
                  <a:pt x="6898" y="59866"/>
                </a:lnTo>
                <a:lnTo>
                  <a:pt x="7202" y="59917"/>
                </a:lnTo>
                <a:lnTo>
                  <a:pt x="7202" y="53815"/>
                </a:lnTo>
                <a:close/>
                <a:moveTo>
                  <a:pt x="30814" y="54119"/>
                </a:moveTo>
                <a:lnTo>
                  <a:pt x="31079" y="54131"/>
                </a:lnTo>
                <a:lnTo>
                  <a:pt x="31344" y="54144"/>
                </a:lnTo>
                <a:lnTo>
                  <a:pt x="26177" y="61420"/>
                </a:lnTo>
                <a:lnTo>
                  <a:pt x="26430" y="61294"/>
                </a:lnTo>
                <a:lnTo>
                  <a:pt x="26670" y="61155"/>
                </a:lnTo>
                <a:lnTo>
                  <a:pt x="26897" y="61016"/>
                </a:lnTo>
                <a:lnTo>
                  <a:pt x="27112" y="60864"/>
                </a:lnTo>
                <a:lnTo>
                  <a:pt x="27327" y="60700"/>
                </a:lnTo>
                <a:lnTo>
                  <a:pt x="27529" y="60536"/>
                </a:lnTo>
                <a:lnTo>
                  <a:pt x="27731" y="60372"/>
                </a:lnTo>
                <a:lnTo>
                  <a:pt x="27921" y="60195"/>
                </a:lnTo>
                <a:lnTo>
                  <a:pt x="28098" y="60005"/>
                </a:lnTo>
                <a:lnTo>
                  <a:pt x="28274" y="59816"/>
                </a:lnTo>
                <a:lnTo>
                  <a:pt x="28616" y="59437"/>
                </a:lnTo>
                <a:lnTo>
                  <a:pt x="28919" y="59020"/>
                </a:lnTo>
                <a:lnTo>
                  <a:pt x="29222" y="58603"/>
                </a:lnTo>
                <a:lnTo>
                  <a:pt x="29513" y="58186"/>
                </a:lnTo>
                <a:lnTo>
                  <a:pt x="29791" y="57744"/>
                </a:lnTo>
                <a:lnTo>
                  <a:pt x="30346" y="56860"/>
                </a:lnTo>
                <a:lnTo>
                  <a:pt x="30624" y="56418"/>
                </a:lnTo>
                <a:lnTo>
                  <a:pt x="30915" y="55988"/>
                </a:lnTo>
                <a:lnTo>
                  <a:pt x="31218" y="55559"/>
                </a:lnTo>
                <a:lnTo>
                  <a:pt x="31534" y="55142"/>
                </a:lnTo>
                <a:lnTo>
                  <a:pt x="31547" y="55584"/>
                </a:lnTo>
                <a:lnTo>
                  <a:pt x="31547" y="56026"/>
                </a:lnTo>
                <a:lnTo>
                  <a:pt x="31521" y="56481"/>
                </a:lnTo>
                <a:lnTo>
                  <a:pt x="31471" y="56923"/>
                </a:lnTo>
                <a:lnTo>
                  <a:pt x="31408" y="57378"/>
                </a:lnTo>
                <a:lnTo>
                  <a:pt x="31307" y="57820"/>
                </a:lnTo>
                <a:lnTo>
                  <a:pt x="31193" y="58275"/>
                </a:lnTo>
                <a:lnTo>
                  <a:pt x="31067" y="58717"/>
                </a:lnTo>
                <a:lnTo>
                  <a:pt x="30915" y="59159"/>
                </a:lnTo>
                <a:lnTo>
                  <a:pt x="30738" y="59589"/>
                </a:lnTo>
                <a:lnTo>
                  <a:pt x="30549" y="60031"/>
                </a:lnTo>
                <a:lnTo>
                  <a:pt x="30334" y="60460"/>
                </a:lnTo>
                <a:lnTo>
                  <a:pt x="30106" y="60877"/>
                </a:lnTo>
                <a:lnTo>
                  <a:pt x="29866" y="61294"/>
                </a:lnTo>
                <a:lnTo>
                  <a:pt x="29601" y="61698"/>
                </a:lnTo>
                <a:lnTo>
                  <a:pt x="29323" y="62102"/>
                </a:lnTo>
                <a:lnTo>
                  <a:pt x="29033" y="62494"/>
                </a:lnTo>
                <a:lnTo>
                  <a:pt x="28729" y="62873"/>
                </a:lnTo>
                <a:lnTo>
                  <a:pt x="28401" y="63252"/>
                </a:lnTo>
                <a:lnTo>
                  <a:pt x="28060" y="63618"/>
                </a:lnTo>
                <a:lnTo>
                  <a:pt x="27706" y="63959"/>
                </a:lnTo>
                <a:lnTo>
                  <a:pt x="27340" y="64300"/>
                </a:lnTo>
                <a:lnTo>
                  <a:pt x="26973" y="64629"/>
                </a:lnTo>
                <a:lnTo>
                  <a:pt x="26582" y="64932"/>
                </a:lnTo>
                <a:lnTo>
                  <a:pt x="26177" y="65235"/>
                </a:lnTo>
                <a:lnTo>
                  <a:pt x="25760" y="65513"/>
                </a:lnTo>
                <a:lnTo>
                  <a:pt x="25331" y="65779"/>
                </a:lnTo>
                <a:lnTo>
                  <a:pt x="24901" y="66031"/>
                </a:lnTo>
                <a:lnTo>
                  <a:pt x="24459" y="66259"/>
                </a:lnTo>
                <a:lnTo>
                  <a:pt x="24004" y="66473"/>
                </a:lnTo>
                <a:lnTo>
                  <a:pt x="23537" y="66675"/>
                </a:lnTo>
                <a:lnTo>
                  <a:pt x="23069" y="66852"/>
                </a:lnTo>
                <a:lnTo>
                  <a:pt x="22981" y="66499"/>
                </a:lnTo>
                <a:lnTo>
                  <a:pt x="22918" y="66157"/>
                </a:lnTo>
                <a:lnTo>
                  <a:pt x="22855" y="65816"/>
                </a:lnTo>
                <a:lnTo>
                  <a:pt x="22804" y="65488"/>
                </a:lnTo>
                <a:lnTo>
                  <a:pt x="22766" y="65160"/>
                </a:lnTo>
                <a:lnTo>
                  <a:pt x="22754" y="64831"/>
                </a:lnTo>
                <a:lnTo>
                  <a:pt x="22741" y="64503"/>
                </a:lnTo>
                <a:lnTo>
                  <a:pt x="22741" y="64187"/>
                </a:lnTo>
                <a:lnTo>
                  <a:pt x="22754" y="63871"/>
                </a:lnTo>
                <a:lnTo>
                  <a:pt x="22766" y="63555"/>
                </a:lnTo>
                <a:lnTo>
                  <a:pt x="22804" y="63239"/>
                </a:lnTo>
                <a:lnTo>
                  <a:pt x="22855" y="62936"/>
                </a:lnTo>
                <a:lnTo>
                  <a:pt x="22905" y="62620"/>
                </a:lnTo>
                <a:lnTo>
                  <a:pt x="22968" y="62330"/>
                </a:lnTo>
                <a:lnTo>
                  <a:pt x="23044" y="62027"/>
                </a:lnTo>
                <a:lnTo>
                  <a:pt x="23120" y="61723"/>
                </a:lnTo>
                <a:lnTo>
                  <a:pt x="23221" y="61433"/>
                </a:lnTo>
                <a:lnTo>
                  <a:pt x="23309" y="61142"/>
                </a:lnTo>
                <a:lnTo>
                  <a:pt x="23423" y="60852"/>
                </a:lnTo>
                <a:lnTo>
                  <a:pt x="23537" y="60561"/>
                </a:lnTo>
                <a:lnTo>
                  <a:pt x="23663" y="60283"/>
                </a:lnTo>
                <a:lnTo>
                  <a:pt x="23802" y="60005"/>
                </a:lnTo>
                <a:lnTo>
                  <a:pt x="24080" y="59437"/>
                </a:lnTo>
                <a:lnTo>
                  <a:pt x="24396" y="58894"/>
                </a:lnTo>
                <a:lnTo>
                  <a:pt x="24737" y="58351"/>
                </a:lnTo>
                <a:lnTo>
                  <a:pt x="25103" y="57807"/>
                </a:lnTo>
                <a:lnTo>
                  <a:pt x="25482" y="57277"/>
                </a:lnTo>
                <a:lnTo>
                  <a:pt x="25735" y="56936"/>
                </a:lnTo>
                <a:lnTo>
                  <a:pt x="26000" y="56607"/>
                </a:lnTo>
                <a:lnTo>
                  <a:pt x="26278" y="56291"/>
                </a:lnTo>
                <a:lnTo>
                  <a:pt x="26569" y="55988"/>
                </a:lnTo>
                <a:lnTo>
                  <a:pt x="26860" y="55698"/>
                </a:lnTo>
                <a:lnTo>
                  <a:pt x="27175" y="55420"/>
                </a:lnTo>
                <a:lnTo>
                  <a:pt x="27491" y="55167"/>
                </a:lnTo>
                <a:lnTo>
                  <a:pt x="27832" y="54940"/>
                </a:lnTo>
                <a:lnTo>
                  <a:pt x="28009" y="54839"/>
                </a:lnTo>
                <a:lnTo>
                  <a:pt x="28199" y="54738"/>
                </a:lnTo>
                <a:lnTo>
                  <a:pt x="28376" y="54637"/>
                </a:lnTo>
                <a:lnTo>
                  <a:pt x="28578" y="54561"/>
                </a:lnTo>
                <a:lnTo>
                  <a:pt x="28767" y="54472"/>
                </a:lnTo>
                <a:lnTo>
                  <a:pt x="28969" y="54409"/>
                </a:lnTo>
                <a:lnTo>
                  <a:pt x="29184" y="54346"/>
                </a:lnTo>
                <a:lnTo>
                  <a:pt x="29399" y="54283"/>
                </a:lnTo>
                <a:lnTo>
                  <a:pt x="29614" y="54232"/>
                </a:lnTo>
                <a:lnTo>
                  <a:pt x="29841" y="54194"/>
                </a:lnTo>
                <a:lnTo>
                  <a:pt x="30081" y="54156"/>
                </a:lnTo>
                <a:lnTo>
                  <a:pt x="30321" y="54144"/>
                </a:lnTo>
                <a:lnTo>
                  <a:pt x="30561" y="54131"/>
                </a:lnTo>
                <a:lnTo>
                  <a:pt x="30814" y="54119"/>
                </a:lnTo>
                <a:close/>
                <a:moveTo>
                  <a:pt x="35488" y="58212"/>
                </a:moveTo>
                <a:lnTo>
                  <a:pt x="35779" y="58237"/>
                </a:lnTo>
                <a:lnTo>
                  <a:pt x="36082" y="58262"/>
                </a:lnTo>
                <a:lnTo>
                  <a:pt x="36373" y="58300"/>
                </a:lnTo>
                <a:lnTo>
                  <a:pt x="36651" y="58351"/>
                </a:lnTo>
                <a:lnTo>
                  <a:pt x="36929" y="58414"/>
                </a:lnTo>
                <a:lnTo>
                  <a:pt x="37206" y="58489"/>
                </a:lnTo>
                <a:lnTo>
                  <a:pt x="37472" y="58565"/>
                </a:lnTo>
                <a:lnTo>
                  <a:pt x="37737" y="58654"/>
                </a:lnTo>
                <a:lnTo>
                  <a:pt x="37990" y="58755"/>
                </a:lnTo>
                <a:lnTo>
                  <a:pt x="38242" y="58868"/>
                </a:lnTo>
                <a:lnTo>
                  <a:pt x="38495" y="58982"/>
                </a:lnTo>
                <a:lnTo>
                  <a:pt x="38723" y="59108"/>
                </a:lnTo>
                <a:lnTo>
                  <a:pt x="38963" y="59235"/>
                </a:lnTo>
                <a:lnTo>
                  <a:pt x="39190" y="59386"/>
                </a:lnTo>
                <a:lnTo>
                  <a:pt x="39417" y="59538"/>
                </a:lnTo>
                <a:lnTo>
                  <a:pt x="39632" y="59690"/>
                </a:lnTo>
                <a:lnTo>
                  <a:pt x="39834" y="59854"/>
                </a:lnTo>
                <a:lnTo>
                  <a:pt x="40036" y="60031"/>
                </a:lnTo>
                <a:lnTo>
                  <a:pt x="40239" y="60208"/>
                </a:lnTo>
                <a:lnTo>
                  <a:pt x="40428" y="60397"/>
                </a:lnTo>
                <a:lnTo>
                  <a:pt x="40618" y="60586"/>
                </a:lnTo>
                <a:lnTo>
                  <a:pt x="40794" y="60789"/>
                </a:lnTo>
                <a:lnTo>
                  <a:pt x="40971" y="60991"/>
                </a:lnTo>
                <a:lnTo>
                  <a:pt x="41136" y="61205"/>
                </a:lnTo>
                <a:lnTo>
                  <a:pt x="41300" y="61420"/>
                </a:lnTo>
                <a:lnTo>
                  <a:pt x="41451" y="61635"/>
                </a:lnTo>
                <a:lnTo>
                  <a:pt x="41603" y="61862"/>
                </a:lnTo>
                <a:lnTo>
                  <a:pt x="41755" y="62102"/>
                </a:lnTo>
                <a:lnTo>
                  <a:pt x="41894" y="62342"/>
                </a:lnTo>
                <a:lnTo>
                  <a:pt x="42020" y="62582"/>
                </a:lnTo>
                <a:lnTo>
                  <a:pt x="42260" y="63075"/>
                </a:lnTo>
                <a:lnTo>
                  <a:pt x="42487" y="63580"/>
                </a:lnTo>
                <a:lnTo>
                  <a:pt x="42677" y="64111"/>
                </a:lnTo>
                <a:lnTo>
                  <a:pt x="42841" y="64642"/>
                </a:lnTo>
                <a:lnTo>
                  <a:pt x="42993" y="65185"/>
                </a:lnTo>
                <a:lnTo>
                  <a:pt x="43106" y="65741"/>
                </a:lnTo>
                <a:lnTo>
                  <a:pt x="43195" y="66309"/>
                </a:lnTo>
                <a:lnTo>
                  <a:pt x="43258" y="66865"/>
                </a:lnTo>
                <a:lnTo>
                  <a:pt x="43296" y="67433"/>
                </a:lnTo>
                <a:lnTo>
                  <a:pt x="43309" y="68002"/>
                </a:lnTo>
                <a:lnTo>
                  <a:pt x="43296" y="68570"/>
                </a:lnTo>
                <a:lnTo>
                  <a:pt x="43258" y="69139"/>
                </a:lnTo>
                <a:lnTo>
                  <a:pt x="43182" y="69695"/>
                </a:lnTo>
                <a:lnTo>
                  <a:pt x="43094" y="70250"/>
                </a:lnTo>
                <a:lnTo>
                  <a:pt x="42967" y="70794"/>
                </a:lnTo>
                <a:lnTo>
                  <a:pt x="42816" y="71324"/>
                </a:lnTo>
                <a:lnTo>
                  <a:pt x="42727" y="71590"/>
                </a:lnTo>
                <a:lnTo>
                  <a:pt x="42639" y="71855"/>
                </a:lnTo>
                <a:lnTo>
                  <a:pt x="42273" y="71665"/>
                </a:lnTo>
                <a:lnTo>
                  <a:pt x="41894" y="71438"/>
                </a:lnTo>
                <a:lnTo>
                  <a:pt x="41527" y="71173"/>
                </a:lnTo>
                <a:lnTo>
                  <a:pt x="41148" y="70882"/>
                </a:lnTo>
                <a:lnTo>
                  <a:pt x="40782" y="70566"/>
                </a:lnTo>
                <a:lnTo>
                  <a:pt x="40415" y="70225"/>
                </a:lnTo>
                <a:lnTo>
                  <a:pt x="40049" y="69859"/>
                </a:lnTo>
                <a:lnTo>
                  <a:pt x="39695" y="69480"/>
                </a:lnTo>
                <a:lnTo>
                  <a:pt x="39329" y="69076"/>
                </a:lnTo>
                <a:lnTo>
                  <a:pt x="38988" y="68646"/>
                </a:lnTo>
                <a:lnTo>
                  <a:pt x="38634" y="68204"/>
                </a:lnTo>
                <a:lnTo>
                  <a:pt x="38306" y="67749"/>
                </a:lnTo>
                <a:lnTo>
                  <a:pt x="37977" y="67282"/>
                </a:lnTo>
                <a:lnTo>
                  <a:pt x="37649" y="66814"/>
                </a:lnTo>
                <a:lnTo>
                  <a:pt x="37345" y="66322"/>
                </a:lnTo>
                <a:lnTo>
                  <a:pt x="37042" y="65842"/>
                </a:lnTo>
                <a:lnTo>
                  <a:pt x="36752" y="65349"/>
                </a:lnTo>
                <a:lnTo>
                  <a:pt x="36474" y="64856"/>
                </a:lnTo>
                <a:lnTo>
                  <a:pt x="36208" y="64351"/>
                </a:lnTo>
                <a:lnTo>
                  <a:pt x="35968" y="63858"/>
                </a:lnTo>
                <a:lnTo>
                  <a:pt x="35728" y="63378"/>
                </a:lnTo>
                <a:lnTo>
                  <a:pt x="35514" y="62898"/>
                </a:lnTo>
                <a:lnTo>
                  <a:pt x="35311" y="62418"/>
                </a:lnTo>
                <a:lnTo>
                  <a:pt x="35135" y="61951"/>
                </a:lnTo>
                <a:lnTo>
                  <a:pt x="34970" y="61496"/>
                </a:lnTo>
                <a:lnTo>
                  <a:pt x="34819" y="61067"/>
                </a:lnTo>
                <a:lnTo>
                  <a:pt x="34692" y="60637"/>
                </a:lnTo>
                <a:lnTo>
                  <a:pt x="34591" y="60233"/>
                </a:lnTo>
                <a:lnTo>
                  <a:pt x="34503" y="59854"/>
                </a:lnTo>
                <a:lnTo>
                  <a:pt x="34440" y="59487"/>
                </a:lnTo>
                <a:lnTo>
                  <a:pt x="34414" y="59146"/>
                </a:lnTo>
                <a:lnTo>
                  <a:pt x="34402" y="58843"/>
                </a:lnTo>
                <a:lnTo>
                  <a:pt x="34642" y="58957"/>
                </a:lnTo>
                <a:lnTo>
                  <a:pt x="34895" y="59083"/>
                </a:lnTo>
                <a:lnTo>
                  <a:pt x="35135" y="59222"/>
                </a:lnTo>
                <a:lnTo>
                  <a:pt x="35375" y="59386"/>
                </a:lnTo>
                <a:lnTo>
                  <a:pt x="35615" y="59551"/>
                </a:lnTo>
                <a:lnTo>
                  <a:pt x="35855" y="59727"/>
                </a:lnTo>
                <a:lnTo>
                  <a:pt x="36095" y="59930"/>
                </a:lnTo>
                <a:lnTo>
                  <a:pt x="36322" y="60132"/>
                </a:lnTo>
                <a:lnTo>
                  <a:pt x="36562" y="60346"/>
                </a:lnTo>
                <a:lnTo>
                  <a:pt x="36790" y="60586"/>
                </a:lnTo>
                <a:lnTo>
                  <a:pt x="37017" y="60827"/>
                </a:lnTo>
                <a:lnTo>
                  <a:pt x="37232" y="61079"/>
                </a:lnTo>
                <a:lnTo>
                  <a:pt x="37459" y="61344"/>
                </a:lnTo>
                <a:lnTo>
                  <a:pt x="37674" y="61622"/>
                </a:lnTo>
                <a:lnTo>
                  <a:pt x="37889" y="61913"/>
                </a:lnTo>
                <a:lnTo>
                  <a:pt x="38103" y="62216"/>
                </a:lnTo>
                <a:lnTo>
                  <a:pt x="38318" y="62532"/>
                </a:lnTo>
                <a:lnTo>
                  <a:pt x="38520" y="62860"/>
                </a:lnTo>
                <a:lnTo>
                  <a:pt x="38723" y="63189"/>
                </a:lnTo>
                <a:lnTo>
                  <a:pt x="38925" y="63543"/>
                </a:lnTo>
                <a:lnTo>
                  <a:pt x="39127" y="63896"/>
                </a:lnTo>
                <a:lnTo>
                  <a:pt x="39316" y="64263"/>
                </a:lnTo>
                <a:lnTo>
                  <a:pt x="39695" y="65021"/>
                </a:lnTo>
                <a:lnTo>
                  <a:pt x="40049" y="65829"/>
                </a:lnTo>
                <a:lnTo>
                  <a:pt x="40403" y="66663"/>
                </a:lnTo>
                <a:lnTo>
                  <a:pt x="40731" y="67547"/>
                </a:lnTo>
                <a:lnTo>
                  <a:pt x="41060" y="68469"/>
                </a:lnTo>
                <a:lnTo>
                  <a:pt x="41085" y="68078"/>
                </a:lnTo>
                <a:lnTo>
                  <a:pt x="41098" y="67686"/>
                </a:lnTo>
                <a:lnTo>
                  <a:pt x="41072" y="67307"/>
                </a:lnTo>
                <a:lnTo>
                  <a:pt x="41034" y="66941"/>
                </a:lnTo>
                <a:lnTo>
                  <a:pt x="40971" y="66574"/>
                </a:lnTo>
                <a:lnTo>
                  <a:pt x="40895" y="66208"/>
                </a:lnTo>
                <a:lnTo>
                  <a:pt x="40794" y="65854"/>
                </a:lnTo>
                <a:lnTo>
                  <a:pt x="40681" y="65513"/>
                </a:lnTo>
                <a:lnTo>
                  <a:pt x="40554" y="65172"/>
                </a:lnTo>
                <a:lnTo>
                  <a:pt x="40403" y="64831"/>
                </a:lnTo>
                <a:lnTo>
                  <a:pt x="40239" y="64503"/>
                </a:lnTo>
                <a:lnTo>
                  <a:pt x="40062" y="64174"/>
                </a:lnTo>
                <a:lnTo>
                  <a:pt x="39872" y="63846"/>
                </a:lnTo>
                <a:lnTo>
                  <a:pt x="39683" y="63530"/>
                </a:lnTo>
                <a:lnTo>
                  <a:pt x="39468" y="63214"/>
                </a:lnTo>
                <a:lnTo>
                  <a:pt x="39253" y="62898"/>
                </a:lnTo>
                <a:lnTo>
                  <a:pt x="38798" y="62279"/>
                </a:lnTo>
                <a:lnTo>
                  <a:pt x="38331" y="61686"/>
                </a:lnTo>
                <a:lnTo>
                  <a:pt x="37863" y="61092"/>
                </a:lnTo>
                <a:lnTo>
                  <a:pt x="37383" y="60498"/>
                </a:lnTo>
                <a:lnTo>
                  <a:pt x="36423" y="59348"/>
                </a:lnTo>
                <a:lnTo>
                  <a:pt x="35488" y="58212"/>
                </a:lnTo>
                <a:close/>
                <a:moveTo>
                  <a:pt x="33934" y="69682"/>
                </a:moveTo>
                <a:lnTo>
                  <a:pt x="32191" y="77375"/>
                </a:lnTo>
                <a:lnTo>
                  <a:pt x="32380" y="77363"/>
                </a:lnTo>
                <a:lnTo>
                  <a:pt x="32469" y="77350"/>
                </a:lnTo>
                <a:lnTo>
                  <a:pt x="32545" y="77312"/>
                </a:lnTo>
                <a:lnTo>
                  <a:pt x="32633" y="77287"/>
                </a:lnTo>
                <a:lnTo>
                  <a:pt x="32709" y="77236"/>
                </a:lnTo>
                <a:lnTo>
                  <a:pt x="32785" y="77186"/>
                </a:lnTo>
                <a:lnTo>
                  <a:pt x="32861" y="77123"/>
                </a:lnTo>
                <a:lnTo>
                  <a:pt x="32936" y="77047"/>
                </a:lnTo>
                <a:lnTo>
                  <a:pt x="32999" y="76958"/>
                </a:lnTo>
                <a:lnTo>
                  <a:pt x="33075" y="76857"/>
                </a:lnTo>
                <a:lnTo>
                  <a:pt x="33138" y="76744"/>
                </a:lnTo>
                <a:lnTo>
                  <a:pt x="33277" y="76466"/>
                </a:lnTo>
                <a:lnTo>
                  <a:pt x="33404" y="76112"/>
                </a:lnTo>
                <a:lnTo>
                  <a:pt x="33543" y="75695"/>
                </a:lnTo>
                <a:lnTo>
                  <a:pt x="33682" y="75190"/>
                </a:lnTo>
                <a:lnTo>
                  <a:pt x="33821" y="74596"/>
                </a:lnTo>
                <a:lnTo>
                  <a:pt x="33972" y="73914"/>
                </a:lnTo>
                <a:lnTo>
                  <a:pt x="34136" y="73118"/>
                </a:lnTo>
                <a:lnTo>
                  <a:pt x="34313" y="72209"/>
                </a:lnTo>
                <a:lnTo>
                  <a:pt x="34705" y="70048"/>
                </a:lnTo>
                <a:lnTo>
                  <a:pt x="34895" y="70263"/>
                </a:lnTo>
                <a:lnTo>
                  <a:pt x="35071" y="70478"/>
                </a:lnTo>
                <a:lnTo>
                  <a:pt x="35236" y="70705"/>
                </a:lnTo>
                <a:lnTo>
                  <a:pt x="35387" y="70920"/>
                </a:lnTo>
                <a:lnTo>
                  <a:pt x="35526" y="71147"/>
                </a:lnTo>
                <a:lnTo>
                  <a:pt x="35640" y="71375"/>
                </a:lnTo>
                <a:lnTo>
                  <a:pt x="35766" y="71602"/>
                </a:lnTo>
                <a:lnTo>
                  <a:pt x="35867" y="71830"/>
                </a:lnTo>
                <a:lnTo>
                  <a:pt x="35956" y="72057"/>
                </a:lnTo>
                <a:lnTo>
                  <a:pt x="36032" y="72284"/>
                </a:lnTo>
                <a:lnTo>
                  <a:pt x="36107" y="72512"/>
                </a:lnTo>
                <a:lnTo>
                  <a:pt x="36171" y="72739"/>
                </a:lnTo>
                <a:lnTo>
                  <a:pt x="36221" y="72979"/>
                </a:lnTo>
                <a:lnTo>
                  <a:pt x="36259" y="73206"/>
                </a:lnTo>
                <a:lnTo>
                  <a:pt x="36284" y="73447"/>
                </a:lnTo>
                <a:lnTo>
                  <a:pt x="36309" y="73674"/>
                </a:lnTo>
                <a:lnTo>
                  <a:pt x="36322" y="73914"/>
                </a:lnTo>
                <a:lnTo>
                  <a:pt x="36322" y="74154"/>
                </a:lnTo>
                <a:lnTo>
                  <a:pt x="36322" y="74381"/>
                </a:lnTo>
                <a:lnTo>
                  <a:pt x="36309" y="74621"/>
                </a:lnTo>
                <a:lnTo>
                  <a:pt x="36272" y="75101"/>
                </a:lnTo>
                <a:lnTo>
                  <a:pt x="36196" y="75581"/>
                </a:lnTo>
                <a:lnTo>
                  <a:pt x="36107" y="76049"/>
                </a:lnTo>
                <a:lnTo>
                  <a:pt x="35994" y="76529"/>
                </a:lnTo>
                <a:lnTo>
                  <a:pt x="35855" y="77009"/>
                </a:lnTo>
                <a:lnTo>
                  <a:pt x="35703" y="77476"/>
                </a:lnTo>
                <a:lnTo>
                  <a:pt x="35564" y="77868"/>
                </a:lnTo>
                <a:lnTo>
                  <a:pt x="35412" y="78234"/>
                </a:lnTo>
                <a:lnTo>
                  <a:pt x="35261" y="78601"/>
                </a:lnTo>
                <a:lnTo>
                  <a:pt x="35109" y="78967"/>
                </a:lnTo>
                <a:lnTo>
                  <a:pt x="34932" y="79321"/>
                </a:lnTo>
                <a:lnTo>
                  <a:pt x="34768" y="79662"/>
                </a:lnTo>
                <a:lnTo>
                  <a:pt x="34579" y="80003"/>
                </a:lnTo>
                <a:lnTo>
                  <a:pt x="34389" y="80331"/>
                </a:lnTo>
                <a:lnTo>
                  <a:pt x="34187" y="80660"/>
                </a:lnTo>
                <a:lnTo>
                  <a:pt x="33985" y="80976"/>
                </a:lnTo>
                <a:lnTo>
                  <a:pt x="33770" y="81279"/>
                </a:lnTo>
                <a:lnTo>
                  <a:pt x="33543" y="81582"/>
                </a:lnTo>
                <a:lnTo>
                  <a:pt x="33315" y="81885"/>
                </a:lnTo>
                <a:lnTo>
                  <a:pt x="33075" y="82176"/>
                </a:lnTo>
                <a:lnTo>
                  <a:pt x="32823" y="82454"/>
                </a:lnTo>
                <a:lnTo>
                  <a:pt x="32570" y="82731"/>
                </a:lnTo>
                <a:lnTo>
                  <a:pt x="32305" y="82997"/>
                </a:lnTo>
                <a:lnTo>
                  <a:pt x="32039" y="83249"/>
                </a:lnTo>
                <a:lnTo>
                  <a:pt x="31761" y="83502"/>
                </a:lnTo>
                <a:lnTo>
                  <a:pt x="31471" y="83755"/>
                </a:lnTo>
                <a:lnTo>
                  <a:pt x="31180" y="83982"/>
                </a:lnTo>
                <a:lnTo>
                  <a:pt x="30877" y="84222"/>
                </a:lnTo>
                <a:lnTo>
                  <a:pt x="30574" y="84437"/>
                </a:lnTo>
                <a:lnTo>
                  <a:pt x="30258" y="84652"/>
                </a:lnTo>
                <a:lnTo>
                  <a:pt x="29929" y="84866"/>
                </a:lnTo>
                <a:lnTo>
                  <a:pt x="29601" y="85069"/>
                </a:lnTo>
                <a:lnTo>
                  <a:pt x="29260" y="85258"/>
                </a:lnTo>
                <a:lnTo>
                  <a:pt x="28919" y="85447"/>
                </a:lnTo>
                <a:lnTo>
                  <a:pt x="28565" y="85624"/>
                </a:lnTo>
                <a:lnTo>
                  <a:pt x="28199" y="85801"/>
                </a:lnTo>
                <a:lnTo>
                  <a:pt x="27832" y="85965"/>
                </a:lnTo>
                <a:lnTo>
                  <a:pt x="27453" y="86117"/>
                </a:lnTo>
                <a:lnTo>
                  <a:pt x="27340" y="85915"/>
                </a:lnTo>
                <a:lnTo>
                  <a:pt x="27239" y="85688"/>
                </a:lnTo>
                <a:lnTo>
                  <a:pt x="27150" y="85460"/>
                </a:lnTo>
                <a:lnTo>
                  <a:pt x="27074" y="85233"/>
                </a:lnTo>
                <a:lnTo>
                  <a:pt x="26998" y="84980"/>
                </a:lnTo>
                <a:lnTo>
                  <a:pt x="26935" y="84727"/>
                </a:lnTo>
                <a:lnTo>
                  <a:pt x="26885" y="84475"/>
                </a:lnTo>
                <a:lnTo>
                  <a:pt x="26847" y="84197"/>
                </a:lnTo>
                <a:lnTo>
                  <a:pt x="26809" y="83932"/>
                </a:lnTo>
                <a:lnTo>
                  <a:pt x="26784" y="83641"/>
                </a:lnTo>
                <a:lnTo>
                  <a:pt x="26758" y="83363"/>
                </a:lnTo>
                <a:lnTo>
                  <a:pt x="26746" y="83073"/>
                </a:lnTo>
                <a:lnTo>
                  <a:pt x="26746" y="82769"/>
                </a:lnTo>
                <a:lnTo>
                  <a:pt x="26746" y="82466"/>
                </a:lnTo>
                <a:lnTo>
                  <a:pt x="26784" y="81847"/>
                </a:lnTo>
                <a:lnTo>
                  <a:pt x="26847" y="81216"/>
                </a:lnTo>
                <a:lnTo>
                  <a:pt x="26935" y="80571"/>
                </a:lnTo>
                <a:lnTo>
                  <a:pt x="27062" y="79914"/>
                </a:lnTo>
                <a:lnTo>
                  <a:pt x="27201" y="79257"/>
                </a:lnTo>
                <a:lnTo>
                  <a:pt x="27378" y="78588"/>
                </a:lnTo>
                <a:lnTo>
                  <a:pt x="27567" y="77931"/>
                </a:lnTo>
                <a:lnTo>
                  <a:pt x="27794" y="77274"/>
                </a:lnTo>
                <a:lnTo>
                  <a:pt x="28034" y="76617"/>
                </a:lnTo>
                <a:lnTo>
                  <a:pt x="28300" y="75973"/>
                </a:lnTo>
                <a:lnTo>
                  <a:pt x="28578" y="75354"/>
                </a:lnTo>
                <a:lnTo>
                  <a:pt x="28881" y="74735"/>
                </a:lnTo>
                <a:lnTo>
                  <a:pt x="29197" y="74141"/>
                </a:lnTo>
                <a:lnTo>
                  <a:pt x="29525" y="73573"/>
                </a:lnTo>
                <a:lnTo>
                  <a:pt x="29879" y="73030"/>
                </a:lnTo>
                <a:lnTo>
                  <a:pt x="30233" y="72512"/>
                </a:lnTo>
                <a:lnTo>
                  <a:pt x="30422" y="72272"/>
                </a:lnTo>
                <a:lnTo>
                  <a:pt x="30612" y="72032"/>
                </a:lnTo>
                <a:lnTo>
                  <a:pt x="30801" y="71804"/>
                </a:lnTo>
                <a:lnTo>
                  <a:pt x="31003" y="71577"/>
                </a:lnTo>
                <a:lnTo>
                  <a:pt x="31193" y="71375"/>
                </a:lnTo>
                <a:lnTo>
                  <a:pt x="31395" y="71173"/>
                </a:lnTo>
                <a:lnTo>
                  <a:pt x="31597" y="70983"/>
                </a:lnTo>
                <a:lnTo>
                  <a:pt x="31799" y="70806"/>
                </a:lnTo>
                <a:lnTo>
                  <a:pt x="32014" y="70629"/>
                </a:lnTo>
                <a:lnTo>
                  <a:pt x="32216" y="70478"/>
                </a:lnTo>
                <a:lnTo>
                  <a:pt x="32431" y="70339"/>
                </a:lnTo>
                <a:lnTo>
                  <a:pt x="32646" y="70200"/>
                </a:lnTo>
                <a:lnTo>
                  <a:pt x="32848" y="70086"/>
                </a:lnTo>
                <a:lnTo>
                  <a:pt x="33063" y="69973"/>
                </a:lnTo>
                <a:lnTo>
                  <a:pt x="33277" y="69884"/>
                </a:lnTo>
                <a:lnTo>
                  <a:pt x="33505" y="69808"/>
                </a:lnTo>
                <a:lnTo>
                  <a:pt x="33720" y="69733"/>
                </a:lnTo>
                <a:lnTo>
                  <a:pt x="33934" y="69682"/>
                </a:lnTo>
                <a:close/>
                <a:moveTo>
                  <a:pt x="19873" y="0"/>
                </a:moveTo>
                <a:lnTo>
                  <a:pt x="19759" y="139"/>
                </a:lnTo>
                <a:lnTo>
                  <a:pt x="19671" y="278"/>
                </a:lnTo>
                <a:lnTo>
                  <a:pt x="19583" y="417"/>
                </a:lnTo>
                <a:lnTo>
                  <a:pt x="19494" y="569"/>
                </a:lnTo>
                <a:lnTo>
                  <a:pt x="19431" y="720"/>
                </a:lnTo>
                <a:lnTo>
                  <a:pt x="19368" y="872"/>
                </a:lnTo>
                <a:lnTo>
                  <a:pt x="19330" y="1024"/>
                </a:lnTo>
                <a:lnTo>
                  <a:pt x="19292" y="1188"/>
                </a:lnTo>
                <a:lnTo>
                  <a:pt x="18964" y="2944"/>
                </a:lnTo>
                <a:lnTo>
                  <a:pt x="18622" y="4700"/>
                </a:lnTo>
                <a:lnTo>
                  <a:pt x="18471" y="5584"/>
                </a:lnTo>
                <a:lnTo>
                  <a:pt x="18332" y="6456"/>
                </a:lnTo>
                <a:lnTo>
                  <a:pt x="18205" y="7340"/>
                </a:lnTo>
                <a:lnTo>
                  <a:pt x="18104" y="8224"/>
                </a:lnTo>
                <a:lnTo>
                  <a:pt x="17965" y="9715"/>
                </a:lnTo>
                <a:lnTo>
                  <a:pt x="17839" y="11206"/>
                </a:lnTo>
                <a:lnTo>
                  <a:pt x="17738" y="12696"/>
                </a:lnTo>
                <a:lnTo>
                  <a:pt x="17624" y="14174"/>
                </a:lnTo>
                <a:lnTo>
                  <a:pt x="17536" y="15665"/>
                </a:lnTo>
                <a:lnTo>
                  <a:pt x="17447" y="17156"/>
                </a:lnTo>
                <a:lnTo>
                  <a:pt x="17296" y="20149"/>
                </a:lnTo>
                <a:lnTo>
                  <a:pt x="17283" y="20604"/>
                </a:lnTo>
                <a:lnTo>
                  <a:pt x="17271" y="21059"/>
                </a:lnTo>
                <a:lnTo>
                  <a:pt x="17258" y="21969"/>
                </a:lnTo>
                <a:lnTo>
                  <a:pt x="17271" y="22891"/>
                </a:lnTo>
                <a:lnTo>
                  <a:pt x="17283" y="23800"/>
                </a:lnTo>
                <a:lnTo>
                  <a:pt x="17296" y="24722"/>
                </a:lnTo>
                <a:lnTo>
                  <a:pt x="17296" y="25632"/>
                </a:lnTo>
                <a:lnTo>
                  <a:pt x="17258" y="26554"/>
                </a:lnTo>
                <a:lnTo>
                  <a:pt x="17233" y="27009"/>
                </a:lnTo>
                <a:lnTo>
                  <a:pt x="17207" y="27464"/>
                </a:lnTo>
                <a:lnTo>
                  <a:pt x="17132" y="28095"/>
                </a:lnTo>
                <a:lnTo>
                  <a:pt x="17043" y="28727"/>
                </a:lnTo>
                <a:lnTo>
                  <a:pt x="16917" y="29371"/>
                </a:lnTo>
                <a:lnTo>
                  <a:pt x="16854" y="29687"/>
                </a:lnTo>
                <a:lnTo>
                  <a:pt x="16778" y="30003"/>
                </a:lnTo>
                <a:lnTo>
                  <a:pt x="16689" y="30319"/>
                </a:lnTo>
                <a:lnTo>
                  <a:pt x="16588" y="30622"/>
                </a:lnTo>
                <a:lnTo>
                  <a:pt x="16487" y="30925"/>
                </a:lnTo>
                <a:lnTo>
                  <a:pt x="16386" y="31228"/>
                </a:lnTo>
                <a:lnTo>
                  <a:pt x="16260" y="31519"/>
                </a:lnTo>
                <a:lnTo>
                  <a:pt x="16134" y="31822"/>
                </a:lnTo>
                <a:lnTo>
                  <a:pt x="16007" y="32100"/>
                </a:lnTo>
                <a:lnTo>
                  <a:pt x="15856" y="32378"/>
                </a:lnTo>
                <a:lnTo>
                  <a:pt x="15830" y="32428"/>
                </a:lnTo>
                <a:lnTo>
                  <a:pt x="15792" y="32466"/>
                </a:lnTo>
                <a:lnTo>
                  <a:pt x="15742" y="32504"/>
                </a:lnTo>
                <a:lnTo>
                  <a:pt x="15691" y="32529"/>
                </a:lnTo>
                <a:lnTo>
                  <a:pt x="15565" y="32593"/>
                </a:lnTo>
                <a:lnTo>
                  <a:pt x="15401" y="32630"/>
                </a:lnTo>
                <a:lnTo>
                  <a:pt x="15237" y="32656"/>
                </a:lnTo>
                <a:lnTo>
                  <a:pt x="15034" y="32681"/>
                </a:lnTo>
                <a:lnTo>
                  <a:pt x="14820" y="32694"/>
                </a:lnTo>
                <a:lnTo>
                  <a:pt x="14605" y="32694"/>
                </a:lnTo>
                <a:lnTo>
                  <a:pt x="14125" y="32681"/>
                </a:lnTo>
                <a:lnTo>
                  <a:pt x="13645" y="32668"/>
                </a:lnTo>
                <a:lnTo>
                  <a:pt x="12950" y="32668"/>
                </a:lnTo>
                <a:lnTo>
                  <a:pt x="12735" y="32681"/>
                </a:lnTo>
                <a:lnTo>
                  <a:pt x="12533" y="32706"/>
                </a:lnTo>
                <a:lnTo>
                  <a:pt x="12331" y="32732"/>
                </a:lnTo>
                <a:lnTo>
                  <a:pt x="12116" y="32769"/>
                </a:lnTo>
                <a:lnTo>
                  <a:pt x="11914" y="32820"/>
                </a:lnTo>
                <a:lnTo>
                  <a:pt x="11699" y="32883"/>
                </a:lnTo>
                <a:lnTo>
                  <a:pt x="11484" y="32946"/>
                </a:lnTo>
                <a:lnTo>
                  <a:pt x="11270" y="33022"/>
                </a:lnTo>
                <a:lnTo>
                  <a:pt x="11042" y="33111"/>
                </a:lnTo>
                <a:lnTo>
                  <a:pt x="10613" y="33313"/>
                </a:lnTo>
                <a:lnTo>
                  <a:pt x="10183" y="33527"/>
                </a:lnTo>
                <a:lnTo>
                  <a:pt x="9766" y="33780"/>
                </a:lnTo>
                <a:lnTo>
                  <a:pt x="9362" y="34058"/>
                </a:lnTo>
                <a:lnTo>
                  <a:pt x="8983" y="34349"/>
                </a:lnTo>
                <a:lnTo>
                  <a:pt x="8617" y="34652"/>
                </a:lnTo>
                <a:lnTo>
                  <a:pt x="8288" y="34968"/>
                </a:lnTo>
                <a:lnTo>
                  <a:pt x="8124" y="35132"/>
                </a:lnTo>
                <a:lnTo>
                  <a:pt x="7985" y="35296"/>
                </a:lnTo>
                <a:lnTo>
                  <a:pt x="7833" y="35473"/>
                </a:lnTo>
                <a:lnTo>
                  <a:pt x="7707" y="35637"/>
                </a:lnTo>
                <a:lnTo>
                  <a:pt x="7593" y="35814"/>
                </a:lnTo>
                <a:lnTo>
                  <a:pt x="7480" y="35991"/>
                </a:lnTo>
                <a:lnTo>
                  <a:pt x="7378" y="36155"/>
                </a:lnTo>
                <a:lnTo>
                  <a:pt x="7290" y="36332"/>
                </a:lnTo>
                <a:lnTo>
                  <a:pt x="7214" y="36496"/>
                </a:lnTo>
                <a:lnTo>
                  <a:pt x="7164" y="36673"/>
                </a:lnTo>
                <a:lnTo>
                  <a:pt x="7378" y="36774"/>
                </a:lnTo>
                <a:lnTo>
                  <a:pt x="7593" y="36875"/>
                </a:lnTo>
                <a:lnTo>
                  <a:pt x="7808" y="36951"/>
                </a:lnTo>
                <a:lnTo>
                  <a:pt x="8023" y="37027"/>
                </a:lnTo>
                <a:lnTo>
                  <a:pt x="8238" y="37090"/>
                </a:lnTo>
                <a:lnTo>
                  <a:pt x="8452" y="37140"/>
                </a:lnTo>
                <a:lnTo>
                  <a:pt x="8667" y="37178"/>
                </a:lnTo>
                <a:lnTo>
                  <a:pt x="8882" y="37216"/>
                </a:lnTo>
                <a:lnTo>
                  <a:pt x="9097" y="37241"/>
                </a:lnTo>
                <a:lnTo>
                  <a:pt x="9311" y="37254"/>
                </a:lnTo>
                <a:lnTo>
                  <a:pt x="9526" y="37267"/>
                </a:lnTo>
                <a:lnTo>
                  <a:pt x="9728" y="37267"/>
                </a:lnTo>
                <a:lnTo>
                  <a:pt x="10158" y="37241"/>
                </a:lnTo>
                <a:lnTo>
                  <a:pt x="10587" y="37191"/>
                </a:lnTo>
                <a:lnTo>
                  <a:pt x="11017" y="37128"/>
                </a:lnTo>
                <a:lnTo>
                  <a:pt x="11447" y="37027"/>
                </a:lnTo>
                <a:lnTo>
                  <a:pt x="11876" y="36913"/>
                </a:lnTo>
                <a:lnTo>
                  <a:pt x="12318" y="36774"/>
                </a:lnTo>
                <a:lnTo>
                  <a:pt x="12748" y="36635"/>
                </a:lnTo>
                <a:lnTo>
                  <a:pt x="13190" y="36471"/>
                </a:lnTo>
                <a:lnTo>
                  <a:pt x="14087" y="36117"/>
                </a:lnTo>
                <a:lnTo>
                  <a:pt x="9577" y="43747"/>
                </a:lnTo>
                <a:lnTo>
                  <a:pt x="9286" y="43545"/>
                </a:lnTo>
                <a:lnTo>
                  <a:pt x="8996" y="43356"/>
                </a:lnTo>
                <a:lnTo>
                  <a:pt x="8705" y="43191"/>
                </a:lnTo>
                <a:lnTo>
                  <a:pt x="8414" y="43027"/>
                </a:lnTo>
                <a:lnTo>
                  <a:pt x="8124" y="42888"/>
                </a:lnTo>
                <a:lnTo>
                  <a:pt x="7821" y="42774"/>
                </a:lnTo>
                <a:lnTo>
                  <a:pt x="7530" y="42661"/>
                </a:lnTo>
                <a:lnTo>
                  <a:pt x="7240" y="42560"/>
                </a:lnTo>
                <a:lnTo>
                  <a:pt x="6936" y="42484"/>
                </a:lnTo>
                <a:lnTo>
                  <a:pt x="6646" y="42408"/>
                </a:lnTo>
                <a:lnTo>
                  <a:pt x="6355" y="42358"/>
                </a:lnTo>
                <a:lnTo>
                  <a:pt x="6052" y="42320"/>
                </a:lnTo>
                <a:lnTo>
                  <a:pt x="5761" y="42282"/>
                </a:lnTo>
                <a:lnTo>
                  <a:pt x="5458" y="42269"/>
                </a:lnTo>
                <a:lnTo>
                  <a:pt x="5168" y="42257"/>
                </a:lnTo>
                <a:lnTo>
                  <a:pt x="4864" y="42257"/>
                </a:lnTo>
                <a:lnTo>
                  <a:pt x="4561" y="42269"/>
                </a:lnTo>
                <a:lnTo>
                  <a:pt x="4271" y="42294"/>
                </a:lnTo>
                <a:lnTo>
                  <a:pt x="3967" y="42320"/>
                </a:lnTo>
                <a:lnTo>
                  <a:pt x="3664" y="42358"/>
                </a:lnTo>
                <a:lnTo>
                  <a:pt x="3361" y="42408"/>
                </a:lnTo>
                <a:lnTo>
                  <a:pt x="3058" y="42471"/>
                </a:lnTo>
                <a:lnTo>
                  <a:pt x="2451" y="42610"/>
                </a:lnTo>
                <a:lnTo>
                  <a:pt x="1845" y="42774"/>
                </a:lnTo>
                <a:lnTo>
                  <a:pt x="1239" y="42964"/>
                </a:lnTo>
                <a:lnTo>
                  <a:pt x="619" y="43166"/>
                </a:lnTo>
                <a:lnTo>
                  <a:pt x="0" y="43393"/>
                </a:lnTo>
                <a:lnTo>
                  <a:pt x="139" y="43747"/>
                </a:lnTo>
                <a:lnTo>
                  <a:pt x="291" y="44063"/>
                </a:lnTo>
                <a:lnTo>
                  <a:pt x="455" y="44366"/>
                </a:lnTo>
                <a:lnTo>
                  <a:pt x="645" y="44657"/>
                </a:lnTo>
                <a:lnTo>
                  <a:pt x="834" y="44909"/>
                </a:lnTo>
                <a:lnTo>
                  <a:pt x="1036" y="45149"/>
                </a:lnTo>
                <a:lnTo>
                  <a:pt x="1251" y="45364"/>
                </a:lnTo>
                <a:lnTo>
                  <a:pt x="1479" y="45566"/>
                </a:lnTo>
                <a:lnTo>
                  <a:pt x="1706" y="45743"/>
                </a:lnTo>
                <a:lnTo>
                  <a:pt x="1959" y="45907"/>
                </a:lnTo>
                <a:lnTo>
                  <a:pt x="2211" y="46046"/>
                </a:lnTo>
                <a:lnTo>
                  <a:pt x="2477" y="46173"/>
                </a:lnTo>
                <a:lnTo>
                  <a:pt x="2742" y="46274"/>
                </a:lnTo>
                <a:lnTo>
                  <a:pt x="3033" y="46362"/>
                </a:lnTo>
                <a:lnTo>
                  <a:pt x="3310" y="46425"/>
                </a:lnTo>
                <a:lnTo>
                  <a:pt x="3614" y="46476"/>
                </a:lnTo>
                <a:lnTo>
                  <a:pt x="3904" y="46514"/>
                </a:lnTo>
                <a:lnTo>
                  <a:pt x="4195" y="46539"/>
                </a:lnTo>
                <a:lnTo>
                  <a:pt x="4485" y="46552"/>
                </a:lnTo>
                <a:lnTo>
                  <a:pt x="4776" y="46564"/>
                </a:lnTo>
                <a:lnTo>
                  <a:pt x="5357" y="46564"/>
                </a:lnTo>
                <a:lnTo>
                  <a:pt x="5938" y="46539"/>
                </a:lnTo>
                <a:lnTo>
                  <a:pt x="7101" y="46451"/>
                </a:lnTo>
                <a:lnTo>
                  <a:pt x="7669" y="46413"/>
                </a:lnTo>
                <a:lnTo>
                  <a:pt x="8212" y="46387"/>
                </a:lnTo>
                <a:lnTo>
                  <a:pt x="7884" y="47575"/>
                </a:lnTo>
                <a:lnTo>
                  <a:pt x="7530" y="48838"/>
                </a:lnTo>
                <a:lnTo>
                  <a:pt x="7138" y="50139"/>
                </a:lnTo>
                <a:lnTo>
                  <a:pt x="6936" y="50796"/>
                </a:lnTo>
                <a:lnTo>
                  <a:pt x="6722" y="51453"/>
                </a:lnTo>
                <a:lnTo>
                  <a:pt x="6595" y="51794"/>
                </a:lnTo>
                <a:lnTo>
                  <a:pt x="6444" y="52123"/>
                </a:lnTo>
                <a:lnTo>
                  <a:pt x="6279" y="52451"/>
                </a:lnTo>
                <a:lnTo>
                  <a:pt x="6115" y="52767"/>
                </a:lnTo>
                <a:lnTo>
                  <a:pt x="5749" y="53411"/>
                </a:lnTo>
                <a:lnTo>
                  <a:pt x="5395" y="54043"/>
                </a:lnTo>
                <a:lnTo>
                  <a:pt x="5155" y="54485"/>
                </a:lnTo>
                <a:lnTo>
                  <a:pt x="4902" y="54914"/>
                </a:lnTo>
                <a:lnTo>
                  <a:pt x="4397" y="55773"/>
                </a:lnTo>
                <a:lnTo>
                  <a:pt x="4144" y="56216"/>
                </a:lnTo>
                <a:lnTo>
                  <a:pt x="3917" y="56658"/>
                </a:lnTo>
                <a:lnTo>
                  <a:pt x="3816" y="56873"/>
                </a:lnTo>
                <a:lnTo>
                  <a:pt x="3727" y="57100"/>
                </a:lnTo>
                <a:lnTo>
                  <a:pt x="3639" y="57327"/>
                </a:lnTo>
                <a:lnTo>
                  <a:pt x="3563" y="57567"/>
                </a:lnTo>
                <a:lnTo>
                  <a:pt x="3475" y="57845"/>
                </a:lnTo>
                <a:lnTo>
                  <a:pt x="3412" y="58123"/>
                </a:lnTo>
                <a:lnTo>
                  <a:pt x="3348" y="58414"/>
                </a:lnTo>
                <a:lnTo>
                  <a:pt x="3310" y="58692"/>
                </a:lnTo>
                <a:lnTo>
                  <a:pt x="3285" y="58970"/>
                </a:lnTo>
                <a:lnTo>
                  <a:pt x="3260" y="59247"/>
                </a:lnTo>
                <a:lnTo>
                  <a:pt x="3260" y="59525"/>
                </a:lnTo>
                <a:lnTo>
                  <a:pt x="3260" y="59803"/>
                </a:lnTo>
                <a:lnTo>
                  <a:pt x="3285" y="60069"/>
                </a:lnTo>
                <a:lnTo>
                  <a:pt x="3310" y="60346"/>
                </a:lnTo>
                <a:lnTo>
                  <a:pt x="3348" y="60612"/>
                </a:lnTo>
                <a:lnTo>
                  <a:pt x="3399" y="60877"/>
                </a:lnTo>
                <a:lnTo>
                  <a:pt x="3462" y="61130"/>
                </a:lnTo>
                <a:lnTo>
                  <a:pt x="3538" y="61382"/>
                </a:lnTo>
                <a:lnTo>
                  <a:pt x="3626" y="61635"/>
                </a:lnTo>
                <a:lnTo>
                  <a:pt x="3715" y="61875"/>
                </a:lnTo>
                <a:lnTo>
                  <a:pt x="3828" y="62115"/>
                </a:lnTo>
                <a:lnTo>
                  <a:pt x="3942" y="62355"/>
                </a:lnTo>
                <a:lnTo>
                  <a:pt x="4068" y="62570"/>
                </a:lnTo>
                <a:lnTo>
                  <a:pt x="4195" y="62797"/>
                </a:lnTo>
                <a:lnTo>
                  <a:pt x="4346" y="63012"/>
                </a:lnTo>
                <a:lnTo>
                  <a:pt x="4498" y="63214"/>
                </a:lnTo>
                <a:lnTo>
                  <a:pt x="4662" y="63404"/>
                </a:lnTo>
                <a:lnTo>
                  <a:pt x="4826" y="63593"/>
                </a:lnTo>
                <a:lnTo>
                  <a:pt x="5016" y="63770"/>
                </a:lnTo>
                <a:lnTo>
                  <a:pt x="5205" y="63947"/>
                </a:lnTo>
                <a:lnTo>
                  <a:pt x="5395" y="64098"/>
                </a:lnTo>
                <a:lnTo>
                  <a:pt x="5610" y="64250"/>
                </a:lnTo>
                <a:lnTo>
                  <a:pt x="5812" y="64389"/>
                </a:lnTo>
                <a:lnTo>
                  <a:pt x="6039" y="64528"/>
                </a:lnTo>
                <a:lnTo>
                  <a:pt x="6267" y="64642"/>
                </a:lnTo>
                <a:lnTo>
                  <a:pt x="6507" y="64743"/>
                </a:lnTo>
                <a:lnTo>
                  <a:pt x="6583" y="64768"/>
                </a:lnTo>
                <a:lnTo>
                  <a:pt x="6671" y="64793"/>
                </a:lnTo>
                <a:lnTo>
                  <a:pt x="6860" y="64818"/>
                </a:lnTo>
                <a:lnTo>
                  <a:pt x="7075" y="64806"/>
                </a:lnTo>
                <a:lnTo>
                  <a:pt x="7277" y="64781"/>
                </a:lnTo>
                <a:lnTo>
                  <a:pt x="7492" y="64730"/>
                </a:lnTo>
                <a:lnTo>
                  <a:pt x="7669" y="64667"/>
                </a:lnTo>
                <a:lnTo>
                  <a:pt x="7745" y="64629"/>
                </a:lnTo>
                <a:lnTo>
                  <a:pt x="7808" y="64578"/>
                </a:lnTo>
                <a:lnTo>
                  <a:pt x="7871" y="64528"/>
                </a:lnTo>
                <a:lnTo>
                  <a:pt x="7909" y="64477"/>
                </a:lnTo>
                <a:lnTo>
                  <a:pt x="8111" y="64162"/>
                </a:lnTo>
                <a:lnTo>
                  <a:pt x="8288" y="63846"/>
                </a:lnTo>
                <a:lnTo>
                  <a:pt x="8465" y="63530"/>
                </a:lnTo>
                <a:lnTo>
                  <a:pt x="8629" y="63201"/>
                </a:lnTo>
                <a:lnTo>
                  <a:pt x="8781" y="62873"/>
                </a:lnTo>
                <a:lnTo>
                  <a:pt x="8932" y="62545"/>
                </a:lnTo>
                <a:lnTo>
                  <a:pt x="9059" y="62216"/>
                </a:lnTo>
                <a:lnTo>
                  <a:pt x="9185" y="61875"/>
                </a:lnTo>
                <a:lnTo>
                  <a:pt x="9286" y="61534"/>
                </a:lnTo>
                <a:lnTo>
                  <a:pt x="9387" y="61205"/>
                </a:lnTo>
                <a:lnTo>
                  <a:pt x="9476" y="60852"/>
                </a:lnTo>
                <a:lnTo>
                  <a:pt x="9551" y="60511"/>
                </a:lnTo>
                <a:lnTo>
                  <a:pt x="9602" y="60170"/>
                </a:lnTo>
                <a:lnTo>
                  <a:pt x="9653" y="59829"/>
                </a:lnTo>
                <a:lnTo>
                  <a:pt x="9690" y="59475"/>
                </a:lnTo>
                <a:lnTo>
                  <a:pt x="9716" y="59121"/>
                </a:lnTo>
                <a:lnTo>
                  <a:pt x="9716" y="58780"/>
                </a:lnTo>
                <a:lnTo>
                  <a:pt x="9716" y="58426"/>
                </a:lnTo>
                <a:lnTo>
                  <a:pt x="9690" y="58085"/>
                </a:lnTo>
                <a:lnTo>
                  <a:pt x="9653" y="57732"/>
                </a:lnTo>
                <a:lnTo>
                  <a:pt x="9602" y="57378"/>
                </a:lnTo>
                <a:lnTo>
                  <a:pt x="9539" y="57037"/>
                </a:lnTo>
                <a:lnTo>
                  <a:pt x="9463" y="56683"/>
                </a:lnTo>
                <a:lnTo>
                  <a:pt x="9362" y="56329"/>
                </a:lnTo>
                <a:lnTo>
                  <a:pt x="9248" y="55988"/>
                </a:lnTo>
                <a:lnTo>
                  <a:pt x="9122" y="55647"/>
                </a:lnTo>
                <a:lnTo>
                  <a:pt x="8983" y="55293"/>
                </a:lnTo>
                <a:lnTo>
                  <a:pt x="8819" y="54952"/>
                </a:lnTo>
                <a:lnTo>
                  <a:pt x="8642" y="54611"/>
                </a:lnTo>
                <a:lnTo>
                  <a:pt x="8440" y="54270"/>
                </a:lnTo>
                <a:lnTo>
                  <a:pt x="8238" y="53942"/>
                </a:lnTo>
                <a:lnTo>
                  <a:pt x="7998" y="53601"/>
                </a:lnTo>
                <a:lnTo>
                  <a:pt x="7909" y="53462"/>
                </a:lnTo>
                <a:lnTo>
                  <a:pt x="7821" y="53310"/>
                </a:lnTo>
                <a:lnTo>
                  <a:pt x="7732" y="53146"/>
                </a:lnTo>
                <a:lnTo>
                  <a:pt x="7656" y="52982"/>
                </a:lnTo>
                <a:lnTo>
                  <a:pt x="7606" y="52817"/>
                </a:lnTo>
                <a:lnTo>
                  <a:pt x="7568" y="52653"/>
                </a:lnTo>
                <a:lnTo>
                  <a:pt x="7543" y="52489"/>
                </a:lnTo>
                <a:lnTo>
                  <a:pt x="7555" y="52337"/>
                </a:lnTo>
                <a:lnTo>
                  <a:pt x="7631" y="51921"/>
                </a:lnTo>
                <a:lnTo>
                  <a:pt x="7720" y="51516"/>
                </a:lnTo>
                <a:lnTo>
                  <a:pt x="7821" y="51087"/>
                </a:lnTo>
                <a:lnTo>
                  <a:pt x="7934" y="50670"/>
                </a:lnTo>
                <a:lnTo>
                  <a:pt x="8174" y="49773"/>
                </a:lnTo>
                <a:lnTo>
                  <a:pt x="8427" y="48826"/>
                </a:lnTo>
                <a:lnTo>
                  <a:pt x="8819" y="49482"/>
                </a:lnTo>
                <a:lnTo>
                  <a:pt x="9210" y="50127"/>
                </a:lnTo>
                <a:lnTo>
                  <a:pt x="9425" y="50430"/>
                </a:lnTo>
                <a:lnTo>
                  <a:pt x="9627" y="50720"/>
                </a:lnTo>
                <a:lnTo>
                  <a:pt x="9842" y="51011"/>
                </a:lnTo>
                <a:lnTo>
                  <a:pt x="10069" y="51302"/>
                </a:lnTo>
                <a:lnTo>
                  <a:pt x="10297" y="51579"/>
                </a:lnTo>
                <a:lnTo>
                  <a:pt x="10524" y="51845"/>
                </a:lnTo>
                <a:lnTo>
                  <a:pt x="10752" y="52097"/>
                </a:lnTo>
                <a:lnTo>
                  <a:pt x="10992" y="52350"/>
                </a:lnTo>
                <a:lnTo>
                  <a:pt x="11244" y="52590"/>
                </a:lnTo>
                <a:lnTo>
                  <a:pt x="11497" y="52830"/>
                </a:lnTo>
                <a:lnTo>
                  <a:pt x="11750" y="53045"/>
                </a:lnTo>
                <a:lnTo>
                  <a:pt x="12015" y="53272"/>
                </a:lnTo>
                <a:lnTo>
                  <a:pt x="12293" y="53474"/>
                </a:lnTo>
                <a:lnTo>
                  <a:pt x="12571" y="53664"/>
                </a:lnTo>
                <a:lnTo>
                  <a:pt x="12849" y="53853"/>
                </a:lnTo>
                <a:lnTo>
                  <a:pt x="13139" y="54030"/>
                </a:lnTo>
                <a:lnTo>
                  <a:pt x="13443" y="54194"/>
                </a:lnTo>
                <a:lnTo>
                  <a:pt x="13746" y="54359"/>
                </a:lnTo>
                <a:lnTo>
                  <a:pt x="14062" y="54498"/>
                </a:lnTo>
                <a:lnTo>
                  <a:pt x="14378" y="54637"/>
                </a:lnTo>
                <a:lnTo>
                  <a:pt x="14706" y="54763"/>
                </a:lnTo>
                <a:lnTo>
                  <a:pt x="15047" y="54877"/>
                </a:lnTo>
                <a:lnTo>
                  <a:pt x="15401" y="54990"/>
                </a:lnTo>
                <a:lnTo>
                  <a:pt x="15755" y="55079"/>
                </a:lnTo>
                <a:lnTo>
                  <a:pt x="16121" y="55154"/>
                </a:lnTo>
                <a:lnTo>
                  <a:pt x="16487" y="55230"/>
                </a:lnTo>
                <a:lnTo>
                  <a:pt x="16866" y="55293"/>
                </a:lnTo>
                <a:lnTo>
                  <a:pt x="17258" y="55331"/>
                </a:lnTo>
                <a:lnTo>
                  <a:pt x="17157" y="54839"/>
                </a:lnTo>
                <a:lnTo>
                  <a:pt x="17043" y="54359"/>
                </a:lnTo>
                <a:lnTo>
                  <a:pt x="16917" y="53891"/>
                </a:lnTo>
                <a:lnTo>
                  <a:pt x="16791" y="53436"/>
                </a:lnTo>
                <a:lnTo>
                  <a:pt x="16652" y="53007"/>
                </a:lnTo>
                <a:lnTo>
                  <a:pt x="16487" y="52590"/>
                </a:lnTo>
                <a:lnTo>
                  <a:pt x="16336" y="52186"/>
                </a:lnTo>
                <a:lnTo>
                  <a:pt x="16159" y="51794"/>
                </a:lnTo>
                <a:lnTo>
                  <a:pt x="15982" y="51415"/>
                </a:lnTo>
                <a:lnTo>
                  <a:pt x="15792" y="51061"/>
                </a:lnTo>
                <a:lnTo>
                  <a:pt x="15590" y="50720"/>
                </a:lnTo>
                <a:lnTo>
                  <a:pt x="15376" y="50392"/>
                </a:lnTo>
                <a:lnTo>
                  <a:pt x="15161" y="50076"/>
                </a:lnTo>
                <a:lnTo>
                  <a:pt x="14921" y="49786"/>
                </a:lnTo>
                <a:lnTo>
                  <a:pt x="14681" y="49495"/>
                </a:lnTo>
                <a:lnTo>
                  <a:pt x="14428" y="49230"/>
                </a:lnTo>
                <a:lnTo>
                  <a:pt x="14175" y="48977"/>
                </a:lnTo>
                <a:lnTo>
                  <a:pt x="13897" y="48750"/>
                </a:lnTo>
                <a:lnTo>
                  <a:pt x="13619" y="48522"/>
                </a:lnTo>
                <a:lnTo>
                  <a:pt x="13329" y="48320"/>
                </a:lnTo>
                <a:lnTo>
                  <a:pt x="13026" y="48131"/>
                </a:lnTo>
                <a:lnTo>
                  <a:pt x="12722" y="47954"/>
                </a:lnTo>
                <a:lnTo>
                  <a:pt x="12394" y="47790"/>
                </a:lnTo>
                <a:lnTo>
                  <a:pt x="12066" y="47638"/>
                </a:lnTo>
                <a:lnTo>
                  <a:pt x="11724" y="47512"/>
                </a:lnTo>
                <a:lnTo>
                  <a:pt x="11371" y="47398"/>
                </a:lnTo>
                <a:lnTo>
                  <a:pt x="11017" y="47297"/>
                </a:lnTo>
                <a:lnTo>
                  <a:pt x="10638" y="47209"/>
                </a:lnTo>
                <a:lnTo>
                  <a:pt x="10259" y="47133"/>
                </a:lnTo>
                <a:lnTo>
                  <a:pt x="9867" y="47070"/>
                </a:lnTo>
                <a:lnTo>
                  <a:pt x="9463" y="47032"/>
                </a:lnTo>
                <a:lnTo>
                  <a:pt x="9046" y="47006"/>
                </a:lnTo>
                <a:lnTo>
                  <a:pt x="12824" y="39983"/>
                </a:lnTo>
                <a:lnTo>
                  <a:pt x="12925" y="40450"/>
                </a:lnTo>
                <a:lnTo>
                  <a:pt x="13051" y="40905"/>
                </a:lnTo>
                <a:lnTo>
                  <a:pt x="13190" y="41372"/>
                </a:lnTo>
                <a:lnTo>
                  <a:pt x="13342" y="41827"/>
                </a:lnTo>
                <a:lnTo>
                  <a:pt x="13518" y="42282"/>
                </a:lnTo>
                <a:lnTo>
                  <a:pt x="13695" y="42724"/>
                </a:lnTo>
                <a:lnTo>
                  <a:pt x="13897" y="43179"/>
                </a:lnTo>
                <a:lnTo>
                  <a:pt x="14112" y="43621"/>
                </a:lnTo>
                <a:lnTo>
                  <a:pt x="14340" y="44050"/>
                </a:lnTo>
                <a:lnTo>
                  <a:pt x="14580" y="44480"/>
                </a:lnTo>
                <a:lnTo>
                  <a:pt x="14845" y="44909"/>
                </a:lnTo>
                <a:lnTo>
                  <a:pt x="15110" y="45326"/>
                </a:lnTo>
                <a:lnTo>
                  <a:pt x="15388" y="45731"/>
                </a:lnTo>
                <a:lnTo>
                  <a:pt x="15679" y="46135"/>
                </a:lnTo>
                <a:lnTo>
                  <a:pt x="15982" y="46526"/>
                </a:lnTo>
                <a:lnTo>
                  <a:pt x="16298" y="46905"/>
                </a:lnTo>
                <a:lnTo>
                  <a:pt x="16626" y="47272"/>
                </a:lnTo>
                <a:lnTo>
                  <a:pt x="16955" y="47638"/>
                </a:lnTo>
                <a:lnTo>
                  <a:pt x="17309" y="47992"/>
                </a:lnTo>
                <a:lnTo>
                  <a:pt x="17662" y="48333"/>
                </a:lnTo>
                <a:lnTo>
                  <a:pt x="18029" y="48661"/>
                </a:lnTo>
                <a:lnTo>
                  <a:pt x="18395" y="48977"/>
                </a:lnTo>
                <a:lnTo>
                  <a:pt x="18774" y="49280"/>
                </a:lnTo>
                <a:lnTo>
                  <a:pt x="19166" y="49558"/>
                </a:lnTo>
                <a:lnTo>
                  <a:pt x="19557" y="49836"/>
                </a:lnTo>
                <a:lnTo>
                  <a:pt x="19962" y="50101"/>
                </a:lnTo>
                <a:lnTo>
                  <a:pt x="20366" y="50341"/>
                </a:lnTo>
                <a:lnTo>
                  <a:pt x="20783" y="50569"/>
                </a:lnTo>
                <a:lnTo>
                  <a:pt x="21200" y="50784"/>
                </a:lnTo>
                <a:lnTo>
                  <a:pt x="21617" y="50973"/>
                </a:lnTo>
                <a:lnTo>
                  <a:pt x="22046" y="51150"/>
                </a:lnTo>
                <a:lnTo>
                  <a:pt x="22476" y="51314"/>
                </a:lnTo>
                <a:lnTo>
                  <a:pt x="22766" y="51403"/>
                </a:lnTo>
                <a:lnTo>
                  <a:pt x="23019" y="51466"/>
                </a:lnTo>
                <a:lnTo>
                  <a:pt x="23259" y="51504"/>
                </a:lnTo>
                <a:lnTo>
                  <a:pt x="23486" y="51516"/>
                </a:lnTo>
                <a:lnTo>
                  <a:pt x="23688" y="51504"/>
                </a:lnTo>
                <a:lnTo>
                  <a:pt x="23865" y="51466"/>
                </a:lnTo>
                <a:lnTo>
                  <a:pt x="23954" y="51440"/>
                </a:lnTo>
                <a:lnTo>
                  <a:pt x="24030" y="51403"/>
                </a:lnTo>
                <a:lnTo>
                  <a:pt x="24093" y="51365"/>
                </a:lnTo>
                <a:lnTo>
                  <a:pt x="24169" y="51314"/>
                </a:lnTo>
                <a:lnTo>
                  <a:pt x="24232" y="51264"/>
                </a:lnTo>
                <a:lnTo>
                  <a:pt x="24282" y="51213"/>
                </a:lnTo>
                <a:lnTo>
                  <a:pt x="24333" y="51137"/>
                </a:lnTo>
                <a:lnTo>
                  <a:pt x="24371" y="51074"/>
                </a:lnTo>
                <a:lnTo>
                  <a:pt x="24421" y="50998"/>
                </a:lnTo>
                <a:lnTo>
                  <a:pt x="24447" y="50910"/>
                </a:lnTo>
                <a:lnTo>
                  <a:pt x="24497" y="50720"/>
                </a:lnTo>
                <a:lnTo>
                  <a:pt x="24522" y="50518"/>
                </a:lnTo>
                <a:lnTo>
                  <a:pt x="24535" y="50278"/>
                </a:lnTo>
                <a:lnTo>
                  <a:pt x="24510" y="50026"/>
                </a:lnTo>
                <a:lnTo>
                  <a:pt x="24472" y="49735"/>
                </a:lnTo>
                <a:lnTo>
                  <a:pt x="24358" y="49179"/>
                </a:lnTo>
                <a:lnTo>
                  <a:pt x="24244" y="48636"/>
                </a:lnTo>
                <a:lnTo>
                  <a:pt x="24105" y="48093"/>
                </a:lnTo>
                <a:lnTo>
                  <a:pt x="23954" y="47562"/>
                </a:lnTo>
                <a:lnTo>
                  <a:pt x="23790" y="47032"/>
                </a:lnTo>
                <a:lnTo>
                  <a:pt x="23600" y="46514"/>
                </a:lnTo>
                <a:lnTo>
                  <a:pt x="23398" y="45996"/>
                </a:lnTo>
                <a:lnTo>
                  <a:pt x="23183" y="45491"/>
                </a:lnTo>
                <a:lnTo>
                  <a:pt x="22943" y="44998"/>
                </a:lnTo>
                <a:lnTo>
                  <a:pt x="22690" y="44505"/>
                </a:lnTo>
                <a:lnTo>
                  <a:pt x="22425" y="44025"/>
                </a:lnTo>
                <a:lnTo>
                  <a:pt x="22122" y="43558"/>
                </a:lnTo>
                <a:lnTo>
                  <a:pt x="21819" y="43090"/>
                </a:lnTo>
                <a:lnTo>
                  <a:pt x="21478" y="42648"/>
                </a:lnTo>
                <a:lnTo>
                  <a:pt x="21136" y="42206"/>
                </a:lnTo>
                <a:lnTo>
                  <a:pt x="20757" y="41764"/>
                </a:lnTo>
                <a:lnTo>
                  <a:pt x="20416" y="41410"/>
                </a:lnTo>
                <a:lnTo>
                  <a:pt x="20063" y="41069"/>
                </a:lnTo>
                <a:lnTo>
                  <a:pt x="19709" y="40741"/>
                </a:lnTo>
                <a:lnTo>
                  <a:pt x="19343" y="40425"/>
                </a:lnTo>
                <a:lnTo>
                  <a:pt x="18976" y="40134"/>
                </a:lnTo>
                <a:lnTo>
                  <a:pt x="18585" y="39856"/>
                </a:lnTo>
                <a:lnTo>
                  <a:pt x="18205" y="39591"/>
                </a:lnTo>
                <a:lnTo>
                  <a:pt x="17814" y="39338"/>
                </a:lnTo>
                <a:lnTo>
                  <a:pt x="17410" y="39111"/>
                </a:lnTo>
                <a:lnTo>
                  <a:pt x="17005" y="38896"/>
                </a:lnTo>
                <a:lnTo>
                  <a:pt x="16601" y="38694"/>
                </a:lnTo>
                <a:lnTo>
                  <a:pt x="16197" y="38505"/>
                </a:lnTo>
                <a:lnTo>
                  <a:pt x="15792" y="38328"/>
                </a:lnTo>
                <a:lnTo>
                  <a:pt x="15376" y="38164"/>
                </a:lnTo>
                <a:lnTo>
                  <a:pt x="14959" y="38012"/>
                </a:lnTo>
                <a:lnTo>
                  <a:pt x="14554" y="37886"/>
                </a:lnTo>
                <a:lnTo>
                  <a:pt x="18357" y="28196"/>
                </a:lnTo>
                <a:lnTo>
                  <a:pt x="18660" y="29220"/>
                </a:lnTo>
                <a:lnTo>
                  <a:pt x="18976" y="30344"/>
                </a:lnTo>
                <a:lnTo>
                  <a:pt x="19153" y="30938"/>
                </a:lnTo>
                <a:lnTo>
                  <a:pt x="19343" y="31531"/>
                </a:lnTo>
                <a:lnTo>
                  <a:pt x="19557" y="32125"/>
                </a:lnTo>
                <a:lnTo>
                  <a:pt x="19772" y="32732"/>
                </a:lnTo>
                <a:lnTo>
                  <a:pt x="20164" y="33717"/>
                </a:lnTo>
                <a:lnTo>
                  <a:pt x="20581" y="34702"/>
                </a:lnTo>
                <a:lnTo>
                  <a:pt x="21023" y="35662"/>
                </a:lnTo>
                <a:lnTo>
                  <a:pt x="21490" y="36622"/>
                </a:lnTo>
                <a:lnTo>
                  <a:pt x="21970" y="37557"/>
                </a:lnTo>
                <a:lnTo>
                  <a:pt x="22463" y="38492"/>
                </a:lnTo>
                <a:lnTo>
                  <a:pt x="22981" y="39414"/>
                </a:lnTo>
                <a:lnTo>
                  <a:pt x="23512" y="40324"/>
                </a:lnTo>
                <a:lnTo>
                  <a:pt x="24055" y="41233"/>
                </a:lnTo>
                <a:lnTo>
                  <a:pt x="24598" y="42143"/>
                </a:lnTo>
                <a:lnTo>
                  <a:pt x="25167" y="43027"/>
                </a:lnTo>
                <a:lnTo>
                  <a:pt x="25748" y="43924"/>
                </a:lnTo>
                <a:lnTo>
                  <a:pt x="26910" y="45693"/>
                </a:lnTo>
                <a:lnTo>
                  <a:pt x="28098" y="47449"/>
                </a:lnTo>
                <a:lnTo>
                  <a:pt x="28540" y="48118"/>
                </a:lnTo>
                <a:lnTo>
                  <a:pt x="28957" y="48800"/>
                </a:lnTo>
                <a:lnTo>
                  <a:pt x="29374" y="49482"/>
                </a:lnTo>
                <a:lnTo>
                  <a:pt x="29778" y="50165"/>
                </a:lnTo>
                <a:lnTo>
                  <a:pt x="30574" y="51554"/>
                </a:lnTo>
                <a:lnTo>
                  <a:pt x="31370" y="52931"/>
                </a:lnTo>
                <a:lnTo>
                  <a:pt x="30852" y="53057"/>
                </a:lnTo>
                <a:lnTo>
                  <a:pt x="30359" y="53171"/>
                </a:lnTo>
                <a:lnTo>
                  <a:pt x="29437" y="53373"/>
                </a:lnTo>
                <a:lnTo>
                  <a:pt x="28995" y="53487"/>
                </a:lnTo>
                <a:lnTo>
                  <a:pt x="28578" y="53613"/>
                </a:lnTo>
                <a:lnTo>
                  <a:pt x="28376" y="53676"/>
                </a:lnTo>
                <a:lnTo>
                  <a:pt x="28186" y="53752"/>
                </a:lnTo>
                <a:lnTo>
                  <a:pt x="27997" y="53841"/>
                </a:lnTo>
                <a:lnTo>
                  <a:pt x="27807" y="53929"/>
                </a:lnTo>
                <a:lnTo>
                  <a:pt x="27453" y="54119"/>
                </a:lnTo>
                <a:lnTo>
                  <a:pt x="27100" y="54346"/>
                </a:lnTo>
                <a:lnTo>
                  <a:pt x="26758" y="54586"/>
                </a:lnTo>
                <a:lnTo>
                  <a:pt x="26430" y="54851"/>
                </a:lnTo>
                <a:lnTo>
                  <a:pt x="26102" y="55129"/>
                </a:lnTo>
                <a:lnTo>
                  <a:pt x="25786" y="55432"/>
                </a:lnTo>
                <a:lnTo>
                  <a:pt x="25470" y="55748"/>
                </a:lnTo>
                <a:lnTo>
                  <a:pt x="25179" y="56089"/>
                </a:lnTo>
                <a:lnTo>
                  <a:pt x="24876" y="56443"/>
                </a:lnTo>
                <a:lnTo>
                  <a:pt x="24598" y="56809"/>
                </a:lnTo>
                <a:lnTo>
                  <a:pt x="24333" y="57176"/>
                </a:lnTo>
                <a:lnTo>
                  <a:pt x="24067" y="57567"/>
                </a:lnTo>
                <a:lnTo>
                  <a:pt x="23815" y="57972"/>
                </a:lnTo>
                <a:lnTo>
                  <a:pt x="23587" y="58388"/>
                </a:lnTo>
                <a:lnTo>
                  <a:pt x="23360" y="58805"/>
                </a:lnTo>
                <a:lnTo>
                  <a:pt x="23145" y="59235"/>
                </a:lnTo>
                <a:lnTo>
                  <a:pt x="22943" y="59664"/>
                </a:lnTo>
                <a:lnTo>
                  <a:pt x="22766" y="60106"/>
                </a:lnTo>
                <a:lnTo>
                  <a:pt x="22589" y="60561"/>
                </a:lnTo>
                <a:lnTo>
                  <a:pt x="22438" y="61003"/>
                </a:lnTo>
                <a:lnTo>
                  <a:pt x="22299" y="61458"/>
                </a:lnTo>
                <a:lnTo>
                  <a:pt x="22172" y="61913"/>
                </a:lnTo>
                <a:lnTo>
                  <a:pt x="22059" y="62355"/>
                </a:lnTo>
                <a:lnTo>
                  <a:pt x="21970" y="62810"/>
                </a:lnTo>
                <a:lnTo>
                  <a:pt x="21895" y="63265"/>
                </a:lnTo>
                <a:lnTo>
                  <a:pt x="21844" y="63707"/>
                </a:lnTo>
                <a:lnTo>
                  <a:pt x="21806" y="64149"/>
                </a:lnTo>
                <a:lnTo>
                  <a:pt x="21781" y="64591"/>
                </a:lnTo>
                <a:lnTo>
                  <a:pt x="21781" y="65021"/>
                </a:lnTo>
                <a:lnTo>
                  <a:pt x="21806" y="65437"/>
                </a:lnTo>
                <a:lnTo>
                  <a:pt x="21844" y="65854"/>
                </a:lnTo>
                <a:lnTo>
                  <a:pt x="21895" y="66259"/>
                </a:lnTo>
                <a:lnTo>
                  <a:pt x="21945" y="66499"/>
                </a:lnTo>
                <a:lnTo>
                  <a:pt x="21996" y="66701"/>
                </a:lnTo>
                <a:lnTo>
                  <a:pt x="22059" y="66890"/>
                </a:lnTo>
                <a:lnTo>
                  <a:pt x="22135" y="67054"/>
                </a:lnTo>
                <a:lnTo>
                  <a:pt x="22210" y="67206"/>
                </a:lnTo>
                <a:lnTo>
                  <a:pt x="22299" y="67332"/>
                </a:lnTo>
                <a:lnTo>
                  <a:pt x="22400" y="67433"/>
                </a:lnTo>
                <a:lnTo>
                  <a:pt x="22514" y="67522"/>
                </a:lnTo>
                <a:lnTo>
                  <a:pt x="22640" y="67585"/>
                </a:lnTo>
                <a:lnTo>
                  <a:pt x="22766" y="67623"/>
                </a:lnTo>
                <a:lnTo>
                  <a:pt x="22918" y="67648"/>
                </a:lnTo>
                <a:lnTo>
                  <a:pt x="23082" y="67648"/>
                </a:lnTo>
                <a:lnTo>
                  <a:pt x="23259" y="67623"/>
                </a:lnTo>
                <a:lnTo>
                  <a:pt x="23448" y="67585"/>
                </a:lnTo>
                <a:lnTo>
                  <a:pt x="23651" y="67522"/>
                </a:lnTo>
                <a:lnTo>
                  <a:pt x="23878" y="67446"/>
                </a:lnTo>
                <a:lnTo>
                  <a:pt x="24333" y="67257"/>
                </a:lnTo>
                <a:lnTo>
                  <a:pt x="24788" y="67067"/>
                </a:lnTo>
                <a:lnTo>
                  <a:pt x="25217" y="66852"/>
                </a:lnTo>
                <a:lnTo>
                  <a:pt x="25647" y="66638"/>
                </a:lnTo>
                <a:lnTo>
                  <a:pt x="26051" y="66398"/>
                </a:lnTo>
                <a:lnTo>
                  <a:pt x="26443" y="66157"/>
                </a:lnTo>
                <a:lnTo>
                  <a:pt x="26822" y="65905"/>
                </a:lnTo>
                <a:lnTo>
                  <a:pt x="27201" y="65640"/>
                </a:lnTo>
                <a:lnTo>
                  <a:pt x="27554" y="65374"/>
                </a:lnTo>
                <a:lnTo>
                  <a:pt x="27895" y="65084"/>
                </a:lnTo>
                <a:lnTo>
                  <a:pt x="28224" y="64793"/>
                </a:lnTo>
                <a:lnTo>
                  <a:pt x="28540" y="64490"/>
                </a:lnTo>
                <a:lnTo>
                  <a:pt x="28843" y="64174"/>
                </a:lnTo>
                <a:lnTo>
                  <a:pt x="29134" y="63846"/>
                </a:lnTo>
                <a:lnTo>
                  <a:pt x="29412" y="63505"/>
                </a:lnTo>
                <a:lnTo>
                  <a:pt x="29677" y="63164"/>
                </a:lnTo>
                <a:lnTo>
                  <a:pt x="29929" y="62810"/>
                </a:lnTo>
                <a:lnTo>
                  <a:pt x="30182" y="62443"/>
                </a:lnTo>
                <a:lnTo>
                  <a:pt x="30410" y="62065"/>
                </a:lnTo>
                <a:lnTo>
                  <a:pt x="30637" y="61686"/>
                </a:lnTo>
                <a:lnTo>
                  <a:pt x="30839" y="61294"/>
                </a:lnTo>
                <a:lnTo>
                  <a:pt x="31041" y="60890"/>
                </a:lnTo>
                <a:lnTo>
                  <a:pt x="31231" y="60485"/>
                </a:lnTo>
                <a:lnTo>
                  <a:pt x="31408" y="60056"/>
                </a:lnTo>
                <a:lnTo>
                  <a:pt x="31572" y="59639"/>
                </a:lnTo>
                <a:lnTo>
                  <a:pt x="31736" y="59197"/>
                </a:lnTo>
                <a:lnTo>
                  <a:pt x="31875" y="58755"/>
                </a:lnTo>
                <a:lnTo>
                  <a:pt x="32014" y="58300"/>
                </a:lnTo>
                <a:lnTo>
                  <a:pt x="32153" y="57833"/>
                </a:lnTo>
                <a:lnTo>
                  <a:pt x="32267" y="57365"/>
                </a:lnTo>
                <a:lnTo>
                  <a:pt x="32380" y="56885"/>
                </a:lnTo>
                <a:lnTo>
                  <a:pt x="32481" y="56405"/>
                </a:lnTo>
                <a:lnTo>
                  <a:pt x="32608" y="56784"/>
                </a:lnTo>
                <a:lnTo>
                  <a:pt x="32734" y="57163"/>
                </a:lnTo>
                <a:lnTo>
                  <a:pt x="32962" y="57921"/>
                </a:lnTo>
                <a:lnTo>
                  <a:pt x="33151" y="58692"/>
                </a:lnTo>
                <a:lnTo>
                  <a:pt x="33315" y="59450"/>
                </a:lnTo>
                <a:lnTo>
                  <a:pt x="33454" y="60220"/>
                </a:lnTo>
                <a:lnTo>
                  <a:pt x="33581" y="60991"/>
                </a:lnTo>
                <a:lnTo>
                  <a:pt x="33669" y="61749"/>
                </a:lnTo>
                <a:lnTo>
                  <a:pt x="33732" y="62519"/>
                </a:lnTo>
                <a:lnTo>
                  <a:pt x="33783" y="63290"/>
                </a:lnTo>
                <a:lnTo>
                  <a:pt x="33808" y="64060"/>
                </a:lnTo>
                <a:lnTo>
                  <a:pt x="33833" y="64844"/>
                </a:lnTo>
                <a:lnTo>
                  <a:pt x="33821" y="65614"/>
                </a:lnTo>
                <a:lnTo>
                  <a:pt x="33808" y="66385"/>
                </a:lnTo>
                <a:lnTo>
                  <a:pt x="33783" y="67168"/>
                </a:lnTo>
                <a:lnTo>
                  <a:pt x="33732" y="67951"/>
                </a:lnTo>
                <a:lnTo>
                  <a:pt x="33694" y="68722"/>
                </a:lnTo>
                <a:lnTo>
                  <a:pt x="33404" y="68823"/>
                </a:lnTo>
                <a:lnTo>
                  <a:pt x="33138" y="68924"/>
                </a:lnTo>
                <a:lnTo>
                  <a:pt x="32873" y="69038"/>
                </a:lnTo>
                <a:lnTo>
                  <a:pt x="32608" y="69164"/>
                </a:lnTo>
                <a:lnTo>
                  <a:pt x="32368" y="69290"/>
                </a:lnTo>
                <a:lnTo>
                  <a:pt x="32115" y="69429"/>
                </a:lnTo>
                <a:lnTo>
                  <a:pt x="31888" y="69568"/>
                </a:lnTo>
                <a:lnTo>
                  <a:pt x="31648" y="69720"/>
                </a:lnTo>
                <a:lnTo>
                  <a:pt x="31433" y="69871"/>
                </a:lnTo>
                <a:lnTo>
                  <a:pt x="31218" y="70036"/>
                </a:lnTo>
                <a:lnTo>
                  <a:pt x="31003" y="70213"/>
                </a:lnTo>
                <a:lnTo>
                  <a:pt x="30801" y="70389"/>
                </a:lnTo>
                <a:lnTo>
                  <a:pt x="30599" y="70566"/>
                </a:lnTo>
                <a:lnTo>
                  <a:pt x="30410" y="70756"/>
                </a:lnTo>
                <a:lnTo>
                  <a:pt x="30043" y="71135"/>
                </a:lnTo>
                <a:lnTo>
                  <a:pt x="29689" y="71552"/>
                </a:lnTo>
                <a:lnTo>
                  <a:pt x="29361" y="71968"/>
                </a:lnTo>
                <a:lnTo>
                  <a:pt x="29045" y="72411"/>
                </a:lnTo>
                <a:lnTo>
                  <a:pt x="28755" y="72865"/>
                </a:lnTo>
                <a:lnTo>
                  <a:pt x="28477" y="73345"/>
                </a:lnTo>
                <a:lnTo>
                  <a:pt x="28211" y="73825"/>
                </a:lnTo>
                <a:lnTo>
                  <a:pt x="27959" y="74306"/>
                </a:lnTo>
                <a:lnTo>
                  <a:pt x="27719" y="74811"/>
                </a:lnTo>
                <a:lnTo>
                  <a:pt x="27428" y="75430"/>
                </a:lnTo>
                <a:lnTo>
                  <a:pt x="27163" y="76061"/>
                </a:lnTo>
                <a:lnTo>
                  <a:pt x="26897" y="76706"/>
                </a:lnTo>
                <a:lnTo>
                  <a:pt x="26670" y="77337"/>
                </a:lnTo>
                <a:lnTo>
                  <a:pt x="26455" y="77982"/>
                </a:lnTo>
                <a:lnTo>
                  <a:pt x="26253" y="78626"/>
                </a:lnTo>
                <a:lnTo>
                  <a:pt x="26089" y="79283"/>
                </a:lnTo>
                <a:lnTo>
                  <a:pt x="25950" y="79940"/>
                </a:lnTo>
                <a:lnTo>
                  <a:pt x="25836" y="80597"/>
                </a:lnTo>
                <a:lnTo>
                  <a:pt x="25786" y="80938"/>
                </a:lnTo>
                <a:lnTo>
                  <a:pt x="25748" y="81266"/>
                </a:lnTo>
                <a:lnTo>
                  <a:pt x="25710" y="81607"/>
                </a:lnTo>
                <a:lnTo>
                  <a:pt x="25697" y="81936"/>
                </a:lnTo>
                <a:lnTo>
                  <a:pt x="25672" y="82277"/>
                </a:lnTo>
                <a:lnTo>
                  <a:pt x="25672" y="82618"/>
                </a:lnTo>
                <a:lnTo>
                  <a:pt x="25672" y="82959"/>
                </a:lnTo>
                <a:lnTo>
                  <a:pt x="25685" y="83300"/>
                </a:lnTo>
                <a:lnTo>
                  <a:pt x="25697" y="83641"/>
                </a:lnTo>
                <a:lnTo>
                  <a:pt x="25735" y="83995"/>
                </a:lnTo>
                <a:lnTo>
                  <a:pt x="25773" y="84336"/>
                </a:lnTo>
                <a:lnTo>
                  <a:pt x="25824" y="84690"/>
                </a:lnTo>
                <a:lnTo>
                  <a:pt x="25874" y="85031"/>
                </a:lnTo>
                <a:lnTo>
                  <a:pt x="25950" y="85384"/>
                </a:lnTo>
                <a:lnTo>
                  <a:pt x="26013" y="85675"/>
                </a:lnTo>
                <a:lnTo>
                  <a:pt x="26076" y="85940"/>
                </a:lnTo>
                <a:lnTo>
                  <a:pt x="26152" y="86168"/>
                </a:lnTo>
                <a:lnTo>
                  <a:pt x="26240" y="86370"/>
                </a:lnTo>
                <a:lnTo>
                  <a:pt x="26329" y="86534"/>
                </a:lnTo>
                <a:lnTo>
                  <a:pt x="26430" y="86685"/>
                </a:lnTo>
                <a:lnTo>
                  <a:pt x="26544" y="86799"/>
                </a:lnTo>
                <a:lnTo>
                  <a:pt x="26657" y="86888"/>
                </a:lnTo>
                <a:lnTo>
                  <a:pt x="26796" y="86951"/>
                </a:lnTo>
                <a:lnTo>
                  <a:pt x="26935" y="87001"/>
                </a:lnTo>
                <a:lnTo>
                  <a:pt x="27100" y="87014"/>
                </a:lnTo>
                <a:lnTo>
                  <a:pt x="27276" y="87001"/>
                </a:lnTo>
                <a:lnTo>
                  <a:pt x="27479" y="86976"/>
                </a:lnTo>
                <a:lnTo>
                  <a:pt x="27693" y="86913"/>
                </a:lnTo>
                <a:lnTo>
                  <a:pt x="27933" y="86837"/>
                </a:lnTo>
                <a:lnTo>
                  <a:pt x="28186" y="86749"/>
                </a:lnTo>
                <a:lnTo>
                  <a:pt x="28578" y="86584"/>
                </a:lnTo>
                <a:lnTo>
                  <a:pt x="28957" y="86408"/>
                </a:lnTo>
                <a:lnTo>
                  <a:pt x="29336" y="86231"/>
                </a:lnTo>
                <a:lnTo>
                  <a:pt x="29702" y="86041"/>
                </a:lnTo>
                <a:lnTo>
                  <a:pt x="30056" y="85839"/>
                </a:lnTo>
                <a:lnTo>
                  <a:pt x="30410" y="85637"/>
                </a:lnTo>
                <a:lnTo>
                  <a:pt x="30751" y="85422"/>
                </a:lnTo>
                <a:lnTo>
                  <a:pt x="31079" y="85195"/>
                </a:lnTo>
                <a:lnTo>
                  <a:pt x="31408" y="84967"/>
                </a:lnTo>
                <a:lnTo>
                  <a:pt x="31723" y="84740"/>
                </a:lnTo>
                <a:lnTo>
                  <a:pt x="32027" y="84487"/>
                </a:lnTo>
                <a:lnTo>
                  <a:pt x="32330" y="84235"/>
                </a:lnTo>
                <a:lnTo>
                  <a:pt x="32620" y="83969"/>
                </a:lnTo>
                <a:lnTo>
                  <a:pt x="32898" y="83704"/>
                </a:lnTo>
                <a:lnTo>
                  <a:pt x="33176" y="83426"/>
                </a:lnTo>
                <a:lnTo>
                  <a:pt x="33442" y="83148"/>
                </a:lnTo>
                <a:lnTo>
                  <a:pt x="33694" y="82858"/>
                </a:lnTo>
                <a:lnTo>
                  <a:pt x="33947" y="82555"/>
                </a:lnTo>
                <a:lnTo>
                  <a:pt x="34187" y="82251"/>
                </a:lnTo>
                <a:lnTo>
                  <a:pt x="34414" y="81936"/>
                </a:lnTo>
                <a:lnTo>
                  <a:pt x="34642" y="81620"/>
                </a:lnTo>
                <a:lnTo>
                  <a:pt x="34857" y="81291"/>
                </a:lnTo>
                <a:lnTo>
                  <a:pt x="35059" y="80963"/>
                </a:lnTo>
                <a:lnTo>
                  <a:pt x="35261" y="80609"/>
                </a:lnTo>
                <a:lnTo>
                  <a:pt x="35463" y="80268"/>
                </a:lnTo>
                <a:lnTo>
                  <a:pt x="35640" y="79914"/>
                </a:lnTo>
                <a:lnTo>
                  <a:pt x="35817" y="79548"/>
                </a:lnTo>
                <a:lnTo>
                  <a:pt x="35994" y="79182"/>
                </a:lnTo>
                <a:lnTo>
                  <a:pt x="36145" y="78803"/>
                </a:lnTo>
                <a:lnTo>
                  <a:pt x="36309" y="78424"/>
                </a:lnTo>
                <a:lnTo>
                  <a:pt x="36448" y="78032"/>
                </a:lnTo>
                <a:lnTo>
                  <a:pt x="36587" y="77641"/>
                </a:lnTo>
                <a:lnTo>
                  <a:pt x="36777" y="77059"/>
                </a:lnTo>
                <a:lnTo>
                  <a:pt x="36929" y="76491"/>
                </a:lnTo>
                <a:lnTo>
                  <a:pt x="37055" y="75923"/>
                </a:lnTo>
                <a:lnTo>
                  <a:pt x="37105" y="75632"/>
                </a:lnTo>
                <a:lnTo>
                  <a:pt x="37143" y="75354"/>
                </a:lnTo>
                <a:lnTo>
                  <a:pt x="37181" y="75076"/>
                </a:lnTo>
                <a:lnTo>
                  <a:pt x="37194" y="74798"/>
                </a:lnTo>
                <a:lnTo>
                  <a:pt x="37219" y="74520"/>
                </a:lnTo>
                <a:lnTo>
                  <a:pt x="37219" y="74242"/>
                </a:lnTo>
                <a:lnTo>
                  <a:pt x="37219" y="73964"/>
                </a:lnTo>
                <a:lnTo>
                  <a:pt x="37206" y="73687"/>
                </a:lnTo>
                <a:lnTo>
                  <a:pt x="37181" y="73421"/>
                </a:lnTo>
                <a:lnTo>
                  <a:pt x="37143" y="73143"/>
                </a:lnTo>
                <a:lnTo>
                  <a:pt x="37105" y="72878"/>
                </a:lnTo>
                <a:lnTo>
                  <a:pt x="37042" y="72613"/>
                </a:lnTo>
                <a:lnTo>
                  <a:pt x="36979" y="72347"/>
                </a:lnTo>
                <a:lnTo>
                  <a:pt x="36903" y="72082"/>
                </a:lnTo>
                <a:lnTo>
                  <a:pt x="36815" y="71817"/>
                </a:lnTo>
                <a:lnTo>
                  <a:pt x="36714" y="71564"/>
                </a:lnTo>
                <a:lnTo>
                  <a:pt x="36600" y="71312"/>
                </a:lnTo>
                <a:lnTo>
                  <a:pt x="36486" y="71046"/>
                </a:lnTo>
                <a:lnTo>
                  <a:pt x="36347" y="70794"/>
                </a:lnTo>
                <a:lnTo>
                  <a:pt x="36196" y="70554"/>
                </a:lnTo>
                <a:lnTo>
                  <a:pt x="36044" y="70301"/>
                </a:lnTo>
                <a:lnTo>
                  <a:pt x="35867" y="70048"/>
                </a:lnTo>
                <a:lnTo>
                  <a:pt x="35678" y="69808"/>
                </a:lnTo>
                <a:lnTo>
                  <a:pt x="35476" y="69568"/>
                </a:lnTo>
                <a:lnTo>
                  <a:pt x="35261" y="69328"/>
                </a:lnTo>
                <a:lnTo>
                  <a:pt x="35033" y="69101"/>
                </a:lnTo>
                <a:lnTo>
                  <a:pt x="34958" y="69000"/>
                </a:lnTo>
                <a:lnTo>
                  <a:pt x="34882" y="68886"/>
                </a:lnTo>
                <a:lnTo>
                  <a:pt x="34806" y="68760"/>
                </a:lnTo>
                <a:lnTo>
                  <a:pt x="34756" y="68621"/>
                </a:lnTo>
                <a:lnTo>
                  <a:pt x="34718" y="68482"/>
                </a:lnTo>
                <a:lnTo>
                  <a:pt x="34680" y="68343"/>
                </a:lnTo>
                <a:lnTo>
                  <a:pt x="34667" y="68204"/>
                </a:lnTo>
                <a:lnTo>
                  <a:pt x="34667" y="68078"/>
                </a:lnTo>
                <a:lnTo>
                  <a:pt x="34730" y="67054"/>
                </a:lnTo>
                <a:lnTo>
                  <a:pt x="34806" y="66006"/>
                </a:lnTo>
                <a:lnTo>
                  <a:pt x="35008" y="63732"/>
                </a:lnTo>
                <a:lnTo>
                  <a:pt x="35299" y="64402"/>
                </a:lnTo>
                <a:lnTo>
                  <a:pt x="35514" y="64869"/>
                </a:lnTo>
                <a:lnTo>
                  <a:pt x="35792" y="65437"/>
                </a:lnTo>
                <a:lnTo>
                  <a:pt x="36095" y="65993"/>
                </a:lnTo>
                <a:lnTo>
                  <a:pt x="36411" y="66536"/>
                </a:lnTo>
                <a:lnTo>
                  <a:pt x="36739" y="67054"/>
                </a:lnTo>
                <a:lnTo>
                  <a:pt x="37080" y="67572"/>
                </a:lnTo>
                <a:lnTo>
                  <a:pt x="37434" y="68078"/>
                </a:lnTo>
                <a:lnTo>
                  <a:pt x="37800" y="68570"/>
                </a:lnTo>
                <a:lnTo>
                  <a:pt x="38192" y="69050"/>
                </a:lnTo>
                <a:lnTo>
                  <a:pt x="38596" y="69518"/>
                </a:lnTo>
                <a:lnTo>
                  <a:pt x="39013" y="69973"/>
                </a:lnTo>
                <a:lnTo>
                  <a:pt x="39443" y="70402"/>
                </a:lnTo>
                <a:lnTo>
                  <a:pt x="39885" y="70832"/>
                </a:lnTo>
                <a:lnTo>
                  <a:pt x="40352" y="71248"/>
                </a:lnTo>
                <a:lnTo>
                  <a:pt x="40832" y="71653"/>
                </a:lnTo>
                <a:lnTo>
                  <a:pt x="41325" y="72032"/>
                </a:lnTo>
                <a:lnTo>
                  <a:pt x="41830" y="72411"/>
                </a:lnTo>
                <a:lnTo>
                  <a:pt x="42070" y="72575"/>
                </a:lnTo>
                <a:lnTo>
                  <a:pt x="42310" y="72726"/>
                </a:lnTo>
                <a:lnTo>
                  <a:pt x="42424" y="72790"/>
                </a:lnTo>
                <a:lnTo>
                  <a:pt x="42550" y="72840"/>
                </a:lnTo>
                <a:lnTo>
                  <a:pt x="42664" y="72878"/>
                </a:lnTo>
                <a:lnTo>
                  <a:pt x="42778" y="72891"/>
                </a:lnTo>
                <a:lnTo>
                  <a:pt x="42892" y="72891"/>
                </a:lnTo>
                <a:lnTo>
                  <a:pt x="43005" y="72865"/>
                </a:lnTo>
                <a:lnTo>
                  <a:pt x="43119" y="72815"/>
                </a:lnTo>
                <a:lnTo>
                  <a:pt x="43220" y="72739"/>
                </a:lnTo>
                <a:lnTo>
                  <a:pt x="43321" y="72638"/>
                </a:lnTo>
                <a:lnTo>
                  <a:pt x="43410" y="72499"/>
                </a:lnTo>
                <a:lnTo>
                  <a:pt x="43511" y="72310"/>
                </a:lnTo>
                <a:lnTo>
                  <a:pt x="43586" y="72095"/>
                </a:lnTo>
                <a:lnTo>
                  <a:pt x="43751" y="71539"/>
                </a:lnTo>
                <a:lnTo>
                  <a:pt x="43902" y="70971"/>
                </a:lnTo>
                <a:lnTo>
                  <a:pt x="44016" y="70377"/>
                </a:lnTo>
                <a:lnTo>
                  <a:pt x="44104" y="69770"/>
                </a:lnTo>
                <a:lnTo>
                  <a:pt x="44168" y="69164"/>
                </a:lnTo>
                <a:lnTo>
                  <a:pt x="44206" y="68545"/>
                </a:lnTo>
                <a:lnTo>
                  <a:pt x="44218" y="67913"/>
                </a:lnTo>
                <a:lnTo>
                  <a:pt x="44206" y="67282"/>
                </a:lnTo>
                <a:lnTo>
                  <a:pt x="44155" y="66650"/>
                </a:lnTo>
                <a:lnTo>
                  <a:pt x="44079" y="66019"/>
                </a:lnTo>
                <a:lnTo>
                  <a:pt x="44029" y="65703"/>
                </a:lnTo>
                <a:lnTo>
                  <a:pt x="43965" y="65400"/>
                </a:lnTo>
                <a:lnTo>
                  <a:pt x="43902" y="65084"/>
                </a:lnTo>
                <a:lnTo>
                  <a:pt x="43826" y="64781"/>
                </a:lnTo>
                <a:lnTo>
                  <a:pt x="43751" y="64465"/>
                </a:lnTo>
                <a:lnTo>
                  <a:pt x="43662" y="64162"/>
                </a:lnTo>
                <a:lnTo>
                  <a:pt x="43561" y="63858"/>
                </a:lnTo>
                <a:lnTo>
                  <a:pt x="43460" y="63568"/>
                </a:lnTo>
                <a:lnTo>
                  <a:pt x="43346" y="63265"/>
                </a:lnTo>
                <a:lnTo>
                  <a:pt x="43233" y="62974"/>
                </a:lnTo>
                <a:lnTo>
                  <a:pt x="43106" y="62684"/>
                </a:lnTo>
                <a:lnTo>
                  <a:pt x="42967" y="62406"/>
                </a:lnTo>
                <a:lnTo>
                  <a:pt x="42828" y="62115"/>
                </a:lnTo>
                <a:lnTo>
                  <a:pt x="42677" y="61850"/>
                </a:lnTo>
                <a:lnTo>
                  <a:pt x="42513" y="61572"/>
                </a:lnTo>
                <a:lnTo>
                  <a:pt x="42348" y="61307"/>
                </a:lnTo>
                <a:lnTo>
                  <a:pt x="42171" y="61054"/>
                </a:lnTo>
                <a:lnTo>
                  <a:pt x="41982" y="60801"/>
                </a:lnTo>
                <a:lnTo>
                  <a:pt x="41780" y="60549"/>
                </a:lnTo>
                <a:lnTo>
                  <a:pt x="41578" y="60309"/>
                </a:lnTo>
                <a:lnTo>
                  <a:pt x="41376" y="60081"/>
                </a:lnTo>
                <a:lnTo>
                  <a:pt x="41148" y="59854"/>
                </a:lnTo>
                <a:lnTo>
                  <a:pt x="40921" y="59626"/>
                </a:lnTo>
                <a:lnTo>
                  <a:pt x="40681" y="59412"/>
                </a:lnTo>
                <a:lnTo>
                  <a:pt x="40441" y="59210"/>
                </a:lnTo>
                <a:lnTo>
                  <a:pt x="40188" y="59020"/>
                </a:lnTo>
                <a:lnTo>
                  <a:pt x="39923" y="58831"/>
                </a:lnTo>
                <a:lnTo>
                  <a:pt x="39645" y="58654"/>
                </a:lnTo>
                <a:lnTo>
                  <a:pt x="39367" y="58489"/>
                </a:lnTo>
                <a:lnTo>
                  <a:pt x="39076" y="58325"/>
                </a:lnTo>
                <a:lnTo>
                  <a:pt x="38773" y="58174"/>
                </a:lnTo>
                <a:lnTo>
                  <a:pt x="38457" y="58035"/>
                </a:lnTo>
                <a:lnTo>
                  <a:pt x="38141" y="57908"/>
                </a:lnTo>
                <a:lnTo>
                  <a:pt x="37813" y="57782"/>
                </a:lnTo>
                <a:lnTo>
                  <a:pt x="37472" y="57681"/>
                </a:lnTo>
                <a:lnTo>
                  <a:pt x="37131" y="57580"/>
                </a:lnTo>
                <a:lnTo>
                  <a:pt x="36777" y="57492"/>
                </a:lnTo>
                <a:lnTo>
                  <a:pt x="36411" y="57416"/>
                </a:lnTo>
                <a:lnTo>
                  <a:pt x="36032" y="57353"/>
                </a:lnTo>
                <a:lnTo>
                  <a:pt x="35640" y="57302"/>
                </a:lnTo>
                <a:lnTo>
                  <a:pt x="35248" y="57277"/>
                </a:lnTo>
                <a:lnTo>
                  <a:pt x="34844" y="57251"/>
                </a:lnTo>
                <a:lnTo>
                  <a:pt x="34427" y="57239"/>
                </a:lnTo>
                <a:lnTo>
                  <a:pt x="33998" y="57239"/>
                </a:lnTo>
                <a:lnTo>
                  <a:pt x="30612" y="49280"/>
                </a:lnTo>
                <a:lnTo>
                  <a:pt x="30599" y="49280"/>
                </a:lnTo>
                <a:lnTo>
                  <a:pt x="30612" y="49268"/>
                </a:lnTo>
                <a:lnTo>
                  <a:pt x="30662" y="49268"/>
                </a:lnTo>
                <a:lnTo>
                  <a:pt x="30953" y="49470"/>
                </a:lnTo>
                <a:lnTo>
                  <a:pt x="31243" y="49685"/>
                </a:lnTo>
                <a:lnTo>
                  <a:pt x="31875" y="50127"/>
                </a:lnTo>
                <a:lnTo>
                  <a:pt x="32519" y="50556"/>
                </a:lnTo>
                <a:lnTo>
                  <a:pt x="33164" y="50973"/>
                </a:lnTo>
                <a:lnTo>
                  <a:pt x="33821" y="51365"/>
                </a:lnTo>
                <a:lnTo>
                  <a:pt x="34478" y="51731"/>
                </a:lnTo>
                <a:lnTo>
                  <a:pt x="35147" y="52072"/>
                </a:lnTo>
                <a:lnTo>
                  <a:pt x="35829" y="52388"/>
                </a:lnTo>
                <a:lnTo>
                  <a:pt x="36183" y="52540"/>
                </a:lnTo>
                <a:lnTo>
                  <a:pt x="36524" y="52678"/>
                </a:lnTo>
                <a:lnTo>
                  <a:pt x="36878" y="52817"/>
                </a:lnTo>
                <a:lnTo>
                  <a:pt x="37232" y="52944"/>
                </a:lnTo>
                <a:lnTo>
                  <a:pt x="37585" y="53057"/>
                </a:lnTo>
                <a:lnTo>
                  <a:pt x="37939" y="53171"/>
                </a:lnTo>
                <a:lnTo>
                  <a:pt x="38306" y="53272"/>
                </a:lnTo>
                <a:lnTo>
                  <a:pt x="38672" y="53361"/>
                </a:lnTo>
                <a:lnTo>
                  <a:pt x="39038" y="53449"/>
                </a:lnTo>
                <a:lnTo>
                  <a:pt x="39405" y="53525"/>
                </a:lnTo>
                <a:lnTo>
                  <a:pt x="39784" y="53601"/>
                </a:lnTo>
                <a:lnTo>
                  <a:pt x="40163" y="53651"/>
                </a:lnTo>
                <a:lnTo>
                  <a:pt x="40542" y="53702"/>
                </a:lnTo>
                <a:lnTo>
                  <a:pt x="40921" y="53740"/>
                </a:lnTo>
                <a:lnTo>
                  <a:pt x="41312" y="53765"/>
                </a:lnTo>
                <a:lnTo>
                  <a:pt x="41704" y="53790"/>
                </a:lnTo>
                <a:lnTo>
                  <a:pt x="42500" y="53790"/>
                </a:lnTo>
                <a:lnTo>
                  <a:pt x="42791" y="53778"/>
                </a:lnTo>
                <a:lnTo>
                  <a:pt x="43043" y="53752"/>
                </a:lnTo>
                <a:lnTo>
                  <a:pt x="43271" y="53727"/>
                </a:lnTo>
                <a:lnTo>
                  <a:pt x="43485" y="53676"/>
                </a:lnTo>
                <a:lnTo>
                  <a:pt x="43662" y="53613"/>
                </a:lnTo>
                <a:lnTo>
                  <a:pt x="43814" y="53537"/>
                </a:lnTo>
                <a:lnTo>
                  <a:pt x="43940" y="53449"/>
                </a:lnTo>
                <a:lnTo>
                  <a:pt x="44041" y="53335"/>
                </a:lnTo>
                <a:lnTo>
                  <a:pt x="44117" y="53209"/>
                </a:lnTo>
                <a:lnTo>
                  <a:pt x="44168" y="53057"/>
                </a:lnTo>
                <a:lnTo>
                  <a:pt x="44206" y="52893"/>
                </a:lnTo>
                <a:lnTo>
                  <a:pt x="44218" y="52716"/>
                </a:lnTo>
                <a:lnTo>
                  <a:pt x="44206" y="52502"/>
                </a:lnTo>
                <a:lnTo>
                  <a:pt x="44180" y="52274"/>
                </a:lnTo>
                <a:lnTo>
                  <a:pt x="44130" y="52022"/>
                </a:lnTo>
                <a:lnTo>
                  <a:pt x="44067" y="51744"/>
                </a:lnTo>
                <a:lnTo>
                  <a:pt x="43902" y="51150"/>
                </a:lnTo>
                <a:lnTo>
                  <a:pt x="43700" y="50569"/>
                </a:lnTo>
                <a:lnTo>
                  <a:pt x="43498" y="50000"/>
                </a:lnTo>
                <a:lnTo>
                  <a:pt x="43258" y="49432"/>
                </a:lnTo>
                <a:lnTo>
                  <a:pt x="43005" y="48889"/>
                </a:lnTo>
                <a:lnTo>
                  <a:pt x="42740" y="48358"/>
                </a:lnTo>
                <a:lnTo>
                  <a:pt x="42449" y="47840"/>
                </a:lnTo>
                <a:lnTo>
                  <a:pt x="42134" y="47335"/>
                </a:lnTo>
                <a:lnTo>
                  <a:pt x="41805" y="46830"/>
                </a:lnTo>
                <a:lnTo>
                  <a:pt x="41451" y="46350"/>
                </a:lnTo>
                <a:lnTo>
                  <a:pt x="41085" y="45882"/>
                </a:lnTo>
                <a:lnTo>
                  <a:pt x="40706" y="45415"/>
                </a:lnTo>
                <a:lnTo>
                  <a:pt x="40302" y="44973"/>
                </a:lnTo>
                <a:lnTo>
                  <a:pt x="39885" y="44530"/>
                </a:lnTo>
                <a:lnTo>
                  <a:pt x="39455" y="44114"/>
                </a:lnTo>
                <a:lnTo>
                  <a:pt x="39013" y="43697"/>
                </a:lnTo>
                <a:lnTo>
                  <a:pt x="38647" y="43381"/>
                </a:lnTo>
                <a:lnTo>
                  <a:pt x="38280" y="43078"/>
                </a:lnTo>
                <a:lnTo>
                  <a:pt x="37901" y="42787"/>
                </a:lnTo>
                <a:lnTo>
                  <a:pt x="37522" y="42497"/>
                </a:lnTo>
                <a:lnTo>
                  <a:pt x="37131" y="42231"/>
                </a:lnTo>
                <a:lnTo>
                  <a:pt x="36726" y="41979"/>
                </a:lnTo>
                <a:lnTo>
                  <a:pt x="36322" y="41739"/>
                </a:lnTo>
                <a:lnTo>
                  <a:pt x="35905" y="41524"/>
                </a:lnTo>
                <a:lnTo>
                  <a:pt x="35476" y="41322"/>
                </a:lnTo>
                <a:lnTo>
                  <a:pt x="35046" y="41132"/>
                </a:lnTo>
                <a:lnTo>
                  <a:pt x="34604" y="40968"/>
                </a:lnTo>
                <a:lnTo>
                  <a:pt x="34149" y="40829"/>
                </a:lnTo>
                <a:lnTo>
                  <a:pt x="33694" y="40703"/>
                </a:lnTo>
                <a:lnTo>
                  <a:pt x="33214" y="40602"/>
                </a:lnTo>
                <a:lnTo>
                  <a:pt x="32734" y="40526"/>
                </a:lnTo>
                <a:lnTo>
                  <a:pt x="32241" y="40463"/>
                </a:lnTo>
                <a:lnTo>
                  <a:pt x="31799" y="40437"/>
                </a:lnTo>
                <a:lnTo>
                  <a:pt x="31357" y="40437"/>
                </a:lnTo>
                <a:lnTo>
                  <a:pt x="30928" y="40463"/>
                </a:lnTo>
                <a:lnTo>
                  <a:pt x="30498" y="40513"/>
                </a:lnTo>
                <a:lnTo>
                  <a:pt x="30081" y="40576"/>
                </a:lnTo>
                <a:lnTo>
                  <a:pt x="29677" y="40665"/>
                </a:lnTo>
                <a:lnTo>
                  <a:pt x="29273" y="40779"/>
                </a:lnTo>
                <a:lnTo>
                  <a:pt x="28881" y="40917"/>
                </a:lnTo>
                <a:lnTo>
                  <a:pt x="28489" y="41082"/>
                </a:lnTo>
                <a:lnTo>
                  <a:pt x="28110" y="41259"/>
                </a:lnTo>
                <a:lnTo>
                  <a:pt x="27744" y="41473"/>
                </a:lnTo>
                <a:lnTo>
                  <a:pt x="27378" y="41701"/>
                </a:lnTo>
                <a:lnTo>
                  <a:pt x="27011" y="41953"/>
                </a:lnTo>
                <a:lnTo>
                  <a:pt x="26657" y="42231"/>
                </a:lnTo>
                <a:lnTo>
                  <a:pt x="26316" y="42522"/>
                </a:lnTo>
                <a:lnTo>
                  <a:pt x="25975" y="42850"/>
                </a:lnTo>
                <a:lnTo>
                  <a:pt x="22463" y="36862"/>
                </a:lnTo>
                <a:lnTo>
                  <a:pt x="22817" y="36812"/>
                </a:lnTo>
                <a:lnTo>
                  <a:pt x="23171" y="36749"/>
                </a:lnTo>
                <a:lnTo>
                  <a:pt x="23512" y="36673"/>
                </a:lnTo>
                <a:lnTo>
                  <a:pt x="23840" y="36597"/>
                </a:lnTo>
                <a:lnTo>
                  <a:pt x="24156" y="36509"/>
                </a:lnTo>
                <a:lnTo>
                  <a:pt x="24459" y="36408"/>
                </a:lnTo>
                <a:lnTo>
                  <a:pt x="24762" y="36307"/>
                </a:lnTo>
                <a:lnTo>
                  <a:pt x="25040" y="36193"/>
                </a:lnTo>
                <a:lnTo>
                  <a:pt x="25318" y="36079"/>
                </a:lnTo>
                <a:lnTo>
                  <a:pt x="25584" y="35940"/>
                </a:lnTo>
                <a:lnTo>
                  <a:pt x="25836" y="35801"/>
                </a:lnTo>
                <a:lnTo>
                  <a:pt x="26076" y="35650"/>
                </a:lnTo>
                <a:lnTo>
                  <a:pt x="26316" y="35498"/>
                </a:lnTo>
                <a:lnTo>
                  <a:pt x="26531" y="35334"/>
                </a:lnTo>
                <a:lnTo>
                  <a:pt x="26758" y="35144"/>
                </a:lnTo>
                <a:lnTo>
                  <a:pt x="26961" y="34968"/>
                </a:lnTo>
                <a:lnTo>
                  <a:pt x="27163" y="34765"/>
                </a:lnTo>
                <a:lnTo>
                  <a:pt x="27352" y="34551"/>
                </a:lnTo>
                <a:lnTo>
                  <a:pt x="27529" y="34336"/>
                </a:lnTo>
                <a:lnTo>
                  <a:pt x="27706" y="34096"/>
                </a:lnTo>
                <a:lnTo>
                  <a:pt x="27870" y="33856"/>
                </a:lnTo>
                <a:lnTo>
                  <a:pt x="28034" y="33603"/>
                </a:lnTo>
                <a:lnTo>
                  <a:pt x="28173" y="33338"/>
                </a:lnTo>
                <a:lnTo>
                  <a:pt x="28325" y="33060"/>
                </a:lnTo>
                <a:lnTo>
                  <a:pt x="28464" y="32769"/>
                </a:lnTo>
                <a:lnTo>
                  <a:pt x="28590" y="32466"/>
                </a:lnTo>
                <a:lnTo>
                  <a:pt x="28717" y="32150"/>
                </a:lnTo>
                <a:lnTo>
                  <a:pt x="28830" y="31822"/>
                </a:lnTo>
                <a:lnTo>
                  <a:pt x="28944" y="31481"/>
                </a:lnTo>
                <a:lnTo>
                  <a:pt x="29058" y="31115"/>
                </a:lnTo>
                <a:lnTo>
                  <a:pt x="29159" y="30748"/>
                </a:lnTo>
                <a:lnTo>
                  <a:pt x="29260" y="30369"/>
                </a:lnTo>
                <a:lnTo>
                  <a:pt x="29285" y="30192"/>
                </a:lnTo>
                <a:lnTo>
                  <a:pt x="29310" y="30003"/>
                </a:lnTo>
                <a:lnTo>
                  <a:pt x="29323" y="29813"/>
                </a:lnTo>
                <a:lnTo>
                  <a:pt x="29323" y="29611"/>
                </a:lnTo>
                <a:lnTo>
                  <a:pt x="29310" y="29434"/>
                </a:lnTo>
                <a:lnTo>
                  <a:pt x="29285" y="29270"/>
                </a:lnTo>
                <a:lnTo>
                  <a:pt x="29260" y="29207"/>
                </a:lnTo>
                <a:lnTo>
                  <a:pt x="29235" y="29144"/>
                </a:lnTo>
                <a:lnTo>
                  <a:pt x="29197" y="29106"/>
                </a:lnTo>
                <a:lnTo>
                  <a:pt x="29159" y="29081"/>
                </a:lnTo>
                <a:lnTo>
                  <a:pt x="29020" y="29005"/>
                </a:lnTo>
                <a:lnTo>
                  <a:pt x="28843" y="28967"/>
                </a:lnTo>
                <a:lnTo>
                  <a:pt x="28666" y="28929"/>
                </a:lnTo>
                <a:lnTo>
                  <a:pt x="28477" y="28929"/>
                </a:lnTo>
                <a:lnTo>
                  <a:pt x="28274" y="28942"/>
                </a:lnTo>
                <a:lnTo>
                  <a:pt x="28085" y="28967"/>
                </a:lnTo>
                <a:lnTo>
                  <a:pt x="27908" y="29018"/>
                </a:lnTo>
                <a:lnTo>
                  <a:pt x="27757" y="29081"/>
                </a:lnTo>
                <a:lnTo>
                  <a:pt x="27239" y="29346"/>
                </a:lnTo>
                <a:lnTo>
                  <a:pt x="26733" y="29637"/>
                </a:lnTo>
                <a:lnTo>
                  <a:pt x="26253" y="29940"/>
                </a:lnTo>
                <a:lnTo>
                  <a:pt x="25786" y="30268"/>
                </a:lnTo>
                <a:lnTo>
                  <a:pt x="25356" y="30622"/>
                </a:lnTo>
                <a:lnTo>
                  <a:pt x="24927" y="30988"/>
                </a:lnTo>
                <a:lnTo>
                  <a:pt x="24724" y="31178"/>
                </a:lnTo>
                <a:lnTo>
                  <a:pt x="24535" y="31367"/>
                </a:lnTo>
                <a:lnTo>
                  <a:pt x="24345" y="31569"/>
                </a:lnTo>
                <a:lnTo>
                  <a:pt x="24156" y="31784"/>
                </a:lnTo>
                <a:lnTo>
                  <a:pt x="23979" y="31999"/>
                </a:lnTo>
                <a:lnTo>
                  <a:pt x="23802" y="32214"/>
                </a:lnTo>
                <a:lnTo>
                  <a:pt x="23625" y="32441"/>
                </a:lnTo>
                <a:lnTo>
                  <a:pt x="23474" y="32681"/>
                </a:lnTo>
                <a:lnTo>
                  <a:pt x="23309" y="32921"/>
                </a:lnTo>
                <a:lnTo>
                  <a:pt x="23158" y="33161"/>
                </a:lnTo>
                <a:lnTo>
                  <a:pt x="23006" y="33414"/>
                </a:lnTo>
                <a:lnTo>
                  <a:pt x="22867" y="33666"/>
                </a:lnTo>
                <a:lnTo>
                  <a:pt x="22741" y="33932"/>
                </a:lnTo>
                <a:lnTo>
                  <a:pt x="22615" y="34210"/>
                </a:lnTo>
                <a:lnTo>
                  <a:pt x="22488" y="34487"/>
                </a:lnTo>
                <a:lnTo>
                  <a:pt x="22375" y="34778"/>
                </a:lnTo>
                <a:lnTo>
                  <a:pt x="22261" y="35069"/>
                </a:lnTo>
                <a:lnTo>
                  <a:pt x="22160" y="35372"/>
                </a:lnTo>
                <a:lnTo>
                  <a:pt x="22059" y="35675"/>
                </a:lnTo>
                <a:lnTo>
                  <a:pt x="21970" y="35991"/>
                </a:lnTo>
                <a:lnTo>
                  <a:pt x="21705" y="35435"/>
                </a:lnTo>
                <a:lnTo>
                  <a:pt x="21452" y="34879"/>
                </a:lnTo>
                <a:lnTo>
                  <a:pt x="21200" y="34323"/>
                </a:lnTo>
                <a:lnTo>
                  <a:pt x="20972" y="33767"/>
                </a:lnTo>
                <a:lnTo>
                  <a:pt x="20745" y="33199"/>
                </a:lnTo>
                <a:lnTo>
                  <a:pt x="20530" y="32643"/>
                </a:lnTo>
                <a:lnTo>
                  <a:pt x="20328" y="32087"/>
                </a:lnTo>
                <a:lnTo>
                  <a:pt x="20138" y="31531"/>
                </a:lnTo>
                <a:lnTo>
                  <a:pt x="19949" y="30976"/>
                </a:lnTo>
                <a:lnTo>
                  <a:pt x="19772" y="30407"/>
                </a:lnTo>
                <a:lnTo>
                  <a:pt x="19608" y="29851"/>
                </a:lnTo>
                <a:lnTo>
                  <a:pt x="19456" y="29295"/>
                </a:lnTo>
                <a:lnTo>
                  <a:pt x="19305" y="28740"/>
                </a:lnTo>
                <a:lnTo>
                  <a:pt x="19166" y="28171"/>
                </a:lnTo>
                <a:lnTo>
                  <a:pt x="19039" y="27615"/>
                </a:lnTo>
                <a:lnTo>
                  <a:pt x="18926" y="27060"/>
                </a:lnTo>
                <a:lnTo>
                  <a:pt x="18812" y="26491"/>
                </a:lnTo>
                <a:lnTo>
                  <a:pt x="18698" y="25935"/>
                </a:lnTo>
                <a:lnTo>
                  <a:pt x="18610" y="25379"/>
                </a:lnTo>
                <a:lnTo>
                  <a:pt x="18521" y="24811"/>
                </a:lnTo>
                <a:lnTo>
                  <a:pt x="18370" y="23687"/>
                </a:lnTo>
                <a:lnTo>
                  <a:pt x="18243" y="22575"/>
                </a:lnTo>
                <a:lnTo>
                  <a:pt x="18142" y="21451"/>
                </a:lnTo>
                <a:lnTo>
                  <a:pt x="18079" y="20326"/>
                </a:lnTo>
                <a:lnTo>
                  <a:pt x="18041" y="19202"/>
                </a:lnTo>
                <a:lnTo>
                  <a:pt x="18016" y="18078"/>
                </a:lnTo>
                <a:lnTo>
                  <a:pt x="18016" y="16941"/>
                </a:lnTo>
                <a:lnTo>
                  <a:pt x="18041" y="15816"/>
                </a:lnTo>
                <a:lnTo>
                  <a:pt x="18092" y="14692"/>
                </a:lnTo>
                <a:lnTo>
                  <a:pt x="18155" y="13568"/>
                </a:lnTo>
                <a:lnTo>
                  <a:pt x="18231" y="12431"/>
                </a:lnTo>
                <a:lnTo>
                  <a:pt x="18332" y="11307"/>
                </a:lnTo>
                <a:lnTo>
                  <a:pt x="18446" y="10182"/>
                </a:lnTo>
                <a:lnTo>
                  <a:pt x="18559" y="9045"/>
                </a:lnTo>
                <a:lnTo>
                  <a:pt x="18698" y="7921"/>
                </a:lnTo>
                <a:lnTo>
                  <a:pt x="18850" y="6784"/>
                </a:lnTo>
                <a:lnTo>
                  <a:pt x="19001" y="5660"/>
                </a:lnTo>
                <a:lnTo>
                  <a:pt x="19166" y="4523"/>
                </a:lnTo>
                <a:lnTo>
                  <a:pt x="19519" y="2262"/>
                </a:lnTo>
                <a:lnTo>
                  <a:pt x="198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56"/>
          <p:cNvSpPr/>
          <p:nvPr/>
        </p:nvSpPr>
        <p:spPr>
          <a:xfrm rot="10800000">
            <a:off x="1192570" y="3356041"/>
            <a:ext cx="240402" cy="519771"/>
          </a:xfrm>
          <a:custGeom>
            <a:avLst/>
            <a:gdLst/>
            <a:ahLst/>
            <a:cxnLst/>
            <a:rect l="l" t="t" r="r" b="b"/>
            <a:pathLst>
              <a:path w="36815" h="76719" extrusionOk="0">
                <a:moveTo>
                  <a:pt x="30119" y="41297"/>
                </a:moveTo>
                <a:lnTo>
                  <a:pt x="30081" y="41714"/>
                </a:lnTo>
                <a:lnTo>
                  <a:pt x="30018" y="42118"/>
                </a:lnTo>
                <a:lnTo>
                  <a:pt x="29942" y="42497"/>
                </a:lnTo>
                <a:lnTo>
                  <a:pt x="29841" y="42889"/>
                </a:lnTo>
                <a:lnTo>
                  <a:pt x="29715" y="43255"/>
                </a:lnTo>
                <a:lnTo>
                  <a:pt x="29576" y="43609"/>
                </a:lnTo>
                <a:lnTo>
                  <a:pt x="29424" y="43962"/>
                </a:lnTo>
                <a:lnTo>
                  <a:pt x="29247" y="44291"/>
                </a:lnTo>
                <a:lnTo>
                  <a:pt x="29045" y="44619"/>
                </a:lnTo>
                <a:lnTo>
                  <a:pt x="28843" y="44935"/>
                </a:lnTo>
                <a:lnTo>
                  <a:pt x="28603" y="45238"/>
                </a:lnTo>
                <a:lnTo>
                  <a:pt x="28363" y="45529"/>
                </a:lnTo>
                <a:lnTo>
                  <a:pt x="28085" y="45819"/>
                </a:lnTo>
                <a:lnTo>
                  <a:pt x="27807" y="46085"/>
                </a:lnTo>
                <a:lnTo>
                  <a:pt x="27504" y="46350"/>
                </a:lnTo>
                <a:lnTo>
                  <a:pt x="27188" y="46603"/>
                </a:lnTo>
                <a:lnTo>
                  <a:pt x="30119" y="41297"/>
                </a:lnTo>
                <a:close/>
                <a:moveTo>
                  <a:pt x="29260" y="40653"/>
                </a:moveTo>
                <a:lnTo>
                  <a:pt x="29601" y="40880"/>
                </a:lnTo>
                <a:lnTo>
                  <a:pt x="26304" y="46666"/>
                </a:lnTo>
                <a:lnTo>
                  <a:pt x="26316" y="46426"/>
                </a:lnTo>
                <a:lnTo>
                  <a:pt x="26329" y="46198"/>
                </a:lnTo>
                <a:lnTo>
                  <a:pt x="26392" y="45756"/>
                </a:lnTo>
                <a:lnTo>
                  <a:pt x="26480" y="45327"/>
                </a:lnTo>
                <a:lnTo>
                  <a:pt x="26582" y="44910"/>
                </a:lnTo>
                <a:lnTo>
                  <a:pt x="26720" y="44506"/>
                </a:lnTo>
                <a:lnTo>
                  <a:pt x="26885" y="44114"/>
                </a:lnTo>
                <a:lnTo>
                  <a:pt x="27049" y="43735"/>
                </a:lnTo>
                <a:lnTo>
                  <a:pt x="27251" y="43369"/>
                </a:lnTo>
                <a:lnTo>
                  <a:pt x="27466" y="43002"/>
                </a:lnTo>
                <a:lnTo>
                  <a:pt x="27693" y="42649"/>
                </a:lnTo>
                <a:lnTo>
                  <a:pt x="27933" y="42308"/>
                </a:lnTo>
                <a:lnTo>
                  <a:pt x="28173" y="41966"/>
                </a:lnTo>
                <a:lnTo>
                  <a:pt x="28439" y="41638"/>
                </a:lnTo>
                <a:lnTo>
                  <a:pt x="28704" y="41297"/>
                </a:lnTo>
                <a:lnTo>
                  <a:pt x="29260" y="40653"/>
                </a:lnTo>
                <a:close/>
                <a:moveTo>
                  <a:pt x="11724" y="45845"/>
                </a:moveTo>
                <a:lnTo>
                  <a:pt x="11977" y="46312"/>
                </a:lnTo>
                <a:lnTo>
                  <a:pt x="2666" y="51302"/>
                </a:lnTo>
                <a:lnTo>
                  <a:pt x="2413" y="50822"/>
                </a:lnTo>
                <a:lnTo>
                  <a:pt x="2931" y="50380"/>
                </a:lnTo>
                <a:lnTo>
                  <a:pt x="3449" y="49963"/>
                </a:lnTo>
                <a:lnTo>
                  <a:pt x="3993" y="49559"/>
                </a:lnTo>
                <a:lnTo>
                  <a:pt x="4536" y="49180"/>
                </a:lnTo>
                <a:lnTo>
                  <a:pt x="5079" y="48813"/>
                </a:lnTo>
                <a:lnTo>
                  <a:pt x="5648" y="48460"/>
                </a:lnTo>
                <a:lnTo>
                  <a:pt x="6216" y="48119"/>
                </a:lnTo>
                <a:lnTo>
                  <a:pt x="6785" y="47790"/>
                </a:lnTo>
                <a:lnTo>
                  <a:pt x="7378" y="47487"/>
                </a:lnTo>
                <a:lnTo>
                  <a:pt x="7972" y="47209"/>
                </a:lnTo>
                <a:lnTo>
                  <a:pt x="8579" y="46931"/>
                </a:lnTo>
                <a:lnTo>
                  <a:pt x="9185" y="46678"/>
                </a:lnTo>
                <a:lnTo>
                  <a:pt x="9804" y="46438"/>
                </a:lnTo>
                <a:lnTo>
                  <a:pt x="10436" y="46224"/>
                </a:lnTo>
                <a:lnTo>
                  <a:pt x="11080" y="46022"/>
                </a:lnTo>
                <a:lnTo>
                  <a:pt x="11724" y="45845"/>
                </a:lnTo>
                <a:close/>
                <a:moveTo>
                  <a:pt x="12179" y="47057"/>
                </a:moveTo>
                <a:lnTo>
                  <a:pt x="11939" y="47386"/>
                </a:lnTo>
                <a:lnTo>
                  <a:pt x="11686" y="47702"/>
                </a:lnTo>
                <a:lnTo>
                  <a:pt x="11446" y="47992"/>
                </a:lnTo>
                <a:lnTo>
                  <a:pt x="11181" y="48283"/>
                </a:lnTo>
                <a:lnTo>
                  <a:pt x="10916" y="48548"/>
                </a:lnTo>
                <a:lnTo>
                  <a:pt x="10651" y="48813"/>
                </a:lnTo>
                <a:lnTo>
                  <a:pt x="10385" y="49053"/>
                </a:lnTo>
                <a:lnTo>
                  <a:pt x="10107" y="49281"/>
                </a:lnTo>
                <a:lnTo>
                  <a:pt x="9817" y="49508"/>
                </a:lnTo>
                <a:lnTo>
                  <a:pt x="9526" y="49710"/>
                </a:lnTo>
                <a:lnTo>
                  <a:pt x="9236" y="49900"/>
                </a:lnTo>
                <a:lnTo>
                  <a:pt x="8945" y="50089"/>
                </a:lnTo>
                <a:lnTo>
                  <a:pt x="8642" y="50266"/>
                </a:lnTo>
                <a:lnTo>
                  <a:pt x="8339" y="50430"/>
                </a:lnTo>
                <a:lnTo>
                  <a:pt x="8023" y="50582"/>
                </a:lnTo>
                <a:lnTo>
                  <a:pt x="7707" y="50721"/>
                </a:lnTo>
                <a:lnTo>
                  <a:pt x="7391" y="50860"/>
                </a:lnTo>
                <a:lnTo>
                  <a:pt x="7063" y="50986"/>
                </a:lnTo>
                <a:lnTo>
                  <a:pt x="6747" y="51113"/>
                </a:lnTo>
                <a:lnTo>
                  <a:pt x="6418" y="51226"/>
                </a:lnTo>
                <a:lnTo>
                  <a:pt x="5749" y="51428"/>
                </a:lnTo>
                <a:lnTo>
                  <a:pt x="5066" y="51618"/>
                </a:lnTo>
                <a:lnTo>
                  <a:pt x="4372" y="51795"/>
                </a:lnTo>
                <a:lnTo>
                  <a:pt x="3677" y="51946"/>
                </a:lnTo>
                <a:lnTo>
                  <a:pt x="2969" y="52085"/>
                </a:lnTo>
                <a:lnTo>
                  <a:pt x="2249" y="52224"/>
                </a:lnTo>
                <a:lnTo>
                  <a:pt x="2249" y="52224"/>
                </a:lnTo>
                <a:lnTo>
                  <a:pt x="12179" y="47057"/>
                </a:lnTo>
                <a:close/>
                <a:moveTo>
                  <a:pt x="33846" y="46994"/>
                </a:moveTo>
                <a:lnTo>
                  <a:pt x="34048" y="47247"/>
                </a:lnTo>
                <a:lnTo>
                  <a:pt x="34238" y="47512"/>
                </a:lnTo>
                <a:lnTo>
                  <a:pt x="34402" y="47765"/>
                </a:lnTo>
                <a:lnTo>
                  <a:pt x="34566" y="48030"/>
                </a:lnTo>
                <a:lnTo>
                  <a:pt x="34718" y="48295"/>
                </a:lnTo>
                <a:lnTo>
                  <a:pt x="34857" y="48561"/>
                </a:lnTo>
                <a:lnTo>
                  <a:pt x="34983" y="48839"/>
                </a:lnTo>
                <a:lnTo>
                  <a:pt x="35109" y="49104"/>
                </a:lnTo>
                <a:lnTo>
                  <a:pt x="35223" y="49382"/>
                </a:lnTo>
                <a:lnTo>
                  <a:pt x="35311" y="49647"/>
                </a:lnTo>
                <a:lnTo>
                  <a:pt x="35412" y="49925"/>
                </a:lnTo>
                <a:lnTo>
                  <a:pt x="35488" y="50203"/>
                </a:lnTo>
                <a:lnTo>
                  <a:pt x="35564" y="50481"/>
                </a:lnTo>
                <a:lnTo>
                  <a:pt x="35627" y="50771"/>
                </a:lnTo>
                <a:lnTo>
                  <a:pt x="35678" y="51049"/>
                </a:lnTo>
                <a:lnTo>
                  <a:pt x="35728" y="51340"/>
                </a:lnTo>
                <a:lnTo>
                  <a:pt x="35804" y="51908"/>
                </a:lnTo>
                <a:lnTo>
                  <a:pt x="35855" y="52489"/>
                </a:lnTo>
                <a:lnTo>
                  <a:pt x="35880" y="53071"/>
                </a:lnTo>
                <a:lnTo>
                  <a:pt x="35893" y="53652"/>
                </a:lnTo>
                <a:lnTo>
                  <a:pt x="35880" y="54245"/>
                </a:lnTo>
                <a:lnTo>
                  <a:pt x="35842" y="54839"/>
                </a:lnTo>
                <a:lnTo>
                  <a:pt x="35804" y="55433"/>
                </a:lnTo>
                <a:lnTo>
                  <a:pt x="35754" y="56039"/>
                </a:lnTo>
                <a:lnTo>
                  <a:pt x="33846" y="46994"/>
                </a:lnTo>
                <a:close/>
                <a:moveTo>
                  <a:pt x="32987" y="46539"/>
                </a:moveTo>
                <a:lnTo>
                  <a:pt x="35059" y="56330"/>
                </a:lnTo>
                <a:lnTo>
                  <a:pt x="35059" y="56330"/>
                </a:lnTo>
                <a:lnTo>
                  <a:pt x="34819" y="56052"/>
                </a:lnTo>
                <a:lnTo>
                  <a:pt x="34591" y="55787"/>
                </a:lnTo>
                <a:lnTo>
                  <a:pt x="34376" y="55509"/>
                </a:lnTo>
                <a:lnTo>
                  <a:pt x="34174" y="55231"/>
                </a:lnTo>
                <a:lnTo>
                  <a:pt x="33985" y="54940"/>
                </a:lnTo>
                <a:lnTo>
                  <a:pt x="33821" y="54662"/>
                </a:lnTo>
                <a:lnTo>
                  <a:pt x="33656" y="54372"/>
                </a:lnTo>
                <a:lnTo>
                  <a:pt x="33517" y="54081"/>
                </a:lnTo>
                <a:lnTo>
                  <a:pt x="33378" y="53791"/>
                </a:lnTo>
                <a:lnTo>
                  <a:pt x="33252" y="53500"/>
                </a:lnTo>
                <a:lnTo>
                  <a:pt x="33151" y="53197"/>
                </a:lnTo>
                <a:lnTo>
                  <a:pt x="33050" y="52906"/>
                </a:lnTo>
                <a:lnTo>
                  <a:pt x="32962" y="52603"/>
                </a:lnTo>
                <a:lnTo>
                  <a:pt x="32886" y="52300"/>
                </a:lnTo>
                <a:lnTo>
                  <a:pt x="32823" y="51997"/>
                </a:lnTo>
                <a:lnTo>
                  <a:pt x="32759" y="51681"/>
                </a:lnTo>
                <a:lnTo>
                  <a:pt x="32721" y="51378"/>
                </a:lnTo>
                <a:lnTo>
                  <a:pt x="32684" y="51062"/>
                </a:lnTo>
                <a:lnTo>
                  <a:pt x="32658" y="50759"/>
                </a:lnTo>
                <a:lnTo>
                  <a:pt x="32633" y="50443"/>
                </a:lnTo>
                <a:lnTo>
                  <a:pt x="32620" y="50127"/>
                </a:lnTo>
                <a:lnTo>
                  <a:pt x="32620" y="49799"/>
                </a:lnTo>
                <a:lnTo>
                  <a:pt x="32633" y="49483"/>
                </a:lnTo>
                <a:lnTo>
                  <a:pt x="32646" y="49167"/>
                </a:lnTo>
                <a:lnTo>
                  <a:pt x="32696" y="48510"/>
                </a:lnTo>
                <a:lnTo>
                  <a:pt x="32772" y="47866"/>
                </a:lnTo>
                <a:lnTo>
                  <a:pt x="32873" y="47209"/>
                </a:lnTo>
                <a:lnTo>
                  <a:pt x="32987" y="46539"/>
                </a:lnTo>
                <a:close/>
                <a:moveTo>
                  <a:pt x="8086" y="66941"/>
                </a:moveTo>
                <a:lnTo>
                  <a:pt x="8149" y="66966"/>
                </a:lnTo>
                <a:lnTo>
                  <a:pt x="8225" y="67017"/>
                </a:lnTo>
                <a:lnTo>
                  <a:pt x="8313" y="67068"/>
                </a:lnTo>
                <a:lnTo>
                  <a:pt x="8490" y="67232"/>
                </a:lnTo>
                <a:lnTo>
                  <a:pt x="8680" y="67434"/>
                </a:lnTo>
                <a:lnTo>
                  <a:pt x="8831" y="67649"/>
                </a:lnTo>
                <a:lnTo>
                  <a:pt x="8907" y="67762"/>
                </a:lnTo>
                <a:lnTo>
                  <a:pt x="8970" y="67863"/>
                </a:lnTo>
                <a:lnTo>
                  <a:pt x="9008" y="67964"/>
                </a:lnTo>
                <a:lnTo>
                  <a:pt x="9046" y="68053"/>
                </a:lnTo>
                <a:lnTo>
                  <a:pt x="9059" y="68129"/>
                </a:lnTo>
                <a:lnTo>
                  <a:pt x="9046" y="68192"/>
                </a:lnTo>
                <a:lnTo>
                  <a:pt x="9008" y="68293"/>
                </a:lnTo>
                <a:lnTo>
                  <a:pt x="8958" y="68407"/>
                </a:lnTo>
                <a:lnTo>
                  <a:pt x="8831" y="68609"/>
                </a:lnTo>
                <a:lnTo>
                  <a:pt x="8680" y="68811"/>
                </a:lnTo>
                <a:lnTo>
                  <a:pt x="8503" y="69000"/>
                </a:lnTo>
                <a:lnTo>
                  <a:pt x="8301" y="69177"/>
                </a:lnTo>
                <a:lnTo>
                  <a:pt x="8099" y="69329"/>
                </a:lnTo>
                <a:lnTo>
                  <a:pt x="7884" y="69468"/>
                </a:lnTo>
                <a:lnTo>
                  <a:pt x="7669" y="69569"/>
                </a:lnTo>
                <a:lnTo>
                  <a:pt x="7618" y="69581"/>
                </a:lnTo>
                <a:lnTo>
                  <a:pt x="7543" y="69594"/>
                </a:lnTo>
                <a:lnTo>
                  <a:pt x="7467" y="69594"/>
                </a:lnTo>
                <a:lnTo>
                  <a:pt x="7378" y="69581"/>
                </a:lnTo>
                <a:lnTo>
                  <a:pt x="7290" y="69569"/>
                </a:lnTo>
                <a:lnTo>
                  <a:pt x="7202" y="69544"/>
                </a:lnTo>
                <a:lnTo>
                  <a:pt x="7100" y="69506"/>
                </a:lnTo>
                <a:lnTo>
                  <a:pt x="6999" y="69455"/>
                </a:lnTo>
                <a:lnTo>
                  <a:pt x="6911" y="69392"/>
                </a:lnTo>
                <a:lnTo>
                  <a:pt x="6823" y="69303"/>
                </a:lnTo>
                <a:lnTo>
                  <a:pt x="6747" y="69215"/>
                </a:lnTo>
                <a:lnTo>
                  <a:pt x="6684" y="69101"/>
                </a:lnTo>
                <a:lnTo>
                  <a:pt x="6620" y="68988"/>
                </a:lnTo>
                <a:lnTo>
                  <a:pt x="6583" y="68836"/>
                </a:lnTo>
                <a:lnTo>
                  <a:pt x="6557" y="68672"/>
                </a:lnTo>
                <a:lnTo>
                  <a:pt x="6545" y="68495"/>
                </a:lnTo>
                <a:lnTo>
                  <a:pt x="6557" y="68293"/>
                </a:lnTo>
                <a:lnTo>
                  <a:pt x="6595" y="68116"/>
                </a:lnTo>
                <a:lnTo>
                  <a:pt x="6633" y="67952"/>
                </a:lnTo>
                <a:lnTo>
                  <a:pt x="6696" y="67800"/>
                </a:lnTo>
                <a:lnTo>
                  <a:pt x="6772" y="67661"/>
                </a:lnTo>
                <a:lnTo>
                  <a:pt x="6860" y="67548"/>
                </a:lnTo>
                <a:lnTo>
                  <a:pt x="6962" y="67446"/>
                </a:lnTo>
                <a:lnTo>
                  <a:pt x="7075" y="67345"/>
                </a:lnTo>
                <a:lnTo>
                  <a:pt x="7189" y="67270"/>
                </a:lnTo>
                <a:lnTo>
                  <a:pt x="7303" y="67194"/>
                </a:lnTo>
                <a:lnTo>
                  <a:pt x="7429" y="67131"/>
                </a:lnTo>
                <a:lnTo>
                  <a:pt x="7543" y="67080"/>
                </a:lnTo>
                <a:lnTo>
                  <a:pt x="7795" y="67004"/>
                </a:lnTo>
                <a:lnTo>
                  <a:pt x="8035" y="66941"/>
                </a:lnTo>
                <a:close/>
                <a:moveTo>
                  <a:pt x="25129" y="59690"/>
                </a:moveTo>
                <a:lnTo>
                  <a:pt x="25419" y="59867"/>
                </a:lnTo>
                <a:lnTo>
                  <a:pt x="25710" y="60056"/>
                </a:lnTo>
                <a:lnTo>
                  <a:pt x="25988" y="60271"/>
                </a:lnTo>
                <a:lnTo>
                  <a:pt x="26253" y="60511"/>
                </a:lnTo>
                <a:lnTo>
                  <a:pt x="26506" y="60764"/>
                </a:lnTo>
                <a:lnTo>
                  <a:pt x="26758" y="61029"/>
                </a:lnTo>
                <a:lnTo>
                  <a:pt x="26986" y="61332"/>
                </a:lnTo>
                <a:lnTo>
                  <a:pt x="27213" y="61635"/>
                </a:lnTo>
                <a:lnTo>
                  <a:pt x="27428" y="61951"/>
                </a:lnTo>
                <a:lnTo>
                  <a:pt x="27630" y="62292"/>
                </a:lnTo>
                <a:lnTo>
                  <a:pt x="27832" y="62646"/>
                </a:lnTo>
                <a:lnTo>
                  <a:pt x="28009" y="63012"/>
                </a:lnTo>
                <a:lnTo>
                  <a:pt x="28173" y="63379"/>
                </a:lnTo>
                <a:lnTo>
                  <a:pt x="28338" y="63770"/>
                </a:lnTo>
                <a:lnTo>
                  <a:pt x="28477" y="64162"/>
                </a:lnTo>
                <a:lnTo>
                  <a:pt x="28616" y="64566"/>
                </a:lnTo>
                <a:lnTo>
                  <a:pt x="28729" y="64970"/>
                </a:lnTo>
                <a:lnTo>
                  <a:pt x="28843" y="65375"/>
                </a:lnTo>
                <a:lnTo>
                  <a:pt x="28931" y="65792"/>
                </a:lnTo>
                <a:lnTo>
                  <a:pt x="29007" y="66221"/>
                </a:lnTo>
                <a:lnTo>
                  <a:pt x="29083" y="66638"/>
                </a:lnTo>
                <a:lnTo>
                  <a:pt x="29134" y="67068"/>
                </a:lnTo>
                <a:lnTo>
                  <a:pt x="29171" y="67484"/>
                </a:lnTo>
                <a:lnTo>
                  <a:pt x="29197" y="67914"/>
                </a:lnTo>
                <a:lnTo>
                  <a:pt x="29197" y="68331"/>
                </a:lnTo>
                <a:lnTo>
                  <a:pt x="29197" y="68748"/>
                </a:lnTo>
                <a:lnTo>
                  <a:pt x="29171" y="69165"/>
                </a:lnTo>
                <a:lnTo>
                  <a:pt x="29146" y="69569"/>
                </a:lnTo>
                <a:lnTo>
                  <a:pt x="29083" y="69973"/>
                </a:lnTo>
                <a:lnTo>
                  <a:pt x="29020" y="70365"/>
                </a:lnTo>
                <a:lnTo>
                  <a:pt x="28944" y="70744"/>
                </a:lnTo>
                <a:lnTo>
                  <a:pt x="28843" y="71123"/>
                </a:lnTo>
                <a:lnTo>
                  <a:pt x="25129" y="59690"/>
                </a:lnTo>
                <a:close/>
                <a:moveTo>
                  <a:pt x="24295" y="59652"/>
                </a:moveTo>
                <a:lnTo>
                  <a:pt x="28249" y="71817"/>
                </a:lnTo>
                <a:lnTo>
                  <a:pt x="27820" y="71956"/>
                </a:lnTo>
                <a:lnTo>
                  <a:pt x="27529" y="71641"/>
                </a:lnTo>
                <a:lnTo>
                  <a:pt x="27238" y="71312"/>
                </a:lnTo>
                <a:lnTo>
                  <a:pt x="26961" y="70984"/>
                </a:lnTo>
                <a:lnTo>
                  <a:pt x="26695" y="70655"/>
                </a:lnTo>
                <a:lnTo>
                  <a:pt x="26430" y="70314"/>
                </a:lnTo>
                <a:lnTo>
                  <a:pt x="26190" y="69986"/>
                </a:lnTo>
                <a:lnTo>
                  <a:pt x="25950" y="69645"/>
                </a:lnTo>
                <a:lnTo>
                  <a:pt x="25722" y="69291"/>
                </a:lnTo>
                <a:lnTo>
                  <a:pt x="25508" y="68950"/>
                </a:lnTo>
                <a:lnTo>
                  <a:pt x="25306" y="68596"/>
                </a:lnTo>
                <a:lnTo>
                  <a:pt x="25116" y="68242"/>
                </a:lnTo>
                <a:lnTo>
                  <a:pt x="24927" y="67876"/>
                </a:lnTo>
                <a:lnTo>
                  <a:pt x="24762" y="67510"/>
                </a:lnTo>
                <a:lnTo>
                  <a:pt x="24598" y="67143"/>
                </a:lnTo>
                <a:lnTo>
                  <a:pt x="24459" y="66777"/>
                </a:lnTo>
                <a:lnTo>
                  <a:pt x="24320" y="66398"/>
                </a:lnTo>
                <a:lnTo>
                  <a:pt x="24194" y="66019"/>
                </a:lnTo>
                <a:lnTo>
                  <a:pt x="24080" y="65640"/>
                </a:lnTo>
                <a:lnTo>
                  <a:pt x="23992" y="65248"/>
                </a:lnTo>
                <a:lnTo>
                  <a:pt x="23903" y="64857"/>
                </a:lnTo>
                <a:lnTo>
                  <a:pt x="23827" y="64465"/>
                </a:lnTo>
                <a:lnTo>
                  <a:pt x="23764" y="64061"/>
                </a:lnTo>
                <a:lnTo>
                  <a:pt x="23714" y="63657"/>
                </a:lnTo>
                <a:lnTo>
                  <a:pt x="23676" y="63240"/>
                </a:lnTo>
                <a:lnTo>
                  <a:pt x="23651" y="62836"/>
                </a:lnTo>
                <a:lnTo>
                  <a:pt x="23638" y="62419"/>
                </a:lnTo>
                <a:lnTo>
                  <a:pt x="23638" y="61989"/>
                </a:lnTo>
                <a:lnTo>
                  <a:pt x="23651" y="61560"/>
                </a:lnTo>
                <a:lnTo>
                  <a:pt x="23676" y="61130"/>
                </a:lnTo>
                <a:lnTo>
                  <a:pt x="23726" y="60701"/>
                </a:lnTo>
                <a:lnTo>
                  <a:pt x="23777" y="60259"/>
                </a:lnTo>
                <a:lnTo>
                  <a:pt x="23840" y="59816"/>
                </a:lnTo>
                <a:lnTo>
                  <a:pt x="24295" y="59652"/>
                </a:lnTo>
                <a:close/>
                <a:moveTo>
                  <a:pt x="12318" y="72234"/>
                </a:moveTo>
                <a:lnTo>
                  <a:pt x="12482" y="72247"/>
                </a:lnTo>
                <a:lnTo>
                  <a:pt x="12634" y="72297"/>
                </a:lnTo>
                <a:lnTo>
                  <a:pt x="12773" y="72361"/>
                </a:lnTo>
                <a:lnTo>
                  <a:pt x="12912" y="72449"/>
                </a:lnTo>
                <a:lnTo>
                  <a:pt x="13038" y="72563"/>
                </a:lnTo>
                <a:lnTo>
                  <a:pt x="13165" y="72689"/>
                </a:lnTo>
                <a:lnTo>
                  <a:pt x="13278" y="72828"/>
                </a:lnTo>
                <a:lnTo>
                  <a:pt x="13367" y="72992"/>
                </a:lnTo>
                <a:lnTo>
                  <a:pt x="13455" y="73169"/>
                </a:lnTo>
                <a:lnTo>
                  <a:pt x="13518" y="73346"/>
                </a:lnTo>
                <a:lnTo>
                  <a:pt x="13582" y="73535"/>
                </a:lnTo>
                <a:lnTo>
                  <a:pt x="13619" y="73738"/>
                </a:lnTo>
                <a:lnTo>
                  <a:pt x="13645" y="73940"/>
                </a:lnTo>
                <a:lnTo>
                  <a:pt x="13645" y="74142"/>
                </a:lnTo>
                <a:lnTo>
                  <a:pt x="13632" y="74357"/>
                </a:lnTo>
                <a:lnTo>
                  <a:pt x="13607" y="74533"/>
                </a:lnTo>
                <a:lnTo>
                  <a:pt x="13569" y="74698"/>
                </a:lnTo>
                <a:lnTo>
                  <a:pt x="13531" y="74849"/>
                </a:lnTo>
                <a:lnTo>
                  <a:pt x="13468" y="75001"/>
                </a:lnTo>
                <a:lnTo>
                  <a:pt x="13392" y="75140"/>
                </a:lnTo>
                <a:lnTo>
                  <a:pt x="13316" y="75266"/>
                </a:lnTo>
                <a:lnTo>
                  <a:pt x="13228" y="75380"/>
                </a:lnTo>
                <a:lnTo>
                  <a:pt x="13127" y="75481"/>
                </a:lnTo>
                <a:lnTo>
                  <a:pt x="13013" y="75569"/>
                </a:lnTo>
                <a:lnTo>
                  <a:pt x="12899" y="75645"/>
                </a:lnTo>
                <a:lnTo>
                  <a:pt x="12773" y="75708"/>
                </a:lnTo>
                <a:lnTo>
                  <a:pt x="12634" y="75759"/>
                </a:lnTo>
                <a:lnTo>
                  <a:pt x="12482" y="75797"/>
                </a:lnTo>
                <a:lnTo>
                  <a:pt x="12318" y="75809"/>
                </a:lnTo>
                <a:lnTo>
                  <a:pt x="12154" y="75822"/>
                </a:lnTo>
                <a:lnTo>
                  <a:pt x="11977" y="75809"/>
                </a:lnTo>
                <a:lnTo>
                  <a:pt x="11775" y="75771"/>
                </a:lnTo>
                <a:lnTo>
                  <a:pt x="11585" y="75721"/>
                </a:lnTo>
                <a:lnTo>
                  <a:pt x="11421" y="75658"/>
                </a:lnTo>
                <a:lnTo>
                  <a:pt x="11282" y="75569"/>
                </a:lnTo>
                <a:lnTo>
                  <a:pt x="11143" y="75468"/>
                </a:lnTo>
                <a:lnTo>
                  <a:pt x="11030" y="75342"/>
                </a:lnTo>
                <a:lnTo>
                  <a:pt x="10928" y="75216"/>
                </a:lnTo>
                <a:lnTo>
                  <a:pt x="10840" y="75064"/>
                </a:lnTo>
                <a:lnTo>
                  <a:pt x="10764" y="74887"/>
                </a:lnTo>
                <a:lnTo>
                  <a:pt x="10701" y="74710"/>
                </a:lnTo>
                <a:lnTo>
                  <a:pt x="10651" y="74508"/>
                </a:lnTo>
                <a:lnTo>
                  <a:pt x="10600" y="74293"/>
                </a:lnTo>
                <a:lnTo>
                  <a:pt x="10575" y="74066"/>
                </a:lnTo>
                <a:lnTo>
                  <a:pt x="10549" y="73826"/>
                </a:lnTo>
                <a:lnTo>
                  <a:pt x="10512" y="73308"/>
                </a:lnTo>
                <a:lnTo>
                  <a:pt x="10676" y="73182"/>
                </a:lnTo>
                <a:lnTo>
                  <a:pt x="10853" y="73043"/>
                </a:lnTo>
                <a:lnTo>
                  <a:pt x="11042" y="72879"/>
                </a:lnTo>
                <a:lnTo>
                  <a:pt x="11244" y="72714"/>
                </a:lnTo>
                <a:lnTo>
                  <a:pt x="11459" y="72563"/>
                </a:lnTo>
                <a:lnTo>
                  <a:pt x="11686" y="72424"/>
                </a:lnTo>
                <a:lnTo>
                  <a:pt x="11800" y="72361"/>
                </a:lnTo>
                <a:lnTo>
                  <a:pt x="11914" y="72323"/>
                </a:lnTo>
                <a:lnTo>
                  <a:pt x="12040" y="72272"/>
                </a:lnTo>
                <a:lnTo>
                  <a:pt x="12167" y="72247"/>
                </a:lnTo>
                <a:lnTo>
                  <a:pt x="12318" y="72234"/>
                </a:lnTo>
                <a:close/>
                <a:moveTo>
                  <a:pt x="20126" y="1"/>
                </a:moveTo>
                <a:lnTo>
                  <a:pt x="20341" y="1365"/>
                </a:lnTo>
                <a:lnTo>
                  <a:pt x="20568" y="2755"/>
                </a:lnTo>
                <a:lnTo>
                  <a:pt x="20821" y="4157"/>
                </a:lnTo>
                <a:lnTo>
                  <a:pt x="21073" y="5547"/>
                </a:lnTo>
                <a:lnTo>
                  <a:pt x="21313" y="6949"/>
                </a:lnTo>
                <a:lnTo>
                  <a:pt x="21541" y="8351"/>
                </a:lnTo>
                <a:lnTo>
                  <a:pt x="21654" y="9046"/>
                </a:lnTo>
                <a:lnTo>
                  <a:pt x="21743" y="9741"/>
                </a:lnTo>
                <a:lnTo>
                  <a:pt x="21831" y="10448"/>
                </a:lnTo>
                <a:lnTo>
                  <a:pt x="21907" y="11143"/>
                </a:lnTo>
                <a:lnTo>
                  <a:pt x="21970" y="11850"/>
                </a:lnTo>
                <a:lnTo>
                  <a:pt x="22021" y="12558"/>
                </a:lnTo>
                <a:lnTo>
                  <a:pt x="22071" y="13455"/>
                </a:lnTo>
                <a:lnTo>
                  <a:pt x="22122" y="14339"/>
                </a:lnTo>
                <a:lnTo>
                  <a:pt x="22147" y="15236"/>
                </a:lnTo>
                <a:lnTo>
                  <a:pt x="22172" y="16133"/>
                </a:lnTo>
                <a:lnTo>
                  <a:pt x="22210" y="17939"/>
                </a:lnTo>
                <a:lnTo>
                  <a:pt x="22210" y="19733"/>
                </a:lnTo>
                <a:lnTo>
                  <a:pt x="22198" y="21527"/>
                </a:lnTo>
                <a:lnTo>
                  <a:pt x="22160" y="23321"/>
                </a:lnTo>
                <a:lnTo>
                  <a:pt x="22109" y="25127"/>
                </a:lnTo>
                <a:lnTo>
                  <a:pt x="22046" y="26921"/>
                </a:lnTo>
                <a:lnTo>
                  <a:pt x="22021" y="27654"/>
                </a:lnTo>
                <a:lnTo>
                  <a:pt x="21970" y="28386"/>
                </a:lnTo>
                <a:lnTo>
                  <a:pt x="21869" y="29852"/>
                </a:lnTo>
                <a:lnTo>
                  <a:pt x="21743" y="31330"/>
                </a:lnTo>
                <a:lnTo>
                  <a:pt x="21604" y="32795"/>
                </a:lnTo>
                <a:lnTo>
                  <a:pt x="21288" y="35726"/>
                </a:lnTo>
                <a:lnTo>
                  <a:pt x="21136" y="37191"/>
                </a:lnTo>
                <a:lnTo>
                  <a:pt x="20985" y="38657"/>
                </a:lnTo>
                <a:lnTo>
                  <a:pt x="20960" y="38808"/>
                </a:lnTo>
                <a:lnTo>
                  <a:pt x="20922" y="38947"/>
                </a:lnTo>
                <a:lnTo>
                  <a:pt x="20884" y="39099"/>
                </a:lnTo>
                <a:lnTo>
                  <a:pt x="20821" y="39250"/>
                </a:lnTo>
                <a:lnTo>
                  <a:pt x="20757" y="39389"/>
                </a:lnTo>
                <a:lnTo>
                  <a:pt x="20682" y="39516"/>
                </a:lnTo>
                <a:lnTo>
                  <a:pt x="20581" y="39629"/>
                </a:lnTo>
                <a:lnTo>
                  <a:pt x="20492" y="39718"/>
                </a:lnTo>
                <a:lnTo>
                  <a:pt x="18774" y="40994"/>
                </a:lnTo>
                <a:lnTo>
                  <a:pt x="17043" y="42244"/>
                </a:lnTo>
                <a:lnTo>
                  <a:pt x="15312" y="43508"/>
                </a:lnTo>
                <a:lnTo>
                  <a:pt x="13582" y="44746"/>
                </a:lnTo>
                <a:lnTo>
                  <a:pt x="13379" y="44872"/>
                </a:lnTo>
                <a:lnTo>
                  <a:pt x="13165" y="44973"/>
                </a:lnTo>
                <a:lnTo>
                  <a:pt x="13051" y="45011"/>
                </a:lnTo>
                <a:lnTo>
                  <a:pt x="12937" y="45049"/>
                </a:lnTo>
                <a:lnTo>
                  <a:pt x="12824" y="45074"/>
                </a:lnTo>
                <a:lnTo>
                  <a:pt x="12710" y="45087"/>
                </a:lnTo>
                <a:lnTo>
                  <a:pt x="12255" y="45125"/>
                </a:lnTo>
                <a:lnTo>
                  <a:pt x="11800" y="45188"/>
                </a:lnTo>
                <a:lnTo>
                  <a:pt x="11345" y="45264"/>
                </a:lnTo>
                <a:lnTo>
                  <a:pt x="10903" y="45339"/>
                </a:lnTo>
                <a:lnTo>
                  <a:pt x="10474" y="45428"/>
                </a:lnTo>
                <a:lnTo>
                  <a:pt x="10044" y="45542"/>
                </a:lnTo>
                <a:lnTo>
                  <a:pt x="9627" y="45655"/>
                </a:lnTo>
                <a:lnTo>
                  <a:pt x="9210" y="45782"/>
                </a:lnTo>
                <a:lnTo>
                  <a:pt x="8793" y="45908"/>
                </a:lnTo>
                <a:lnTo>
                  <a:pt x="8389" y="46059"/>
                </a:lnTo>
                <a:lnTo>
                  <a:pt x="7985" y="46211"/>
                </a:lnTo>
                <a:lnTo>
                  <a:pt x="7593" y="46388"/>
                </a:lnTo>
                <a:lnTo>
                  <a:pt x="7202" y="46565"/>
                </a:lnTo>
                <a:lnTo>
                  <a:pt x="6823" y="46742"/>
                </a:lnTo>
                <a:lnTo>
                  <a:pt x="6444" y="46944"/>
                </a:lnTo>
                <a:lnTo>
                  <a:pt x="6065" y="47146"/>
                </a:lnTo>
                <a:lnTo>
                  <a:pt x="5698" y="47361"/>
                </a:lnTo>
                <a:lnTo>
                  <a:pt x="5332" y="47588"/>
                </a:lnTo>
                <a:lnTo>
                  <a:pt x="4965" y="47815"/>
                </a:lnTo>
                <a:lnTo>
                  <a:pt x="4612" y="48055"/>
                </a:lnTo>
                <a:lnTo>
                  <a:pt x="4258" y="48295"/>
                </a:lnTo>
                <a:lnTo>
                  <a:pt x="3917" y="48561"/>
                </a:lnTo>
                <a:lnTo>
                  <a:pt x="3576" y="48826"/>
                </a:lnTo>
                <a:lnTo>
                  <a:pt x="3235" y="49091"/>
                </a:lnTo>
                <a:lnTo>
                  <a:pt x="2893" y="49369"/>
                </a:lnTo>
                <a:lnTo>
                  <a:pt x="2565" y="49660"/>
                </a:lnTo>
                <a:lnTo>
                  <a:pt x="1921" y="50241"/>
                </a:lnTo>
                <a:lnTo>
                  <a:pt x="1276" y="50860"/>
                </a:lnTo>
                <a:lnTo>
                  <a:pt x="657" y="51504"/>
                </a:lnTo>
                <a:lnTo>
                  <a:pt x="544" y="51630"/>
                </a:lnTo>
                <a:lnTo>
                  <a:pt x="455" y="51782"/>
                </a:lnTo>
                <a:lnTo>
                  <a:pt x="367" y="51934"/>
                </a:lnTo>
                <a:lnTo>
                  <a:pt x="291" y="52098"/>
                </a:lnTo>
                <a:lnTo>
                  <a:pt x="152" y="52426"/>
                </a:lnTo>
                <a:lnTo>
                  <a:pt x="76" y="52591"/>
                </a:lnTo>
                <a:lnTo>
                  <a:pt x="0" y="52755"/>
                </a:lnTo>
                <a:lnTo>
                  <a:pt x="240" y="53172"/>
                </a:lnTo>
                <a:lnTo>
                  <a:pt x="872" y="53083"/>
                </a:lnTo>
                <a:lnTo>
                  <a:pt x="1504" y="53007"/>
                </a:lnTo>
                <a:lnTo>
                  <a:pt x="2767" y="52856"/>
                </a:lnTo>
                <a:lnTo>
                  <a:pt x="3399" y="52767"/>
                </a:lnTo>
                <a:lnTo>
                  <a:pt x="4031" y="52666"/>
                </a:lnTo>
                <a:lnTo>
                  <a:pt x="4650" y="52553"/>
                </a:lnTo>
                <a:lnTo>
                  <a:pt x="5281" y="52414"/>
                </a:lnTo>
                <a:lnTo>
                  <a:pt x="5951" y="52249"/>
                </a:lnTo>
                <a:lnTo>
                  <a:pt x="6620" y="52047"/>
                </a:lnTo>
                <a:lnTo>
                  <a:pt x="7277" y="51833"/>
                </a:lnTo>
                <a:lnTo>
                  <a:pt x="7922" y="51605"/>
                </a:lnTo>
                <a:lnTo>
                  <a:pt x="8225" y="51479"/>
                </a:lnTo>
                <a:lnTo>
                  <a:pt x="8528" y="51340"/>
                </a:lnTo>
                <a:lnTo>
                  <a:pt x="8831" y="51201"/>
                </a:lnTo>
                <a:lnTo>
                  <a:pt x="9135" y="51049"/>
                </a:lnTo>
                <a:lnTo>
                  <a:pt x="9425" y="50898"/>
                </a:lnTo>
                <a:lnTo>
                  <a:pt x="9703" y="50721"/>
                </a:lnTo>
                <a:lnTo>
                  <a:pt x="9981" y="50557"/>
                </a:lnTo>
                <a:lnTo>
                  <a:pt x="10259" y="50367"/>
                </a:lnTo>
                <a:lnTo>
                  <a:pt x="10524" y="50178"/>
                </a:lnTo>
                <a:lnTo>
                  <a:pt x="10777" y="49988"/>
                </a:lnTo>
                <a:lnTo>
                  <a:pt x="11030" y="49773"/>
                </a:lnTo>
                <a:lnTo>
                  <a:pt x="11270" y="49559"/>
                </a:lnTo>
                <a:lnTo>
                  <a:pt x="11510" y="49331"/>
                </a:lnTo>
                <a:lnTo>
                  <a:pt x="11737" y="49091"/>
                </a:lnTo>
                <a:lnTo>
                  <a:pt x="11952" y="48839"/>
                </a:lnTo>
                <a:lnTo>
                  <a:pt x="12167" y="48573"/>
                </a:lnTo>
                <a:lnTo>
                  <a:pt x="12356" y="48295"/>
                </a:lnTo>
                <a:lnTo>
                  <a:pt x="12558" y="48018"/>
                </a:lnTo>
                <a:lnTo>
                  <a:pt x="12735" y="47727"/>
                </a:lnTo>
                <a:lnTo>
                  <a:pt x="12912" y="47411"/>
                </a:lnTo>
                <a:lnTo>
                  <a:pt x="13076" y="47095"/>
                </a:lnTo>
                <a:lnTo>
                  <a:pt x="13228" y="46754"/>
                </a:lnTo>
                <a:lnTo>
                  <a:pt x="13367" y="46413"/>
                </a:lnTo>
                <a:lnTo>
                  <a:pt x="13506" y="46047"/>
                </a:lnTo>
                <a:lnTo>
                  <a:pt x="13556" y="45946"/>
                </a:lnTo>
                <a:lnTo>
                  <a:pt x="13607" y="45845"/>
                </a:lnTo>
                <a:lnTo>
                  <a:pt x="13683" y="45744"/>
                </a:lnTo>
                <a:lnTo>
                  <a:pt x="13758" y="45643"/>
                </a:lnTo>
                <a:lnTo>
                  <a:pt x="13948" y="45466"/>
                </a:lnTo>
                <a:lnTo>
                  <a:pt x="14137" y="45314"/>
                </a:lnTo>
                <a:lnTo>
                  <a:pt x="15767" y="44101"/>
                </a:lnTo>
                <a:lnTo>
                  <a:pt x="17397" y="42889"/>
                </a:lnTo>
                <a:lnTo>
                  <a:pt x="20707" y="40451"/>
                </a:lnTo>
                <a:lnTo>
                  <a:pt x="20720" y="40741"/>
                </a:lnTo>
                <a:lnTo>
                  <a:pt x="20720" y="40867"/>
                </a:lnTo>
                <a:lnTo>
                  <a:pt x="20707" y="40994"/>
                </a:lnTo>
                <a:lnTo>
                  <a:pt x="19368" y="48839"/>
                </a:lnTo>
                <a:lnTo>
                  <a:pt x="19027" y="50809"/>
                </a:lnTo>
                <a:lnTo>
                  <a:pt x="18686" y="52767"/>
                </a:lnTo>
                <a:lnTo>
                  <a:pt x="18319" y="54725"/>
                </a:lnTo>
                <a:lnTo>
                  <a:pt x="17953" y="56683"/>
                </a:lnTo>
                <a:lnTo>
                  <a:pt x="17839" y="57378"/>
                </a:lnTo>
                <a:lnTo>
                  <a:pt x="17725" y="58086"/>
                </a:lnTo>
                <a:lnTo>
                  <a:pt x="17586" y="58781"/>
                </a:lnTo>
                <a:lnTo>
                  <a:pt x="17511" y="59134"/>
                </a:lnTo>
                <a:lnTo>
                  <a:pt x="17422" y="59475"/>
                </a:lnTo>
                <a:lnTo>
                  <a:pt x="17321" y="59816"/>
                </a:lnTo>
                <a:lnTo>
                  <a:pt x="17207" y="60145"/>
                </a:lnTo>
                <a:lnTo>
                  <a:pt x="17068" y="60473"/>
                </a:lnTo>
                <a:lnTo>
                  <a:pt x="16917" y="60789"/>
                </a:lnTo>
                <a:lnTo>
                  <a:pt x="16727" y="61105"/>
                </a:lnTo>
                <a:lnTo>
                  <a:pt x="16525" y="61395"/>
                </a:lnTo>
                <a:lnTo>
                  <a:pt x="16399" y="61534"/>
                </a:lnTo>
                <a:lnTo>
                  <a:pt x="16285" y="61673"/>
                </a:lnTo>
                <a:lnTo>
                  <a:pt x="16146" y="61812"/>
                </a:lnTo>
                <a:lnTo>
                  <a:pt x="16007" y="61951"/>
                </a:lnTo>
                <a:lnTo>
                  <a:pt x="14529" y="63290"/>
                </a:lnTo>
                <a:lnTo>
                  <a:pt x="13038" y="64617"/>
                </a:lnTo>
                <a:lnTo>
                  <a:pt x="10069" y="67232"/>
                </a:lnTo>
                <a:lnTo>
                  <a:pt x="9716" y="66941"/>
                </a:lnTo>
                <a:lnTo>
                  <a:pt x="9425" y="66689"/>
                </a:lnTo>
                <a:lnTo>
                  <a:pt x="9160" y="66474"/>
                </a:lnTo>
                <a:lnTo>
                  <a:pt x="9033" y="66385"/>
                </a:lnTo>
                <a:lnTo>
                  <a:pt x="8907" y="66297"/>
                </a:lnTo>
                <a:lnTo>
                  <a:pt x="8705" y="66196"/>
                </a:lnTo>
                <a:lnTo>
                  <a:pt x="8503" y="66120"/>
                </a:lnTo>
                <a:lnTo>
                  <a:pt x="8301" y="66070"/>
                </a:lnTo>
                <a:lnTo>
                  <a:pt x="8099" y="66044"/>
                </a:lnTo>
                <a:lnTo>
                  <a:pt x="7884" y="66032"/>
                </a:lnTo>
                <a:lnTo>
                  <a:pt x="7682" y="66057"/>
                </a:lnTo>
                <a:lnTo>
                  <a:pt x="7479" y="66095"/>
                </a:lnTo>
                <a:lnTo>
                  <a:pt x="7277" y="66158"/>
                </a:lnTo>
                <a:lnTo>
                  <a:pt x="7088" y="66234"/>
                </a:lnTo>
                <a:lnTo>
                  <a:pt x="6898" y="66335"/>
                </a:lnTo>
                <a:lnTo>
                  <a:pt x="6721" y="66461"/>
                </a:lnTo>
                <a:lnTo>
                  <a:pt x="6545" y="66600"/>
                </a:lnTo>
                <a:lnTo>
                  <a:pt x="6380" y="66752"/>
                </a:lnTo>
                <a:lnTo>
                  <a:pt x="6229" y="66929"/>
                </a:lnTo>
                <a:lnTo>
                  <a:pt x="6090" y="67131"/>
                </a:lnTo>
                <a:lnTo>
                  <a:pt x="5963" y="67345"/>
                </a:lnTo>
                <a:lnTo>
                  <a:pt x="5875" y="67535"/>
                </a:lnTo>
                <a:lnTo>
                  <a:pt x="5799" y="67750"/>
                </a:lnTo>
                <a:lnTo>
                  <a:pt x="5749" y="67964"/>
                </a:lnTo>
                <a:lnTo>
                  <a:pt x="5711" y="68179"/>
                </a:lnTo>
                <a:lnTo>
                  <a:pt x="5698" y="68394"/>
                </a:lnTo>
                <a:lnTo>
                  <a:pt x="5698" y="68609"/>
                </a:lnTo>
                <a:lnTo>
                  <a:pt x="5723" y="68823"/>
                </a:lnTo>
                <a:lnTo>
                  <a:pt x="5761" y="69026"/>
                </a:lnTo>
                <a:lnTo>
                  <a:pt x="5824" y="69228"/>
                </a:lnTo>
                <a:lnTo>
                  <a:pt x="5900" y="69430"/>
                </a:lnTo>
                <a:lnTo>
                  <a:pt x="5989" y="69607"/>
                </a:lnTo>
                <a:lnTo>
                  <a:pt x="6090" y="69784"/>
                </a:lnTo>
                <a:lnTo>
                  <a:pt x="6216" y="69948"/>
                </a:lnTo>
                <a:lnTo>
                  <a:pt x="6355" y="70087"/>
                </a:lnTo>
                <a:lnTo>
                  <a:pt x="6507" y="70213"/>
                </a:lnTo>
                <a:lnTo>
                  <a:pt x="6671" y="70327"/>
                </a:lnTo>
                <a:lnTo>
                  <a:pt x="6873" y="70415"/>
                </a:lnTo>
                <a:lnTo>
                  <a:pt x="7075" y="70478"/>
                </a:lnTo>
                <a:lnTo>
                  <a:pt x="7290" y="70529"/>
                </a:lnTo>
                <a:lnTo>
                  <a:pt x="7505" y="70567"/>
                </a:lnTo>
                <a:lnTo>
                  <a:pt x="7732" y="70579"/>
                </a:lnTo>
                <a:lnTo>
                  <a:pt x="7960" y="70567"/>
                </a:lnTo>
                <a:lnTo>
                  <a:pt x="8174" y="70541"/>
                </a:lnTo>
                <a:lnTo>
                  <a:pt x="8389" y="70491"/>
                </a:lnTo>
                <a:lnTo>
                  <a:pt x="8604" y="70428"/>
                </a:lnTo>
                <a:lnTo>
                  <a:pt x="8793" y="70352"/>
                </a:lnTo>
                <a:lnTo>
                  <a:pt x="8983" y="70238"/>
                </a:lnTo>
                <a:lnTo>
                  <a:pt x="9135" y="70125"/>
                </a:lnTo>
                <a:lnTo>
                  <a:pt x="9286" y="69986"/>
                </a:lnTo>
                <a:lnTo>
                  <a:pt x="9349" y="69897"/>
                </a:lnTo>
                <a:lnTo>
                  <a:pt x="9400" y="69821"/>
                </a:lnTo>
                <a:lnTo>
                  <a:pt x="9450" y="69733"/>
                </a:lnTo>
                <a:lnTo>
                  <a:pt x="9501" y="69645"/>
                </a:lnTo>
                <a:lnTo>
                  <a:pt x="9526" y="69544"/>
                </a:lnTo>
                <a:lnTo>
                  <a:pt x="9551" y="69455"/>
                </a:lnTo>
                <a:lnTo>
                  <a:pt x="9640" y="69165"/>
                </a:lnTo>
                <a:lnTo>
                  <a:pt x="9741" y="68899"/>
                </a:lnTo>
                <a:lnTo>
                  <a:pt x="9855" y="68647"/>
                </a:lnTo>
                <a:lnTo>
                  <a:pt x="9994" y="68432"/>
                </a:lnTo>
                <a:lnTo>
                  <a:pt x="10133" y="68217"/>
                </a:lnTo>
                <a:lnTo>
                  <a:pt x="10297" y="68028"/>
                </a:lnTo>
                <a:lnTo>
                  <a:pt x="10474" y="67838"/>
                </a:lnTo>
                <a:lnTo>
                  <a:pt x="10651" y="67674"/>
                </a:lnTo>
                <a:lnTo>
                  <a:pt x="10840" y="67510"/>
                </a:lnTo>
                <a:lnTo>
                  <a:pt x="11030" y="67345"/>
                </a:lnTo>
                <a:lnTo>
                  <a:pt x="11434" y="67042"/>
                </a:lnTo>
                <a:lnTo>
                  <a:pt x="11838" y="66739"/>
                </a:lnTo>
                <a:lnTo>
                  <a:pt x="12028" y="66587"/>
                </a:lnTo>
                <a:lnTo>
                  <a:pt x="12217" y="66423"/>
                </a:lnTo>
                <a:lnTo>
                  <a:pt x="16298" y="62785"/>
                </a:lnTo>
                <a:lnTo>
                  <a:pt x="16487" y="62924"/>
                </a:lnTo>
                <a:lnTo>
                  <a:pt x="13316" y="71628"/>
                </a:lnTo>
                <a:lnTo>
                  <a:pt x="13013" y="71236"/>
                </a:lnTo>
                <a:lnTo>
                  <a:pt x="12710" y="71299"/>
                </a:lnTo>
                <a:lnTo>
                  <a:pt x="12394" y="71363"/>
                </a:lnTo>
                <a:lnTo>
                  <a:pt x="11775" y="71489"/>
                </a:lnTo>
                <a:lnTo>
                  <a:pt x="11472" y="71565"/>
                </a:lnTo>
                <a:lnTo>
                  <a:pt x="11169" y="71653"/>
                </a:lnTo>
                <a:lnTo>
                  <a:pt x="11030" y="71704"/>
                </a:lnTo>
                <a:lnTo>
                  <a:pt x="10891" y="71767"/>
                </a:lnTo>
                <a:lnTo>
                  <a:pt x="10752" y="71830"/>
                </a:lnTo>
                <a:lnTo>
                  <a:pt x="10625" y="71906"/>
                </a:lnTo>
                <a:lnTo>
                  <a:pt x="10524" y="71982"/>
                </a:lnTo>
                <a:lnTo>
                  <a:pt x="10423" y="72057"/>
                </a:lnTo>
                <a:lnTo>
                  <a:pt x="10335" y="72133"/>
                </a:lnTo>
                <a:lnTo>
                  <a:pt x="10246" y="72222"/>
                </a:lnTo>
                <a:lnTo>
                  <a:pt x="10095" y="72411"/>
                </a:lnTo>
                <a:lnTo>
                  <a:pt x="9956" y="72626"/>
                </a:lnTo>
                <a:lnTo>
                  <a:pt x="9855" y="72841"/>
                </a:lnTo>
                <a:lnTo>
                  <a:pt x="9766" y="73081"/>
                </a:lnTo>
                <a:lnTo>
                  <a:pt x="9690" y="73321"/>
                </a:lnTo>
                <a:lnTo>
                  <a:pt x="9652" y="73586"/>
                </a:lnTo>
                <a:lnTo>
                  <a:pt x="9627" y="73839"/>
                </a:lnTo>
                <a:lnTo>
                  <a:pt x="9627" y="74104"/>
                </a:lnTo>
                <a:lnTo>
                  <a:pt x="9652" y="74357"/>
                </a:lnTo>
                <a:lnTo>
                  <a:pt x="9690" y="74622"/>
                </a:lnTo>
                <a:lnTo>
                  <a:pt x="9754" y="74874"/>
                </a:lnTo>
                <a:lnTo>
                  <a:pt x="9842" y="75114"/>
                </a:lnTo>
                <a:lnTo>
                  <a:pt x="9956" y="75354"/>
                </a:lnTo>
                <a:lnTo>
                  <a:pt x="10082" y="75569"/>
                </a:lnTo>
                <a:lnTo>
                  <a:pt x="10221" y="75759"/>
                </a:lnTo>
                <a:lnTo>
                  <a:pt x="10373" y="75936"/>
                </a:lnTo>
                <a:lnTo>
                  <a:pt x="10537" y="76100"/>
                </a:lnTo>
                <a:lnTo>
                  <a:pt x="10714" y="76239"/>
                </a:lnTo>
                <a:lnTo>
                  <a:pt x="10903" y="76365"/>
                </a:lnTo>
                <a:lnTo>
                  <a:pt x="11093" y="76466"/>
                </a:lnTo>
                <a:lnTo>
                  <a:pt x="11282" y="76555"/>
                </a:lnTo>
                <a:lnTo>
                  <a:pt x="11484" y="76630"/>
                </a:lnTo>
                <a:lnTo>
                  <a:pt x="11699" y="76681"/>
                </a:lnTo>
                <a:lnTo>
                  <a:pt x="11901" y="76706"/>
                </a:lnTo>
                <a:lnTo>
                  <a:pt x="12116" y="76719"/>
                </a:lnTo>
                <a:lnTo>
                  <a:pt x="12331" y="76719"/>
                </a:lnTo>
                <a:lnTo>
                  <a:pt x="12533" y="76694"/>
                </a:lnTo>
                <a:lnTo>
                  <a:pt x="12748" y="76643"/>
                </a:lnTo>
                <a:lnTo>
                  <a:pt x="12950" y="76567"/>
                </a:lnTo>
                <a:lnTo>
                  <a:pt x="13152" y="76479"/>
                </a:lnTo>
                <a:lnTo>
                  <a:pt x="13367" y="76352"/>
                </a:lnTo>
                <a:lnTo>
                  <a:pt x="13569" y="76214"/>
                </a:lnTo>
                <a:lnTo>
                  <a:pt x="13746" y="76049"/>
                </a:lnTo>
                <a:lnTo>
                  <a:pt x="13923" y="75860"/>
                </a:lnTo>
                <a:lnTo>
                  <a:pt x="14062" y="75658"/>
                </a:lnTo>
                <a:lnTo>
                  <a:pt x="14201" y="75443"/>
                </a:lnTo>
                <a:lnTo>
                  <a:pt x="14302" y="75216"/>
                </a:lnTo>
                <a:lnTo>
                  <a:pt x="14403" y="74988"/>
                </a:lnTo>
                <a:lnTo>
                  <a:pt x="14466" y="74735"/>
                </a:lnTo>
                <a:lnTo>
                  <a:pt x="14504" y="74483"/>
                </a:lnTo>
                <a:lnTo>
                  <a:pt x="14529" y="74230"/>
                </a:lnTo>
                <a:lnTo>
                  <a:pt x="14516" y="73978"/>
                </a:lnTo>
                <a:lnTo>
                  <a:pt x="14479" y="73725"/>
                </a:lnTo>
                <a:lnTo>
                  <a:pt x="14415" y="73472"/>
                </a:lnTo>
                <a:lnTo>
                  <a:pt x="14327" y="73220"/>
                </a:lnTo>
                <a:lnTo>
                  <a:pt x="14264" y="73106"/>
                </a:lnTo>
                <a:lnTo>
                  <a:pt x="14201" y="72980"/>
                </a:lnTo>
                <a:lnTo>
                  <a:pt x="14112" y="72815"/>
                </a:lnTo>
                <a:lnTo>
                  <a:pt x="14049" y="72664"/>
                </a:lnTo>
                <a:lnTo>
                  <a:pt x="13986" y="72512"/>
                </a:lnTo>
                <a:lnTo>
                  <a:pt x="13948" y="72361"/>
                </a:lnTo>
                <a:lnTo>
                  <a:pt x="13935" y="72222"/>
                </a:lnTo>
                <a:lnTo>
                  <a:pt x="13923" y="72083"/>
                </a:lnTo>
                <a:lnTo>
                  <a:pt x="13923" y="71944"/>
                </a:lnTo>
                <a:lnTo>
                  <a:pt x="13935" y="71805"/>
                </a:lnTo>
                <a:lnTo>
                  <a:pt x="13961" y="71678"/>
                </a:lnTo>
                <a:lnTo>
                  <a:pt x="13998" y="71539"/>
                </a:lnTo>
                <a:lnTo>
                  <a:pt x="14074" y="71274"/>
                </a:lnTo>
                <a:lnTo>
                  <a:pt x="14188" y="71009"/>
                </a:lnTo>
                <a:lnTo>
                  <a:pt x="14302" y="70718"/>
                </a:lnTo>
                <a:lnTo>
                  <a:pt x="15022" y="68912"/>
                </a:lnTo>
                <a:lnTo>
                  <a:pt x="15375" y="68002"/>
                </a:lnTo>
                <a:lnTo>
                  <a:pt x="15729" y="67093"/>
                </a:lnTo>
                <a:lnTo>
                  <a:pt x="16070" y="66171"/>
                </a:lnTo>
                <a:lnTo>
                  <a:pt x="16399" y="65261"/>
                </a:lnTo>
                <a:lnTo>
                  <a:pt x="16715" y="64339"/>
                </a:lnTo>
                <a:lnTo>
                  <a:pt x="17005" y="63404"/>
                </a:lnTo>
                <a:lnTo>
                  <a:pt x="17384" y="62166"/>
                </a:lnTo>
                <a:lnTo>
                  <a:pt x="17738" y="60915"/>
                </a:lnTo>
                <a:lnTo>
                  <a:pt x="18079" y="59652"/>
                </a:lnTo>
                <a:lnTo>
                  <a:pt x="18408" y="58376"/>
                </a:lnTo>
                <a:lnTo>
                  <a:pt x="19077" y="55787"/>
                </a:lnTo>
                <a:lnTo>
                  <a:pt x="19772" y="53121"/>
                </a:lnTo>
                <a:lnTo>
                  <a:pt x="21566" y="55660"/>
                </a:lnTo>
                <a:lnTo>
                  <a:pt x="22412" y="56886"/>
                </a:lnTo>
                <a:lnTo>
                  <a:pt x="23246" y="58098"/>
                </a:lnTo>
                <a:lnTo>
                  <a:pt x="23284" y="58187"/>
                </a:lnTo>
                <a:lnTo>
                  <a:pt x="23322" y="58288"/>
                </a:lnTo>
                <a:lnTo>
                  <a:pt x="23335" y="58389"/>
                </a:lnTo>
                <a:lnTo>
                  <a:pt x="23335" y="58515"/>
                </a:lnTo>
                <a:lnTo>
                  <a:pt x="23322" y="58629"/>
                </a:lnTo>
                <a:lnTo>
                  <a:pt x="23309" y="58755"/>
                </a:lnTo>
                <a:lnTo>
                  <a:pt x="23272" y="58983"/>
                </a:lnTo>
                <a:lnTo>
                  <a:pt x="23158" y="59501"/>
                </a:lnTo>
                <a:lnTo>
                  <a:pt x="23069" y="60006"/>
                </a:lnTo>
                <a:lnTo>
                  <a:pt x="22994" y="60511"/>
                </a:lnTo>
                <a:lnTo>
                  <a:pt x="22930" y="61016"/>
                </a:lnTo>
                <a:lnTo>
                  <a:pt x="22893" y="61509"/>
                </a:lnTo>
                <a:lnTo>
                  <a:pt x="22867" y="62002"/>
                </a:lnTo>
                <a:lnTo>
                  <a:pt x="22855" y="62482"/>
                </a:lnTo>
                <a:lnTo>
                  <a:pt x="22855" y="62962"/>
                </a:lnTo>
                <a:lnTo>
                  <a:pt x="22880" y="63442"/>
                </a:lnTo>
                <a:lnTo>
                  <a:pt x="22918" y="63909"/>
                </a:lnTo>
                <a:lnTo>
                  <a:pt x="22981" y="64364"/>
                </a:lnTo>
                <a:lnTo>
                  <a:pt x="23044" y="64819"/>
                </a:lnTo>
                <a:lnTo>
                  <a:pt x="23133" y="65274"/>
                </a:lnTo>
                <a:lnTo>
                  <a:pt x="23246" y="65728"/>
                </a:lnTo>
                <a:lnTo>
                  <a:pt x="23360" y="66171"/>
                </a:lnTo>
                <a:lnTo>
                  <a:pt x="23499" y="66600"/>
                </a:lnTo>
                <a:lnTo>
                  <a:pt x="23651" y="67042"/>
                </a:lnTo>
                <a:lnTo>
                  <a:pt x="23815" y="67459"/>
                </a:lnTo>
                <a:lnTo>
                  <a:pt x="24004" y="67889"/>
                </a:lnTo>
                <a:lnTo>
                  <a:pt x="24194" y="68306"/>
                </a:lnTo>
                <a:lnTo>
                  <a:pt x="24409" y="68710"/>
                </a:lnTo>
                <a:lnTo>
                  <a:pt x="24636" y="69127"/>
                </a:lnTo>
                <a:lnTo>
                  <a:pt x="24889" y="69518"/>
                </a:lnTo>
                <a:lnTo>
                  <a:pt x="25141" y="69922"/>
                </a:lnTo>
                <a:lnTo>
                  <a:pt x="25419" y="70314"/>
                </a:lnTo>
                <a:lnTo>
                  <a:pt x="25710" y="70693"/>
                </a:lnTo>
                <a:lnTo>
                  <a:pt x="26013" y="71085"/>
                </a:lnTo>
                <a:lnTo>
                  <a:pt x="26329" y="71464"/>
                </a:lnTo>
                <a:lnTo>
                  <a:pt x="26670" y="71830"/>
                </a:lnTo>
                <a:lnTo>
                  <a:pt x="27024" y="72196"/>
                </a:lnTo>
                <a:lnTo>
                  <a:pt x="27377" y="72563"/>
                </a:lnTo>
                <a:lnTo>
                  <a:pt x="27756" y="72916"/>
                </a:lnTo>
                <a:lnTo>
                  <a:pt x="27959" y="73093"/>
                </a:lnTo>
                <a:lnTo>
                  <a:pt x="28135" y="73232"/>
                </a:lnTo>
                <a:lnTo>
                  <a:pt x="28312" y="73359"/>
                </a:lnTo>
                <a:lnTo>
                  <a:pt x="28464" y="73447"/>
                </a:lnTo>
                <a:lnTo>
                  <a:pt x="28616" y="73510"/>
                </a:lnTo>
                <a:lnTo>
                  <a:pt x="28755" y="73561"/>
                </a:lnTo>
                <a:lnTo>
                  <a:pt x="28881" y="73573"/>
                </a:lnTo>
                <a:lnTo>
                  <a:pt x="28995" y="73548"/>
                </a:lnTo>
                <a:lnTo>
                  <a:pt x="29096" y="73510"/>
                </a:lnTo>
                <a:lnTo>
                  <a:pt x="29197" y="73434"/>
                </a:lnTo>
                <a:lnTo>
                  <a:pt x="29285" y="73333"/>
                </a:lnTo>
                <a:lnTo>
                  <a:pt x="29361" y="73207"/>
                </a:lnTo>
                <a:lnTo>
                  <a:pt x="29437" y="73043"/>
                </a:lnTo>
                <a:lnTo>
                  <a:pt x="29500" y="72853"/>
                </a:lnTo>
                <a:lnTo>
                  <a:pt x="29550" y="72626"/>
                </a:lnTo>
                <a:lnTo>
                  <a:pt x="29601" y="72373"/>
                </a:lnTo>
                <a:lnTo>
                  <a:pt x="29702" y="71742"/>
                </a:lnTo>
                <a:lnTo>
                  <a:pt x="29778" y="71097"/>
                </a:lnTo>
                <a:lnTo>
                  <a:pt x="29854" y="70453"/>
                </a:lnTo>
                <a:lnTo>
                  <a:pt x="29904" y="69809"/>
                </a:lnTo>
                <a:lnTo>
                  <a:pt x="29942" y="69152"/>
                </a:lnTo>
                <a:lnTo>
                  <a:pt x="29967" y="68508"/>
                </a:lnTo>
                <a:lnTo>
                  <a:pt x="29980" y="67863"/>
                </a:lnTo>
                <a:lnTo>
                  <a:pt x="29980" y="67206"/>
                </a:lnTo>
                <a:lnTo>
                  <a:pt x="29955" y="66600"/>
                </a:lnTo>
                <a:lnTo>
                  <a:pt x="29892" y="66006"/>
                </a:lnTo>
                <a:lnTo>
                  <a:pt x="29816" y="65425"/>
                </a:lnTo>
                <a:lnTo>
                  <a:pt x="29753" y="65135"/>
                </a:lnTo>
                <a:lnTo>
                  <a:pt x="29702" y="64844"/>
                </a:lnTo>
                <a:lnTo>
                  <a:pt x="29626" y="64566"/>
                </a:lnTo>
                <a:lnTo>
                  <a:pt x="29550" y="64288"/>
                </a:lnTo>
                <a:lnTo>
                  <a:pt x="29475" y="64010"/>
                </a:lnTo>
                <a:lnTo>
                  <a:pt x="29386" y="63745"/>
                </a:lnTo>
                <a:lnTo>
                  <a:pt x="29285" y="63467"/>
                </a:lnTo>
                <a:lnTo>
                  <a:pt x="29184" y="63202"/>
                </a:lnTo>
                <a:lnTo>
                  <a:pt x="29070" y="62949"/>
                </a:lnTo>
                <a:lnTo>
                  <a:pt x="28957" y="62684"/>
                </a:lnTo>
                <a:lnTo>
                  <a:pt x="28830" y="62431"/>
                </a:lnTo>
                <a:lnTo>
                  <a:pt x="28691" y="62179"/>
                </a:lnTo>
                <a:lnTo>
                  <a:pt x="28552" y="61939"/>
                </a:lnTo>
                <a:lnTo>
                  <a:pt x="28401" y="61699"/>
                </a:lnTo>
                <a:lnTo>
                  <a:pt x="28249" y="61459"/>
                </a:lnTo>
                <a:lnTo>
                  <a:pt x="28085" y="61231"/>
                </a:lnTo>
                <a:lnTo>
                  <a:pt x="27908" y="61004"/>
                </a:lnTo>
                <a:lnTo>
                  <a:pt x="27731" y="60776"/>
                </a:lnTo>
                <a:lnTo>
                  <a:pt x="27542" y="60562"/>
                </a:lnTo>
                <a:lnTo>
                  <a:pt x="27352" y="60360"/>
                </a:lnTo>
                <a:lnTo>
                  <a:pt x="27150" y="60145"/>
                </a:lnTo>
                <a:lnTo>
                  <a:pt x="26935" y="59943"/>
                </a:lnTo>
                <a:lnTo>
                  <a:pt x="26720" y="59753"/>
                </a:lnTo>
                <a:lnTo>
                  <a:pt x="26493" y="59564"/>
                </a:lnTo>
                <a:lnTo>
                  <a:pt x="26266" y="59374"/>
                </a:lnTo>
                <a:lnTo>
                  <a:pt x="26026" y="59197"/>
                </a:lnTo>
                <a:lnTo>
                  <a:pt x="25710" y="58970"/>
                </a:lnTo>
                <a:lnTo>
                  <a:pt x="25407" y="58730"/>
                </a:lnTo>
                <a:lnTo>
                  <a:pt x="25116" y="58477"/>
                </a:lnTo>
                <a:lnTo>
                  <a:pt x="24838" y="58237"/>
                </a:lnTo>
                <a:lnTo>
                  <a:pt x="24573" y="57985"/>
                </a:lnTo>
                <a:lnTo>
                  <a:pt x="24307" y="57719"/>
                </a:lnTo>
                <a:lnTo>
                  <a:pt x="24055" y="57454"/>
                </a:lnTo>
                <a:lnTo>
                  <a:pt x="23802" y="57189"/>
                </a:lnTo>
                <a:lnTo>
                  <a:pt x="23322" y="56633"/>
                </a:lnTo>
                <a:lnTo>
                  <a:pt x="22855" y="56064"/>
                </a:lnTo>
                <a:lnTo>
                  <a:pt x="22400" y="55496"/>
                </a:lnTo>
                <a:lnTo>
                  <a:pt x="21945" y="54915"/>
                </a:lnTo>
                <a:lnTo>
                  <a:pt x="21111" y="53866"/>
                </a:lnTo>
                <a:lnTo>
                  <a:pt x="20909" y="53601"/>
                </a:lnTo>
                <a:lnTo>
                  <a:pt x="20720" y="53323"/>
                </a:lnTo>
                <a:lnTo>
                  <a:pt x="20530" y="53045"/>
                </a:lnTo>
                <a:lnTo>
                  <a:pt x="20353" y="52767"/>
                </a:lnTo>
                <a:lnTo>
                  <a:pt x="20265" y="52603"/>
                </a:lnTo>
                <a:lnTo>
                  <a:pt x="20189" y="52426"/>
                </a:lnTo>
                <a:lnTo>
                  <a:pt x="20126" y="52249"/>
                </a:lnTo>
                <a:lnTo>
                  <a:pt x="20075" y="52060"/>
                </a:lnTo>
                <a:lnTo>
                  <a:pt x="20037" y="51858"/>
                </a:lnTo>
                <a:lnTo>
                  <a:pt x="20012" y="51668"/>
                </a:lnTo>
                <a:lnTo>
                  <a:pt x="20012" y="51479"/>
                </a:lnTo>
                <a:lnTo>
                  <a:pt x="20025" y="51302"/>
                </a:lnTo>
                <a:lnTo>
                  <a:pt x="20606" y="46931"/>
                </a:lnTo>
                <a:lnTo>
                  <a:pt x="21200" y="42560"/>
                </a:lnTo>
                <a:lnTo>
                  <a:pt x="21793" y="38189"/>
                </a:lnTo>
                <a:lnTo>
                  <a:pt x="22375" y="33818"/>
                </a:lnTo>
                <a:lnTo>
                  <a:pt x="22450" y="33250"/>
                </a:lnTo>
                <a:lnTo>
                  <a:pt x="22501" y="32682"/>
                </a:lnTo>
                <a:lnTo>
                  <a:pt x="22615" y="31532"/>
                </a:lnTo>
                <a:lnTo>
                  <a:pt x="22716" y="30344"/>
                </a:lnTo>
                <a:lnTo>
                  <a:pt x="22817" y="29094"/>
                </a:lnTo>
                <a:lnTo>
                  <a:pt x="23436" y="29624"/>
                </a:lnTo>
                <a:lnTo>
                  <a:pt x="24042" y="30155"/>
                </a:lnTo>
                <a:lnTo>
                  <a:pt x="24623" y="30711"/>
                </a:lnTo>
                <a:lnTo>
                  <a:pt x="25179" y="31267"/>
                </a:lnTo>
                <a:lnTo>
                  <a:pt x="25722" y="31822"/>
                </a:lnTo>
                <a:lnTo>
                  <a:pt x="26253" y="32404"/>
                </a:lnTo>
                <a:lnTo>
                  <a:pt x="26758" y="32997"/>
                </a:lnTo>
                <a:lnTo>
                  <a:pt x="27251" y="33591"/>
                </a:lnTo>
                <a:lnTo>
                  <a:pt x="27719" y="34210"/>
                </a:lnTo>
                <a:lnTo>
                  <a:pt x="28173" y="34829"/>
                </a:lnTo>
                <a:lnTo>
                  <a:pt x="28603" y="35461"/>
                </a:lnTo>
                <a:lnTo>
                  <a:pt x="29020" y="36118"/>
                </a:lnTo>
                <a:lnTo>
                  <a:pt x="29411" y="36787"/>
                </a:lnTo>
                <a:lnTo>
                  <a:pt x="29803" y="37457"/>
                </a:lnTo>
                <a:lnTo>
                  <a:pt x="30157" y="38151"/>
                </a:lnTo>
                <a:lnTo>
                  <a:pt x="30498" y="38871"/>
                </a:lnTo>
                <a:lnTo>
                  <a:pt x="30106" y="39124"/>
                </a:lnTo>
                <a:lnTo>
                  <a:pt x="29715" y="39402"/>
                </a:lnTo>
                <a:lnTo>
                  <a:pt x="29348" y="39693"/>
                </a:lnTo>
                <a:lnTo>
                  <a:pt x="28995" y="39983"/>
                </a:lnTo>
                <a:lnTo>
                  <a:pt x="28641" y="40286"/>
                </a:lnTo>
                <a:lnTo>
                  <a:pt x="28312" y="40602"/>
                </a:lnTo>
                <a:lnTo>
                  <a:pt x="28009" y="40931"/>
                </a:lnTo>
                <a:lnTo>
                  <a:pt x="27706" y="41259"/>
                </a:lnTo>
                <a:lnTo>
                  <a:pt x="27428" y="41600"/>
                </a:lnTo>
                <a:lnTo>
                  <a:pt x="27163" y="41966"/>
                </a:lnTo>
                <a:lnTo>
                  <a:pt x="26910" y="42333"/>
                </a:lnTo>
                <a:lnTo>
                  <a:pt x="26670" y="42699"/>
                </a:lnTo>
                <a:lnTo>
                  <a:pt x="26455" y="43091"/>
                </a:lnTo>
                <a:lnTo>
                  <a:pt x="26240" y="43495"/>
                </a:lnTo>
                <a:lnTo>
                  <a:pt x="26051" y="43899"/>
                </a:lnTo>
                <a:lnTo>
                  <a:pt x="25887" y="44316"/>
                </a:lnTo>
                <a:lnTo>
                  <a:pt x="25672" y="44885"/>
                </a:lnTo>
                <a:lnTo>
                  <a:pt x="25571" y="45163"/>
                </a:lnTo>
                <a:lnTo>
                  <a:pt x="25470" y="45453"/>
                </a:lnTo>
                <a:lnTo>
                  <a:pt x="25381" y="45756"/>
                </a:lnTo>
                <a:lnTo>
                  <a:pt x="25318" y="46047"/>
                </a:lnTo>
                <a:lnTo>
                  <a:pt x="25255" y="46350"/>
                </a:lnTo>
                <a:lnTo>
                  <a:pt x="25204" y="46653"/>
                </a:lnTo>
                <a:lnTo>
                  <a:pt x="25179" y="46956"/>
                </a:lnTo>
                <a:lnTo>
                  <a:pt x="25179" y="47260"/>
                </a:lnTo>
                <a:lnTo>
                  <a:pt x="25204" y="47575"/>
                </a:lnTo>
                <a:lnTo>
                  <a:pt x="25255" y="47891"/>
                </a:lnTo>
                <a:lnTo>
                  <a:pt x="25331" y="48207"/>
                </a:lnTo>
                <a:lnTo>
                  <a:pt x="25381" y="48371"/>
                </a:lnTo>
                <a:lnTo>
                  <a:pt x="25432" y="48523"/>
                </a:lnTo>
                <a:lnTo>
                  <a:pt x="25495" y="48687"/>
                </a:lnTo>
                <a:lnTo>
                  <a:pt x="25571" y="48851"/>
                </a:lnTo>
                <a:lnTo>
                  <a:pt x="25659" y="49015"/>
                </a:lnTo>
                <a:lnTo>
                  <a:pt x="25748" y="49180"/>
                </a:lnTo>
                <a:lnTo>
                  <a:pt x="26304" y="48763"/>
                </a:lnTo>
                <a:lnTo>
                  <a:pt x="26834" y="48346"/>
                </a:lnTo>
                <a:lnTo>
                  <a:pt x="27327" y="47916"/>
                </a:lnTo>
                <a:lnTo>
                  <a:pt x="27807" y="47474"/>
                </a:lnTo>
                <a:lnTo>
                  <a:pt x="28262" y="47020"/>
                </a:lnTo>
                <a:lnTo>
                  <a:pt x="28679" y="46539"/>
                </a:lnTo>
                <a:lnTo>
                  <a:pt x="28881" y="46299"/>
                </a:lnTo>
                <a:lnTo>
                  <a:pt x="29070" y="46059"/>
                </a:lnTo>
                <a:lnTo>
                  <a:pt x="29260" y="45807"/>
                </a:lnTo>
                <a:lnTo>
                  <a:pt x="29449" y="45554"/>
                </a:lnTo>
                <a:lnTo>
                  <a:pt x="29614" y="45301"/>
                </a:lnTo>
                <a:lnTo>
                  <a:pt x="29790" y="45036"/>
                </a:lnTo>
                <a:lnTo>
                  <a:pt x="29942" y="44771"/>
                </a:lnTo>
                <a:lnTo>
                  <a:pt x="30094" y="44493"/>
                </a:lnTo>
                <a:lnTo>
                  <a:pt x="30245" y="44228"/>
                </a:lnTo>
                <a:lnTo>
                  <a:pt x="30384" y="43937"/>
                </a:lnTo>
                <a:lnTo>
                  <a:pt x="30511" y="43659"/>
                </a:lnTo>
                <a:lnTo>
                  <a:pt x="30637" y="43369"/>
                </a:lnTo>
                <a:lnTo>
                  <a:pt x="30751" y="43066"/>
                </a:lnTo>
                <a:lnTo>
                  <a:pt x="30852" y="42775"/>
                </a:lnTo>
                <a:lnTo>
                  <a:pt x="30953" y="42459"/>
                </a:lnTo>
                <a:lnTo>
                  <a:pt x="31041" y="42156"/>
                </a:lnTo>
                <a:lnTo>
                  <a:pt x="31130" y="41840"/>
                </a:lnTo>
                <a:lnTo>
                  <a:pt x="31205" y="41512"/>
                </a:lnTo>
                <a:lnTo>
                  <a:pt x="31269" y="41183"/>
                </a:lnTo>
                <a:lnTo>
                  <a:pt x="31319" y="40842"/>
                </a:lnTo>
                <a:lnTo>
                  <a:pt x="31509" y="41385"/>
                </a:lnTo>
                <a:lnTo>
                  <a:pt x="31711" y="41916"/>
                </a:lnTo>
                <a:lnTo>
                  <a:pt x="31900" y="42459"/>
                </a:lnTo>
                <a:lnTo>
                  <a:pt x="32090" y="43002"/>
                </a:lnTo>
                <a:lnTo>
                  <a:pt x="32166" y="43268"/>
                </a:lnTo>
                <a:lnTo>
                  <a:pt x="32241" y="43533"/>
                </a:lnTo>
                <a:lnTo>
                  <a:pt x="32292" y="43798"/>
                </a:lnTo>
                <a:lnTo>
                  <a:pt x="32342" y="44063"/>
                </a:lnTo>
                <a:lnTo>
                  <a:pt x="32368" y="44316"/>
                </a:lnTo>
                <a:lnTo>
                  <a:pt x="32368" y="44581"/>
                </a:lnTo>
                <a:lnTo>
                  <a:pt x="32368" y="44834"/>
                </a:lnTo>
                <a:lnTo>
                  <a:pt x="32330" y="45087"/>
                </a:lnTo>
                <a:lnTo>
                  <a:pt x="32178" y="45958"/>
                </a:lnTo>
                <a:lnTo>
                  <a:pt x="32065" y="46830"/>
                </a:lnTo>
                <a:lnTo>
                  <a:pt x="31963" y="47689"/>
                </a:lnTo>
                <a:lnTo>
                  <a:pt x="31926" y="48131"/>
                </a:lnTo>
                <a:lnTo>
                  <a:pt x="31900" y="48561"/>
                </a:lnTo>
                <a:lnTo>
                  <a:pt x="31875" y="48990"/>
                </a:lnTo>
                <a:lnTo>
                  <a:pt x="31862" y="49432"/>
                </a:lnTo>
                <a:lnTo>
                  <a:pt x="31862" y="49862"/>
                </a:lnTo>
                <a:lnTo>
                  <a:pt x="31862" y="50291"/>
                </a:lnTo>
                <a:lnTo>
                  <a:pt x="31875" y="50734"/>
                </a:lnTo>
                <a:lnTo>
                  <a:pt x="31900" y="51163"/>
                </a:lnTo>
                <a:lnTo>
                  <a:pt x="31938" y="51605"/>
                </a:lnTo>
                <a:lnTo>
                  <a:pt x="31976" y="52035"/>
                </a:lnTo>
                <a:lnTo>
                  <a:pt x="32027" y="52464"/>
                </a:lnTo>
                <a:lnTo>
                  <a:pt x="32102" y="52881"/>
                </a:lnTo>
                <a:lnTo>
                  <a:pt x="32191" y="53285"/>
                </a:lnTo>
                <a:lnTo>
                  <a:pt x="32305" y="53677"/>
                </a:lnTo>
                <a:lnTo>
                  <a:pt x="32431" y="54069"/>
                </a:lnTo>
                <a:lnTo>
                  <a:pt x="32582" y="54448"/>
                </a:lnTo>
                <a:lnTo>
                  <a:pt x="32747" y="54814"/>
                </a:lnTo>
                <a:lnTo>
                  <a:pt x="32936" y="55168"/>
                </a:lnTo>
                <a:lnTo>
                  <a:pt x="33138" y="55521"/>
                </a:lnTo>
                <a:lnTo>
                  <a:pt x="33353" y="55862"/>
                </a:lnTo>
                <a:lnTo>
                  <a:pt x="33593" y="56191"/>
                </a:lnTo>
                <a:lnTo>
                  <a:pt x="33846" y="56507"/>
                </a:lnTo>
                <a:lnTo>
                  <a:pt x="34124" y="56822"/>
                </a:lnTo>
                <a:lnTo>
                  <a:pt x="34402" y="57113"/>
                </a:lnTo>
                <a:lnTo>
                  <a:pt x="34705" y="57416"/>
                </a:lnTo>
                <a:lnTo>
                  <a:pt x="35033" y="57694"/>
                </a:lnTo>
                <a:lnTo>
                  <a:pt x="35147" y="57783"/>
                </a:lnTo>
                <a:lnTo>
                  <a:pt x="35261" y="57871"/>
                </a:lnTo>
                <a:lnTo>
                  <a:pt x="35375" y="57934"/>
                </a:lnTo>
                <a:lnTo>
                  <a:pt x="35488" y="57997"/>
                </a:lnTo>
                <a:lnTo>
                  <a:pt x="35589" y="58048"/>
                </a:lnTo>
                <a:lnTo>
                  <a:pt x="35703" y="58073"/>
                </a:lnTo>
                <a:lnTo>
                  <a:pt x="35804" y="58086"/>
                </a:lnTo>
                <a:lnTo>
                  <a:pt x="35893" y="58086"/>
                </a:lnTo>
                <a:lnTo>
                  <a:pt x="35994" y="58073"/>
                </a:lnTo>
                <a:lnTo>
                  <a:pt x="36082" y="58023"/>
                </a:lnTo>
                <a:lnTo>
                  <a:pt x="36158" y="57972"/>
                </a:lnTo>
                <a:lnTo>
                  <a:pt x="36234" y="57884"/>
                </a:lnTo>
                <a:lnTo>
                  <a:pt x="36297" y="57783"/>
                </a:lnTo>
                <a:lnTo>
                  <a:pt x="36360" y="57656"/>
                </a:lnTo>
                <a:lnTo>
                  <a:pt x="36410" y="57505"/>
                </a:lnTo>
                <a:lnTo>
                  <a:pt x="36448" y="57328"/>
                </a:lnTo>
                <a:lnTo>
                  <a:pt x="36537" y="56898"/>
                </a:lnTo>
                <a:lnTo>
                  <a:pt x="36600" y="56469"/>
                </a:lnTo>
                <a:lnTo>
                  <a:pt x="36663" y="56052"/>
                </a:lnTo>
                <a:lnTo>
                  <a:pt x="36714" y="55622"/>
                </a:lnTo>
                <a:lnTo>
                  <a:pt x="36752" y="55205"/>
                </a:lnTo>
                <a:lnTo>
                  <a:pt x="36789" y="54789"/>
                </a:lnTo>
                <a:lnTo>
                  <a:pt x="36802" y="54372"/>
                </a:lnTo>
                <a:lnTo>
                  <a:pt x="36815" y="53955"/>
                </a:lnTo>
                <a:lnTo>
                  <a:pt x="36815" y="53551"/>
                </a:lnTo>
                <a:lnTo>
                  <a:pt x="36802" y="53134"/>
                </a:lnTo>
                <a:lnTo>
                  <a:pt x="36789" y="52729"/>
                </a:lnTo>
                <a:lnTo>
                  <a:pt x="36752" y="52325"/>
                </a:lnTo>
                <a:lnTo>
                  <a:pt x="36714" y="51921"/>
                </a:lnTo>
                <a:lnTo>
                  <a:pt x="36663" y="51529"/>
                </a:lnTo>
                <a:lnTo>
                  <a:pt x="36600" y="51125"/>
                </a:lnTo>
                <a:lnTo>
                  <a:pt x="36524" y="50734"/>
                </a:lnTo>
                <a:lnTo>
                  <a:pt x="36448" y="50342"/>
                </a:lnTo>
                <a:lnTo>
                  <a:pt x="36347" y="49950"/>
                </a:lnTo>
                <a:lnTo>
                  <a:pt x="36234" y="49559"/>
                </a:lnTo>
                <a:lnTo>
                  <a:pt x="36120" y="49180"/>
                </a:lnTo>
                <a:lnTo>
                  <a:pt x="35994" y="48788"/>
                </a:lnTo>
                <a:lnTo>
                  <a:pt x="35842" y="48409"/>
                </a:lnTo>
                <a:lnTo>
                  <a:pt x="35690" y="48030"/>
                </a:lnTo>
                <a:lnTo>
                  <a:pt x="35526" y="47651"/>
                </a:lnTo>
                <a:lnTo>
                  <a:pt x="35337" y="47285"/>
                </a:lnTo>
                <a:lnTo>
                  <a:pt x="35147" y="46918"/>
                </a:lnTo>
                <a:lnTo>
                  <a:pt x="34945" y="46552"/>
                </a:lnTo>
                <a:lnTo>
                  <a:pt x="34730" y="46186"/>
                </a:lnTo>
                <a:lnTo>
                  <a:pt x="34503" y="45819"/>
                </a:lnTo>
                <a:lnTo>
                  <a:pt x="34250" y="45466"/>
                </a:lnTo>
                <a:lnTo>
                  <a:pt x="33997" y="45099"/>
                </a:lnTo>
                <a:lnTo>
                  <a:pt x="33732" y="44746"/>
                </a:lnTo>
                <a:lnTo>
                  <a:pt x="33505" y="44442"/>
                </a:lnTo>
                <a:lnTo>
                  <a:pt x="33404" y="44291"/>
                </a:lnTo>
                <a:lnTo>
                  <a:pt x="33315" y="44127"/>
                </a:lnTo>
                <a:lnTo>
                  <a:pt x="33227" y="43962"/>
                </a:lnTo>
                <a:lnTo>
                  <a:pt x="33151" y="43786"/>
                </a:lnTo>
                <a:lnTo>
                  <a:pt x="33075" y="43621"/>
                </a:lnTo>
                <a:lnTo>
                  <a:pt x="33025" y="43444"/>
                </a:lnTo>
                <a:lnTo>
                  <a:pt x="32886" y="42889"/>
                </a:lnTo>
                <a:lnTo>
                  <a:pt x="32721" y="42345"/>
                </a:lnTo>
                <a:lnTo>
                  <a:pt x="32557" y="41802"/>
                </a:lnTo>
                <a:lnTo>
                  <a:pt x="32380" y="41272"/>
                </a:lnTo>
                <a:lnTo>
                  <a:pt x="32191" y="40754"/>
                </a:lnTo>
                <a:lnTo>
                  <a:pt x="32001" y="40223"/>
                </a:lnTo>
                <a:lnTo>
                  <a:pt x="31787" y="39718"/>
                </a:lnTo>
                <a:lnTo>
                  <a:pt x="31572" y="39213"/>
                </a:lnTo>
                <a:lnTo>
                  <a:pt x="31357" y="38707"/>
                </a:lnTo>
                <a:lnTo>
                  <a:pt x="31117" y="38215"/>
                </a:lnTo>
                <a:lnTo>
                  <a:pt x="30877" y="37722"/>
                </a:lnTo>
                <a:lnTo>
                  <a:pt x="30612" y="37242"/>
                </a:lnTo>
                <a:lnTo>
                  <a:pt x="30359" y="36762"/>
                </a:lnTo>
                <a:lnTo>
                  <a:pt x="30081" y="36294"/>
                </a:lnTo>
                <a:lnTo>
                  <a:pt x="29803" y="35827"/>
                </a:lnTo>
                <a:lnTo>
                  <a:pt x="29513" y="35372"/>
                </a:lnTo>
                <a:lnTo>
                  <a:pt x="29209" y="34917"/>
                </a:lnTo>
                <a:lnTo>
                  <a:pt x="28893" y="34475"/>
                </a:lnTo>
                <a:lnTo>
                  <a:pt x="28578" y="34033"/>
                </a:lnTo>
                <a:lnTo>
                  <a:pt x="28249" y="33591"/>
                </a:lnTo>
                <a:lnTo>
                  <a:pt x="27921" y="33162"/>
                </a:lnTo>
                <a:lnTo>
                  <a:pt x="27580" y="32732"/>
                </a:lnTo>
                <a:lnTo>
                  <a:pt x="27226" y="32315"/>
                </a:lnTo>
                <a:lnTo>
                  <a:pt x="26859" y="31898"/>
                </a:lnTo>
                <a:lnTo>
                  <a:pt x="26493" y="31494"/>
                </a:lnTo>
                <a:lnTo>
                  <a:pt x="26114" y="31090"/>
                </a:lnTo>
                <a:lnTo>
                  <a:pt x="25735" y="30686"/>
                </a:lnTo>
                <a:lnTo>
                  <a:pt x="25343" y="30294"/>
                </a:lnTo>
                <a:lnTo>
                  <a:pt x="24939" y="29902"/>
                </a:lnTo>
                <a:lnTo>
                  <a:pt x="24522" y="29523"/>
                </a:lnTo>
                <a:lnTo>
                  <a:pt x="24105" y="29144"/>
                </a:lnTo>
                <a:lnTo>
                  <a:pt x="23688" y="28765"/>
                </a:lnTo>
                <a:lnTo>
                  <a:pt x="23613" y="28702"/>
                </a:lnTo>
                <a:lnTo>
                  <a:pt x="23537" y="28626"/>
                </a:lnTo>
                <a:lnTo>
                  <a:pt x="23398" y="28437"/>
                </a:lnTo>
                <a:lnTo>
                  <a:pt x="23284" y="28247"/>
                </a:lnTo>
                <a:lnTo>
                  <a:pt x="23183" y="28033"/>
                </a:lnTo>
                <a:lnTo>
                  <a:pt x="23095" y="27805"/>
                </a:lnTo>
                <a:lnTo>
                  <a:pt x="23031" y="27578"/>
                </a:lnTo>
                <a:lnTo>
                  <a:pt x="22994" y="27351"/>
                </a:lnTo>
                <a:lnTo>
                  <a:pt x="22968" y="27136"/>
                </a:lnTo>
                <a:lnTo>
                  <a:pt x="22930" y="24988"/>
                </a:lnTo>
                <a:lnTo>
                  <a:pt x="22905" y="22853"/>
                </a:lnTo>
                <a:lnTo>
                  <a:pt x="22867" y="18558"/>
                </a:lnTo>
                <a:lnTo>
                  <a:pt x="22842" y="16411"/>
                </a:lnTo>
                <a:lnTo>
                  <a:pt x="22791" y="14263"/>
                </a:lnTo>
                <a:lnTo>
                  <a:pt x="22754" y="13189"/>
                </a:lnTo>
                <a:lnTo>
                  <a:pt x="22703" y="12116"/>
                </a:lnTo>
                <a:lnTo>
                  <a:pt x="22652" y="11054"/>
                </a:lnTo>
                <a:lnTo>
                  <a:pt x="22589" y="9981"/>
                </a:lnTo>
                <a:lnTo>
                  <a:pt x="22539" y="9349"/>
                </a:lnTo>
                <a:lnTo>
                  <a:pt x="22463" y="8730"/>
                </a:lnTo>
                <a:lnTo>
                  <a:pt x="22387" y="8098"/>
                </a:lnTo>
                <a:lnTo>
                  <a:pt x="22286" y="7479"/>
                </a:lnTo>
                <a:lnTo>
                  <a:pt x="22185" y="6848"/>
                </a:lnTo>
                <a:lnTo>
                  <a:pt x="22059" y="6229"/>
                </a:lnTo>
                <a:lnTo>
                  <a:pt x="21806" y="4978"/>
                </a:lnTo>
                <a:lnTo>
                  <a:pt x="21515" y="3740"/>
                </a:lnTo>
                <a:lnTo>
                  <a:pt x="21238" y="2490"/>
                </a:lnTo>
                <a:lnTo>
                  <a:pt x="20947" y="1252"/>
                </a:lnTo>
                <a:lnTo>
                  <a:pt x="206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501042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Google Shape;438;p56"/>
          <p:cNvSpPr txBox="1">
            <a:spLocks noGrp="1"/>
          </p:cNvSpPr>
          <p:nvPr>
            <p:ph type="title"/>
          </p:nvPr>
        </p:nvSpPr>
        <p:spPr>
          <a:xfrm>
            <a:off x="720000" y="401631"/>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D"/>
              <a:t>Jenis</a:t>
            </a:r>
            <a:r>
              <a:rPr lang="en"/>
              <a:t> Jenis IP ADDRESS</a:t>
            </a:r>
            <a:endParaRPr/>
          </a:p>
        </p:txBody>
      </p:sp>
      <p:sp>
        <p:nvSpPr>
          <p:cNvPr id="439" name="Google Shape;439;p56"/>
          <p:cNvSpPr txBox="1">
            <a:spLocks noGrp="1"/>
          </p:cNvSpPr>
          <p:nvPr>
            <p:ph type="title" idx="2"/>
          </p:nvPr>
        </p:nvSpPr>
        <p:spPr>
          <a:xfrm>
            <a:off x="1830222" y="1219517"/>
            <a:ext cx="24801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D"/>
              <a:t>IP Addres Dinamis</a:t>
            </a:r>
            <a:endParaRPr/>
          </a:p>
        </p:txBody>
      </p:sp>
      <p:sp>
        <p:nvSpPr>
          <p:cNvPr id="440" name="Google Shape;440;p56"/>
          <p:cNvSpPr txBox="1">
            <a:spLocks noGrp="1"/>
          </p:cNvSpPr>
          <p:nvPr>
            <p:ph type="subTitle" idx="1"/>
          </p:nvPr>
        </p:nvSpPr>
        <p:spPr>
          <a:xfrm>
            <a:off x="1830222" y="1692029"/>
            <a:ext cx="6048743" cy="879721"/>
          </a:xfrm>
          <a:prstGeom prst="rect">
            <a:avLst/>
          </a:prstGeom>
        </p:spPr>
        <p:txBody>
          <a:bodyPr spcFirstLastPara="1" wrap="square" lIns="91425" tIns="91425" rIns="91425" bIns="91425" anchor="t" anchorCtr="0">
            <a:noAutofit/>
          </a:bodyPr>
          <a:lstStyle/>
          <a:p>
            <a:pPr marL="0" lvl="0" indent="0" algn="just" rtl="0">
              <a:spcBef>
                <a:spcPts val="0"/>
              </a:spcBef>
              <a:spcAft>
                <a:spcPts val="1600"/>
              </a:spcAft>
              <a:buNone/>
            </a:pPr>
            <a:r>
              <a:rPr lang="en-ID" sz="1400"/>
              <a:t>IP Address dinamis diberikan kepada perangkat oleh server DHCP (Dynamic Host Configuration Protocol) secara dinamis. IP Address dinamis tidak tetap dan dapat berubah setiap kali perangkat terhubung ke jaringan. Penggunaan IP Address dinamis memungkinkan jaringan untuk mengelola dan mengalokasikan alamat IP dengan lebih efisien, terutama dalam jaringan yang memiliki banyak perangkat.</a:t>
            </a:r>
            <a:endParaRPr/>
          </a:p>
        </p:txBody>
      </p:sp>
      <p:sp>
        <p:nvSpPr>
          <p:cNvPr id="441" name="Google Shape;441;p56"/>
          <p:cNvSpPr txBox="1">
            <a:spLocks noGrp="1"/>
          </p:cNvSpPr>
          <p:nvPr>
            <p:ph type="title" idx="3"/>
          </p:nvPr>
        </p:nvSpPr>
        <p:spPr>
          <a:xfrm>
            <a:off x="1830222" y="3080808"/>
            <a:ext cx="3284918"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t>IP Address Statis</a:t>
            </a:r>
            <a:endParaRPr/>
          </a:p>
        </p:txBody>
      </p:sp>
      <p:sp>
        <p:nvSpPr>
          <p:cNvPr id="442" name="Google Shape;442;p56"/>
          <p:cNvSpPr txBox="1">
            <a:spLocks noGrp="1"/>
          </p:cNvSpPr>
          <p:nvPr>
            <p:ph type="subTitle" idx="4"/>
          </p:nvPr>
        </p:nvSpPr>
        <p:spPr>
          <a:xfrm>
            <a:off x="1830222" y="3488044"/>
            <a:ext cx="6488755" cy="1253825"/>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ID" sz="1400"/>
              <a:t>IP Address statis adalah alamat yang ditetapkan secara manual kepada perangkat dan tidak berubah. IP Address ini tidak bergantung pada server DHCP dan tidak berubah meskipun perangkat terhubung atau tidak. IP Address statis digunakan untuk perangkat yang memerlukan konsistensi alamat IP, seperti server atau perangkat jaringan tertentu.</a:t>
            </a:r>
            <a:endParaRPr sz="1400"/>
          </a:p>
        </p:txBody>
      </p:sp>
      <p:sp>
        <p:nvSpPr>
          <p:cNvPr id="448" name="Google Shape;448;p56"/>
          <p:cNvSpPr/>
          <p:nvPr/>
        </p:nvSpPr>
        <p:spPr>
          <a:xfrm rot="10800000">
            <a:off x="967367" y="1334360"/>
            <a:ext cx="728303" cy="728332"/>
          </a:xfrm>
          <a:custGeom>
            <a:avLst/>
            <a:gdLst/>
            <a:ahLst/>
            <a:cxnLst/>
            <a:rect l="l" t="t" r="r" b="b"/>
            <a:pathLst>
              <a:path w="103710" h="103714" extrusionOk="0">
                <a:moveTo>
                  <a:pt x="51861" y="0"/>
                </a:moveTo>
                <a:lnTo>
                  <a:pt x="51192" y="13"/>
                </a:lnTo>
                <a:lnTo>
                  <a:pt x="50522" y="25"/>
                </a:lnTo>
                <a:lnTo>
                  <a:pt x="49852" y="38"/>
                </a:lnTo>
                <a:lnTo>
                  <a:pt x="49183" y="76"/>
                </a:lnTo>
                <a:lnTo>
                  <a:pt x="48526" y="114"/>
                </a:lnTo>
                <a:lnTo>
                  <a:pt x="47869" y="152"/>
                </a:lnTo>
                <a:lnTo>
                  <a:pt x="47212" y="215"/>
                </a:lnTo>
                <a:lnTo>
                  <a:pt x="46555" y="278"/>
                </a:lnTo>
                <a:lnTo>
                  <a:pt x="45898" y="341"/>
                </a:lnTo>
                <a:lnTo>
                  <a:pt x="45254" y="417"/>
                </a:lnTo>
                <a:lnTo>
                  <a:pt x="44610" y="505"/>
                </a:lnTo>
                <a:lnTo>
                  <a:pt x="43965" y="607"/>
                </a:lnTo>
                <a:lnTo>
                  <a:pt x="43321" y="708"/>
                </a:lnTo>
                <a:lnTo>
                  <a:pt x="42677" y="821"/>
                </a:lnTo>
                <a:lnTo>
                  <a:pt x="42045" y="935"/>
                </a:lnTo>
                <a:lnTo>
                  <a:pt x="41401" y="1061"/>
                </a:lnTo>
                <a:lnTo>
                  <a:pt x="40769" y="1188"/>
                </a:lnTo>
                <a:lnTo>
                  <a:pt x="40150" y="1339"/>
                </a:lnTo>
                <a:lnTo>
                  <a:pt x="39518" y="1478"/>
                </a:lnTo>
                <a:lnTo>
                  <a:pt x="38899" y="1642"/>
                </a:lnTo>
                <a:lnTo>
                  <a:pt x="38280" y="1807"/>
                </a:lnTo>
                <a:lnTo>
                  <a:pt x="37661" y="1971"/>
                </a:lnTo>
                <a:lnTo>
                  <a:pt x="37042" y="2148"/>
                </a:lnTo>
                <a:lnTo>
                  <a:pt x="36436" y="2337"/>
                </a:lnTo>
                <a:lnTo>
                  <a:pt x="35829" y="2527"/>
                </a:lnTo>
                <a:lnTo>
                  <a:pt x="35223" y="2729"/>
                </a:lnTo>
                <a:lnTo>
                  <a:pt x="34629" y="2931"/>
                </a:lnTo>
                <a:lnTo>
                  <a:pt x="34023" y="3146"/>
                </a:lnTo>
                <a:lnTo>
                  <a:pt x="33429" y="3373"/>
                </a:lnTo>
                <a:lnTo>
                  <a:pt x="32848" y="3600"/>
                </a:lnTo>
                <a:lnTo>
                  <a:pt x="32254" y="3840"/>
                </a:lnTo>
                <a:lnTo>
                  <a:pt x="31673" y="4080"/>
                </a:lnTo>
                <a:lnTo>
                  <a:pt x="31092" y="4333"/>
                </a:lnTo>
                <a:lnTo>
                  <a:pt x="30510" y="4586"/>
                </a:lnTo>
                <a:lnTo>
                  <a:pt x="29942" y="4851"/>
                </a:lnTo>
                <a:lnTo>
                  <a:pt x="29373" y="5116"/>
                </a:lnTo>
                <a:lnTo>
                  <a:pt x="28805" y="5394"/>
                </a:lnTo>
                <a:lnTo>
                  <a:pt x="28249" y="5672"/>
                </a:lnTo>
                <a:lnTo>
                  <a:pt x="27693" y="5963"/>
                </a:lnTo>
                <a:lnTo>
                  <a:pt x="27137" y="6266"/>
                </a:lnTo>
                <a:lnTo>
                  <a:pt x="26594" y="6569"/>
                </a:lnTo>
                <a:lnTo>
                  <a:pt x="26051" y="6872"/>
                </a:lnTo>
                <a:lnTo>
                  <a:pt x="24964" y="7517"/>
                </a:lnTo>
                <a:lnTo>
                  <a:pt x="23903" y="8173"/>
                </a:lnTo>
                <a:lnTo>
                  <a:pt x="22867" y="8856"/>
                </a:lnTo>
                <a:lnTo>
                  <a:pt x="21831" y="9576"/>
                </a:lnTo>
                <a:lnTo>
                  <a:pt x="20833" y="10308"/>
                </a:lnTo>
                <a:lnTo>
                  <a:pt x="19835" y="11066"/>
                </a:lnTo>
                <a:lnTo>
                  <a:pt x="18875" y="11850"/>
                </a:lnTo>
                <a:lnTo>
                  <a:pt x="17915" y="12645"/>
                </a:lnTo>
                <a:lnTo>
                  <a:pt x="16992" y="13479"/>
                </a:lnTo>
                <a:lnTo>
                  <a:pt x="16083" y="14326"/>
                </a:lnTo>
                <a:lnTo>
                  <a:pt x="15186" y="15197"/>
                </a:lnTo>
                <a:lnTo>
                  <a:pt x="14314" y="16081"/>
                </a:lnTo>
                <a:lnTo>
                  <a:pt x="13468" y="16991"/>
                </a:lnTo>
                <a:lnTo>
                  <a:pt x="12646" y="17926"/>
                </a:lnTo>
                <a:lnTo>
                  <a:pt x="11838" y="18873"/>
                </a:lnTo>
                <a:lnTo>
                  <a:pt x="11055" y="19846"/>
                </a:lnTo>
                <a:lnTo>
                  <a:pt x="10297" y="20831"/>
                </a:lnTo>
                <a:lnTo>
                  <a:pt x="9564" y="21842"/>
                </a:lnTo>
                <a:lnTo>
                  <a:pt x="8856" y="22865"/>
                </a:lnTo>
                <a:lnTo>
                  <a:pt x="8174" y="23914"/>
                </a:lnTo>
                <a:lnTo>
                  <a:pt x="7505" y="24975"/>
                </a:lnTo>
                <a:lnTo>
                  <a:pt x="6873" y="26049"/>
                </a:lnTo>
                <a:lnTo>
                  <a:pt x="6557" y="26592"/>
                </a:lnTo>
                <a:lnTo>
                  <a:pt x="6254" y="27148"/>
                </a:lnTo>
                <a:lnTo>
                  <a:pt x="5963" y="27691"/>
                </a:lnTo>
                <a:lnTo>
                  <a:pt x="5673" y="28247"/>
                </a:lnTo>
                <a:lnTo>
                  <a:pt x="5395" y="28815"/>
                </a:lnTo>
                <a:lnTo>
                  <a:pt x="5117" y="29384"/>
                </a:lnTo>
                <a:lnTo>
                  <a:pt x="4839" y="29952"/>
                </a:lnTo>
                <a:lnTo>
                  <a:pt x="4586" y="30521"/>
                </a:lnTo>
                <a:lnTo>
                  <a:pt x="4321" y="31102"/>
                </a:lnTo>
                <a:lnTo>
                  <a:pt x="4068" y="31670"/>
                </a:lnTo>
                <a:lnTo>
                  <a:pt x="3828" y="32264"/>
                </a:lnTo>
                <a:lnTo>
                  <a:pt x="3601" y="32845"/>
                </a:lnTo>
                <a:lnTo>
                  <a:pt x="3373" y="33439"/>
                </a:lnTo>
                <a:lnTo>
                  <a:pt x="3146" y="34032"/>
                </a:lnTo>
                <a:lnTo>
                  <a:pt x="2931" y="34626"/>
                </a:lnTo>
                <a:lnTo>
                  <a:pt x="2729" y="35233"/>
                </a:lnTo>
                <a:lnTo>
                  <a:pt x="2527" y="35826"/>
                </a:lnTo>
                <a:lnTo>
                  <a:pt x="2325" y="36445"/>
                </a:lnTo>
                <a:lnTo>
                  <a:pt x="2148" y="37052"/>
                </a:lnTo>
                <a:lnTo>
                  <a:pt x="1971" y="37658"/>
                </a:lnTo>
                <a:lnTo>
                  <a:pt x="1794" y="38277"/>
                </a:lnTo>
                <a:lnTo>
                  <a:pt x="1630" y="38896"/>
                </a:lnTo>
                <a:lnTo>
                  <a:pt x="1478" y="39528"/>
                </a:lnTo>
                <a:lnTo>
                  <a:pt x="1327" y="40147"/>
                </a:lnTo>
                <a:lnTo>
                  <a:pt x="1188" y="40778"/>
                </a:lnTo>
                <a:lnTo>
                  <a:pt x="1049" y="41410"/>
                </a:lnTo>
                <a:lnTo>
                  <a:pt x="922" y="42042"/>
                </a:lnTo>
                <a:lnTo>
                  <a:pt x="809" y="42686"/>
                </a:lnTo>
                <a:lnTo>
                  <a:pt x="695" y="43317"/>
                </a:lnTo>
                <a:lnTo>
                  <a:pt x="594" y="43962"/>
                </a:lnTo>
                <a:lnTo>
                  <a:pt x="506" y="44606"/>
                </a:lnTo>
                <a:lnTo>
                  <a:pt x="417" y="45250"/>
                </a:lnTo>
                <a:lnTo>
                  <a:pt x="341" y="45907"/>
                </a:lnTo>
                <a:lnTo>
                  <a:pt x="266" y="46564"/>
                </a:lnTo>
                <a:lnTo>
                  <a:pt x="202" y="47208"/>
                </a:lnTo>
                <a:lnTo>
                  <a:pt x="152" y="47865"/>
                </a:lnTo>
                <a:lnTo>
                  <a:pt x="101" y="48535"/>
                </a:lnTo>
                <a:lnTo>
                  <a:pt x="63" y="49192"/>
                </a:lnTo>
                <a:lnTo>
                  <a:pt x="38" y="49861"/>
                </a:lnTo>
                <a:lnTo>
                  <a:pt x="13" y="50518"/>
                </a:lnTo>
                <a:lnTo>
                  <a:pt x="0" y="51188"/>
                </a:lnTo>
                <a:lnTo>
                  <a:pt x="0" y="51857"/>
                </a:lnTo>
                <a:lnTo>
                  <a:pt x="0" y="52527"/>
                </a:lnTo>
                <a:lnTo>
                  <a:pt x="13" y="53196"/>
                </a:lnTo>
                <a:lnTo>
                  <a:pt x="38" y="53866"/>
                </a:lnTo>
                <a:lnTo>
                  <a:pt x="63" y="54523"/>
                </a:lnTo>
                <a:lnTo>
                  <a:pt x="101" y="55192"/>
                </a:lnTo>
                <a:lnTo>
                  <a:pt x="152" y="55849"/>
                </a:lnTo>
                <a:lnTo>
                  <a:pt x="202" y="56506"/>
                </a:lnTo>
                <a:lnTo>
                  <a:pt x="266" y="57163"/>
                </a:lnTo>
                <a:lnTo>
                  <a:pt x="341" y="57820"/>
                </a:lnTo>
                <a:lnTo>
                  <a:pt x="417" y="58464"/>
                </a:lnTo>
                <a:lnTo>
                  <a:pt x="506" y="59108"/>
                </a:lnTo>
                <a:lnTo>
                  <a:pt x="594" y="59752"/>
                </a:lnTo>
                <a:lnTo>
                  <a:pt x="695" y="60397"/>
                </a:lnTo>
                <a:lnTo>
                  <a:pt x="809" y="61041"/>
                </a:lnTo>
                <a:lnTo>
                  <a:pt x="922" y="61673"/>
                </a:lnTo>
                <a:lnTo>
                  <a:pt x="1049" y="62304"/>
                </a:lnTo>
                <a:lnTo>
                  <a:pt x="1188" y="62936"/>
                </a:lnTo>
                <a:lnTo>
                  <a:pt x="1327" y="63568"/>
                </a:lnTo>
                <a:lnTo>
                  <a:pt x="1478" y="64199"/>
                </a:lnTo>
                <a:lnTo>
                  <a:pt x="1630" y="64818"/>
                </a:lnTo>
                <a:lnTo>
                  <a:pt x="1794" y="65437"/>
                </a:lnTo>
                <a:lnTo>
                  <a:pt x="1971" y="66056"/>
                </a:lnTo>
                <a:lnTo>
                  <a:pt x="2148" y="66675"/>
                </a:lnTo>
                <a:lnTo>
                  <a:pt x="2325" y="67282"/>
                </a:lnTo>
                <a:lnTo>
                  <a:pt x="2527" y="67888"/>
                </a:lnTo>
                <a:lnTo>
                  <a:pt x="2729" y="68494"/>
                </a:lnTo>
                <a:lnTo>
                  <a:pt x="2931" y="69088"/>
                </a:lnTo>
                <a:lnTo>
                  <a:pt x="3146" y="69694"/>
                </a:lnTo>
                <a:lnTo>
                  <a:pt x="3373" y="70288"/>
                </a:lnTo>
                <a:lnTo>
                  <a:pt x="3601" y="70869"/>
                </a:lnTo>
                <a:lnTo>
                  <a:pt x="3828" y="71463"/>
                </a:lnTo>
                <a:lnTo>
                  <a:pt x="4068" y="72044"/>
                </a:lnTo>
                <a:lnTo>
                  <a:pt x="4321" y="72625"/>
                </a:lnTo>
                <a:lnTo>
                  <a:pt x="4586" y="73194"/>
                </a:lnTo>
                <a:lnTo>
                  <a:pt x="4839" y="73775"/>
                </a:lnTo>
                <a:lnTo>
                  <a:pt x="5117" y="74343"/>
                </a:lnTo>
                <a:lnTo>
                  <a:pt x="5395" y="74912"/>
                </a:lnTo>
                <a:lnTo>
                  <a:pt x="5673" y="75467"/>
                </a:lnTo>
                <a:lnTo>
                  <a:pt x="5963" y="76023"/>
                </a:lnTo>
                <a:lnTo>
                  <a:pt x="6254" y="76579"/>
                </a:lnTo>
                <a:lnTo>
                  <a:pt x="6557" y="77122"/>
                </a:lnTo>
                <a:lnTo>
                  <a:pt x="6873" y="77666"/>
                </a:lnTo>
                <a:lnTo>
                  <a:pt x="7189" y="78209"/>
                </a:lnTo>
                <a:lnTo>
                  <a:pt x="7505" y="78752"/>
                </a:lnTo>
                <a:lnTo>
                  <a:pt x="8174" y="79813"/>
                </a:lnTo>
                <a:lnTo>
                  <a:pt x="8856" y="80849"/>
                </a:lnTo>
                <a:lnTo>
                  <a:pt x="9564" y="81872"/>
                </a:lnTo>
                <a:lnTo>
                  <a:pt x="10297" y="82883"/>
                </a:lnTo>
                <a:lnTo>
                  <a:pt x="11055" y="83868"/>
                </a:lnTo>
                <a:lnTo>
                  <a:pt x="11838" y="84841"/>
                </a:lnTo>
                <a:lnTo>
                  <a:pt x="12646" y="85788"/>
                </a:lnTo>
                <a:lnTo>
                  <a:pt x="13468" y="86723"/>
                </a:lnTo>
                <a:lnTo>
                  <a:pt x="14314" y="87633"/>
                </a:lnTo>
                <a:lnTo>
                  <a:pt x="15186" y="88530"/>
                </a:lnTo>
                <a:lnTo>
                  <a:pt x="16083" y="89401"/>
                </a:lnTo>
                <a:lnTo>
                  <a:pt x="16992" y="90248"/>
                </a:lnTo>
                <a:lnTo>
                  <a:pt x="17915" y="91069"/>
                </a:lnTo>
                <a:lnTo>
                  <a:pt x="18875" y="91877"/>
                </a:lnTo>
                <a:lnTo>
                  <a:pt x="19835" y="92660"/>
                </a:lnTo>
                <a:lnTo>
                  <a:pt x="20833" y="93418"/>
                </a:lnTo>
                <a:lnTo>
                  <a:pt x="21831" y="94151"/>
                </a:lnTo>
                <a:lnTo>
                  <a:pt x="22867" y="94859"/>
                </a:lnTo>
                <a:lnTo>
                  <a:pt x="23903" y="95541"/>
                </a:lnTo>
                <a:lnTo>
                  <a:pt x="24964" y="96210"/>
                </a:lnTo>
                <a:lnTo>
                  <a:pt x="26051" y="96842"/>
                </a:lnTo>
                <a:lnTo>
                  <a:pt x="26594" y="97158"/>
                </a:lnTo>
                <a:lnTo>
                  <a:pt x="27137" y="97461"/>
                </a:lnTo>
                <a:lnTo>
                  <a:pt x="27693" y="97751"/>
                </a:lnTo>
                <a:lnTo>
                  <a:pt x="28249" y="98042"/>
                </a:lnTo>
                <a:lnTo>
                  <a:pt x="28805" y="98320"/>
                </a:lnTo>
                <a:lnTo>
                  <a:pt x="29373" y="98598"/>
                </a:lnTo>
                <a:lnTo>
                  <a:pt x="29942" y="98876"/>
                </a:lnTo>
                <a:lnTo>
                  <a:pt x="30510" y="99128"/>
                </a:lnTo>
                <a:lnTo>
                  <a:pt x="31092" y="99394"/>
                </a:lnTo>
                <a:lnTo>
                  <a:pt x="31673" y="99634"/>
                </a:lnTo>
                <a:lnTo>
                  <a:pt x="32254" y="99886"/>
                </a:lnTo>
                <a:lnTo>
                  <a:pt x="32848" y="100114"/>
                </a:lnTo>
                <a:lnTo>
                  <a:pt x="33429" y="100341"/>
                </a:lnTo>
                <a:lnTo>
                  <a:pt x="34023" y="100568"/>
                </a:lnTo>
                <a:lnTo>
                  <a:pt x="34629" y="100783"/>
                </a:lnTo>
                <a:lnTo>
                  <a:pt x="35223" y="100985"/>
                </a:lnTo>
                <a:lnTo>
                  <a:pt x="35829" y="101187"/>
                </a:lnTo>
                <a:lnTo>
                  <a:pt x="36436" y="101377"/>
                </a:lnTo>
                <a:lnTo>
                  <a:pt x="37042" y="101566"/>
                </a:lnTo>
                <a:lnTo>
                  <a:pt x="37661" y="101743"/>
                </a:lnTo>
                <a:lnTo>
                  <a:pt x="38280" y="101920"/>
                </a:lnTo>
                <a:lnTo>
                  <a:pt x="38899" y="102084"/>
                </a:lnTo>
                <a:lnTo>
                  <a:pt x="39518" y="102236"/>
                </a:lnTo>
                <a:lnTo>
                  <a:pt x="40150" y="102388"/>
                </a:lnTo>
                <a:lnTo>
                  <a:pt x="40769" y="102527"/>
                </a:lnTo>
                <a:lnTo>
                  <a:pt x="41401" y="102665"/>
                </a:lnTo>
                <a:lnTo>
                  <a:pt x="42045" y="102792"/>
                </a:lnTo>
                <a:lnTo>
                  <a:pt x="42677" y="102906"/>
                </a:lnTo>
                <a:lnTo>
                  <a:pt x="43321" y="103019"/>
                </a:lnTo>
                <a:lnTo>
                  <a:pt x="43965" y="103120"/>
                </a:lnTo>
                <a:lnTo>
                  <a:pt x="44610" y="103209"/>
                </a:lnTo>
                <a:lnTo>
                  <a:pt x="45254" y="103297"/>
                </a:lnTo>
                <a:lnTo>
                  <a:pt x="45898" y="103373"/>
                </a:lnTo>
                <a:lnTo>
                  <a:pt x="46555" y="103449"/>
                </a:lnTo>
                <a:lnTo>
                  <a:pt x="47212" y="103512"/>
                </a:lnTo>
                <a:lnTo>
                  <a:pt x="47869" y="103562"/>
                </a:lnTo>
                <a:lnTo>
                  <a:pt x="48526" y="103613"/>
                </a:lnTo>
                <a:lnTo>
                  <a:pt x="49183" y="103651"/>
                </a:lnTo>
                <a:lnTo>
                  <a:pt x="49852" y="103676"/>
                </a:lnTo>
                <a:lnTo>
                  <a:pt x="50522" y="103701"/>
                </a:lnTo>
                <a:lnTo>
                  <a:pt x="51192" y="103714"/>
                </a:lnTo>
                <a:lnTo>
                  <a:pt x="52531" y="103714"/>
                </a:lnTo>
                <a:lnTo>
                  <a:pt x="53200" y="103701"/>
                </a:lnTo>
                <a:lnTo>
                  <a:pt x="53857" y="103676"/>
                </a:lnTo>
                <a:lnTo>
                  <a:pt x="54527" y="103651"/>
                </a:lnTo>
                <a:lnTo>
                  <a:pt x="55184" y="103613"/>
                </a:lnTo>
                <a:lnTo>
                  <a:pt x="55853" y="103562"/>
                </a:lnTo>
                <a:lnTo>
                  <a:pt x="56510" y="103512"/>
                </a:lnTo>
                <a:lnTo>
                  <a:pt x="57155" y="103449"/>
                </a:lnTo>
                <a:lnTo>
                  <a:pt x="57812" y="103373"/>
                </a:lnTo>
                <a:lnTo>
                  <a:pt x="58456" y="103297"/>
                </a:lnTo>
                <a:lnTo>
                  <a:pt x="59113" y="103209"/>
                </a:lnTo>
                <a:lnTo>
                  <a:pt x="59757" y="103120"/>
                </a:lnTo>
                <a:lnTo>
                  <a:pt x="60402" y="103019"/>
                </a:lnTo>
                <a:lnTo>
                  <a:pt x="61033" y="102906"/>
                </a:lnTo>
                <a:lnTo>
                  <a:pt x="61678" y="102792"/>
                </a:lnTo>
                <a:lnTo>
                  <a:pt x="62309" y="102665"/>
                </a:lnTo>
                <a:lnTo>
                  <a:pt x="62941" y="102527"/>
                </a:lnTo>
                <a:lnTo>
                  <a:pt x="63573" y="102388"/>
                </a:lnTo>
                <a:lnTo>
                  <a:pt x="64192" y="102236"/>
                </a:lnTo>
                <a:lnTo>
                  <a:pt x="64823" y="102084"/>
                </a:lnTo>
                <a:lnTo>
                  <a:pt x="65442" y="101920"/>
                </a:lnTo>
                <a:lnTo>
                  <a:pt x="66049" y="101743"/>
                </a:lnTo>
                <a:lnTo>
                  <a:pt x="66668" y="101566"/>
                </a:lnTo>
                <a:lnTo>
                  <a:pt x="67274" y="101377"/>
                </a:lnTo>
                <a:lnTo>
                  <a:pt x="67881" y="101187"/>
                </a:lnTo>
                <a:lnTo>
                  <a:pt x="68487" y="100985"/>
                </a:lnTo>
                <a:lnTo>
                  <a:pt x="69094" y="100783"/>
                </a:lnTo>
                <a:lnTo>
                  <a:pt x="69687" y="100568"/>
                </a:lnTo>
                <a:lnTo>
                  <a:pt x="70281" y="100341"/>
                </a:lnTo>
                <a:lnTo>
                  <a:pt x="70875" y="100114"/>
                </a:lnTo>
                <a:lnTo>
                  <a:pt x="71456" y="99886"/>
                </a:lnTo>
                <a:lnTo>
                  <a:pt x="72037" y="99634"/>
                </a:lnTo>
                <a:lnTo>
                  <a:pt x="72618" y="99394"/>
                </a:lnTo>
                <a:lnTo>
                  <a:pt x="73199" y="99128"/>
                </a:lnTo>
                <a:lnTo>
                  <a:pt x="73768" y="98876"/>
                </a:lnTo>
                <a:lnTo>
                  <a:pt x="74336" y="98598"/>
                </a:lnTo>
                <a:lnTo>
                  <a:pt x="74905" y="98320"/>
                </a:lnTo>
                <a:lnTo>
                  <a:pt x="75461" y="98042"/>
                </a:lnTo>
                <a:lnTo>
                  <a:pt x="76029" y="97751"/>
                </a:lnTo>
                <a:lnTo>
                  <a:pt x="76573" y="97461"/>
                </a:lnTo>
                <a:lnTo>
                  <a:pt x="77129" y="97158"/>
                </a:lnTo>
                <a:lnTo>
                  <a:pt x="77672" y="96842"/>
                </a:lnTo>
                <a:lnTo>
                  <a:pt x="78746" y="96210"/>
                </a:lnTo>
                <a:lnTo>
                  <a:pt x="79807" y="95541"/>
                </a:lnTo>
                <a:lnTo>
                  <a:pt x="80855" y="94859"/>
                </a:lnTo>
                <a:lnTo>
                  <a:pt x="81879" y="94151"/>
                </a:lnTo>
                <a:lnTo>
                  <a:pt x="82889" y="93418"/>
                </a:lnTo>
                <a:lnTo>
                  <a:pt x="83875" y="92660"/>
                </a:lnTo>
                <a:lnTo>
                  <a:pt x="84848" y="91877"/>
                </a:lnTo>
                <a:lnTo>
                  <a:pt x="85795" y="91069"/>
                </a:lnTo>
                <a:lnTo>
                  <a:pt x="86730" y="90248"/>
                </a:lnTo>
                <a:lnTo>
                  <a:pt x="87640" y="89401"/>
                </a:lnTo>
                <a:lnTo>
                  <a:pt x="88524" y="88530"/>
                </a:lnTo>
                <a:lnTo>
                  <a:pt x="89396" y="87633"/>
                </a:lnTo>
                <a:lnTo>
                  <a:pt x="90242" y="86723"/>
                </a:lnTo>
                <a:lnTo>
                  <a:pt x="91076" y="85788"/>
                </a:lnTo>
                <a:lnTo>
                  <a:pt x="91872" y="84841"/>
                </a:lnTo>
                <a:lnTo>
                  <a:pt x="92655" y="83868"/>
                </a:lnTo>
                <a:lnTo>
                  <a:pt x="93413" y="82883"/>
                </a:lnTo>
                <a:lnTo>
                  <a:pt x="94146" y="81872"/>
                </a:lnTo>
                <a:lnTo>
                  <a:pt x="94853" y="80849"/>
                </a:lnTo>
                <a:lnTo>
                  <a:pt x="95548" y="79813"/>
                </a:lnTo>
                <a:lnTo>
                  <a:pt x="96205" y="78752"/>
                </a:lnTo>
                <a:lnTo>
                  <a:pt x="96850" y="77666"/>
                </a:lnTo>
                <a:lnTo>
                  <a:pt x="97153" y="77122"/>
                </a:lnTo>
                <a:lnTo>
                  <a:pt x="97456" y="76579"/>
                </a:lnTo>
                <a:lnTo>
                  <a:pt x="97759" y="76023"/>
                </a:lnTo>
                <a:lnTo>
                  <a:pt x="98037" y="75467"/>
                </a:lnTo>
                <a:lnTo>
                  <a:pt x="98328" y="74912"/>
                </a:lnTo>
                <a:lnTo>
                  <a:pt x="98606" y="74343"/>
                </a:lnTo>
                <a:lnTo>
                  <a:pt x="98871" y="73775"/>
                </a:lnTo>
                <a:lnTo>
                  <a:pt x="99136" y="73194"/>
                </a:lnTo>
                <a:lnTo>
                  <a:pt x="99389" y="72625"/>
                </a:lnTo>
                <a:lnTo>
                  <a:pt x="99642" y="72044"/>
                </a:lnTo>
                <a:lnTo>
                  <a:pt x="99882" y="71463"/>
                </a:lnTo>
                <a:lnTo>
                  <a:pt x="100122" y="70869"/>
                </a:lnTo>
                <a:lnTo>
                  <a:pt x="100349" y="70288"/>
                </a:lnTo>
                <a:lnTo>
                  <a:pt x="100564" y="69694"/>
                </a:lnTo>
                <a:lnTo>
                  <a:pt x="100779" y="69088"/>
                </a:lnTo>
                <a:lnTo>
                  <a:pt x="100993" y="68494"/>
                </a:lnTo>
                <a:lnTo>
                  <a:pt x="101196" y="67888"/>
                </a:lnTo>
                <a:lnTo>
                  <a:pt x="101385" y="67282"/>
                </a:lnTo>
                <a:lnTo>
                  <a:pt x="101575" y="66675"/>
                </a:lnTo>
                <a:lnTo>
                  <a:pt x="101751" y="66056"/>
                </a:lnTo>
                <a:lnTo>
                  <a:pt x="101916" y="65437"/>
                </a:lnTo>
                <a:lnTo>
                  <a:pt x="102080" y="64818"/>
                </a:lnTo>
                <a:lnTo>
                  <a:pt x="102244" y="64199"/>
                </a:lnTo>
                <a:lnTo>
                  <a:pt x="102383" y="63568"/>
                </a:lnTo>
                <a:lnTo>
                  <a:pt x="102535" y="62936"/>
                </a:lnTo>
                <a:lnTo>
                  <a:pt x="102661" y="62304"/>
                </a:lnTo>
                <a:lnTo>
                  <a:pt x="102787" y="61673"/>
                </a:lnTo>
                <a:lnTo>
                  <a:pt x="102901" y="61041"/>
                </a:lnTo>
                <a:lnTo>
                  <a:pt x="103015" y="60397"/>
                </a:lnTo>
                <a:lnTo>
                  <a:pt x="103116" y="59752"/>
                </a:lnTo>
                <a:lnTo>
                  <a:pt x="103217" y="59108"/>
                </a:lnTo>
                <a:lnTo>
                  <a:pt x="103305" y="58464"/>
                </a:lnTo>
                <a:lnTo>
                  <a:pt x="103381" y="57820"/>
                </a:lnTo>
                <a:lnTo>
                  <a:pt x="103444" y="57163"/>
                </a:lnTo>
                <a:lnTo>
                  <a:pt x="103508" y="56506"/>
                </a:lnTo>
                <a:lnTo>
                  <a:pt x="103571" y="55849"/>
                </a:lnTo>
                <a:lnTo>
                  <a:pt x="103609" y="55192"/>
                </a:lnTo>
                <a:lnTo>
                  <a:pt x="103646" y="54523"/>
                </a:lnTo>
                <a:lnTo>
                  <a:pt x="103672" y="53866"/>
                </a:lnTo>
                <a:lnTo>
                  <a:pt x="103697" y="53196"/>
                </a:lnTo>
                <a:lnTo>
                  <a:pt x="103710" y="52527"/>
                </a:lnTo>
                <a:lnTo>
                  <a:pt x="103710" y="51857"/>
                </a:lnTo>
                <a:lnTo>
                  <a:pt x="103710" y="51188"/>
                </a:lnTo>
                <a:lnTo>
                  <a:pt x="103697" y="50518"/>
                </a:lnTo>
                <a:lnTo>
                  <a:pt x="103672" y="49861"/>
                </a:lnTo>
                <a:lnTo>
                  <a:pt x="103646" y="49192"/>
                </a:lnTo>
                <a:lnTo>
                  <a:pt x="103609" y="48535"/>
                </a:lnTo>
                <a:lnTo>
                  <a:pt x="103571" y="47865"/>
                </a:lnTo>
                <a:lnTo>
                  <a:pt x="103508" y="47208"/>
                </a:lnTo>
                <a:lnTo>
                  <a:pt x="103444" y="46564"/>
                </a:lnTo>
                <a:lnTo>
                  <a:pt x="103381" y="45907"/>
                </a:lnTo>
                <a:lnTo>
                  <a:pt x="103305" y="45250"/>
                </a:lnTo>
                <a:lnTo>
                  <a:pt x="103217" y="44606"/>
                </a:lnTo>
                <a:lnTo>
                  <a:pt x="103116" y="43962"/>
                </a:lnTo>
                <a:lnTo>
                  <a:pt x="103015" y="43317"/>
                </a:lnTo>
                <a:lnTo>
                  <a:pt x="102901" y="42686"/>
                </a:lnTo>
                <a:lnTo>
                  <a:pt x="102787" y="42042"/>
                </a:lnTo>
                <a:lnTo>
                  <a:pt x="102661" y="41410"/>
                </a:lnTo>
                <a:lnTo>
                  <a:pt x="102535" y="40778"/>
                </a:lnTo>
                <a:lnTo>
                  <a:pt x="102383" y="40147"/>
                </a:lnTo>
                <a:lnTo>
                  <a:pt x="102244" y="39528"/>
                </a:lnTo>
                <a:lnTo>
                  <a:pt x="102080" y="38896"/>
                </a:lnTo>
                <a:lnTo>
                  <a:pt x="101916" y="38277"/>
                </a:lnTo>
                <a:lnTo>
                  <a:pt x="101751" y="37658"/>
                </a:lnTo>
                <a:lnTo>
                  <a:pt x="101575" y="37052"/>
                </a:lnTo>
                <a:lnTo>
                  <a:pt x="101385" y="36445"/>
                </a:lnTo>
                <a:lnTo>
                  <a:pt x="101196" y="35826"/>
                </a:lnTo>
                <a:lnTo>
                  <a:pt x="100993" y="35233"/>
                </a:lnTo>
                <a:lnTo>
                  <a:pt x="100779" y="34626"/>
                </a:lnTo>
                <a:lnTo>
                  <a:pt x="100564" y="34032"/>
                </a:lnTo>
                <a:lnTo>
                  <a:pt x="100349" y="33439"/>
                </a:lnTo>
                <a:lnTo>
                  <a:pt x="100122" y="32845"/>
                </a:lnTo>
                <a:lnTo>
                  <a:pt x="99882" y="32264"/>
                </a:lnTo>
                <a:lnTo>
                  <a:pt x="99642" y="31670"/>
                </a:lnTo>
                <a:lnTo>
                  <a:pt x="99389" y="31102"/>
                </a:lnTo>
                <a:lnTo>
                  <a:pt x="99136" y="30521"/>
                </a:lnTo>
                <a:lnTo>
                  <a:pt x="98871" y="29952"/>
                </a:lnTo>
                <a:lnTo>
                  <a:pt x="98606" y="29384"/>
                </a:lnTo>
                <a:lnTo>
                  <a:pt x="98328" y="28815"/>
                </a:lnTo>
                <a:lnTo>
                  <a:pt x="98037" y="28247"/>
                </a:lnTo>
                <a:lnTo>
                  <a:pt x="97759" y="27691"/>
                </a:lnTo>
                <a:lnTo>
                  <a:pt x="97456" y="27148"/>
                </a:lnTo>
                <a:lnTo>
                  <a:pt x="97153" y="26592"/>
                </a:lnTo>
                <a:lnTo>
                  <a:pt x="96850" y="26049"/>
                </a:lnTo>
                <a:lnTo>
                  <a:pt x="96205" y="24975"/>
                </a:lnTo>
                <a:lnTo>
                  <a:pt x="95548" y="23914"/>
                </a:lnTo>
                <a:lnTo>
                  <a:pt x="94853" y="22865"/>
                </a:lnTo>
                <a:lnTo>
                  <a:pt x="94146" y="21842"/>
                </a:lnTo>
                <a:lnTo>
                  <a:pt x="93413" y="20831"/>
                </a:lnTo>
                <a:lnTo>
                  <a:pt x="92655" y="19846"/>
                </a:lnTo>
                <a:lnTo>
                  <a:pt x="91872" y="18873"/>
                </a:lnTo>
                <a:lnTo>
                  <a:pt x="91076" y="17926"/>
                </a:lnTo>
                <a:lnTo>
                  <a:pt x="90242" y="16991"/>
                </a:lnTo>
                <a:lnTo>
                  <a:pt x="89396" y="16081"/>
                </a:lnTo>
                <a:lnTo>
                  <a:pt x="88524" y="15197"/>
                </a:lnTo>
                <a:lnTo>
                  <a:pt x="87640" y="14326"/>
                </a:lnTo>
                <a:lnTo>
                  <a:pt x="86730" y="13479"/>
                </a:lnTo>
                <a:lnTo>
                  <a:pt x="85795" y="12645"/>
                </a:lnTo>
                <a:lnTo>
                  <a:pt x="84848" y="11850"/>
                </a:lnTo>
                <a:lnTo>
                  <a:pt x="83875" y="11066"/>
                </a:lnTo>
                <a:lnTo>
                  <a:pt x="82889" y="10308"/>
                </a:lnTo>
                <a:lnTo>
                  <a:pt x="81879" y="9576"/>
                </a:lnTo>
                <a:lnTo>
                  <a:pt x="80855" y="8856"/>
                </a:lnTo>
                <a:lnTo>
                  <a:pt x="79807" y="8173"/>
                </a:lnTo>
                <a:lnTo>
                  <a:pt x="78746" y="7517"/>
                </a:lnTo>
                <a:lnTo>
                  <a:pt x="77672" y="6872"/>
                </a:lnTo>
                <a:lnTo>
                  <a:pt x="77129" y="6569"/>
                </a:lnTo>
                <a:lnTo>
                  <a:pt x="76573" y="6266"/>
                </a:lnTo>
                <a:lnTo>
                  <a:pt x="76029" y="5963"/>
                </a:lnTo>
                <a:lnTo>
                  <a:pt x="75461" y="5672"/>
                </a:lnTo>
                <a:lnTo>
                  <a:pt x="74905" y="5394"/>
                </a:lnTo>
                <a:lnTo>
                  <a:pt x="74336" y="5116"/>
                </a:lnTo>
                <a:lnTo>
                  <a:pt x="73768" y="4851"/>
                </a:lnTo>
                <a:lnTo>
                  <a:pt x="73199" y="4586"/>
                </a:lnTo>
                <a:lnTo>
                  <a:pt x="72618" y="4333"/>
                </a:lnTo>
                <a:lnTo>
                  <a:pt x="72037" y="4080"/>
                </a:lnTo>
                <a:lnTo>
                  <a:pt x="71456" y="3840"/>
                </a:lnTo>
                <a:lnTo>
                  <a:pt x="70875" y="3600"/>
                </a:lnTo>
                <a:lnTo>
                  <a:pt x="70281" y="3373"/>
                </a:lnTo>
                <a:lnTo>
                  <a:pt x="69687" y="3146"/>
                </a:lnTo>
                <a:lnTo>
                  <a:pt x="69094" y="2931"/>
                </a:lnTo>
                <a:lnTo>
                  <a:pt x="68487" y="2729"/>
                </a:lnTo>
                <a:lnTo>
                  <a:pt x="67881" y="2527"/>
                </a:lnTo>
                <a:lnTo>
                  <a:pt x="67274" y="2337"/>
                </a:lnTo>
                <a:lnTo>
                  <a:pt x="66668" y="2148"/>
                </a:lnTo>
                <a:lnTo>
                  <a:pt x="66049" y="1971"/>
                </a:lnTo>
                <a:lnTo>
                  <a:pt x="65442" y="1807"/>
                </a:lnTo>
                <a:lnTo>
                  <a:pt x="64823" y="1642"/>
                </a:lnTo>
                <a:lnTo>
                  <a:pt x="64192" y="1478"/>
                </a:lnTo>
                <a:lnTo>
                  <a:pt x="63573" y="1339"/>
                </a:lnTo>
                <a:lnTo>
                  <a:pt x="62941" y="1188"/>
                </a:lnTo>
                <a:lnTo>
                  <a:pt x="62309" y="1061"/>
                </a:lnTo>
                <a:lnTo>
                  <a:pt x="61678" y="935"/>
                </a:lnTo>
                <a:lnTo>
                  <a:pt x="61033" y="821"/>
                </a:lnTo>
                <a:lnTo>
                  <a:pt x="60402" y="708"/>
                </a:lnTo>
                <a:lnTo>
                  <a:pt x="59757" y="607"/>
                </a:lnTo>
                <a:lnTo>
                  <a:pt x="59113" y="505"/>
                </a:lnTo>
                <a:lnTo>
                  <a:pt x="58456" y="417"/>
                </a:lnTo>
                <a:lnTo>
                  <a:pt x="57812" y="341"/>
                </a:lnTo>
                <a:lnTo>
                  <a:pt x="57155" y="278"/>
                </a:lnTo>
                <a:lnTo>
                  <a:pt x="56510" y="215"/>
                </a:lnTo>
                <a:lnTo>
                  <a:pt x="55853" y="152"/>
                </a:lnTo>
                <a:lnTo>
                  <a:pt x="55184" y="114"/>
                </a:lnTo>
                <a:lnTo>
                  <a:pt x="54527" y="76"/>
                </a:lnTo>
                <a:lnTo>
                  <a:pt x="53857" y="38"/>
                </a:lnTo>
                <a:lnTo>
                  <a:pt x="53200" y="25"/>
                </a:lnTo>
                <a:lnTo>
                  <a:pt x="52531" y="13"/>
                </a:lnTo>
                <a:lnTo>
                  <a:pt x="51861" y="0"/>
                </a:ln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56"/>
          <p:cNvSpPr/>
          <p:nvPr/>
        </p:nvSpPr>
        <p:spPr>
          <a:xfrm rot="10800000">
            <a:off x="948595" y="3189151"/>
            <a:ext cx="728303" cy="728332"/>
          </a:xfrm>
          <a:custGeom>
            <a:avLst/>
            <a:gdLst/>
            <a:ahLst/>
            <a:cxnLst/>
            <a:rect l="l" t="t" r="r" b="b"/>
            <a:pathLst>
              <a:path w="103710" h="103714" extrusionOk="0">
                <a:moveTo>
                  <a:pt x="51861" y="0"/>
                </a:moveTo>
                <a:lnTo>
                  <a:pt x="51192" y="13"/>
                </a:lnTo>
                <a:lnTo>
                  <a:pt x="50522" y="25"/>
                </a:lnTo>
                <a:lnTo>
                  <a:pt x="49852" y="38"/>
                </a:lnTo>
                <a:lnTo>
                  <a:pt x="49183" y="76"/>
                </a:lnTo>
                <a:lnTo>
                  <a:pt x="48526" y="114"/>
                </a:lnTo>
                <a:lnTo>
                  <a:pt x="47869" y="152"/>
                </a:lnTo>
                <a:lnTo>
                  <a:pt x="47212" y="215"/>
                </a:lnTo>
                <a:lnTo>
                  <a:pt x="46555" y="278"/>
                </a:lnTo>
                <a:lnTo>
                  <a:pt x="45898" y="341"/>
                </a:lnTo>
                <a:lnTo>
                  <a:pt x="45254" y="417"/>
                </a:lnTo>
                <a:lnTo>
                  <a:pt x="44610" y="505"/>
                </a:lnTo>
                <a:lnTo>
                  <a:pt x="43965" y="607"/>
                </a:lnTo>
                <a:lnTo>
                  <a:pt x="43321" y="708"/>
                </a:lnTo>
                <a:lnTo>
                  <a:pt x="42677" y="821"/>
                </a:lnTo>
                <a:lnTo>
                  <a:pt x="42045" y="935"/>
                </a:lnTo>
                <a:lnTo>
                  <a:pt x="41401" y="1061"/>
                </a:lnTo>
                <a:lnTo>
                  <a:pt x="40769" y="1188"/>
                </a:lnTo>
                <a:lnTo>
                  <a:pt x="40150" y="1339"/>
                </a:lnTo>
                <a:lnTo>
                  <a:pt x="39518" y="1478"/>
                </a:lnTo>
                <a:lnTo>
                  <a:pt x="38899" y="1642"/>
                </a:lnTo>
                <a:lnTo>
                  <a:pt x="38280" y="1807"/>
                </a:lnTo>
                <a:lnTo>
                  <a:pt x="37661" y="1971"/>
                </a:lnTo>
                <a:lnTo>
                  <a:pt x="37042" y="2148"/>
                </a:lnTo>
                <a:lnTo>
                  <a:pt x="36436" y="2337"/>
                </a:lnTo>
                <a:lnTo>
                  <a:pt x="35829" y="2527"/>
                </a:lnTo>
                <a:lnTo>
                  <a:pt x="35223" y="2729"/>
                </a:lnTo>
                <a:lnTo>
                  <a:pt x="34629" y="2931"/>
                </a:lnTo>
                <a:lnTo>
                  <a:pt x="34023" y="3146"/>
                </a:lnTo>
                <a:lnTo>
                  <a:pt x="33429" y="3373"/>
                </a:lnTo>
                <a:lnTo>
                  <a:pt x="32848" y="3600"/>
                </a:lnTo>
                <a:lnTo>
                  <a:pt x="32254" y="3840"/>
                </a:lnTo>
                <a:lnTo>
                  <a:pt x="31673" y="4080"/>
                </a:lnTo>
                <a:lnTo>
                  <a:pt x="31092" y="4333"/>
                </a:lnTo>
                <a:lnTo>
                  <a:pt x="30510" y="4586"/>
                </a:lnTo>
                <a:lnTo>
                  <a:pt x="29942" y="4851"/>
                </a:lnTo>
                <a:lnTo>
                  <a:pt x="29373" y="5116"/>
                </a:lnTo>
                <a:lnTo>
                  <a:pt x="28805" y="5394"/>
                </a:lnTo>
                <a:lnTo>
                  <a:pt x="28249" y="5672"/>
                </a:lnTo>
                <a:lnTo>
                  <a:pt x="27693" y="5963"/>
                </a:lnTo>
                <a:lnTo>
                  <a:pt x="27137" y="6266"/>
                </a:lnTo>
                <a:lnTo>
                  <a:pt x="26594" y="6569"/>
                </a:lnTo>
                <a:lnTo>
                  <a:pt x="26051" y="6872"/>
                </a:lnTo>
                <a:lnTo>
                  <a:pt x="24964" y="7517"/>
                </a:lnTo>
                <a:lnTo>
                  <a:pt x="23903" y="8173"/>
                </a:lnTo>
                <a:lnTo>
                  <a:pt x="22867" y="8856"/>
                </a:lnTo>
                <a:lnTo>
                  <a:pt x="21831" y="9576"/>
                </a:lnTo>
                <a:lnTo>
                  <a:pt x="20833" y="10308"/>
                </a:lnTo>
                <a:lnTo>
                  <a:pt x="19835" y="11066"/>
                </a:lnTo>
                <a:lnTo>
                  <a:pt x="18875" y="11850"/>
                </a:lnTo>
                <a:lnTo>
                  <a:pt x="17915" y="12645"/>
                </a:lnTo>
                <a:lnTo>
                  <a:pt x="16992" y="13479"/>
                </a:lnTo>
                <a:lnTo>
                  <a:pt x="16083" y="14326"/>
                </a:lnTo>
                <a:lnTo>
                  <a:pt x="15186" y="15197"/>
                </a:lnTo>
                <a:lnTo>
                  <a:pt x="14314" y="16081"/>
                </a:lnTo>
                <a:lnTo>
                  <a:pt x="13468" y="16991"/>
                </a:lnTo>
                <a:lnTo>
                  <a:pt x="12646" y="17926"/>
                </a:lnTo>
                <a:lnTo>
                  <a:pt x="11838" y="18873"/>
                </a:lnTo>
                <a:lnTo>
                  <a:pt x="11055" y="19846"/>
                </a:lnTo>
                <a:lnTo>
                  <a:pt x="10297" y="20831"/>
                </a:lnTo>
                <a:lnTo>
                  <a:pt x="9564" y="21842"/>
                </a:lnTo>
                <a:lnTo>
                  <a:pt x="8856" y="22865"/>
                </a:lnTo>
                <a:lnTo>
                  <a:pt x="8174" y="23914"/>
                </a:lnTo>
                <a:lnTo>
                  <a:pt x="7505" y="24975"/>
                </a:lnTo>
                <a:lnTo>
                  <a:pt x="6873" y="26049"/>
                </a:lnTo>
                <a:lnTo>
                  <a:pt x="6557" y="26592"/>
                </a:lnTo>
                <a:lnTo>
                  <a:pt x="6254" y="27148"/>
                </a:lnTo>
                <a:lnTo>
                  <a:pt x="5963" y="27691"/>
                </a:lnTo>
                <a:lnTo>
                  <a:pt x="5673" y="28247"/>
                </a:lnTo>
                <a:lnTo>
                  <a:pt x="5395" y="28815"/>
                </a:lnTo>
                <a:lnTo>
                  <a:pt x="5117" y="29384"/>
                </a:lnTo>
                <a:lnTo>
                  <a:pt x="4839" y="29952"/>
                </a:lnTo>
                <a:lnTo>
                  <a:pt x="4586" y="30521"/>
                </a:lnTo>
                <a:lnTo>
                  <a:pt x="4321" y="31102"/>
                </a:lnTo>
                <a:lnTo>
                  <a:pt x="4068" y="31670"/>
                </a:lnTo>
                <a:lnTo>
                  <a:pt x="3828" y="32264"/>
                </a:lnTo>
                <a:lnTo>
                  <a:pt x="3601" y="32845"/>
                </a:lnTo>
                <a:lnTo>
                  <a:pt x="3373" y="33439"/>
                </a:lnTo>
                <a:lnTo>
                  <a:pt x="3146" y="34032"/>
                </a:lnTo>
                <a:lnTo>
                  <a:pt x="2931" y="34626"/>
                </a:lnTo>
                <a:lnTo>
                  <a:pt x="2729" y="35233"/>
                </a:lnTo>
                <a:lnTo>
                  <a:pt x="2527" y="35826"/>
                </a:lnTo>
                <a:lnTo>
                  <a:pt x="2325" y="36445"/>
                </a:lnTo>
                <a:lnTo>
                  <a:pt x="2148" y="37052"/>
                </a:lnTo>
                <a:lnTo>
                  <a:pt x="1971" y="37658"/>
                </a:lnTo>
                <a:lnTo>
                  <a:pt x="1794" y="38277"/>
                </a:lnTo>
                <a:lnTo>
                  <a:pt x="1630" y="38896"/>
                </a:lnTo>
                <a:lnTo>
                  <a:pt x="1478" y="39528"/>
                </a:lnTo>
                <a:lnTo>
                  <a:pt x="1327" y="40147"/>
                </a:lnTo>
                <a:lnTo>
                  <a:pt x="1188" y="40778"/>
                </a:lnTo>
                <a:lnTo>
                  <a:pt x="1049" y="41410"/>
                </a:lnTo>
                <a:lnTo>
                  <a:pt x="922" y="42042"/>
                </a:lnTo>
                <a:lnTo>
                  <a:pt x="809" y="42686"/>
                </a:lnTo>
                <a:lnTo>
                  <a:pt x="695" y="43317"/>
                </a:lnTo>
                <a:lnTo>
                  <a:pt x="594" y="43962"/>
                </a:lnTo>
                <a:lnTo>
                  <a:pt x="506" y="44606"/>
                </a:lnTo>
                <a:lnTo>
                  <a:pt x="417" y="45250"/>
                </a:lnTo>
                <a:lnTo>
                  <a:pt x="341" y="45907"/>
                </a:lnTo>
                <a:lnTo>
                  <a:pt x="266" y="46564"/>
                </a:lnTo>
                <a:lnTo>
                  <a:pt x="202" y="47208"/>
                </a:lnTo>
                <a:lnTo>
                  <a:pt x="152" y="47865"/>
                </a:lnTo>
                <a:lnTo>
                  <a:pt x="101" y="48535"/>
                </a:lnTo>
                <a:lnTo>
                  <a:pt x="63" y="49192"/>
                </a:lnTo>
                <a:lnTo>
                  <a:pt x="38" y="49861"/>
                </a:lnTo>
                <a:lnTo>
                  <a:pt x="13" y="50518"/>
                </a:lnTo>
                <a:lnTo>
                  <a:pt x="0" y="51188"/>
                </a:lnTo>
                <a:lnTo>
                  <a:pt x="0" y="51857"/>
                </a:lnTo>
                <a:lnTo>
                  <a:pt x="0" y="52527"/>
                </a:lnTo>
                <a:lnTo>
                  <a:pt x="13" y="53196"/>
                </a:lnTo>
                <a:lnTo>
                  <a:pt x="38" y="53866"/>
                </a:lnTo>
                <a:lnTo>
                  <a:pt x="63" y="54523"/>
                </a:lnTo>
                <a:lnTo>
                  <a:pt x="101" y="55192"/>
                </a:lnTo>
                <a:lnTo>
                  <a:pt x="152" y="55849"/>
                </a:lnTo>
                <a:lnTo>
                  <a:pt x="202" y="56506"/>
                </a:lnTo>
                <a:lnTo>
                  <a:pt x="266" y="57163"/>
                </a:lnTo>
                <a:lnTo>
                  <a:pt x="341" y="57820"/>
                </a:lnTo>
                <a:lnTo>
                  <a:pt x="417" y="58464"/>
                </a:lnTo>
                <a:lnTo>
                  <a:pt x="506" y="59108"/>
                </a:lnTo>
                <a:lnTo>
                  <a:pt x="594" y="59752"/>
                </a:lnTo>
                <a:lnTo>
                  <a:pt x="695" y="60397"/>
                </a:lnTo>
                <a:lnTo>
                  <a:pt x="809" y="61041"/>
                </a:lnTo>
                <a:lnTo>
                  <a:pt x="922" y="61673"/>
                </a:lnTo>
                <a:lnTo>
                  <a:pt x="1049" y="62304"/>
                </a:lnTo>
                <a:lnTo>
                  <a:pt x="1188" y="62936"/>
                </a:lnTo>
                <a:lnTo>
                  <a:pt x="1327" y="63568"/>
                </a:lnTo>
                <a:lnTo>
                  <a:pt x="1478" y="64199"/>
                </a:lnTo>
                <a:lnTo>
                  <a:pt x="1630" y="64818"/>
                </a:lnTo>
                <a:lnTo>
                  <a:pt x="1794" y="65437"/>
                </a:lnTo>
                <a:lnTo>
                  <a:pt x="1971" y="66056"/>
                </a:lnTo>
                <a:lnTo>
                  <a:pt x="2148" y="66675"/>
                </a:lnTo>
                <a:lnTo>
                  <a:pt x="2325" y="67282"/>
                </a:lnTo>
                <a:lnTo>
                  <a:pt x="2527" y="67888"/>
                </a:lnTo>
                <a:lnTo>
                  <a:pt x="2729" y="68494"/>
                </a:lnTo>
                <a:lnTo>
                  <a:pt x="2931" y="69088"/>
                </a:lnTo>
                <a:lnTo>
                  <a:pt x="3146" y="69694"/>
                </a:lnTo>
                <a:lnTo>
                  <a:pt x="3373" y="70288"/>
                </a:lnTo>
                <a:lnTo>
                  <a:pt x="3601" y="70869"/>
                </a:lnTo>
                <a:lnTo>
                  <a:pt x="3828" y="71463"/>
                </a:lnTo>
                <a:lnTo>
                  <a:pt x="4068" y="72044"/>
                </a:lnTo>
                <a:lnTo>
                  <a:pt x="4321" y="72625"/>
                </a:lnTo>
                <a:lnTo>
                  <a:pt x="4586" y="73194"/>
                </a:lnTo>
                <a:lnTo>
                  <a:pt x="4839" y="73775"/>
                </a:lnTo>
                <a:lnTo>
                  <a:pt x="5117" y="74343"/>
                </a:lnTo>
                <a:lnTo>
                  <a:pt x="5395" y="74912"/>
                </a:lnTo>
                <a:lnTo>
                  <a:pt x="5673" y="75467"/>
                </a:lnTo>
                <a:lnTo>
                  <a:pt x="5963" y="76023"/>
                </a:lnTo>
                <a:lnTo>
                  <a:pt x="6254" y="76579"/>
                </a:lnTo>
                <a:lnTo>
                  <a:pt x="6557" y="77122"/>
                </a:lnTo>
                <a:lnTo>
                  <a:pt x="6873" y="77666"/>
                </a:lnTo>
                <a:lnTo>
                  <a:pt x="7189" y="78209"/>
                </a:lnTo>
                <a:lnTo>
                  <a:pt x="7505" y="78752"/>
                </a:lnTo>
                <a:lnTo>
                  <a:pt x="8174" y="79813"/>
                </a:lnTo>
                <a:lnTo>
                  <a:pt x="8856" y="80849"/>
                </a:lnTo>
                <a:lnTo>
                  <a:pt x="9564" y="81872"/>
                </a:lnTo>
                <a:lnTo>
                  <a:pt x="10297" y="82883"/>
                </a:lnTo>
                <a:lnTo>
                  <a:pt x="11055" y="83868"/>
                </a:lnTo>
                <a:lnTo>
                  <a:pt x="11838" y="84841"/>
                </a:lnTo>
                <a:lnTo>
                  <a:pt x="12646" y="85788"/>
                </a:lnTo>
                <a:lnTo>
                  <a:pt x="13468" y="86723"/>
                </a:lnTo>
                <a:lnTo>
                  <a:pt x="14314" y="87633"/>
                </a:lnTo>
                <a:lnTo>
                  <a:pt x="15186" y="88530"/>
                </a:lnTo>
                <a:lnTo>
                  <a:pt x="16083" y="89401"/>
                </a:lnTo>
                <a:lnTo>
                  <a:pt x="16992" y="90248"/>
                </a:lnTo>
                <a:lnTo>
                  <a:pt x="17915" y="91069"/>
                </a:lnTo>
                <a:lnTo>
                  <a:pt x="18875" y="91877"/>
                </a:lnTo>
                <a:lnTo>
                  <a:pt x="19835" y="92660"/>
                </a:lnTo>
                <a:lnTo>
                  <a:pt x="20833" y="93418"/>
                </a:lnTo>
                <a:lnTo>
                  <a:pt x="21831" y="94151"/>
                </a:lnTo>
                <a:lnTo>
                  <a:pt x="22867" y="94859"/>
                </a:lnTo>
                <a:lnTo>
                  <a:pt x="23903" y="95541"/>
                </a:lnTo>
                <a:lnTo>
                  <a:pt x="24964" y="96210"/>
                </a:lnTo>
                <a:lnTo>
                  <a:pt x="26051" y="96842"/>
                </a:lnTo>
                <a:lnTo>
                  <a:pt x="26594" y="97158"/>
                </a:lnTo>
                <a:lnTo>
                  <a:pt x="27137" y="97461"/>
                </a:lnTo>
                <a:lnTo>
                  <a:pt x="27693" y="97751"/>
                </a:lnTo>
                <a:lnTo>
                  <a:pt x="28249" y="98042"/>
                </a:lnTo>
                <a:lnTo>
                  <a:pt x="28805" y="98320"/>
                </a:lnTo>
                <a:lnTo>
                  <a:pt x="29373" y="98598"/>
                </a:lnTo>
                <a:lnTo>
                  <a:pt x="29942" y="98876"/>
                </a:lnTo>
                <a:lnTo>
                  <a:pt x="30510" y="99128"/>
                </a:lnTo>
                <a:lnTo>
                  <a:pt x="31092" y="99394"/>
                </a:lnTo>
                <a:lnTo>
                  <a:pt x="31673" y="99634"/>
                </a:lnTo>
                <a:lnTo>
                  <a:pt x="32254" y="99886"/>
                </a:lnTo>
                <a:lnTo>
                  <a:pt x="32848" y="100114"/>
                </a:lnTo>
                <a:lnTo>
                  <a:pt x="33429" y="100341"/>
                </a:lnTo>
                <a:lnTo>
                  <a:pt x="34023" y="100568"/>
                </a:lnTo>
                <a:lnTo>
                  <a:pt x="34629" y="100783"/>
                </a:lnTo>
                <a:lnTo>
                  <a:pt x="35223" y="100985"/>
                </a:lnTo>
                <a:lnTo>
                  <a:pt x="35829" y="101187"/>
                </a:lnTo>
                <a:lnTo>
                  <a:pt x="36436" y="101377"/>
                </a:lnTo>
                <a:lnTo>
                  <a:pt x="37042" y="101566"/>
                </a:lnTo>
                <a:lnTo>
                  <a:pt x="37661" y="101743"/>
                </a:lnTo>
                <a:lnTo>
                  <a:pt x="38280" y="101920"/>
                </a:lnTo>
                <a:lnTo>
                  <a:pt x="38899" y="102084"/>
                </a:lnTo>
                <a:lnTo>
                  <a:pt x="39518" y="102236"/>
                </a:lnTo>
                <a:lnTo>
                  <a:pt x="40150" y="102388"/>
                </a:lnTo>
                <a:lnTo>
                  <a:pt x="40769" y="102527"/>
                </a:lnTo>
                <a:lnTo>
                  <a:pt x="41401" y="102665"/>
                </a:lnTo>
                <a:lnTo>
                  <a:pt x="42045" y="102792"/>
                </a:lnTo>
                <a:lnTo>
                  <a:pt x="42677" y="102906"/>
                </a:lnTo>
                <a:lnTo>
                  <a:pt x="43321" y="103019"/>
                </a:lnTo>
                <a:lnTo>
                  <a:pt x="43965" y="103120"/>
                </a:lnTo>
                <a:lnTo>
                  <a:pt x="44610" y="103209"/>
                </a:lnTo>
                <a:lnTo>
                  <a:pt x="45254" y="103297"/>
                </a:lnTo>
                <a:lnTo>
                  <a:pt x="45898" y="103373"/>
                </a:lnTo>
                <a:lnTo>
                  <a:pt x="46555" y="103449"/>
                </a:lnTo>
                <a:lnTo>
                  <a:pt x="47212" y="103512"/>
                </a:lnTo>
                <a:lnTo>
                  <a:pt x="47869" y="103562"/>
                </a:lnTo>
                <a:lnTo>
                  <a:pt x="48526" y="103613"/>
                </a:lnTo>
                <a:lnTo>
                  <a:pt x="49183" y="103651"/>
                </a:lnTo>
                <a:lnTo>
                  <a:pt x="49852" y="103676"/>
                </a:lnTo>
                <a:lnTo>
                  <a:pt x="50522" y="103701"/>
                </a:lnTo>
                <a:lnTo>
                  <a:pt x="51192" y="103714"/>
                </a:lnTo>
                <a:lnTo>
                  <a:pt x="52531" y="103714"/>
                </a:lnTo>
                <a:lnTo>
                  <a:pt x="53200" y="103701"/>
                </a:lnTo>
                <a:lnTo>
                  <a:pt x="53857" y="103676"/>
                </a:lnTo>
                <a:lnTo>
                  <a:pt x="54527" y="103651"/>
                </a:lnTo>
                <a:lnTo>
                  <a:pt x="55184" y="103613"/>
                </a:lnTo>
                <a:lnTo>
                  <a:pt x="55853" y="103562"/>
                </a:lnTo>
                <a:lnTo>
                  <a:pt x="56510" y="103512"/>
                </a:lnTo>
                <a:lnTo>
                  <a:pt x="57155" y="103449"/>
                </a:lnTo>
                <a:lnTo>
                  <a:pt x="57812" y="103373"/>
                </a:lnTo>
                <a:lnTo>
                  <a:pt x="58456" y="103297"/>
                </a:lnTo>
                <a:lnTo>
                  <a:pt x="59113" y="103209"/>
                </a:lnTo>
                <a:lnTo>
                  <a:pt x="59757" y="103120"/>
                </a:lnTo>
                <a:lnTo>
                  <a:pt x="60402" y="103019"/>
                </a:lnTo>
                <a:lnTo>
                  <a:pt x="61033" y="102906"/>
                </a:lnTo>
                <a:lnTo>
                  <a:pt x="61678" y="102792"/>
                </a:lnTo>
                <a:lnTo>
                  <a:pt x="62309" y="102665"/>
                </a:lnTo>
                <a:lnTo>
                  <a:pt x="62941" y="102527"/>
                </a:lnTo>
                <a:lnTo>
                  <a:pt x="63573" y="102388"/>
                </a:lnTo>
                <a:lnTo>
                  <a:pt x="64192" y="102236"/>
                </a:lnTo>
                <a:lnTo>
                  <a:pt x="64823" y="102084"/>
                </a:lnTo>
                <a:lnTo>
                  <a:pt x="65442" y="101920"/>
                </a:lnTo>
                <a:lnTo>
                  <a:pt x="66049" y="101743"/>
                </a:lnTo>
                <a:lnTo>
                  <a:pt x="66668" y="101566"/>
                </a:lnTo>
                <a:lnTo>
                  <a:pt x="67274" y="101377"/>
                </a:lnTo>
                <a:lnTo>
                  <a:pt x="67881" y="101187"/>
                </a:lnTo>
                <a:lnTo>
                  <a:pt x="68487" y="100985"/>
                </a:lnTo>
                <a:lnTo>
                  <a:pt x="69094" y="100783"/>
                </a:lnTo>
                <a:lnTo>
                  <a:pt x="69687" y="100568"/>
                </a:lnTo>
                <a:lnTo>
                  <a:pt x="70281" y="100341"/>
                </a:lnTo>
                <a:lnTo>
                  <a:pt x="70875" y="100114"/>
                </a:lnTo>
                <a:lnTo>
                  <a:pt x="71456" y="99886"/>
                </a:lnTo>
                <a:lnTo>
                  <a:pt x="72037" y="99634"/>
                </a:lnTo>
                <a:lnTo>
                  <a:pt x="72618" y="99394"/>
                </a:lnTo>
                <a:lnTo>
                  <a:pt x="73199" y="99128"/>
                </a:lnTo>
                <a:lnTo>
                  <a:pt x="73768" y="98876"/>
                </a:lnTo>
                <a:lnTo>
                  <a:pt x="74336" y="98598"/>
                </a:lnTo>
                <a:lnTo>
                  <a:pt x="74905" y="98320"/>
                </a:lnTo>
                <a:lnTo>
                  <a:pt x="75461" y="98042"/>
                </a:lnTo>
                <a:lnTo>
                  <a:pt x="76029" y="97751"/>
                </a:lnTo>
                <a:lnTo>
                  <a:pt x="76573" y="97461"/>
                </a:lnTo>
                <a:lnTo>
                  <a:pt x="77129" y="97158"/>
                </a:lnTo>
                <a:lnTo>
                  <a:pt x="77672" y="96842"/>
                </a:lnTo>
                <a:lnTo>
                  <a:pt x="78746" y="96210"/>
                </a:lnTo>
                <a:lnTo>
                  <a:pt x="79807" y="95541"/>
                </a:lnTo>
                <a:lnTo>
                  <a:pt x="80855" y="94859"/>
                </a:lnTo>
                <a:lnTo>
                  <a:pt x="81879" y="94151"/>
                </a:lnTo>
                <a:lnTo>
                  <a:pt x="82889" y="93418"/>
                </a:lnTo>
                <a:lnTo>
                  <a:pt x="83875" y="92660"/>
                </a:lnTo>
                <a:lnTo>
                  <a:pt x="84848" y="91877"/>
                </a:lnTo>
                <a:lnTo>
                  <a:pt x="85795" y="91069"/>
                </a:lnTo>
                <a:lnTo>
                  <a:pt x="86730" y="90248"/>
                </a:lnTo>
                <a:lnTo>
                  <a:pt x="87640" y="89401"/>
                </a:lnTo>
                <a:lnTo>
                  <a:pt x="88524" y="88530"/>
                </a:lnTo>
                <a:lnTo>
                  <a:pt x="89396" y="87633"/>
                </a:lnTo>
                <a:lnTo>
                  <a:pt x="90242" y="86723"/>
                </a:lnTo>
                <a:lnTo>
                  <a:pt x="91076" y="85788"/>
                </a:lnTo>
                <a:lnTo>
                  <a:pt x="91872" y="84841"/>
                </a:lnTo>
                <a:lnTo>
                  <a:pt x="92655" y="83868"/>
                </a:lnTo>
                <a:lnTo>
                  <a:pt x="93413" y="82883"/>
                </a:lnTo>
                <a:lnTo>
                  <a:pt x="94146" y="81872"/>
                </a:lnTo>
                <a:lnTo>
                  <a:pt x="94853" y="80849"/>
                </a:lnTo>
                <a:lnTo>
                  <a:pt x="95548" y="79813"/>
                </a:lnTo>
                <a:lnTo>
                  <a:pt x="96205" y="78752"/>
                </a:lnTo>
                <a:lnTo>
                  <a:pt x="96850" y="77666"/>
                </a:lnTo>
                <a:lnTo>
                  <a:pt x="97153" y="77122"/>
                </a:lnTo>
                <a:lnTo>
                  <a:pt x="97456" y="76579"/>
                </a:lnTo>
                <a:lnTo>
                  <a:pt x="97759" y="76023"/>
                </a:lnTo>
                <a:lnTo>
                  <a:pt x="98037" y="75467"/>
                </a:lnTo>
                <a:lnTo>
                  <a:pt x="98328" y="74912"/>
                </a:lnTo>
                <a:lnTo>
                  <a:pt x="98606" y="74343"/>
                </a:lnTo>
                <a:lnTo>
                  <a:pt x="98871" y="73775"/>
                </a:lnTo>
                <a:lnTo>
                  <a:pt x="99136" y="73194"/>
                </a:lnTo>
                <a:lnTo>
                  <a:pt x="99389" y="72625"/>
                </a:lnTo>
                <a:lnTo>
                  <a:pt x="99642" y="72044"/>
                </a:lnTo>
                <a:lnTo>
                  <a:pt x="99882" y="71463"/>
                </a:lnTo>
                <a:lnTo>
                  <a:pt x="100122" y="70869"/>
                </a:lnTo>
                <a:lnTo>
                  <a:pt x="100349" y="70288"/>
                </a:lnTo>
                <a:lnTo>
                  <a:pt x="100564" y="69694"/>
                </a:lnTo>
                <a:lnTo>
                  <a:pt x="100779" y="69088"/>
                </a:lnTo>
                <a:lnTo>
                  <a:pt x="100993" y="68494"/>
                </a:lnTo>
                <a:lnTo>
                  <a:pt x="101196" y="67888"/>
                </a:lnTo>
                <a:lnTo>
                  <a:pt x="101385" y="67282"/>
                </a:lnTo>
                <a:lnTo>
                  <a:pt x="101575" y="66675"/>
                </a:lnTo>
                <a:lnTo>
                  <a:pt x="101751" y="66056"/>
                </a:lnTo>
                <a:lnTo>
                  <a:pt x="101916" y="65437"/>
                </a:lnTo>
                <a:lnTo>
                  <a:pt x="102080" y="64818"/>
                </a:lnTo>
                <a:lnTo>
                  <a:pt x="102244" y="64199"/>
                </a:lnTo>
                <a:lnTo>
                  <a:pt x="102383" y="63568"/>
                </a:lnTo>
                <a:lnTo>
                  <a:pt x="102535" y="62936"/>
                </a:lnTo>
                <a:lnTo>
                  <a:pt x="102661" y="62304"/>
                </a:lnTo>
                <a:lnTo>
                  <a:pt x="102787" y="61673"/>
                </a:lnTo>
                <a:lnTo>
                  <a:pt x="102901" y="61041"/>
                </a:lnTo>
                <a:lnTo>
                  <a:pt x="103015" y="60397"/>
                </a:lnTo>
                <a:lnTo>
                  <a:pt x="103116" y="59752"/>
                </a:lnTo>
                <a:lnTo>
                  <a:pt x="103217" y="59108"/>
                </a:lnTo>
                <a:lnTo>
                  <a:pt x="103305" y="58464"/>
                </a:lnTo>
                <a:lnTo>
                  <a:pt x="103381" y="57820"/>
                </a:lnTo>
                <a:lnTo>
                  <a:pt x="103444" y="57163"/>
                </a:lnTo>
                <a:lnTo>
                  <a:pt x="103508" y="56506"/>
                </a:lnTo>
                <a:lnTo>
                  <a:pt x="103571" y="55849"/>
                </a:lnTo>
                <a:lnTo>
                  <a:pt x="103609" y="55192"/>
                </a:lnTo>
                <a:lnTo>
                  <a:pt x="103646" y="54523"/>
                </a:lnTo>
                <a:lnTo>
                  <a:pt x="103672" y="53866"/>
                </a:lnTo>
                <a:lnTo>
                  <a:pt x="103697" y="53196"/>
                </a:lnTo>
                <a:lnTo>
                  <a:pt x="103710" y="52527"/>
                </a:lnTo>
                <a:lnTo>
                  <a:pt x="103710" y="51857"/>
                </a:lnTo>
                <a:lnTo>
                  <a:pt x="103710" y="51188"/>
                </a:lnTo>
                <a:lnTo>
                  <a:pt x="103697" y="50518"/>
                </a:lnTo>
                <a:lnTo>
                  <a:pt x="103672" y="49861"/>
                </a:lnTo>
                <a:lnTo>
                  <a:pt x="103646" y="49192"/>
                </a:lnTo>
                <a:lnTo>
                  <a:pt x="103609" y="48535"/>
                </a:lnTo>
                <a:lnTo>
                  <a:pt x="103571" y="47865"/>
                </a:lnTo>
                <a:lnTo>
                  <a:pt x="103508" y="47208"/>
                </a:lnTo>
                <a:lnTo>
                  <a:pt x="103444" y="46564"/>
                </a:lnTo>
                <a:lnTo>
                  <a:pt x="103381" y="45907"/>
                </a:lnTo>
                <a:lnTo>
                  <a:pt x="103305" y="45250"/>
                </a:lnTo>
                <a:lnTo>
                  <a:pt x="103217" y="44606"/>
                </a:lnTo>
                <a:lnTo>
                  <a:pt x="103116" y="43962"/>
                </a:lnTo>
                <a:lnTo>
                  <a:pt x="103015" y="43317"/>
                </a:lnTo>
                <a:lnTo>
                  <a:pt x="102901" y="42686"/>
                </a:lnTo>
                <a:lnTo>
                  <a:pt x="102787" y="42042"/>
                </a:lnTo>
                <a:lnTo>
                  <a:pt x="102661" y="41410"/>
                </a:lnTo>
                <a:lnTo>
                  <a:pt x="102535" y="40778"/>
                </a:lnTo>
                <a:lnTo>
                  <a:pt x="102383" y="40147"/>
                </a:lnTo>
                <a:lnTo>
                  <a:pt x="102244" y="39528"/>
                </a:lnTo>
                <a:lnTo>
                  <a:pt x="102080" y="38896"/>
                </a:lnTo>
                <a:lnTo>
                  <a:pt x="101916" y="38277"/>
                </a:lnTo>
                <a:lnTo>
                  <a:pt x="101751" y="37658"/>
                </a:lnTo>
                <a:lnTo>
                  <a:pt x="101575" y="37052"/>
                </a:lnTo>
                <a:lnTo>
                  <a:pt x="101385" y="36445"/>
                </a:lnTo>
                <a:lnTo>
                  <a:pt x="101196" y="35826"/>
                </a:lnTo>
                <a:lnTo>
                  <a:pt x="100993" y="35233"/>
                </a:lnTo>
                <a:lnTo>
                  <a:pt x="100779" y="34626"/>
                </a:lnTo>
                <a:lnTo>
                  <a:pt x="100564" y="34032"/>
                </a:lnTo>
                <a:lnTo>
                  <a:pt x="100349" y="33439"/>
                </a:lnTo>
                <a:lnTo>
                  <a:pt x="100122" y="32845"/>
                </a:lnTo>
                <a:lnTo>
                  <a:pt x="99882" y="32264"/>
                </a:lnTo>
                <a:lnTo>
                  <a:pt x="99642" y="31670"/>
                </a:lnTo>
                <a:lnTo>
                  <a:pt x="99389" y="31102"/>
                </a:lnTo>
                <a:lnTo>
                  <a:pt x="99136" y="30521"/>
                </a:lnTo>
                <a:lnTo>
                  <a:pt x="98871" y="29952"/>
                </a:lnTo>
                <a:lnTo>
                  <a:pt x="98606" y="29384"/>
                </a:lnTo>
                <a:lnTo>
                  <a:pt x="98328" y="28815"/>
                </a:lnTo>
                <a:lnTo>
                  <a:pt x="98037" y="28247"/>
                </a:lnTo>
                <a:lnTo>
                  <a:pt x="97759" y="27691"/>
                </a:lnTo>
                <a:lnTo>
                  <a:pt x="97456" y="27148"/>
                </a:lnTo>
                <a:lnTo>
                  <a:pt x="97153" y="26592"/>
                </a:lnTo>
                <a:lnTo>
                  <a:pt x="96850" y="26049"/>
                </a:lnTo>
                <a:lnTo>
                  <a:pt x="96205" y="24975"/>
                </a:lnTo>
                <a:lnTo>
                  <a:pt x="95548" y="23914"/>
                </a:lnTo>
                <a:lnTo>
                  <a:pt x="94853" y="22865"/>
                </a:lnTo>
                <a:lnTo>
                  <a:pt x="94146" y="21842"/>
                </a:lnTo>
                <a:lnTo>
                  <a:pt x="93413" y="20831"/>
                </a:lnTo>
                <a:lnTo>
                  <a:pt x="92655" y="19846"/>
                </a:lnTo>
                <a:lnTo>
                  <a:pt x="91872" y="18873"/>
                </a:lnTo>
                <a:lnTo>
                  <a:pt x="91076" y="17926"/>
                </a:lnTo>
                <a:lnTo>
                  <a:pt x="90242" y="16991"/>
                </a:lnTo>
                <a:lnTo>
                  <a:pt x="89396" y="16081"/>
                </a:lnTo>
                <a:lnTo>
                  <a:pt x="88524" y="15197"/>
                </a:lnTo>
                <a:lnTo>
                  <a:pt x="87640" y="14326"/>
                </a:lnTo>
                <a:lnTo>
                  <a:pt x="86730" y="13479"/>
                </a:lnTo>
                <a:lnTo>
                  <a:pt x="85795" y="12645"/>
                </a:lnTo>
                <a:lnTo>
                  <a:pt x="84848" y="11850"/>
                </a:lnTo>
                <a:lnTo>
                  <a:pt x="83875" y="11066"/>
                </a:lnTo>
                <a:lnTo>
                  <a:pt x="82889" y="10308"/>
                </a:lnTo>
                <a:lnTo>
                  <a:pt x="81879" y="9576"/>
                </a:lnTo>
                <a:lnTo>
                  <a:pt x="80855" y="8856"/>
                </a:lnTo>
                <a:lnTo>
                  <a:pt x="79807" y="8173"/>
                </a:lnTo>
                <a:lnTo>
                  <a:pt x="78746" y="7517"/>
                </a:lnTo>
                <a:lnTo>
                  <a:pt x="77672" y="6872"/>
                </a:lnTo>
                <a:lnTo>
                  <a:pt x="77129" y="6569"/>
                </a:lnTo>
                <a:lnTo>
                  <a:pt x="76573" y="6266"/>
                </a:lnTo>
                <a:lnTo>
                  <a:pt x="76029" y="5963"/>
                </a:lnTo>
                <a:lnTo>
                  <a:pt x="75461" y="5672"/>
                </a:lnTo>
                <a:lnTo>
                  <a:pt x="74905" y="5394"/>
                </a:lnTo>
                <a:lnTo>
                  <a:pt x="74336" y="5116"/>
                </a:lnTo>
                <a:lnTo>
                  <a:pt x="73768" y="4851"/>
                </a:lnTo>
                <a:lnTo>
                  <a:pt x="73199" y="4586"/>
                </a:lnTo>
                <a:lnTo>
                  <a:pt x="72618" y="4333"/>
                </a:lnTo>
                <a:lnTo>
                  <a:pt x="72037" y="4080"/>
                </a:lnTo>
                <a:lnTo>
                  <a:pt x="71456" y="3840"/>
                </a:lnTo>
                <a:lnTo>
                  <a:pt x="70875" y="3600"/>
                </a:lnTo>
                <a:lnTo>
                  <a:pt x="70281" y="3373"/>
                </a:lnTo>
                <a:lnTo>
                  <a:pt x="69687" y="3146"/>
                </a:lnTo>
                <a:lnTo>
                  <a:pt x="69094" y="2931"/>
                </a:lnTo>
                <a:lnTo>
                  <a:pt x="68487" y="2729"/>
                </a:lnTo>
                <a:lnTo>
                  <a:pt x="67881" y="2527"/>
                </a:lnTo>
                <a:lnTo>
                  <a:pt x="67274" y="2337"/>
                </a:lnTo>
                <a:lnTo>
                  <a:pt x="66668" y="2148"/>
                </a:lnTo>
                <a:lnTo>
                  <a:pt x="66049" y="1971"/>
                </a:lnTo>
                <a:lnTo>
                  <a:pt x="65442" y="1807"/>
                </a:lnTo>
                <a:lnTo>
                  <a:pt x="64823" y="1642"/>
                </a:lnTo>
                <a:lnTo>
                  <a:pt x="64192" y="1478"/>
                </a:lnTo>
                <a:lnTo>
                  <a:pt x="63573" y="1339"/>
                </a:lnTo>
                <a:lnTo>
                  <a:pt x="62941" y="1188"/>
                </a:lnTo>
                <a:lnTo>
                  <a:pt x="62309" y="1061"/>
                </a:lnTo>
                <a:lnTo>
                  <a:pt x="61678" y="935"/>
                </a:lnTo>
                <a:lnTo>
                  <a:pt x="61033" y="821"/>
                </a:lnTo>
                <a:lnTo>
                  <a:pt x="60402" y="708"/>
                </a:lnTo>
                <a:lnTo>
                  <a:pt x="59757" y="607"/>
                </a:lnTo>
                <a:lnTo>
                  <a:pt x="59113" y="505"/>
                </a:lnTo>
                <a:lnTo>
                  <a:pt x="58456" y="417"/>
                </a:lnTo>
                <a:lnTo>
                  <a:pt x="57812" y="341"/>
                </a:lnTo>
                <a:lnTo>
                  <a:pt x="57155" y="278"/>
                </a:lnTo>
                <a:lnTo>
                  <a:pt x="56510" y="215"/>
                </a:lnTo>
                <a:lnTo>
                  <a:pt x="55853" y="152"/>
                </a:lnTo>
                <a:lnTo>
                  <a:pt x="55184" y="114"/>
                </a:lnTo>
                <a:lnTo>
                  <a:pt x="54527" y="76"/>
                </a:lnTo>
                <a:lnTo>
                  <a:pt x="53857" y="38"/>
                </a:lnTo>
                <a:lnTo>
                  <a:pt x="53200" y="25"/>
                </a:lnTo>
                <a:lnTo>
                  <a:pt x="52531" y="13"/>
                </a:lnTo>
                <a:lnTo>
                  <a:pt x="51861" y="0"/>
                </a:ln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56"/>
          <p:cNvSpPr/>
          <p:nvPr/>
        </p:nvSpPr>
        <p:spPr>
          <a:xfrm rot="10800000">
            <a:off x="1187164" y="1397269"/>
            <a:ext cx="288750" cy="589520"/>
          </a:xfrm>
          <a:custGeom>
            <a:avLst/>
            <a:gdLst/>
            <a:ahLst/>
            <a:cxnLst/>
            <a:rect l="l" t="t" r="r" b="b"/>
            <a:pathLst>
              <a:path w="44219" h="87014" extrusionOk="0">
                <a:moveTo>
                  <a:pt x="14100" y="33212"/>
                </a:moveTo>
                <a:lnTo>
                  <a:pt x="14693" y="33237"/>
                </a:lnTo>
                <a:lnTo>
                  <a:pt x="15009" y="33249"/>
                </a:lnTo>
                <a:lnTo>
                  <a:pt x="15363" y="33262"/>
                </a:lnTo>
                <a:lnTo>
                  <a:pt x="15173" y="33401"/>
                </a:lnTo>
                <a:lnTo>
                  <a:pt x="14997" y="33527"/>
                </a:lnTo>
                <a:lnTo>
                  <a:pt x="14630" y="33767"/>
                </a:lnTo>
                <a:lnTo>
                  <a:pt x="14251" y="33982"/>
                </a:lnTo>
                <a:lnTo>
                  <a:pt x="13872" y="34172"/>
                </a:lnTo>
                <a:lnTo>
                  <a:pt x="13493" y="34336"/>
                </a:lnTo>
                <a:lnTo>
                  <a:pt x="13102" y="34475"/>
                </a:lnTo>
                <a:lnTo>
                  <a:pt x="12722" y="34601"/>
                </a:lnTo>
                <a:lnTo>
                  <a:pt x="12331" y="34702"/>
                </a:lnTo>
                <a:lnTo>
                  <a:pt x="11952" y="34803"/>
                </a:lnTo>
                <a:lnTo>
                  <a:pt x="11560" y="34892"/>
                </a:lnTo>
                <a:lnTo>
                  <a:pt x="10790" y="35056"/>
                </a:lnTo>
                <a:lnTo>
                  <a:pt x="10019" y="35220"/>
                </a:lnTo>
                <a:lnTo>
                  <a:pt x="9640" y="35309"/>
                </a:lnTo>
                <a:lnTo>
                  <a:pt x="9301" y="35390"/>
                </a:lnTo>
                <a:lnTo>
                  <a:pt x="9301" y="35390"/>
                </a:lnTo>
                <a:lnTo>
                  <a:pt x="9362" y="35258"/>
                </a:lnTo>
                <a:lnTo>
                  <a:pt x="9425" y="35106"/>
                </a:lnTo>
                <a:lnTo>
                  <a:pt x="9501" y="34968"/>
                </a:lnTo>
                <a:lnTo>
                  <a:pt x="9589" y="34841"/>
                </a:lnTo>
                <a:lnTo>
                  <a:pt x="9665" y="34715"/>
                </a:lnTo>
                <a:lnTo>
                  <a:pt x="9766" y="34601"/>
                </a:lnTo>
                <a:lnTo>
                  <a:pt x="9855" y="34487"/>
                </a:lnTo>
                <a:lnTo>
                  <a:pt x="9956" y="34386"/>
                </a:lnTo>
                <a:lnTo>
                  <a:pt x="10057" y="34298"/>
                </a:lnTo>
                <a:lnTo>
                  <a:pt x="10171" y="34210"/>
                </a:lnTo>
                <a:lnTo>
                  <a:pt x="10398" y="34058"/>
                </a:lnTo>
                <a:lnTo>
                  <a:pt x="10638" y="33932"/>
                </a:lnTo>
                <a:lnTo>
                  <a:pt x="10878" y="33818"/>
                </a:lnTo>
                <a:lnTo>
                  <a:pt x="11143" y="33717"/>
                </a:lnTo>
                <a:lnTo>
                  <a:pt x="11409" y="33641"/>
                </a:lnTo>
                <a:lnTo>
                  <a:pt x="11687" y="33565"/>
                </a:lnTo>
                <a:lnTo>
                  <a:pt x="11964" y="33515"/>
                </a:lnTo>
                <a:lnTo>
                  <a:pt x="12520" y="33401"/>
                </a:lnTo>
                <a:lnTo>
                  <a:pt x="13076" y="33287"/>
                </a:lnTo>
                <a:lnTo>
                  <a:pt x="13316" y="33237"/>
                </a:lnTo>
                <a:lnTo>
                  <a:pt x="13569" y="33224"/>
                </a:lnTo>
                <a:lnTo>
                  <a:pt x="13822" y="33212"/>
                </a:lnTo>
                <a:close/>
                <a:moveTo>
                  <a:pt x="28792" y="29371"/>
                </a:moveTo>
                <a:lnTo>
                  <a:pt x="28666" y="29940"/>
                </a:lnTo>
                <a:lnTo>
                  <a:pt x="28515" y="30496"/>
                </a:lnTo>
                <a:lnTo>
                  <a:pt x="28350" y="31039"/>
                </a:lnTo>
                <a:lnTo>
                  <a:pt x="28173" y="31557"/>
                </a:lnTo>
                <a:lnTo>
                  <a:pt x="27971" y="32049"/>
                </a:lnTo>
                <a:lnTo>
                  <a:pt x="27858" y="32302"/>
                </a:lnTo>
                <a:lnTo>
                  <a:pt x="27744" y="32529"/>
                </a:lnTo>
                <a:lnTo>
                  <a:pt x="27618" y="32769"/>
                </a:lnTo>
                <a:lnTo>
                  <a:pt x="27491" y="32997"/>
                </a:lnTo>
                <a:lnTo>
                  <a:pt x="27365" y="33212"/>
                </a:lnTo>
                <a:lnTo>
                  <a:pt x="27213" y="33426"/>
                </a:lnTo>
                <a:lnTo>
                  <a:pt x="27062" y="33628"/>
                </a:lnTo>
                <a:lnTo>
                  <a:pt x="26910" y="33831"/>
                </a:lnTo>
                <a:lnTo>
                  <a:pt x="26746" y="34020"/>
                </a:lnTo>
                <a:lnTo>
                  <a:pt x="26569" y="34210"/>
                </a:lnTo>
                <a:lnTo>
                  <a:pt x="26392" y="34386"/>
                </a:lnTo>
                <a:lnTo>
                  <a:pt x="26203" y="34563"/>
                </a:lnTo>
                <a:lnTo>
                  <a:pt x="26000" y="34728"/>
                </a:lnTo>
                <a:lnTo>
                  <a:pt x="25786" y="34879"/>
                </a:lnTo>
                <a:lnTo>
                  <a:pt x="25571" y="35031"/>
                </a:lnTo>
                <a:lnTo>
                  <a:pt x="25343" y="35170"/>
                </a:lnTo>
                <a:lnTo>
                  <a:pt x="25103" y="35309"/>
                </a:lnTo>
                <a:lnTo>
                  <a:pt x="24851" y="35435"/>
                </a:lnTo>
                <a:lnTo>
                  <a:pt x="24585" y="35549"/>
                </a:lnTo>
                <a:lnTo>
                  <a:pt x="24308" y="35650"/>
                </a:lnTo>
                <a:lnTo>
                  <a:pt x="24030" y="35751"/>
                </a:lnTo>
                <a:lnTo>
                  <a:pt x="23726" y="35839"/>
                </a:lnTo>
                <a:lnTo>
                  <a:pt x="27264" y="31582"/>
                </a:lnTo>
                <a:lnTo>
                  <a:pt x="26897" y="31266"/>
                </a:lnTo>
                <a:lnTo>
                  <a:pt x="23499" y="35005"/>
                </a:lnTo>
                <a:lnTo>
                  <a:pt x="23512" y="34816"/>
                </a:lnTo>
                <a:lnTo>
                  <a:pt x="23537" y="34626"/>
                </a:lnTo>
                <a:lnTo>
                  <a:pt x="23587" y="34437"/>
                </a:lnTo>
                <a:lnTo>
                  <a:pt x="23638" y="34247"/>
                </a:lnTo>
                <a:lnTo>
                  <a:pt x="23701" y="34045"/>
                </a:lnTo>
                <a:lnTo>
                  <a:pt x="23777" y="33856"/>
                </a:lnTo>
                <a:lnTo>
                  <a:pt x="23865" y="33654"/>
                </a:lnTo>
                <a:lnTo>
                  <a:pt x="23966" y="33464"/>
                </a:lnTo>
                <a:lnTo>
                  <a:pt x="24080" y="33262"/>
                </a:lnTo>
                <a:lnTo>
                  <a:pt x="24206" y="33060"/>
                </a:lnTo>
                <a:lnTo>
                  <a:pt x="24333" y="32871"/>
                </a:lnTo>
                <a:lnTo>
                  <a:pt x="24472" y="32668"/>
                </a:lnTo>
                <a:lnTo>
                  <a:pt x="24623" y="32479"/>
                </a:lnTo>
                <a:lnTo>
                  <a:pt x="24788" y="32277"/>
                </a:lnTo>
                <a:lnTo>
                  <a:pt x="25129" y="31898"/>
                </a:lnTo>
                <a:lnTo>
                  <a:pt x="25508" y="31519"/>
                </a:lnTo>
                <a:lnTo>
                  <a:pt x="25912" y="31152"/>
                </a:lnTo>
                <a:lnTo>
                  <a:pt x="26342" y="30799"/>
                </a:lnTo>
                <a:lnTo>
                  <a:pt x="26796" y="30470"/>
                </a:lnTo>
                <a:lnTo>
                  <a:pt x="27276" y="30154"/>
                </a:lnTo>
                <a:lnTo>
                  <a:pt x="27769" y="29864"/>
                </a:lnTo>
                <a:lnTo>
                  <a:pt x="28274" y="29599"/>
                </a:lnTo>
                <a:lnTo>
                  <a:pt x="28540" y="29485"/>
                </a:lnTo>
                <a:lnTo>
                  <a:pt x="28792" y="29371"/>
                </a:lnTo>
                <a:close/>
                <a:moveTo>
                  <a:pt x="14453" y="34778"/>
                </a:moveTo>
                <a:lnTo>
                  <a:pt x="14264" y="34942"/>
                </a:lnTo>
                <a:lnTo>
                  <a:pt x="14074" y="35094"/>
                </a:lnTo>
                <a:lnTo>
                  <a:pt x="13885" y="35245"/>
                </a:lnTo>
                <a:lnTo>
                  <a:pt x="13695" y="35372"/>
                </a:lnTo>
                <a:lnTo>
                  <a:pt x="13506" y="35498"/>
                </a:lnTo>
                <a:lnTo>
                  <a:pt x="13316" y="35612"/>
                </a:lnTo>
                <a:lnTo>
                  <a:pt x="13114" y="35713"/>
                </a:lnTo>
                <a:lnTo>
                  <a:pt x="12925" y="35814"/>
                </a:lnTo>
                <a:lnTo>
                  <a:pt x="12722" y="35902"/>
                </a:lnTo>
                <a:lnTo>
                  <a:pt x="12533" y="35978"/>
                </a:lnTo>
                <a:lnTo>
                  <a:pt x="12331" y="36054"/>
                </a:lnTo>
                <a:lnTo>
                  <a:pt x="12129" y="36117"/>
                </a:lnTo>
                <a:lnTo>
                  <a:pt x="11927" y="36168"/>
                </a:lnTo>
                <a:lnTo>
                  <a:pt x="11724" y="36218"/>
                </a:lnTo>
                <a:lnTo>
                  <a:pt x="11320" y="36281"/>
                </a:lnTo>
                <a:lnTo>
                  <a:pt x="10903" y="36332"/>
                </a:lnTo>
                <a:lnTo>
                  <a:pt x="10486" y="36344"/>
                </a:lnTo>
                <a:lnTo>
                  <a:pt x="10069" y="36344"/>
                </a:lnTo>
                <a:lnTo>
                  <a:pt x="9640" y="36319"/>
                </a:lnTo>
                <a:lnTo>
                  <a:pt x="9210" y="36269"/>
                </a:lnTo>
                <a:lnTo>
                  <a:pt x="8781" y="36206"/>
                </a:lnTo>
                <a:lnTo>
                  <a:pt x="8339" y="36117"/>
                </a:lnTo>
                <a:lnTo>
                  <a:pt x="7896" y="36016"/>
                </a:lnTo>
                <a:lnTo>
                  <a:pt x="9286" y="35422"/>
                </a:lnTo>
                <a:lnTo>
                  <a:pt x="9294" y="35404"/>
                </a:lnTo>
                <a:lnTo>
                  <a:pt x="9294" y="35404"/>
                </a:lnTo>
                <a:lnTo>
                  <a:pt x="9450" y="35460"/>
                </a:lnTo>
                <a:lnTo>
                  <a:pt x="9627" y="35523"/>
                </a:lnTo>
                <a:lnTo>
                  <a:pt x="9994" y="35650"/>
                </a:lnTo>
                <a:lnTo>
                  <a:pt x="10183" y="35700"/>
                </a:lnTo>
                <a:lnTo>
                  <a:pt x="10360" y="35738"/>
                </a:lnTo>
                <a:lnTo>
                  <a:pt x="10537" y="35763"/>
                </a:lnTo>
                <a:lnTo>
                  <a:pt x="10613" y="35763"/>
                </a:lnTo>
                <a:lnTo>
                  <a:pt x="10701" y="35751"/>
                </a:lnTo>
                <a:lnTo>
                  <a:pt x="11143" y="35662"/>
                </a:lnTo>
                <a:lnTo>
                  <a:pt x="11598" y="35561"/>
                </a:lnTo>
                <a:lnTo>
                  <a:pt x="12040" y="35448"/>
                </a:lnTo>
                <a:lnTo>
                  <a:pt x="12495" y="35321"/>
                </a:lnTo>
                <a:lnTo>
                  <a:pt x="13443" y="35056"/>
                </a:lnTo>
                <a:lnTo>
                  <a:pt x="14453" y="34778"/>
                </a:lnTo>
                <a:close/>
                <a:moveTo>
                  <a:pt x="4978" y="43078"/>
                </a:moveTo>
                <a:lnTo>
                  <a:pt x="5458" y="43103"/>
                </a:lnTo>
                <a:lnTo>
                  <a:pt x="5964" y="43141"/>
                </a:lnTo>
                <a:lnTo>
                  <a:pt x="6216" y="43179"/>
                </a:lnTo>
                <a:lnTo>
                  <a:pt x="6456" y="43217"/>
                </a:lnTo>
                <a:lnTo>
                  <a:pt x="6709" y="43267"/>
                </a:lnTo>
                <a:lnTo>
                  <a:pt x="6974" y="43330"/>
                </a:lnTo>
                <a:lnTo>
                  <a:pt x="7227" y="43393"/>
                </a:lnTo>
                <a:lnTo>
                  <a:pt x="7480" y="43469"/>
                </a:lnTo>
                <a:lnTo>
                  <a:pt x="7745" y="43558"/>
                </a:lnTo>
                <a:lnTo>
                  <a:pt x="7998" y="43646"/>
                </a:lnTo>
                <a:lnTo>
                  <a:pt x="8263" y="43747"/>
                </a:lnTo>
                <a:lnTo>
                  <a:pt x="8528" y="43861"/>
                </a:lnTo>
                <a:lnTo>
                  <a:pt x="8793" y="43987"/>
                </a:lnTo>
                <a:lnTo>
                  <a:pt x="9071" y="44114"/>
                </a:lnTo>
                <a:lnTo>
                  <a:pt x="4031" y="44114"/>
                </a:lnTo>
                <a:lnTo>
                  <a:pt x="3980" y="44581"/>
                </a:lnTo>
                <a:lnTo>
                  <a:pt x="8073" y="44947"/>
                </a:lnTo>
                <a:lnTo>
                  <a:pt x="7909" y="45112"/>
                </a:lnTo>
                <a:lnTo>
                  <a:pt x="7732" y="45250"/>
                </a:lnTo>
                <a:lnTo>
                  <a:pt x="7555" y="45377"/>
                </a:lnTo>
                <a:lnTo>
                  <a:pt x="7353" y="45503"/>
                </a:lnTo>
                <a:lnTo>
                  <a:pt x="7151" y="45604"/>
                </a:lnTo>
                <a:lnTo>
                  <a:pt x="6936" y="45693"/>
                </a:lnTo>
                <a:lnTo>
                  <a:pt x="6722" y="45768"/>
                </a:lnTo>
                <a:lnTo>
                  <a:pt x="6481" y="45832"/>
                </a:lnTo>
                <a:lnTo>
                  <a:pt x="6254" y="45882"/>
                </a:lnTo>
                <a:lnTo>
                  <a:pt x="6014" y="45920"/>
                </a:lnTo>
                <a:lnTo>
                  <a:pt x="5761" y="45945"/>
                </a:lnTo>
                <a:lnTo>
                  <a:pt x="5521" y="45958"/>
                </a:lnTo>
                <a:lnTo>
                  <a:pt x="5269" y="45971"/>
                </a:lnTo>
                <a:lnTo>
                  <a:pt x="5016" y="45958"/>
                </a:lnTo>
                <a:lnTo>
                  <a:pt x="4763" y="45933"/>
                </a:lnTo>
                <a:lnTo>
                  <a:pt x="4498" y="45895"/>
                </a:lnTo>
                <a:lnTo>
                  <a:pt x="4245" y="45844"/>
                </a:lnTo>
                <a:lnTo>
                  <a:pt x="3993" y="45781"/>
                </a:lnTo>
                <a:lnTo>
                  <a:pt x="3753" y="45718"/>
                </a:lnTo>
                <a:lnTo>
                  <a:pt x="3500" y="45629"/>
                </a:lnTo>
                <a:lnTo>
                  <a:pt x="3260" y="45528"/>
                </a:lnTo>
                <a:lnTo>
                  <a:pt x="3020" y="45427"/>
                </a:lnTo>
                <a:lnTo>
                  <a:pt x="2792" y="45314"/>
                </a:lnTo>
                <a:lnTo>
                  <a:pt x="2565" y="45175"/>
                </a:lnTo>
                <a:lnTo>
                  <a:pt x="2350" y="45036"/>
                </a:lnTo>
                <a:lnTo>
                  <a:pt x="2136" y="44884"/>
                </a:lnTo>
                <a:lnTo>
                  <a:pt x="1946" y="44720"/>
                </a:lnTo>
                <a:lnTo>
                  <a:pt x="1757" y="44556"/>
                </a:lnTo>
                <a:lnTo>
                  <a:pt x="1567" y="44366"/>
                </a:lnTo>
                <a:lnTo>
                  <a:pt x="1403" y="44164"/>
                </a:lnTo>
                <a:lnTo>
                  <a:pt x="1251" y="43962"/>
                </a:lnTo>
                <a:lnTo>
                  <a:pt x="1112" y="43747"/>
                </a:lnTo>
                <a:lnTo>
                  <a:pt x="1592" y="43608"/>
                </a:lnTo>
                <a:lnTo>
                  <a:pt x="2072" y="43469"/>
                </a:lnTo>
                <a:lnTo>
                  <a:pt x="2552" y="43356"/>
                </a:lnTo>
                <a:lnTo>
                  <a:pt x="3033" y="43267"/>
                </a:lnTo>
                <a:lnTo>
                  <a:pt x="3513" y="43179"/>
                </a:lnTo>
                <a:lnTo>
                  <a:pt x="3993" y="43128"/>
                </a:lnTo>
                <a:lnTo>
                  <a:pt x="4485" y="43090"/>
                </a:lnTo>
                <a:lnTo>
                  <a:pt x="4978" y="43078"/>
                </a:lnTo>
                <a:close/>
                <a:moveTo>
                  <a:pt x="14580" y="38833"/>
                </a:moveTo>
                <a:lnTo>
                  <a:pt x="15072" y="38985"/>
                </a:lnTo>
                <a:lnTo>
                  <a:pt x="15540" y="39162"/>
                </a:lnTo>
                <a:lnTo>
                  <a:pt x="16007" y="39364"/>
                </a:lnTo>
                <a:lnTo>
                  <a:pt x="16462" y="39578"/>
                </a:lnTo>
                <a:lnTo>
                  <a:pt x="16904" y="39818"/>
                </a:lnTo>
                <a:lnTo>
                  <a:pt x="17346" y="40071"/>
                </a:lnTo>
                <a:lnTo>
                  <a:pt x="17763" y="40349"/>
                </a:lnTo>
                <a:lnTo>
                  <a:pt x="18168" y="40640"/>
                </a:lnTo>
                <a:lnTo>
                  <a:pt x="18559" y="40943"/>
                </a:lnTo>
                <a:lnTo>
                  <a:pt x="18951" y="41271"/>
                </a:lnTo>
                <a:lnTo>
                  <a:pt x="19317" y="41612"/>
                </a:lnTo>
                <a:lnTo>
                  <a:pt x="19671" y="41953"/>
                </a:lnTo>
                <a:lnTo>
                  <a:pt x="20012" y="42320"/>
                </a:lnTo>
                <a:lnTo>
                  <a:pt x="20341" y="42699"/>
                </a:lnTo>
                <a:lnTo>
                  <a:pt x="20656" y="43090"/>
                </a:lnTo>
                <a:lnTo>
                  <a:pt x="20960" y="43482"/>
                </a:lnTo>
                <a:lnTo>
                  <a:pt x="21238" y="43886"/>
                </a:lnTo>
                <a:lnTo>
                  <a:pt x="21503" y="44303"/>
                </a:lnTo>
                <a:lnTo>
                  <a:pt x="21756" y="44733"/>
                </a:lnTo>
                <a:lnTo>
                  <a:pt x="21996" y="45162"/>
                </a:lnTo>
                <a:lnTo>
                  <a:pt x="22223" y="45592"/>
                </a:lnTo>
                <a:lnTo>
                  <a:pt x="22425" y="46034"/>
                </a:lnTo>
                <a:lnTo>
                  <a:pt x="22615" y="46476"/>
                </a:lnTo>
                <a:lnTo>
                  <a:pt x="22791" y="46931"/>
                </a:lnTo>
                <a:lnTo>
                  <a:pt x="22943" y="47373"/>
                </a:lnTo>
                <a:lnTo>
                  <a:pt x="23082" y="47828"/>
                </a:lnTo>
                <a:lnTo>
                  <a:pt x="23196" y="48282"/>
                </a:lnTo>
                <a:lnTo>
                  <a:pt x="23297" y="48737"/>
                </a:lnTo>
                <a:lnTo>
                  <a:pt x="23385" y="49179"/>
                </a:lnTo>
                <a:lnTo>
                  <a:pt x="23448" y="49634"/>
                </a:lnTo>
                <a:lnTo>
                  <a:pt x="23486" y="50076"/>
                </a:lnTo>
                <a:lnTo>
                  <a:pt x="23512" y="50518"/>
                </a:lnTo>
                <a:lnTo>
                  <a:pt x="23183" y="50468"/>
                </a:lnTo>
                <a:lnTo>
                  <a:pt x="22842" y="50392"/>
                </a:lnTo>
                <a:lnTo>
                  <a:pt x="22488" y="50291"/>
                </a:lnTo>
                <a:lnTo>
                  <a:pt x="22135" y="50177"/>
                </a:lnTo>
                <a:lnTo>
                  <a:pt x="21768" y="50038"/>
                </a:lnTo>
                <a:lnTo>
                  <a:pt x="21402" y="49861"/>
                </a:lnTo>
                <a:lnTo>
                  <a:pt x="21035" y="49685"/>
                </a:lnTo>
                <a:lnTo>
                  <a:pt x="20656" y="49470"/>
                </a:lnTo>
                <a:lnTo>
                  <a:pt x="20290" y="49242"/>
                </a:lnTo>
                <a:lnTo>
                  <a:pt x="19911" y="49002"/>
                </a:lnTo>
                <a:lnTo>
                  <a:pt x="19532" y="48724"/>
                </a:lnTo>
                <a:lnTo>
                  <a:pt x="19166" y="48447"/>
                </a:lnTo>
                <a:lnTo>
                  <a:pt x="18799" y="48143"/>
                </a:lnTo>
                <a:lnTo>
                  <a:pt x="18433" y="47815"/>
                </a:lnTo>
                <a:lnTo>
                  <a:pt x="18067" y="47474"/>
                </a:lnTo>
                <a:lnTo>
                  <a:pt x="17713" y="47120"/>
                </a:lnTo>
                <a:lnTo>
                  <a:pt x="17372" y="46754"/>
                </a:lnTo>
                <a:lnTo>
                  <a:pt x="17031" y="46362"/>
                </a:lnTo>
                <a:lnTo>
                  <a:pt x="16702" y="45958"/>
                </a:lnTo>
                <a:lnTo>
                  <a:pt x="16386" y="45541"/>
                </a:lnTo>
                <a:lnTo>
                  <a:pt x="16083" y="45112"/>
                </a:lnTo>
                <a:lnTo>
                  <a:pt x="15792" y="44669"/>
                </a:lnTo>
                <a:lnTo>
                  <a:pt x="15515" y="44202"/>
                </a:lnTo>
                <a:lnTo>
                  <a:pt x="15262" y="43735"/>
                </a:lnTo>
                <a:lnTo>
                  <a:pt x="15022" y="43255"/>
                </a:lnTo>
                <a:lnTo>
                  <a:pt x="14794" y="42762"/>
                </a:lnTo>
                <a:lnTo>
                  <a:pt x="14580" y="42257"/>
                </a:lnTo>
                <a:lnTo>
                  <a:pt x="14403" y="41739"/>
                </a:lnTo>
                <a:lnTo>
                  <a:pt x="14239" y="41221"/>
                </a:lnTo>
                <a:lnTo>
                  <a:pt x="14087" y="40690"/>
                </a:lnTo>
                <a:lnTo>
                  <a:pt x="13973" y="40147"/>
                </a:lnTo>
                <a:lnTo>
                  <a:pt x="13872" y="39591"/>
                </a:lnTo>
                <a:lnTo>
                  <a:pt x="14264" y="39275"/>
                </a:lnTo>
                <a:lnTo>
                  <a:pt x="20581" y="47537"/>
                </a:lnTo>
                <a:lnTo>
                  <a:pt x="20581" y="47537"/>
                </a:lnTo>
                <a:lnTo>
                  <a:pt x="20353" y="46893"/>
                </a:lnTo>
                <a:lnTo>
                  <a:pt x="20101" y="46274"/>
                </a:lnTo>
                <a:lnTo>
                  <a:pt x="19823" y="45680"/>
                </a:lnTo>
                <a:lnTo>
                  <a:pt x="19519" y="45086"/>
                </a:lnTo>
                <a:lnTo>
                  <a:pt x="19191" y="44518"/>
                </a:lnTo>
                <a:lnTo>
                  <a:pt x="18850" y="43949"/>
                </a:lnTo>
                <a:lnTo>
                  <a:pt x="18483" y="43406"/>
                </a:lnTo>
                <a:lnTo>
                  <a:pt x="18104" y="42863"/>
                </a:lnTo>
                <a:lnTo>
                  <a:pt x="17713" y="42332"/>
                </a:lnTo>
                <a:lnTo>
                  <a:pt x="17296" y="41814"/>
                </a:lnTo>
                <a:lnTo>
                  <a:pt x="16879" y="41309"/>
                </a:lnTo>
                <a:lnTo>
                  <a:pt x="16437" y="40804"/>
                </a:lnTo>
                <a:lnTo>
                  <a:pt x="15982" y="40298"/>
                </a:lnTo>
                <a:lnTo>
                  <a:pt x="15527" y="39806"/>
                </a:lnTo>
                <a:lnTo>
                  <a:pt x="15060" y="39326"/>
                </a:lnTo>
                <a:lnTo>
                  <a:pt x="14580" y="38833"/>
                </a:lnTo>
                <a:close/>
                <a:moveTo>
                  <a:pt x="31749" y="41322"/>
                </a:moveTo>
                <a:lnTo>
                  <a:pt x="31976" y="41347"/>
                </a:lnTo>
                <a:lnTo>
                  <a:pt x="32191" y="41360"/>
                </a:lnTo>
                <a:lnTo>
                  <a:pt x="32418" y="41398"/>
                </a:lnTo>
                <a:lnTo>
                  <a:pt x="32646" y="41435"/>
                </a:lnTo>
                <a:lnTo>
                  <a:pt x="32861" y="41486"/>
                </a:lnTo>
                <a:lnTo>
                  <a:pt x="33075" y="41536"/>
                </a:lnTo>
                <a:lnTo>
                  <a:pt x="33290" y="41600"/>
                </a:lnTo>
                <a:lnTo>
                  <a:pt x="33795" y="41777"/>
                </a:lnTo>
                <a:lnTo>
                  <a:pt x="34275" y="41966"/>
                </a:lnTo>
                <a:lnTo>
                  <a:pt x="34756" y="42168"/>
                </a:lnTo>
                <a:lnTo>
                  <a:pt x="35223" y="42370"/>
                </a:lnTo>
                <a:lnTo>
                  <a:pt x="35665" y="42598"/>
                </a:lnTo>
                <a:lnTo>
                  <a:pt x="36107" y="42838"/>
                </a:lnTo>
                <a:lnTo>
                  <a:pt x="36524" y="43078"/>
                </a:lnTo>
                <a:lnTo>
                  <a:pt x="36929" y="43343"/>
                </a:lnTo>
                <a:lnTo>
                  <a:pt x="37333" y="43608"/>
                </a:lnTo>
                <a:lnTo>
                  <a:pt x="37712" y="43899"/>
                </a:lnTo>
                <a:lnTo>
                  <a:pt x="38091" y="44189"/>
                </a:lnTo>
                <a:lnTo>
                  <a:pt x="38445" y="44493"/>
                </a:lnTo>
                <a:lnTo>
                  <a:pt x="38798" y="44808"/>
                </a:lnTo>
                <a:lnTo>
                  <a:pt x="39127" y="45137"/>
                </a:lnTo>
                <a:lnTo>
                  <a:pt x="39455" y="45478"/>
                </a:lnTo>
                <a:lnTo>
                  <a:pt x="39771" y="45832"/>
                </a:lnTo>
                <a:lnTo>
                  <a:pt x="40074" y="46185"/>
                </a:lnTo>
                <a:lnTo>
                  <a:pt x="40365" y="46564"/>
                </a:lnTo>
                <a:lnTo>
                  <a:pt x="40643" y="46943"/>
                </a:lnTo>
                <a:lnTo>
                  <a:pt x="40908" y="47335"/>
                </a:lnTo>
                <a:lnTo>
                  <a:pt x="41173" y="47739"/>
                </a:lnTo>
                <a:lnTo>
                  <a:pt x="41426" y="48143"/>
                </a:lnTo>
                <a:lnTo>
                  <a:pt x="41654" y="48573"/>
                </a:lnTo>
                <a:lnTo>
                  <a:pt x="41881" y="49002"/>
                </a:lnTo>
                <a:lnTo>
                  <a:pt x="42108" y="49445"/>
                </a:lnTo>
                <a:lnTo>
                  <a:pt x="42310" y="49899"/>
                </a:lnTo>
                <a:lnTo>
                  <a:pt x="42513" y="50354"/>
                </a:lnTo>
                <a:lnTo>
                  <a:pt x="42702" y="50834"/>
                </a:lnTo>
                <a:lnTo>
                  <a:pt x="42879" y="51314"/>
                </a:lnTo>
                <a:lnTo>
                  <a:pt x="43056" y="51807"/>
                </a:lnTo>
                <a:lnTo>
                  <a:pt x="43220" y="52299"/>
                </a:lnTo>
                <a:lnTo>
                  <a:pt x="43372" y="52805"/>
                </a:lnTo>
                <a:lnTo>
                  <a:pt x="42828" y="52855"/>
                </a:lnTo>
                <a:lnTo>
                  <a:pt x="42285" y="52855"/>
                </a:lnTo>
                <a:lnTo>
                  <a:pt x="41729" y="52843"/>
                </a:lnTo>
                <a:lnTo>
                  <a:pt x="41161" y="52805"/>
                </a:lnTo>
                <a:lnTo>
                  <a:pt x="40580" y="52742"/>
                </a:lnTo>
                <a:lnTo>
                  <a:pt x="39999" y="52641"/>
                </a:lnTo>
                <a:lnTo>
                  <a:pt x="39417" y="52527"/>
                </a:lnTo>
                <a:lnTo>
                  <a:pt x="38824" y="52388"/>
                </a:lnTo>
                <a:lnTo>
                  <a:pt x="38217" y="52224"/>
                </a:lnTo>
                <a:lnTo>
                  <a:pt x="37623" y="52034"/>
                </a:lnTo>
                <a:lnTo>
                  <a:pt x="37030" y="51832"/>
                </a:lnTo>
                <a:lnTo>
                  <a:pt x="36436" y="51605"/>
                </a:lnTo>
                <a:lnTo>
                  <a:pt x="35842" y="51365"/>
                </a:lnTo>
                <a:lnTo>
                  <a:pt x="35248" y="51099"/>
                </a:lnTo>
                <a:lnTo>
                  <a:pt x="34667" y="50809"/>
                </a:lnTo>
                <a:lnTo>
                  <a:pt x="34099" y="50506"/>
                </a:lnTo>
                <a:lnTo>
                  <a:pt x="33530" y="50190"/>
                </a:lnTo>
                <a:lnTo>
                  <a:pt x="32974" y="49861"/>
                </a:lnTo>
                <a:lnTo>
                  <a:pt x="32431" y="49508"/>
                </a:lnTo>
                <a:lnTo>
                  <a:pt x="31900" y="49141"/>
                </a:lnTo>
                <a:lnTo>
                  <a:pt x="31382" y="48762"/>
                </a:lnTo>
                <a:lnTo>
                  <a:pt x="30877" y="48371"/>
                </a:lnTo>
                <a:lnTo>
                  <a:pt x="30397" y="47979"/>
                </a:lnTo>
                <a:lnTo>
                  <a:pt x="29929" y="47562"/>
                </a:lnTo>
                <a:lnTo>
                  <a:pt x="29487" y="47133"/>
                </a:lnTo>
                <a:lnTo>
                  <a:pt x="29058" y="46703"/>
                </a:lnTo>
                <a:lnTo>
                  <a:pt x="28654" y="46261"/>
                </a:lnTo>
                <a:lnTo>
                  <a:pt x="28274" y="45806"/>
                </a:lnTo>
                <a:lnTo>
                  <a:pt x="27921" y="45352"/>
                </a:lnTo>
                <a:lnTo>
                  <a:pt x="27605" y="44884"/>
                </a:lnTo>
                <a:lnTo>
                  <a:pt x="27302" y="44417"/>
                </a:lnTo>
                <a:lnTo>
                  <a:pt x="27036" y="43937"/>
                </a:lnTo>
                <a:lnTo>
                  <a:pt x="27883" y="44202"/>
                </a:lnTo>
                <a:lnTo>
                  <a:pt x="28717" y="44480"/>
                </a:lnTo>
                <a:lnTo>
                  <a:pt x="29550" y="44770"/>
                </a:lnTo>
                <a:lnTo>
                  <a:pt x="30359" y="45061"/>
                </a:lnTo>
                <a:lnTo>
                  <a:pt x="31168" y="45377"/>
                </a:lnTo>
                <a:lnTo>
                  <a:pt x="31976" y="45705"/>
                </a:lnTo>
                <a:lnTo>
                  <a:pt x="32759" y="46059"/>
                </a:lnTo>
                <a:lnTo>
                  <a:pt x="33530" y="46438"/>
                </a:lnTo>
                <a:lnTo>
                  <a:pt x="33909" y="46640"/>
                </a:lnTo>
                <a:lnTo>
                  <a:pt x="34288" y="46842"/>
                </a:lnTo>
                <a:lnTo>
                  <a:pt x="34667" y="47057"/>
                </a:lnTo>
                <a:lnTo>
                  <a:pt x="35046" y="47272"/>
                </a:lnTo>
                <a:lnTo>
                  <a:pt x="35412" y="47499"/>
                </a:lnTo>
                <a:lnTo>
                  <a:pt x="35779" y="47739"/>
                </a:lnTo>
                <a:lnTo>
                  <a:pt x="36133" y="47979"/>
                </a:lnTo>
                <a:lnTo>
                  <a:pt x="36486" y="48244"/>
                </a:lnTo>
                <a:lnTo>
                  <a:pt x="36840" y="48510"/>
                </a:lnTo>
                <a:lnTo>
                  <a:pt x="37194" y="48788"/>
                </a:lnTo>
                <a:lnTo>
                  <a:pt x="37535" y="49066"/>
                </a:lnTo>
                <a:lnTo>
                  <a:pt x="37876" y="49369"/>
                </a:lnTo>
                <a:lnTo>
                  <a:pt x="38217" y="49672"/>
                </a:lnTo>
                <a:lnTo>
                  <a:pt x="38546" y="50000"/>
                </a:lnTo>
                <a:lnTo>
                  <a:pt x="38874" y="50329"/>
                </a:lnTo>
                <a:lnTo>
                  <a:pt x="39203" y="50670"/>
                </a:lnTo>
                <a:lnTo>
                  <a:pt x="39165" y="50531"/>
                </a:lnTo>
                <a:lnTo>
                  <a:pt x="39127" y="50392"/>
                </a:lnTo>
                <a:lnTo>
                  <a:pt x="39026" y="50114"/>
                </a:lnTo>
                <a:lnTo>
                  <a:pt x="38899" y="49836"/>
                </a:lnTo>
                <a:lnTo>
                  <a:pt x="38735" y="49558"/>
                </a:lnTo>
                <a:lnTo>
                  <a:pt x="38546" y="49268"/>
                </a:lnTo>
                <a:lnTo>
                  <a:pt x="38318" y="48977"/>
                </a:lnTo>
                <a:lnTo>
                  <a:pt x="38078" y="48699"/>
                </a:lnTo>
                <a:lnTo>
                  <a:pt x="37800" y="48409"/>
                </a:lnTo>
                <a:lnTo>
                  <a:pt x="37510" y="48118"/>
                </a:lnTo>
                <a:lnTo>
                  <a:pt x="37194" y="47840"/>
                </a:lnTo>
                <a:lnTo>
                  <a:pt x="36853" y="47562"/>
                </a:lnTo>
                <a:lnTo>
                  <a:pt x="36486" y="47284"/>
                </a:lnTo>
                <a:lnTo>
                  <a:pt x="36107" y="47006"/>
                </a:lnTo>
                <a:lnTo>
                  <a:pt x="35716" y="46729"/>
                </a:lnTo>
                <a:lnTo>
                  <a:pt x="35299" y="46463"/>
                </a:lnTo>
                <a:lnTo>
                  <a:pt x="34869" y="46211"/>
                </a:lnTo>
                <a:lnTo>
                  <a:pt x="34427" y="45958"/>
                </a:lnTo>
                <a:lnTo>
                  <a:pt x="33972" y="45705"/>
                </a:lnTo>
                <a:lnTo>
                  <a:pt x="33505" y="45465"/>
                </a:lnTo>
                <a:lnTo>
                  <a:pt x="33025" y="45238"/>
                </a:lnTo>
                <a:lnTo>
                  <a:pt x="32545" y="45010"/>
                </a:lnTo>
                <a:lnTo>
                  <a:pt x="32052" y="44796"/>
                </a:lnTo>
                <a:lnTo>
                  <a:pt x="31547" y="44594"/>
                </a:lnTo>
                <a:lnTo>
                  <a:pt x="31041" y="44404"/>
                </a:lnTo>
                <a:lnTo>
                  <a:pt x="30536" y="44215"/>
                </a:lnTo>
                <a:lnTo>
                  <a:pt x="30018" y="44050"/>
                </a:lnTo>
                <a:lnTo>
                  <a:pt x="29500" y="43886"/>
                </a:lnTo>
                <a:lnTo>
                  <a:pt x="28995" y="43747"/>
                </a:lnTo>
                <a:lnTo>
                  <a:pt x="28477" y="43621"/>
                </a:lnTo>
                <a:lnTo>
                  <a:pt x="27971" y="43507"/>
                </a:lnTo>
                <a:lnTo>
                  <a:pt x="27453" y="43406"/>
                </a:lnTo>
                <a:lnTo>
                  <a:pt x="26961" y="43318"/>
                </a:lnTo>
                <a:lnTo>
                  <a:pt x="27074" y="43166"/>
                </a:lnTo>
                <a:lnTo>
                  <a:pt x="27213" y="43015"/>
                </a:lnTo>
                <a:lnTo>
                  <a:pt x="27352" y="42876"/>
                </a:lnTo>
                <a:lnTo>
                  <a:pt x="27491" y="42737"/>
                </a:lnTo>
                <a:lnTo>
                  <a:pt x="27655" y="42598"/>
                </a:lnTo>
                <a:lnTo>
                  <a:pt x="27820" y="42471"/>
                </a:lnTo>
                <a:lnTo>
                  <a:pt x="27984" y="42358"/>
                </a:lnTo>
                <a:lnTo>
                  <a:pt x="28161" y="42244"/>
                </a:lnTo>
                <a:lnTo>
                  <a:pt x="28338" y="42130"/>
                </a:lnTo>
                <a:lnTo>
                  <a:pt x="28527" y="42029"/>
                </a:lnTo>
                <a:lnTo>
                  <a:pt x="28717" y="41928"/>
                </a:lnTo>
                <a:lnTo>
                  <a:pt x="28919" y="41840"/>
                </a:lnTo>
                <a:lnTo>
                  <a:pt x="29121" y="41764"/>
                </a:lnTo>
                <a:lnTo>
                  <a:pt x="29323" y="41688"/>
                </a:lnTo>
                <a:lnTo>
                  <a:pt x="29538" y="41612"/>
                </a:lnTo>
                <a:lnTo>
                  <a:pt x="29740" y="41549"/>
                </a:lnTo>
                <a:lnTo>
                  <a:pt x="29967" y="41499"/>
                </a:lnTo>
                <a:lnTo>
                  <a:pt x="30182" y="41448"/>
                </a:lnTo>
                <a:lnTo>
                  <a:pt x="30397" y="41410"/>
                </a:lnTo>
                <a:lnTo>
                  <a:pt x="30624" y="41372"/>
                </a:lnTo>
                <a:lnTo>
                  <a:pt x="30852" y="41347"/>
                </a:lnTo>
                <a:lnTo>
                  <a:pt x="31067" y="41334"/>
                </a:lnTo>
                <a:lnTo>
                  <a:pt x="31294" y="41322"/>
                </a:lnTo>
                <a:close/>
                <a:moveTo>
                  <a:pt x="9804" y="47891"/>
                </a:moveTo>
                <a:lnTo>
                  <a:pt x="10069" y="47903"/>
                </a:lnTo>
                <a:lnTo>
                  <a:pt x="10335" y="47916"/>
                </a:lnTo>
                <a:lnTo>
                  <a:pt x="10600" y="47967"/>
                </a:lnTo>
                <a:lnTo>
                  <a:pt x="10865" y="48017"/>
                </a:lnTo>
                <a:lnTo>
                  <a:pt x="11131" y="48093"/>
                </a:lnTo>
                <a:lnTo>
                  <a:pt x="11396" y="48181"/>
                </a:lnTo>
                <a:lnTo>
                  <a:pt x="11649" y="48282"/>
                </a:lnTo>
                <a:lnTo>
                  <a:pt x="11914" y="48409"/>
                </a:lnTo>
                <a:lnTo>
                  <a:pt x="12167" y="48535"/>
                </a:lnTo>
                <a:lnTo>
                  <a:pt x="12419" y="48687"/>
                </a:lnTo>
                <a:lnTo>
                  <a:pt x="12672" y="48838"/>
                </a:lnTo>
                <a:lnTo>
                  <a:pt x="12912" y="49015"/>
                </a:lnTo>
                <a:lnTo>
                  <a:pt x="13152" y="49192"/>
                </a:lnTo>
                <a:lnTo>
                  <a:pt x="13392" y="49394"/>
                </a:lnTo>
                <a:lnTo>
                  <a:pt x="13619" y="49596"/>
                </a:lnTo>
                <a:lnTo>
                  <a:pt x="13847" y="49811"/>
                </a:lnTo>
                <a:lnTo>
                  <a:pt x="14062" y="50038"/>
                </a:lnTo>
                <a:lnTo>
                  <a:pt x="14264" y="50278"/>
                </a:lnTo>
                <a:lnTo>
                  <a:pt x="14466" y="50518"/>
                </a:lnTo>
                <a:lnTo>
                  <a:pt x="14668" y="50784"/>
                </a:lnTo>
                <a:lnTo>
                  <a:pt x="14845" y="51036"/>
                </a:lnTo>
                <a:lnTo>
                  <a:pt x="15022" y="51314"/>
                </a:lnTo>
                <a:lnTo>
                  <a:pt x="15186" y="51592"/>
                </a:lnTo>
                <a:lnTo>
                  <a:pt x="15350" y="51870"/>
                </a:lnTo>
                <a:lnTo>
                  <a:pt x="15489" y="52161"/>
                </a:lnTo>
                <a:lnTo>
                  <a:pt x="15628" y="52451"/>
                </a:lnTo>
                <a:lnTo>
                  <a:pt x="15742" y="52754"/>
                </a:lnTo>
                <a:lnTo>
                  <a:pt x="15856" y="53057"/>
                </a:lnTo>
                <a:lnTo>
                  <a:pt x="15957" y="53373"/>
                </a:lnTo>
                <a:lnTo>
                  <a:pt x="16045" y="53689"/>
                </a:lnTo>
                <a:lnTo>
                  <a:pt x="16121" y="54005"/>
                </a:lnTo>
                <a:lnTo>
                  <a:pt x="16171" y="54321"/>
                </a:lnTo>
                <a:lnTo>
                  <a:pt x="15944" y="54295"/>
                </a:lnTo>
                <a:lnTo>
                  <a:pt x="15704" y="54258"/>
                </a:lnTo>
                <a:lnTo>
                  <a:pt x="15451" y="54194"/>
                </a:lnTo>
                <a:lnTo>
                  <a:pt x="15211" y="54131"/>
                </a:lnTo>
                <a:lnTo>
                  <a:pt x="14971" y="54055"/>
                </a:lnTo>
                <a:lnTo>
                  <a:pt x="14719" y="53967"/>
                </a:lnTo>
                <a:lnTo>
                  <a:pt x="14466" y="53853"/>
                </a:lnTo>
                <a:lnTo>
                  <a:pt x="14226" y="53740"/>
                </a:lnTo>
                <a:lnTo>
                  <a:pt x="13973" y="53613"/>
                </a:lnTo>
                <a:lnTo>
                  <a:pt x="13733" y="53487"/>
                </a:lnTo>
                <a:lnTo>
                  <a:pt x="13481" y="53335"/>
                </a:lnTo>
                <a:lnTo>
                  <a:pt x="13240" y="53184"/>
                </a:lnTo>
                <a:lnTo>
                  <a:pt x="13000" y="53020"/>
                </a:lnTo>
                <a:lnTo>
                  <a:pt x="12760" y="52843"/>
                </a:lnTo>
                <a:lnTo>
                  <a:pt x="12520" y="52653"/>
                </a:lnTo>
                <a:lnTo>
                  <a:pt x="12280" y="52464"/>
                </a:lnTo>
                <a:lnTo>
                  <a:pt x="12053" y="52274"/>
                </a:lnTo>
                <a:lnTo>
                  <a:pt x="11838" y="52059"/>
                </a:lnTo>
                <a:lnTo>
                  <a:pt x="11611" y="51845"/>
                </a:lnTo>
                <a:lnTo>
                  <a:pt x="11409" y="51630"/>
                </a:lnTo>
                <a:lnTo>
                  <a:pt x="11194" y="51403"/>
                </a:lnTo>
                <a:lnTo>
                  <a:pt x="10992" y="51175"/>
                </a:lnTo>
                <a:lnTo>
                  <a:pt x="10802" y="50935"/>
                </a:lnTo>
                <a:lnTo>
                  <a:pt x="10613" y="50695"/>
                </a:lnTo>
                <a:lnTo>
                  <a:pt x="10436" y="50442"/>
                </a:lnTo>
                <a:lnTo>
                  <a:pt x="10272" y="50190"/>
                </a:lnTo>
                <a:lnTo>
                  <a:pt x="10107" y="49937"/>
                </a:lnTo>
                <a:lnTo>
                  <a:pt x="9968" y="49672"/>
                </a:lnTo>
                <a:lnTo>
                  <a:pt x="9829" y="49419"/>
                </a:lnTo>
                <a:lnTo>
                  <a:pt x="9690" y="49154"/>
                </a:lnTo>
                <a:lnTo>
                  <a:pt x="9577" y="48889"/>
                </a:lnTo>
                <a:lnTo>
                  <a:pt x="9476" y="48611"/>
                </a:lnTo>
                <a:lnTo>
                  <a:pt x="11800" y="50405"/>
                </a:lnTo>
                <a:lnTo>
                  <a:pt x="14024" y="52097"/>
                </a:lnTo>
                <a:lnTo>
                  <a:pt x="14049" y="52110"/>
                </a:lnTo>
                <a:lnTo>
                  <a:pt x="14074" y="52097"/>
                </a:lnTo>
                <a:lnTo>
                  <a:pt x="14175" y="52059"/>
                </a:lnTo>
                <a:lnTo>
                  <a:pt x="14327" y="51971"/>
                </a:lnTo>
                <a:lnTo>
                  <a:pt x="14580" y="51857"/>
                </a:lnTo>
                <a:lnTo>
                  <a:pt x="9804" y="47891"/>
                </a:lnTo>
                <a:close/>
                <a:moveTo>
                  <a:pt x="7202" y="53815"/>
                </a:moveTo>
                <a:lnTo>
                  <a:pt x="7404" y="54106"/>
                </a:lnTo>
                <a:lnTo>
                  <a:pt x="7593" y="54397"/>
                </a:lnTo>
                <a:lnTo>
                  <a:pt x="7783" y="54700"/>
                </a:lnTo>
                <a:lnTo>
                  <a:pt x="7947" y="55003"/>
                </a:lnTo>
                <a:lnTo>
                  <a:pt x="8099" y="55306"/>
                </a:lnTo>
                <a:lnTo>
                  <a:pt x="8238" y="55622"/>
                </a:lnTo>
                <a:lnTo>
                  <a:pt x="8351" y="55925"/>
                </a:lnTo>
                <a:lnTo>
                  <a:pt x="8465" y="56241"/>
                </a:lnTo>
                <a:lnTo>
                  <a:pt x="8566" y="56557"/>
                </a:lnTo>
                <a:lnTo>
                  <a:pt x="8654" y="56873"/>
                </a:lnTo>
                <a:lnTo>
                  <a:pt x="8718" y="57188"/>
                </a:lnTo>
                <a:lnTo>
                  <a:pt x="8781" y="57517"/>
                </a:lnTo>
                <a:lnTo>
                  <a:pt x="8819" y="57833"/>
                </a:lnTo>
                <a:lnTo>
                  <a:pt x="8844" y="58161"/>
                </a:lnTo>
                <a:lnTo>
                  <a:pt x="8869" y="58489"/>
                </a:lnTo>
                <a:lnTo>
                  <a:pt x="8869" y="58818"/>
                </a:lnTo>
                <a:lnTo>
                  <a:pt x="8857" y="59146"/>
                </a:lnTo>
                <a:lnTo>
                  <a:pt x="8831" y="59475"/>
                </a:lnTo>
                <a:lnTo>
                  <a:pt x="8793" y="59816"/>
                </a:lnTo>
                <a:lnTo>
                  <a:pt x="8743" y="60144"/>
                </a:lnTo>
                <a:lnTo>
                  <a:pt x="8680" y="60485"/>
                </a:lnTo>
                <a:lnTo>
                  <a:pt x="8604" y="60827"/>
                </a:lnTo>
                <a:lnTo>
                  <a:pt x="8515" y="61168"/>
                </a:lnTo>
                <a:lnTo>
                  <a:pt x="8402" y="61496"/>
                </a:lnTo>
                <a:lnTo>
                  <a:pt x="8288" y="61850"/>
                </a:lnTo>
                <a:lnTo>
                  <a:pt x="8162" y="62191"/>
                </a:lnTo>
                <a:lnTo>
                  <a:pt x="8023" y="62532"/>
                </a:lnTo>
                <a:lnTo>
                  <a:pt x="7859" y="62873"/>
                </a:lnTo>
                <a:lnTo>
                  <a:pt x="7694" y="63227"/>
                </a:lnTo>
                <a:lnTo>
                  <a:pt x="7517" y="63568"/>
                </a:lnTo>
                <a:lnTo>
                  <a:pt x="7315" y="63909"/>
                </a:lnTo>
                <a:lnTo>
                  <a:pt x="7113" y="64263"/>
                </a:lnTo>
                <a:lnTo>
                  <a:pt x="6823" y="64098"/>
                </a:lnTo>
                <a:lnTo>
                  <a:pt x="6545" y="63922"/>
                </a:lnTo>
                <a:lnTo>
                  <a:pt x="6279" y="63732"/>
                </a:lnTo>
                <a:lnTo>
                  <a:pt x="6027" y="63543"/>
                </a:lnTo>
                <a:lnTo>
                  <a:pt x="5787" y="63340"/>
                </a:lnTo>
                <a:lnTo>
                  <a:pt x="5547" y="63138"/>
                </a:lnTo>
                <a:lnTo>
                  <a:pt x="5332" y="62924"/>
                </a:lnTo>
                <a:lnTo>
                  <a:pt x="5142" y="62684"/>
                </a:lnTo>
                <a:lnTo>
                  <a:pt x="4953" y="62443"/>
                </a:lnTo>
                <a:lnTo>
                  <a:pt x="4789" y="62191"/>
                </a:lnTo>
                <a:lnTo>
                  <a:pt x="4637" y="61926"/>
                </a:lnTo>
                <a:lnTo>
                  <a:pt x="4511" y="61635"/>
                </a:lnTo>
                <a:lnTo>
                  <a:pt x="4397" y="61344"/>
                </a:lnTo>
                <a:lnTo>
                  <a:pt x="4309" y="61029"/>
                </a:lnTo>
                <a:lnTo>
                  <a:pt x="4245" y="60700"/>
                </a:lnTo>
                <a:lnTo>
                  <a:pt x="4195" y="60346"/>
                </a:lnTo>
                <a:lnTo>
                  <a:pt x="4170" y="59942"/>
                </a:lnTo>
                <a:lnTo>
                  <a:pt x="4144" y="59538"/>
                </a:lnTo>
                <a:lnTo>
                  <a:pt x="4157" y="59134"/>
                </a:lnTo>
                <a:lnTo>
                  <a:pt x="4170" y="58742"/>
                </a:lnTo>
                <a:lnTo>
                  <a:pt x="4207" y="58351"/>
                </a:lnTo>
                <a:lnTo>
                  <a:pt x="4271" y="57959"/>
                </a:lnTo>
                <a:lnTo>
                  <a:pt x="4346" y="57580"/>
                </a:lnTo>
                <a:lnTo>
                  <a:pt x="4447" y="57214"/>
                </a:lnTo>
                <a:lnTo>
                  <a:pt x="4561" y="56835"/>
                </a:lnTo>
                <a:lnTo>
                  <a:pt x="4713" y="56481"/>
                </a:lnTo>
                <a:lnTo>
                  <a:pt x="4877" y="56115"/>
                </a:lnTo>
                <a:lnTo>
                  <a:pt x="5067" y="55761"/>
                </a:lnTo>
                <a:lnTo>
                  <a:pt x="5281" y="55420"/>
                </a:lnTo>
                <a:lnTo>
                  <a:pt x="5521" y="55079"/>
                </a:lnTo>
                <a:lnTo>
                  <a:pt x="5787" y="54738"/>
                </a:lnTo>
                <a:lnTo>
                  <a:pt x="6077" y="54409"/>
                </a:lnTo>
                <a:lnTo>
                  <a:pt x="6241" y="57163"/>
                </a:lnTo>
                <a:lnTo>
                  <a:pt x="6330" y="58477"/>
                </a:lnTo>
                <a:lnTo>
                  <a:pt x="6431" y="59765"/>
                </a:lnTo>
                <a:lnTo>
                  <a:pt x="6444" y="59791"/>
                </a:lnTo>
                <a:lnTo>
                  <a:pt x="6481" y="59803"/>
                </a:lnTo>
                <a:lnTo>
                  <a:pt x="6646" y="59829"/>
                </a:lnTo>
                <a:lnTo>
                  <a:pt x="6898" y="59866"/>
                </a:lnTo>
                <a:lnTo>
                  <a:pt x="7202" y="59917"/>
                </a:lnTo>
                <a:lnTo>
                  <a:pt x="7202" y="53815"/>
                </a:lnTo>
                <a:close/>
                <a:moveTo>
                  <a:pt x="30814" y="54119"/>
                </a:moveTo>
                <a:lnTo>
                  <a:pt x="31079" y="54131"/>
                </a:lnTo>
                <a:lnTo>
                  <a:pt x="31344" y="54144"/>
                </a:lnTo>
                <a:lnTo>
                  <a:pt x="26177" y="61420"/>
                </a:lnTo>
                <a:lnTo>
                  <a:pt x="26430" y="61294"/>
                </a:lnTo>
                <a:lnTo>
                  <a:pt x="26670" y="61155"/>
                </a:lnTo>
                <a:lnTo>
                  <a:pt x="26897" y="61016"/>
                </a:lnTo>
                <a:lnTo>
                  <a:pt x="27112" y="60864"/>
                </a:lnTo>
                <a:lnTo>
                  <a:pt x="27327" y="60700"/>
                </a:lnTo>
                <a:lnTo>
                  <a:pt x="27529" y="60536"/>
                </a:lnTo>
                <a:lnTo>
                  <a:pt x="27731" y="60372"/>
                </a:lnTo>
                <a:lnTo>
                  <a:pt x="27921" y="60195"/>
                </a:lnTo>
                <a:lnTo>
                  <a:pt x="28098" y="60005"/>
                </a:lnTo>
                <a:lnTo>
                  <a:pt x="28274" y="59816"/>
                </a:lnTo>
                <a:lnTo>
                  <a:pt x="28616" y="59437"/>
                </a:lnTo>
                <a:lnTo>
                  <a:pt x="28919" y="59020"/>
                </a:lnTo>
                <a:lnTo>
                  <a:pt x="29222" y="58603"/>
                </a:lnTo>
                <a:lnTo>
                  <a:pt x="29513" y="58186"/>
                </a:lnTo>
                <a:lnTo>
                  <a:pt x="29791" y="57744"/>
                </a:lnTo>
                <a:lnTo>
                  <a:pt x="30346" y="56860"/>
                </a:lnTo>
                <a:lnTo>
                  <a:pt x="30624" y="56418"/>
                </a:lnTo>
                <a:lnTo>
                  <a:pt x="30915" y="55988"/>
                </a:lnTo>
                <a:lnTo>
                  <a:pt x="31218" y="55559"/>
                </a:lnTo>
                <a:lnTo>
                  <a:pt x="31534" y="55142"/>
                </a:lnTo>
                <a:lnTo>
                  <a:pt x="31547" y="55584"/>
                </a:lnTo>
                <a:lnTo>
                  <a:pt x="31547" y="56026"/>
                </a:lnTo>
                <a:lnTo>
                  <a:pt x="31521" y="56481"/>
                </a:lnTo>
                <a:lnTo>
                  <a:pt x="31471" y="56923"/>
                </a:lnTo>
                <a:lnTo>
                  <a:pt x="31408" y="57378"/>
                </a:lnTo>
                <a:lnTo>
                  <a:pt x="31307" y="57820"/>
                </a:lnTo>
                <a:lnTo>
                  <a:pt x="31193" y="58275"/>
                </a:lnTo>
                <a:lnTo>
                  <a:pt x="31067" y="58717"/>
                </a:lnTo>
                <a:lnTo>
                  <a:pt x="30915" y="59159"/>
                </a:lnTo>
                <a:lnTo>
                  <a:pt x="30738" y="59589"/>
                </a:lnTo>
                <a:lnTo>
                  <a:pt x="30549" y="60031"/>
                </a:lnTo>
                <a:lnTo>
                  <a:pt x="30334" y="60460"/>
                </a:lnTo>
                <a:lnTo>
                  <a:pt x="30106" y="60877"/>
                </a:lnTo>
                <a:lnTo>
                  <a:pt x="29866" y="61294"/>
                </a:lnTo>
                <a:lnTo>
                  <a:pt x="29601" y="61698"/>
                </a:lnTo>
                <a:lnTo>
                  <a:pt x="29323" y="62102"/>
                </a:lnTo>
                <a:lnTo>
                  <a:pt x="29033" y="62494"/>
                </a:lnTo>
                <a:lnTo>
                  <a:pt x="28729" y="62873"/>
                </a:lnTo>
                <a:lnTo>
                  <a:pt x="28401" y="63252"/>
                </a:lnTo>
                <a:lnTo>
                  <a:pt x="28060" y="63618"/>
                </a:lnTo>
                <a:lnTo>
                  <a:pt x="27706" y="63959"/>
                </a:lnTo>
                <a:lnTo>
                  <a:pt x="27340" y="64300"/>
                </a:lnTo>
                <a:lnTo>
                  <a:pt x="26973" y="64629"/>
                </a:lnTo>
                <a:lnTo>
                  <a:pt x="26582" y="64932"/>
                </a:lnTo>
                <a:lnTo>
                  <a:pt x="26177" y="65235"/>
                </a:lnTo>
                <a:lnTo>
                  <a:pt x="25760" y="65513"/>
                </a:lnTo>
                <a:lnTo>
                  <a:pt x="25331" y="65779"/>
                </a:lnTo>
                <a:lnTo>
                  <a:pt x="24901" y="66031"/>
                </a:lnTo>
                <a:lnTo>
                  <a:pt x="24459" y="66259"/>
                </a:lnTo>
                <a:lnTo>
                  <a:pt x="24004" y="66473"/>
                </a:lnTo>
                <a:lnTo>
                  <a:pt x="23537" y="66675"/>
                </a:lnTo>
                <a:lnTo>
                  <a:pt x="23069" y="66852"/>
                </a:lnTo>
                <a:lnTo>
                  <a:pt x="22981" y="66499"/>
                </a:lnTo>
                <a:lnTo>
                  <a:pt x="22918" y="66157"/>
                </a:lnTo>
                <a:lnTo>
                  <a:pt x="22855" y="65816"/>
                </a:lnTo>
                <a:lnTo>
                  <a:pt x="22804" y="65488"/>
                </a:lnTo>
                <a:lnTo>
                  <a:pt x="22766" y="65160"/>
                </a:lnTo>
                <a:lnTo>
                  <a:pt x="22754" y="64831"/>
                </a:lnTo>
                <a:lnTo>
                  <a:pt x="22741" y="64503"/>
                </a:lnTo>
                <a:lnTo>
                  <a:pt x="22741" y="64187"/>
                </a:lnTo>
                <a:lnTo>
                  <a:pt x="22754" y="63871"/>
                </a:lnTo>
                <a:lnTo>
                  <a:pt x="22766" y="63555"/>
                </a:lnTo>
                <a:lnTo>
                  <a:pt x="22804" y="63239"/>
                </a:lnTo>
                <a:lnTo>
                  <a:pt x="22855" y="62936"/>
                </a:lnTo>
                <a:lnTo>
                  <a:pt x="22905" y="62620"/>
                </a:lnTo>
                <a:lnTo>
                  <a:pt x="22968" y="62330"/>
                </a:lnTo>
                <a:lnTo>
                  <a:pt x="23044" y="62027"/>
                </a:lnTo>
                <a:lnTo>
                  <a:pt x="23120" y="61723"/>
                </a:lnTo>
                <a:lnTo>
                  <a:pt x="23221" y="61433"/>
                </a:lnTo>
                <a:lnTo>
                  <a:pt x="23309" y="61142"/>
                </a:lnTo>
                <a:lnTo>
                  <a:pt x="23423" y="60852"/>
                </a:lnTo>
                <a:lnTo>
                  <a:pt x="23537" y="60561"/>
                </a:lnTo>
                <a:lnTo>
                  <a:pt x="23663" y="60283"/>
                </a:lnTo>
                <a:lnTo>
                  <a:pt x="23802" y="60005"/>
                </a:lnTo>
                <a:lnTo>
                  <a:pt x="24080" y="59437"/>
                </a:lnTo>
                <a:lnTo>
                  <a:pt x="24396" y="58894"/>
                </a:lnTo>
                <a:lnTo>
                  <a:pt x="24737" y="58351"/>
                </a:lnTo>
                <a:lnTo>
                  <a:pt x="25103" y="57807"/>
                </a:lnTo>
                <a:lnTo>
                  <a:pt x="25482" y="57277"/>
                </a:lnTo>
                <a:lnTo>
                  <a:pt x="25735" y="56936"/>
                </a:lnTo>
                <a:lnTo>
                  <a:pt x="26000" y="56607"/>
                </a:lnTo>
                <a:lnTo>
                  <a:pt x="26278" y="56291"/>
                </a:lnTo>
                <a:lnTo>
                  <a:pt x="26569" y="55988"/>
                </a:lnTo>
                <a:lnTo>
                  <a:pt x="26860" y="55698"/>
                </a:lnTo>
                <a:lnTo>
                  <a:pt x="27175" y="55420"/>
                </a:lnTo>
                <a:lnTo>
                  <a:pt x="27491" y="55167"/>
                </a:lnTo>
                <a:lnTo>
                  <a:pt x="27832" y="54940"/>
                </a:lnTo>
                <a:lnTo>
                  <a:pt x="28009" y="54839"/>
                </a:lnTo>
                <a:lnTo>
                  <a:pt x="28199" y="54738"/>
                </a:lnTo>
                <a:lnTo>
                  <a:pt x="28376" y="54637"/>
                </a:lnTo>
                <a:lnTo>
                  <a:pt x="28578" y="54561"/>
                </a:lnTo>
                <a:lnTo>
                  <a:pt x="28767" y="54472"/>
                </a:lnTo>
                <a:lnTo>
                  <a:pt x="28969" y="54409"/>
                </a:lnTo>
                <a:lnTo>
                  <a:pt x="29184" y="54346"/>
                </a:lnTo>
                <a:lnTo>
                  <a:pt x="29399" y="54283"/>
                </a:lnTo>
                <a:lnTo>
                  <a:pt x="29614" y="54232"/>
                </a:lnTo>
                <a:lnTo>
                  <a:pt x="29841" y="54194"/>
                </a:lnTo>
                <a:lnTo>
                  <a:pt x="30081" y="54156"/>
                </a:lnTo>
                <a:lnTo>
                  <a:pt x="30321" y="54144"/>
                </a:lnTo>
                <a:lnTo>
                  <a:pt x="30561" y="54131"/>
                </a:lnTo>
                <a:lnTo>
                  <a:pt x="30814" y="54119"/>
                </a:lnTo>
                <a:close/>
                <a:moveTo>
                  <a:pt x="35488" y="58212"/>
                </a:moveTo>
                <a:lnTo>
                  <a:pt x="35779" y="58237"/>
                </a:lnTo>
                <a:lnTo>
                  <a:pt x="36082" y="58262"/>
                </a:lnTo>
                <a:lnTo>
                  <a:pt x="36373" y="58300"/>
                </a:lnTo>
                <a:lnTo>
                  <a:pt x="36651" y="58351"/>
                </a:lnTo>
                <a:lnTo>
                  <a:pt x="36929" y="58414"/>
                </a:lnTo>
                <a:lnTo>
                  <a:pt x="37206" y="58489"/>
                </a:lnTo>
                <a:lnTo>
                  <a:pt x="37472" y="58565"/>
                </a:lnTo>
                <a:lnTo>
                  <a:pt x="37737" y="58654"/>
                </a:lnTo>
                <a:lnTo>
                  <a:pt x="37990" y="58755"/>
                </a:lnTo>
                <a:lnTo>
                  <a:pt x="38242" y="58868"/>
                </a:lnTo>
                <a:lnTo>
                  <a:pt x="38495" y="58982"/>
                </a:lnTo>
                <a:lnTo>
                  <a:pt x="38723" y="59108"/>
                </a:lnTo>
                <a:lnTo>
                  <a:pt x="38963" y="59235"/>
                </a:lnTo>
                <a:lnTo>
                  <a:pt x="39190" y="59386"/>
                </a:lnTo>
                <a:lnTo>
                  <a:pt x="39417" y="59538"/>
                </a:lnTo>
                <a:lnTo>
                  <a:pt x="39632" y="59690"/>
                </a:lnTo>
                <a:lnTo>
                  <a:pt x="39834" y="59854"/>
                </a:lnTo>
                <a:lnTo>
                  <a:pt x="40036" y="60031"/>
                </a:lnTo>
                <a:lnTo>
                  <a:pt x="40239" y="60208"/>
                </a:lnTo>
                <a:lnTo>
                  <a:pt x="40428" y="60397"/>
                </a:lnTo>
                <a:lnTo>
                  <a:pt x="40618" y="60586"/>
                </a:lnTo>
                <a:lnTo>
                  <a:pt x="40794" y="60789"/>
                </a:lnTo>
                <a:lnTo>
                  <a:pt x="40971" y="60991"/>
                </a:lnTo>
                <a:lnTo>
                  <a:pt x="41136" y="61205"/>
                </a:lnTo>
                <a:lnTo>
                  <a:pt x="41300" y="61420"/>
                </a:lnTo>
                <a:lnTo>
                  <a:pt x="41451" y="61635"/>
                </a:lnTo>
                <a:lnTo>
                  <a:pt x="41603" y="61862"/>
                </a:lnTo>
                <a:lnTo>
                  <a:pt x="41755" y="62102"/>
                </a:lnTo>
                <a:lnTo>
                  <a:pt x="41894" y="62342"/>
                </a:lnTo>
                <a:lnTo>
                  <a:pt x="42020" y="62582"/>
                </a:lnTo>
                <a:lnTo>
                  <a:pt x="42260" y="63075"/>
                </a:lnTo>
                <a:lnTo>
                  <a:pt x="42487" y="63580"/>
                </a:lnTo>
                <a:lnTo>
                  <a:pt x="42677" y="64111"/>
                </a:lnTo>
                <a:lnTo>
                  <a:pt x="42841" y="64642"/>
                </a:lnTo>
                <a:lnTo>
                  <a:pt x="42993" y="65185"/>
                </a:lnTo>
                <a:lnTo>
                  <a:pt x="43106" y="65741"/>
                </a:lnTo>
                <a:lnTo>
                  <a:pt x="43195" y="66309"/>
                </a:lnTo>
                <a:lnTo>
                  <a:pt x="43258" y="66865"/>
                </a:lnTo>
                <a:lnTo>
                  <a:pt x="43296" y="67433"/>
                </a:lnTo>
                <a:lnTo>
                  <a:pt x="43309" y="68002"/>
                </a:lnTo>
                <a:lnTo>
                  <a:pt x="43296" y="68570"/>
                </a:lnTo>
                <a:lnTo>
                  <a:pt x="43258" y="69139"/>
                </a:lnTo>
                <a:lnTo>
                  <a:pt x="43182" y="69695"/>
                </a:lnTo>
                <a:lnTo>
                  <a:pt x="43094" y="70250"/>
                </a:lnTo>
                <a:lnTo>
                  <a:pt x="42967" y="70794"/>
                </a:lnTo>
                <a:lnTo>
                  <a:pt x="42816" y="71324"/>
                </a:lnTo>
                <a:lnTo>
                  <a:pt x="42727" y="71590"/>
                </a:lnTo>
                <a:lnTo>
                  <a:pt x="42639" y="71855"/>
                </a:lnTo>
                <a:lnTo>
                  <a:pt x="42273" y="71665"/>
                </a:lnTo>
                <a:lnTo>
                  <a:pt x="41894" y="71438"/>
                </a:lnTo>
                <a:lnTo>
                  <a:pt x="41527" y="71173"/>
                </a:lnTo>
                <a:lnTo>
                  <a:pt x="41148" y="70882"/>
                </a:lnTo>
                <a:lnTo>
                  <a:pt x="40782" y="70566"/>
                </a:lnTo>
                <a:lnTo>
                  <a:pt x="40415" y="70225"/>
                </a:lnTo>
                <a:lnTo>
                  <a:pt x="40049" y="69859"/>
                </a:lnTo>
                <a:lnTo>
                  <a:pt x="39695" y="69480"/>
                </a:lnTo>
                <a:lnTo>
                  <a:pt x="39329" y="69076"/>
                </a:lnTo>
                <a:lnTo>
                  <a:pt x="38988" y="68646"/>
                </a:lnTo>
                <a:lnTo>
                  <a:pt x="38634" y="68204"/>
                </a:lnTo>
                <a:lnTo>
                  <a:pt x="38306" y="67749"/>
                </a:lnTo>
                <a:lnTo>
                  <a:pt x="37977" y="67282"/>
                </a:lnTo>
                <a:lnTo>
                  <a:pt x="37649" y="66814"/>
                </a:lnTo>
                <a:lnTo>
                  <a:pt x="37345" y="66322"/>
                </a:lnTo>
                <a:lnTo>
                  <a:pt x="37042" y="65842"/>
                </a:lnTo>
                <a:lnTo>
                  <a:pt x="36752" y="65349"/>
                </a:lnTo>
                <a:lnTo>
                  <a:pt x="36474" y="64856"/>
                </a:lnTo>
                <a:lnTo>
                  <a:pt x="36208" y="64351"/>
                </a:lnTo>
                <a:lnTo>
                  <a:pt x="35968" y="63858"/>
                </a:lnTo>
                <a:lnTo>
                  <a:pt x="35728" y="63378"/>
                </a:lnTo>
                <a:lnTo>
                  <a:pt x="35514" y="62898"/>
                </a:lnTo>
                <a:lnTo>
                  <a:pt x="35311" y="62418"/>
                </a:lnTo>
                <a:lnTo>
                  <a:pt x="35135" y="61951"/>
                </a:lnTo>
                <a:lnTo>
                  <a:pt x="34970" y="61496"/>
                </a:lnTo>
                <a:lnTo>
                  <a:pt x="34819" y="61067"/>
                </a:lnTo>
                <a:lnTo>
                  <a:pt x="34692" y="60637"/>
                </a:lnTo>
                <a:lnTo>
                  <a:pt x="34591" y="60233"/>
                </a:lnTo>
                <a:lnTo>
                  <a:pt x="34503" y="59854"/>
                </a:lnTo>
                <a:lnTo>
                  <a:pt x="34440" y="59487"/>
                </a:lnTo>
                <a:lnTo>
                  <a:pt x="34414" y="59146"/>
                </a:lnTo>
                <a:lnTo>
                  <a:pt x="34402" y="58843"/>
                </a:lnTo>
                <a:lnTo>
                  <a:pt x="34642" y="58957"/>
                </a:lnTo>
                <a:lnTo>
                  <a:pt x="34895" y="59083"/>
                </a:lnTo>
                <a:lnTo>
                  <a:pt x="35135" y="59222"/>
                </a:lnTo>
                <a:lnTo>
                  <a:pt x="35375" y="59386"/>
                </a:lnTo>
                <a:lnTo>
                  <a:pt x="35615" y="59551"/>
                </a:lnTo>
                <a:lnTo>
                  <a:pt x="35855" y="59727"/>
                </a:lnTo>
                <a:lnTo>
                  <a:pt x="36095" y="59930"/>
                </a:lnTo>
                <a:lnTo>
                  <a:pt x="36322" y="60132"/>
                </a:lnTo>
                <a:lnTo>
                  <a:pt x="36562" y="60346"/>
                </a:lnTo>
                <a:lnTo>
                  <a:pt x="36790" y="60586"/>
                </a:lnTo>
                <a:lnTo>
                  <a:pt x="37017" y="60827"/>
                </a:lnTo>
                <a:lnTo>
                  <a:pt x="37232" y="61079"/>
                </a:lnTo>
                <a:lnTo>
                  <a:pt x="37459" y="61344"/>
                </a:lnTo>
                <a:lnTo>
                  <a:pt x="37674" y="61622"/>
                </a:lnTo>
                <a:lnTo>
                  <a:pt x="37889" y="61913"/>
                </a:lnTo>
                <a:lnTo>
                  <a:pt x="38103" y="62216"/>
                </a:lnTo>
                <a:lnTo>
                  <a:pt x="38318" y="62532"/>
                </a:lnTo>
                <a:lnTo>
                  <a:pt x="38520" y="62860"/>
                </a:lnTo>
                <a:lnTo>
                  <a:pt x="38723" y="63189"/>
                </a:lnTo>
                <a:lnTo>
                  <a:pt x="38925" y="63543"/>
                </a:lnTo>
                <a:lnTo>
                  <a:pt x="39127" y="63896"/>
                </a:lnTo>
                <a:lnTo>
                  <a:pt x="39316" y="64263"/>
                </a:lnTo>
                <a:lnTo>
                  <a:pt x="39695" y="65021"/>
                </a:lnTo>
                <a:lnTo>
                  <a:pt x="40049" y="65829"/>
                </a:lnTo>
                <a:lnTo>
                  <a:pt x="40403" y="66663"/>
                </a:lnTo>
                <a:lnTo>
                  <a:pt x="40731" y="67547"/>
                </a:lnTo>
                <a:lnTo>
                  <a:pt x="41060" y="68469"/>
                </a:lnTo>
                <a:lnTo>
                  <a:pt x="41085" y="68078"/>
                </a:lnTo>
                <a:lnTo>
                  <a:pt x="41098" y="67686"/>
                </a:lnTo>
                <a:lnTo>
                  <a:pt x="41072" y="67307"/>
                </a:lnTo>
                <a:lnTo>
                  <a:pt x="41034" y="66941"/>
                </a:lnTo>
                <a:lnTo>
                  <a:pt x="40971" y="66574"/>
                </a:lnTo>
                <a:lnTo>
                  <a:pt x="40895" y="66208"/>
                </a:lnTo>
                <a:lnTo>
                  <a:pt x="40794" y="65854"/>
                </a:lnTo>
                <a:lnTo>
                  <a:pt x="40681" y="65513"/>
                </a:lnTo>
                <a:lnTo>
                  <a:pt x="40554" y="65172"/>
                </a:lnTo>
                <a:lnTo>
                  <a:pt x="40403" y="64831"/>
                </a:lnTo>
                <a:lnTo>
                  <a:pt x="40239" y="64503"/>
                </a:lnTo>
                <a:lnTo>
                  <a:pt x="40062" y="64174"/>
                </a:lnTo>
                <a:lnTo>
                  <a:pt x="39872" y="63846"/>
                </a:lnTo>
                <a:lnTo>
                  <a:pt x="39683" y="63530"/>
                </a:lnTo>
                <a:lnTo>
                  <a:pt x="39468" y="63214"/>
                </a:lnTo>
                <a:lnTo>
                  <a:pt x="39253" y="62898"/>
                </a:lnTo>
                <a:lnTo>
                  <a:pt x="38798" y="62279"/>
                </a:lnTo>
                <a:lnTo>
                  <a:pt x="38331" y="61686"/>
                </a:lnTo>
                <a:lnTo>
                  <a:pt x="37863" y="61092"/>
                </a:lnTo>
                <a:lnTo>
                  <a:pt x="37383" y="60498"/>
                </a:lnTo>
                <a:lnTo>
                  <a:pt x="36423" y="59348"/>
                </a:lnTo>
                <a:lnTo>
                  <a:pt x="35488" y="58212"/>
                </a:lnTo>
                <a:close/>
                <a:moveTo>
                  <a:pt x="33934" y="69682"/>
                </a:moveTo>
                <a:lnTo>
                  <a:pt x="32191" y="77375"/>
                </a:lnTo>
                <a:lnTo>
                  <a:pt x="32380" y="77363"/>
                </a:lnTo>
                <a:lnTo>
                  <a:pt x="32469" y="77350"/>
                </a:lnTo>
                <a:lnTo>
                  <a:pt x="32545" y="77312"/>
                </a:lnTo>
                <a:lnTo>
                  <a:pt x="32633" y="77287"/>
                </a:lnTo>
                <a:lnTo>
                  <a:pt x="32709" y="77236"/>
                </a:lnTo>
                <a:lnTo>
                  <a:pt x="32785" y="77186"/>
                </a:lnTo>
                <a:lnTo>
                  <a:pt x="32861" y="77123"/>
                </a:lnTo>
                <a:lnTo>
                  <a:pt x="32936" y="77047"/>
                </a:lnTo>
                <a:lnTo>
                  <a:pt x="32999" y="76958"/>
                </a:lnTo>
                <a:lnTo>
                  <a:pt x="33075" y="76857"/>
                </a:lnTo>
                <a:lnTo>
                  <a:pt x="33138" y="76744"/>
                </a:lnTo>
                <a:lnTo>
                  <a:pt x="33277" y="76466"/>
                </a:lnTo>
                <a:lnTo>
                  <a:pt x="33404" y="76112"/>
                </a:lnTo>
                <a:lnTo>
                  <a:pt x="33543" y="75695"/>
                </a:lnTo>
                <a:lnTo>
                  <a:pt x="33682" y="75190"/>
                </a:lnTo>
                <a:lnTo>
                  <a:pt x="33821" y="74596"/>
                </a:lnTo>
                <a:lnTo>
                  <a:pt x="33972" y="73914"/>
                </a:lnTo>
                <a:lnTo>
                  <a:pt x="34136" y="73118"/>
                </a:lnTo>
                <a:lnTo>
                  <a:pt x="34313" y="72209"/>
                </a:lnTo>
                <a:lnTo>
                  <a:pt x="34705" y="70048"/>
                </a:lnTo>
                <a:lnTo>
                  <a:pt x="34895" y="70263"/>
                </a:lnTo>
                <a:lnTo>
                  <a:pt x="35071" y="70478"/>
                </a:lnTo>
                <a:lnTo>
                  <a:pt x="35236" y="70705"/>
                </a:lnTo>
                <a:lnTo>
                  <a:pt x="35387" y="70920"/>
                </a:lnTo>
                <a:lnTo>
                  <a:pt x="35526" y="71147"/>
                </a:lnTo>
                <a:lnTo>
                  <a:pt x="35640" y="71375"/>
                </a:lnTo>
                <a:lnTo>
                  <a:pt x="35766" y="71602"/>
                </a:lnTo>
                <a:lnTo>
                  <a:pt x="35867" y="71830"/>
                </a:lnTo>
                <a:lnTo>
                  <a:pt x="35956" y="72057"/>
                </a:lnTo>
                <a:lnTo>
                  <a:pt x="36032" y="72284"/>
                </a:lnTo>
                <a:lnTo>
                  <a:pt x="36107" y="72512"/>
                </a:lnTo>
                <a:lnTo>
                  <a:pt x="36171" y="72739"/>
                </a:lnTo>
                <a:lnTo>
                  <a:pt x="36221" y="72979"/>
                </a:lnTo>
                <a:lnTo>
                  <a:pt x="36259" y="73206"/>
                </a:lnTo>
                <a:lnTo>
                  <a:pt x="36284" y="73447"/>
                </a:lnTo>
                <a:lnTo>
                  <a:pt x="36309" y="73674"/>
                </a:lnTo>
                <a:lnTo>
                  <a:pt x="36322" y="73914"/>
                </a:lnTo>
                <a:lnTo>
                  <a:pt x="36322" y="74154"/>
                </a:lnTo>
                <a:lnTo>
                  <a:pt x="36322" y="74381"/>
                </a:lnTo>
                <a:lnTo>
                  <a:pt x="36309" y="74621"/>
                </a:lnTo>
                <a:lnTo>
                  <a:pt x="36272" y="75101"/>
                </a:lnTo>
                <a:lnTo>
                  <a:pt x="36196" y="75581"/>
                </a:lnTo>
                <a:lnTo>
                  <a:pt x="36107" y="76049"/>
                </a:lnTo>
                <a:lnTo>
                  <a:pt x="35994" y="76529"/>
                </a:lnTo>
                <a:lnTo>
                  <a:pt x="35855" y="77009"/>
                </a:lnTo>
                <a:lnTo>
                  <a:pt x="35703" y="77476"/>
                </a:lnTo>
                <a:lnTo>
                  <a:pt x="35564" y="77868"/>
                </a:lnTo>
                <a:lnTo>
                  <a:pt x="35412" y="78234"/>
                </a:lnTo>
                <a:lnTo>
                  <a:pt x="35261" y="78601"/>
                </a:lnTo>
                <a:lnTo>
                  <a:pt x="35109" y="78967"/>
                </a:lnTo>
                <a:lnTo>
                  <a:pt x="34932" y="79321"/>
                </a:lnTo>
                <a:lnTo>
                  <a:pt x="34768" y="79662"/>
                </a:lnTo>
                <a:lnTo>
                  <a:pt x="34579" y="80003"/>
                </a:lnTo>
                <a:lnTo>
                  <a:pt x="34389" y="80331"/>
                </a:lnTo>
                <a:lnTo>
                  <a:pt x="34187" y="80660"/>
                </a:lnTo>
                <a:lnTo>
                  <a:pt x="33985" y="80976"/>
                </a:lnTo>
                <a:lnTo>
                  <a:pt x="33770" y="81279"/>
                </a:lnTo>
                <a:lnTo>
                  <a:pt x="33543" y="81582"/>
                </a:lnTo>
                <a:lnTo>
                  <a:pt x="33315" y="81885"/>
                </a:lnTo>
                <a:lnTo>
                  <a:pt x="33075" y="82176"/>
                </a:lnTo>
                <a:lnTo>
                  <a:pt x="32823" y="82454"/>
                </a:lnTo>
                <a:lnTo>
                  <a:pt x="32570" y="82731"/>
                </a:lnTo>
                <a:lnTo>
                  <a:pt x="32305" y="82997"/>
                </a:lnTo>
                <a:lnTo>
                  <a:pt x="32039" y="83249"/>
                </a:lnTo>
                <a:lnTo>
                  <a:pt x="31761" y="83502"/>
                </a:lnTo>
                <a:lnTo>
                  <a:pt x="31471" y="83755"/>
                </a:lnTo>
                <a:lnTo>
                  <a:pt x="31180" y="83982"/>
                </a:lnTo>
                <a:lnTo>
                  <a:pt x="30877" y="84222"/>
                </a:lnTo>
                <a:lnTo>
                  <a:pt x="30574" y="84437"/>
                </a:lnTo>
                <a:lnTo>
                  <a:pt x="30258" y="84652"/>
                </a:lnTo>
                <a:lnTo>
                  <a:pt x="29929" y="84866"/>
                </a:lnTo>
                <a:lnTo>
                  <a:pt x="29601" y="85069"/>
                </a:lnTo>
                <a:lnTo>
                  <a:pt x="29260" y="85258"/>
                </a:lnTo>
                <a:lnTo>
                  <a:pt x="28919" y="85447"/>
                </a:lnTo>
                <a:lnTo>
                  <a:pt x="28565" y="85624"/>
                </a:lnTo>
                <a:lnTo>
                  <a:pt x="28199" y="85801"/>
                </a:lnTo>
                <a:lnTo>
                  <a:pt x="27832" y="85965"/>
                </a:lnTo>
                <a:lnTo>
                  <a:pt x="27453" y="86117"/>
                </a:lnTo>
                <a:lnTo>
                  <a:pt x="27340" y="85915"/>
                </a:lnTo>
                <a:lnTo>
                  <a:pt x="27239" y="85688"/>
                </a:lnTo>
                <a:lnTo>
                  <a:pt x="27150" y="85460"/>
                </a:lnTo>
                <a:lnTo>
                  <a:pt x="27074" y="85233"/>
                </a:lnTo>
                <a:lnTo>
                  <a:pt x="26998" y="84980"/>
                </a:lnTo>
                <a:lnTo>
                  <a:pt x="26935" y="84727"/>
                </a:lnTo>
                <a:lnTo>
                  <a:pt x="26885" y="84475"/>
                </a:lnTo>
                <a:lnTo>
                  <a:pt x="26847" y="84197"/>
                </a:lnTo>
                <a:lnTo>
                  <a:pt x="26809" y="83932"/>
                </a:lnTo>
                <a:lnTo>
                  <a:pt x="26784" y="83641"/>
                </a:lnTo>
                <a:lnTo>
                  <a:pt x="26758" y="83363"/>
                </a:lnTo>
                <a:lnTo>
                  <a:pt x="26746" y="83073"/>
                </a:lnTo>
                <a:lnTo>
                  <a:pt x="26746" y="82769"/>
                </a:lnTo>
                <a:lnTo>
                  <a:pt x="26746" y="82466"/>
                </a:lnTo>
                <a:lnTo>
                  <a:pt x="26784" y="81847"/>
                </a:lnTo>
                <a:lnTo>
                  <a:pt x="26847" y="81216"/>
                </a:lnTo>
                <a:lnTo>
                  <a:pt x="26935" y="80571"/>
                </a:lnTo>
                <a:lnTo>
                  <a:pt x="27062" y="79914"/>
                </a:lnTo>
                <a:lnTo>
                  <a:pt x="27201" y="79257"/>
                </a:lnTo>
                <a:lnTo>
                  <a:pt x="27378" y="78588"/>
                </a:lnTo>
                <a:lnTo>
                  <a:pt x="27567" y="77931"/>
                </a:lnTo>
                <a:lnTo>
                  <a:pt x="27794" y="77274"/>
                </a:lnTo>
                <a:lnTo>
                  <a:pt x="28034" y="76617"/>
                </a:lnTo>
                <a:lnTo>
                  <a:pt x="28300" y="75973"/>
                </a:lnTo>
                <a:lnTo>
                  <a:pt x="28578" y="75354"/>
                </a:lnTo>
                <a:lnTo>
                  <a:pt x="28881" y="74735"/>
                </a:lnTo>
                <a:lnTo>
                  <a:pt x="29197" y="74141"/>
                </a:lnTo>
                <a:lnTo>
                  <a:pt x="29525" y="73573"/>
                </a:lnTo>
                <a:lnTo>
                  <a:pt x="29879" y="73030"/>
                </a:lnTo>
                <a:lnTo>
                  <a:pt x="30233" y="72512"/>
                </a:lnTo>
                <a:lnTo>
                  <a:pt x="30422" y="72272"/>
                </a:lnTo>
                <a:lnTo>
                  <a:pt x="30612" y="72032"/>
                </a:lnTo>
                <a:lnTo>
                  <a:pt x="30801" y="71804"/>
                </a:lnTo>
                <a:lnTo>
                  <a:pt x="31003" y="71577"/>
                </a:lnTo>
                <a:lnTo>
                  <a:pt x="31193" y="71375"/>
                </a:lnTo>
                <a:lnTo>
                  <a:pt x="31395" y="71173"/>
                </a:lnTo>
                <a:lnTo>
                  <a:pt x="31597" y="70983"/>
                </a:lnTo>
                <a:lnTo>
                  <a:pt x="31799" y="70806"/>
                </a:lnTo>
                <a:lnTo>
                  <a:pt x="32014" y="70629"/>
                </a:lnTo>
                <a:lnTo>
                  <a:pt x="32216" y="70478"/>
                </a:lnTo>
                <a:lnTo>
                  <a:pt x="32431" y="70339"/>
                </a:lnTo>
                <a:lnTo>
                  <a:pt x="32646" y="70200"/>
                </a:lnTo>
                <a:lnTo>
                  <a:pt x="32848" y="70086"/>
                </a:lnTo>
                <a:lnTo>
                  <a:pt x="33063" y="69973"/>
                </a:lnTo>
                <a:lnTo>
                  <a:pt x="33277" y="69884"/>
                </a:lnTo>
                <a:lnTo>
                  <a:pt x="33505" y="69808"/>
                </a:lnTo>
                <a:lnTo>
                  <a:pt x="33720" y="69733"/>
                </a:lnTo>
                <a:lnTo>
                  <a:pt x="33934" y="69682"/>
                </a:lnTo>
                <a:close/>
                <a:moveTo>
                  <a:pt x="19873" y="0"/>
                </a:moveTo>
                <a:lnTo>
                  <a:pt x="19759" y="139"/>
                </a:lnTo>
                <a:lnTo>
                  <a:pt x="19671" y="278"/>
                </a:lnTo>
                <a:lnTo>
                  <a:pt x="19583" y="417"/>
                </a:lnTo>
                <a:lnTo>
                  <a:pt x="19494" y="569"/>
                </a:lnTo>
                <a:lnTo>
                  <a:pt x="19431" y="720"/>
                </a:lnTo>
                <a:lnTo>
                  <a:pt x="19368" y="872"/>
                </a:lnTo>
                <a:lnTo>
                  <a:pt x="19330" y="1024"/>
                </a:lnTo>
                <a:lnTo>
                  <a:pt x="19292" y="1188"/>
                </a:lnTo>
                <a:lnTo>
                  <a:pt x="18964" y="2944"/>
                </a:lnTo>
                <a:lnTo>
                  <a:pt x="18622" y="4700"/>
                </a:lnTo>
                <a:lnTo>
                  <a:pt x="18471" y="5584"/>
                </a:lnTo>
                <a:lnTo>
                  <a:pt x="18332" y="6456"/>
                </a:lnTo>
                <a:lnTo>
                  <a:pt x="18205" y="7340"/>
                </a:lnTo>
                <a:lnTo>
                  <a:pt x="18104" y="8224"/>
                </a:lnTo>
                <a:lnTo>
                  <a:pt x="17965" y="9715"/>
                </a:lnTo>
                <a:lnTo>
                  <a:pt x="17839" y="11206"/>
                </a:lnTo>
                <a:lnTo>
                  <a:pt x="17738" y="12696"/>
                </a:lnTo>
                <a:lnTo>
                  <a:pt x="17624" y="14174"/>
                </a:lnTo>
                <a:lnTo>
                  <a:pt x="17536" y="15665"/>
                </a:lnTo>
                <a:lnTo>
                  <a:pt x="17447" y="17156"/>
                </a:lnTo>
                <a:lnTo>
                  <a:pt x="17296" y="20149"/>
                </a:lnTo>
                <a:lnTo>
                  <a:pt x="17283" y="20604"/>
                </a:lnTo>
                <a:lnTo>
                  <a:pt x="17271" y="21059"/>
                </a:lnTo>
                <a:lnTo>
                  <a:pt x="17258" y="21969"/>
                </a:lnTo>
                <a:lnTo>
                  <a:pt x="17271" y="22891"/>
                </a:lnTo>
                <a:lnTo>
                  <a:pt x="17283" y="23800"/>
                </a:lnTo>
                <a:lnTo>
                  <a:pt x="17296" y="24722"/>
                </a:lnTo>
                <a:lnTo>
                  <a:pt x="17296" y="25632"/>
                </a:lnTo>
                <a:lnTo>
                  <a:pt x="17258" y="26554"/>
                </a:lnTo>
                <a:lnTo>
                  <a:pt x="17233" y="27009"/>
                </a:lnTo>
                <a:lnTo>
                  <a:pt x="17207" y="27464"/>
                </a:lnTo>
                <a:lnTo>
                  <a:pt x="17132" y="28095"/>
                </a:lnTo>
                <a:lnTo>
                  <a:pt x="17043" y="28727"/>
                </a:lnTo>
                <a:lnTo>
                  <a:pt x="16917" y="29371"/>
                </a:lnTo>
                <a:lnTo>
                  <a:pt x="16854" y="29687"/>
                </a:lnTo>
                <a:lnTo>
                  <a:pt x="16778" y="30003"/>
                </a:lnTo>
                <a:lnTo>
                  <a:pt x="16689" y="30319"/>
                </a:lnTo>
                <a:lnTo>
                  <a:pt x="16588" y="30622"/>
                </a:lnTo>
                <a:lnTo>
                  <a:pt x="16487" y="30925"/>
                </a:lnTo>
                <a:lnTo>
                  <a:pt x="16386" y="31228"/>
                </a:lnTo>
                <a:lnTo>
                  <a:pt x="16260" y="31519"/>
                </a:lnTo>
                <a:lnTo>
                  <a:pt x="16134" y="31822"/>
                </a:lnTo>
                <a:lnTo>
                  <a:pt x="16007" y="32100"/>
                </a:lnTo>
                <a:lnTo>
                  <a:pt x="15856" y="32378"/>
                </a:lnTo>
                <a:lnTo>
                  <a:pt x="15830" y="32428"/>
                </a:lnTo>
                <a:lnTo>
                  <a:pt x="15792" y="32466"/>
                </a:lnTo>
                <a:lnTo>
                  <a:pt x="15742" y="32504"/>
                </a:lnTo>
                <a:lnTo>
                  <a:pt x="15691" y="32529"/>
                </a:lnTo>
                <a:lnTo>
                  <a:pt x="15565" y="32593"/>
                </a:lnTo>
                <a:lnTo>
                  <a:pt x="15401" y="32630"/>
                </a:lnTo>
                <a:lnTo>
                  <a:pt x="15237" y="32656"/>
                </a:lnTo>
                <a:lnTo>
                  <a:pt x="15034" y="32681"/>
                </a:lnTo>
                <a:lnTo>
                  <a:pt x="14820" y="32694"/>
                </a:lnTo>
                <a:lnTo>
                  <a:pt x="14605" y="32694"/>
                </a:lnTo>
                <a:lnTo>
                  <a:pt x="14125" y="32681"/>
                </a:lnTo>
                <a:lnTo>
                  <a:pt x="13645" y="32668"/>
                </a:lnTo>
                <a:lnTo>
                  <a:pt x="12950" y="32668"/>
                </a:lnTo>
                <a:lnTo>
                  <a:pt x="12735" y="32681"/>
                </a:lnTo>
                <a:lnTo>
                  <a:pt x="12533" y="32706"/>
                </a:lnTo>
                <a:lnTo>
                  <a:pt x="12331" y="32732"/>
                </a:lnTo>
                <a:lnTo>
                  <a:pt x="12116" y="32769"/>
                </a:lnTo>
                <a:lnTo>
                  <a:pt x="11914" y="32820"/>
                </a:lnTo>
                <a:lnTo>
                  <a:pt x="11699" y="32883"/>
                </a:lnTo>
                <a:lnTo>
                  <a:pt x="11484" y="32946"/>
                </a:lnTo>
                <a:lnTo>
                  <a:pt x="11270" y="33022"/>
                </a:lnTo>
                <a:lnTo>
                  <a:pt x="11042" y="33111"/>
                </a:lnTo>
                <a:lnTo>
                  <a:pt x="10613" y="33313"/>
                </a:lnTo>
                <a:lnTo>
                  <a:pt x="10183" y="33527"/>
                </a:lnTo>
                <a:lnTo>
                  <a:pt x="9766" y="33780"/>
                </a:lnTo>
                <a:lnTo>
                  <a:pt x="9362" y="34058"/>
                </a:lnTo>
                <a:lnTo>
                  <a:pt x="8983" y="34349"/>
                </a:lnTo>
                <a:lnTo>
                  <a:pt x="8617" y="34652"/>
                </a:lnTo>
                <a:lnTo>
                  <a:pt x="8288" y="34968"/>
                </a:lnTo>
                <a:lnTo>
                  <a:pt x="8124" y="35132"/>
                </a:lnTo>
                <a:lnTo>
                  <a:pt x="7985" y="35296"/>
                </a:lnTo>
                <a:lnTo>
                  <a:pt x="7833" y="35473"/>
                </a:lnTo>
                <a:lnTo>
                  <a:pt x="7707" y="35637"/>
                </a:lnTo>
                <a:lnTo>
                  <a:pt x="7593" y="35814"/>
                </a:lnTo>
                <a:lnTo>
                  <a:pt x="7480" y="35991"/>
                </a:lnTo>
                <a:lnTo>
                  <a:pt x="7378" y="36155"/>
                </a:lnTo>
                <a:lnTo>
                  <a:pt x="7290" y="36332"/>
                </a:lnTo>
                <a:lnTo>
                  <a:pt x="7214" y="36496"/>
                </a:lnTo>
                <a:lnTo>
                  <a:pt x="7164" y="36673"/>
                </a:lnTo>
                <a:lnTo>
                  <a:pt x="7378" y="36774"/>
                </a:lnTo>
                <a:lnTo>
                  <a:pt x="7593" y="36875"/>
                </a:lnTo>
                <a:lnTo>
                  <a:pt x="7808" y="36951"/>
                </a:lnTo>
                <a:lnTo>
                  <a:pt x="8023" y="37027"/>
                </a:lnTo>
                <a:lnTo>
                  <a:pt x="8238" y="37090"/>
                </a:lnTo>
                <a:lnTo>
                  <a:pt x="8452" y="37140"/>
                </a:lnTo>
                <a:lnTo>
                  <a:pt x="8667" y="37178"/>
                </a:lnTo>
                <a:lnTo>
                  <a:pt x="8882" y="37216"/>
                </a:lnTo>
                <a:lnTo>
                  <a:pt x="9097" y="37241"/>
                </a:lnTo>
                <a:lnTo>
                  <a:pt x="9311" y="37254"/>
                </a:lnTo>
                <a:lnTo>
                  <a:pt x="9526" y="37267"/>
                </a:lnTo>
                <a:lnTo>
                  <a:pt x="9728" y="37267"/>
                </a:lnTo>
                <a:lnTo>
                  <a:pt x="10158" y="37241"/>
                </a:lnTo>
                <a:lnTo>
                  <a:pt x="10587" y="37191"/>
                </a:lnTo>
                <a:lnTo>
                  <a:pt x="11017" y="37128"/>
                </a:lnTo>
                <a:lnTo>
                  <a:pt x="11447" y="37027"/>
                </a:lnTo>
                <a:lnTo>
                  <a:pt x="11876" y="36913"/>
                </a:lnTo>
                <a:lnTo>
                  <a:pt x="12318" y="36774"/>
                </a:lnTo>
                <a:lnTo>
                  <a:pt x="12748" y="36635"/>
                </a:lnTo>
                <a:lnTo>
                  <a:pt x="13190" y="36471"/>
                </a:lnTo>
                <a:lnTo>
                  <a:pt x="14087" y="36117"/>
                </a:lnTo>
                <a:lnTo>
                  <a:pt x="9577" y="43747"/>
                </a:lnTo>
                <a:lnTo>
                  <a:pt x="9286" y="43545"/>
                </a:lnTo>
                <a:lnTo>
                  <a:pt x="8996" y="43356"/>
                </a:lnTo>
                <a:lnTo>
                  <a:pt x="8705" y="43191"/>
                </a:lnTo>
                <a:lnTo>
                  <a:pt x="8414" y="43027"/>
                </a:lnTo>
                <a:lnTo>
                  <a:pt x="8124" y="42888"/>
                </a:lnTo>
                <a:lnTo>
                  <a:pt x="7821" y="42774"/>
                </a:lnTo>
                <a:lnTo>
                  <a:pt x="7530" y="42661"/>
                </a:lnTo>
                <a:lnTo>
                  <a:pt x="7240" y="42560"/>
                </a:lnTo>
                <a:lnTo>
                  <a:pt x="6936" y="42484"/>
                </a:lnTo>
                <a:lnTo>
                  <a:pt x="6646" y="42408"/>
                </a:lnTo>
                <a:lnTo>
                  <a:pt x="6355" y="42358"/>
                </a:lnTo>
                <a:lnTo>
                  <a:pt x="6052" y="42320"/>
                </a:lnTo>
                <a:lnTo>
                  <a:pt x="5761" y="42282"/>
                </a:lnTo>
                <a:lnTo>
                  <a:pt x="5458" y="42269"/>
                </a:lnTo>
                <a:lnTo>
                  <a:pt x="5168" y="42257"/>
                </a:lnTo>
                <a:lnTo>
                  <a:pt x="4864" y="42257"/>
                </a:lnTo>
                <a:lnTo>
                  <a:pt x="4561" y="42269"/>
                </a:lnTo>
                <a:lnTo>
                  <a:pt x="4271" y="42294"/>
                </a:lnTo>
                <a:lnTo>
                  <a:pt x="3967" y="42320"/>
                </a:lnTo>
                <a:lnTo>
                  <a:pt x="3664" y="42358"/>
                </a:lnTo>
                <a:lnTo>
                  <a:pt x="3361" y="42408"/>
                </a:lnTo>
                <a:lnTo>
                  <a:pt x="3058" y="42471"/>
                </a:lnTo>
                <a:lnTo>
                  <a:pt x="2451" y="42610"/>
                </a:lnTo>
                <a:lnTo>
                  <a:pt x="1845" y="42774"/>
                </a:lnTo>
                <a:lnTo>
                  <a:pt x="1239" y="42964"/>
                </a:lnTo>
                <a:lnTo>
                  <a:pt x="619" y="43166"/>
                </a:lnTo>
                <a:lnTo>
                  <a:pt x="0" y="43393"/>
                </a:lnTo>
                <a:lnTo>
                  <a:pt x="139" y="43747"/>
                </a:lnTo>
                <a:lnTo>
                  <a:pt x="291" y="44063"/>
                </a:lnTo>
                <a:lnTo>
                  <a:pt x="455" y="44366"/>
                </a:lnTo>
                <a:lnTo>
                  <a:pt x="645" y="44657"/>
                </a:lnTo>
                <a:lnTo>
                  <a:pt x="834" y="44909"/>
                </a:lnTo>
                <a:lnTo>
                  <a:pt x="1036" y="45149"/>
                </a:lnTo>
                <a:lnTo>
                  <a:pt x="1251" y="45364"/>
                </a:lnTo>
                <a:lnTo>
                  <a:pt x="1479" y="45566"/>
                </a:lnTo>
                <a:lnTo>
                  <a:pt x="1706" y="45743"/>
                </a:lnTo>
                <a:lnTo>
                  <a:pt x="1959" y="45907"/>
                </a:lnTo>
                <a:lnTo>
                  <a:pt x="2211" y="46046"/>
                </a:lnTo>
                <a:lnTo>
                  <a:pt x="2477" y="46173"/>
                </a:lnTo>
                <a:lnTo>
                  <a:pt x="2742" y="46274"/>
                </a:lnTo>
                <a:lnTo>
                  <a:pt x="3033" y="46362"/>
                </a:lnTo>
                <a:lnTo>
                  <a:pt x="3310" y="46425"/>
                </a:lnTo>
                <a:lnTo>
                  <a:pt x="3614" y="46476"/>
                </a:lnTo>
                <a:lnTo>
                  <a:pt x="3904" y="46514"/>
                </a:lnTo>
                <a:lnTo>
                  <a:pt x="4195" y="46539"/>
                </a:lnTo>
                <a:lnTo>
                  <a:pt x="4485" y="46552"/>
                </a:lnTo>
                <a:lnTo>
                  <a:pt x="4776" y="46564"/>
                </a:lnTo>
                <a:lnTo>
                  <a:pt x="5357" y="46564"/>
                </a:lnTo>
                <a:lnTo>
                  <a:pt x="5938" y="46539"/>
                </a:lnTo>
                <a:lnTo>
                  <a:pt x="7101" y="46451"/>
                </a:lnTo>
                <a:lnTo>
                  <a:pt x="7669" y="46413"/>
                </a:lnTo>
                <a:lnTo>
                  <a:pt x="8212" y="46387"/>
                </a:lnTo>
                <a:lnTo>
                  <a:pt x="7884" y="47575"/>
                </a:lnTo>
                <a:lnTo>
                  <a:pt x="7530" y="48838"/>
                </a:lnTo>
                <a:lnTo>
                  <a:pt x="7138" y="50139"/>
                </a:lnTo>
                <a:lnTo>
                  <a:pt x="6936" y="50796"/>
                </a:lnTo>
                <a:lnTo>
                  <a:pt x="6722" y="51453"/>
                </a:lnTo>
                <a:lnTo>
                  <a:pt x="6595" y="51794"/>
                </a:lnTo>
                <a:lnTo>
                  <a:pt x="6444" y="52123"/>
                </a:lnTo>
                <a:lnTo>
                  <a:pt x="6279" y="52451"/>
                </a:lnTo>
                <a:lnTo>
                  <a:pt x="6115" y="52767"/>
                </a:lnTo>
                <a:lnTo>
                  <a:pt x="5749" y="53411"/>
                </a:lnTo>
                <a:lnTo>
                  <a:pt x="5395" y="54043"/>
                </a:lnTo>
                <a:lnTo>
                  <a:pt x="5155" y="54485"/>
                </a:lnTo>
                <a:lnTo>
                  <a:pt x="4902" y="54914"/>
                </a:lnTo>
                <a:lnTo>
                  <a:pt x="4397" y="55773"/>
                </a:lnTo>
                <a:lnTo>
                  <a:pt x="4144" y="56216"/>
                </a:lnTo>
                <a:lnTo>
                  <a:pt x="3917" y="56658"/>
                </a:lnTo>
                <a:lnTo>
                  <a:pt x="3816" y="56873"/>
                </a:lnTo>
                <a:lnTo>
                  <a:pt x="3727" y="57100"/>
                </a:lnTo>
                <a:lnTo>
                  <a:pt x="3639" y="57327"/>
                </a:lnTo>
                <a:lnTo>
                  <a:pt x="3563" y="57567"/>
                </a:lnTo>
                <a:lnTo>
                  <a:pt x="3475" y="57845"/>
                </a:lnTo>
                <a:lnTo>
                  <a:pt x="3412" y="58123"/>
                </a:lnTo>
                <a:lnTo>
                  <a:pt x="3348" y="58414"/>
                </a:lnTo>
                <a:lnTo>
                  <a:pt x="3310" y="58692"/>
                </a:lnTo>
                <a:lnTo>
                  <a:pt x="3285" y="58970"/>
                </a:lnTo>
                <a:lnTo>
                  <a:pt x="3260" y="59247"/>
                </a:lnTo>
                <a:lnTo>
                  <a:pt x="3260" y="59525"/>
                </a:lnTo>
                <a:lnTo>
                  <a:pt x="3260" y="59803"/>
                </a:lnTo>
                <a:lnTo>
                  <a:pt x="3285" y="60069"/>
                </a:lnTo>
                <a:lnTo>
                  <a:pt x="3310" y="60346"/>
                </a:lnTo>
                <a:lnTo>
                  <a:pt x="3348" y="60612"/>
                </a:lnTo>
                <a:lnTo>
                  <a:pt x="3399" y="60877"/>
                </a:lnTo>
                <a:lnTo>
                  <a:pt x="3462" y="61130"/>
                </a:lnTo>
                <a:lnTo>
                  <a:pt x="3538" y="61382"/>
                </a:lnTo>
                <a:lnTo>
                  <a:pt x="3626" y="61635"/>
                </a:lnTo>
                <a:lnTo>
                  <a:pt x="3715" y="61875"/>
                </a:lnTo>
                <a:lnTo>
                  <a:pt x="3828" y="62115"/>
                </a:lnTo>
                <a:lnTo>
                  <a:pt x="3942" y="62355"/>
                </a:lnTo>
                <a:lnTo>
                  <a:pt x="4068" y="62570"/>
                </a:lnTo>
                <a:lnTo>
                  <a:pt x="4195" y="62797"/>
                </a:lnTo>
                <a:lnTo>
                  <a:pt x="4346" y="63012"/>
                </a:lnTo>
                <a:lnTo>
                  <a:pt x="4498" y="63214"/>
                </a:lnTo>
                <a:lnTo>
                  <a:pt x="4662" y="63404"/>
                </a:lnTo>
                <a:lnTo>
                  <a:pt x="4826" y="63593"/>
                </a:lnTo>
                <a:lnTo>
                  <a:pt x="5016" y="63770"/>
                </a:lnTo>
                <a:lnTo>
                  <a:pt x="5205" y="63947"/>
                </a:lnTo>
                <a:lnTo>
                  <a:pt x="5395" y="64098"/>
                </a:lnTo>
                <a:lnTo>
                  <a:pt x="5610" y="64250"/>
                </a:lnTo>
                <a:lnTo>
                  <a:pt x="5812" y="64389"/>
                </a:lnTo>
                <a:lnTo>
                  <a:pt x="6039" y="64528"/>
                </a:lnTo>
                <a:lnTo>
                  <a:pt x="6267" y="64642"/>
                </a:lnTo>
                <a:lnTo>
                  <a:pt x="6507" y="64743"/>
                </a:lnTo>
                <a:lnTo>
                  <a:pt x="6583" y="64768"/>
                </a:lnTo>
                <a:lnTo>
                  <a:pt x="6671" y="64793"/>
                </a:lnTo>
                <a:lnTo>
                  <a:pt x="6860" y="64818"/>
                </a:lnTo>
                <a:lnTo>
                  <a:pt x="7075" y="64806"/>
                </a:lnTo>
                <a:lnTo>
                  <a:pt x="7277" y="64781"/>
                </a:lnTo>
                <a:lnTo>
                  <a:pt x="7492" y="64730"/>
                </a:lnTo>
                <a:lnTo>
                  <a:pt x="7669" y="64667"/>
                </a:lnTo>
                <a:lnTo>
                  <a:pt x="7745" y="64629"/>
                </a:lnTo>
                <a:lnTo>
                  <a:pt x="7808" y="64578"/>
                </a:lnTo>
                <a:lnTo>
                  <a:pt x="7871" y="64528"/>
                </a:lnTo>
                <a:lnTo>
                  <a:pt x="7909" y="64477"/>
                </a:lnTo>
                <a:lnTo>
                  <a:pt x="8111" y="64162"/>
                </a:lnTo>
                <a:lnTo>
                  <a:pt x="8288" y="63846"/>
                </a:lnTo>
                <a:lnTo>
                  <a:pt x="8465" y="63530"/>
                </a:lnTo>
                <a:lnTo>
                  <a:pt x="8629" y="63201"/>
                </a:lnTo>
                <a:lnTo>
                  <a:pt x="8781" y="62873"/>
                </a:lnTo>
                <a:lnTo>
                  <a:pt x="8932" y="62545"/>
                </a:lnTo>
                <a:lnTo>
                  <a:pt x="9059" y="62216"/>
                </a:lnTo>
                <a:lnTo>
                  <a:pt x="9185" y="61875"/>
                </a:lnTo>
                <a:lnTo>
                  <a:pt x="9286" y="61534"/>
                </a:lnTo>
                <a:lnTo>
                  <a:pt x="9387" y="61205"/>
                </a:lnTo>
                <a:lnTo>
                  <a:pt x="9476" y="60852"/>
                </a:lnTo>
                <a:lnTo>
                  <a:pt x="9551" y="60511"/>
                </a:lnTo>
                <a:lnTo>
                  <a:pt x="9602" y="60170"/>
                </a:lnTo>
                <a:lnTo>
                  <a:pt x="9653" y="59829"/>
                </a:lnTo>
                <a:lnTo>
                  <a:pt x="9690" y="59475"/>
                </a:lnTo>
                <a:lnTo>
                  <a:pt x="9716" y="59121"/>
                </a:lnTo>
                <a:lnTo>
                  <a:pt x="9716" y="58780"/>
                </a:lnTo>
                <a:lnTo>
                  <a:pt x="9716" y="58426"/>
                </a:lnTo>
                <a:lnTo>
                  <a:pt x="9690" y="58085"/>
                </a:lnTo>
                <a:lnTo>
                  <a:pt x="9653" y="57732"/>
                </a:lnTo>
                <a:lnTo>
                  <a:pt x="9602" y="57378"/>
                </a:lnTo>
                <a:lnTo>
                  <a:pt x="9539" y="57037"/>
                </a:lnTo>
                <a:lnTo>
                  <a:pt x="9463" y="56683"/>
                </a:lnTo>
                <a:lnTo>
                  <a:pt x="9362" y="56329"/>
                </a:lnTo>
                <a:lnTo>
                  <a:pt x="9248" y="55988"/>
                </a:lnTo>
                <a:lnTo>
                  <a:pt x="9122" y="55647"/>
                </a:lnTo>
                <a:lnTo>
                  <a:pt x="8983" y="55293"/>
                </a:lnTo>
                <a:lnTo>
                  <a:pt x="8819" y="54952"/>
                </a:lnTo>
                <a:lnTo>
                  <a:pt x="8642" y="54611"/>
                </a:lnTo>
                <a:lnTo>
                  <a:pt x="8440" y="54270"/>
                </a:lnTo>
                <a:lnTo>
                  <a:pt x="8238" y="53942"/>
                </a:lnTo>
                <a:lnTo>
                  <a:pt x="7998" y="53601"/>
                </a:lnTo>
                <a:lnTo>
                  <a:pt x="7909" y="53462"/>
                </a:lnTo>
                <a:lnTo>
                  <a:pt x="7821" y="53310"/>
                </a:lnTo>
                <a:lnTo>
                  <a:pt x="7732" y="53146"/>
                </a:lnTo>
                <a:lnTo>
                  <a:pt x="7656" y="52982"/>
                </a:lnTo>
                <a:lnTo>
                  <a:pt x="7606" y="52817"/>
                </a:lnTo>
                <a:lnTo>
                  <a:pt x="7568" y="52653"/>
                </a:lnTo>
                <a:lnTo>
                  <a:pt x="7543" y="52489"/>
                </a:lnTo>
                <a:lnTo>
                  <a:pt x="7555" y="52337"/>
                </a:lnTo>
                <a:lnTo>
                  <a:pt x="7631" y="51921"/>
                </a:lnTo>
                <a:lnTo>
                  <a:pt x="7720" y="51516"/>
                </a:lnTo>
                <a:lnTo>
                  <a:pt x="7821" y="51087"/>
                </a:lnTo>
                <a:lnTo>
                  <a:pt x="7934" y="50670"/>
                </a:lnTo>
                <a:lnTo>
                  <a:pt x="8174" y="49773"/>
                </a:lnTo>
                <a:lnTo>
                  <a:pt x="8427" y="48826"/>
                </a:lnTo>
                <a:lnTo>
                  <a:pt x="8819" y="49482"/>
                </a:lnTo>
                <a:lnTo>
                  <a:pt x="9210" y="50127"/>
                </a:lnTo>
                <a:lnTo>
                  <a:pt x="9425" y="50430"/>
                </a:lnTo>
                <a:lnTo>
                  <a:pt x="9627" y="50720"/>
                </a:lnTo>
                <a:lnTo>
                  <a:pt x="9842" y="51011"/>
                </a:lnTo>
                <a:lnTo>
                  <a:pt x="10069" y="51302"/>
                </a:lnTo>
                <a:lnTo>
                  <a:pt x="10297" y="51579"/>
                </a:lnTo>
                <a:lnTo>
                  <a:pt x="10524" y="51845"/>
                </a:lnTo>
                <a:lnTo>
                  <a:pt x="10752" y="52097"/>
                </a:lnTo>
                <a:lnTo>
                  <a:pt x="10992" y="52350"/>
                </a:lnTo>
                <a:lnTo>
                  <a:pt x="11244" y="52590"/>
                </a:lnTo>
                <a:lnTo>
                  <a:pt x="11497" y="52830"/>
                </a:lnTo>
                <a:lnTo>
                  <a:pt x="11750" y="53045"/>
                </a:lnTo>
                <a:lnTo>
                  <a:pt x="12015" y="53272"/>
                </a:lnTo>
                <a:lnTo>
                  <a:pt x="12293" y="53474"/>
                </a:lnTo>
                <a:lnTo>
                  <a:pt x="12571" y="53664"/>
                </a:lnTo>
                <a:lnTo>
                  <a:pt x="12849" y="53853"/>
                </a:lnTo>
                <a:lnTo>
                  <a:pt x="13139" y="54030"/>
                </a:lnTo>
                <a:lnTo>
                  <a:pt x="13443" y="54194"/>
                </a:lnTo>
                <a:lnTo>
                  <a:pt x="13746" y="54359"/>
                </a:lnTo>
                <a:lnTo>
                  <a:pt x="14062" y="54498"/>
                </a:lnTo>
                <a:lnTo>
                  <a:pt x="14378" y="54637"/>
                </a:lnTo>
                <a:lnTo>
                  <a:pt x="14706" y="54763"/>
                </a:lnTo>
                <a:lnTo>
                  <a:pt x="15047" y="54877"/>
                </a:lnTo>
                <a:lnTo>
                  <a:pt x="15401" y="54990"/>
                </a:lnTo>
                <a:lnTo>
                  <a:pt x="15755" y="55079"/>
                </a:lnTo>
                <a:lnTo>
                  <a:pt x="16121" y="55154"/>
                </a:lnTo>
                <a:lnTo>
                  <a:pt x="16487" y="55230"/>
                </a:lnTo>
                <a:lnTo>
                  <a:pt x="16866" y="55293"/>
                </a:lnTo>
                <a:lnTo>
                  <a:pt x="17258" y="55331"/>
                </a:lnTo>
                <a:lnTo>
                  <a:pt x="17157" y="54839"/>
                </a:lnTo>
                <a:lnTo>
                  <a:pt x="17043" y="54359"/>
                </a:lnTo>
                <a:lnTo>
                  <a:pt x="16917" y="53891"/>
                </a:lnTo>
                <a:lnTo>
                  <a:pt x="16791" y="53436"/>
                </a:lnTo>
                <a:lnTo>
                  <a:pt x="16652" y="53007"/>
                </a:lnTo>
                <a:lnTo>
                  <a:pt x="16487" y="52590"/>
                </a:lnTo>
                <a:lnTo>
                  <a:pt x="16336" y="52186"/>
                </a:lnTo>
                <a:lnTo>
                  <a:pt x="16159" y="51794"/>
                </a:lnTo>
                <a:lnTo>
                  <a:pt x="15982" y="51415"/>
                </a:lnTo>
                <a:lnTo>
                  <a:pt x="15792" y="51061"/>
                </a:lnTo>
                <a:lnTo>
                  <a:pt x="15590" y="50720"/>
                </a:lnTo>
                <a:lnTo>
                  <a:pt x="15376" y="50392"/>
                </a:lnTo>
                <a:lnTo>
                  <a:pt x="15161" y="50076"/>
                </a:lnTo>
                <a:lnTo>
                  <a:pt x="14921" y="49786"/>
                </a:lnTo>
                <a:lnTo>
                  <a:pt x="14681" y="49495"/>
                </a:lnTo>
                <a:lnTo>
                  <a:pt x="14428" y="49230"/>
                </a:lnTo>
                <a:lnTo>
                  <a:pt x="14175" y="48977"/>
                </a:lnTo>
                <a:lnTo>
                  <a:pt x="13897" y="48750"/>
                </a:lnTo>
                <a:lnTo>
                  <a:pt x="13619" y="48522"/>
                </a:lnTo>
                <a:lnTo>
                  <a:pt x="13329" y="48320"/>
                </a:lnTo>
                <a:lnTo>
                  <a:pt x="13026" y="48131"/>
                </a:lnTo>
                <a:lnTo>
                  <a:pt x="12722" y="47954"/>
                </a:lnTo>
                <a:lnTo>
                  <a:pt x="12394" y="47790"/>
                </a:lnTo>
                <a:lnTo>
                  <a:pt x="12066" y="47638"/>
                </a:lnTo>
                <a:lnTo>
                  <a:pt x="11724" y="47512"/>
                </a:lnTo>
                <a:lnTo>
                  <a:pt x="11371" y="47398"/>
                </a:lnTo>
                <a:lnTo>
                  <a:pt x="11017" y="47297"/>
                </a:lnTo>
                <a:lnTo>
                  <a:pt x="10638" y="47209"/>
                </a:lnTo>
                <a:lnTo>
                  <a:pt x="10259" y="47133"/>
                </a:lnTo>
                <a:lnTo>
                  <a:pt x="9867" y="47070"/>
                </a:lnTo>
                <a:lnTo>
                  <a:pt x="9463" y="47032"/>
                </a:lnTo>
                <a:lnTo>
                  <a:pt x="9046" y="47006"/>
                </a:lnTo>
                <a:lnTo>
                  <a:pt x="12824" y="39983"/>
                </a:lnTo>
                <a:lnTo>
                  <a:pt x="12925" y="40450"/>
                </a:lnTo>
                <a:lnTo>
                  <a:pt x="13051" y="40905"/>
                </a:lnTo>
                <a:lnTo>
                  <a:pt x="13190" y="41372"/>
                </a:lnTo>
                <a:lnTo>
                  <a:pt x="13342" y="41827"/>
                </a:lnTo>
                <a:lnTo>
                  <a:pt x="13518" y="42282"/>
                </a:lnTo>
                <a:lnTo>
                  <a:pt x="13695" y="42724"/>
                </a:lnTo>
                <a:lnTo>
                  <a:pt x="13897" y="43179"/>
                </a:lnTo>
                <a:lnTo>
                  <a:pt x="14112" y="43621"/>
                </a:lnTo>
                <a:lnTo>
                  <a:pt x="14340" y="44050"/>
                </a:lnTo>
                <a:lnTo>
                  <a:pt x="14580" y="44480"/>
                </a:lnTo>
                <a:lnTo>
                  <a:pt x="14845" y="44909"/>
                </a:lnTo>
                <a:lnTo>
                  <a:pt x="15110" y="45326"/>
                </a:lnTo>
                <a:lnTo>
                  <a:pt x="15388" y="45731"/>
                </a:lnTo>
                <a:lnTo>
                  <a:pt x="15679" y="46135"/>
                </a:lnTo>
                <a:lnTo>
                  <a:pt x="15982" y="46526"/>
                </a:lnTo>
                <a:lnTo>
                  <a:pt x="16298" y="46905"/>
                </a:lnTo>
                <a:lnTo>
                  <a:pt x="16626" y="47272"/>
                </a:lnTo>
                <a:lnTo>
                  <a:pt x="16955" y="47638"/>
                </a:lnTo>
                <a:lnTo>
                  <a:pt x="17309" y="47992"/>
                </a:lnTo>
                <a:lnTo>
                  <a:pt x="17662" y="48333"/>
                </a:lnTo>
                <a:lnTo>
                  <a:pt x="18029" y="48661"/>
                </a:lnTo>
                <a:lnTo>
                  <a:pt x="18395" y="48977"/>
                </a:lnTo>
                <a:lnTo>
                  <a:pt x="18774" y="49280"/>
                </a:lnTo>
                <a:lnTo>
                  <a:pt x="19166" y="49558"/>
                </a:lnTo>
                <a:lnTo>
                  <a:pt x="19557" y="49836"/>
                </a:lnTo>
                <a:lnTo>
                  <a:pt x="19962" y="50101"/>
                </a:lnTo>
                <a:lnTo>
                  <a:pt x="20366" y="50341"/>
                </a:lnTo>
                <a:lnTo>
                  <a:pt x="20783" y="50569"/>
                </a:lnTo>
                <a:lnTo>
                  <a:pt x="21200" y="50784"/>
                </a:lnTo>
                <a:lnTo>
                  <a:pt x="21617" y="50973"/>
                </a:lnTo>
                <a:lnTo>
                  <a:pt x="22046" y="51150"/>
                </a:lnTo>
                <a:lnTo>
                  <a:pt x="22476" y="51314"/>
                </a:lnTo>
                <a:lnTo>
                  <a:pt x="22766" y="51403"/>
                </a:lnTo>
                <a:lnTo>
                  <a:pt x="23019" y="51466"/>
                </a:lnTo>
                <a:lnTo>
                  <a:pt x="23259" y="51504"/>
                </a:lnTo>
                <a:lnTo>
                  <a:pt x="23486" y="51516"/>
                </a:lnTo>
                <a:lnTo>
                  <a:pt x="23688" y="51504"/>
                </a:lnTo>
                <a:lnTo>
                  <a:pt x="23865" y="51466"/>
                </a:lnTo>
                <a:lnTo>
                  <a:pt x="23954" y="51440"/>
                </a:lnTo>
                <a:lnTo>
                  <a:pt x="24030" y="51403"/>
                </a:lnTo>
                <a:lnTo>
                  <a:pt x="24093" y="51365"/>
                </a:lnTo>
                <a:lnTo>
                  <a:pt x="24169" y="51314"/>
                </a:lnTo>
                <a:lnTo>
                  <a:pt x="24232" y="51264"/>
                </a:lnTo>
                <a:lnTo>
                  <a:pt x="24282" y="51213"/>
                </a:lnTo>
                <a:lnTo>
                  <a:pt x="24333" y="51137"/>
                </a:lnTo>
                <a:lnTo>
                  <a:pt x="24371" y="51074"/>
                </a:lnTo>
                <a:lnTo>
                  <a:pt x="24421" y="50998"/>
                </a:lnTo>
                <a:lnTo>
                  <a:pt x="24447" y="50910"/>
                </a:lnTo>
                <a:lnTo>
                  <a:pt x="24497" y="50720"/>
                </a:lnTo>
                <a:lnTo>
                  <a:pt x="24522" y="50518"/>
                </a:lnTo>
                <a:lnTo>
                  <a:pt x="24535" y="50278"/>
                </a:lnTo>
                <a:lnTo>
                  <a:pt x="24510" y="50026"/>
                </a:lnTo>
                <a:lnTo>
                  <a:pt x="24472" y="49735"/>
                </a:lnTo>
                <a:lnTo>
                  <a:pt x="24358" y="49179"/>
                </a:lnTo>
                <a:lnTo>
                  <a:pt x="24244" y="48636"/>
                </a:lnTo>
                <a:lnTo>
                  <a:pt x="24105" y="48093"/>
                </a:lnTo>
                <a:lnTo>
                  <a:pt x="23954" y="47562"/>
                </a:lnTo>
                <a:lnTo>
                  <a:pt x="23790" y="47032"/>
                </a:lnTo>
                <a:lnTo>
                  <a:pt x="23600" y="46514"/>
                </a:lnTo>
                <a:lnTo>
                  <a:pt x="23398" y="45996"/>
                </a:lnTo>
                <a:lnTo>
                  <a:pt x="23183" y="45491"/>
                </a:lnTo>
                <a:lnTo>
                  <a:pt x="22943" y="44998"/>
                </a:lnTo>
                <a:lnTo>
                  <a:pt x="22690" y="44505"/>
                </a:lnTo>
                <a:lnTo>
                  <a:pt x="22425" y="44025"/>
                </a:lnTo>
                <a:lnTo>
                  <a:pt x="22122" y="43558"/>
                </a:lnTo>
                <a:lnTo>
                  <a:pt x="21819" y="43090"/>
                </a:lnTo>
                <a:lnTo>
                  <a:pt x="21478" y="42648"/>
                </a:lnTo>
                <a:lnTo>
                  <a:pt x="21136" y="42206"/>
                </a:lnTo>
                <a:lnTo>
                  <a:pt x="20757" y="41764"/>
                </a:lnTo>
                <a:lnTo>
                  <a:pt x="20416" y="41410"/>
                </a:lnTo>
                <a:lnTo>
                  <a:pt x="20063" y="41069"/>
                </a:lnTo>
                <a:lnTo>
                  <a:pt x="19709" y="40741"/>
                </a:lnTo>
                <a:lnTo>
                  <a:pt x="19343" y="40425"/>
                </a:lnTo>
                <a:lnTo>
                  <a:pt x="18976" y="40134"/>
                </a:lnTo>
                <a:lnTo>
                  <a:pt x="18585" y="39856"/>
                </a:lnTo>
                <a:lnTo>
                  <a:pt x="18205" y="39591"/>
                </a:lnTo>
                <a:lnTo>
                  <a:pt x="17814" y="39338"/>
                </a:lnTo>
                <a:lnTo>
                  <a:pt x="17410" y="39111"/>
                </a:lnTo>
                <a:lnTo>
                  <a:pt x="17005" y="38896"/>
                </a:lnTo>
                <a:lnTo>
                  <a:pt x="16601" y="38694"/>
                </a:lnTo>
                <a:lnTo>
                  <a:pt x="16197" y="38505"/>
                </a:lnTo>
                <a:lnTo>
                  <a:pt x="15792" y="38328"/>
                </a:lnTo>
                <a:lnTo>
                  <a:pt x="15376" y="38164"/>
                </a:lnTo>
                <a:lnTo>
                  <a:pt x="14959" y="38012"/>
                </a:lnTo>
                <a:lnTo>
                  <a:pt x="14554" y="37886"/>
                </a:lnTo>
                <a:lnTo>
                  <a:pt x="18357" y="28196"/>
                </a:lnTo>
                <a:lnTo>
                  <a:pt x="18660" y="29220"/>
                </a:lnTo>
                <a:lnTo>
                  <a:pt x="18976" y="30344"/>
                </a:lnTo>
                <a:lnTo>
                  <a:pt x="19153" y="30938"/>
                </a:lnTo>
                <a:lnTo>
                  <a:pt x="19343" y="31531"/>
                </a:lnTo>
                <a:lnTo>
                  <a:pt x="19557" y="32125"/>
                </a:lnTo>
                <a:lnTo>
                  <a:pt x="19772" y="32732"/>
                </a:lnTo>
                <a:lnTo>
                  <a:pt x="20164" y="33717"/>
                </a:lnTo>
                <a:lnTo>
                  <a:pt x="20581" y="34702"/>
                </a:lnTo>
                <a:lnTo>
                  <a:pt x="21023" y="35662"/>
                </a:lnTo>
                <a:lnTo>
                  <a:pt x="21490" y="36622"/>
                </a:lnTo>
                <a:lnTo>
                  <a:pt x="21970" y="37557"/>
                </a:lnTo>
                <a:lnTo>
                  <a:pt x="22463" y="38492"/>
                </a:lnTo>
                <a:lnTo>
                  <a:pt x="22981" y="39414"/>
                </a:lnTo>
                <a:lnTo>
                  <a:pt x="23512" y="40324"/>
                </a:lnTo>
                <a:lnTo>
                  <a:pt x="24055" y="41233"/>
                </a:lnTo>
                <a:lnTo>
                  <a:pt x="24598" y="42143"/>
                </a:lnTo>
                <a:lnTo>
                  <a:pt x="25167" y="43027"/>
                </a:lnTo>
                <a:lnTo>
                  <a:pt x="25748" y="43924"/>
                </a:lnTo>
                <a:lnTo>
                  <a:pt x="26910" y="45693"/>
                </a:lnTo>
                <a:lnTo>
                  <a:pt x="28098" y="47449"/>
                </a:lnTo>
                <a:lnTo>
                  <a:pt x="28540" y="48118"/>
                </a:lnTo>
                <a:lnTo>
                  <a:pt x="28957" y="48800"/>
                </a:lnTo>
                <a:lnTo>
                  <a:pt x="29374" y="49482"/>
                </a:lnTo>
                <a:lnTo>
                  <a:pt x="29778" y="50165"/>
                </a:lnTo>
                <a:lnTo>
                  <a:pt x="30574" y="51554"/>
                </a:lnTo>
                <a:lnTo>
                  <a:pt x="31370" y="52931"/>
                </a:lnTo>
                <a:lnTo>
                  <a:pt x="30852" y="53057"/>
                </a:lnTo>
                <a:lnTo>
                  <a:pt x="30359" y="53171"/>
                </a:lnTo>
                <a:lnTo>
                  <a:pt x="29437" y="53373"/>
                </a:lnTo>
                <a:lnTo>
                  <a:pt x="28995" y="53487"/>
                </a:lnTo>
                <a:lnTo>
                  <a:pt x="28578" y="53613"/>
                </a:lnTo>
                <a:lnTo>
                  <a:pt x="28376" y="53676"/>
                </a:lnTo>
                <a:lnTo>
                  <a:pt x="28186" y="53752"/>
                </a:lnTo>
                <a:lnTo>
                  <a:pt x="27997" y="53841"/>
                </a:lnTo>
                <a:lnTo>
                  <a:pt x="27807" y="53929"/>
                </a:lnTo>
                <a:lnTo>
                  <a:pt x="27453" y="54119"/>
                </a:lnTo>
                <a:lnTo>
                  <a:pt x="27100" y="54346"/>
                </a:lnTo>
                <a:lnTo>
                  <a:pt x="26758" y="54586"/>
                </a:lnTo>
                <a:lnTo>
                  <a:pt x="26430" y="54851"/>
                </a:lnTo>
                <a:lnTo>
                  <a:pt x="26102" y="55129"/>
                </a:lnTo>
                <a:lnTo>
                  <a:pt x="25786" y="55432"/>
                </a:lnTo>
                <a:lnTo>
                  <a:pt x="25470" y="55748"/>
                </a:lnTo>
                <a:lnTo>
                  <a:pt x="25179" y="56089"/>
                </a:lnTo>
                <a:lnTo>
                  <a:pt x="24876" y="56443"/>
                </a:lnTo>
                <a:lnTo>
                  <a:pt x="24598" y="56809"/>
                </a:lnTo>
                <a:lnTo>
                  <a:pt x="24333" y="57176"/>
                </a:lnTo>
                <a:lnTo>
                  <a:pt x="24067" y="57567"/>
                </a:lnTo>
                <a:lnTo>
                  <a:pt x="23815" y="57972"/>
                </a:lnTo>
                <a:lnTo>
                  <a:pt x="23587" y="58388"/>
                </a:lnTo>
                <a:lnTo>
                  <a:pt x="23360" y="58805"/>
                </a:lnTo>
                <a:lnTo>
                  <a:pt x="23145" y="59235"/>
                </a:lnTo>
                <a:lnTo>
                  <a:pt x="22943" y="59664"/>
                </a:lnTo>
                <a:lnTo>
                  <a:pt x="22766" y="60106"/>
                </a:lnTo>
                <a:lnTo>
                  <a:pt x="22589" y="60561"/>
                </a:lnTo>
                <a:lnTo>
                  <a:pt x="22438" y="61003"/>
                </a:lnTo>
                <a:lnTo>
                  <a:pt x="22299" y="61458"/>
                </a:lnTo>
                <a:lnTo>
                  <a:pt x="22172" y="61913"/>
                </a:lnTo>
                <a:lnTo>
                  <a:pt x="22059" y="62355"/>
                </a:lnTo>
                <a:lnTo>
                  <a:pt x="21970" y="62810"/>
                </a:lnTo>
                <a:lnTo>
                  <a:pt x="21895" y="63265"/>
                </a:lnTo>
                <a:lnTo>
                  <a:pt x="21844" y="63707"/>
                </a:lnTo>
                <a:lnTo>
                  <a:pt x="21806" y="64149"/>
                </a:lnTo>
                <a:lnTo>
                  <a:pt x="21781" y="64591"/>
                </a:lnTo>
                <a:lnTo>
                  <a:pt x="21781" y="65021"/>
                </a:lnTo>
                <a:lnTo>
                  <a:pt x="21806" y="65437"/>
                </a:lnTo>
                <a:lnTo>
                  <a:pt x="21844" y="65854"/>
                </a:lnTo>
                <a:lnTo>
                  <a:pt x="21895" y="66259"/>
                </a:lnTo>
                <a:lnTo>
                  <a:pt x="21945" y="66499"/>
                </a:lnTo>
                <a:lnTo>
                  <a:pt x="21996" y="66701"/>
                </a:lnTo>
                <a:lnTo>
                  <a:pt x="22059" y="66890"/>
                </a:lnTo>
                <a:lnTo>
                  <a:pt x="22135" y="67054"/>
                </a:lnTo>
                <a:lnTo>
                  <a:pt x="22210" y="67206"/>
                </a:lnTo>
                <a:lnTo>
                  <a:pt x="22299" y="67332"/>
                </a:lnTo>
                <a:lnTo>
                  <a:pt x="22400" y="67433"/>
                </a:lnTo>
                <a:lnTo>
                  <a:pt x="22514" y="67522"/>
                </a:lnTo>
                <a:lnTo>
                  <a:pt x="22640" y="67585"/>
                </a:lnTo>
                <a:lnTo>
                  <a:pt x="22766" y="67623"/>
                </a:lnTo>
                <a:lnTo>
                  <a:pt x="22918" y="67648"/>
                </a:lnTo>
                <a:lnTo>
                  <a:pt x="23082" y="67648"/>
                </a:lnTo>
                <a:lnTo>
                  <a:pt x="23259" y="67623"/>
                </a:lnTo>
                <a:lnTo>
                  <a:pt x="23448" y="67585"/>
                </a:lnTo>
                <a:lnTo>
                  <a:pt x="23651" y="67522"/>
                </a:lnTo>
                <a:lnTo>
                  <a:pt x="23878" y="67446"/>
                </a:lnTo>
                <a:lnTo>
                  <a:pt x="24333" y="67257"/>
                </a:lnTo>
                <a:lnTo>
                  <a:pt x="24788" y="67067"/>
                </a:lnTo>
                <a:lnTo>
                  <a:pt x="25217" y="66852"/>
                </a:lnTo>
                <a:lnTo>
                  <a:pt x="25647" y="66638"/>
                </a:lnTo>
                <a:lnTo>
                  <a:pt x="26051" y="66398"/>
                </a:lnTo>
                <a:lnTo>
                  <a:pt x="26443" y="66157"/>
                </a:lnTo>
                <a:lnTo>
                  <a:pt x="26822" y="65905"/>
                </a:lnTo>
                <a:lnTo>
                  <a:pt x="27201" y="65640"/>
                </a:lnTo>
                <a:lnTo>
                  <a:pt x="27554" y="65374"/>
                </a:lnTo>
                <a:lnTo>
                  <a:pt x="27895" y="65084"/>
                </a:lnTo>
                <a:lnTo>
                  <a:pt x="28224" y="64793"/>
                </a:lnTo>
                <a:lnTo>
                  <a:pt x="28540" y="64490"/>
                </a:lnTo>
                <a:lnTo>
                  <a:pt x="28843" y="64174"/>
                </a:lnTo>
                <a:lnTo>
                  <a:pt x="29134" y="63846"/>
                </a:lnTo>
                <a:lnTo>
                  <a:pt x="29412" y="63505"/>
                </a:lnTo>
                <a:lnTo>
                  <a:pt x="29677" y="63164"/>
                </a:lnTo>
                <a:lnTo>
                  <a:pt x="29929" y="62810"/>
                </a:lnTo>
                <a:lnTo>
                  <a:pt x="30182" y="62443"/>
                </a:lnTo>
                <a:lnTo>
                  <a:pt x="30410" y="62065"/>
                </a:lnTo>
                <a:lnTo>
                  <a:pt x="30637" y="61686"/>
                </a:lnTo>
                <a:lnTo>
                  <a:pt x="30839" y="61294"/>
                </a:lnTo>
                <a:lnTo>
                  <a:pt x="31041" y="60890"/>
                </a:lnTo>
                <a:lnTo>
                  <a:pt x="31231" y="60485"/>
                </a:lnTo>
                <a:lnTo>
                  <a:pt x="31408" y="60056"/>
                </a:lnTo>
                <a:lnTo>
                  <a:pt x="31572" y="59639"/>
                </a:lnTo>
                <a:lnTo>
                  <a:pt x="31736" y="59197"/>
                </a:lnTo>
                <a:lnTo>
                  <a:pt x="31875" y="58755"/>
                </a:lnTo>
                <a:lnTo>
                  <a:pt x="32014" y="58300"/>
                </a:lnTo>
                <a:lnTo>
                  <a:pt x="32153" y="57833"/>
                </a:lnTo>
                <a:lnTo>
                  <a:pt x="32267" y="57365"/>
                </a:lnTo>
                <a:lnTo>
                  <a:pt x="32380" y="56885"/>
                </a:lnTo>
                <a:lnTo>
                  <a:pt x="32481" y="56405"/>
                </a:lnTo>
                <a:lnTo>
                  <a:pt x="32608" y="56784"/>
                </a:lnTo>
                <a:lnTo>
                  <a:pt x="32734" y="57163"/>
                </a:lnTo>
                <a:lnTo>
                  <a:pt x="32962" y="57921"/>
                </a:lnTo>
                <a:lnTo>
                  <a:pt x="33151" y="58692"/>
                </a:lnTo>
                <a:lnTo>
                  <a:pt x="33315" y="59450"/>
                </a:lnTo>
                <a:lnTo>
                  <a:pt x="33454" y="60220"/>
                </a:lnTo>
                <a:lnTo>
                  <a:pt x="33581" y="60991"/>
                </a:lnTo>
                <a:lnTo>
                  <a:pt x="33669" y="61749"/>
                </a:lnTo>
                <a:lnTo>
                  <a:pt x="33732" y="62519"/>
                </a:lnTo>
                <a:lnTo>
                  <a:pt x="33783" y="63290"/>
                </a:lnTo>
                <a:lnTo>
                  <a:pt x="33808" y="64060"/>
                </a:lnTo>
                <a:lnTo>
                  <a:pt x="33833" y="64844"/>
                </a:lnTo>
                <a:lnTo>
                  <a:pt x="33821" y="65614"/>
                </a:lnTo>
                <a:lnTo>
                  <a:pt x="33808" y="66385"/>
                </a:lnTo>
                <a:lnTo>
                  <a:pt x="33783" y="67168"/>
                </a:lnTo>
                <a:lnTo>
                  <a:pt x="33732" y="67951"/>
                </a:lnTo>
                <a:lnTo>
                  <a:pt x="33694" y="68722"/>
                </a:lnTo>
                <a:lnTo>
                  <a:pt x="33404" y="68823"/>
                </a:lnTo>
                <a:lnTo>
                  <a:pt x="33138" y="68924"/>
                </a:lnTo>
                <a:lnTo>
                  <a:pt x="32873" y="69038"/>
                </a:lnTo>
                <a:lnTo>
                  <a:pt x="32608" y="69164"/>
                </a:lnTo>
                <a:lnTo>
                  <a:pt x="32368" y="69290"/>
                </a:lnTo>
                <a:lnTo>
                  <a:pt x="32115" y="69429"/>
                </a:lnTo>
                <a:lnTo>
                  <a:pt x="31888" y="69568"/>
                </a:lnTo>
                <a:lnTo>
                  <a:pt x="31648" y="69720"/>
                </a:lnTo>
                <a:lnTo>
                  <a:pt x="31433" y="69871"/>
                </a:lnTo>
                <a:lnTo>
                  <a:pt x="31218" y="70036"/>
                </a:lnTo>
                <a:lnTo>
                  <a:pt x="31003" y="70213"/>
                </a:lnTo>
                <a:lnTo>
                  <a:pt x="30801" y="70389"/>
                </a:lnTo>
                <a:lnTo>
                  <a:pt x="30599" y="70566"/>
                </a:lnTo>
                <a:lnTo>
                  <a:pt x="30410" y="70756"/>
                </a:lnTo>
                <a:lnTo>
                  <a:pt x="30043" y="71135"/>
                </a:lnTo>
                <a:lnTo>
                  <a:pt x="29689" y="71552"/>
                </a:lnTo>
                <a:lnTo>
                  <a:pt x="29361" y="71968"/>
                </a:lnTo>
                <a:lnTo>
                  <a:pt x="29045" y="72411"/>
                </a:lnTo>
                <a:lnTo>
                  <a:pt x="28755" y="72865"/>
                </a:lnTo>
                <a:lnTo>
                  <a:pt x="28477" y="73345"/>
                </a:lnTo>
                <a:lnTo>
                  <a:pt x="28211" y="73825"/>
                </a:lnTo>
                <a:lnTo>
                  <a:pt x="27959" y="74306"/>
                </a:lnTo>
                <a:lnTo>
                  <a:pt x="27719" y="74811"/>
                </a:lnTo>
                <a:lnTo>
                  <a:pt x="27428" y="75430"/>
                </a:lnTo>
                <a:lnTo>
                  <a:pt x="27163" y="76061"/>
                </a:lnTo>
                <a:lnTo>
                  <a:pt x="26897" y="76706"/>
                </a:lnTo>
                <a:lnTo>
                  <a:pt x="26670" y="77337"/>
                </a:lnTo>
                <a:lnTo>
                  <a:pt x="26455" y="77982"/>
                </a:lnTo>
                <a:lnTo>
                  <a:pt x="26253" y="78626"/>
                </a:lnTo>
                <a:lnTo>
                  <a:pt x="26089" y="79283"/>
                </a:lnTo>
                <a:lnTo>
                  <a:pt x="25950" y="79940"/>
                </a:lnTo>
                <a:lnTo>
                  <a:pt x="25836" y="80597"/>
                </a:lnTo>
                <a:lnTo>
                  <a:pt x="25786" y="80938"/>
                </a:lnTo>
                <a:lnTo>
                  <a:pt x="25748" y="81266"/>
                </a:lnTo>
                <a:lnTo>
                  <a:pt x="25710" y="81607"/>
                </a:lnTo>
                <a:lnTo>
                  <a:pt x="25697" y="81936"/>
                </a:lnTo>
                <a:lnTo>
                  <a:pt x="25672" y="82277"/>
                </a:lnTo>
                <a:lnTo>
                  <a:pt x="25672" y="82618"/>
                </a:lnTo>
                <a:lnTo>
                  <a:pt x="25672" y="82959"/>
                </a:lnTo>
                <a:lnTo>
                  <a:pt x="25685" y="83300"/>
                </a:lnTo>
                <a:lnTo>
                  <a:pt x="25697" y="83641"/>
                </a:lnTo>
                <a:lnTo>
                  <a:pt x="25735" y="83995"/>
                </a:lnTo>
                <a:lnTo>
                  <a:pt x="25773" y="84336"/>
                </a:lnTo>
                <a:lnTo>
                  <a:pt x="25824" y="84690"/>
                </a:lnTo>
                <a:lnTo>
                  <a:pt x="25874" y="85031"/>
                </a:lnTo>
                <a:lnTo>
                  <a:pt x="25950" y="85384"/>
                </a:lnTo>
                <a:lnTo>
                  <a:pt x="26013" y="85675"/>
                </a:lnTo>
                <a:lnTo>
                  <a:pt x="26076" y="85940"/>
                </a:lnTo>
                <a:lnTo>
                  <a:pt x="26152" y="86168"/>
                </a:lnTo>
                <a:lnTo>
                  <a:pt x="26240" y="86370"/>
                </a:lnTo>
                <a:lnTo>
                  <a:pt x="26329" y="86534"/>
                </a:lnTo>
                <a:lnTo>
                  <a:pt x="26430" y="86685"/>
                </a:lnTo>
                <a:lnTo>
                  <a:pt x="26544" y="86799"/>
                </a:lnTo>
                <a:lnTo>
                  <a:pt x="26657" y="86888"/>
                </a:lnTo>
                <a:lnTo>
                  <a:pt x="26796" y="86951"/>
                </a:lnTo>
                <a:lnTo>
                  <a:pt x="26935" y="87001"/>
                </a:lnTo>
                <a:lnTo>
                  <a:pt x="27100" y="87014"/>
                </a:lnTo>
                <a:lnTo>
                  <a:pt x="27276" y="87001"/>
                </a:lnTo>
                <a:lnTo>
                  <a:pt x="27479" y="86976"/>
                </a:lnTo>
                <a:lnTo>
                  <a:pt x="27693" y="86913"/>
                </a:lnTo>
                <a:lnTo>
                  <a:pt x="27933" y="86837"/>
                </a:lnTo>
                <a:lnTo>
                  <a:pt x="28186" y="86749"/>
                </a:lnTo>
                <a:lnTo>
                  <a:pt x="28578" y="86584"/>
                </a:lnTo>
                <a:lnTo>
                  <a:pt x="28957" y="86408"/>
                </a:lnTo>
                <a:lnTo>
                  <a:pt x="29336" y="86231"/>
                </a:lnTo>
                <a:lnTo>
                  <a:pt x="29702" y="86041"/>
                </a:lnTo>
                <a:lnTo>
                  <a:pt x="30056" y="85839"/>
                </a:lnTo>
                <a:lnTo>
                  <a:pt x="30410" y="85637"/>
                </a:lnTo>
                <a:lnTo>
                  <a:pt x="30751" y="85422"/>
                </a:lnTo>
                <a:lnTo>
                  <a:pt x="31079" y="85195"/>
                </a:lnTo>
                <a:lnTo>
                  <a:pt x="31408" y="84967"/>
                </a:lnTo>
                <a:lnTo>
                  <a:pt x="31723" y="84740"/>
                </a:lnTo>
                <a:lnTo>
                  <a:pt x="32027" y="84487"/>
                </a:lnTo>
                <a:lnTo>
                  <a:pt x="32330" y="84235"/>
                </a:lnTo>
                <a:lnTo>
                  <a:pt x="32620" y="83969"/>
                </a:lnTo>
                <a:lnTo>
                  <a:pt x="32898" y="83704"/>
                </a:lnTo>
                <a:lnTo>
                  <a:pt x="33176" y="83426"/>
                </a:lnTo>
                <a:lnTo>
                  <a:pt x="33442" y="83148"/>
                </a:lnTo>
                <a:lnTo>
                  <a:pt x="33694" y="82858"/>
                </a:lnTo>
                <a:lnTo>
                  <a:pt x="33947" y="82555"/>
                </a:lnTo>
                <a:lnTo>
                  <a:pt x="34187" y="82251"/>
                </a:lnTo>
                <a:lnTo>
                  <a:pt x="34414" y="81936"/>
                </a:lnTo>
                <a:lnTo>
                  <a:pt x="34642" y="81620"/>
                </a:lnTo>
                <a:lnTo>
                  <a:pt x="34857" y="81291"/>
                </a:lnTo>
                <a:lnTo>
                  <a:pt x="35059" y="80963"/>
                </a:lnTo>
                <a:lnTo>
                  <a:pt x="35261" y="80609"/>
                </a:lnTo>
                <a:lnTo>
                  <a:pt x="35463" y="80268"/>
                </a:lnTo>
                <a:lnTo>
                  <a:pt x="35640" y="79914"/>
                </a:lnTo>
                <a:lnTo>
                  <a:pt x="35817" y="79548"/>
                </a:lnTo>
                <a:lnTo>
                  <a:pt x="35994" y="79182"/>
                </a:lnTo>
                <a:lnTo>
                  <a:pt x="36145" y="78803"/>
                </a:lnTo>
                <a:lnTo>
                  <a:pt x="36309" y="78424"/>
                </a:lnTo>
                <a:lnTo>
                  <a:pt x="36448" y="78032"/>
                </a:lnTo>
                <a:lnTo>
                  <a:pt x="36587" y="77641"/>
                </a:lnTo>
                <a:lnTo>
                  <a:pt x="36777" y="77059"/>
                </a:lnTo>
                <a:lnTo>
                  <a:pt x="36929" y="76491"/>
                </a:lnTo>
                <a:lnTo>
                  <a:pt x="37055" y="75923"/>
                </a:lnTo>
                <a:lnTo>
                  <a:pt x="37105" y="75632"/>
                </a:lnTo>
                <a:lnTo>
                  <a:pt x="37143" y="75354"/>
                </a:lnTo>
                <a:lnTo>
                  <a:pt x="37181" y="75076"/>
                </a:lnTo>
                <a:lnTo>
                  <a:pt x="37194" y="74798"/>
                </a:lnTo>
                <a:lnTo>
                  <a:pt x="37219" y="74520"/>
                </a:lnTo>
                <a:lnTo>
                  <a:pt x="37219" y="74242"/>
                </a:lnTo>
                <a:lnTo>
                  <a:pt x="37219" y="73964"/>
                </a:lnTo>
                <a:lnTo>
                  <a:pt x="37206" y="73687"/>
                </a:lnTo>
                <a:lnTo>
                  <a:pt x="37181" y="73421"/>
                </a:lnTo>
                <a:lnTo>
                  <a:pt x="37143" y="73143"/>
                </a:lnTo>
                <a:lnTo>
                  <a:pt x="37105" y="72878"/>
                </a:lnTo>
                <a:lnTo>
                  <a:pt x="37042" y="72613"/>
                </a:lnTo>
                <a:lnTo>
                  <a:pt x="36979" y="72347"/>
                </a:lnTo>
                <a:lnTo>
                  <a:pt x="36903" y="72082"/>
                </a:lnTo>
                <a:lnTo>
                  <a:pt x="36815" y="71817"/>
                </a:lnTo>
                <a:lnTo>
                  <a:pt x="36714" y="71564"/>
                </a:lnTo>
                <a:lnTo>
                  <a:pt x="36600" y="71312"/>
                </a:lnTo>
                <a:lnTo>
                  <a:pt x="36486" y="71046"/>
                </a:lnTo>
                <a:lnTo>
                  <a:pt x="36347" y="70794"/>
                </a:lnTo>
                <a:lnTo>
                  <a:pt x="36196" y="70554"/>
                </a:lnTo>
                <a:lnTo>
                  <a:pt x="36044" y="70301"/>
                </a:lnTo>
                <a:lnTo>
                  <a:pt x="35867" y="70048"/>
                </a:lnTo>
                <a:lnTo>
                  <a:pt x="35678" y="69808"/>
                </a:lnTo>
                <a:lnTo>
                  <a:pt x="35476" y="69568"/>
                </a:lnTo>
                <a:lnTo>
                  <a:pt x="35261" y="69328"/>
                </a:lnTo>
                <a:lnTo>
                  <a:pt x="35033" y="69101"/>
                </a:lnTo>
                <a:lnTo>
                  <a:pt x="34958" y="69000"/>
                </a:lnTo>
                <a:lnTo>
                  <a:pt x="34882" y="68886"/>
                </a:lnTo>
                <a:lnTo>
                  <a:pt x="34806" y="68760"/>
                </a:lnTo>
                <a:lnTo>
                  <a:pt x="34756" y="68621"/>
                </a:lnTo>
                <a:lnTo>
                  <a:pt x="34718" y="68482"/>
                </a:lnTo>
                <a:lnTo>
                  <a:pt x="34680" y="68343"/>
                </a:lnTo>
                <a:lnTo>
                  <a:pt x="34667" y="68204"/>
                </a:lnTo>
                <a:lnTo>
                  <a:pt x="34667" y="68078"/>
                </a:lnTo>
                <a:lnTo>
                  <a:pt x="34730" y="67054"/>
                </a:lnTo>
                <a:lnTo>
                  <a:pt x="34806" y="66006"/>
                </a:lnTo>
                <a:lnTo>
                  <a:pt x="35008" y="63732"/>
                </a:lnTo>
                <a:lnTo>
                  <a:pt x="35299" y="64402"/>
                </a:lnTo>
                <a:lnTo>
                  <a:pt x="35514" y="64869"/>
                </a:lnTo>
                <a:lnTo>
                  <a:pt x="35792" y="65437"/>
                </a:lnTo>
                <a:lnTo>
                  <a:pt x="36095" y="65993"/>
                </a:lnTo>
                <a:lnTo>
                  <a:pt x="36411" y="66536"/>
                </a:lnTo>
                <a:lnTo>
                  <a:pt x="36739" y="67054"/>
                </a:lnTo>
                <a:lnTo>
                  <a:pt x="37080" y="67572"/>
                </a:lnTo>
                <a:lnTo>
                  <a:pt x="37434" y="68078"/>
                </a:lnTo>
                <a:lnTo>
                  <a:pt x="37800" y="68570"/>
                </a:lnTo>
                <a:lnTo>
                  <a:pt x="38192" y="69050"/>
                </a:lnTo>
                <a:lnTo>
                  <a:pt x="38596" y="69518"/>
                </a:lnTo>
                <a:lnTo>
                  <a:pt x="39013" y="69973"/>
                </a:lnTo>
                <a:lnTo>
                  <a:pt x="39443" y="70402"/>
                </a:lnTo>
                <a:lnTo>
                  <a:pt x="39885" y="70832"/>
                </a:lnTo>
                <a:lnTo>
                  <a:pt x="40352" y="71248"/>
                </a:lnTo>
                <a:lnTo>
                  <a:pt x="40832" y="71653"/>
                </a:lnTo>
                <a:lnTo>
                  <a:pt x="41325" y="72032"/>
                </a:lnTo>
                <a:lnTo>
                  <a:pt x="41830" y="72411"/>
                </a:lnTo>
                <a:lnTo>
                  <a:pt x="42070" y="72575"/>
                </a:lnTo>
                <a:lnTo>
                  <a:pt x="42310" y="72726"/>
                </a:lnTo>
                <a:lnTo>
                  <a:pt x="42424" y="72790"/>
                </a:lnTo>
                <a:lnTo>
                  <a:pt x="42550" y="72840"/>
                </a:lnTo>
                <a:lnTo>
                  <a:pt x="42664" y="72878"/>
                </a:lnTo>
                <a:lnTo>
                  <a:pt x="42778" y="72891"/>
                </a:lnTo>
                <a:lnTo>
                  <a:pt x="42892" y="72891"/>
                </a:lnTo>
                <a:lnTo>
                  <a:pt x="43005" y="72865"/>
                </a:lnTo>
                <a:lnTo>
                  <a:pt x="43119" y="72815"/>
                </a:lnTo>
                <a:lnTo>
                  <a:pt x="43220" y="72739"/>
                </a:lnTo>
                <a:lnTo>
                  <a:pt x="43321" y="72638"/>
                </a:lnTo>
                <a:lnTo>
                  <a:pt x="43410" y="72499"/>
                </a:lnTo>
                <a:lnTo>
                  <a:pt x="43511" y="72310"/>
                </a:lnTo>
                <a:lnTo>
                  <a:pt x="43586" y="72095"/>
                </a:lnTo>
                <a:lnTo>
                  <a:pt x="43751" y="71539"/>
                </a:lnTo>
                <a:lnTo>
                  <a:pt x="43902" y="70971"/>
                </a:lnTo>
                <a:lnTo>
                  <a:pt x="44016" y="70377"/>
                </a:lnTo>
                <a:lnTo>
                  <a:pt x="44104" y="69770"/>
                </a:lnTo>
                <a:lnTo>
                  <a:pt x="44168" y="69164"/>
                </a:lnTo>
                <a:lnTo>
                  <a:pt x="44206" y="68545"/>
                </a:lnTo>
                <a:lnTo>
                  <a:pt x="44218" y="67913"/>
                </a:lnTo>
                <a:lnTo>
                  <a:pt x="44206" y="67282"/>
                </a:lnTo>
                <a:lnTo>
                  <a:pt x="44155" y="66650"/>
                </a:lnTo>
                <a:lnTo>
                  <a:pt x="44079" y="66019"/>
                </a:lnTo>
                <a:lnTo>
                  <a:pt x="44029" y="65703"/>
                </a:lnTo>
                <a:lnTo>
                  <a:pt x="43965" y="65400"/>
                </a:lnTo>
                <a:lnTo>
                  <a:pt x="43902" y="65084"/>
                </a:lnTo>
                <a:lnTo>
                  <a:pt x="43826" y="64781"/>
                </a:lnTo>
                <a:lnTo>
                  <a:pt x="43751" y="64465"/>
                </a:lnTo>
                <a:lnTo>
                  <a:pt x="43662" y="64162"/>
                </a:lnTo>
                <a:lnTo>
                  <a:pt x="43561" y="63858"/>
                </a:lnTo>
                <a:lnTo>
                  <a:pt x="43460" y="63568"/>
                </a:lnTo>
                <a:lnTo>
                  <a:pt x="43346" y="63265"/>
                </a:lnTo>
                <a:lnTo>
                  <a:pt x="43233" y="62974"/>
                </a:lnTo>
                <a:lnTo>
                  <a:pt x="43106" y="62684"/>
                </a:lnTo>
                <a:lnTo>
                  <a:pt x="42967" y="62406"/>
                </a:lnTo>
                <a:lnTo>
                  <a:pt x="42828" y="62115"/>
                </a:lnTo>
                <a:lnTo>
                  <a:pt x="42677" y="61850"/>
                </a:lnTo>
                <a:lnTo>
                  <a:pt x="42513" y="61572"/>
                </a:lnTo>
                <a:lnTo>
                  <a:pt x="42348" y="61307"/>
                </a:lnTo>
                <a:lnTo>
                  <a:pt x="42171" y="61054"/>
                </a:lnTo>
                <a:lnTo>
                  <a:pt x="41982" y="60801"/>
                </a:lnTo>
                <a:lnTo>
                  <a:pt x="41780" y="60549"/>
                </a:lnTo>
                <a:lnTo>
                  <a:pt x="41578" y="60309"/>
                </a:lnTo>
                <a:lnTo>
                  <a:pt x="41376" y="60081"/>
                </a:lnTo>
                <a:lnTo>
                  <a:pt x="41148" y="59854"/>
                </a:lnTo>
                <a:lnTo>
                  <a:pt x="40921" y="59626"/>
                </a:lnTo>
                <a:lnTo>
                  <a:pt x="40681" y="59412"/>
                </a:lnTo>
                <a:lnTo>
                  <a:pt x="40441" y="59210"/>
                </a:lnTo>
                <a:lnTo>
                  <a:pt x="40188" y="59020"/>
                </a:lnTo>
                <a:lnTo>
                  <a:pt x="39923" y="58831"/>
                </a:lnTo>
                <a:lnTo>
                  <a:pt x="39645" y="58654"/>
                </a:lnTo>
                <a:lnTo>
                  <a:pt x="39367" y="58489"/>
                </a:lnTo>
                <a:lnTo>
                  <a:pt x="39076" y="58325"/>
                </a:lnTo>
                <a:lnTo>
                  <a:pt x="38773" y="58174"/>
                </a:lnTo>
                <a:lnTo>
                  <a:pt x="38457" y="58035"/>
                </a:lnTo>
                <a:lnTo>
                  <a:pt x="38141" y="57908"/>
                </a:lnTo>
                <a:lnTo>
                  <a:pt x="37813" y="57782"/>
                </a:lnTo>
                <a:lnTo>
                  <a:pt x="37472" y="57681"/>
                </a:lnTo>
                <a:lnTo>
                  <a:pt x="37131" y="57580"/>
                </a:lnTo>
                <a:lnTo>
                  <a:pt x="36777" y="57492"/>
                </a:lnTo>
                <a:lnTo>
                  <a:pt x="36411" y="57416"/>
                </a:lnTo>
                <a:lnTo>
                  <a:pt x="36032" y="57353"/>
                </a:lnTo>
                <a:lnTo>
                  <a:pt x="35640" y="57302"/>
                </a:lnTo>
                <a:lnTo>
                  <a:pt x="35248" y="57277"/>
                </a:lnTo>
                <a:lnTo>
                  <a:pt x="34844" y="57251"/>
                </a:lnTo>
                <a:lnTo>
                  <a:pt x="34427" y="57239"/>
                </a:lnTo>
                <a:lnTo>
                  <a:pt x="33998" y="57239"/>
                </a:lnTo>
                <a:lnTo>
                  <a:pt x="30612" y="49280"/>
                </a:lnTo>
                <a:lnTo>
                  <a:pt x="30599" y="49280"/>
                </a:lnTo>
                <a:lnTo>
                  <a:pt x="30612" y="49268"/>
                </a:lnTo>
                <a:lnTo>
                  <a:pt x="30662" y="49268"/>
                </a:lnTo>
                <a:lnTo>
                  <a:pt x="30953" y="49470"/>
                </a:lnTo>
                <a:lnTo>
                  <a:pt x="31243" y="49685"/>
                </a:lnTo>
                <a:lnTo>
                  <a:pt x="31875" y="50127"/>
                </a:lnTo>
                <a:lnTo>
                  <a:pt x="32519" y="50556"/>
                </a:lnTo>
                <a:lnTo>
                  <a:pt x="33164" y="50973"/>
                </a:lnTo>
                <a:lnTo>
                  <a:pt x="33821" y="51365"/>
                </a:lnTo>
                <a:lnTo>
                  <a:pt x="34478" y="51731"/>
                </a:lnTo>
                <a:lnTo>
                  <a:pt x="35147" y="52072"/>
                </a:lnTo>
                <a:lnTo>
                  <a:pt x="35829" y="52388"/>
                </a:lnTo>
                <a:lnTo>
                  <a:pt x="36183" y="52540"/>
                </a:lnTo>
                <a:lnTo>
                  <a:pt x="36524" y="52678"/>
                </a:lnTo>
                <a:lnTo>
                  <a:pt x="36878" y="52817"/>
                </a:lnTo>
                <a:lnTo>
                  <a:pt x="37232" y="52944"/>
                </a:lnTo>
                <a:lnTo>
                  <a:pt x="37585" y="53057"/>
                </a:lnTo>
                <a:lnTo>
                  <a:pt x="37939" y="53171"/>
                </a:lnTo>
                <a:lnTo>
                  <a:pt x="38306" y="53272"/>
                </a:lnTo>
                <a:lnTo>
                  <a:pt x="38672" y="53361"/>
                </a:lnTo>
                <a:lnTo>
                  <a:pt x="39038" y="53449"/>
                </a:lnTo>
                <a:lnTo>
                  <a:pt x="39405" y="53525"/>
                </a:lnTo>
                <a:lnTo>
                  <a:pt x="39784" y="53601"/>
                </a:lnTo>
                <a:lnTo>
                  <a:pt x="40163" y="53651"/>
                </a:lnTo>
                <a:lnTo>
                  <a:pt x="40542" y="53702"/>
                </a:lnTo>
                <a:lnTo>
                  <a:pt x="40921" y="53740"/>
                </a:lnTo>
                <a:lnTo>
                  <a:pt x="41312" y="53765"/>
                </a:lnTo>
                <a:lnTo>
                  <a:pt x="41704" y="53790"/>
                </a:lnTo>
                <a:lnTo>
                  <a:pt x="42500" y="53790"/>
                </a:lnTo>
                <a:lnTo>
                  <a:pt x="42791" y="53778"/>
                </a:lnTo>
                <a:lnTo>
                  <a:pt x="43043" y="53752"/>
                </a:lnTo>
                <a:lnTo>
                  <a:pt x="43271" y="53727"/>
                </a:lnTo>
                <a:lnTo>
                  <a:pt x="43485" y="53676"/>
                </a:lnTo>
                <a:lnTo>
                  <a:pt x="43662" y="53613"/>
                </a:lnTo>
                <a:lnTo>
                  <a:pt x="43814" y="53537"/>
                </a:lnTo>
                <a:lnTo>
                  <a:pt x="43940" y="53449"/>
                </a:lnTo>
                <a:lnTo>
                  <a:pt x="44041" y="53335"/>
                </a:lnTo>
                <a:lnTo>
                  <a:pt x="44117" y="53209"/>
                </a:lnTo>
                <a:lnTo>
                  <a:pt x="44168" y="53057"/>
                </a:lnTo>
                <a:lnTo>
                  <a:pt x="44206" y="52893"/>
                </a:lnTo>
                <a:lnTo>
                  <a:pt x="44218" y="52716"/>
                </a:lnTo>
                <a:lnTo>
                  <a:pt x="44206" y="52502"/>
                </a:lnTo>
                <a:lnTo>
                  <a:pt x="44180" y="52274"/>
                </a:lnTo>
                <a:lnTo>
                  <a:pt x="44130" y="52022"/>
                </a:lnTo>
                <a:lnTo>
                  <a:pt x="44067" y="51744"/>
                </a:lnTo>
                <a:lnTo>
                  <a:pt x="43902" y="51150"/>
                </a:lnTo>
                <a:lnTo>
                  <a:pt x="43700" y="50569"/>
                </a:lnTo>
                <a:lnTo>
                  <a:pt x="43498" y="50000"/>
                </a:lnTo>
                <a:lnTo>
                  <a:pt x="43258" y="49432"/>
                </a:lnTo>
                <a:lnTo>
                  <a:pt x="43005" y="48889"/>
                </a:lnTo>
                <a:lnTo>
                  <a:pt x="42740" y="48358"/>
                </a:lnTo>
                <a:lnTo>
                  <a:pt x="42449" y="47840"/>
                </a:lnTo>
                <a:lnTo>
                  <a:pt x="42134" y="47335"/>
                </a:lnTo>
                <a:lnTo>
                  <a:pt x="41805" y="46830"/>
                </a:lnTo>
                <a:lnTo>
                  <a:pt x="41451" y="46350"/>
                </a:lnTo>
                <a:lnTo>
                  <a:pt x="41085" y="45882"/>
                </a:lnTo>
                <a:lnTo>
                  <a:pt x="40706" y="45415"/>
                </a:lnTo>
                <a:lnTo>
                  <a:pt x="40302" y="44973"/>
                </a:lnTo>
                <a:lnTo>
                  <a:pt x="39885" y="44530"/>
                </a:lnTo>
                <a:lnTo>
                  <a:pt x="39455" y="44114"/>
                </a:lnTo>
                <a:lnTo>
                  <a:pt x="39013" y="43697"/>
                </a:lnTo>
                <a:lnTo>
                  <a:pt x="38647" y="43381"/>
                </a:lnTo>
                <a:lnTo>
                  <a:pt x="38280" y="43078"/>
                </a:lnTo>
                <a:lnTo>
                  <a:pt x="37901" y="42787"/>
                </a:lnTo>
                <a:lnTo>
                  <a:pt x="37522" y="42497"/>
                </a:lnTo>
                <a:lnTo>
                  <a:pt x="37131" y="42231"/>
                </a:lnTo>
                <a:lnTo>
                  <a:pt x="36726" y="41979"/>
                </a:lnTo>
                <a:lnTo>
                  <a:pt x="36322" y="41739"/>
                </a:lnTo>
                <a:lnTo>
                  <a:pt x="35905" y="41524"/>
                </a:lnTo>
                <a:lnTo>
                  <a:pt x="35476" y="41322"/>
                </a:lnTo>
                <a:lnTo>
                  <a:pt x="35046" y="41132"/>
                </a:lnTo>
                <a:lnTo>
                  <a:pt x="34604" y="40968"/>
                </a:lnTo>
                <a:lnTo>
                  <a:pt x="34149" y="40829"/>
                </a:lnTo>
                <a:lnTo>
                  <a:pt x="33694" y="40703"/>
                </a:lnTo>
                <a:lnTo>
                  <a:pt x="33214" y="40602"/>
                </a:lnTo>
                <a:lnTo>
                  <a:pt x="32734" y="40526"/>
                </a:lnTo>
                <a:lnTo>
                  <a:pt x="32241" y="40463"/>
                </a:lnTo>
                <a:lnTo>
                  <a:pt x="31799" y="40437"/>
                </a:lnTo>
                <a:lnTo>
                  <a:pt x="31357" y="40437"/>
                </a:lnTo>
                <a:lnTo>
                  <a:pt x="30928" y="40463"/>
                </a:lnTo>
                <a:lnTo>
                  <a:pt x="30498" y="40513"/>
                </a:lnTo>
                <a:lnTo>
                  <a:pt x="30081" y="40576"/>
                </a:lnTo>
                <a:lnTo>
                  <a:pt x="29677" y="40665"/>
                </a:lnTo>
                <a:lnTo>
                  <a:pt x="29273" y="40779"/>
                </a:lnTo>
                <a:lnTo>
                  <a:pt x="28881" y="40917"/>
                </a:lnTo>
                <a:lnTo>
                  <a:pt x="28489" y="41082"/>
                </a:lnTo>
                <a:lnTo>
                  <a:pt x="28110" y="41259"/>
                </a:lnTo>
                <a:lnTo>
                  <a:pt x="27744" y="41473"/>
                </a:lnTo>
                <a:lnTo>
                  <a:pt x="27378" y="41701"/>
                </a:lnTo>
                <a:lnTo>
                  <a:pt x="27011" y="41953"/>
                </a:lnTo>
                <a:lnTo>
                  <a:pt x="26657" y="42231"/>
                </a:lnTo>
                <a:lnTo>
                  <a:pt x="26316" y="42522"/>
                </a:lnTo>
                <a:lnTo>
                  <a:pt x="25975" y="42850"/>
                </a:lnTo>
                <a:lnTo>
                  <a:pt x="22463" y="36862"/>
                </a:lnTo>
                <a:lnTo>
                  <a:pt x="22817" y="36812"/>
                </a:lnTo>
                <a:lnTo>
                  <a:pt x="23171" y="36749"/>
                </a:lnTo>
                <a:lnTo>
                  <a:pt x="23512" y="36673"/>
                </a:lnTo>
                <a:lnTo>
                  <a:pt x="23840" y="36597"/>
                </a:lnTo>
                <a:lnTo>
                  <a:pt x="24156" y="36509"/>
                </a:lnTo>
                <a:lnTo>
                  <a:pt x="24459" y="36408"/>
                </a:lnTo>
                <a:lnTo>
                  <a:pt x="24762" y="36307"/>
                </a:lnTo>
                <a:lnTo>
                  <a:pt x="25040" y="36193"/>
                </a:lnTo>
                <a:lnTo>
                  <a:pt x="25318" y="36079"/>
                </a:lnTo>
                <a:lnTo>
                  <a:pt x="25584" y="35940"/>
                </a:lnTo>
                <a:lnTo>
                  <a:pt x="25836" y="35801"/>
                </a:lnTo>
                <a:lnTo>
                  <a:pt x="26076" y="35650"/>
                </a:lnTo>
                <a:lnTo>
                  <a:pt x="26316" y="35498"/>
                </a:lnTo>
                <a:lnTo>
                  <a:pt x="26531" y="35334"/>
                </a:lnTo>
                <a:lnTo>
                  <a:pt x="26758" y="35144"/>
                </a:lnTo>
                <a:lnTo>
                  <a:pt x="26961" y="34968"/>
                </a:lnTo>
                <a:lnTo>
                  <a:pt x="27163" y="34765"/>
                </a:lnTo>
                <a:lnTo>
                  <a:pt x="27352" y="34551"/>
                </a:lnTo>
                <a:lnTo>
                  <a:pt x="27529" y="34336"/>
                </a:lnTo>
                <a:lnTo>
                  <a:pt x="27706" y="34096"/>
                </a:lnTo>
                <a:lnTo>
                  <a:pt x="27870" y="33856"/>
                </a:lnTo>
                <a:lnTo>
                  <a:pt x="28034" y="33603"/>
                </a:lnTo>
                <a:lnTo>
                  <a:pt x="28173" y="33338"/>
                </a:lnTo>
                <a:lnTo>
                  <a:pt x="28325" y="33060"/>
                </a:lnTo>
                <a:lnTo>
                  <a:pt x="28464" y="32769"/>
                </a:lnTo>
                <a:lnTo>
                  <a:pt x="28590" y="32466"/>
                </a:lnTo>
                <a:lnTo>
                  <a:pt x="28717" y="32150"/>
                </a:lnTo>
                <a:lnTo>
                  <a:pt x="28830" y="31822"/>
                </a:lnTo>
                <a:lnTo>
                  <a:pt x="28944" y="31481"/>
                </a:lnTo>
                <a:lnTo>
                  <a:pt x="29058" y="31115"/>
                </a:lnTo>
                <a:lnTo>
                  <a:pt x="29159" y="30748"/>
                </a:lnTo>
                <a:lnTo>
                  <a:pt x="29260" y="30369"/>
                </a:lnTo>
                <a:lnTo>
                  <a:pt x="29285" y="30192"/>
                </a:lnTo>
                <a:lnTo>
                  <a:pt x="29310" y="30003"/>
                </a:lnTo>
                <a:lnTo>
                  <a:pt x="29323" y="29813"/>
                </a:lnTo>
                <a:lnTo>
                  <a:pt x="29323" y="29611"/>
                </a:lnTo>
                <a:lnTo>
                  <a:pt x="29310" y="29434"/>
                </a:lnTo>
                <a:lnTo>
                  <a:pt x="29285" y="29270"/>
                </a:lnTo>
                <a:lnTo>
                  <a:pt x="29260" y="29207"/>
                </a:lnTo>
                <a:lnTo>
                  <a:pt x="29235" y="29144"/>
                </a:lnTo>
                <a:lnTo>
                  <a:pt x="29197" y="29106"/>
                </a:lnTo>
                <a:lnTo>
                  <a:pt x="29159" y="29081"/>
                </a:lnTo>
                <a:lnTo>
                  <a:pt x="29020" y="29005"/>
                </a:lnTo>
                <a:lnTo>
                  <a:pt x="28843" y="28967"/>
                </a:lnTo>
                <a:lnTo>
                  <a:pt x="28666" y="28929"/>
                </a:lnTo>
                <a:lnTo>
                  <a:pt x="28477" y="28929"/>
                </a:lnTo>
                <a:lnTo>
                  <a:pt x="28274" y="28942"/>
                </a:lnTo>
                <a:lnTo>
                  <a:pt x="28085" y="28967"/>
                </a:lnTo>
                <a:lnTo>
                  <a:pt x="27908" y="29018"/>
                </a:lnTo>
                <a:lnTo>
                  <a:pt x="27757" y="29081"/>
                </a:lnTo>
                <a:lnTo>
                  <a:pt x="27239" y="29346"/>
                </a:lnTo>
                <a:lnTo>
                  <a:pt x="26733" y="29637"/>
                </a:lnTo>
                <a:lnTo>
                  <a:pt x="26253" y="29940"/>
                </a:lnTo>
                <a:lnTo>
                  <a:pt x="25786" y="30268"/>
                </a:lnTo>
                <a:lnTo>
                  <a:pt x="25356" y="30622"/>
                </a:lnTo>
                <a:lnTo>
                  <a:pt x="24927" y="30988"/>
                </a:lnTo>
                <a:lnTo>
                  <a:pt x="24724" y="31178"/>
                </a:lnTo>
                <a:lnTo>
                  <a:pt x="24535" y="31367"/>
                </a:lnTo>
                <a:lnTo>
                  <a:pt x="24345" y="31569"/>
                </a:lnTo>
                <a:lnTo>
                  <a:pt x="24156" y="31784"/>
                </a:lnTo>
                <a:lnTo>
                  <a:pt x="23979" y="31999"/>
                </a:lnTo>
                <a:lnTo>
                  <a:pt x="23802" y="32214"/>
                </a:lnTo>
                <a:lnTo>
                  <a:pt x="23625" y="32441"/>
                </a:lnTo>
                <a:lnTo>
                  <a:pt x="23474" y="32681"/>
                </a:lnTo>
                <a:lnTo>
                  <a:pt x="23309" y="32921"/>
                </a:lnTo>
                <a:lnTo>
                  <a:pt x="23158" y="33161"/>
                </a:lnTo>
                <a:lnTo>
                  <a:pt x="23006" y="33414"/>
                </a:lnTo>
                <a:lnTo>
                  <a:pt x="22867" y="33666"/>
                </a:lnTo>
                <a:lnTo>
                  <a:pt x="22741" y="33932"/>
                </a:lnTo>
                <a:lnTo>
                  <a:pt x="22615" y="34210"/>
                </a:lnTo>
                <a:lnTo>
                  <a:pt x="22488" y="34487"/>
                </a:lnTo>
                <a:lnTo>
                  <a:pt x="22375" y="34778"/>
                </a:lnTo>
                <a:lnTo>
                  <a:pt x="22261" y="35069"/>
                </a:lnTo>
                <a:lnTo>
                  <a:pt x="22160" y="35372"/>
                </a:lnTo>
                <a:lnTo>
                  <a:pt x="22059" y="35675"/>
                </a:lnTo>
                <a:lnTo>
                  <a:pt x="21970" y="35991"/>
                </a:lnTo>
                <a:lnTo>
                  <a:pt x="21705" y="35435"/>
                </a:lnTo>
                <a:lnTo>
                  <a:pt x="21452" y="34879"/>
                </a:lnTo>
                <a:lnTo>
                  <a:pt x="21200" y="34323"/>
                </a:lnTo>
                <a:lnTo>
                  <a:pt x="20972" y="33767"/>
                </a:lnTo>
                <a:lnTo>
                  <a:pt x="20745" y="33199"/>
                </a:lnTo>
                <a:lnTo>
                  <a:pt x="20530" y="32643"/>
                </a:lnTo>
                <a:lnTo>
                  <a:pt x="20328" y="32087"/>
                </a:lnTo>
                <a:lnTo>
                  <a:pt x="20138" y="31531"/>
                </a:lnTo>
                <a:lnTo>
                  <a:pt x="19949" y="30976"/>
                </a:lnTo>
                <a:lnTo>
                  <a:pt x="19772" y="30407"/>
                </a:lnTo>
                <a:lnTo>
                  <a:pt x="19608" y="29851"/>
                </a:lnTo>
                <a:lnTo>
                  <a:pt x="19456" y="29295"/>
                </a:lnTo>
                <a:lnTo>
                  <a:pt x="19305" y="28740"/>
                </a:lnTo>
                <a:lnTo>
                  <a:pt x="19166" y="28171"/>
                </a:lnTo>
                <a:lnTo>
                  <a:pt x="19039" y="27615"/>
                </a:lnTo>
                <a:lnTo>
                  <a:pt x="18926" y="27060"/>
                </a:lnTo>
                <a:lnTo>
                  <a:pt x="18812" y="26491"/>
                </a:lnTo>
                <a:lnTo>
                  <a:pt x="18698" y="25935"/>
                </a:lnTo>
                <a:lnTo>
                  <a:pt x="18610" y="25379"/>
                </a:lnTo>
                <a:lnTo>
                  <a:pt x="18521" y="24811"/>
                </a:lnTo>
                <a:lnTo>
                  <a:pt x="18370" y="23687"/>
                </a:lnTo>
                <a:lnTo>
                  <a:pt x="18243" y="22575"/>
                </a:lnTo>
                <a:lnTo>
                  <a:pt x="18142" y="21451"/>
                </a:lnTo>
                <a:lnTo>
                  <a:pt x="18079" y="20326"/>
                </a:lnTo>
                <a:lnTo>
                  <a:pt x="18041" y="19202"/>
                </a:lnTo>
                <a:lnTo>
                  <a:pt x="18016" y="18078"/>
                </a:lnTo>
                <a:lnTo>
                  <a:pt x="18016" y="16941"/>
                </a:lnTo>
                <a:lnTo>
                  <a:pt x="18041" y="15816"/>
                </a:lnTo>
                <a:lnTo>
                  <a:pt x="18092" y="14692"/>
                </a:lnTo>
                <a:lnTo>
                  <a:pt x="18155" y="13568"/>
                </a:lnTo>
                <a:lnTo>
                  <a:pt x="18231" y="12431"/>
                </a:lnTo>
                <a:lnTo>
                  <a:pt x="18332" y="11307"/>
                </a:lnTo>
                <a:lnTo>
                  <a:pt x="18446" y="10182"/>
                </a:lnTo>
                <a:lnTo>
                  <a:pt x="18559" y="9045"/>
                </a:lnTo>
                <a:lnTo>
                  <a:pt x="18698" y="7921"/>
                </a:lnTo>
                <a:lnTo>
                  <a:pt x="18850" y="6784"/>
                </a:lnTo>
                <a:lnTo>
                  <a:pt x="19001" y="5660"/>
                </a:lnTo>
                <a:lnTo>
                  <a:pt x="19166" y="4523"/>
                </a:lnTo>
                <a:lnTo>
                  <a:pt x="19519" y="2262"/>
                </a:lnTo>
                <a:lnTo>
                  <a:pt x="198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56"/>
          <p:cNvSpPr/>
          <p:nvPr/>
        </p:nvSpPr>
        <p:spPr>
          <a:xfrm rot="10800000">
            <a:off x="1192570" y="3356041"/>
            <a:ext cx="240402" cy="519771"/>
          </a:xfrm>
          <a:custGeom>
            <a:avLst/>
            <a:gdLst/>
            <a:ahLst/>
            <a:cxnLst/>
            <a:rect l="l" t="t" r="r" b="b"/>
            <a:pathLst>
              <a:path w="36815" h="76719" extrusionOk="0">
                <a:moveTo>
                  <a:pt x="30119" y="41297"/>
                </a:moveTo>
                <a:lnTo>
                  <a:pt x="30081" y="41714"/>
                </a:lnTo>
                <a:lnTo>
                  <a:pt x="30018" y="42118"/>
                </a:lnTo>
                <a:lnTo>
                  <a:pt x="29942" y="42497"/>
                </a:lnTo>
                <a:lnTo>
                  <a:pt x="29841" y="42889"/>
                </a:lnTo>
                <a:lnTo>
                  <a:pt x="29715" y="43255"/>
                </a:lnTo>
                <a:lnTo>
                  <a:pt x="29576" y="43609"/>
                </a:lnTo>
                <a:lnTo>
                  <a:pt x="29424" y="43962"/>
                </a:lnTo>
                <a:lnTo>
                  <a:pt x="29247" y="44291"/>
                </a:lnTo>
                <a:lnTo>
                  <a:pt x="29045" y="44619"/>
                </a:lnTo>
                <a:lnTo>
                  <a:pt x="28843" y="44935"/>
                </a:lnTo>
                <a:lnTo>
                  <a:pt x="28603" y="45238"/>
                </a:lnTo>
                <a:lnTo>
                  <a:pt x="28363" y="45529"/>
                </a:lnTo>
                <a:lnTo>
                  <a:pt x="28085" y="45819"/>
                </a:lnTo>
                <a:lnTo>
                  <a:pt x="27807" y="46085"/>
                </a:lnTo>
                <a:lnTo>
                  <a:pt x="27504" y="46350"/>
                </a:lnTo>
                <a:lnTo>
                  <a:pt x="27188" y="46603"/>
                </a:lnTo>
                <a:lnTo>
                  <a:pt x="30119" y="41297"/>
                </a:lnTo>
                <a:close/>
                <a:moveTo>
                  <a:pt x="29260" y="40653"/>
                </a:moveTo>
                <a:lnTo>
                  <a:pt x="29601" y="40880"/>
                </a:lnTo>
                <a:lnTo>
                  <a:pt x="26304" y="46666"/>
                </a:lnTo>
                <a:lnTo>
                  <a:pt x="26316" y="46426"/>
                </a:lnTo>
                <a:lnTo>
                  <a:pt x="26329" y="46198"/>
                </a:lnTo>
                <a:lnTo>
                  <a:pt x="26392" y="45756"/>
                </a:lnTo>
                <a:lnTo>
                  <a:pt x="26480" y="45327"/>
                </a:lnTo>
                <a:lnTo>
                  <a:pt x="26582" y="44910"/>
                </a:lnTo>
                <a:lnTo>
                  <a:pt x="26720" y="44506"/>
                </a:lnTo>
                <a:lnTo>
                  <a:pt x="26885" y="44114"/>
                </a:lnTo>
                <a:lnTo>
                  <a:pt x="27049" y="43735"/>
                </a:lnTo>
                <a:lnTo>
                  <a:pt x="27251" y="43369"/>
                </a:lnTo>
                <a:lnTo>
                  <a:pt x="27466" y="43002"/>
                </a:lnTo>
                <a:lnTo>
                  <a:pt x="27693" y="42649"/>
                </a:lnTo>
                <a:lnTo>
                  <a:pt x="27933" y="42308"/>
                </a:lnTo>
                <a:lnTo>
                  <a:pt x="28173" y="41966"/>
                </a:lnTo>
                <a:lnTo>
                  <a:pt x="28439" y="41638"/>
                </a:lnTo>
                <a:lnTo>
                  <a:pt x="28704" y="41297"/>
                </a:lnTo>
                <a:lnTo>
                  <a:pt x="29260" y="40653"/>
                </a:lnTo>
                <a:close/>
                <a:moveTo>
                  <a:pt x="11724" y="45845"/>
                </a:moveTo>
                <a:lnTo>
                  <a:pt x="11977" y="46312"/>
                </a:lnTo>
                <a:lnTo>
                  <a:pt x="2666" y="51302"/>
                </a:lnTo>
                <a:lnTo>
                  <a:pt x="2413" y="50822"/>
                </a:lnTo>
                <a:lnTo>
                  <a:pt x="2931" y="50380"/>
                </a:lnTo>
                <a:lnTo>
                  <a:pt x="3449" y="49963"/>
                </a:lnTo>
                <a:lnTo>
                  <a:pt x="3993" y="49559"/>
                </a:lnTo>
                <a:lnTo>
                  <a:pt x="4536" y="49180"/>
                </a:lnTo>
                <a:lnTo>
                  <a:pt x="5079" y="48813"/>
                </a:lnTo>
                <a:lnTo>
                  <a:pt x="5648" y="48460"/>
                </a:lnTo>
                <a:lnTo>
                  <a:pt x="6216" y="48119"/>
                </a:lnTo>
                <a:lnTo>
                  <a:pt x="6785" y="47790"/>
                </a:lnTo>
                <a:lnTo>
                  <a:pt x="7378" y="47487"/>
                </a:lnTo>
                <a:lnTo>
                  <a:pt x="7972" y="47209"/>
                </a:lnTo>
                <a:lnTo>
                  <a:pt x="8579" y="46931"/>
                </a:lnTo>
                <a:lnTo>
                  <a:pt x="9185" y="46678"/>
                </a:lnTo>
                <a:lnTo>
                  <a:pt x="9804" y="46438"/>
                </a:lnTo>
                <a:lnTo>
                  <a:pt x="10436" y="46224"/>
                </a:lnTo>
                <a:lnTo>
                  <a:pt x="11080" y="46022"/>
                </a:lnTo>
                <a:lnTo>
                  <a:pt x="11724" y="45845"/>
                </a:lnTo>
                <a:close/>
                <a:moveTo>
                  <a:pt x="12179" y="47057"/>
                </a:moveTo>
                <a:lnTo>
                  <a:pt x="11939" y="47386"/>
                </a:lnTo>
                <a:lnTo>
                  <a:pt x="11686" y="47702"/>
                </a:lnTo>
                <a:lnTo>
                  <a:pt x="11446" y="47992"/>
                </a:lnTo>
                <a:lnTo>
                  <a:pt x="11181" y="48283"/>
                </a:lnTo>
                <a:lnTo>
                  <a:pt x="10916" y="48548"/>
                </a:lnTo>
                <a:lnTo>
                  <a:pt x="10651" y="48813"/>
                </a:lnTo>
                <a:lnTo>
                  <a:pt x="10385" y="49053"/>
                </a:lnTo>
                <a:lnTo>
                  <a:pt x="10107" y="49281"/>
                </a:lnTo>
                <a:lnTo>
                  <a:pt x="9817" y="49508"/>
                </a:lnTo>
                <a:lnTo>
                  <a:pt x="9526" y="49710"/>
                </a:lnTo>
                <a:lnTo>
                  <a:pt x="9236" y="49900"/>
                </a:lnTo>
                <a:lnTo>
                  <a:pt x="8945" y="50089"/>
                </a:lnTo>
                <a:lnTo>
                  <a:pt x="8642" y="50266"/>
                </a:lnTo>
                <a:lnTo>
                  <a:pt x="8339" y="50430"/>
                </a:lnTo>
                <a:lnTo>
                  <a:pt x="8023" y="50582"/>
                </a:lnTo>
                <a:lnTo>
                  <a:pt x="7707" y="50721"/>
                </a:lnTo>
                <a:lnTo>
                  <a:pt x="7391" y="50860"/>
                </a:lnTo>
                <a:lnTo>
                  <a:pt x="7063" y="50986"/>
                </a:lnTo>
                <a:lnTo>
                  <a:pt x="6747" y="51113"/>
                </a:lnTo>
                <a:lnTo>
                  <a:pt x="6418" y="51226"/>
                </a:lnTo>
                <a:lnTo>
                  <a:pt x="5749" y="51428"/>
                </a:lnTo>
                <a:lnTo>
                  <a:pt x="5066" y="51618"/>
                </a:lnTo>
                <a:lnTo>
                  <a:pt x="4372" y="51795"/>
                </a:lnTo>
                <a:lnTo>
                  <a:pt x="3677" y="51946"/>
                </a:lnTo>
                <a:lnTo>
                  <a:pt x="2969" y="52085"/>
                </a:lnTo>
                <a:lnTo>
                  <a:pt x="2249" y="52224"/>
                </a:lnTo>
                <a:lnTo>
                  <a:pt x="2249" y="52224"/>
                </a:lnTo>
                <a:lnTo>
                  <a:pt x="12179" y="47057"/>
                </a:lnTo>
                <a:close/>
                <a:moveTo>
                  <a:pt x="33846" y="46994"/>
                </a:moveTo>
                <a:lnTo>
                  <a:pt x="34048" y="47247"/>
                </a:lnTo>
                <a:lnTo>
                  <a:pt x="34238" y="47512"/>
                </a:lnTo>
                <a:lnTo>
                  <a:pt x="34402" y="47765"/>
                </a:lnTo>
                <a:lnTo>
                  <a:pt x="34566" y="48030"/>
                </a:lnTo>
                <a:lnTo>
                  <a:pt x="34718" y="48295"/>
                </a:lnTo>
                <a:lnTo>
                  <a:pt x="34857" y="48561"/>
                </a:lnTo>
                <a:lnTo>
                  <a:pt x="34983" y="48839"/>
                </a:lnTo>
                <a:lnTo>
                  <a:pt x="35109" y="49104"/>
                </a:lnTo>
                <a:lnTo>
                  <a:pt x="35223" y="49382"/>
                </a:lnTo>
                <a:lnTo>
                  <a:pt x="35311" y="49647"/>
                </a:lnTo>
                <a:lnTo>
                  <a:pt x="35412" y="49925"/>
                </a:lnTo>
                <a:lnTo>
                  <a:pt x="35488" y="50203"/>
                </a:lnTo>
                <a:lnTo>
                  <a:pt x="35564" y="50481"/>
                </a:lnTo>
                <a:lnTo>
                  <a:pt x="35627" y="50771"/>
                </a:lnTo>
                <a:lnTo>
                  <a:pt x="35678" y="51049"/>
                </a:lnTo>
                <a:lnTo>
                  <a:pt x="35728" y="51340"/>
                </a:lnTo>
                <a:lnTo>
                  <a:pt x="35804" y="51908"/>
                </a:lnTo>
                <a:lnTo>
                  <a:pt x="35855" y="52489"/>
                </a:lnTo>
                <a:lnTo>
                  <a:pt x="35880" y="53071"/>
                </a:lnTo>
                <a:lnTo>
                  <a:pt x="35893" y="53652"/>
                </a:lnTo>
                <a:lnTo>
                  <a:pt x="35880" y="54245"/>
                </a:lnTo>
                <a:lnTo>
                  <a:pt x="35842" y="54839"/>
                </a:lnTo>
                <a:lnTo>
                  <a:pt x="35804" y="55433"/>
                </a:lnTo>
                <a:lnTo>
                  <a:pt x="35754" y="56039"/>
                </a:lnTo>
                <a:lnTo>
                  <a:pt x="33846" y="46994"/>
                </a:lnTo>
                <a:close/>
                <a:moveTo>
                  <a:pt x="32987" y="46539"/>
                </a:moveTo>
                <a:lnTo>
                  <a:pt x="35059" y="56330"/>
                </a:lnTo>
                <a:lnTo>
                  <a:pt x="35059" y="56330"/>
                </a:lnTo>
                <a:lnTo>
                  <a:pt x="34819" y="56052"/>
                </a:lnTo>
                <a:lnTo>
                  <a:pt x="34591" y="55787"/>
                </a:lnTo>
                <a:lnTo>
                  <a:pt x="34376" y="55509"/>
                </a:lnTo>
                <a:lnTo>
                  <a:pt x="34174" y="55231"/>
                </a:lnTo>
                <a:lnTo>
                  <a:pt x="33985" y="54940"/>
                </a:lnTo>
                <a:lnTo>
                  <a:pt x="33821" y="54662"/>
                </a:lnTo>
                <a:lnTo>
                  <a:pt x="33656" y="54372"/>
                </a:lnTo>
                <a:lnTo>
                  <a:pt x="33517" y="54081"/>
                </a:lnTo>
                <a:lnTo>
                  <a:pt x="33378" y="53791"/>
                </a:lnTo>
                <a:lnTo>
                  <a:pt x="33252" y="53500"/>
                </a:lnTo>
                <a:lnTo>
                  <a:pt x="33151" y="53197"/>
                </a:lnTo>
                <a:lnTo>
                  <a:pt x="33050" y="52906"/>
                </a:lnTo>
                <a:lnTo>
                  <a:pt x="32962" y="52603"/>
                </a:lnTo>
                <a:lnTo>
                  <a:pt x="32886" y="52300"/>
                </a:lnTo>
                <a:lnTo>
                  <a:pt x="32823" y="51997"/>
                </a:lnTo>
                <a:lnTo>
                  <a:pt x="32759" y="51681"/>
                </a:lnTo>
                <a:lnTo>
                  <a:pt x="32721" y="51378"/>
                </a:lnTo>
                <a:lnTo>
                  <a:pt x="32684" y="51062"/>
                </a:lnTo>
                <a:lnTo>
                  <a:pt x="32658" y="50759"/>
                </a:lnTo>
                <a:lnTo>
                  <a:pt x="32633" y="50443"/>
                </a:lnTo>
                <a:lnTo>
                  <a:pt x="32620" y="50127"/>
                </a:lnTo>
                <a:lnTo>
                  <a:pt x="32620" y="49799"/>
                </a:lnTo>
                <a:lnTo>
                  <a:pt x="32633" y="49483"/>
                </a:lnTo>
                <a:lnTo>
                  <a:pt x="32646" y="49167"/>
                </a:lnTo>
                <a:lnTo>
                  <a:pt x="32696" y="48510"/>
                </a:lnTo>
                <a:lnTo>
                  <a:pt x="32772" y="47866"/>
                </a:lnTo>
                <a:lnTo>
                  <a:pt x="32873" y="47209"/>
                </a:lnTo>
                <a:lnTo>
                  <a:pt x="32987" y="46539"/>
                </a:lnTo>
                <a:close/>
                <a:moveTo>
                  <a:pt x="8086" y="66941"/>
                </a:moveTo>
                <a:lnTo>
                  <a:pt x="8149" y="66966"/>
                </a:lnTo>
                <a:lnTo>
                  <a:pt x="8225" y="67017"/>
                </a:lnTo>
                <a:lnTo>
                  <a:pt x="8313" y="67068"/>
                </a:lnTo>
                <a:lnTo>
                  <a:pt x="8490" y="67232"/>
                </a:lnTo>
                <a:lnTo>
                  <a:pt x="8680" y="67434"/>
                </a:lnTo>
                <a:lnTo>
                  <a:pt x="8831" y="67649"/>
                </a:lnTo>
                <a:lnTo>
                  <a:pt x="8907" y="67762"/>
                </a:lnTo>
                <a:lnTo>
                  <a:pt x="8970" y="67863"/>
                </a:lnTo>
                <a:lnTo>
                  <a:pt x="9008" y="67964"/>
                </a:lnTo>
                <a:lnTo>
                  <a:pt x="9046" y="68053"/>
                </a:lnTo>
                <a:lnTo>
                  <a:pt x="9059" y="68129"/>
                </a:lnTo>
                <a:lnTo>
                  <a:pt x="9046" y="68192"/>
                </a:lnTo>
                <a:lnTo>
                  <a:pt x="9008" y="68293"/>
                </a:lnTo>
                <a:lnTo>
                  <a:pt x="8958" y="68407"/>
                </a:lnTo>
                <a:lnTo>
                  <a:pt x="8831" y="68609"/>
                </a:lnTo>
                <a:lnTo>
                  <a:pt x="8680" y="68811"/>
                </a:lnTo>
                <a:lnTo>
                  <a:pt x="8503" y="69000"/>
                </a:lnTo>
                <a:lnTo>
                  <a:pt x="8301" y="69177"/>
                </a:lnTo>
                <a:lnTo>
                  <a:pt x="8099" y="69329"/>
                </a:lnTo>
                <a:lnTo>
                  <a:pt x="7884" y="69468"/>
                </a:lnTo>
                <a:lnTo>
                  <a:pt x="7669" y="69569"/>
                </a:lnTo>
                <a:lnTo>
                  <a:pt x="7618" y="69581"/>
                </a:lnTo>
                <a:lnTo>
                  <a:pt x="7543" y="69594"/>
                </a:lnTo>
                <a:lnTo>
                  <a:pt x="7467" y="69594"/>
                </a:lnTo>
                <a:lnTo>
                  <a:pt x="7378" y="69581"/>
                </a:lnTo>
                <a:lnTo>
                  <a:pt x="7290" y="69569"/>
                </a:lnTo>
                <a:lnTo>
                  <a:pt x="7202" y="69544"/>
                </a:lnTo>
                <a:lnTo>
                  <a:pt x="7100" y="69506"/>
                </a:lnTo>
                <a:lnTo>
                  <a:pt x="6999" y="69455"/>
                </a:lnTo>
                <a:lnTo>
                  <a:pt x="6911" y="69392"/>
                </a:lnTo>
                <a:lnTo>
                  <a:pt x="6823" y="69303"/>
                </a:lnTo>
                <a:lnTo>
                  <a:pt x="6747" y="69215"/>
                </a:lnTo>
                <a:lnTo>
                  <a:pt x="6684" y="69101"/>
                </a:lnTo>
                <a:lnTo>
                  <a:pt x="6620" y="68988"/>
                </a:lnTo>
                <a:lnTo>
                  <a:pt x="6583" y="68836"/>
                </a:lnTo>
                <a:lnTo>
                  <a:pt x="6557" y="68672"/>
                </a:lnTo>
                <a:lnTo>
                  <a:pt x="6545" y="68495"/>
                </a:lnTo>
                <a:lnTo>
                  <a:pt x="6557" y="68293"/>
                </a:lnTo>
                <a:lnTo>
                  <a:pt x="6595" y="68116"/>
                </a:lnTo>
                <a:lnTo>
                  <a:pt x="6633" y="67952"/>
                </a:lnTo>
                <a:lnTo>
                  <a:pt x="6696" y="67800"/>
                </a:lnTo>
                <a:lnTo>
                  <a:pt x="6772" y="67661"/>
                </a:lnTo>
                <a:lnTo>
                  <a:pt x="6860" y="67548"/>
                </a:lnTo>
                <a:lnTo>
                  <a:pt x="6962" y="67446"/>
                </a:lnTo>
                <a:lnTo>
                  <a:pt x="7075" y="67345"/>
                </a:lnTo>
                <a:lnTo>
                  <a:pt x="7189" y="67270"/>
                </a:lnTo>
                <a:lnTo>
                  <a:pt x="7303" y="67194"/>
                </a:lnTo>
                <a:lnTo>
                  <a:pt x="7429" y="67131"/>
                </a:lnTo>
                <a:lnTo>
                  <a:pt x="7543" y="67080"/>
                </a:lnTo>
                <a:lnTo>
                  <a:pt x="7795" y="67004"/>
                </a:lnTo>
                <a:lnTo>
                  <a:pt x="8035" y="66941"/>
                </a:lnTo>
                <a:close/>
                <a:moveTo>
                  <a:pt x="25129" y="59690"/>
                </a:moveTo>
                <a:lnTo>
                  <a:pt x="25419" y="59867"/>
                </a:lnTo>
                <a:lnTo>
                  <a:pt x="25710" y="60056"/>
                </a:lnTo>
                <a:lnTo>
                  <a:pt x="25988" y="60271"/>
                </a:lnTo>
                <a:lnTo>
                  <a:pt x="26253" y="60511"/>
                </a:lnTo>
                <a:lnTo>
                  <a:pt x="26506" y="60764"/>
                </a:lnTo>
                <a:lnTo>
                  <a:pt x="26758" y="61029"/>
                </a:lnTo>
                <a:lnTo>
                  <a:pt x="26986" y="61332"/>
                </a:lnTo>
                <a:lnTo>
                  <a:pt x="27213" y="61635"/>
                </a:lnTo>
                <a:lnTo>
                  <a:pt x="27428" y="61951"/>
                </a:lnTo>
                <a:lnTo>
                  <a:pt x="27630" y="62292"/>
                </a:lnTo>
                <a:lnTo>
                  <a:pt x="27832" y="62646"/>
                </a:lnTo>
                <a:lnTo>
                  <a:pt x="28009" y="63012"/>
                </a:lnTo>
                <a:lnTo>
                  <a:pt x="28173" y="63379"/>
                </a:lnTo>
                <a:lnTo>
                  <a:pt x="28338" y="63770"/>
                </a:lnTo>
                <a:lnTo>
                  <a:pt x="28477" y="64162"/>
                </a:lnTo>
                <a:lnTo>
                  <a:pt x="28616" y="64566"/>
                </a:lnTo>
                <a:lnTo>
                  <a:pt x="28729" y="64970"/>
                </a:lnTo>
                <a:lnTo>
                  <a:pt x="28843" y="65375"/>
                </a:lnTo>
                <a:lnTo>
                  <a:pt x="28931" y="65792"/>
                </a:lnTo>
                <a:lnTo>
                  <a:pt x="29007" y="66221"/>
                </a:lnTo>
                <a:lnTo>
                  <a:pt x="29083" y="66638"/>
                </a:lnTo>
                <a:lnTo>
                  <a:pt x="29134" y="67068"/>
                </a:lnTo>
                <a:lnTo>
                  <a:pt x="29171" y="67484"/>
                </a:lnTo>
                <a:lnTo>
                  <a:pt x="29197" y="67914"/>
                </a:lnTo>
                <a:lnTo>
                  <a:pt x="29197" y="68331"/>
                </a:lnTo>
                <a:lnTo>
                  <a:pt x="29197" y="68748"/>
                </a:lnTo>
                <a:lnTo>
                  <a:pt x="29171" y="69165"/>
                </a:lnTo>
                <a:lnTo>
                  <a:pt x="29146" y="69569"/>
                </a:lnTo>
                <a:lnTo>
                  <a:pt x="29083" y="69973"/>
                </a:lnTo>
                <a:lnTo>
                  <a:pt x="29020" y="70365"/>
                </a:lnTo>
                <a:lnTo>
                  <a:pt x="28944" y="70744"/>
                </a:lnTo>
                <a:lnTo>
                  <a:pt x="28843" y="71123"/>
                </a:lnTo>
                <a:lnTo>
                  <a:pt x="25129" y="59690"/>
                </a:lnTo>
                <a:close/>
                <a:moveTo>
                  <a:pt x="24295" y="59652"/>
                </a:moveTo>
                <a:lnTo>
                  <a:pt x="28249" y="71817"/>
                </a:lnTo>
                <a:lnTo>
                  <a:pt x="27820" y="71956"/>
                </a:lnTo>
                <a:lnTo>
                  <a:pt x="27529" y="71641"/>
                </a:lnTo>
                <a:lnTo>
                  <a:pt x="27238" y="71312"/>
                </a:lnTo>
                <a:lnTo>
                  <a:pt x="26961" y="70984"/>
                </a:lnTo>
                <a:lnTo>
                  <a:pt x="26695" y="70655"/>
                </a:lnTo>
                <a:lnTo>
                  <a:pt x="26430" y="70314"/>
                </a:lnTo>
                <a:lnTo>
                  <a:pt x="26190" y="69986"/>
                </a:lnTo>
                <a:lnTo>
                  <a:pt x="25950" y="69645"/>
                </a:lnTo>
                <a:lnTo>
                  <a:pt x="25722" y="69291"/>
                </a:lnTo>
                <a:lnTo>
                  <a:pt x="25508" y="68950"/>
                </a:lnTo>
                <a:lnTo>
                  <a:pt x="25306" y="68596"/>
                </a:lnTo>
                <a:lnTo>
                  <a:pt x="25116" y="68242"/>
                </a:lnTo>
                <a:lnTo>
                  <a:pt x="24927" y="67876"/>
                </a:lnTo>
                <a:lnTo>
                  <a:pt x="24762" y="67510"/>
                </a:lnTo>
                <a:lnTo>
                  <a:pt x="24598" y="67143"/>
                </a:lnTo>
                <a:lnTo>
                  <a:pt x="24459" y="66777"/>
                </a:lnTo>
                <a:lnTo>
                  <a:pt x="24320" y="66398"/>
                </a:lnTo>
                <a:lnTo>
                  <a:pt x="24194" y="66019"/>
                </a:lnTo>
                <a:lnTo>
                  <a:pt x="24080" y="65640"/>
                </a:lnTo>
                <a:lnTo>
                  <a:pt x="23992" y="65248"/>
                </a:lnTo>
                <a:lnTo>
                  <a:pt x="23903" y="64857"/>
                </a:lnTo>
                <a:lnTo>
                  <a:pt x="23827" y="64465"/>
                </a:lnTo>
                <a:lnTo>
                  <a:pt x="23764" y="64061"/>
                </a:lnTo>
                <a:lnTo>
                  <a:pt x="23714" y="63657"/>
                </a:lnTo>
                <a:lnTo>
                  <a:pt x="23676" y="63240"/>
                </a:lnTo>
                <a:lnTo>
                  <a:pt x="23651" y="62836"/>
                </a:lnTo>
                <a:lnTo>
                  <a:pt x="23638" y="62419"/>
                </a:lnTo>
                <a:lnTo>
                  <a:pt x="23638" y="61989"/>
                </a:lnTo>
                <a:lnTo>
                  <a:pt x="23651" y="61560"/>
                </a:lnTo>
                <a:lnTo>
                  <a:pt x="23676" y="61130"/>
                </a:lnTo>
                <a:lnTo>
                  <a:pt x="23726" y="60701"/>
                </a:lnTo>
                <a:lnTo>
                  <a:pt x="23777" y="60259"/>
                </a:lnTo>
                <a:lnTo>
                  <a:pt x="23840" y="59816"/>
                </a:lnTo>
                <a:lnTo>
                  <a:pt x="24295" y="59652"/>
                </a:lnTo>
                <a:close/>
                <a:moveTo>
                  <a:pt x="12318" y="72234"/>
                </a:moveTo>
                <a:lnTo>
                  <a:pt x="12482" y="72247"/>
                </a:lnTo>
                <a:lnTo>
                  <a:pt x="12634" y="72297"/>
                </a:lnTo>
                <a:lnTo>
                  <a:pt x="12773" y="72361"/>
                </a:lnTo>
                <a:lnTo>
                  <a:pt x="12912" y="72449"/>
                </a:lnTo>
                <a:lnTo>
                  <a:pt x="13038" y="72563"/>
                </a:lnTo>
                <a:lnTo>
                  <a:pt x="13165" y="72689"/>
                </a:lnTo>
                <a:lnTo>
                  <a:pt x="13278" y="72828"/>
                </a:lnTo>
                <a:lnTo>
                  <a:pt x="13367" y="72992"/>
                </a:lnTo>
                <a:lnTo>
                  <a:pt x="13455" y="73169"/>
                </a:lnTo>
                <a:lnTo>
                  <a:pt x="13518" y="73346"/>
                </a:lnTo>
                <a:lnTo>
                  <a:pt x="13582" y="73535"/>
                </a:lnTo>
                <a:lnTo>
                  <a:pt x="13619" y="73738"/>
                </a:lnTo>
                <a:lnTo>
                  <a:pt x="13645" y="73940"/>
                </a:lnTo>
                <a:lnTo>
                  <a:pt x="13645" y="74142"/>
                </a:lnTo>
                <a:lnTo>
                  <a:pt x="13632" y="74357"/>
                </a:lnTo>
                <a:lnTo>
                  <a:pt x="13607" y="74533"/>
                </a:lnTo>
                <a:lnTo>
                  <a:pt x="13569" y="74698"/>
                </a:lnTo>
                <a:lnTo>
                  <a:pt x="13531" y="74849"/>
                </a:lnTo>
                <a:lnTo>
                  <a:pt x="13468" y="75001"/>
                </a:lnTo>
                <a:lnTo>
                  <a:pt x="13392" y="75140"/>
                </a:lnTo>
                <a:lnTo>
                  <a:pt x="13316" y="75266"/>
                </a:lnTo>
                <a:lnTo>
                  <a:pt x="13228" y="75380"/>
                </a:lnTo>
                <a:lnTo>
                  <a:pt x="13127" y="75481"/>
                </a:lnTo>
                <a:lnTo>
                  <a:pt x="13013" y="75569"/>
                </a:lnTo>
                <a:lnTo>
                  <a:pt x="12899" y="75645"/>
                </a:lnTo>
                <a:lnTo>
                  <a:pt x="12773" y="75708"/>
                </a:lnTo>
                <a:lnTo>
                  <a:pt x="12634" y="75759"/>
                </a:lnTo>
                <a:lnTo>
                  <a:pt x="12482" y="75797"/>
                </a:lnTo>
                <a:lnTo>
                  <a:pt x="12318" y="75809"/>
                </a:lnTo>
                <a:lnTo>
                  <a:pt x="12154" y="75822"/>
                </a:lnTo>
                <a:lnTo>
                  <a:pt x="11977" y="75809"/>
                </a:lnTo>
                <a:lnTo>
                  <a:pt x="11775" y="75771"/>
                </a:lnTo>
                <a:lnTo>
                  <a:pt x="11585" y="75721"/>
                </a:lnTo>
                <a:lnTo>
                  <a:pt x="11421" y="75658"/>
                </a:lnTo>
                <a:lnTo>
                  <a:pt x="11282" y="75569"/>
                </a:lnTo>
                <a:lnTo>
                  <a:pt x="11143" y="75468"/>
                </a:lnTo>
                <a:lnTo>
                  <a:pt x="11030" y="75342"/>
                </a:lnTo>
                <a:lnTo>
                  <a:pt x="10928" y="75216"/>
                </a:lnTo>
                <a:lnTo>
                  <a:pt x="10840" y="75064"/>
                </a:lnTo>
                <a:lnTo>
                  <a:pt x="10764" y="74887"/>
                </a:lnTo>
                <a:lnTo>
                  <a:pt x="10701" y="74710"/>
                </a:lnTo>
                <a:lnTo>
                  <a:pt x="10651" y="74508"/>
                </a:lnTo>
                <a:lnTo>
                  <a:pt x="10600" y="74293"/>
                </a:lnTo>
                <a:lnTo>
                  <a:pt x="10575" y="74066"/>
                </a:lnTo>
                <a:lnTo>
                  <a:pt x="10549" y="73826"/>
                </a:lnTo>
                <a:lnTo>
                  <a:pt x="10512" y="73308"/>
                </a:lnTo>
                <a:lnTo>
                  <a:pt x="10676" y="73182"/>
                </a:lnTo>
                <a:lnTo>
                  <a:pt x="10853" y="73043"/>
                </a:lnTo>
                <a:lnTo>
                  <a:pt x="11042" y="72879"/>
                </a:lnTo>
                <a:lnTo>
                  <a:pt x="11244" y="72714"/>
                </a:lnTo>
                <a:lnTo>
                  <a:pt x="11459" y="72563"/>
                </a:lnTo>
                <a:lnTo>
                  <a:pt x="11686" y="72424"/>
                </a:lnTo>
                <a:lnTo>
                  <a:pt x="11800" y="72361"/>
                </a:lnTo>
                <a:lnTo>
                  <a:pt x="11914" y="72323"/>
                </a:lnTo>
                <a:lnTo>
                  <a:pt x="12040" y="72272"/>
                </a:lnTo>
                <a:lnTo>
                  <a:pt x="12167" y="72247"/>
                </a:lnTo>
                <a:lnTo>
                  <a:pt x="12318" y="72234"/>
                </a:lnTo>
                <a:close/>
                <a:moveTo>
                  <a:pt x="20126" y="1"/>
                </a:moveTo>
                <a:lnTo>
                  <a:pt x="20341" y="1365"/>
                </a:lnTo>
                <a:lnTo>
                  <a:pt x="20568" y="2755"/>
                </a:lnTo>
                <a:lnTo>
                  <a:pt x="20821" y="4157"/>
                </a:lnTo>
                <a:lnTo>
                  <a:pt x="21073" y="5547"/>
                </a:lnTo>
                <a:lnTo>
                  <a:pt x="21313" y="6949"/>
                </a:lnTo>
                <a:lnTo>
                  <a:pt x="21541" y="8351"/>
                </a:lnTo>
                <a:lnTo>
                  <a:pt x="21654" y="9046"/>
                </a:lnTo>
                <a:lnTo>
                  <a:pt x="21743" y="9741"/>
                </a:lnTo>
                <a:lnTo>
                  <a:pt x="21831" y="10448"/>
                </a:lnTo>
                <a:lnTo>
                  <a:pt x="21907" y="11143"/>
                </a:lnTo>
                <a:lnTo>
                  <a:pt x="21970" y="11850"/>
                </a:lnTo>
                <a:lnTo>
                  <a:pt x="22021" y="12558"/>
                </a:lnTo>
                <a:lnTo>
                  <a:pt x="22071" y="13455"/>
                </a:lnTo>
                <a:lnTo>
                  <a:pt x="22122" y="14339"/>
                </a:lnTo>
                <a:lnTo>
                  <a:pt x="22147" y="15236"/>
                </a:lnTo>
                <a:lnTo>
                  <a:pt x="22172" y="16133"/>
                </a:lnTo>
                <a:lnTo>
                  <a:pt x="22210" y="17939"/>
                </a:lnTo>
                <a:lnTo>
                  <a:pt x="22210" y="19733"/>
                </a:lnTo>
                <a:lnTo>
                  <a:pt x="22198" y="21527"/>
                </a:lnTo>
                <a:lnTo>
                  <a:pt x="22160" y="23321"/>
                </a:lnTo>
                <a:lnTo>
                  <a:pt x="22109" y="25127"/>
                </a:lnTo>
                <a:lnTo>
                  <a:pt x="22046" y="26921"/>
                </a:lnTo>
                <a:lnTo>
                  <a:pt x="22021" y="27654"/>
                </a:lnTo>
                <a:lnTo>
                  <a:pt x="21970" y="28386"/>
                </a:lnTo>
                <a:lnTo>
                  <a:pt x="21869" y="29852"/>
                </a:lnTo>
                <a:lnTo>
                  <a:pt x="21743" y="31330"/>
                </a:lnTo>
                <a:lnTo>
                  <a:pt x="21604" y="32795"/>
                </a:lnTo>
                <a:lnTo>
                  <a:pt x="21288" y="35726"/>
                </a:lnTo>
                <a:lnTo>
                  <a:pt x="21136" y="37191"/>
                </a:lnTo>
                <a:lnTo>
                  <a:pt x="20985" y="38657"/>
                </a:lnTo>
                <a:lnTo>
                  <a:pt x="20960" y="38808"/>
                </a:lnTo>
                <a:lnTo>
                  <a:pt x="20922" y="38947"/>
                </a:lnTo>
                <a:lnTo>
                  <a:pt x="20884" y="39099"/>
                </a:lnTo>
                <a:lnTo>
                  <a:pt x="20821" y="39250"/>
                </a:lnTo>
                <a:lnTo>
                  <a:pt x="20757" y="39389"/>
                </a:lnTo>
                <a:lnTo>
                  <a:pt x="20682" y="39516"/>
                </a:lnTo>
                <a:lnTo>
                  <a:pt x="20581" y="39629"/>
                </a:lnTo>
                <a:lnTo>
                  <a:pt x="20492" y="39718"/>
                </a:lnTo>
                <a:lnTo>
                  <a:pt x="18774" y="40994"/>
                </a:lnTo>
                <a:lnTo>
                  <a:pt x="17043" y="42244"/>
                </a:lnTo>
                <a:lnTo>
                  <a:pt x="15312" y="43508"/>
                </a:lnTo>
                <a:lnTo>
                  <a:pt x="13582" y="44746"/>
                </a:lnTo>
                <a:lnTo>
                  <a:pt x="13379" y="44872"/>
                </a:lnTo>
                <a:lnTo>
                  <a:pt x="13165" y="44973"/>
                </a:lnTo>
                <a:lnTo>
                  <a:pt x="13051" y="45011"/>
                </a:lnTo>
                <a:lnTo>
                  <a:pt x="12937" y="45049"/>
                </a:lnTo>
                <a:lnTo>
                  <a:pt x="12824" y="45074"/>
                </a:lnTo>
                <a:lnTo>
                  <a:pt x="12710" y="45087"/>
                </a:lnTo>
                <a:lnTo>
                  <a:pt x="12255" y="45125"/>
                </a:lnTo>
                <a:lnTo>
                  <a:pt x="11800" y="45188"/>
                </a:lnTo>
                <a:lnTo>
                  <a:pt x="11345" y="45264"/>
                </a:lnTo>
                <a:lnTo>
                  <a:pt x="10903" y="45339"/>
                </a:lnTo>
                <a:lnTo>
                  <a:pt x="10474" y="45428"/>
                </a:lnTo>
                <a:lnTo>
                  <a:pt x="10044" y="45542"/>
                </a:lnTo>
                <a:lnTo>
                  <a:pt x="9627" y="45655"/>
                </a:lnTo>
                <a:lnTo>
                  <a:pt x="9210" y="45782"/>
                </a:lnTo>
                <a:lnTo>
                  <a:pt x="8793" y="45908"/>
                </a:lnTo>
                <a:lnTo>
                  <a:pt x="8389" y="46059"/>
                </a:lnTo>
                <a:lnTo>
                  <a:pt x="7985" y="46211"/>
                </a:lnTo>
                <a:lnTo>
                  <a:pt x="7593" y="46388"/>
                </a:lnTo>
                <a:lnTo>
                  <a:pt x="7202" y="46565"/>
                </a:lnTo>
                <a:lnTo>
                  <a:pt x="6823" y="46742"/>
                </a:lnTo>
                <a:lnTo>
                  <a:pt x="6444" y="46944"/>
                </a:lnTo>
                <a:lnTo>
                  <a:pt x="6065" y="47146"/>
                </a:lnTo>
                <a:lnTo>
                  <a:pt x="5698" y="47361"/>
                </a:lnTo>
                <a:lnTo>
                  <a:pt x="5332" y="47588"/>
                </a:lnTo>
                <a:lnTo>
                  <a:pt x="4965" y="47815"/>
                </a:lnTo>
                <a:lnTo>
                  <a:pt x="4612" y="48055"/>
                </a:lnTo>
                <a:lnTo>
                  <a:pt x="4258" y="48295"/>
                </a:lnTo>
                <a:lnTo>
                  <a:pt x="3917" y="48561"/>
                </a:lnTo>
                <a:lnTo>
                  <a:pt x="3576" y="48826"/>
                </a:lnTo>
                <a:lnTo>
                  <a:pt x="3235" y="49091"/>
                </a:lnTo>
                <a:lnTo>
                  <a:pt x="2893" y="49369"/>
                </a:lnTo>
                <a:lnTo>
                  <a:pt x="2565" y="49660"/>
                </a:lnTo>
                <a:lnTo>
                  <a:pt x="1921" y="50241"/>
                </a:lnTo>
                <a:lnTo>
                  <a:pt x="1276" y="50860"/>
                </a:lnTo>
                <a:lnTo>
                  <a:pt x="657" y="51504"/>
                </a:lnTo>
                <a:lnTo>
                  <a:pt x="544" y="51630"/>
                </a:lnTo>
                <a:lnTo>
                  <a:pt x="455" y="51782"/>
                </a:lnTo>
                <a:lnTo>
                  <a:pt x="367" y="51934"/>
                </a:lnTo>
                <a:lnTo>
                  <a:pt x="291" y="52098"/>
                </a:lnTo>
                <a:lnTo>
                  <a:pt x="152" y="52426"/>
                </a:lnTo>
                <a:lnTo>
                  <a:pt x="76" y="52591"/>
                </a:lnTo>
                <a:lnTo>
                  <a:pt x="0" y="52755"/>
                </a:lnTo>
                <a:lnTo>
                  <a:pt x="240" y="53172"/>
                </a:lnTo>
                <a:lnTo>
                  <a:pt x="872" y="53083"/>
                </a:lnTo>
                <a:lnTo>
                  <a:pt x="1504" y="53007"/>
                </a:lnTo>
                <a:lnTo>
                  <a:pt x="2767" y="52856"/>
                </a:lnTo>
                <a:lnTo>
                  <a:pt x="3399" y="52767"/>
                </a:lnTo>
                <a:lnTo>
                  <a:pt x="4031" y="52666"/>
                </a:lnTo>
                <a:lnTo>
                  <a:pt x="4650" y="52553"/>
                </a:lnTo>
                <a:lnTo>
                  <a:pt x="5281" y="52414"/>
                </a:lnTo>
                <a:lnTo>
                  <a:pt x="5951" y="52249"/>
                </a:lnTo>
                <a:lnTo>
                  <a:pt x="6620" y="52047"/>
                </a:lnTo>
                <a:lnTo>
                  <a:pt x="7277" y="51833"/>
                </a:lnTo>
                <a:lnTo>
                  <a:pt x="7922" y="51605"/>
                </a:lnTo>
                <a:lnTo>
                  <a:pt x="8225" y="51479"/>
                </a:lnTo>
                <a:lnTo>
                  <a:pt x="8528" y="51340"/>
                </a:lnTo>
                <a:lnTo>
                  <a:pt x="8831" y="51201"/>
                </a:lnTo>
                <a:lnTo>
                  <a:pt x="9135" y="51049"/>
                </a:lnTo>
                <a:lnTo>
                  <a:pt x="9425" y="50898"/>
                </a:lnTo>
                <a:lnTo>
                  <a:pt x="9703" y="50721"/>
                </a:lnTo>
                <a:lnTo>
                  <a:pt x="9981" y="50557"/>
                </a:lnTo>
                <a:lnTo>
                  <a:pt x="10259" y="50367"/>
                </a:lnTo>
                <a:lnTo>
                  <a:pt x="10524" y="50178"/>
                </a:lnTo>
                <a:lnTo>
                  <a:pt x="10777" y="49988"/>
                </a:lnTo>
                <a:lnTo>
                  <a:pt x="11030" y="49773"/>
                </a:lnTo>
                <a:lnTo>
                  <a:pt x="11270" y="49559"/>
                </a:lnTo>
                <a:lnTo>
                  <a:pt x="11510" y="49331"/>
                </a:lnTo>
                <a:lnTo>
                  <a:pt x="11737" y="49091"/>
                </a:lnTo>
                <a:lnTo>
                  <a:pt x="11952" y="48839"/>
                </a:lnTo>
                <a:lnTo>
                  <a:pt x="12167" y="48573"/>
                </a:lnTo>
                <a:lnTo>
                  <a:pt x="12356" y="48295"/>
                </a:lnTo>
                <a:lnTo>
                  <a:pt x="12558" y="48018"/>
                </a:lnTo>
                <a:lnTo>
                  <a:pt x="12735" y="47727"/>
                </a:lnTo>
                <a:lnTo>
                  <a:pt x="12912" y="47411"/>
                </a:lnTo>
                <a:lnTo>
                  <a:pt x="13076" y="47095"/>
                </a:lnTo>
                <a:lnTo>
                  <a:pt x="13228" y="46754"/>
                </a:lnTo>
                <a:lnTo>
                  <a:pt x="13367" y="46413"/>
                </a:lnTo>
                <a:lnTo>
                  <a:pt x="13506" y="46047"/>
                </a:lnTo>
                <a:lnTo>
                  <a:pt x="13556" y="45946"/>
                </a:lnTo>
                <a:lnTo>
                  <a:pt x="13607" y="45845"/>
                </a:lnTo>
                <a:lnTo>
                  <a:pt x="13683" y="45744"/>
                </a:lnTo>
                <a:lnTo>
                  <a:pt x="13758" y="45643"/>
                </a:lnTo>
                <a:lnTo>
                  <a:pt x="13948" y="45466"/>
                </a:lnTo>
                <a:lnTo>
                  <a:pt x="14137" y="45314"/>
                </a:lnTo>
                <a:lnTo>
                  <a:pt x="15767" y="44101"/>
                </a:lnTo>
                <a:lnTo>
                  <a:pt x="17397" y="42889"/>
                </a:lnTo>
                <a:lnTo>
                  <a:pt x="20707" y="40451"/>
                </a:lnTo>
                <a:lnTo>
                  <a:pt x="20720" y="40741"/>
                </a:lnTo>
                <a:lnTo>
                  <a:pt x="20720" y="40867"/>
                </a:lnTo>
                <a:lnTo>
                  <a:pt x="20707" y="40994"/>
                </a:lnTo>
                <a:lnTo>
                  <a:pt x="19368" y="48839"/>
                </a:lnTo>
                <a:lnTo>
                  <a:pt x="19027" y="50809"/>
                </a:lnTo>
                <a:lnTo>
                  <a:pt x="18686" y="52767"/>
                </a:lnTo>
                <a:lnTo>
                  <a:pt x="18319" y="54725"/>
                </a:lnTo>
                <a:lnTo>
                  <a:pt x="17953" y="56683"/>
                </a:lnTo>
                <a:lnTo>
                  <a:pt x="17839" y="57378"/>
                </a:lnTo>
                <a:lnTo>
                  <a:pt x="17725" y="58086"/>
                </a:lnTo>
                <a:lnTo>
                  <a:pt x="17586" y="58781"/>
                </a:lnTo>
                <a:lnTo>
                  <a:pt x="17511" y="59134"/>
                </a:lnTo>
                <a:lnTo>
                  <a:pt x="17422" y="59475"/>
                </a:lnTo>
                <a:lnTo>
                  <a:pt x="17321" y="59816"/>
                </a:lnTo>
                <a:lnTo>
                  <a:pt x="17207" y="60145"/>
                </a:lnTo>
                <a:lnTo>
                  <a:pt x="17068" y="60473"/>
                </a:lnTo>
                <a:lnTo>
                  <a:pt x="16917" y="60789"/>
                </a:lnTo>
                <a:lnTo>
                  <a:pt x="16727" y="61105"/>
                </a:lnTo>
                <a:lnTo>
                  <a:pt x="16525" y="61395"/>
                </a:lnTo>
                <a:lnTo>
                  <a:pt x="16399" y="61534"/>
                </a:lnTo>
                <a:lnTo>
                  <a:pt x="16285" y="61673"/>
                </a:lnTo>
                <a:lnTo>
                  <a:pt x="16146" y="61812"/>
                </a:lnTo>
                <a:lnTo>
                  <a:pt x="16007" y="61951"/>
                </a:lnTo>
                <a:lnTo>
                  <a:pt x="14529" y="63290"/>
                </a:lnTo>
                <a:lnTo>
                  <a:pt x="13038" y="64617"/>
                </a:lnTo>
                <a:lnTo>
                  <a:pt x="10069" y="67232"/>
                </a:lnTo>
                <a:lnTo>
                  <a:pt x="9716" y="66941"/>
                </a:lnTo>
                <a:lnTo>
                  <a:pt x="9425" y="66689"/>
                </a:lnTo>
                <a:lnTo>
                  <a:pt x="9160" y="66474"/>
                </a:lnTo>
                <a:lnTo>
                  <a:pt x="9033" y="66385"/>
                </a:lnTo>
                <a:lnTo>
                  <a:pt x="8907" y="66297"/>
                </a:lnTo>
                <a:lnTo>
                  <a:pt x="8705" y="66196"/>
                </a:lnTo>
                <a:lnTo>
                  <a:pt x="8503" y="66120"/>
                </a:lnTo>
                <a:lnTo>
                  <a:pt x="8301" y="66070"/>
                </a:lnTo>
                <a:lnTo>
                  <a:pt x="8099" y="66044"/>
                </a:lnTo>
                <a:lnTo>
                  <a:pt x="7884" y="66032"/>
                </a:lnTo>
                <a:lnTo>
                  <a:pt x="7682" y="66057"/>
                </a:lnTo>
                <a:lnTo>
                  <a:pt x="7479" y="66095"/>
                </a:lnTo>
                <a:lnTo>
                  <a:pt x="7277" y="66158"/>
                </a:lnTo>
                <a:lnTo>
                  <a:pt x="7088" y="66234"/>
                </a:lnTo>
                <a:lnTo>
                  <a:pt x="6898" y="66335"/>
                </a:lnTo>
                <a:lnTo>
                  <a:pt x="6721" y="66461"/>
                </a:lnTo>
                <a:lnTo>
                  <a:pt x="6545" y="66600"/>
                </a:lnTo>
                <a:lnTo>
                  <a:pt x="6380" y="66752"/>
                </a:lnTo>
                <a:lnTo>
                  <a:pt x="6229" y="66929"/>
                </a:lnTo>
                <a:lnTo>
                  <a:pt x="6090" y="67131"/>
                </a:lnTo>
                <a:lnTo>
                  <a:pt x="5963" y="67345"/>
                </a:lnTo>
                <a:lnTo>
                  <a:pt x="5875" y="67535"/>
                </a:lnTo>
                <a:lnTo>
                  <a:pt x="5799" y="67750"/>
                </a:lnTo>
                <a:lnTo>
                  <a:pt x="5749" y="67964"/>
                </a:lnTo>
                <a:lnTo>
                  <a:pt x="5711" y="68179"/>
                </a:lnTo>
                <a:lnTo>
                  <a:pt x="5698" y="68394"/>
                </a:lnTo>
                <a:lnTo>
                  <a:pt x="5698" y="68609"/>
                </a:lnTo>
                <a:lnTo>
                  <a:pt x="5723" y="68823"/>
                </a:lnTo>
                <a:lnTo>
                  <a:pt x="5761" y="69026"/>
                </a:lnTo>
                <a:lnTo>
                  <a:pt x="5824" y="69228"/>
                </a:lnTo>
                <a:lnTo>
                  <a:pt x="5900" y="69430"/>
                </a:lnTo>
                <a:lnTo>
                  <a:pt x="5989" y="69607"/>
                </a:lnTo>
                <a:lnTo>
                  <a:pt x="6090" y="69784"/>
                </a:lnTo>
                <a:lnTo>
                  <a:pt x="6216" y="69948"/>
                </a:lnTo>
                <a:lnTo>
                  <a:pt x="6355" y="70087"/>
                </a:lnTo>
                <a:lnTo>
                  <a:pt x="6507" y="70213"/>
                </a:lnTo>
                <a:lnTo>
                  <a:pt x="6671" y="70327"/>
                </a:lnTo>
                <a:lnTo>
                  <a:pt x="6873" y="70415"/>
                </a:lnTo>
                <a:lnTo>
                  <a:pt x="7075" y="70478"/>
                </a:lnTo>
                <a:lnTo>
                  <a:pt x="7290" y="70529"/>
                </a:lnTo>
                <a:lnTo>
                  <a:pt x="7505" y="70567"/>
                </a:lnTo>
                <a:lnTo>
                  <a:pt x="7732" y="70579"/>
                </a:lnTo>
                <a:lnTo>
                  <a:pt x="7960" y="70567"/>
                </a:lnTo>
                <a:lnTo>
                  <a:pt x="8174" y="70541"/>
                </a:lnTo>
                <a:lnTo>
                  <a:pt x="8389" y="70491"/>
                </a:lnTo>
                <a:lnTo>
                  <a:pt x="8604" y="70428"/>
                </a:lnTo>
                <a:lnTo>
                  <a:pt x="8793" y="70352"/>
                </a:lnTo>
                <a:lnTo>
                  <a:pt x="8983" y="70238"/>
                </a:lnTo>
                <a:lnTo>
                  <a:pt x="9135" y="70125"/>
                </a:lnTo>
                <a:lnTo>
                  <a:pt x="9286" y="69986"/>
                </a:lnTo>
                <a:lnTo>
                  <a:pt x="9349" y="69897"/>
                </a:lnTo>
                <a:lnTo>
                  <a:pt x="9400" y="69821"/>
                </a:lnTo>
                <a:lnTo>
                  <a:pt x="9450" y="69733"/>
                </a:lnTo>
                <a:lnTo>
                  <a:pt x="9501" y="69645"/>
                </a:lnTo>
                <a:lnTo>
                  <a:pt x="9526" y="69544"/>
                </a:lnTo>
                <a:lnTo>
                  <a:pt x="9551" y="69455"/>
                </a:lnTo>
                <a:lnTo>
                  <a:pt x="9640" y="69165"/>
                </a:lnTo>
                <a:lnTo>
                  <a:pt x="9741" y="68899"/>
                </a:lnTo>
                <a:lnTo>
                  <a:pt x="9855" y="68647"/>
                </a:lnTo>
                <a:lnTo>
                  <a:pt x="9994" y="68432"/>
                </a:lnTo>
                <a:lnTo>
                  <a:pt x="10133" y="68217"/>
                </a:lnTo>
                <a:lnTo>
                  <a:pt x="10297" y="68028"/>
                </a:lnTo>
                <a:lnTo>
                  <a:pt x="10474" y="67838"/>
                </a:lnTo>
                <a:lnTo>
                  <a:pt x="10651" y="67674"/>
                </a:lnTo>
                <a:lnTo>
                  <a:pt x="10840" y="67510"/>
                </a:lnTo>
                <a:lnTo>
                  <a:pt x="11030" y="67345"/>
                </a:lnTo>
                <a:lnTo>
                  <a:pt x="11434" y="67042"/>
                </a:lnTo>
                <a:lnTo>
                  <a:pt x="11838" y="66739"/>
                </a:lnTo>
                <a:lnTo>
                  <a:pt x="12028" y="66587"/>
                </a:lnTo>
                <a:lnTo>
                  <a:pt x="12217" y="66423"/>
                </a:lnTo>
                <a:lnTo>
                  <a:pt x="16298" y="62785"/>
                </a:lnTo>
                <a:lnTo>
                  <a:pt x="16487" y="62924"/>
                </a:lnTo>
                <a:lnTo>
                  <a:pt x="13316" y="71628"/>
                </a:lnTo>
                <a:lnTo>
                  <a:pt x="13013" y="71236"/>
                </a:lnTo>
                <a:lnTo>
                  <a:pt x="12710" y="71299"/>
                </a:lnTo>
                <a:lnTo>
                  <a:pt x="12394" y="71363"/>
                </a:lnTo>
                <a:lnTo>
                  <a:pt x="11775" y="71489"/>
                </a:lnTo>
                <a:lnTo>
                  <a:pt x="11472" y="71565"/>
                </a:lnTo>
                <a:lnTo>
                  <a:pt x="11169" y="71653"/>
                </a:lnTo>
                <a:lnTo>
                  <a:pt x="11030" y="71704"/>
                </a:lnTo>
                <a:lnTo>
                  <a:pt x="10891" y="71767"/>
                </a:lnTo>
                <a:lnTo>
                  <a:pt x="10752" y="71830"/>
                </a:lnTo>
                <a:lnTo>
                  <a:pt x="10625" y="71906"/>
                </a:lnTo>
                <a:lnTo>
                  <a:pt x="10524" y="71982"/>
                </a:lnTo>
                <a:lnTo>
                  <a:pt x="10423" y="72057"/>
                </a:lnTo>
                <a:lnTo>
                  <a:pt x="10335" y="72133"/>
                </a:lnTo>
                <a:lnTo>
                  <a:pt x="10246" y="72222"/>
                </a:lnTo>
                <a:lnTo>
                  <a:pt x="10095" y="72411"/>
                </a:lnTo>
                <a:lnTo>
                  <a:pt x="9956" y="72626"/>
                </a:lnTo>
                <a:lnTo>
                  <a:pt x="9855" y="72841"/>
                </a:lnTo>
                <a:lnTo>
                  <a:pt x="9766" y="73081"/>
                </a:lnTo>
                <a:lnTo>
                  <a:pt x="9690" y="73321"/>
                </a:lnTo>
                <a:lnTo>
                  <a:pt x="9652" y="73586"/>
                </a:lnTo>
                <a:lnTo>
                  <a:pt x="9627" y="73839"/>
                </a:lnTo>
                <a:lnTo>
                  <a:pt x="9627" y="74104"/>
                </a:lnTo>
                <a:lnTo>
                  <a:pt x="9652" y="74357"/>
                </a:lnTo>
                <a:lnTo>
                  <a:pt x="9690" y="74622"/>
                </a:lnTo>
                <a:lnTo>
                  <a:pt x="9754" y="74874"/>
                </a:lnTo>
                <a:lnTo>
                  <a:pt x="9842" y="75114"/>
                </a:lnTo>
                <a:lnTo>
                  <a:pt x="9956" y="75354"/>
                </a:lnTo>
                <a:lnTo>
                  <a:pt x="10082" y="75569"/>
                </a:lnTo>
                <a:lnTo>
                  <a:pt x="10221" y="75759"/>
                </a:lnTo>
                <a:lnTo>
                  <a:pt x="10373" y="75936"/>
                </a:lnTo>
                <a:lnTo>
                  <a:pt x="10537" y="76100"/>
                </a:lnTo>
                <a:lnTo>
                  <a:pt x="10714" y="76239"/>
                </a:lnTo>
                <a:lnTo>
                  <a:pt x="10903" y="76365"/>
                </a:lnTo>
                <a:lnTo>
                  <a:pt x="11093" y="76466"/>
                </a:lnTo>
                <a:lnTo>
                  <a:pt x="11282" y="76555"/>
                </a:lnTo>
                <a:lnTo>
                  <a:pt x="11484" y="76630"/>
                </a:lnTo>
                <a:lnTo>
                  <a:pt x="11699" y="76681"/>
                </a:lnTo>
                <a:lnTo>
                  <a:pt x="11901" y="76706"/>
                </a:lnTo>
                <a:lnTo>
                  <a:pt x="12116" y="76719"/>
                </a:lnTo>
                <a:lnTo>
                  <a:pt x="12331" y="76719"/>
                </a:lnTo>
                <a:lnTo>
                  <a:pt x="12533" y="76694"/>
                </a:lnTo>
                <a:lnTo>
                  <a:pt x="12748" y="76643"/>
                </a:lnTo>
                <a:lnTo>
                  <a:pt x="12950" y="76567"/>
                </a:lnTo>
                <a:lnTo>
                  <a:pt x="13152" y="76479"/>
                </a:lnTo>
                <a:lnTo>
                  <a:pt x="13367" y="76352"/>
                </a:lnTo>
                <a:lnTo>
                  <a:pt x="13569" y="76214"/>
                </a:lnTo>
                <a:lnTo>
                  <a:pt x="13746" y="76049"/>
                </a:lnTo>
                <a:lnTo>
                  <a:pt x="13923" y="75860"/>
                </a:lnTo>
                <a:lnTo>
                  <a:pt x="14062" y="75658"/>
                </a:lnTo>
                <a:lnTo>
                  <a:pt x="14201" y="75443"/>
                </a:lnTo>
                <a:lnTo>
                  <a:pt x="14302" y="75216"/>
                </a:lnTo>
                <a:lnTo>
                  <a:pt x="14403" y="74988"/>
                </a:lnTo>
                <a:lnTo>
                  <a:pt x="14466" y="74735"/>
                </a:lnTo>
                <a:lnTo>
                  <a:pt x="14504" y="74483"/>
                </a:lnTo>
                <a:lnTo>
                  <a:pt x="14529" y="74230"/>
                </a:lnTo>
                <a:lnTo>
                  <a:pt x="14516" y="73978"/>
                </a:lnTo>
                <a:lnTo>
                  <a:pt x="14479" y="73725"/>
                </a:lnTo>
                <a:lnTo>
                  <a:pt x="14415" y="73472"/>
                </a:lnTo>
                <a:lnTo>
                  <a:pt x="14327" y="73220"/>
                </a:lnTo>
                <a:lnTo>
                  <a:pt x="14264" y="73106"/>
                </a:lnTo>
                <a:lnTo>
                  <a:pt x="14201" y="72980"/>
                </a:lnTo>
                <a:lnTo>
                  <a:pt x="14112" y="72815"/>
                </a:lnTo>
                <a:lnTo>
                  <a:pt x="14049" y="72664"/>
                </a:lnTo>
                <a:lnTo>
                  <a:pt x="13986" y="72512"/>
                </a:lnTo>
                <a:lnTo>
                  <a:pt x="13948" y="72361"/>
                </a:lnTo>
                <a:lnTo>
                  <a:pt x="13935" y="72222"/>
                </a:lnTo>
                <a:lnTo>
                  <a:pt x="13923" y="72083"/>
                </a:lnTo>
                <a:lnTo>
                  <a:pt x="13923" y="71944"/>
                </a:lnTo>
                <a:lnTo>
                  <a:pt x="13935" y="71805"/>
                </a:lnTo>
                <a:lnTo>
                  <a:pt x="13961" y="71678"/>
                </a:lnTo>
                <a:lnTo>
                  <a:pt x="13998" y="71539"/>
                </a:lnTo>
                <a:lnTo>
                  <a:pt x="14074" y="71274"/>
                </a:lnTo>
                <a:lnTo>
                  <a:pt x="14188" y="71009"/>
                </a:lnTo>
                <a:lnTo>
                  <a:pt x="14302" y="70718"/>
                </a:lnTo>
                <a:lnTo>
                  <a:pt x="15022" y="68912"/>
                </a:lnTo>
                <a:lnTo>
                  <a:pt x="15375" y="68002"/>
                </a:lnTo>
                <a:lnTo>
                  <a:pt x="15729" y="67093"/>
                </a:lnTo>
                <a:lnTo>
                  <a:pt x="16070" y="66171"/>
                </a:lnTo>
                <a:lnTo>
                  <a:pt x="16399" y="65261"/>
                </a:lnTo>
                <a:lnTo>
                  <a:pt x="16715" y="64339"/>
                </a:lnTo>
                <a:lnTo>
                  <a:pt x="17005" y="63404"/>
                </a:lnTo>
                <a:lnTo>
                  <a:pt x="17384" y="62166"/>
                </a:lnTo>
                <a:lnTo>
                  <a:pt x="17738" y="60915"/>
                </a:lnTo>
                <a:lnTo>
                  <a:pt x="18079" y="59652"/>
                </a:lnTo>
                <a:lnTo>
                  <a:pt x="18408" y="58376"/>
                </a:lnTo>
                <a:lnTo>
                  <a:pt x="19077" y="55787"/>
                </a:lnTo>
                <a:lnTo>
                  <a:pt x="19772" y="53121"/>
                </a:lnTo>
                <a:lnTo>
                  <a:pt x="21566" y="55660"/>
                </a:lnTo>
                <a:lnTo>
                  <a:pt x="22412" y="56886"/>
                </a:lnTo>
                <a:lnTo>
                  <a:pt x="23246" y="58098"/>
                </a:lnTo>
                <a:lnTo>
                  <a:pt x="23284" y="58187"/>
                </a:lnTo>
                <a:lnTo>
                  <a:pt x="23322" y="58288"/>
                </a:lnTo>
                <a:lnTo>
                  <a:pt x="23335" y="58389"/>
                </a:lnTo>
                <a:lnTo>
                  <a:pt x="23335" y="58515"/>
                </a:lnTo>
                <a:lnTo>
                  <a:pt x="23322" y="58629"/>
                </a:lnTo>
                <a:lnTo>
                  <a:pt x="23309" y="58755"/>
                </a:lnTo>
                <a:lnTo>
                  <a:pt x="23272" y="58983"/>
                </a:lnTo>
                <a:lnTo>
                  <a:pt x="23158" y="59501"/>
                </a:lnTo>
                <a:lnTo>
                  <a:pt x="23069" y="60006"/>
                </a:lnTo>
                <a:lnTo>
                  <a:pt x="22994" y="60511"/>
                </a:lnTo>
                <a:lnTo>
                  <a:pt x="22930" y="61016"/>
                </a:lnTo>
                <a:lnTo>
                  <a:pt x="22893" y="61509"/>
                </a:lnTo>
                <a:lnTo>
                  <a:pt x="22867" y="62002"/>
                </a:lnTo>
                <a:lnTo>
                  <a:pt x="22855" y="62482"/>
                </a:lnTo>
                <a:lnTo>
                  <a:pt x="22855" y="62962"/>
                </a:lnTo>
                <a:lnTo>
                  <a:pt x="22880" y="63442"/>
                </a:lnTo>
                <a:lnTo>
                  <a:pt x="22918" y="63909"/>
                </a:lnTo>
                <a:lnTo>
                  <a:pt x="22981" y="64364"/>
                </a:lnTo>
                <a:lnTo>
                  <a:pt x="23044" y="64819"/>
                </a:lnTo>
                <a:lnTo>
                  <a:pt x="23133" y="65274"/>
                </a:lnTo>
                <a:lnTo>
                  <a:pt x="23246" y="65728"/>
                </a:lnTo>
                <a:lnTo>
                  <a:pt x="23360" y="66171"/>
                </a:lnTo>
                <a:lnTo>
                  <a:pt x="23499" y="66600"/>
                </a:lnTo>
                <a:lnTo>
                  <a:pt x="23651" y="67042"/>
                </a:lnTo>
                <a:lnTo>
                  <a:pt x="23815" y="67459"/>
                </a:lnTo>
                <a:lnTo>
                  <a:pt x="24004" y="67889"/>
                </a:lnTo>
                <a:lnTo>
                  <a:pt x="24194" y="68306"/>
                </a:lnTo>
                <a:lnTo>
                  <a:pt x="24409" y="68710"/>
                </a:lnTo>
                <a:lnTo>
                  <a:pt x="24636" y="69127"/>
                </a:lnTo>
                <a:lnTo>
                  <a:pt x="24889" y="69518"/>
                </a:lnTo>
                <a:lnTo>
                  <a:pt x="25141" y="69922"/>
                </a:lnTo>
                <a:lnTo>
                  <a:pt x="25419" y="70314"/>
                </a:lnTo>
                <a:lnTo>
                  <a:pt x="25710" y="70693"/>
                </a:lnTo>
                <a:lnTo>
                  <a:pt x="26013" y="71085"/>
                </a:lnTo>
                <a:lnTo>
                  <a:pt x="26329" y="71464"/>
                </a:lnTo>
                <a:lnTo>
                  <a:pt x="26670" y="71830"/>
                </a:lnTo>
                <a:lnTo>
                  <a:pt x="27024" y="72196"/>
                </a:lnTo>
                <a:lnTo>
                  <a:pt x="27377" y="72563"/>
                </a:lnTo>
                <a:lnTo>
                  <a:pt x="27756" y="72916"/>
                </a:lnTo>
                <a:lnTo>
                  <a:pt x="27959" y="73093"/>
                </a:lnTo>
                <a:lnTo>
                  <a:pt x="28135" y="73232"/>
                </a:lnTo>
                <a:lnTo>
                  <a:pt x="28312" y="73359"/>
                </a:lnTo>
                <a:lnTo>
                  <a:pt x="28464" y="73447"/>
                </a:lnTo>
                <a:lnTo>
                  <a:pt x="28616" y="73510"/>
                </a:lnTo>
                <a:lnTo>
                  <a:pt x="28755" y="73561"/>
                </a:lnTo>
                <a:lnTo>
                  <a:pt x="28881" y="73573"/>
                </a:lnTo>
                <a:lnTo>
                  <a:pt x="28995" y="73548"/>
                </a:lnTo>
                <a:lnTo>
                  <a:pt x="29096" y="73510"/>
                </a:lnTo>
                <a:lnTo>
                  <a:pt x="29197" y="73434"/>
                </a:lnTo>
                <a:lnTo>
                  <a:pt x="29285" y="73333"/>
                </a:lnTo>
                <a:lnTo>
                  <a:pt x="29361" y="73207"/>
                </a:lnTo>
                <a:lnTo>
                  <a:pt x="29437" y="73043"/>
                </a:lnTo>
                <a:lnTo>
                  <a:pt x="29500" y="72853"/>
                </a:lnTo>
                <a:lnTo>
                  <a:pt x="29550" y="72626"/>
                </a:lnTo>
                <a:lnTo>
                  <a:pt x="29601" y="72373"/>
                </a:lnTo>
                <a:lnTo>
                  <a:pt x="29702" y="71742"/>
                </a:lnTo>
                <a:lnTo>
                  <a:pt x="29778" y="71097"/>
                </a:lnTo>
                <a:lnTo>
                  <a:pt x="29854" y="70453"/>
                </a:lnTo>
                <a:lnTo>
                  <a:pt x="29904" y="69809"/>
                </a:lnTo>
                <a:lnTo>
                  <a:pt x="29942" y="69152"/>
                </a:lnTo>
                <a:lnTo>
                  <a:pt x="29967" y="68508"/>
                </a:lnTo>
                <a:lnTo>
                  <a:pt x="29980" y="67863"/>
                </a:lnTo>
                <a:lnTo>
                  <a:pt x="29980" y="67206"/>
                </a:lnTo>
                <a:lnTo>
                  <a:pt x="29955" y="66600"/>
                </a:lnTo>
                <a:lnTo>
                  <a:pt x="29892" y="66006"/>
                </a:lnTo>
                <a:lnTo>
                  <a:pt x="29816" y="65425"/>
                </a:lnTo>
                <a:lnTo>
                  <a:pt x="29753" y="65135"/>
                </a:lnTo>
                <a:lnTo>
                  <a:pt x="29702" y="64844"/>
                </a:lnTo>
                <a:lnTo>
                  <a:pt x="29626" y="64566"/>
                </a:lnTo>
                <a:lnTo>
                  <a:pt x="29550" y="64288"/>
                </a:lnTo>
                <a:lnTo>
                  <a:pt x="29475" y="64010"/>
                </a:lnTo>
                <a:lnTo>
                  <a:pt x="29386" y="63745"/>
                </a:lnTo>
                <a:lnTo>
                  <a:pt x="29285" y="63467"/>
                </a:lnTo>
                <a:lnTo>
                  <a:pt x="29184" y="63202"/>
                </a:lnTo>
                <a:lnTo>
                  <a:pt x="29070" y="62949"/>
                </a:lnTo>
                <a:lnTo>
                  <a:pt x="28957" y="62684"/>
                </a:lnTo>
                <a:lnTo>
                  <a:pt x="28830" y="62431"/>
                </a:lnTo>
                <a:lnTo>
                  <a:pt x="28691" y="62179"/>
                </a:lnTo>
                <a:lnTo>
                  <a:pt x="28552" y="61939"/>
                </a:lnTo>
                <a:lnTo>
                  <a:pt x="28401" y="61699"/>
                </a:lnTo>
                <a:lnTo>
                  <a:pt x="28249" y="61459"/>
                </a:lnTo>
                <a:lnTo>
                  <a:pt x="28085" y="61231"/>
                </a:lnTo>
                <a:lnTo>
                  <a:pt x="27908" y="61004"/>
                </a:lnTo>
                <a:lnTo>
                  <a:pt x="27731" y="60776"/>
                </a:lnTo>
                <a:lnTo>
                  <a:pt x="27542" y="60562"/>
                </a:lnTo>
                <a:lnTo>
                  <a:pt x="27352" y="60360"/>
                </a:lnTo>
                <a:lnTo>
                  <a:pt x="27150" y="60145"/>
                </a:lnTo>
                <a:lnTo>
                  <a:pt x="26935" y="59943"/>
                </a:lnTo>
                <a:lnTo>
                  <a:pt x="26720" y="59753"/>
                </a:lnTo>
                <a:lnTo>
                  <a:pt x="26493" y="59564"/>
                </a:lnTo>
                <a:lnTo>
                  <a:pt x="26266" y="59374"/>
                </a:lnTo>
                <a:lnTo>
                  <a:pt x="26026" y="59197"/>
                </a:lnTo>
                <a:lnTo>
                  <a:pt x="25710" y="58970"/>
                </a:lnTo>
                <a:lnTo>
                  <a:pt x="25407" y="58730"/>
                </a:lnTo>
                <a:lnTo>
                  <a:pt x="25116" y="58477"/>
                </a:lnTo>
                <a:lnTo>
                  <a:pt x="24838" y="58237"/>
                </a:lnTo>
                <a:lnTo>
                  <a:pt x="24573" y="57985"/>
                </a:lnTo>
                <a:lnTo>
                  <a:pt x="24307" y="57719"/>
                </a:lnTo>
                <a:lnTo>
                  <a:pt x="24055" y="57454"/>
                </a:lnTo>
                <a:lnTo>
                  <a:pt x="23802" y="57189"/>
                </a:lnTo>
                <a:lnTo>
                  <a:pt x="23322" y="56633"/>
                </a:lnTo>
                <a:lnTo>
                  <a:pt x="22855" y="56064"/>
                </a:lnTo>
                <a:lnTo>
                  <a:pt x="22400" y="55496"/>
                </a:lnTo>
                <a:lnTo>
                  <a:pt x="21945" y="54915"/>
                </a:lnTo>
                <a:lnTo>
                  <a:pt x="21111" y="53866"/>
                </a:lnTo>
                <a:lnTo>
                  <a:pt x="20909" y="53601"/>
                </a:lnTo>
                <a:lnTo>
                  <a:pt x="20720" y="53323"/>
                </a:lnTo>
                <a:lnTo>
                  <a:pt x="20530" y="53045"/>
                </a:lnTo>
                <a:lnTo>
                  <a:pt x="20353" y="52767"/>
                </a:lnTo>
                <a:lnTo>
                  <a:pt x="20265" y="52603"/>
                </a:lnTo>
                <a:lnTo>
                  <a:pt x="20189" y="52426"/>
                </a:lnTo>
                <a:lnTo>
                  <a:pt x="20126" y="52249"/>
                </a:lnTo>
                <a:lnTo>
                  <a:pt x="20075" y="52060"/>
                </a:lnTo>
                <a:lnTo>
                  <a:pt x="20037" y="51858"/>
                </a:lnTo>
                <a:lnTo>
                  <a:pt x="20012" y="51668"/>
                </a:lnTo>
                <a:lnTo>
                  <a:pt x="20012" y="51479"/>
                </a:lnTo>
                <a:lnTo>
                  <a:pt x="20025" y="51302"/>
                </a:lnTo>
                <a:lnTo>
                  <a:pt x="20606" y="46931"/>
                </a:lnTo>
                <a:lnTo>
                  <a:pt x="21200" y="42560"/>
                </a:lnTo>
                <a:lnTo>
                  <a:pt x="21793" y="38189"/>
                </a:lnTo>
                <a:lnTo>
                  <a:pt x="22375" y="33818"/>
                </a:lnTo>
                <a:lnTo>
                  <a:pt x="22450" y="33250"/>
                </a:lnTo>
                <a:lnTo>
                  <a:pt x="22501" y="32682"/>
                </a:lnTo>
                <a:lnTo>
                  <a:pt x="22615" y="31532"/>
                </a:lnTo>
                <a:lnTo>
                  <a:pt x="22716" y="30344"/>
                </a:lnTo>
                <a:lnTo>
                  <a:pt x="22817" y="29094"/>
                </a:lnTo>
                <a:lnTo>
                  <a:pt x="23436" y="29624"/>
                </a:lnTo>
                <a:lnTo>
                  <a:pt x="24042" y="30155"/>
                </a:lnTo>
                <a:lnTo>
                  <a:pt x="24623" y="30711"/>
                </a:lnTo>
                <a:lnTo>
                  <a:pt x="25179" y="31267"/>
                </a:lnTo>
                <a:lnTo>
                  <a:pt x="25722" y="31822"/>
                </a:lnTo>
                <a:lnTo>
                  <a:pt x="26253" y="32404"/>
                </a:lnTo>
                <a:lnTo>
                  <a:pt x="26758" y="32997"/>
                </a:lnTo>
                <a:lnTo>
                  <a:pt x="27251" y="33591"/>
                </a:lnTo>
                <a:lnTo>
                  <a:pt x="27719" y="34210"/>
                </a:lnTo>
                <a:lnTo>
                  <a:pt x="28173" y="34829"/>
                </a:lnTo>
                <a:lnTo>
                  <a:pt x="28603" y="35461"/>
                </a:lnTo>
                <a:lnTo>
                  <a:pt x="29020" y="36118"/>
                </a:lnTo>
                <a:lnTo>
                  <a:pt x="29411" y="36787"/>
                </a:lnTo>
                <a:lnTo>
                  <a:pt x="29803" y="37457"/>
                </a:lnTo>
                <a:lnTo>
                  <a:pt x="30157" y="38151"/>
                </a:lnTo>
                <a:lnTo>
                  <a:pt x="30498" y="38871"/>
                </a:lnTo>
                <a:lnTo>
                  <a:pt x="30106" y="39124"/>
                </a:lnTo>
                <a:lnTo>
                  <a:pt x="29715" y="39402"/>
                </a:lnTo>
                <a:lnTo>
                  <a:pt x="29348" y="39693"/>
                </a:lnTo>
                <a:lnTo>
                  <a:pt x="28995" y="39983"/>
                </a:lnTo>
                <a:lnTo>
                  <a:pt x="28641" y="40286"/>
                </a:lnTo>
                <a:lnTo>
                  <a:pt x="28312" y="40602"/>
                </a:lnTo>
                <a:lnTo>
                  <a:pt x="28009" y="40931"/>
                </a:lnTo>
                <a:lnTo>
                  <a:pt x="27706" y="41259"/>
                </a:lnTo>
                <a:lnTo>
                  <a:pt x="27428" y="41600"/>
                </a:lnTo>
                <a:lnTo>
                  <a:pt x="27163" y="41966"/>
                </a:lnTo>
                <a:lnTo>
                  <a:pt x="26910" y="42333"/>
                </a:lnTo>
                <a:lnTo>
                  <a:pt x="26670" y="42699"/>
                </a:lnTo>
                <a:lnTo>
                  <a:pt x="26455" y="43091"/>
                </a:lnTo>
                <a:lnTo>
                  <a:pt x="26240" y="43495"/>
                </a:lnTo>
                <a:lnTo>
                  <a:pt x="26051" y="43899"/>
                </a:lnTo>
                <a:lnTo>
                  <a:pt x="25887" y="44316"/>
                </a:lnTo>
                <a:lnTo>
                  <a:pt x="25672" y="44885"/>
                </a:lnTo>
                <a:lnTo>
                  <a:pt x="25571" y="45163"/>
                </a:lnTo>
                <a:lnTo>
                  <a:pt x="25470" y="45453"/>
                </a:lnTo>
                <a:lnTo>
                  <a:pt x="25381" y="45756"/>
                </a:lnTo>
                <a:lnTo>
                  <a:pt x="25318" y="46047"/>
                </a:lnTo>
                <a:lnTo>
                  <a:pt x="25255" y="46350"/>
                </a:lnTo>
                <a:lnTo>
                  <a:pt x="25204" y="46653"/>
                </a:lnTo>
                <a:lnTo>
                  <a:pt x="25179" y="46956"/>
                </a:lnTo>
                <a:lnTo>
                  <a:pt x="25179" y="47260"/>
                </a:lnTo>
                <a:lnTo>
                  <a:pt x="25204" y="47575"/>
                </a:lnTo>
                <a:lnTo>
                  <a:pt x="25255" y="47891"/>
                </a:lnTo>
                <a:lnTo>
                  <a:pt x="25331" y="48207"/>
                </a:lnTo>
                <a:lnTo>
                  <a:pt x="25381" y="48371"/>
                </a:lnTo>
                <a:lnTo>
                  <a:pt x="25432" y="48523"/>
                </a:lnTo>
                <a:lnTo>
                  <a:pt x="25495" y="48687"/>
                </a:lnTo>
                <a:lnTo>
                  <a:pt x="25571" y="48851"/>
                </a:lnTo>
                <a:lnTo>
                  <a:pt x="25659" y="49015"/>
                </a:lnTo>
                <a:lnTo>
                  <a:pt x="25748" y="49180"/>
                </a:lnTo>
                <a:lnTo>
                  <a:pt x="26304" y="48763"/>
                </a:lnTo>
                <a:lnTo>
                  <a:pt x="26834" y="48346"/>
                </a:lnTo>
                <a:lnTo>
                  <a:pt x="27327" y="47916"/>
                </a:lnTo>
                <a:lnTo>
                  <a:pt x="27807" y="47474"/>
                </a:lnTo>
                <a:lnTo>
                  <a:pt x="28262" y="47020"/>
                </a:lnTo>
                <a:lnTo>
                  <a:pt x="28679" y="46539"/>
                </a:lnTo>
                <a:lnTo>
                  <a:pt x="28881" y="46299"/>
                </a:lnTo>
                <a:lnTo>
                  <a:pt x="29070" y="46059"/>
                </a:lnTo>
                <a:lnTo>
                  <a:pt x="29260" y="45807"/>
                </a:lnTo>
                <a:lnTo>
                  <a:pt x="29449" y="45554"/>
                </a:lnTo>
                <a:lnTo>
                  <a:pt x="29614" y="45301"/>
                </a:lnTo>
                <a:lnTo>
                  <a:pt x="29790" y="45036"/>
                </a:lnTo>
                <a:lnTo>
                  <a:pt x="29942" y="44771"/>
                </a:lnTo>
                <a:lnTo>
                  <a:pt x="30094" y="44493"/>
                </a:lnTo>
                <a:lnTo>
                  <a:pt x="30245" y="44228"/>
                </a:lnTo>
                <a:lnTo>
                  <a:pt x="30384" y="43937"/>
                </a:lnTo>
                <a:lnTo>
                  <a:pt x="30511" y="43659"/>
                </a:lnTo>
                <a:lnTo>
                  <a:pt x="30637" y="43369"/>
                </a:lnTo>
                <a:lnTo>
                  <a:pt x="30751" y="43066"/>
                </a:lnTo>
                <a:lnTo>
                  <a:pt x="30852" y="42775"/>
                </a:lnTo>
                <a:lnTo>
                  <a:pt x="30953" y="42459"/>
                </a:lnTo>
                <a:lnTo>
                  <a:pt x="31041" y="42156"/>
                </a:lnTo>
                <a:lnTo>
                  <a:pt x="31130" y="41840"/>
                </a:lnTo>
                <a:lnTo>
                  <a:pt x="31205" y="41512"/>
                </a:lnTo>
                <a:lnTo>
                  <a:pt x="31269" y="41183"/>
                </a:lnTo>
                <a:lnTo>
                  <a:pt x="31319" y="40842"/>
                </a:lnTo>
                <a:lnTo>
                  <a:pt x="31509" y="41385"/>
                </a:lnTo>
                <a:lnTo>
                  <a:pt x="31711" y="41916"/>
                </a:lnTo>
                <a:lnTo>
                  <a:pt x="31900" y="42459"/>
                </a:lnTo>
                <a:lnTo>
                  <a:pt x="32090" y="43002"/>
                </a:lnTo>
                <a:lnTo>
                  <a:pt x="32166" y="43268"/>
                </a:lnTo>
                <a:lnTo>
                  <a:pt x="32241" y="43533"/>
                </a:lnTo>
                <a:lnTo>
                  <a:pt x="32292" y="43798"/>
                </a:lnTo>
                <a:lnTo>
                  <a:pt x="32342" y="44063"/>
                </a:lnTo>
                <a:lnTo>
                  <a:pt x="32368" y="44316"/>
                </a:lnTo>
                <a:lnTo>
                  <a:pt x="32368" y="44581"/>
                </a:lnTo>
                <a:lnTo>
                  <a:pt x="32368" y="44834"/>
                </a:lnTo>
                <a:lnTo>
                  <a:pt x="32330" y="45087"/>
                </a:lnTo>
                <a:lnTo>
                  <a:pt x="32178" y="45958"/>
                </a:lnTo>
                <a:lnTo>
                  <a:pt x="32065" y="46830"/>
                </a:lnTo>
                <a:lnTo>
                  <a:pt x="31963" y="47689"/>
                </a:lnTo>
                <a:lnTo>
                  <a:pt x="31926" y="48131"/>
                </a:lnTo>
                <a:lnTo>
                  <a:pt x="31900" y="48561"/>
                </a:lnTo>
                <a:lnTo>
                  <a:pt x="31875" y="48990"/>
                </a:lnTo>
                <a:lnTo>
                  <a:pt x="31862" y="49432"/>
                </a:lnTo>
                <a:lnTo>
                  <a:pt x="31862" y="49862"/>
                </a:lnTo>
                <a:lnTo>
                  <a:pt x="31862" y="50291"/>
                </a:lnTo>
                <a:lnTo>
                  <a:pt x="31875" y="50734"/>
                </a:lnTo>
                <a:lnTo>
                  <a:pt x="31900" y="51163"/>
                </a:lnTo>
                <a:lnTo>
                  <a:pt x="31938" y="51605"/>
                </a:lnTo>
                <a:lnTo>
                  <a:pt x="31976" y="52035"/>
                </a:lnTo>
                <a:lnTo>
                  <a:pt x="32027" y="52464"/>
                </a:lnTo>
                <a:lnTo>
                  <a:pt x="32102" y="52881"/>
                </a:lnTo>
                <a:lnTo>
                  <a:pt x="32191" y="53285"/>
                </a:lnTo>
                <a:lnTo>
                  <a:pt x="32305" y="53677"/>
                </a:lnTo>
                <a:lnTo>
                  <a:pt x="32431" y="54069"/>
                </a:lnTo>
                <a:lnTo>
                  <a:pt x="32582" y="54448"/>
                </a:lnTo>
                <a:lnTo>
                  <a:pt x="32747" y="54814"/>
                </a:lnTo>
                <a:lnTo>
                  <a:pt x="32936" y="55168"/>
                </a:lnTo>
                <a:lnTo>
                  <a:pt x="33138" y="55521"/>
                </a:lnTo>
                <a:lnTo>
                  <a:pt x="33353" y="55862"/>
                </a:lnTo>
                <a:lnTo>
                  <a:pt x="33593" y="56191"/>
                </a:lnTo>
                <a:lnTo>
                  <a:pt x="33846" y="56507"/>
                </a:lnTo>
                <a:lnTo>
                  <a:pt x="34124" y="56822"/>
                </a:lnTo>
                <a:lnTo>
                  <a:pt x="34402" y="57113"/>
                </a:lnTo>
                <a:lnTo>
                  <a:pt x="34705" y="57416"/>
                </a:lnTo>
                <a:lnTo>
                  <a:pt x="35033" y="57694"/>
                </a:lnTo>
                <a:lnTo>
                  <a:pt x="35147" y="57783"/>
                </a:lnTo>
                <a:lnTo>
                  <a:pt x="35261" y="57871"/>
                </a:lnTo>
                <a:lnTo>
                  <a:pt x="35375" y="57934"/>
                </a:lnTo>
                <a:lnTo>
                  <a:pt x="35488" y="57997"/>
                </a:lnTo>
                <a:lnTo>
                  <a:pt x="35589" y="58048"/>
                </a:lnTo>
                <a:lnTo>
                  <a:pt x="35703" y="58073"/>
                </a:lnTo>
                <a:lnTo>
                  <a:pt x="35804" y="58086"/>
                </a:lnTo>
                <a:lnTo>
                  <a:pt x="35893" y="58086"/>
                </a:lnTo>
                <a:lnTo>
                  <a:pt x="35994" y="58073"/>
                </a:lnTo>
                <a:lnTo>
                  <a:pt x="36082" y="58023"/>
                </a:lnTo>
                <a:lnTo>
                  <a:pt x="36158" y="57972"/>
                </a:lnTo>
                <a:lnTo>
                  <a:pt x="36234" y="57884"/>
                </a:lnTo>
                <a:lnTo>
                  <a:pt x="36297" y="57783"/>
                </a:lnTo>
                <a:lnTo>
                  <a:pt x="36360" y="57656"/>
                </a:lnTo>
                <a:lnTo>
                  <a:pt x="36410" y="57505"/>
                </a:lnTo>
                <a:lnTo>
                  <a:pt x="36448" y="57328"/>
                </a:lnTo>
                <a:lnTo>
                  <a:pt x="36537" y="56898"/>
                </a:lnTo>
                <a:lnTo>
                  <a:pt x="36600" y="56469"/>
                </a:lnTo>
                <a:lnTo>
                  <a:pt x="36663" y="56052"/>
                </a:lnTo>
                <a:lnTo>
                  <a:pt x="36714" y="55622"/>
                </a:lnTo>
                <a:lnTo>
                  <a:pt x="36752" y="55205"/>
                </a:lnTo>
                <a:lnTo>
                  <a:pt x="36789" y="54789"/>
                </a:lnTo>
                <a:lnTo>
                  <a:pt x="36802" y="54372"/>
                </a:lnTo>
                <a:lnTo>
                  <a:pt x="36815" y="53955"/>
                </a:lnTo>
                <a:lnTo>
                  <a:pt x="36815" y="53551"/>
                </a:lnTo>
                <a:lnTo>
                  <a:pt x="36802" y="53134"/>
                </a:lnTo>
                <a:lnTo>
                  <a:pt x="36789" y="52729"/>
                </a:lnTo>
                <a:lnTo>
                  <a:pt x="36752" y="52325"/>
                </a:lnTo>
                <a:lnTo>
                  <a:pt x="36714" y="51921"/>
                </a:lnTo>
                <a:lnTo>
                  <a:pt x="36663" y="51529"/>
                </a:lnTo>
                <a:lnTo>
                  <a:pt x="36600" y="51125"/>
                </a:lnTo>
                <a:lnTo>
                  <a:pt x="36524" y="50734"/>
                </a:lnTo>
                <a:lnTo>
                  <a:pt x="36448" y="50342"/>
                </a:lnTo>
                <a:lnTo>
                  <a:pt x="36347" y="49950"/>
                </a:lnTo>
                <a:lnTo>
                  <a:pt x="36234" y="49559"/>
                </a:lnTo>
                <a:lnTo>
                  <a:pt x="36120" y="49180"/>
                </a:lnTo>
                <a:lnTo>
                  <a:pt x="35994" y="48788"/>
                </a:lnTo>
                <a:lnTo>
                  <a:pt x="35842" y="48409"/>
                </a:lnTo>
                <a:lnTo>
                  <a:pt x="35690" y="48030"/>
                </a:lnTo>
                <a:lnTo>
                  <a:pt x="35526" y="47651"/>
                </a:lnTo>
                <a:lnTo>
                  <a:pt x="35337" y="47285"/>
                </a:lnTo>
                <a:lnTo>
                  <a:pt x="35147" y="46918"/>
                </a:lnTo>
                <a:lnTo>
                  <a:pt x="34945" y="46552"/>
                </a:lnTo>
                <a:lnTo>
                  <a:pt x="34730" y="46186"/>
                </a:lnTo>
                <a:lnTo>
                  <a:pt x="34503" y="45819"/>
                </a:lnTo>
                <a:lnTo>
                  <a:pt x="34250" y="45466"/>
                </a:lnTo>
                <a:lnTo>
                  <a:pt x="33997" y="45099"/>
                </a:lnTo>
                <a:lnTo>
                  <a:pt x="33732" y="44746"/>
                </a:lnTo>
                <a:lnTo>
                  <a:pt x="33505" y="44442"/>
                </a:lnTo>
                <a:lnTo>
                  <a:pt x="33404" y="44291"/>
                </a:lnTo>
                <a:lnTo>
                  <a:pt x="33315" y="44127"/>
                </a:lnTo>
                <a:lnTo>
                  <a:pt x="33227" y="43962"/>
                </a:lnTo>
                <a:lnTo>
                  <a:pt x="33151" y="43786"/>
                </a:lnTo>
                <a:lnTo>
                  <a:pt x="33075" y="43621"/>
                </a:lnTo>
                <a:lnTo>
                  <a:pt x="33025" y="43444"/>
                </a:lnTo>
                <a:lnTo>
                  <a:pt x="32886" y="42889"/>
                </a:lnTo>
                <a:lnTo>
                  <a:pt x="32721" y="42345"/>
                </a:lnTo>
                <a:lnTo>
                  <a:pt x="32557" y="41802"/>
                </a:lnTo>
                <a:lnTo>
                  <a:pt x="32380" y="41272"/>
                </a:lnTo>
                <a:lnTo>
                  <a:pt x="32191" y="40754"/>
                </a:lnTo>
                <a:lnTo>
                  <a:pt x="32001" y="40223"/>
                </a:lnTo>
                <a:lnTo>
                  <a:pt x="31787" y="39718"/>
                </a:lnTo>
                <a:lnTo>
                  <a:pt x="31572" y="39213"/>
                </a:lnTo>
                <a:lnTo>
                  <a:pt x="31357" y="38707"/>
                </a:lnTo>
                <a:lnTo>
                  <a:pt x="31117" y="38215"/>
                </a:lnTo>
                <a:lnTo>
                  <a:pt x="30877" y="37722"/>
                </a:lnTo>
                <a:lnTo>
                  <a:pt x="30612" y="37242"/>
                </a:lnTo>
                <a:lnTo>
                  <a:pt x="30359" y="36762"/>
                </a:lnTo>
                <a:lnTo>
                  <a:pt x="30081" y="36294"/>
                </a:lnTo>
                <a:lnTo>
                  <a:pt x="29803" y="35827"/>
                </a:lnTo>
                <a:lnTo>
                  <a:pt x="29513" y="35372"/>
                </a:lnTo>
                <a:lnTo>
                  <a:pt x="29209" y="34917"/>
                </a:lnTo>
                <a:lnTo>
                  <a:pt x="28893" y="34475"/>
                </a:lnTo>
                <a:lnTo>
                  <a:pt x="28578" y="34033"/>
                </a:lnTo>
                <a:lnTo>
                  <a:pt x="28249" y="33591"/>
                </a:lnTo>
                <a:lnTo>
                  <a:pt x="27921" y="33162"/>
                </a:lnTo>
                <a:lnTo>
                  <a:pt x="27580" y="32732"/>
                </a:lnTo>
                <a:lnTo>
                  <a:pt x="27226" y="32315"/>
                </a:lnTo>
                <a:lnTo>
                  <a:pt x="26859" y="31898"/>
                </a:lnTo>
                <a:lnTo>
                  <a:pt x="26493" y="31494"/>
                </a:lnTo>
                <a:lnTo>
                  <a:pt x="26114" y="31090"/>
                </a:lnTo>
                <a:lnTo>
                  <a:pt x="25735" y="30686"/>
                </a:lnTo>
                <a:lnTo>
                  <a:pt x="25343" y="30294"/>
                </a:lnTo>
                <a:lnTo>
                  <a:pt x="24939" y="29902"/>
                </a:lnTo>
                <a:lnTo>
                  <a:pt x="24522" y="29523"/>
                </a:lnTo>
                <a:lnTo>
                  <a:pt x="24105" y="29144"/>
                </a:lnTo>
                <a:lnTo>
                  <a:pt x="23688" y="28765"/>
                </a:lnTo>
                <a:lnTo>
                  <a:pt x="23613" y="28702"/>
                </a:lnTo>
                <a:lnTo>
                  <a:pt x="23537" y="28626"/>
                </a:lnTo>
                <a:lnTo>
                  <a:pt x="23398" y="28437"/>
                </a:lnTo>
                <a:lnTo>
                  <a:pt x="23284" y="28247"/>
                </a:lnTo>
                <a:lnTo>
                  <a:pt x="23183" y="28033"/>
                </a:lnTo>
                <a:lnTo>
                  <a:pt x="23095" y="27805"/>
                </a:lnTo>
                <a:lnTo>
                  <a:pt x="23031" y="27578"/>
                </a:lnTo>
                <a:lnTo>
                  <a:pt x="22994" y="27351"/>
                </a:lnTo>
                <a:lnTo>
                  <a:pt x="22968" y="27136"/>
                </a:lnTo>
                <a:lnTo>
                  <a:pt x="22930" y="24988"/>
                </a:lnTo>
                <a:lnTo>
                  <a:pt x="22905" y="22853"/>
                </a:lnTo>
                <a:lnTo>
                  <a:pt x="22867" y="18558"/>
                </a:lnTo>
                <a:lnTo>
                  <a:pt x="22842" y="16411"/>
                </a:lnTo>
                <a:lnTo>
                  <a:pt x="22791" y="14263"/>
                </a:lnTo>
                <a:lnTo>
                  <a:pt x="22754" y="13189"/>
                </a:lnTo>
                <a:lnTo>
                  <a:pt x="22703" y="12116"/>
                </a:lnTo>
                <a:lnTo>
                  <a:pt x="22652" y="11054"/>
                </a:lnTo>
                <a:lnTo>
                  <a:pt x="22589" y="9981"/>
                </a:lnTo>
                <a:lnTo>
                  <a:pt x="22539" y="9349"/>
                </a:lnTo>
                <a:lnTo>
                  <a:pt x="22463" y="8730"/>
                </a:lnTo>
                <a:lnTo>
                  <a:pt x="22387" y="8098"/>
                </a:lnTo>
                <a:lnTo>
                  <a:pt x="22286" y="7479"/>
                </a:lnTo>
                <a:lnTo>
                  <a:pt x="22185" y="6848"/>
                </a:lnTo>
                <a:lnTo>
                  <a:pt x="22059" y="6229"/>
                </a:lnTo>
                <a:lnTo>
                  <a:pt x="21806" y="4978"/>
                </a:lnTo>
                <a:lnTo>
                  <a:pt x="21515" y="3740"/>
                </a:lnTo>
                <a:lnTo>
                  <a:pt x="21238" y="2490"/>
                </a:lnTo>
                <a:lnTo>
                  <a:pt x="20947" y="1252"/>
                </a:lnTo>
                <a:lnTo>
                  <a:pt x="206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101097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Google Shape;438;p56"/>
          <p:cNvSpPr txBox="1">
            <a:spLocks noGrp="1"/>
          </p:cNvSpPr>
          <p:nvPr>
            <p:ph type="title"/>
          </p:nvPr>
        </p:nvSpPr>
        <p:spPr>
          <a:xfrm>
            <a:off x="720000" y="288263"/>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t>KELEBIHAN IP ADDRESS</a:t>
            </a:r>
            <a:endParaRPr/>
          </a:p>
        </p:txBody>
      </p:sp>
      <p:sp>
        <p:nvSpPr>
          <p:cNvPr id="440" name="Google Shape;440;p56"/>
          <p:cNvSpPr txBox="1">
            <a:spLocks noGrp="1"/>
          </p:cNvSpPr>
          <p:nvPr>
            <p:ph type="subTitle" idx="1"/>
          </p:nvPr>
        </p:nvSpPr>
        <p:spPr>
          <a:xfrm>
            <a:off x="557707" y="918574"/>
            <a:ext cx="8302087" cy="3844883"/>
          </a:xfrm>
          <a:prstGeom prst="rect">
            <a:avLst/>
          </a:prstGeom>
        </p:spPr>
        <p:txBody>
          <a:bodyPr spcFirstLastPara="1" wrap="square" lIns="91425" tIns="91425" rIns="91425" bIns="91425" anchor="t" anchorCtr="0">
            <a:noAutofit/>
          </a:bodyPr>
          <a:lstStyle/>
          <a:p>
            <a:pPr marL="0" lvl="0" indent="0" algn="just" rtl="0">
              <a:spcBef>
                <a:spcPts val="0"/>
              </a:spcBef>
              <a:spcAft>
                <a:spcPts val="1600"/>
              </a:spcAft>
            </a:pPr>
            <a:r>
              <a:rPr lang="en-ID" sz="1400" b="1">
                <a:solidFill>
                  <a:schemeClr val="bg1">
                    <a:lumMod val="10000"/>
                  </a:schemeClr>
                </a:solidFill>
              </a:rPr>
              <a:t>1.  Memudahkan Pencarian di Jaringan Internet</a:t>
            </a:r>
          </a:p>
          <a:p>
            <a:pPr marL="0" lvl="0" indent="0" algn="just" rtl="0">
              <a:spcBef>
                <a:spcPts val="0"/>
              </a:spcBef>
              <a:spcAft>
                <a:spcPts val="1600"/>
              </a:spcAft>
            </a:pPr>
            <a:r>
              <a:rPr lang="en-ID" sz="1400" b="1">
                <a:solidFill>
                  <a:schemeClr val="bg1">
                    <a:lumMod val="10000"/>
                  </a:schemeClr>
                </a:solidFill>
              </a:rPr>
              <a:t>Salah satu keuntungan dari penggunaan IP Address adalah memudahkan dalam mencari data atau informasi di internet. Sebab, IP Address dapat memetakan lokasi setiap perangkat yang terhubung ke internet. Hal ini sangat penting bagi kamu yang sering mencari informasi di internet.</a:t>
            </a:r>
          </a:p>
          <a:p>
            <a:pPr marL="0" lvl="0" indent="0" algn="just" rtl="0">
              <a:spcBef>
                <a:spcPts val="0"/>
              </a:spcBef>
              <a:spcAft>
                <a:spcPts val="1600"/>
              </a:spcAft>
            </a:pPr>
            <a:r>
              <a:rPr lang="en-ID" sz="1400" b="1">
                <a:solidFill>
                  <a:schemeClr val="bg1">
                    <a:lumMod val="10000"/>
                  </a:schemeClr>
                </a:solidFill>
              </a:rPr>
              <a:t>2.  Penggunaan IP Address Adalah Gratis </a:t>
            </a:r>
          </a:p>
          <a:p>
            <a:pPr marL="0" lvl="0" indent="0" algn="just" rtl="0">
              <a:spcBef>
                <a:spcPts val="0"/>
              </a:spcBef>
              <a:spcAft>
                <a:spcPts val="1600"/>
              </a:spcAft>
            </a:pPr>
            <a:r>
              <a:rPr lang="en-ID" sz="1400" b="1">
                <a:solidFill>
                  <a:schemeClr val="bg1">
                    <a:lumMod val="10000"/>
                  </a:schemeClr>
                </a:solidFill>
              </a:rPr>
              <a:t>Tidak seperti domain, penggunaan IP Address adalah gratis. Kamu tidak perlu mengeluarkan biaya untuk dapat menggunakan IP Address. Hal ini tentu saja menjadi salah satu kelebihan IP Address.</a:t>
            </a:r>
          </a:p>
          <a:p>
            <a:pPr marL="0" lvl="0" indent="0" algn="just" rtl="0">
              <a:spcBef>
                <a:spcPts val="0"/>
              </a:spcBef>
              <a:spcAft>
                <a:spcPts val="1600"/>
              </a:spcAft>
            </a:pPr>
            <a:r>
              <a:rPr lang="en-ID" sz="1400" b="1">
                <a:solidFill>
                  <a:schemeClr val="bg1">
                    <a:lumMod val="10000"/>
                  </a:schemeClr>
                </a:solidFill>
              </a:rPr>
              <a:t>3.  Pemasangan Alamat IP Address Sangat Mudah</a:t>
            </a:r>
          </a:p>
          <a:p>
            <a:pPr marL="0" lvl="0" indent="0" algn="just" rtl="0">
              <a:spcBef>
                <a:spcPts val="0"/>
              </a:spcBef>
              <a:spcAft>
                <a:spcPts val="1600"/>
              </a:spcAft>
            </a:pPr>
            <a:r>
              <a:rPr lang="en-ID" sz="1400" b="1">
                <a:solidFill>
                  <a:schemeClr val="bg1">
                    <a:lumMod val="10000"/>
                  </a:schemeClr>
                </a:solidFill>
              </a:rPr>
              <a:t>Pemasangan alamat IP Address sangat mudah dilakukan. Kamu hanya perlu melakukan konfigurasi pada perangkat yang ingin kamu terhubungkan dengan internet. Setelah itu, kamu bisa mengakses jaringan internet dengan mudah menggunakan IP Address yang telah dibuat</a:t>
            </a:r>
            <a:r>
              <a:rPr lang="en-ID" sz="1400"/>
              <a:t>.</a:t>
            </a:r>
            <a:endParaRPr/>
          </a:p>
        </p:txBody>
      </p:sp>
    </p:spTree>
    <p:extLst>
      <p:ext uri="{BB962C8B-B14F-4D97-AF65-F5344CB8AC3E}">
        <p14:creationId xmlns:p14="http://schemas.microsoft.com/office/powerpoint/2010/main" val="32820045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022B8BC5-D041-6AEF-2885-78AB88BDAB9D}"/>
              </a:ext>
            </a:extLst>
          </p:cNvPr>
          <p:cNvSpPr/>
          <p:nvPr/>
        </p:nvSpPr>
        <p:spPr>
          <a:xfrm>
            <a:off x="160638" y="827903"/>
            <a:ext cx="8798011" cy="341046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solidFill>
                <a:schemeClr val="accent1">
                  <a:lumMod val="60000"/>
                  <a:lumOff val="40000"/>
                </a:schemeClr>
              </a:solidFill>
            </a:endParaRPr>
          </a:p>
        </p:txBody>
      </p:sp>
      <p:sp>
        <p:nvSpPr>
          <p:cNvPr id="440" name="Google Shape;440;p56"/>
          <p:cNvSpPr txBox="1">
            <a:spLocks noGrp="1"/>
          </p:cNvSpPr>
          <p:nvPr>
            <p:ph type="subTitle" idx="1"/>
          </p:nvPr>
        </p:nvSpPr>
        <p:spPr>
          <a:xfrm>
            <a:off x="420129" y="1141456"/>
            <a:ext cx="8303741" cy="2466157"/>
          </a:xfrm>
          <a:prstGeom prst="rect">
            <a:avLst/>
          </a:prstGeom>
        </p:spPr>
        <p:txBody>
          <a:bodyPr spcFirstLastPara="1" wrap="square" lIns="91425" tIns="91425" rIns="91425" bIns="91425" anchor="t" anchorCtr="0">
            <a:noAutofit/>
          </a:bodyPr>
          <a:lstStyle/>
          <a:p>
            <a:pPr marL="0" lvl="0" indent="0" algn="just" rtl="0">
              <a:spcBef>
                <a:spcPts val="0"/>
              </a:spcBef>
              <a:spcAft>
                <a:spcPts val="1600"/>
              </a:spcAft>
            </a:pPr>
            <a:r>
              <a:rPr lang="en-ID" b="1">
                <a:solidFill>
                  <a:schemeClr val="bg1"/>
                </a:solidFill>
              </a:rPr>
              <a:t>4. IP Address Lebih Stabil dan Cepat</a:t>
            </a:r>
          </a:p>
          <a:p>
            <a:pPr marL="0" lvl="0" indent="0" algn="just" rtl="0">
              <a:spcBef>
                <a:spcPts val="0"/>
              </a:spcBef>
              <a:spcAft>
                <a:spcPts val="1600"/>
              </a:spcAft>
            </a:pPr>
            <a:r>
              <a:rPr lang="en-ID" b="1">
                <a:solidFill>
                  <a:schemeClr val="bg1"/>
                </a:solidFill>
              </a:rPr>
              <a:t>Dalam hal kecepatan dan stabilitas, IP Address jauh lebih stabil dan cepat dibandingkan dengan domain. Alamat IP Address memiliki alamat fisik yang jelas, sehingga proses pengalamatan menjadi lebih cepat dan stabil.</a:t>
            </a:r>
          </a:p>
          <a:p>
            <a:pPr marL="0" lvl="0" indent="0" algn="just" rtl="0">
              <a:spcBef>
                <a:spcPts val="0"/>
              </a:spcBef>
              <a:spcAft>
                <a:spcPts val="1600"/>
              </a:spcAft>
            </a:pPr>
            <a:r>
              <a:rPr lang="en-ID" b="1">
                <a:solidFill>
                  <a:schemeClr val="bg1"/>
                </a:solidFill>
              </a:rPr>
              <a:t>5. IP Address Terlihat Lebih Profesional</a:t>
            </a:r>
          </a:p>
          <a:p>
            <a:pPr marL="0" lvl="0" indent="0" algn="just" rtl="0">
              <a:spcBef>
                <a:spcPts val="0"/>
              </a:spcBef>
              <a:spcAft>
                <a:spcPts val="1600"/>
              </a:spcAft>
            </a:pPr>
            <a:r>
              <a:rPr lang="en-ID" b="1">
                <a:solidFill>
                  <a:schemeClr val="bg1"/>
                </a:solidFill>
              </a:rPr>
              <a:t>IP Address terlihat lebih profesional karena terdapat angka yang dapat mencerminkan identitas dari website atau perangkat yang kamu gunakan. Hal ini sangat penting bagi kamu yang ingin menjual produk atau jasa lewat website.</a:t>
            </a:r>
          </a:p>
        </p:txBody>
      </p:sp>
    </p:spTree>
    <p:extLst>
      <p:ext uri="{BB962C8B-B14F-4D97-AF65-F5344CB8AC3E}">
        <p14:creationId xmlns:p14="http://schemas.microsoft.com/office/powerpoint/2010/main" val="18210354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022B8BC5-D041-6AEF-2885-78AB88BDAB9D}"/>
              </a:ext>
            </a:extLst>
          </p:cNvPr>
          <p:cNvSpPr/>
          <p:nvPr/>
        </p:nvSpPr>
        <p:spPr>
          <a:xfrm>
            <a:off x="160638" y="827903"/>
            <a:ext cx="8798011" cy="341046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solidFill>
                <a:schemeClr val="accent1">
                  <a:lumMod val="60000"/>
                  <a:lumOff val="40000"/>
                </a:schemeClr>
              </a:solidFill>
            </a:endParaRPr>
          </a:p>
        </p:txBody>
      </p:sp>
      <p:sp>
        <p:nvSpPr>
          <p:cNvPr id="440" name="Google Shape;440;p56"/>
          <p:cNvSpPr txBox="1">
            <a:spLocks noGrp="1"/>
          </p:cNvSpPr>
          <p:nvPr>
            <p:ph type="subTitle" idx="1"/>
          </p:nvPr>
        </p:nvSpPr>
        <p:spPr>
          <a:xfrm>
            <a:off x="420129" y="1141456"/>
            <a:ext cx="8303741" cy="2466157"/>
          </a:xfrm>
          <a:prstGeom prst="rect">
            <a:avLst/>
          </a:prstGeom>
        </p:spPr>
        <p:txBody>
          <a:bodyPr spcFirstLastPara="1" wrap="square" lIns="91425" tIns="91425" rIns="91425" bIns="91425" anchor="t" anchorCtr="0">
            <a:noAutofit/>
          </a:bodyPr>
          <a:lstStyle/>
          <a:p>
            <a:pPr marL="0" lvl="0" indent="0" algn="just" rtl="0">
              <a:spcBef>
                <a:spcPts val="0"/>
              </a:spcBef>
              <a:spcAft>
                <a:spcPts val="1600"/>
              </a:spcAft>
            </a:pPr>
            <a:r>
              <a:rPr lang="en-ID" b="1">
                <a:solidFill>
                  <a:schemeClr val="bg1"/>
                </a:solidFill>
              </a:rPr>
              <a:t>6. IP Address Lebih Sederhana</a:t>
            </a:r>
          </a:p>
          <a:p>
            <a:pPr marL="0" lvl="0" indent="0" algn="just" rtl="0">
              <a:spcBef>
                <a:spcPts val="0"/>
              </a:spcBef>
              <a:spcAft>
                <a:spcPts val="1600"/>
              </a:spcAft>
            </a:pPr>
            <a:r>
              <a:rPr lang="en-ID" b="1">
                <a:solidFill>
                  <a:schemeClr val="bg1"/>
                </a:solidFill>
              </a:rPr>
              <a:t>Penggunaan IP Address lebih sederhana dalam hal konfigurasi dan pengaturan jaringan. Hal ini tentu saja memudahkan kamu dalam mengatur jaringan dan membuat perangkat kamu terkoneksi ke internet.</a:t>
            </a:r>
          </a:p>
          <a:p>
            <a:pPr marL="0" lvl="0" indent="0" algn="just" rtl="0">
              <a:spcBef>
                <a:spcPts val="0"/>
              </a:spcBef>
              <a:spcAft>
                <a:spcPts val="1600"/>
              </a:spcAft>
            </a:pPr>
            <a:r>
              <a:rPr lang="en-ID" b="1">
                <a:solidFill>
                  <a:schemeClr val="bg1"/>
                </a:solidFill>
              </a:rPr>
              <a:t>7. IP Address Dapat Diterapkan Dalam Sistem Keamanan</a:t>
            </a:r>
          </a:p>
          <a:p>
            <a:pPr marL="0" lvl="0" indent="0" algn="just" rtl="0">
              <a:spcBef>
                <a:spcPts val="0"/>
              </a:spcBef>
              <a:spcAft>
                <a:spcPts val="1600"/>
              </a:spcAft>
            </a:pPr>
            <a:r>
              <a:rPr lang="en-ID" b="1">
                <a:solidFill>
                  <a:schemeClr val="bg1"/>
                </a:solidFill>
              </a:rPr>
              <a:t>Keamanan sangat penting dalam penggunaan jaringan internet. Dalam hal ini, IP Address dapat diterapkan dalam sistem keamanan dengan mudah dan efektif. Hal ini akan membuat jaringan kamu lebih aman dan terhindar dari serangan hacker.</a:t>
            </a:r>
          </a:p>
        </p:txBody>
      </p:sp>
    </p:spTree>
    <p:extLst>
      <p:ext uri="{BB962C8B-B14F-4D97-AF65-F5344CB8AC3E}">
        <p14:creationId xmlns:p14="http://schemas.microsoft.com/office/powerpoint/2010/main" val="24635079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Google Shape;438;p56"/>
          <p:cNvSpPr txBox="1">
            <a:spLocks noGrp="1"/>
          </p:cNvSpPr>
          <p:nvPr>
            <p:ph type="title"/>
          </p:nvPr>
        </p:nvSpPr>
        <p:spPr>
          <a:xfrm>
            <a:off x="720000" y="288263"/>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t>KEKURANGAN IP ADDRESS</a:t>
            </a:r>
            <a:endParaRPr/>
          </a:p>
        </p:txBody>
      </p:sp>
      <p:sp>
        <p:nvSpPr>
          <p:cNvPr id="440" name="Google Shape;440;p56"/>
          <p:cNvSpPr txBox="1">
            <a:spLocks noGrp="1"/>
          </p:cNvSpPr>
          <p:nvPr>
            <p:ph type="subTitle" idx="1"/>
          </p:nvPr>
        </p:nvSpPr>
        <p:spPr>
          <a:xfrm>
            <a:off x="720000" y="1171345"/>
            <a:ext cx="7704000" cy="2800809"/>
          </a:xfrm>
          <a:prstGeom prst="rect">
            <a:avLst/>
          </a:prstGeom>
        </p:spPr>
        <p:txBody>
          <a:bodyPr spcFirstLastPara="1" wrap="square" lIns="91425" tIns="91425" rIns="91425" bIns="91425" anchor="t" anchorCtr="0">
            <a:noAutofit/>
          </a:bodyPr>
          <a:lstStyle/>
          <a:p>
            <a:pPr marL="0" lvl="0" indent="0" algn="just" rtl="0">
              <a:spcBef>
                <a:spcPts val="0"/>
              </a:spcBef>
              <a:spcAft>
                <a:spcPts val="1600"/>
              </a:spcAft>
            </a:pPr>
            <a:r>
              <a:rPr lang="en-ID">
                <a:solidFill>
                  <a:schemeClr val="bg1">
                    <a:lumMod val="10000"/>
                  </a:schemeClr>
                </a:solidFill>
              </a:rPr>
              <a:t>1. Sulit Dihafal</a:t>
            </a:r>
          </a:p>
          <a:p>
            <a:pPr marL="0" lvl="0" indent="0" algn="just" rtl="0">
              <a:spcBef>
                <a:spcPts val="0"/>
              </a:spcBef>
              <a:spcAft>
                <a:spcPts val="1600"/>
              </a:spcAft>
            </a:pPr>
            <a:r>
              <a:rPr lang="en-ID">
                <a:solidFill>
                  <a:schemeClr val="bg1">
                    <a:lumMod val="10000"/>
                  </a:schemeClr>
                </a:solidFill>
              </a:rPr>
              <a:t>Salah satu kekurangan dari penggunaan IP Address adalah sulit dihafal. Alamat IP Address terdiri dari angka-angka, sehingga sulit untuk diingat. Hal ini tentu saja menjadi kendala bagi kamu yang ingin memasarkan website menggunakan alamat IP Address</a:t>
            </a:r>
          </a:p>
          <a:p>
            <a:pPr marL="0" lvl="0" indent="0" algn="just" rtl="0">
              <a:spcBef>
                <a:spcPts val="0"/>
              </a:spcBef>
              <a:spcAft>
                <a:spcPts val="1600"/>
              </a:spcAft>
            </a:pPr>
            <a:r>
              <a:rPr lang="en-ID">
                <a:solidFill>
                  <a:schemeClr val="bg1">
                    <a:lumMod val="10000"/>
                  </a:schemeClr>
                </a:solidFill>
              </a:rPr>
              <a:t>2. Tidak Sepenuhnya Aman</a:t>
            </a:r>
          </a:p>
          <a:p>
            <a:pPr marL="0" lvl="0" indent="0" algn="just" rtl="0">
              <a:spcBef>
                <a:spcPts val="0"/>
              </a:spcBef>
              <a:spcAft>
                <a:spcPts val="1600"/>
              </a:spcAft>
            </a:pPr>
            <a:r>
              <a:rPr lang="en-ID">
                <a:solidFill>
                  <a:schemeClr val="bg1">
                    <a:lumMod val="10000"/>
                  </a:schemeClr>
                </a:solidFill>
              </a:rPr>
              <a:t>Walaupun IP Address terlihat lebih aman, namun sebenarnya tidak sepenuhnya aman bagi penggunanya. Dalam hal ini, kamu harus memperhatikan keamanan jaringan dan perlindungan dari serangan hacker.</a:t>
            </a:r>
          </a:p>
        </p:txBody>
      </p:sp>
    </p:spTree>
    <p:extLst>
      <p:ext uri="{BB962C8B-B14F-4D97-AF65-F5344CB8AC3E}">
        <p14:creationId xmlns:p14="http://schemas.microsoft.com/office/powerpoint/2010/main" val="18292565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022B8BC5-D041-6AEF-2885-78AB88BDAB9D}"/>
              </a:ext>
            </a:extLst>
          </p:cNvPr>
          <p:cNvSpPr/>
          <p:nvPr/>
        </p:nvSpPr>
        <p:spPr>
          <a:xfrm>
            <a:off x="172994" y="988541"/>
            <a:ext cx="8798011" cy="3410466"/>
          </a:xfrm>
          <a:prstGeom prst="roundRect">
            <a:avLst/>
          </a:prstGeom>
          <a:solidFill>
            <a:schemeClr val="accent4">
              <a:lumMod val="75000"/>
            </a:schemeClr>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solidFill>
                <a:schemeClr val="accent1">
                  <a:lumMod val="60000"/>
                  <a:lumOff val="40000"/>
                </a:schemeClr>
              </a:solidFill>
            </a:endParaRPr>
          </a:p>
        </p:txBody>
      </p:sp>
      <p:sp>
        <p:nvSpPr>
          <p:cNvPr id="440" name="Google Shape;440;p56"/>
          <p:cNvSpPr txBox="1">
            <a:spLocks noGrp="1"/>
          </p:cNvSpPr>
          <p:nvPr>
            <p:ph type="subTitle" idx="1"/>
          </p:nvPr>
        </p:nvSpPr>
        <p:spPr>
          <a:xfrm>
            <a:off x="420129" y="1141456"/>
            <a:ext cx="8303741" cy="2466157"/>
          </a:xfrm>
          <a:prstGeom prst="rect">
            <a:avLst/>
          </a:prstGeom>
        </p:spPr>
        <p:txBody>
          <a:bodyPr spcFirstLastPara="1" wrap="square" lIns="91425" tIns="91425" rIns="91425" bIns="91425" anchor="t" anchorCtr="0">
            <a:noAutofit/>
          </a:bodyPr>
          <a:lstStyle/>
          <a:p>
            <a:pPr marL="0" lvl="0" indent="0" algn="just" rtl="0">
              <a:spcBef>
                <a:spcPts val="0"/>
              </a:spcBef>
              <a:spcAft>
                <a:spcPts val="1600"/>
              </a:spcAft>
            </a:pPr>
            <a:r>
              <a:rPr lang="en-ID" b="1">
                <a:solidFill>
                  <a:schemeClr val="bg1"/>
                </a:solidFill>
              </a:rPr>
              <a:t>3. Tidak Dapat Dikustomisasi</a:t>
            </a:r>
          </a:p>
          <a:p>
            <a:pPr marL="0" lvl="0" indent="0" algn="just" rtl="0">
              <a:spcBef>
                <a:spcPts val="0"/>
              </a:spcBef>
              <a:spcAft>
                <a:spcPts val="1600"/>
              </a:spcAft>
            </a:pPr>
            <a:r>
              <a:rPr lang="en-ID" b="1">
                <a:solidFill>
                  <a:schemeClr val="bg1"/>
                </a:solidFill>
              </a:rPr>
              <a:t>Salah satu kerugian dari penggunaan IP Address adalah tidak dapat dikustomisasi. Ini tentu saja membuat penggunaan IP Address menjadi kurang fleksibel jika dibandingkan dengan penggunaan domain.</a:t>
            </a:r>
          </a:p>
          <a:p>
            <a:pPr marL="0" lvl="0" indent="0" algn="just" rtl="0">
              <a:spcBef>
                <a:spcPts val="0"/>
              </a:spcBef>
              <a:spcAft>
                <a:spcPts val="1600"/>
              </a:spcAft>
            </a:pPr>
            <a:r>
              <a:rPr lang="en-ID" b="1">
                <a:solidFill>
                  <a:schemeClr val="bg1"/>
                </a:solidFill>
              </a:rPr>
              <a:t>4. IP Address Sangat Bergantung Pada Provider Internet</a:t>
            </a:r>
          </a:p>
          <a:p>
            <a:pPr marL="0" lvl="0" indent="0" algn="just" rtl="0">
              <a:spcBef>
                <a:spcPts val="0"/>
              </a:spcBef>
              <a:spcAft>
                <a:spcPts val="1600"/>
              </a:spcAft>
            </a:pPr>
            <a:r>
              <a:rPr lang="en-ID" b="1">
                <a:solidFill>
                  <a:schemeClr val="bg1"/>
                </a:solidFill>
              </a:rPr>
              <a:t>IP Address sangat bergantung pada provider internet. Hal ini karena provider internetlah yang menentukan alamat IP Address yang akan diberikan pada perangkat kamu. Jika provider internet mengalami masalah, maka alamat IP Address juga akan terganggu.</a:t>
            </a:r>
          </a:p>
        </p:txBody>
      </p:sp>
    </p:spTree>
    <p:extLst>
      <p:ext uri="{BB962C8B-B14F-4D97-AF65-F5344CB8AC3E}">
        <p14:creationId xmlns:p14="http://schemas.microsoft.com/office/powerpoint/2010/main" val="16944469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022B8BC5-D041-6AEF-2885-78AB88BDAB9D}"/>
              </a:ext>
            </a:extLst>
          </p:cNvPr>
          <p:cNvSpPr/>
          <p:nvPr/>
        </p:nvSpPr>
        <p:spPr>
          <a:xfrm>
            <a:off x="172994" y="271848"/>
            <a:ext cx="8798011" cy="4534929"/>
          </a:xfrm>
          <a:prstGeom prst="roundRect">
            <a:avLst/>
          </a:prstGeom>
          <a:solidFill>
            <a:schemeClr val="accent4">
              <a:lumMod val="75000"/>
            </a:schemeClr>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solidFill>
                <a:schemeClr val="accent1">
                  <a:lumMod val="60000"/>
                  <a:lumOff val="40000"/>
                </a:schemeClr>
              </a:solidFill>
            </a:endParaRPr>
          </a:p>
        </p:txBody>
      </p:sp>
      <p:sp>
        <p:nvSpPr>
          <p:cNvPr id="440" name="Google Shape;440;p56"/>
          <p:cNvSpPr txBox="1">
            <a:spLocks noGrp="1"/>
          </p:cNvSpPr>
          <p:nvPr>
            <p:ph type="subTitle" idx="1"/>
          </p:nvPr>
        </p:nvSpPr>
        <p:spPr>
          <a:xfrm>
            <a:off x="420128" y="498905"/>
            <a:ext cx="8303741" cy="2466157"/>
          </a:xfrm>
          <a:prstGeom prst="rect">
            <a:avLst/>
          </a:prstGeom>
        </p:spPr>
        <p:txBody>
          <a:bodyPr spcFirstLastPara="1" wrap="square" lIns="91425" tIns="91425" rIns="91425" bIns="91425" anchor="t" anchorCtr="0">
            <a:noAutofit/>
          </a:bodyPr>
          <a:lstStyle/>
          <a:p>
            <a:pPr marL="0" lvl="0" indent="0" algn="just" rtl="0">
              <a:spcBef>
                <a:spcPts val="0"/>
              </a:spcBef>
              <a:spcAft>
                <a:spcPts val="1600"/>
              </a:spcAft>
            </a:pPr>
            <a:r>
              <a:rPr lang="en-ID" b="1">
                <a:solidFill>
                  <a:schemeClr val="bg1"/>
                </a:solidFill>
              </a:rPr>
              <a:t>5. IP Address Hanya Bisa Digunakan Pada Satu Perangkat</a:t>
            </a:r>
          </a:p>
          <a:p>
            <a:pPr marL="0" lvl="0" indent="0" algn="just" rtl="0">
              <a:spcBef>
                <a:spcPts val="0"/>
              </a:spcBef>
              <a:spcAft>
                <a:spcPts val="1600"/>
              </a:spcAft>
            </a:pPr>
            <a:r>
              <a:rPr lang="en-ID" b="1">
                <a:solidFill>
                  <a:schemeClr val="bg1"/>
                </a:solidFill>
              </a:rPr>
              <a:t>Salah satu kelemahan dari penggunaan IP Address adalah hanya bisa digunakan pada satu perangkat saja. Hal ini membuat kamu harus membeli IP Address baru jika ingin terhubung dengan internet menggunakan perangkat lain.</a:t>
            </a:r>
          </a:p>
          <a:p>
            <a:pPr marL="0" lvl="0" indent="0" algn="just" rtl="0">
              <a:spcBef>
                <a:spcPts val="0"/>
              </a:spcBef>
              <a:spcAft>
                <a:spcPts val="1600"/>
              </a:spcAft>
            </a:pPr>
            <a:r>
              <a:rPr lang="en-ID" b="1">
                <a:solidFill>
                  <a:schemeClr val="bg1"/>
                </a:solidFill>
              </a:rPr>
              <a:t>6. IP Address Tidak Terlalu User-Friendly</a:t>
            </a:r>
          </a:p>
          <a:p>
            <a:pPr marL="0" lvl="0" indent="0" algn="just" rtl="0">
              <a:spcBef>
                <a:spcPts val="0"/>
              </a:spcBef>
              <a:spcAft>
                <a:spcPts val="1600"/>
              </a:spcAft>
            </a:pPr>
            <a:r>
              <a:rPr lang="en-ID" b="1">
                <a:solidFill>
                  <a:schemeClr val="bg1"/>
                </a:solidFill>
              </a:rPr>
              <a:t>IP Address tidak terlalu user-friendly jika dibandingkan dengan domain. Hal ini membuat penggunaan IP Address menjadi kurang mudah dan praktis bagi beberapa orang.</a:t>
            </a:r>
          </a:p>
          <a:p>
            <a:pPr marL="0" lvl="0" indent="0" algn="just" rtl="0">
              <a:spcBef>
                <a:spcPts val="0"/>
              </a:spcBef>
              <a:spcAft>
                <a:spcPts val="1600"/>
              </a:spcAft>
            </a:pPr>
            <a:r>
              <a:rPr lang="en-ID" b="1">
                <a:solidFill>
                  <a:schemeClr val="bg1"/>
                </a:solidFill>
              </a:rPr>
              <a:t>7. IP Address Lebih Rawan Terkena Blacklist</a:t>
            </a:r>
          </a:p>
          <a:p>
            <a:pPr marL="0" lvl="0" indent="0" algn="just" rtl="0">
              <a:spcBef>
                <a:spcPts val="0"/>
              </a:spcBef>
              <a:spcAft>
                <a:spcPts val="1600"/>
              </a:spcAft>
            </a:pPr>
            <a:r>
              <a:rPr lang="en-ID" b="1">
                <a:solidFill>
                  <a:schemeClr val="bg1"/>
                </a:solidFill>
              </a:rPr>
              <a:t>IP Address lebih mudah terkena blacklist. Jika suatu perangkat yang menggunakan IP Address tersebut mendapatkan masalah seperti spamming, maka alamat IP Address tersebut akan terkena blacklist.</a:t>
            </a:r>
          </a:p>
        </p:txBody>
      </p:sp>
    </p:spTree>
    <p:extLst>
      <p:ext uri="{BB962C8B-B14F-4D97-AF65-F5344CB8AC3E}">
        <p14:creationId xmlns:p14="http://schemas.microsoft.com/office/powerpoint/2010/main" val="31686925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 name="Rectangle 1">
            <a:extLst>
              <a:ext uri="{FF2B5EF4-FFF2-40B4-BE49-F238E27FC236}">
                <a16:creationId xmlns:a16="http://schemas.microsoft.com/office/drawing/2014/main" id="{F74D7379-CCFA-3E28-A3B1-2193722DB62F}"/>
              </a:ext>
            </a:extLst>
          </p:cNvPr>
          <p:cNvSpPr/>
          <p:nvPr/>
        </p:nvSpPr>
        <p:spPr>
          <a:xfrm>
            <a:off x="654908" y="1791730"/>
            <a:ext cx="7846541" cy="208829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D"/>
          </a:p>
        </p:txBody>
      </p:sp>
      <p:sp>
        <p:nvSpPr>
          <p:cNvPr id="224" name="Google Shape;224;p41"/>
          <p:cNvSpPr txBox="1">
            <a:spLocks noGrp="1"/>
          </p:cNvSpPr>
          <p:nvPr>
            <p:ph type="subTitle" idx="1"/>
          </p:nvPr>
        </p:nvSpPr>
        <p:spPr>
          <a:xfrm>
            <a:off x="993445" y="2016189"/>
            <a:ext cx="7157109" cy="140663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D" sz="1800">
                <a:solidFill>
                  <a:schemeClr val="bg1">
                    <a:lumMod val="10000"/>
                  </a:schemeClr>
                </a:solidFill>
              </a:rPr>
              <a:t>IP address adalah identitas untuk sebuah komputer dalam suatu jaringan internet. Oleh karena itu, pemilik sebuah website dapat mengetahui semua IP address yang mengakses situsnya sendiri. Selanjutnya, IP address berfungsi sebagai alamat pengiriman data ke perangkat yang kita gunakan.</a:t>
            </a:r>
            <a:endParaRPr sz="1800">
              <a:solidFill>
                <a:schemeClr val="bg1">
                  <a:lumMod val="10000"/>
                </a:schemeClr>
              </a:solidFill>
            </a:endParaRPr>
          </a:p>
        </p:txBody>
      </p:sp>
      <p:sp>
        <p:nvSpPr>
          <p:cNvPr id="4" name="TextBox 3">
            <a:extLst>
              <a:ext uri="{FF2B5EF4-FFF2-40B4-BE49-F238E27FC236}">
                <a16:creationId xmlns:a16="http://schemas.microsoft.com/office/drawing/2014/main" id="{F89DB70B-4931-CC14-81C5-69F47741D5B1}"/>
              </a:ext>
            </a:extLst>
          </p:cNvPr>
          <p:cNvSpPr txBox="1"/>
          <p:nvPr/>
        </p:nvSpPr>
        <p:spPr>
          <a:xfrm>
            <a:off x="3262182" y="878757"/>
            <a:ext cx="2619634" cy="769441"/>
          </a:xfrm>
          <a:prstGeom prst="rect">
            <a:avLst/>
          </a:prstGeom>
          <a:noFill/>
        </p:spPr>
        <p:txBody>
          <a:bodyPr wrap="square">
            <a:spAutoFit/>
          </a:bodyPr>
          <a:lstStyle/>
          <a:p>
            <a:r>
              <a:rPr lang="en-ID" sz="4400" b="1">
                <a:latin typeface="Agency FB" panose="020B0503020202020204" pitchFamily="34" charset="0"/>
              </a:rPr>
              <a:t>KESIMPULAN</a:t>
            </a:r>
          </a:p>
        </p:txBody>
      </p:sp>
    </p:spTree>
    <p:extLst>
      <p:ext uri="{BB962C8B-B14F-4D97-AF65-F5344CB8AC3E}">
        <p14:creationId xmlns:p14="http://schemas.microsoft.com/office/powerpoint/2010/main" val="41616270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05"/>
        <p:cNvGrpSpPr/>
        <p:nvPr/>
      </p:nvGrpSpPr>
      <p:grpSpPr>
        <a:xfrm>
          <a:off x="0" y="0"/>
          <a:ext cx="0" cy="0"/>
          <a:chOff x="0" y="0"/>
          <a:chExt cx="0" cy="0"/>
        </a:xfrm>
      </p:grpSpPr>
      <p:sp>
        <p:nvSpPr>
          <p:cNvPr id="606" name="Google Shape;606;p65"/>
          <p:cNvSpPr txBox="1">
            <a:spLocks noGrp="1"/>
          </p:cNvSpPr>
          <p:nvPr>
            <p:ph type="ctrTitle"/>
          </p:nvPr>
        </p:nvSpPr>
        <p:spPr>
          <a:xfrm>
            <a:off x="4158558" y="2079750"/>
            <a:ext cx="4325700" cy="984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D"/>
              <a:t>THANKS</a:t>
            </a:r>
            <a:br>
              <a:rPr lang="en-ID"/>
            </a:br>
            <a:r>
              <a:rPr lang="en-ID"/>
              <a:t>FOR YOUR </a:t>
            </a:r>
            <a:br>
              <a:rPr lang="en-ID"/>
            </a:br>
            <a:r>
              <a:rPr lang="en-ID"/>
              <a:t>ATTENTION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48"/>
          <p:cNvSpPr/>
          <p:nvPr/>
        </p:nvSpPr>
        <p:spPr>
          <a:xfrm rot="10800000">
            <a:off x="1640152" y="2551239"/>
            <a:ext cx="602296" cy="602319"/>
          </a:xfrm>
          <a:custGeom>
            <a:avLst/>
            <a:gdLst/>
            <a:ahLst/>
            <a:cxnLst/>
            <a:rect l="l" t="t" r="r" b="b"/>
            <a:pathLst>
              <a:path w="103710" h="103714" extrusionOk="0">
                <a:moveTo>
                  <a:pt x="51861" y="0"/>
                </a:moveTo>
                <a:lnTo>
                  <a:pt x="51192" y="13"/>
                </a:lnTo>
                <a:lnTo>
                  <a:pt x="50522" y="25"/>
                </a:lnTo>
                <a:lnTo>
                  <a:pt x="49852" y="38"/>
                </a:lnTo>
                <a:lnTo>
                  <a:pt x="49183" y="76"/>
                </a:lnTo>
                <a:lnTo>
                  <a:pt x="48526" y="114"/>
                </a:lnTo>
                <a:lnTo>
                  <a:pt x="47869" y="152"/>
                </a:lnTo>
                <a:lnTo>
                  <a:pt x="47212" y="215"/>
                </a:lnTo>
                <a:lnTo>
                  <a:pt x="46555" y="278"/>
                </a:lnTo>
                <a:lnTo>
                  <a:pt x="45898" y="341"/>
                </a:lnTo>
                <a:lnTo>
                  <a:pt x="45254" y="417"/>
                </a:lnTo>
                <a:lnTo>
                  <a:pt x="44610" y="505"/>
                </a:lnTo>
                <a:lnTo>
                  <a:pt x="43965" y="607"/>
                </a:lnTo>
                <a:lnTo>
                  <a:pt x="43321" y="708"/>
                </a:lnTo>
                <a:lnTo>
                  <a:pt x="42677" y="821"/>
                </a:lnTo>
                <a:lnTo>
                  <a:pt x="42045" y="935"/>
                </a:lnTo>
                <a:lnTo>
                  <a:pt x="41401" y="1061"/>
                </a:lnTo>
                <a:lnTo>
                  <a:pt x="40769" y="1188"/>
                </a:lnTo>
                <a:lnTo>
                  <a:pt x="40150" y="1339"/>
                </a:lnTo>
                <a:lnTo>
                  <a:pt x="39518" y="1478"/>
                </a:lnTo>
                <a:lnTo>
                  <a:pt x="38899" y="1642"/>
                </a:lnTo>
                <a:lnTo>
                  <a:pt x="38280" y="1807"/>
                </a:lnTo>
                <a:lnTo>
                  <a:pt x="37661" y="1971"/>
                </a:lnTo>
                <a:lnTo>
                  <a:pt x="37042" y="2148"/>
                </a:lnTo>
                <a:lnTo>
                  <a:pt x="36436" y="2337"/>
                </a:lnTo>
                <a:lnTo>
                  <a:pt x="35829" y="2527"/>
                </a:lnTo>
                <a:lnTo>
                  <a:pt x="35223" y="2729"/>
                </a:lnTo>
                <a:lnTo>
                  <a:pt x="34629" y="2931"/>
                </a:lnTo>
                <a:lnTo>
                  <a:pt x="34023" y="3146"/>
                </a:lnTo>
                <a:lnTo>
                  <a:pt x="33429" y="3373"/>
                </a:lnTo>
                <a:lnTo>
                  <a:pt x="32848" y="3600"/>
                </a:lnTo>
                <a:lnTo>
                  <a:pt x="32254" y="3840"/>
                </a:lnTo>
                <a:lnTo>
                  <a:pt x="31673" y="4080"/>
                </a:lnTo>
                <a:lnTo>
                  <a:pt x="31092" y="4333"/>
                </a:lnTo>
                <a:lnTo>
                  <a:pt x="30510" y="4586"/>
                </a:lnTo>
                <a:lnTo>
                  <a:pt x="29942" y="4851"/>
                </a:lnTo>
                <a:lnTo>
                  <a:pt x="29373" y="5116"/>
                </a:lnTo>
                <a:lnTo>
                  <a:pt x="28805" y="5394"/>
                </a:lnTo>
                <a:lnTo>
                  <a:pt x="28249" y="5672"/>
                </a:lnTo>
                <a:lnTo>
                  <a:pt x="27693" y="5963"/>
                </a:lnTo>
                <a:lnTo>
                  <a:pt x="27137" y="6266"/>
                </a:lnTo>
                <a:lnTo>
                  <a:pt x="26594" y="6569"/>
                </a:lnTo>
                <a:lnTo>
                  <a:pt x="26051" y="6872"/>
                </a:lnTo>
                <a:lnTo>
                  <a:pt x="24964" y="7517"/>
                </a:lnTo>
                <a:lnTo>
                  <a:pt x="23903" y="8173"/>
                </a:lnTo>
                <a:lnTo>
                  <a:pt x="22867" y="8856"/>
                </a:lnTo>
                <a:lnTo>
                  <a:pt x="21831" y="9576"/>
                </a:lnTo>
                <a:lnTo>
                  <a:pt x="20833" y="10308"/>
                </a:lnTo>
                <a:lnTo>
                  <a:pt x="19835" y="11066"/>
                </a:lnTo>
                <a:lnTo>
                  <a:pt x="18875" y="11850"/>
                </a:lnTo>
                <a:lnTo>
                  <a:pt x="17915" y="12645"/>
                </a:lnTo>
                <a:lnTo>
                  <a:pt x="16992" y="13479"/>
                </a:lnTo>
                <a:lnTo>
                  <a:pt x="16083" y="14326"/>
                </a:lnTo>
                <a:lnTo>
                  <a:pt x="15186" y="15197"/>
                </a:lnTo>
                <a:lnTo>
                  <a:pt x="14314" y="16081"/>
                </a:lnTo>
                <a:lnTo>
                  <a:pt x="13468" y="16991"/>
                </a:lnTo>
                <a:lnTo>
                  <a:pt x="12646" y="17926"/>
                </a:lnTo>
                <a:lnTo>
                  <a:pt x="11838" y="18873"/>
                </a:lnTo>
                <a:lnTo>
                  <a:pt x="11055" y="19846"/>
                </a:lnTo>
                <a:lnTo>
                  <a:pt x="10297" y="20831"/>
                </a:lnTo>
                <a:lnTo>
                  <a:pt x="9564" y="21842"/>
                </a:lnTo>
                <a:lnTo>
                  <a:pt x="8856" y="22865"/>
                </a:lnTo>
                <a:lnTo>
                  <a:pt x="8174" y="23914"/>
                </a:lnTo>
                <a:lnTo>
                  <a:pt x="7505" y="24975"/>
                </a:lnTo>
                <a:lnTo>
                  <a:pt x="6873" y="26049"/>
                </a:lnTo>
                <a:lnTo>
                  <a:pt x="6557" y="26592"/>
                </a:lnTo>
                <a:lnTo>
                  <a:pt x="6254" y="27148"/>
                </a:lnTo>
                <a:lnTo>
                  <a:pt x="5963" y="27691"/>
                </a:lnTo>
                <a:lnTo>
                  <a:pt x="5673" y="28247"/>
                </a:lnTo>
                <a:lnTo>
                  <a:pt x="5395" y="28815"/>
                </a:lnTo>
                <a:lnTo>
                  <a:pt x="5117" y="29384"/>
                </a:lnTo>
                <a:lnTo>
                  <a:pt x="4839" y="29952"/>
                </a:lnTo>
                <a:lnTo>
                  <a:pt x="4586" y="30521"/>
                </a:lnTo>
                <a:lnTo>
                  <a:pt x="4321" y="31102"/>
                </a:lnTo>
                <a:lnTo>
                  <a:pt x="4068" y="31670"/>
                </a:lnTo>
                <a:lnTo>
                  <a:pt x="3828" y="32264"/>
                </a:lnTo>
                <a:lnTo>
                  <a:pt x="3601" y="32845"/>
                </a:lnTo>
                <a:lnTo>
                  <a:pt x="3373" y="33439"/>
                </a:lnTo>
                <a:lnTo>
                  <a:pt x="3146" y="34032"/>
                </a:lnTo>
                <a:lnTo>
                  <a:pt x="2931" y="34626"/>
                </a:lnTo>
                <a:lnTo>
                  <a:pt x="2729" y="35233"/>
                </a:lnTo>
                <a:lnTo>
                  <a:pt x="2527" y="35826"/>
                </a:lnTo>
                <a:lnTo>
                  <a:pt x="2325" y="36445"/>
                </a:lnTo>
                <a:lnTo>
                  <a:pt x="2148" y="37052"/>
                </a:lnTo>
                <a:lnTo>
                  <a:pt x="1971" y="37658"/>
                </a:lnTo>
                <a:lnTo>
                  <a:pt x="1794" y="38277"/>
                </a:lnTo>
                <a:lnTo>
                  <a:pt x="1630" y="38896"/>
                </a:lnTo>
                <a:lnTo>
                  <a:pt x="1478" y="39528"/>
                </a:lnTo>
                <a:lnTo>
                  <a:pt x="1327" y="40147"/>
                </a:lnTo>
                <a:lnTo>
                  <a:pt x="1188" y="40778"/>
                </a:lnTo>
                <a:lnTo>
                  <a:pt x="1049" y="41410"/>
                </a:lnTo>
                <a:lnTo>
                  <a:pt x="922" y="42042"/>
                </a:lnTo>
                <a:lnTo>
                  <a:pt x="809" y="42686"/>
                </a:lnTo>
                <a:lnTo>
                  <a:pt x="695" y="43317"/>
                </a:lnTo>
                <a:lnTo>
                  <a:pt x="594" y="43962"/>
                </a:lnTo>
                <a:lnTo>
                  <a:pt x="506" y="44606"/>
                </a:lnTo>
                <a:lnTo>
                  <a:pt x="417" y="45250"/>
                </a:lnTo>
                <a:lnTo>
                  <a:pt x="341" y="45907"/>
                </a:lnTo>
                <a:lnTo>
                  <a:pt x="266" y="46564"/>
                </a:lnTo>
                <a:lnTo>
                  <a:pt x="202" y="47208"/>
                </a:lnTo>
                <a:lnTo>
                  <a:pt x="152" y="47865"/>
                </a:lnTo>
                <a:lnTo>
                  <a:pt x="101" y="48535"/>
                </a:lnTo>
                <a:lnTo>
                  <a:pt x="63" y="49192"/>
                </a:lnTo>
                <a:lnTo>
                  <a:pt x="38" y="49861"/>
                </a:lnTo>
                <a:lnTo>
                  <a:pt x="13" y="50518"/>
                </a:lnTo>
                <a:lnTo>
                  <a:pt x="0" y="51188"/>
                </a:lnTo>
                <a:lnTo>
                  <a:pt x="0" y="51857"/>
                </a:lnTo>
                <a:lnTo>
                  <a:pt x="0" y="52527"/>
                </a:lnTo>
                <a:lnTo>
                  <a:pt x="13" y="53196"/>
                </a:lnTo>
                <a:lnTo>
                  <a:pt x="38" y="53866"/>
                </a:lnTo>
                <a:lnTo>
                  <a:pt x="63" y="54523"/>
                </a:lnTo>
                <a:lnTo>
                  <a:pt x="101" y="55192"/>
                </a:lnTo>
                <a:lnTo>
                  <a:pt x="152" y="55849"/>
                </a:lnTo>
                <a:lnTo>
                  <a:pt x="202" y="56506"/>
                </a:lnTo>
                <a:lnTo>
                  <a:pt x="266" y="57163"/>
                </a:lnTo>
                <a:lnTo>
                  <a:pt x="341" y="57820"/>
                </a:lnTo>
                <a:lnTo>
                  <a:pt x="417" y="58464"/>
                </a:lnTo>
                <a:lnTo>
                  <a:pt x="506" y="59108"/>
                </a:lnTo>
                <a:lnTo>
                  <a:pt x="594" y="59752"/>
                </a:lnTo>
                <a:lnTo>
                  <a:pt x="695" y="60397"/>
                </a:lnTo>
                <a:lnTo>
                  <a:pt x="809" y="61041"/>
                </a:lnTo>
                <a:lnTo>
                  <a:pt x="922" y="61673"/>
                </a:lnTo>
                <a:lnTo>
                  <a:pt x="1049" y="62304"/>
                </a:lnTo>
                <a:lnTo>
                  <a:pt x="1188" y="62936"/>
                </a:lnTo>
                <a:lnTo>
                  <a:pt x="1327" y="63568"/>
                </a:lnTo>
                <a:lnTo>
                  <a:pt x="1478" y="64199"/>
                </a:lnTo>
                <a:lnTo>
                  <a:pt x="1630" y="64818"/>
                </a:lnTo>
                <a:lnTo>
                  <a:pt x="1794" y="65437"/>
                </a:lnTo>
                <a:lnTo>
                  <a:pt x="1971" y="66056"/>
                </a:lnTo>
                <a:lnTo>
                  <a:pt x="2148" y="66675"/>
                </a:lnTo>
                <a:lnTo>
                  <a:pt x="2325" y="67282"/>
                </a:lnTo>
                <a:lnTo>
                  <a:pt x="2527" y="67888"/>
                </a:lnTo>
                <a:lnTo>
                  <a:pt x="2729" y="68494"/>
                </a:lnTo>
                <a:lnTo>
                  <a:pt x="2931" y="69088"/>
                </a:lnTo>
                <a:lnTo>
                  <a:pt x="3146" y="69694"/>
                </a:lnTo>
                <a:lnTo>
                  <a:pt x="3373" y="70288"/>
                </a:lnTo>
                <a:lnTo>
                  <a:pt x="3601" y="70869"/>
                </a:lnTo>
                <a:lnTo>
                  <a:pt x="3828" y="71463"/>
                </a:lnTo>
                <a:lnTo>
                  <a:pt x="4068" y="72044"/>
                </a:lnTo>
                <a:lnTo>
                  <a:pt x="4321" y="72625"/>
                </a:lnTo>
                <a:lnTo>
                  <a:pt x="4586" y="73194"/>
                </a:lnTo>
                <a:lnTo>
                  <a:pt x="4839" y="73775"/>
                </a:lnTo>
                <a:lnTo>
                  <a:pt x="5117" y="74343"/>
                </a:lnTo>
                <a:lnTo>
                  <a:pt x="5395" y="74912"/>
                </a:lnTo>
                <a:lnTo>
                  <a:pt x="5673" y="75467"/>
                </a:lnTo>
                <a:lnTo>
                  <a:pt x="5963" y="76023"/>
                </a:lnTo>
                <a:lnTo>
                  <a:pt x="6254" y="76579"/>
                </a:lnTo>
                <a:lnTo>
                  <a:pt x="6557" y="77122"/>
                </a:lnTo>
                <a:lnTo>
                  <a:pt x="6873" y="77666"/>
                </a:lnTo>
                <a:lnTo>
                  <a:pt x="7189" y="78209"/>
                </a:lnTo>
                <a:lnTo>
                  <a:pt x="7505" y="78752"/>
                </a:lnTo>
                <a:lnTo>
                  <a:pt x="8174" y="79813"/>
                </a:lnTo>
                <a:lnTo>
                  <a:pt x="8856" y="80849"/>
                </a:lnTo>
                <a:lnTo>
                  <a:pt x="9564" y="81872"/>
                </a:lnTo>
                <a:lnTo>
                  <a:pt x="10297" y="82883"/>
                </a:lnTo>
                <a:lnTo>
                  <a:pt x="11055" y="83868"/>
                </a:lnTo>
                <a:lnTo>
                  <a:pt x="11838" y="84841"/>
                </a:lnTo>
                <a:lnTo>
                  <a:pt x="12646" y="85788"/>
                </a:lnTo>
                <a:lnTo>
                  <a:pt x="13468" y="86723"/>
                </a:lnTo>
                <a:lnTo>
                  <a:pt x="14314" y="87633"/>
                </a:lnTo>
                <a:lnTo>
                  <a:pt x="15186" y="88530"/>
                </a:lnTo>
                <a:lnTo>
                  <a:pt x="16083" y="89401"/>
                </a:lnTo>
                <a:lnTo>
                  <a:pt x="16992" y="90248"/>
                </a:lnTo>
                <a:lnTo>
                  <a:pt x="17915" y="91069"/>
                </a:lnTo>
                <a:lnTo>
                  <a:pt x="18875" y="91877"/>
                </a:lnTo>
                <a:lnTo>
                  <a:pt x="19835" y="92660"/>
                </a:lnTo>
                <a:lnTo>
                  <a:pt x="20833" y="93418"/>
                </a:lnTo>
                <a:lnTo>
                  <a:pt x="21831" y="94151"/>
                </a:lnTo>
                <a:lnTo>
                  <a:pt x="22867" y="94859"/>
                </a:lnTo>
                <a:lnTo>
                  <a:pt x="23903" y="95541"/>
                </a:lnTo>
                <a:lnTo>
                  <a:pt x="24964" y="96210"/>
                </a:lnTo>
                <a:lnTo>
                  <a:pt x="26051" y="96842"/>
                </a:lnTo>
                <a:lnTo>
                  <a:pt x="26594" y="97158"/>
                </a:lnTo>
                <a:lnTo>
                  <a:pt x="27137" y="97461"/>
                </a:lnTo>
                <a:lnTo>
                  <a:pt x="27693" y="97751"/>
                </a:lnTo>
                <a:lnTo>
                  <a:pt x="28249" y="98042"/>
                </a:lnTo>
                <a:lnTo>
                  <a:pt x="28805" y="98320"/>
                </a:lnTo>
                <a:lnTo>
                  <a:pt x="29373" y="98598"/>
                </a:lnTo>
                <a:lnTo>
                  <a:pt x="29942" y="98876"/>
                </a:lnTo>
                <a:lnTo>
                  <a:pt x="30510" y="99128"/>
                </a:lnTo>
                <a:lnTo>
                  <a:pt x="31092" y="99394"/>
                </a:lnTo>
                <a:lnTo>
                  <a:pt x="31673" y="99634"/>
                </a:lnTo>
                <a:lnTo>
                  <a:pt x="32254" y="99886"/>
                </a:lnTo>
                <a:lnTo>
                  <a:pt x="32848" y="100114"/>
                </a:lnTo>
                <a:lnTo>
                  <a:pt x="33429" y="100341"/>
                </a:lnTo>
                <a:lnTo>
                  <a:pt x="34023" y="100568"/>
                </a:lnTo>
                <a:lnTo>
                  <a:pt x="34629" y="100783"/>
                </a:lnTo>
                <a:lnTo>
                  <a:pt x="35223" y="100985"/>
                </a:lnTo>
                <a:lnTo>
                  <a:pt x="35829" y="101187"/>
                </a:lnTo>
                <a:lnTo>
                  <a:pt x="36436" y="101377"/>
                </a:lnTo>
                <a:lnTo>
                  <a:pt x="37042" y="101566"/>
                </a:lnTo>
                <a:lnTo>
                  <a:pt x="37661" y="101743"/>
                </a:lnTo>
                <a:lnTo>
                  <a:pt x="38280" y="101920"/>
                </a:lnTo>
                <a:lnTo>
                  <a:pt x="38899" y="102084"/>
                </a:lnTo>
                <a:lnTo>
                  <a:pt x="39518" y="102236"/>
                </a:lnTo>
                <a:lnTo>
                  <a:pt x="40150" y="102388"/>
                </a:lnTo>
                <a:lnTo>
                  <a:pt x="40769" y="102527"/>
                </a:lnTo>
                <a:lnTo>
                  <a:pt x="41401" y="102665"/>
                </a:lnTo>
                <a:lnTo>
                  <a:pt x="42045" y="102792"/>
                </a:lnTo>
                <a:lnTo>
                  <a:pt x="42677" y="102906"/>
                </a:lnTo>
                <a:lnTo>
                  <a:pt x="43321" y="103019"/>
                </a:lnTo>
                <a:lnTo>
                  <a:pt x="43965" y="103120"/>
                </a:lnTo>
                <a:lnTo>
                  <a:pt x="44610" y="103209"/>
                </a:lnTo>
                <a:lnTo>
                  <a:pt x="45254" y="103297"/>
                </a:lnTo>
                <a:lnTo>
                  <a:pt x="45898" y="103373"/>
                </a:lnTo>
                <a:lnTo>
                  <a:pt x="46555" y="103449"/>
                </a:lnTo>
                <a:lnTo>
                  <a:pt x="47212" y="103512"/>
                </a:lnTo>
                <a:lnTo>
                  <a:pt x="47869" y="103562"/>
                </a:lnTo>
                <a:lnTo>
                  <a:pt x="48526" y="103613"/>
                </a:lnTo>
                <a:lnTo>
                  <a:pt x="49183" y="103651"/>
                </a:lnTo>
                <a:lnTo>
                  <a:pt x="49852" y="103676"/>
                </a:lnTo>
                <a:lnTo>
                  <a:pt x="50522" y="103701"/>
                </a:lnTo>
                <a:lnTo>
                  <a:pt x="51192" y="103714"/>
                </a:lnTo>
                <a:lnTo>
                  <a:pt x="52531" y="103714"/>
                </a:lnTo>
                <a:lnTo>
                  <a:pt x="53200" y="103701"/>
                </a:lnTo>
                <a:lnTo>
                  <a:pt x="53857" y="103676"/>
                </a:lnTo>
                <a:lnTo>
                  <a:pt x="54527" y="103651"/>
                </a:lnTo>
                <a:lnTo>
                  <a:pt x="55184" y="103613"/>
                </a:lnTo>
                <a:lnTo>
                  <a:pt x="55853" y="103562"/>
                </a:lnTo>
                <a:lnTo>
                  <a:pt x="56510" y="103512"/>
                </a:lnTo>
                <a:lnTo>
                  <a:pt x="57155" y="103449"/>
                </a:lnTo>
                <a:lnTo>
                  <a:pt x="57812" y="103373"/>
                </a:lnTo>
                <a:lnTo>
                  <a:pt x="58456" y="103297"/>
                </a:lnTo>
                <a:lnTo>
                  <a:pt x="59113" y="103209"/>
                </a:lnTo>
                <a:lnTo>
                  <a:pt x="59757" y="103120"/>
                </a:lnTo>
                <a:lnTo>
                  <a:pt x="60402" y="103019"/>
                </a:lnTo>
                <a:lnTo>
                  <a:pt x="61033" y="102906"/>
                </a:lnTo>
                <a:lnTo>
                  <a:pt x="61678" y="102792"/>
                </a:lnTo>
                <a:lnTo>
                  <a:pt x="62309" y="102665"/>
                </a:lnTo>
                <a:lnTo>
                  <a:pt x="62941" y="102527"/>
                </a:lnTo>
                <a:lnTo>
                  <a:pt x="63573" y="102388"/>
                </a:lnTo>
                <a:lnTo>
                  <a:pt x="64192" y="102236"/>
                </a:lnTo>
                <a:lnTo>
                  <a:pt x="64823" y="102084"/>
                </a:lnTo>
                <a:lnTo>
                  <a:pt x="65442" y="101920"/>
                </a:lnTo>
                <a:lnTo>
                  <a:pt x="66049" y="101743"/>
                </a:lnTo>
                <a:lnTo>
                  <a:pt x="66668" y="101566"/>
                </a:lnTo>
                <a:lnTo>
                  <a:pt x="67274" y="101377"/>
                </a:lnTo>
                <a:lnTo>
                  <a:pt x="67881" y="101187"/>
                </a:lnTo>
                <a:lnTo>
                  <a:pt x="68487" y="100985"/>
                </a:lnTo>
                <a:lnTo>
                  <a:pt x="69094" y="100783"/>
                </a:lnTo>
                <a:lnTo>
                  <a:pt x="69687" y="100568"/>
                </a:lnTo>
                <a:lnTo>
                  <a:pt x="70281" y="100341"/>
                </a:lnTo>
                <a:lnTo>
                  <a:pt x="70875" y="100114"/>
                </a:lnTo>
                <a:lnTo>
                  <a:pt x="71456" y="99886"/>
                </a:lnTo>
                <a:lnTo>
                  <a:pt x="72037" y="99634"/>
                </a:lnTo>
                <a:lnTo>
                  <a:pt x="72618" y="99394"/>
                </a:lnTo>
                <a:lnTo>
                  <a:pt x="73199" y="99128"/>
                </a:lnTo>
                <a:lnTo>
                  <a:pt x="73768" y="98876"/>
                </a:lnTo>
                <a:lnTo>
                  <a:pt x="74336" y="98598"/>
                </a:lnTo>
                <a:lnTo>
                  <a:pt x="74905" y="98320"/>
                </a:lnTo>
                <a:lnTo>
                  <a:pt x="75461" y="98042"/>
                </a:lnTo>
                <a:lnTo>
                  <a:pt x="76029" y="97751"/>
                </a:lnTo>
                <a:lnTo>
                  <a:pt x="76573" y="97461"/>
                </a:lnTo>
                <a:lnTo>
                  <a:pt x="77129" y="97158"/>
                </a:lnTo>
                <a:lnTo>
                  <a:pt x="77672" y="96842"/>
                </a:lnTo>
                <a:lnTo>
                  <a:pt x="78746" y="96210"/>
                </a:lnTo>
                <a:lnTo>
                  <a:pt x="79807" y="95541"/>
                </a:lnTo>
                <a:lnTo>
                  <a:pt x="80855" y="94859"/>
                </a:lnTo>
                <a:lnTo>
                  <a:pt x="81879" y="94151"/>
                </a:lnTo>
                <a:lnTo>
                  <a:pt x="82889" y="93418"/>
                </a:lnTo>
                <a:lnTo>
                  <a:pt x="83875" y="92660"/>
                </a:lnTo>
                <a:lnTo>
                  <a:pt x="84848" y="91877"/>
                </a:lnTo>
                <a:lnTo>
                  <a:pt x="85795" y="91069"/>
                </a:lnTo>
                <a:lnTo>
                  <a:pt x="86730" y="90248"/>
                </a:lnTo>
                <a:lnTo>
                  <a:pt x="87640" y="89401"/>
                </a:lnTo>
                <a:lnTo>
                  <a:pt x="88524" y="88530"/>
                </a:lnTo>
                <a:lnTo>
                  <a:pt x="89396" y="87633"/>
                </a:lnTo>
                <a:lnTo>
                  <a:pt x="90242" y="86723"/>
                </a:lnTo>
                <a:lnTo>
                  <a:pt x="91076" y="85788"/>
                </a:lnTo>
                <a:lnTo>
                  <a:pt x="91872" y="84841"/>
                </a:lnTo>
                <a:lnTo>
                  <a:pt x="92655" y="83868"/>
                </a:lnTo>
                <a:lnTo>
                  <a:pt x="93413" y="82883"/>
                </a:lnTo>
                <a:lnTo>
                  <a:pt x="94146" y="81872"/>
                </a:lnTo>
                <a:lnTo>
                  <a:pt x="94853" y="80849"/>
                </a:lnTo>
                <a:lnTo>
                  <a:pt x="95548" y="79813"/>
                </a:lnTo>
                <a:lnTo>
                  <a:pt x="96205" y="78752"/>
                </a:lnTo>
                <a:lnTo>
                  <a:pt x="96850" y="77666"/>
                </a:lnTo>
                <a:lnTo>
                  <a:pt x="97153" y="77122"/>
                </a:lnTo>
                <a:lnTo>
                  <a:pt x="97456" y="76579"/>
                </a:lnTo>
                <a:lnTo>
                  <a:pt x="97759" y="76023"/>
                </a:lnTo>
                <a:lnTo>
                  <a:pt x="98037" y="75467"/>
                </a:lnTo>
                <a:lnTo>
                  <a:pt x="98328" y="74912"/>
                </a:lnTo>
                <a:lnTo>
                  <a:pt x="98606" y="74343"/>
                </a:lnTo>
                <a:lnTo>
                  <a:pt x="98871" y="73775"/>
                </a:lnTo>
                <a:lnTo>
                  <a:pt x="99136" y="73194"/>
                </a:lnTo>
                <a:lnTo>
                  <a:pt x="99389" y="72625"/>
                </a:lnTo>
                <a:lnTo>
                  <a:pt x="99642" y="72044"/>
                </a:lnTo>
                <a:lnTo>
                  <a:pt x="99882" y="71463"/>
                </a:lnTo>
                <a:lnTo>
                  <a:pt x="100122" y="70869"/>
                </a:lnTo>
                <a:lnTo>
                  <a:pt x="100349" y="70288"/>
                </a:lnTo>
                <a:lnTo>
                  <a:pt x="100564" y="69694"/>
                </a:lnTo>
                <a:lnTo>
                  <a:pt x="100779" y="69088"/>
                </a:lnTo>
                <a:lnTo>
                  <a:pt x="100993" y="68494"/>
                </a:lnTo>
                <a:lnTo>
                  <a:pt x="101196" y="67888"/>
                </a:lnTo>
                <a:lnTo>
                  <a:pt x="101385" y="67282"/>
                </a:lnTo>
                <a:lnTo>
                  <a:pt x="101575" y="66675"/>
                </a:lnTo>
                <a:lnTo>
                  <a:pt x="101751" y="66056"/>
                </a:lnTo>
                <a:lnTo>
                  <a:pt x="101916" y="65437"/>
                </a:lnTo>
                <a:lnTo>
                  <a:pt x="102080" y="64818"/>
                </a:lnTo>
                <a:lnTo>
                  <a:pt x="102244" y="64199"/>
                </a:lnTo>
                <a:lnTo>
                  <a:pt x="102383" y="63568"/>
                </a:lnTo>
                <a:lnTo>
                  <a:pt x="102535" y="62936"/>
                </a:lnTo>
                <a:lnTo>
                  <a:pt x="102661" y="62304"/>
                </a:lnTo>
                <a:lnTo>
                  <a:pt x="102787" y="61673"/>
                </a:lnTo>
                <a:lnTo>
                  <a:pt x="102901" y="61041"/>
                </a:lnTo>
                <a:lnTo>
                  <a:pt x="103015" y="60397"/>
                </a:lnTo>
                <a:lnTo>
                  <a:pt x="103116" y="59752"/>
                </a:lnTo>
                <a:lnTo>
                  <a:pt x="103217" y="59108"/>
                </a:lnTo>
                <a:lnTo>
                  <a:pt x="103305" y="58464"/>
                </a:lnTo>
                <a:lnTo>
                  <a:pt x="103381" y="57820"/>
                </a:lnTo>
                <a:lnTo>
                  <a:pt x="103444" y="57163"/>
                </a:lnTo>
                <a:lnTo>
                  <a:pt x="103508" y="56506"/>
                </a:lnTo>
                <a:lnTo>
                  <a:pt x="103571" y="55849"/>
                </a:lnTo>
                <a:lnTo>
                  <a:pt x="103609" y="55192"/>
                </a:lnTo>
                <a:lnTo>
                  <a:pt x="103646" y="54523"/>
                </a:lnTo>
                <a:lnTo>
                  <a:pt x="103672" y="53866"/>
                </a:lnTo>
                <a:lnTo>
                  <a:pt x="103697" y="53196"/>
                </a:lnTo>
                <a:lnTo>
                  <a:pt x="103710" y="52527"/>
                </a:lnTo>
                <a:lnTo>
                  <a:pt x="103710" y="51857"/>
                </a:lnTo>
                <a:lnTo>
                  <a:pt x="103710" y="51188"/>
                </a:lnTo>
                <a:lnTo>
                  <a:pt x="103697" y="50518"/>
                </a:lnTo>
                <a:lnTo>
                  <a:pt x="103672" y="49861"/>
                </a:lnTo>
                <a:lnTo>
                  <a:pt x="103646" y="49192"/>
                </a:lnTo>
                <a:lnTo>
                  <a:pt x="103609" y="48535"/>
                </a:lnTo>
                <a:lnTo>
                  <a:pt x="103571" y="47865"/>
                </a:lnTo>
                <a:lnTo>
                  <a:pt x="103508" y="47208"/>
                </a:lnTo>
                <a:lnTo>
                  <a:pt x="103444" y="46564"/>
                </a:lnTo>
                <a:lnTo>
                  <a:pt x="103381" y="45907"/>
                </a:lnTo>
                <a:lnTo>
                  <a:pt x="103305" y="45250"/>
                </a:lnTo>
                <a:lnTo>
                  <a:pt x="103217" y="44606"/>
                </a:lnTo>
                <a:lnTo>
                  <a:pt x="103116" y="43962"/>
                </a:lnTo>
                <a:lnTo>
                  <a:pt x="103015" y="43317"/>
                </a:lnTo>
                <a:lnTo>
                  <a:pt x="102901" y="42686"/>
                </a:lnTo>
                <a:lnTo>
                  <a:pt x="102787" y="42042"/>
                </a:lnTo>
                <a:lnTo>
                  <a:pt x="102661" y="41410"/>
                </a:lnTo>
                <a:lnTo>
                  <a:pt x="102535" y="40778"/>
                </a:lnTo>
                <a:lnTo>
                  <a:pt x="102383" y="40147"/>
                </a:lnTo>
                <a:lnTo>
                  <a:pt x="102244" y="39528"/>
                </a:lnTo>
                <a:lnTo>
                  <a:pt x="102080" y="38896"/>
                </a:lnTo>
                <a:lnTo>
                  <a:pt x="101916" y="38277"/>
                </a:lnTo>
                <a:lnTo>
                  <a:pt x="101751" y="37658"/>
                </a:lnTo>
                <a:lnTo>
                  <a:pt x="101575" y="37052"/>
                </a:lnTo>
                <a:lnTo>
                  <a:pt x="101385" y="36445"/>
                </a:lnTo>
                <a:lnTo>
                  <a:pt x="101196" y="35826"/>
                </a:lnTo>
                <a:lnTo>
                  <a:pt x="100993" y="35233"/>
                </a:lnTo>
                <a:lnTo>
                  <a:pt x="100779" y="34626"/>
                </a:lnTo>
                <a:lnTo>
                  <a:pt x="100564" y="34032"/>
                </a:lnTo>
                <a:lnTo>
                  <a:pt x="100349" y="33439"/>
                </a:lnTo>
                <a:lnTo>
                  <a:pt x="100122" y="32845"/>
                </a:lnTo>
                <a:lnTo>
                  <a:pt x="99882" y="32264"/>
                </a:lnTo>
                <a:lnTo>
                  <a:pt x="99642" y="31670"/>
                </a:lnTo>
                <a:lnTo>
                  <a:pt x="99389" y="31102"/>
                </a:lnTo>
                <a:lnTo>
                  <a:pt x="99136" y="30521"/>
                </a:lnTo>
                <a:lnTo>
                  <a:pt x="98871" y="29952"/>
                </a:lnTo>
                <a:lnTo>
                  <a:pt x="98606" y="29384"/>
                </a:lnTo>
                <a:lnTo>
                  <a:pt x="98328" y="28815"/>
                </a:lnTo>
                <a:lnTo>
                  <a:pt x="98037" y="28247"/>
                </a:lnTo>
                <a:lnTo>
                  <a:pt x="97759" y="27691"/>
                </a:lnTo>
                <a:lnTo>
                  <a:pt x="97456" y="27148"/>
                </a:lnTo>
                <a:lnTo>
                  <a:pt x="97153" y="26592"/>
                </a:lnTo>
                <a:lnTo>
                  <a:pt x="96850" y="26049"/>
                </a:lnTo>
                <a:lnTo>
                  <a:pt x="96205" y="24975"/>
                </a:lnTo>
                <a:lnTo>
                  <a:pt x="95548" y="23914"/>
                </a:lnTo>
                <a:lnTo>
                  <a:pt x="94853" y="22865"/>
                </a:lnTo>
                <a:lnTo>
                  <a:pt x="94146" y="21842"/>
                </a:lnTo>
                <a:lnTo>
                  <a:pt x="93413" y="20831"/>
                </a:lnTo>
                <a:lnTo>
                  <a:pt x="92655" y="19846"/>
                </a:lnTo>
                <a:lnTo>
                  <a:pt x="91872" y="18873"/>
                </a:lnTo>
                <a:lnTo>
                  <a:pt x="91076" y="17926"/>
                </a:lnTo>
                <a:lnTo>
                  <a:pt x="90242" y="16991"/>
                </a:lnTo>
                <a:lnTo>
                  <a:pt x="89396" y="16081"/>
                </a:lnTo>
                <a:lnTo>
                  <a:pt x="88524" y="15197"/>
                </a:lnTo>
                <a:lnTo>
                  <a:pt x="87640" y="14326"/>
                </a:lnTo>
                <a:lnTo>
                  <a:pt x="86730" y="13479"/>
                </a:lnTo>
                <a:lnTo>
                  <a:pt x="85795" y="12645"/>
                </a:lnTo>
                <a:lnTo>
                  <a:pt x="84848" y="11850"/>
                </a:lnTo>
                <a:lnTo>
                  <a:pt x="83875" y="11066"/>
                </a:lnTo>
                <a:lnTo>
                  <a:pt x="82889" y="10308"/>
                </a:lnTo>
                <a:lnTo>
                  <a:pt x="81879" y="9576"/>
                </a:lnTo>
                <a:lnTo>
                  <a:pt x="80855" y="8856"/>
                </a:lnTo>
                <a:lnTo>
                  <a:pt x="79807" y="8173"/>
                </a:lnTo>
                <a:lnTo>
                  <a:pt x="78746" y="7517"/>
                </a:lnTo>
                <a:lnTo>
                  <a:pt x="77672" y="6872"/>
                </a:lnTo>
                <a:lnTo>
                  <a:pt x="77129" y="6569"/>
                </a:lnTo>
                <a:lnTo>
                  <a:pt x="76573" y="6266"/>
                </a:lnTo>
                <a:lnTo>
                  <a:pt x="76029" y="5963"/>
                </a:lnTo>
                <a:lnTo>
                  <a:pt x="75461" y="5672"/>
                </a:lnTo>
                <a:lnTo>
                  <a:pt x="74905" y="5394"/>
                </a:lnTo>
                <a:lnTo>
                  <a:pt x="74336" y="5116"/>
                </a:lnTo>
                <a:lnTo>
                  <a:pt x="73768" y="4851"/>
                </a:lnTo>
                <a:lnTo>
                  <a:pt x="73199" y="4586"/>
                </a:lnTo>
                <a:lnTo>
                  <a:pt x="72618" y="4333"/>
                </a:lnTo>
                <a:lnTo>
                  <a:pt x="72037" y="4080"/>
                </a:lnTo>
                <a:lnTo>
                  <a:pt x="71456" y="3840"/>
                </a:lnTo>
                <a:lnTo>
                  <a:pt x="70875" y="3600"/>
                </a:lnTo>
                <a:lnTo>
                  <a:pt x="70281" y="3373"/>
                </a:lnTo>
                <a:lnTo>
                  <a:pt x="69687" y="3146"/>
                </a:lnTo>
                <a:lnTo>
                  <a:pt x="69094" y="2931"/>
                </a:lnTo>
                <a:lnTo>
                  <a:pt x="68487" y="2729"/>
                </a:lnTo>
                <a:lnTo>
                  <a:pt x="67881" y="2527"/>
                </a:lnTo>
                <a:lnTo>
                  <a:pt x="67274" y="2337"/>
                </a:lnTo>
                <a:lnTo>
                  <a:pt x="66668" y="2148"/>
                </a:lnTo>
                <a:lnTo>
                  <a:pt x="66049" y="1971"/>
                </a:lnTo>
                <a:lnTo>
                  <a:pt x="65442" y="1807"/>
                </a:lnTo>
                <a:lnTo>
                  <a:pt x="64823" y="1642"/>
                </a:lnTo>
                <a:lnTo>
                  <a:pt x="64192" y="1478"/>
                </a:lnTo>
                <a:lnTo>
                  <a:pt x="63573" y="1339"/>
                </a:lnTo>
                <a:lnTo>
                  <a:pt x="62941" y="1188"/>
                </a:lnTo>
                <a:lnTo>
                  <a:pt x="62309" y="1061"/>
                </a:lnTo>
                <a:lnTo>
                  <a:pt x="61678" y="935"/>
                </a:lnTo>
                <a:lnTo>
                  <a:pt x="61033" y="821"/>
                </a:lnTo>
                <a:lnTo>
                  <a:pt x="60402" y="708"/>
                </a:lnTo>
                <a:lnTo>
                  <a:pt x="59757" y="607"/>
                </a:lnTo>
                <a:lnTo>
                  <a:pt x="59113" y="505"/>
                </a:lnTo>
                <a:lnTo>
                  <a:pt x="58456" y="417"/>
                </a:lnTo>
                <a:lnTo>
                  <a:pt x="57812" y="341"/>
                </a:lnTo>
                <a:lnTo>
                  <a:pt x="57155" y="278"/>
                </a:lnTo>
                <a:lnTo>
                  <a:pt x="56510" y="215"/>
                </a:lnTo>
                <a:lnTo>
                  <a:pt x="55853" y="152"/>
                </a:lnTo>
                <a:lnTo>
                  <a:pt x="55184" y="114"/>
                </a:lnTo>
                <a:lnTo>
                  <a:pt x="54527" y="76"/>
                </a:lnTo>
                <a:lnTo>
                  <a:pt x="53857" y="38"/>
                </a:lnTo>
                <a:lnTo>
                  <a:pt x="53200" y="25"/>
                </a:lnTo>
                <a:lnTo>
                  <a:pt x="52531" y="13"/>
                </a:lnTo>
                <a:lnTo>
                  <a:pt x="51861" y="0"/>
                </a:ln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48"/>
          <p:cNvSpPr/>
          <p:nvPr/>
        </p:nvSpPr>
        <p:spPr>
          <a:xfrm rot="10800000">
            <a:off x="4270852" y="2551239"/>
            <a:ext cx="602296" cy="602319"/>
          </a:xfrm>
          <a:custGeom>
            <a:avLst/>
            <a:gdLst/>
            <a:ahLst/>
            <a:cxnLst/>
            <a:rect l="l" t="t" r="r" b="b"/>
            <a:pathLst>
              <a:path w="103710" h="103714" extrusionOk="0">
                <a:moveTo>
                  <a:pt x="51861" y="0"/>
                </a:moveTo>
                <a:lnTo>
                  <a:pt x="51192" y="13"/>
                </a:lnTo>
                <a:lnTo>
                  <a:pt x="50522" y="25"/>
                </a:lnTo>
                <a:lnTo>
                  <a:pt x="49852" y="38"/>
                </a:lnTo>
                <a:lnTo>
                  <a:pt x="49183" y="76"/>
                </a:lnTo>
                <a:lnTo>
                  <a:pt x="48526" y="114"/>
                </a:lnTo>
                <a:lnTo>
                  <a:pt x="47869" y="152"/>
                </a:lnTo>
                <a:lnTo>
                  <a:pt x="47212" y="215"/>
                </a:lnTo>
                <a:lnTo>
                  <a:pt x="46555" y="278"/>
                </a:lnTo>
                <a:lnTo>
                  <a:pt x="45898" y="341"/>
                </a:lnTo>
                <a:lnTo>
                  <a:pt x="45254" y="417"/>
                </a:lnTo>
                <a:lnTo>
                  <a:pt x="44610" y="505"/>
                </a:lnTo>
                <a:lnTo>
                  <a:pt x="43965" y="607"/>
                </a:lnTo>
                <a:lnTo>
                  <a:pt x="43321" y="708"/>
                </a:lnTo>
                <a:lnTo>
                  <a:pt x="42677" y="821"/>
                </a:lnTo>
                <a:lnTo>
                  <a:pt x="42045" y="935"/>
                </a:lnTo>
                <a:lnTo>
                  <a:pt x="41401" y="1061"/>
                </a:lnTo>
                <a:lnTo>
                  <a:pt x="40769" y="1188"/>
                </a:lnTo>
                <a:lnTo>
                  <a:pt x="40150" y="1339"/>
                </a:lnTo>
                <a:lnTo>
                  <a:pt x="39518" y="1478"/>
                </a:lnTo>
                <a:lnTo>
                  <a:pt x="38899" y="1642"/>
                </a:lnTo>
                <a:lnTo>
                  <a:pt x="38280" y="1807"/>
                </a:lnTo>
                <a:lnTo>
                  <a:pt x="37661" y="1971"/>
                </a:lnTo>
                <a:lnTo>
                  <a:pt x="37042" y="2148"/>
                </a:lnTo>
                <a:lnTo>
                  <a:pt x="36436" y="2337"/>
                </a:lnTo>
                <a:lnTo>
                  <a:pt x="35829" y="2527"/>
                </a:lnTo>
                <a:lnTo>
                  <a:pt x="35223" y="2729"/>
                </a:lnTo>
                <a:lnTo>
                  <a:pt x="34629" y="2931"/>
                </a:lnTo>
                <a:lnTo>
                  <a:pt x="34023" y="3146"/>
                </a:lnTo>
                <a:lnTo>
                  <a:pt x="33429" y="3373"/>
                </a:lnTo>
                <a:lnTo>
                  <a:pt x="32848" y="3600"/>
                </a:lnTo>
                <a:lnTo>
                  <a:pt x="32254" y="3840"/>
                </a:lnTo>
                <a:lnTo>
                  <a:pt x="31673" y="4080"/>
                </a:lnTo>
                <a:lnTo>
                  <a:pt x="31092" y="4333"/>
                </a:lnTo>
                <a:lnTo>
                  <a:pt x="30510" y="4586"/>
                </a:lnTo>
                <a:lnTo>
                  <a:pt x="29942" y="4851"/>
                </a:lnTo>
                <a:lnTo>
                  <a:pt x="29373" y="5116"/>
                </a:lnTo>
                <a:lnTo>
                  <a:pt x="28805" y="5394"/>
                </a:lnTo>
                <a:lnTo>
                  <a:pt x="28249" y="5672"/>
                </a:lnTo>
                <a:lnTo>
                  <a:pt x="27693" y="5963"/>
                </a:lnTo>
                <a:lnTo>
                  <a:pt x="27137" y="6266"/>
                </a:lnTo>
                <a:lnTo>
                  <a:pt x="26594" y="6569"/>
                </a:lnTo>
                <a:lnTo>
                  <a:pt x="26051" y="6872"/>
                </a:lnTo>
                <a:lnTo>
                  <a:pt x="24964" y="7517"/>
                </a:lnTo>
                <a:lnTo>
                  <a:pt x="23903" y="8173"/>
                </a:lnTo>
                <a:lnTo>
                  <a:pt x="22867" y="8856"/>
                </a:lnTo>
                <a:lnTo>
                  <a:pt x="21831" y="9576"/>
                </a:lnTo>
                <a:lnTo>
                  <a:pt x="20833" y="10308"/>
                </a:lnTo>
                <a:lnTo>
                  <a:pt x="19835" y="11066"/>
                </a:lnTo>
                <a:lnTo>
                  <a:pt x="18875" y="11850"/>
                </a:lnTo>
                <a:lnTo>
                  <a:pt x="17915" y="12645"/>
                </a:lnTo>
                <a:lnTo>
                  <a:pt x="16992" y="13479"/>
                </a:lnTo>
                <a:lnTo>
                  <a:pt x="16083" y="14326"/>
                </a:lnTo>
                <a:lnTo>
                  <a:pt x="15186" y="15197"/>
                </a:lnTo>
                <a:lnTo>
                  <a:pt x="14314" y="16081"/>
                </a:lnTo>
                <a:lnTo>
                  <a:pt x="13468" y="16991"/>
                </a:lnTo>
                <a:lnTo>
                  <a:pt x="12646" y="17926"/>
                </a:lnTo>
                <a:lnTo>
                  <a:pt x="11838" y="18873"/>
                </a:lnTo>
                <a:lnTo>
                  <a:pt x="11055" y="19846"/>
                </a:lnTo>
                <a:lnTo>
                  <a:pt x="10297" y="20831"/>
                </a:lnTo>
                <a:lnTo>
                  <a:pt x="9564" y="21842"/>
                </a:lnTo>
                <a:lnTo>
                  <a:pt x="8856" y="22865"/>
                </a:lnTo>
                <a:lnTo>
                  <a:pt x="8174" y="23914"/>
                </a:lnTo>
                <a:lnTo>
                  <a:pt x="7505" y="24975"/>
                </a:lnTo>
                <a:lnTo>
                  <a:pt x="6873" y="26049"/>
                </a:lnTo>
                <a:lnTo>
                  <a:pt x="6557" y="26592"/>
                </a:lnTo>
                <a:lnTo>
                  <a:pt x="6254" y="27148"/>
                </a:lnTo>
                <a:lnTo>
                  <a:pt x="5963" y="27691"/>
                </a:lnTo>
                <a:lnTo>
                  <a:pt x="5673" y="28247"/>
                </a:lnTo>
                <a:lnTo>
                  <a:pt x="5395" y="28815"/>
                </a:lnTo>
                <a:lnTo>
                  <a:pt x="5117" y="29384"/>
                </a:lnTo>
                <a:lnTo>
                  <a:pt x="4839" y="29952"/>
                </a:lnTo>
                <a:lnTo>
                  <a:pt x="4586" y="30521"/>
                </a:lnTo>
                <a:lnTo>
                  <a:pt x="4321" y="31102"/>
                </a:lnTo>
                <a:lnTo>
                  <a:pt x="4068" y="31670"/>
                </a:lnTo>
                <a:lnTo>
                  <a:pt x="3828" y="32264"/>
                </a:lnTo>
                <a:lnTo>
                  <a:pt x="3601" y="32845"/>
                </a:lnTo>
                <a:lnTo>
                  <a:pt x="3373" y="33439"/>
                </a:lnTo>
                <a:lnTo>
                  <a:pt x="3146" y="34032"/>
                </a:lnTo>
                <a:lnTo>
                  <a:pt x="2931" y="34626"/>
                </a:lnTo>
                <a:lnTo>
                  <a:pt x="2729" y="35233"/>
                </a:lnTo>
                <a:lnTo>
                  <a:pt x="2527" y="35826"/>
                </a:lnTo>
                <a:lnTo>
                  <a:pt x="2325" y="36445"/>
                </a:lnTo>
                <a:lnTo>
                  <a:pt x="2148" y="37052"/>
                </a:lnTo>
                <a:lnTo>
                  <a:pt x="1971" y="37658"/>
                </a:lnTo>
                <a:lnTo>
                  <a:pt x="1794" y="38277"/>
                </a:lnTo>
                <a:lnTo>
                  <a:pt x="1630" y="38896"/>
                </a:lnTo>
                <a:lnTo>
                  <a:pt x="1478" y="39528"/>
                </a:lnTo>
                <a:lnTo>
                  <a:pt x="1327" y="40147"/>
                </a:lnTo>
                <a:lnTo>
                  <a:pt x="1188" y="40778"/>
                </a:lnTo>
                <a:lnTo>
                  <a:pt x="1049" y="41410"/>
                </a:lnTo>
                <a:lnTo>
                  <a:pt x="922" y="42042"/>
                </a:lnTo>
                <a:lnTo>
                  <a:pt x="809" y="42686"/>
                </a:lnTo>
                <a:lnTo>
                  <a:pt x="695" y="43317"/>
                </a:lnTo>
                <a:lnTo>
                  <a:pt x="594" y="43962"/>
                </a:lnTo>
                <a:lnTo>
                  <a:pt x="506" y="44606"/>
                </a:lnTo>
                <a:lnTo>
                  <a:pt x="417" y="45250"/>
                </a:lnTo>
                <a:lnTo>
                  <a:pt x="341" y="45907"/>
                </a:lnTo>
                <a:lnTo>
                  <a:pt x="266" y="46564"/>
                </a:lnTo>
                <a:lnTo>
                  <a:pt x="202" y="47208"/>
                </a:lnTo>
                <a:lnTo>
                  <a:pt x="152" y="47865"/>
                </a:lnTo>
                <a:lnTo>
                  <a:pt x="101" y="48535"/>
                </a:lnTo>
                <a:lnTo>
                  <a:pt x="63" y="49192"/>
                </a:lnTo>
                <a:lnTo>
                  <a:pt x="38" y="49861"/>
                </a:lnTo>
                <a:lnTo>
                  <a:pt x="13" y="50518"/>
                </a:lnTo>
                <a:lnTo>
                  <a:pt x="0" y="51188"/>
                </a:lnTo>
                <a:lnTo>
                  <a:pt x="0" y="51857"/>
                </a:lnTo>
                <a:lnTo>
                  <a:pt x="0" y="52527"/>
                </a:lnTo>
                <a:lnTo>
                  <a:pt x="13" y="53196"/>
                </a:lnTo>
                <a:lnTo>
                  <a:pt x="38" y="53866"/>
                </a:lnTo>
                <a:lnTo>
                  <a:pt x="63" y="54523"/>
                </a:lnTo>
                <a:lnTo>
                  <a:pt x="101" y="55192"/>
                </a:lnTo>
                <a:lnTo>
                  <a:pt x="152" y="55849"/>
                </a:lnTo>
                <a:lnTo>
                  <a:pt x="202" y="56506"/>
                </a:lnTo>
                <a:lnTo>
                  <a:pt x="266" y="57163"/>
                </a:lnTo>
                <a:lnTo>
                  <a:pt x="341" y="57820"/>
                </a:lnTo>
                <a:lnTo>
                  <a:pt x="417" y="58464"/>
                </a:lnTo>
                <a:lnTo>
                  <a:pt x="506" y="59108"/>
                </a:lnTo>
                <a:lnTo>
                  <a:pt x="594" y="59752"/>
                </a:lnTo>
                <a:lnTo>
                  <a:pt x="695" y="60397"/>
                </a:lnTo>
                <a:lnTo>
                  <a:pt x="809" y="61041"/>
                </a:lnTo>
                <a:lnTo>
                  <a:pt x="922" y="61673"/>
                </a:lnTo>
                <a:lnTo>
                  <a:pt x="1049" y="62304"/>
                </a:lnTo>
                <a:lnTo>
                  <a:pt x="1188" y="62936"/>
                </a:lnTo>
                <a:lnTo>
                  <a:pt x="1327" y="63568"/>
                </a:lnTo>
                <a:lnTo>
                  <a:pt x="1478" y="64199"/>
                </a:lnTo>
                <a:lnTo>
                  <a:pt x="1630" y="64818"/>
                </a:lnTo>
                <a:lnTo>
                  <a:pt x="1794" y="65437"/>
                </a:lnTo>
                <a:lnTo>
                  <a:pt x="1971" y="66056"/>
                </a:lnTo>
                <a:lnTo>
                  <a:pt x="2148" y="66675"/>
                </a:lnTo>
                <a:lnTo>
                  <a:pt x="2325" y="67282"/>
                </a:lnTo>
                <a:lnTo>
                  <a:pt x="2527" y="67888"/>
                </a:lnTo>
                <a:lnTo>
                  <a:pt x="2729" y="68494"/>
                </a:lnTo>
                <a:lnTo>
                  <a:pt x="2931" y="69088"/>
                </a:lnTo>
                <a:lnTo>
                  <a:pt x="3146" y="69694"/>
                </a:lnTo>
                <a:lnTo>
                  <a:pt x="3373" y="70288"/>
                </a:lnTo>
                <a:lnTo>
                  <a:pt x="3601" y="70869"/>
                </a:lnTo>
                <a:lnTo>
                  <a:pt x="3828" y="71463"/>
                </a:lnTo>
                <a:lnTo>
                  <a:pt x="4068" y="72044"/>
                </a:lnTo>
                <a:lnTo>
                  <a:pt x="4321" y="72625"/>
                </a:lnTo>
                <a:lnTo>
                  <a:pt x="4586" y="73194"/>
                </a:lnTo>
                <a:lnTo>
                  <a:pt x="4839" y="73775"/>
                </a:lnTo>
                <a:lnTo>
                  <a:pt x="5117" y="74343"/>
                </a:lnTo>
                <a:lnTo>
                  <a:pt x="5395" y="74912"/>
                </a:lnTo>
                <a:lnTo>
                  <a:pt x="5673" y="75467"/>
                </a:lnTo>
                <a:lnTo>
                  <a:pt x="5963" y="76023"/>
                </a:lnTo>
                <a:lnTo>
                  <a:pt x="6254" y="76579"/>
                </a:lnTo>
                <a:lnTo>
                  <a:pt x="6557" y="77122"/>
                </a:lnTo>
                <a:lnTo>
                  <a:pt x="6873" y="77666"/>
                </a:lnTo>
                <a:lnTo>
                  <a:pt x="7189" y="78209"/>
                </a:lnTo>
                <a:lnTo>
                  <a:pt x="7505" y="78752"/>
                </a:lnTo>
                <a:lnTo>
                  <a:pt x="8174" y="79813"/>
                </a:lnTo>
                <a:lnTo>
                  <a:pt x="8856" y="80849"/>
                </a:lnTo>
                <a:lnTo>
                  <a:pt x="9564" y="81872"/>
                </a:lnTo>
                <a:lnTo>
                  <a:pt x="10297" y="82883"/>
                </a:lnTo>
                <a:lnTo>
                  <a:pt x="11055" y="83868"/>
                </a:lnTo>
                <a:lnTo>
                  <a:pt x="11838" y="84841"/>
                </a:lnTo>
                <a:lnTo>
                  <a:pt x="12646" y="85788"/>
                </a:lnTo>
                <a:lnTo>
                  <a:pt x="13468" y="86723"/>
                </a:lnTo>
                <a:lnTo>
                  <a:pt x="14314" y="87633"/>
                </a:lnTo>
                <a:lnTo>
                  <a:pt x="15186" y="88530"/>
                </a:lnTo>
                <a:lnTo>
                  <a:pt x="16083" y="89401"/>
                </a:lnTo>
                <a:lnTo>
                  <a:pt x="16992" y="90248"/>
                </a:lnTo>
                <a:lnTo>
                  <a:pt x="17915" y="91069"/>
                </a:lnTo>
                <a:lnTo>
                  <a:pt x="18875" y="91877"/>
                </a:lnTo>
                <a:lnTo>
                  <a:pt x="19835" y="92660"/>
                </a:lnTo>
                <a:lnTo>
                  <a:pt x="20833" y="93418"/>
                </a:lnTo>
                <a:lnTo>
                  <a:pt x="21831" y="94151"/>
                </a:lnTo>
                <a:lnTo>
                  <a:pt x="22867" y="94859"/>
                </a:lnTo>
                <a:lnTo>
                  <a:pt x="23903" y="95541"/>
                </a:lnTo>
                <a:lnTo>
                  <a:pt x="24964" y="96210"/>
                </a:lnTo>
                <a:lnTo>
                  <a:pt x="26051" y="96842"/>
                </a:lnTo>
                <a:lnTo>
                  <a:pt x="26594" y="97158"/>
                </a:lnTo>
                <a:lnTo>
                  <a:pt x="27137" y="97461"/>
                </a:lnTo>
                <a:lnTo>
                  <a:pt x="27693" y="97751"/>
                </a:lnTo>
                <a:lnTo>
                  <a:pt x="28249" y="98042"/>
                </a:lnTo>
                <a:lnTo>
                  <a:pt x="28805" y="98320"/>
                </a:lnTo>
                <a:lnTo>
                  <a:pt x="29373" y="98598"/>
                </a:lnTo>
                <a:lnTo>
                  <a:pt x="29942" y="98876"/>
                </a:lnTo>
                <a:lnTo>
                  <a:pt x="30510" y="99128"/>
                </a:lnTo>
                <a:lnTo>
                  <a:pt x="31092" y="99394"/>
                </a:lnTo>
                <a:lnTo>
                  <a:pt x="31673" y="99634"/>
                </a:lnTo>
                <a:lnTo>
                  <a:pt x="32254" y="99886"/>
                </a:lnTo>
                <a:lnTo>
                  <a:pt x="32848" y="100114"/>
                </a:lnTo>
                <a:lnTo>
                  <a:pt x="33429" y="100341"/>
                </a:lnTo>
                <a:lnTo>
                  <a:pt x="34023" y="100568"/>
                </a:lnTo>
                <a:lnTo>
                  <a:pt x="34629" y="100783"/>
                </a:lnTo>
                <a:lnTo>
                  <a:pt x="35223" y="100985"/>
                </a:lnTo>
                <a:lnTo>
                  <a:pt x="35829" y="101187"/>
                </a:lnTo>
                <a:lnTo>
                  <a:pt x="36436" y="101377"/>
                </a:lnTo>
                <a:lnTo>
                  <a:pt x="37042" y="101566"/>
                </a:lnTo>
                <a:lnTo>
                  <a:pt x="37661" y="101743"/>
                </a:lnTo>
                <a:lnTo>
                  <a:pt x="38280" y="101920"/>
                </a:lnTo>
                <a:lnTo>
                  <a:pt x="38899" y="102084"/>
                </a:lnTo>
                <a:lnTo>
                  <a:pt x="39518" y="102236"/>
                </a:lnTo>
                <a:lnTo>
                  <a:pt x="40150" y="102388"/>
                </a:lnTo>
                <a:lnTo>
                  <a:pt x="40769" y="102527"/>
                </a:lnTo>
                <a:lnTo>
                  <a:pt x="41401" y="102665"/>
                </a:lnTo>
                <a:lnTo>
                  <a:pt x="42045" y="102792"/>
                </a:lnTo>
                <a:lnTo>
                  <a:pt x="42677" y="102906"/>
                </a:lnTo>
                <a:lnTo>
                  <a:pt x="43321" y="103019"/>
                </a:lnTo>
                <a:lnTo>
                  <a:pt x="43965" y="103120"/>
                </a:lnTo>
                <a:lnTo>
                  <a:pt x="44610" y="103209"/>
                </a:lnTo>
                <a:lnTo>
                  <a:pt x="45254" y="103297"/>
                </a:lnTo>
                <a:lnTo>
                  <a:pt x="45898" y="103373"/>
                </a:lnTo>
                <a:lnTo>
                  <a:pt x="46555" y="103449"/>
                </a:lnTo>
                <a:lnTo>
                  <a:pt x="47212" y="103512"/>
                </a:lnTo>
                <a:lnTo>
                  <a:pt x="47869" y="103562"/>
                </a:lnTo>
                <a:lnTo>
                  <a:pt x="48526" y="103613"/>
                </a:lnTo>
                <a:lnTo>
                  <a:pt x="49183" y="103651"/>
                </a:lnTo>
                <a:lnTo>
                  <a:pt x="49852" y="103676"/>
                </a:lnTo>
                <a:lnTo>
                  <a:pt x="50522" y="103701"/>
                </a:lnTo>
                <a:lnTo>
                  <a:pt x="51192" y="103714"/>
                </a:lnTo>
                <a:lnTo>
                  <a:pt x="52531" y="103714"/>
                </a:lnTo>
                <a:lnTo>
                  <a:pt x="53200" y="103701"/>
                </a:lnTo>
                <a:lnTo>
                  <a:pt x="53857" y="103676"/>
                </a:lnTo>
                <a:lnTo>
                  <a:pt x="54527" y="103651"/>
                </a:lnTo>
                <a:lnTo>
                  <a:pt x="55184" y="103613"/>
                </a:lnTo>
                <a:lnTo>
                  <a:pt x="55853" y="103562"/>
                </a:lnTo>
                <a:lnTo>
                  <a:pt x="56510" y="103512"/>
                </a:lnTo>
                <a:lnTo>
                  <a:pt x="57155" y="103449"/>
                </a:lnTo>
                <a:lnTo>
                  <a:pt x="57812" y="103373"/>
                </a:lnTo>
                <a:lnTo>
                  <a:pt x="58456" y="103297"/>
                </a:lnTo>
                <a:lnTo>
                  <a:pt x="59113" y="103209"/>
                </a:lnTo>
                <a:lnTo>
                  <a:pt x="59757" y="103120"/>
                </a:lnTo>
                <a:lnTo>
                  <a:pt x="60402" y="103019"/>
                </a:lnTo>
                <a:lnTo>
                  <a:pt x="61033" y="102906"/>
                </a:lnTo>
                <a:lnTo>
                  <a:pt x="61678" y="102792"/>
                </a:lnTo>
                <a:lnTo>
                  <a:pt x="62309" y="102665"/>
                </a:lnTo>
                <a:lnTo>
                  <a:pt x="62941" y="102527"/>
                </a:lnTo>
                <a:lnTo>
                  <a:pt x="63573" y="102388"/>
                </a:lnTo>
                <a:lnTo>
                  <a:pt x="64192" y="102236"/>
                </a:lnTo>
                <a:lnTo>
                  <a:pt x="64823" y="102084"/>
                </a:lnTo>
                <a:lnTo>
                  <a:pt x="65442" y="101920"/>
                </a:lnTo>
                <a:lnTo>
                  <a:pt x="66049" y="101743"/>
                </a:lnTo>
                <a:lnTo>
                  <a:pt x="66668" y="101566"/>
                </a:lnTo>
                <a:lnTo>
                  <a:pt x="67274" y="101377"/>
                </a:lnTo>
                <a:lnTo>
                  <a:pt x="67881" y="101187"/>
                </a:lnTo>
                <a:lnTo>
                  <a:pt x="68487" y="100985"/>
                </a:lnTo>
                <a:lnTo>
                  <a:pt x="69094" y="100783"/>
                </a:lnTo>
                <a:lnTo>
                  <a:pt x="69687" y="100568"/>
                </a:lnTo>
                <a:lnTo>
                  <a:pt x="70281" y="100341"/>
                </a:lnTo>
                <a:lnTo>
                  <a:pt x="70875" y="100114"/>
                </a:lnTo>
                <a:lnTo>
                  <a:pt x="71456" y="99886"/>
                </a:lnTo>
                <a:lnTo>
                  <a:pt x="72037" y="99634"/>
                </a:lnTo>
                <a:lnTo>
                  <a:pt x="72618" y="99394"/>
                </a:lnTo>
                <a:lnTo>
                  <a:pt x="73199" y="99128"/>
                </a:lnTo>
                <a:lnTo>
                  <a:pt x="73768" y="98876"/>
                </a:lnTo>
                <a:lnTo>
                  <a:pt x="74336" y="98598"/>
                </a:lnTo>
                <a:lnTo>
                  <a:pt x="74905" y="98320"/>
                </a:lnTo>
                <a:lnTo>
                  <a:pt x="75461" y="98042"/>
                </a:lnTo>
                <a:lnTo>
                  <a:pt x="76029" y="97751"/>
                </a:lnTo>
                <a:lnTo>
                  <a:pt x="76573" y="97461"/>
                </a:lnTo>
                <a:lnTo>
                  <a:pt x="77129" y="97158"/>
                </a:lnTo>
                <a:lnTo>
                  <a:pt x="77672" y="96842"/>
                </a:lnTo>
                <a:lnTo>
                  <a:pt x="78746" y="96210"/>
                </a:lnTo>
                <a:lnTo>
                  <a:pt x="79807" y="95541"/>
                </a:lnTo>
                <a:lnTo>
                  <a:pt x="80855" y="94859"/>
                </a:lnTo>
                <a:lnTo>
                  <a:pt x="81879" y="94151"/>
                </a:lnTo>
                <a:lnTo>
                  <a:pt x="82889" y="93418"/>
                </a:lnTo>
                <a:lnTo>
                  <a:pt x="83875" y="92660"/>
                </a:lnTo>
                <a:lnTo>
                  <a:pt x="84848" y="91877"/>
                </a:lnTo>
                <a:lnTo>
                  <a:pt x="85795" y="91069"/>
                </a:lnTo>
                <a:lnTo>
                  <a:pt x="86730" y="90248"/>
                </a:lnTo>
                <a:lnTo>
                  <a:pt x="87640" y="89401"/>
                </a:lnTo>
                <a:lnTo>
                  <a:pt x="88524" y="88530"/>
                </a:lnTo>
                <a:lnTo>
                  <a:pt x="89396" y="87633"/>
                </a:lnTo>
                <a:lnTo>
                  <a:pt x="90242" y="86723"/>
                </a:lnTo>
                <a:lnTo>
                  <a:pt x="91076" y="85788"/>
                </a:lnTo>
                <a:lnTo>
                  <a:pt x="91872" y="84841"/>
                </a:lnTo>
                <a:lnTo>
                  <a:pt x="92655" y="83868"/>
                </a:lnTo>
                <a:lnTo>
                  <a:pt x="93413" y="82883"/>
                </a:lnTo>
                <a:lnTo>
                  <a:pt x="94146" y="81872"/>
                </a:lnTo>
                <a:lnTo>
                  <a:pt x="94853" y="80849"/>
                </a:lnTo>
                <a:lnTo>
                  <a:pt x="95548" y="79813"/>
                </a:lnTo>
                <a:lnTo>
                  <a:pt x="96205" y="78752"/>
                </a:lnTo>
                <a:lnTo>
                  <a:pt x="96850" y="77666"/>
                </a:lnTo>
                <a:lnTo>
                  <a:pt x="97153" y="77122"/>
                </a:lnTo>
                <a:lnTo>
                  <a:pt x="97456" y="76579"/>
                </a:lnTo>
                <a:lnTo>
                  <a:pt x="97759" y="76023"/>
                </a:lnTo>
                <a:lnTo>
                  <a:pt x="98037" y="75467"/>
                </a:lnTo>
                <a:lnTo>
                  <a:pt x="98328" y="74912"/>
                </a:lnTo>
                <a:lnTo>
                  <a:pt x="98606" y="74343"/>
                </a:lnTo>
                <a:lnTo>
                  <a:pt x="98871" y="73775"/>
                </a:lnTo>
                <a:lnTo>
                  <a:pt x="99136" y="73194"/>
                </a:lnTo>
                <a:lnTo>
                  <a:pt x="99389" y="72625"/>
                </a:lnTo>
                <a:lnTo>
                  <a:pt x="99642" y="72044"/>
                </a:lnTo>
                <a:lnTo>
                  <a:pt x="99882" y="71463"/>
                </a:lnTo>
                <a:lnTo>
                  <a:pt x="100122" y="70869"/>
                </a:lnTo>
                <a:lnTo>
                  <a:pt x="100349" y="70288"/>
                </a:lnTo>
                <a:lnTo>
                  <a:pt x="100564" y="69694"/>
                </a:lnTo>
                <a:lnTo>
                  <a:pt x="100779" y="69088"/>
                </a:lnTo>
                <a:lnTo>
                  <a:pt x="100993" y="68494"/>
                </a:lnTo>
                <a:lnTo>
                  <a:pt x="101196" y="67888"/>
                </a:lnTo>
                <a:lnTo>
                  <a:pt x="101385" y="67282"/>
                </a:lnTo>
                <a:lnTo>
                  <a:pt x="101575" y="66675"/>
                </a:lnTo>
                <a:lnTo>
                  <a:pt x="101751" y="66056"/>
                </a:lnTo>
                <a:lnTo>
                  <a:pt x="101916" y="65437"/>
                </a:lnTo>
                <a:lnTo>
                  <a:pt x="102080" y="64818"/>
                </a:lnTo>
                <a:lnTo>
                  <a:pt x="102244" y="64199"/>
                </a:lnTo>
                <a:lnTo>
                  <a:pt x="102383" y="63568"/>
                </a:lnTo>
                <a:lnTo>
                  <a:pt x="102535" y="62936"/>
                </a:lnTo>
                <a:lnTo>
                  <a:pt x="102661" y="62304"/>
                </a:lnTo>
                <a:lnTo>
                  <a:pt x="102787" y="61673"/>
                </a:lnTo>
                <a:lnTo>
                  <a:pt x="102901" y="61041"/>
                </a:lnTo>
                <a:lnTo>
                  <a:pt x="103015" y="60397"/>
                </a:lnTo>
                <a:lnTo>
                  <a:pt x="103116" y="59752"/>
                </a:lnTo>
                <a:lnTo>
                  <a:pt x="103217" y="59108"/>
                </a:lnTo>
                <a:lnTo>
                  <a:pt x="103305" y="58464"/>
                </a:lnTo>
                <a:lnTo>
                  <a:pt x="103381" y="57820"/>
                </a:lnTo>
                <a:lnTo>
                  <a:pt x="103444" y="57163"/>
                </a:lnTo>
                <a:lnTo>
                  <a:pt x="103508" y="56506"/>
                </a:lnTo>
                <a:lnTo>
                  <a:pt x="103571" y="55849"/>
                </a:lnTo>
                <a:lnTo>
                  <a:pt x="103609" y="55192"/>
                </a:lnTo>
                <a:lnTo>
                  <a:pt x="103646" y="54523"/>
                </a:lnTo>
                <a:lnTo>
                  <a:pt x="103672" y="53866"/>
                </a:lnTo>
                <a:lnTo>
                  <a:pt x="103697" y="53196"/>
                </a:lnTo>
                <a:lnTo>
                  <a:pt x="103710" y="52527"/>
                </a:lnTo>
                <a:lnTo>
                  <a:pt x="103710" y="51857"/>
                </a:lnTo>
                <a:lnTo>
                  <a:pt x="103710" y="51188"/>
                </a:lnTo>
                <a:lnTo>
                  <a:pt x="103697" y="50518"/>
                </a:lnTo>
                <a:lnTo>
                  <a:pt x="103672" y="49861"/>
                </a:lnTo>
                <a:lnTo>
                  <a:pt x="103646" y="49192"/>
                </a:lnTo>
                <a:lnTo>
                  <a:pt x="103609" y="48535"/>
                </a:lnTo>
                <a:lnTo>
                  <a:pt x="103571" y="47865"/>
                </a:lnTo>
                <a:lnTo>
                  <a:pt x="103508" y="47208"/>
                </a:lnTo>
                <a:lnTo>
                  <a:pt x="103444" y="46564"/>
                </a:lnTo>
                <a:lnTo>
                  <a:pt x="103381" y="45907"/>
                </a:lnTo>
                <a:lnTo>
                  <a:pt x="103305" y="45250"/>
                </a:lnTo>
                <a:lnTo>
                  <a:pt x="103217" y="44606"/>
                </a:lnTo>
                <a:lnTo>
                  <a:pt x="103116" y="43962"/>
                </a:lnTo>
                <a:lnTo>
                  <a:pt x="103015" y="43317"/>
                </a:lnTo>
                <a:lnTo>
                  <a:pt x="102901" y="42686"/>
                </a:lnTo>
                <a:lnTo>
                  <a:pt x="102787" y="42042"/>
                </a:lnTo>
                <a:lnTo>
                  <a:pt x="102661" y="41410"/>
                </a:lnTo>
                <a:lnTo>
                  <a:pt x="102535" y="40778"/>
                </a:lnTo>
                <a:lnTo>
                  <a:pt x="102383" y="40147"/>
                </a:lnTo>
                <a:lnTo>
                  <a:pt x="102244" y="39528"/>
                </a:lnTo>
                <a:lnTo>
                  <a:pt x="102080" y="38896"/>
                </a:lnTo>
                <a:lnTo>
                  <a:pt x="101916" y="38277"/>
                </a:lnTo>
                <a:lnTo>
                  <a:pt x="101751" y="37658"/>
                </a:lnTo>
                <a:lnTo>
                  <a:pt x="101575" y="37052"/>
                </a:lnTo>
                <a:lnTo>
                  <a:pt x="101385" y="36445"/>
                </a:lnTo>
                <a:lnTo>
                  <a:pt x="101196" y="35826"/>
                </a:lnTo>
                <a:lnTo>
                  <a:pt x="100993" y="35233"/>
                </a:lnTo>
                <a:lnTo>
                  <a:pt x="100779" y="34626"/>
                </a:lnTo>
                <a:lnTo>
                  <a:pt x="100564" y="34032"/>
                </a:lnTo>
                <a:lnTo>
                  <a:pt x="100349" y="33439"/>
                </a:lnTo>
                <a:lnTo>
                  <a:pt x="100122" y="32845"/>
                </a:lnTo>
                <a:lnTo>
                  <a:pt x="99882" y="32264"/>
                </a:lnTo>
                <a:lnTo>
                  <a:pt x="99642" y="31670"/>
                </a:lnTo>
                <a:lnTo>
                  <a:pt x="99389" y="31102"/>
                </a:lnTo>
                <a:lnTo>
                  <a:pt x="99136" y="30521"/>
                </a:lnTo>
                <a:lnTo>
                  <a:pt x="98871" y="29952"/>
                </a:lnTo>
                <a:lnTo>
                  <a:pt x="98606" y="29384"/>
                </a:lnTo>
                <a:lnTo>
                  <a:pt x="98328" y="28815"/>
                </a:lnTo>
                <a:lnTo>
                  <a:pt x="98037" y="28247"/>
                </a:lnTo>
                <a:lnTo>
                  <a:pt x="97759" y="27691"/>
                </a:lnTo>
                <a:lnTo>
                  <a:pt x="97456" y="27148"/>
                </a:lnTo>
                <a:lnTo>
                  <a:pt x="97153" y="26592"/>
                </a:lnTo>
                <a:lnTo>
                  <a:pt x="96850" y="26049"/>
                </a:lnTo>
                <a:lnTo>
                  <a:pt x="96205" y="24975"/>
                </a:lnTo>
                <a:lnTo>
                  <a:pt x="95548" y="23914"/>
                </a:lnTo>
                <a:lnTo>
                  <a:pt x="94853" y="22865"/>
                </a:lnTo>
                <a:lnTo>
                  <a:pt x="94146" y="21842"/>
                </a:lnTo>
                <a:lnTo>
                  <a:pt x="93413" y="20831"/>
                </a:lnTo>
                <a:lnTo>
                  <a:pt x="92655" y="19846"/>
                </a:lnTo>
                <a:lnTo>
                  <a:pt x="91872" y="18873"/>
                </a:lnTo>
                <a:lnTo>
                  <a:pt x="91076" y="17926"/>
                </a:lnTo>
                <a:lnTo>
                  <a:pt x="90242" y="16991"/>
                </a:lnTo>
                <a:lnTo>
                  <a:pt x="89396" y="16081"/>
                </a:lnTo>
                <a:lnTo>
                  <a:pt x="88524" y="15197"/>
                </a:lnTo>
                <a:lnTo>
                  <a:pt x="87640" y="14326"/>
                </a:lnTo>
                <a:lnTo>
                  <a:pt x="86730" y="13479"/>
                </a:lnTo>
                <a:lnTo>
                  <a:pt x="85795" y="12645"/>
                </a:lnTo>
                <a:lnTo>
                  <a:pt x="84848" y="11850"/>
                </a:lnTo>
                <a:lnTo>
                  <a:pt x="83875" y="11066"/>
                </a:lnTo>
                <a:lnTo>
                  <a:pt x="82889" y="10308"/>
                </a:lnTo>
                <a:lnTo>
                  <a:pt x="81879" y="9576"/>
                </a:lnTo>
                <a:lnTo>
                  <a:pt x="80855" y="8856"/>
                </a:lnTo>
                <a:lnTo>
                  <a:pt x="79807" y="8173"/>
                </a:lnTo>
                <a:lnTo>
                  <a:pt x="78746" y="7517"/>
                </a:lnTo>
                <a:lnTo>
                  <a:pt x="77672" y="6872"/>
                </a:lnTo>
                <a:lnTo>
                  <a:pt x="77129" y="6569"/>
                </a:lnTo>
                <a:lnTo>
                  <a:pt x="76573" y="6266"/>
                </a:lnTo>
                <a:lnTo>
                  <a:pt x="76029" y="5963"/>
                </a:lnTo>
                <a:lnTo>
                  <a:pt x="75461" y="5672"/>
                </a:lnTo>
                <a:lnTo>
                  <a:pt x="74905" y="5394"/>
                </a:lnTo>
                <a:lnTo>
                  <a:pt x="74336" y="5116"/>
                </a:lnTo>
                <a:lnTo>
                  <a:pt x="73768" y="4851"/>
                </a:lnTo>
                <a:lnTo>
                  <a:pt x="73199" y="4586"/>
                </a:lnTo>
                <a:lnTo>
                  <a:pt x="72618" y="4333"/>
                </a:lnTo>
                <a:lnTo>
                  <a:pt x="72037" y="4080"/>
                </a:lnTo>
                <a:lnTo>
                  <a:pt x="71456" y="3840"/>
                </a:lnTo>
                <a:lnTo>
                  <a:pt x="70875" y="3600"/>
                </a:lnTo>
                <a:lnTo>
                  <a:pt x="70281" y="3373"/>
                </a:lnTo>
                <a:lnTo>
                  <a:pt x="69687" y="3146"/>
                </a:lnTo>
                <a:lnTo>
                  <a:pt x="69094" y="2931"/>
                </a:lnTo>
                <a:lnTo>
                  <a:pt x="68487" y="2729"/>
                </a:lnTo>
                <a:lnTo>
                  <a:pt x="67881" y="2527"/>
                </a:lnTo>
                <a:lnTo>
                  <a:pt x="67274" y="2337"/>
                </a:lnTo>
                <a:lnTo>
                  <a:pt x="66668" y="2148"/>
                </a:lnTo>
                <a:lnTo>
                  <a:pt x="66049" y="1971"/>
                </a:lnTo>
                <a:lnTo>
                  <a:pt x="65442" y="1807"/>
                </a:lnTo>
                <a:lnTo>
                  <a:pt x="64823" y="1642"/>
                </a:lnTo>
                <a:lnTo>
                  <a:pt x="64192" y="1478"/>
                </a:lnTo>
                <a:lnTo>
                  <a:pt x="63573" y="1339"/>
                </a:lnTo>
                <a:lnTo>
                  <a:pt x="62941" y="1188"/>
                </a:lnTo>
                <a:lnTo>
                  <a:pt x="62309" y="1061"/>
                </a:lnTo>
                <a:lnTo>
                  <a:pt x="61678" y="935"/>
                </a:lnTo>
                <a:lnTo>
                  <a:pt x="61033" y="821"/>
                </a:lnTo>
                <a:lnTo>
                  <a:pt x="60402" y="708"/>
                </a:lnTo>
                <a:lnTo>
                  <a:pt x="59757" y="607"/>
                </a:lnTo>
                <a:lnTo>
                  <a:pt x="59113" y="505"/>
                </a:lnTo>
                <a:lnTo>
                  <a:pt x="58456" y="417"/>
                </a:lnTo>
                <a:lnTo>
                  <a:pt x="57812" y="341"/>
                </a:lnTo>
                <a:lnTo>
                  <a:pt x="57155" y="278"/>
                </a:lnTo>
                <a:lnTo>
                  <a:pt x="56510" y="215"/>
                </a:lnTo>
                <a:lnTo>
                  <a:pt x="55853" y="152"/>
                </a:lnTo>
                <a:lnTo>
                  <a:pt x="55184" y="114"/>
                </a:lnTo>
                <a:lnTo>
                  <a:pt x="54527" y="76"/>
                </a:lnTo>
                <a:lnTo>
                  <a:pt x="53857" y="38"/>
                </a:lnTo>
                <a:lnTo>
                  <a:pt x="53200" y="25"/>
                </a:lnTo>
                <a:lnTo>
                  <a:pt x="52531" y="13"/>
                </a:lnTo>
                <a:lnTo>
                  <a:pt x="51861" y="0"/>
                </a:ln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48"/>
          <p:cNvSpPr/>
          <p:nvPr/>
        </p:nvSpPr>
        <p:spPr>
          <a:xfrm rot="10800000">
            <a:off x="6901526" y="2551239"/>
            <a:ext cx="602296" cy="602319"/>
          </a:xfrm>
          <a:custGeom>
            <a:avLst/>
            <a:gdLst/>
            <a:ahLst/>
            <a:cxnLst/>
            <a:rect l="l" t="t" r="r" b="b"/>
            <a:pathLst>
              <a:path w="103710" h="103714" extrusionOk="0">
                <a:moveTo>
                  <a:pt x="51861" y="0"/>
                </a:moveTo>
                <a:lnTo>
                  <a:pt x="51192" y="13"/>
                </a:lnTo>
                <a:lnTo>
                  <a:pt x="50522" y="25"/>
                </a:lnTo>
                <a:lnTo>
                  <a:pt x="49852" y="38"/>
                </a:lnTo>
                <a:lnTo>
                  <a:pt x="49183" y="76"/>
                </a:lnTo>
                <a:lnTo>
                  <a:pt x="48526" y="114"/>
                </a:lnTo>
                <a:lnTo>
                  <a:pt x="47869" y="152"/>
                </a:lnTo>
                <a:lnTo>
                  <a:pt x="47212" y="215"/>
                </a:lnTo>
                <a:lnTo>
                  <a:pt x="46555" y="278"/>
                </a:lnTo>
                <a:lnTo>
                  <a:pt x="45898" y="341"/>
                </a:lnTo>
                <a:lnTo>
                  <a:pt x="45254" y="417"/>
                </a:lnTo>
                <a:lnTo>
                  <a:pt x="44610" y="505"/>
                </a:lnTo>
                <a:lnTo>
                  <a:pt x="43965" y="607"/>
                </a:lnTo>
                <a:lnTo>
                  <a:pt x="43321" y="708"/>
                </a:lnTo>
                <a:lnTo>
                  <a:pt x="42677" y="821"/>
                </a:lnTo>
                <a:lnTo>
                  <a:pt x="42045" y="935"/>
                </a:lnTo>
                <a:lnTo>
                  <a:pt x="41401" y="1061"/>
                </a:lnTo>
                <a:lnTo>
                  <a:pt x="40769" y="1188"/>
                </a:lnTo>
                <a:lnTo>
                  <a:pt x="40150" y="1339"/>
                </a:lnTo>
                <a:lnTo>
                  <a:pt x="39518" y="1478"/>
                </a:lnTo>
                <a:lnTo>
                  <a:pt x="38899" y="1642"/>
                </a:lnTo>
                <a:lnTo>
                  <a:pt x="38280" y="1807"/>
                </a:lnTo>
                <a:lnTo>
                  <a:pt x="37661" y="1971"/>
                </a:lnTo>
                <a:lnTo>
                  <a:pt x="37042" y="2148"/>
                </a:lnTo>
                <a:lnTo>
                  <a:pt x="36436" y="2337"/>
                </a:lnTo>
                <a:lnTo>
                  <a:pt x="35829" y="2527"/>
                </a:lnTo>
                <a:lnTo>
                  <a:pt x="35223" y="2729"/>
                </a:lnTo>
                <a:lnTo>
                  <a:pt x="34629" y="2931"/>
                </a:lnTo>
                <a:lnTo>
                  <a:pt x="34023" y="3146"/>
                </a:lnTo>
                <a:lnTo>
                  <a:pt x="33429" y="3373"/>
                </a:lnTo>
                <a:lnTo>
                  <a:pt x="32848" y="3600"/>
                </a:lnTo>
                <a:lnTo>
                  <a:pt x="32254" y="3840"/>
                </a:lnTo>
                <a:lnTo>
                  <a:pt x="31673" y="4080"/>
                </a:lnTo>
                <a:lnTo>
                  <a:pt x="31092" y="4333"/>
                </a:lnTo>
                <a:lnTo>
                  <a:pt x="30510" y="4586"/>
                </a:lnTo>
                <a:lnTo>
                  <a:pt x="29942" y="4851"/>
                </a:lnTo>
                <a:lnTo>
                  <a:pt x="29373" y="5116"/>
                </a:lnTo>
                <a:lnTo>
                  <a:pt x="28805" y="5394"/>
                </a:lnTo>
                <a:lnTo>
                  <a:pt x="28249" y="5672"/>
                </a:lnTo>
                <a:lnTo>
                  <a:pt x="27693" y="5963"/>
                </a:lnTo>
                <a:lnTo>
                  <a:pt x="27137" y="6266"/>
                </a:lnTo>
                <a:lnTo>
                  <a:pt x="26594" y="6569"/>
                </a:lnTo>
                <a:lnTo>
                  <a:pt x="26051" y="6872"/>
                </a:lnTo>
                <a:lnTo>
                  <a:pt x="24964" y="7517"/>
                </a:lnTo>
                <a:lnTo>
                  <a:pt x="23903" y="8173"/>
                </a:lnTo>
                <a:lnTo>
                  <a:pt x="22867" y="8856"/>
                </a:lnTo>
                <a:lnTo>
                  <a:pt x="21831" y="9576"/>
                </a:lnTo>
                <a:lnTo>
                  <a:pt x="20833" y="10308"/>
                </a:lnTo>
                <a:lnTo>
                  <a:pt x="19835" y="11066"/>
                </a:lnTo>
                <a:lnTo>
                  <a:pt x="18875" y="11850"/>
                </a:lnTo>
                <a:lnTo>
                  <a:pt x="17915" y="12645"/>
                </a:lnTo>
                <a:lnTo>
                  <a:pt x="16992" y="13479"/>
                </a:lnTo>
                <a:lnTo>
                  <a:pt x="16083" y="14326"/>
                </a:lnTo>
                <a:lnTo>
                  <a:pt x="15186" y="15197"/>
                </a:lnTo>
                <a:lnTo>
                  <a:pt x="14314" y="16081"/>
                </a:lnTo>
                <a:lnTo>
                  <a:pt x="13468" y="16991"/>
                </a:lnTo>
                <a:lnTo>
                  <a:pt x="12646" y="17926"/>
                </a:lnTo>
                <a:lnTo>
                  <a:pt x="11838" y="18873"/>
                </a:lnTo>
                <a:lnTo>
                  <a:pt x="11055" y="19846"/>
                </a:lnTo>
                <a:lnTo>
                  <a:pt x="10297" y="20831"/>
                </a:lnTo>
                <a:lnTo>
                  <a:pt x="9564" y="21842"/>
                </a:lnTo>
                <a:lnTo>
                  <a:pt x="8856" y="22865"/>
                </a:lnTo>
                <a:lnTo>
                  <a:pt x="8174" y="23914"/>
                </a:lnTo>
                <a:lnTo>
                  <a:pt x="7505" y="24975"/>
                </a:lnTo>
                <a:lnTo>
                  <a:pt x="6873" y="26049"/>
                </a:lnTo>
                <a:lnTo>
                  <a:pt x="6557" y="26592"/>
                </a:lnTo>
                <a:lnTo>
                  <a:pt x="6254" y="27148"/>
                </a:lnTo>
                <a:lnTo>
                  <a:pt x="5963" y="27691"/>
                </a:lnTo>
                <a:lnTo>
                  <a:pt x="5673" y="28247"/>
                </a:lnTo>
                <a:lnTo>
                  <a:pt x="5395" y="28815"/>
                </a:lnTo>
                <a:lnTo>
                  <a:pt x="5117" y="29384"/>
                </a:lnTo>
                <a:lnTo>
                  <a:pt x="4839" y="29952"/>
                </a:lnTo>
                <a:lnTo>
                  <a:pt x="4586" y="30521"/>
                </a:lnTo>
                <a:lnTo>
                  <a:pt x="4321" y="31102"/>
                </a:lnTo>
                <a:lnTo>
                  <a:pt x="4068" y="31670"/>
                </a:lnTo>
                <a:lnTo>
                  <a:pt x="3828" y="32264"/>
                </a:lnTo>
                <a:lnTo>
                  <a:pt x="3601" y="32845"/>
                </a:lnTo>
                <a:lnTo>
                  <a:pt x="3373" y="33439"/>
                </a:lnTo>
                <a:lnTo>
                  <a:pt x="3146" y="34032"/>
                </a:lnTo>
                <a:lnTo>
                  <a:pt x="2931" y="34626"/>
                </a:lnTo>
                <a:lnTo>
                  <a:pt x="2729" y="35233"/>
                </a:lnTo>
                <a:lnTo>
                  <a:pt x="2527" y="35826"/>
                </a:lnTo>
                <a:lnTo>
                  <a:pt x="2325" y="36445"/>
                </a:lnTo>
                <a:lnTo>
                  <a:pt x="2148" y="37052"/>
                </a:lnTo>
                <a:lnTo>
                  <a:pt x="1971" y="37658"/>
                </a:lnTo>
                <a:lnTo>
                  <a:pt x="1794" y="38277"/>
                </a:lnTo>
                <a:lnTo>
                  <a:pt x="1630" y="38896"/>
                </a:lnTo>
                <a:lnTo>
                  <a:pt x="1478" y="39528"/>
                </a:lnTo>
                <a:lnTo>
                  <a:pt x="1327" y="40147"/>
                </a:lnTo>
                <a:lnTo>
                  <a:pt x="1188" y="40778"/>
                </a:lnTo>
                <a:lnTo>
                  <a:pt x="1049" y="41410"/>
                </a:lnTo>
                <a:lnTo>
                  <a:pt x="922" y="42042"/>
                </a:lnTo>
                <a:lnTo>
                  <a:pt x="809" y="42686"/>
                </a:lnTo>
                <a:lnTo>
                  <a:pt x="695" y="43317"/>
                </a:lnTo>
                <a:lnTo>
                  <a:pt x="594" y="43962"/>
                </a:lnTo>
                <a:lnTo>
                  <a:pt x="506" y="44606"/>
                </a:lnTo>
                <a:lnTo>
                  <a:pt x="417" y="45250"/>
                </a:lnTo>
                <a:lnTo>
                  <a:pt x="341" y="45907"/>
                </a:lnTo>
                <a:lnTo>
                  <a:pt x="266" y="46564"/>
                </a:lnTo>
                <a:lnTo>
                  <a:pt x="202" y="47208"/>
                </a:lnTo>
                <a:lnTo>
                  <a:pt x="152" y="47865"/>
                </a:lnTo>
                <a:lnTo>
                  <a:pt x="101" y="48535"/>
                </a:lnTo>
                <a:lnTo>
                  <a:pt x="63" y="49192"/>
                </a:lnTo>
                <a:lnTo>
                  <a:pt x="38" y="49861"/>
                </a:lnTo>
                <a:lnTo>
                  <a:pt x="13" y="50518"/>
                </a:lnTo>
                <a:lnTo>
                  <a:pt x="0" y="51188"/>
                </a:lnTo>
                <a:lnTo>
                  <a:pt x="0" y="51857"/>
                </a:lnTo>
                <a:lnTo>
                  <a:pt x="0" y="52527"/>
                </a:lnTo>
                <a:lnTo>
                  <a:pt x="13" y="53196"/>
                </a:lnTo>
                <a:lnTo>
                  <a:pt x="38" y="53866"/>
                </a:lnTo>
                <a:lnTo>
                  <a:pt x="63" y="54523"/>
                </a:lnTo>
                <a:lnTo>
                  <a:pt x="101" y="55192"/>
                </a:lnTo>
                <a:lnTo>
                  <a:pt x="152" y="55849"/>
                </a:lnTo>
                <a:lnTo>
                  <a:pt x="202" y="56506"/>
                </a:lnTo>
                <a:lnTo>
                  <a:pt x="266" y="57163"/>
                </a:lnTo>
                <a:lnTo>
                  <a:pt x="341" y="57820"/>
                </a:lnTo>
                <a:lnTo>
                  <a:pt x="417" y="58464"/>
                </a:lnTo>
                <a:lnTo>
                  <a:pt x="506" y="59108"/>
                </a:lnTo>
                <a:lnTo>
                  <a:pt x="594" y="59752"/>
                </a:lnTo>
                <a:lnTo>
                  <a:pt x="695" y="60397"/>
                </a:lnTo>
                <a:lnTo>
                  <a:pt x="809" y="61041"/>
                </a:lnTo>
                <a:lnTo>
                  <a:pt x="922" y="61673"/>
                </a:lnTo>
                <a:lnTo>
                  <a:pt x="1049" y="62304"/>
                </a:lnTo>
                <a:lnTo>
                  <a:pt x="1188" y="62936"/>
                </a:lnTo>
                <a:lnTo>
                  <a:pt x="1327" y="63568"/>
                </a:lnTo>
                <a:lnTo>
                  <a:pt x="1478" y="64199"/>
                </a:lnTo>
                <a:lnTo>
                  <a:pt x="1630" y="64818"/>
                </a:lnTo>
                <a:lnTo>
                  <a:pt x="1794" y="65437"/>
                </a:lnTo>
                <a:lnTo>
                  <a:pt x="1971" y="66056"/>
                </a:lnTo>
                <a:lnTo>
                  <a:pt x="2148" y="66675"/>
                </a:lnTo>
                <a:lnTo>
                  <a:pt x="2325" y="67282"/>
                </a:lnTo>
                <a:lnTo>
                  <a:pt x="2527" y="67888"/>
                </a:lnTo>
                <a:lnTo>
                  <a:pt x="2729" y="68494"/>
                </a:lnTo>
                <a:lnTo>
                  <a:pt x="2931" y="69088"/>
                </a:lnTo>
                <a:lnTo>
                  <a:pt x="3146" y="69694"/>
                </a:lnTo>
                <a:lnTo>
                  <a:pt x="3373" y="70288"/>
                </a:lnTo>
                <a:lnTo>
                  <a:pt x="3601" y="70869"/>
                </a:lnTo>
                <a:lnTo>
                  <a:pt x="3828" y="71463"/>
                </a:lnTo>
                <a:lnTo>
                  <a:pt x="4068" y="72044"/>
                </a:lnTo>
                <a:lnTo>
                  <a:pt x="4321" y="72625"/>
                </a:lnTo>
                <a:lnTo>
                  <a:pt x="4586" y="73194"/>
                </a:lnTo>
                <a:lnTo>
                  <a:pt x="4839" y="73775"/>
                </a:lnTo>
                <a:lnTo>
                  <a:pt x="5117" y="74343"/>
                </a:lnTo>
                <a:lnTo>
                  <a:pt x="5395" y="74912"/>
                </a:lnTo>
                <a:lnTo>
                  <a:pt x="5673" y="75467"/>
                </a:lnTo>
                <a:lnTo>
                  <a:pt x="5963" y="76023"/>
                </a:lnTo>
                <a:lnTo>
                  <a:pt x="6254" y="76579"/>
                </a:lnTo>
                <a:lnTo>
                  <a:pt x="6557" y="77122"/>
                </a:lnTo>
                <a:lnTo>
                  <a:pt x="6873" y="77666"/>
                </a:lnTo>
                <a:lnTo>
                  <a:pt x="7189" y="78209"/>
                </a:lnTo>
                <a:lnTo>
                  <a:pt x="7505" y="78752"/>
                </a:lnTo>
                <a:lnTo>
                  <a:pt x="8174" y="79813"/>
                </a:lnTo>
                <a:lnTo>
                  <a:pt x="8856" y="80849"/>
                </a:lnTo>
                <a:lnTo>
                  <a:pt x="9564" y="81872"/>
                </a:lnTo>
                <a:lnTo>
                  <a:pt x="10297" y="82883"/>
                </a:lnTo>
                <a:lnTo>
                  <a:pt x="11055" y="83868"/>
                </a:lnTo>
                <a:lnTo>
                  <a:pt x="11838" y="84841"/>
                </a:lnTo>
                <a:lnTo>
                  <a:pt x="12646" y="85788"/>
                </a:lnTo>
                <a:lnTo>
                  <a:pt x="13468" y="86723"/>
                </a:lnTo>
                <a:lnTo>
                  <a:pt x="14314" y="87633"/>
                </a:lnTo>
                <a:lnTo>
                  <a:pt x="15186" y="88530"/>
                </a:lnTo>
                <a:lnTo>
                  <a:pt x="16083" y="89401"/>
                </a:lnTo>
                <a:lnTo>
                  <a:pt x="16992" y="90248"/>
                </a:lnTo>
                <a:lnTo>
                  <a:pt x="17915" y="91069"/>
                </a:lnTo>
                <a:lnTo>
                  <a:pt x="18875" y="91877"/>
                </a:lnTo>
                <a:lnTo>
                  <a:pt x="19835" y="92660"/>
                </a:lnTo>
                <a:lnTo>
                  <a:pt x="20833" y="93418"/>
                </a:lnTo>
                <a:lnTo>
                  <a:pt x="21831" y="94151"/>
                </a:lnTo>
                <a:lnTo>
                  <a:pt x="22867" y="94859"/>
                </a:lnTo>
                <a:lnTo>
                  <a:pt x="23903" y="95541"/>
                </a:lnTo>
                <a:lnTo>
                  <a:pt x="24964" y="96210"/>
                </a:lnTo>
                <a:lnTo>
                  <a:pt x="26051" y="96842"/>
                </a:lnTo>
                <a:lnTo>
                  <a:pt x="26594" y="97158"/>
                </a:lnTo>
                <a:lnTo>
                  <a:pt x="27137" y="97461"/>
                </a:lnTo>
                <a:lnTo>
                  <a:pt x="27693" y="97751"/>
                </a:lnTo>
                <a:lnTo>
                  <a:pt x="28249" y="98042"/>
                </a:lnTo>
                <a:lnTo>
                  <a:pt x="28805" y="98320"/>
                </a:lnTo>
                <a:lnTo>
                  <a:pt x="29373" y="98598"/>
                </a:lnTo>
                <a:lnTo>
                  <a:pt x="29942" y="98876"/>
                </a:lnTo>
                <a:lnTo>
                  <a:pt x="30510" y="99128"/>
                </a:lnTo>
                <a:lnTo>
                  <a:pt x="31092" y="99394"/>
                </a:lnTo>
                <a:lnTo>
                  <a:pt x="31673" y="99634"/>
                </a:lnTo>
                <a:lnTo>
                  <a:pt x="32254" y="99886"/>
                </a:lnTo>
                <a:lnTo>
                  <a:pt x="32848" y="100114"/>
                </a:lnTo>
                <a:lnTo>
                  <a:pt x="33429" y="100341"/>
                </a:lnTo>
                <a:lnTo>
                  <a:pt x="34023" y="100568"/>
                </a:lnTo>
                <a:lnTo>
                  <a:pt x="34629" y="100783"/>
                </a:lnTo>
                <a:lnTo>
                  <a:pt x="35223" y="100985"/>
                </a:lnTo>
                <a:lnTo>
                  <a:pt x="35829" y="101187"/>
                </a:lnTo>
                <a:lnTo>
                  <a:pt x="36436" y="101377"/>
                </a:lnTo>
                <a:lnTo>
                  <a:pt x="37042" y="101566"/>
                </a:lnTo>
                <a:lnTo>
                  <a:pt x="37661" y="101743"/>
                </a:lnTo>
                <a:lnTo>
                  <a:pt x="38280" y="101920"/>
                </a:lnTo>
                <a:lnTo>
                  <a:pt x="38899" y="102084"/>
                </a:lnTo>
                <a:lnTo>
                  <a:pt x="39518" y="102236"/>
                </a:lnTo>
                <a:lnTo>
                  <a:pt x="40150" y="102388"/>
                </a:lnTo>
                <a:lnTo>
                  <a:pt x="40769" y="102527"/>
                </a:lnTo>
                <a:lnTo>
                  <a:pt x="41401" y="102665"/>
                </a:lnTo>
                <a:lnTo>
                  <a:pt x="42045" y="102792"/>
                </a:lnTo>
                <a:lnTo>
                  <a:pt x="42677" y="102906"/>
                </a:lnTo>
                <a:lnTo>
                  <a:pt x="43321" y="103019"/>
                </a:lnTo>
                <a:lnTo>
                  <a:pt x="43965" y="103120"/>
                </a:lnTo>
                <a:lnTo>
                  <a:pt x="44610" y="103209"/>
                </a:lnTo>
                <a:lnTo>
                  <a:pt x="45254" y="103297"/>
                </a:lnTo>
                <a:lnTo>
                  <a:pt x="45898" y="103373"/>
                </a:lnTo>
                <a:lnTo>
                  <a:pt x="46555" y="103449"/>
                </a:lnTo>
                <a:lnTo>
                  <a:pt x="47212" y="103512"/>
                </a:lnTo>
                <a:lnTo>
                  <a:pt x="47869" y="103562"/>
                </a:lnTo>
                <a:lnTo>
                  <a:pt x="48526" y="103613"/>
                </a:lnTo>
                <a:lnTo>
                  <a:pt x="49183" y="103651"/>
                </a:lnTo>
                <a:lnTo>
                  <a:pt x="49852" y="103676"/>
                </a:lnTo>
                <a:lnTo>
                  <a:pt x="50522" y="103701"/>
                </a:lnTo>
                <a:lnTo>
                  <a:pt x="51192" y="103714"/>
                </a:lnTo>
                <a:lnTo>
                  <a:pt x="52531" y="103714"/>
                </a:lnTo>
                <a:lnTo>
                  <a:pt x="53200" y="103701"/>
                </a:lnTo>
                <a:lnTo>
                  <a:pt x="53857" y="103676"/>
                </a:lnTo>
                <a:lnTo>
                  <a:pt x="54527" y="103651"/>
                </a:lnTo>
                <a:lnTo>
                  <a:pt x="55184" y="103613"/>
                </a:lnTo>
                <a:lnTo>
                  <a:pt x="55853" y="103562"/>
                </a:lnTo>
                <a:lnTo>
                  <a:pt x="56510" y="103512"/>
                </a:lnTo>
                <a:lnTo>
                  <a:pt x="57155" y="103449"/>
                </a:lnTo>
                <a:lnTo>
                  <a:pt x="57812" y="103373"/>
                </a:lnTo>
                <a:lnTo>
                  <a:pt x="58456" y="103297"/>
                </a:lnTo>
                <a:lnTo>
                  <a:pt x="59113" y="103209"/>
                </a:lnTo>
                <a:lnTo>
                  <a:pt x="59757" y="103120"/>
                </a:lnTo>
                <a:lnTo>
                  <a:pt x="60402" y="103019"/>
                </a:lnTo>
                <a:lnTo>
                  <a:pt x="61033" y="102906"/>
                </a:lnTo>
                <a:lnTo>
                  <a:pt x="61678" y="102792"/>
                </a:lnTo>
                <a:lnTo>
                  <a:pt x="62309" y="102665"/>
                </a:lnTo>
                <a:lnTo>
                  <a:pt x="62941" y="102527"/>
                </a:lnTo>
                <a:lnTo>
                  <a:pt x="63573" y="102388"/>
                </a:lnTo>
                <a:lnTo>
                  <a:pt x="64192" y="102236"/>
                </a:lnTo>
                <a:lnTo>
                  <a:pt x="64823" y="102084"/>
                </a:lnTo>
                <a:lnTo>
                  <a:pt x="65442" y="101920"/>
                </a:lnTo>
                <a:lnTo>
                  <a:pt x="66049" y="101743"/>
                </a:lnTo>
                <a:lnTo>
                  <a:pt x="66668" y="101566"/>
                </a:lnTo>
                <a:lnTo>
                  <a:pt x="67274" y="101377"/>
                </a:lnTo>
                <a:lnTo>
                  <a:pt x="67881" y="101187"/>
                </a:lnTo>
                <a:lnTo>
                  <a:pt x="68487" y="100985"/>
                </a:lnTo>
                <a:lnTo>
                  <a:pt x="69094" y="100783"/>
                </a:lnTo>
                <a:lnTo>
                  <a:pt x="69687" y="100568"/>
                </a:lnTo>
                <a:lnTo>
                  <a:pt x="70281" y="100341"/>
                </a:lnTo>
                <a:lnTo>
                  <a:pt x="70875" y="100114"/>
                </a:lnTo>
                <a:lnTo>
                  <a:pt x="71456" y="99886"/>
                </a:lnTo>
                <a:lnTo>
                  <a:pt x="72037" y="99634"/>
                </a:lnTo>
                <a:lnTo>
                  <a:pt x="72618" y="99394"/>
                </a:lnTo>
                <a:lnTo>
                  <a:pt x="73199" y="99128"/>
                </a:lnTo>
                <a:lnTo>
                  <a:pt x="73768" y="98876"/>
                </a:lnTo>
                <a:lnTo>
                  <a:pt x="74336" y="98598"/>
                </a:lnTo>
                <a:lnTo>
                  <a:pt x="74905" y="98320"/>
                </a:lnTo>
                <a:lnTo>
                  <a:pt x="75461" y="98042"/>
                </a:lnTo>
                <a:lnTo>
                  <a:pt x="76029" y="97751"/>
                </a:lnTo>
                <a:lnTo>
                  <a:pt x="76573" y="97461"/>
                </a:lnTo>
                <a:lnTo>
                  <a:pt x="77129" y="97158"/>
                </a:lnTo>
                <a:lnTo>
                  <a:pt x="77672" y="96842"/>
                </a:lnTo>
                <a:lnTo>
                  <a:pt x="78746" y="96210"/>
                </a:lnTo>
                <a:lnTo>
                  <a:pt x="79807" y="95541"/>
                </a:lnTo>
                <a:lnTo>
                  <a:pt x="80855" y="94859"/>
                </a:lnTo>
                <a:lnTo>
                  <a:pt x="81879" y="94151"/>
                </a:lnTo>
                <a:lnTo>
                  <a:pt x="82889" y="93418"/>
                </a:lnTo>
                <a:lnTo>
                  <a:pt x="83875" y="92660"/>
                </a:lnTo>
                <a:lnTo>
                  <a:pt x="84848" y="91877"/>
                </a:lnTo>
                <a:lnTo>
                  <a:pt x="85795" y="91069"/>
                </a:lnTo>
                <a:lnTo>
                  <a:pt x="86730" y="90248"/>
                </a:lnTo>
                <a:lnTo>
                  <a:pt x="87640" y="89401"/>
                </a:lnTo>
                <a:lnTo>
                  <a:pt x="88524" y="88530"/>
                </a:lnTo>
                <a:lnTo>
                  <a:pt x="89396" y="87633"/>
                </a:lnTo>
                <a:lnTo>
                  <a:pt x="90242" y="86723"/>
                </a:lnTo>
                <a:lnTo>
                  <a:pt x="91076" y="85788"/>
                </a:lnTo>
                <a:lnTo>
                  <a:pt x="91872" y="84841"/>
                </a:lnTo>
                <a:lnTo>
                  <a:pt x="92655" y="83868"/>
                </a:lnTo>
                <a:lnTo>
                  <a:pt x="93413" y="82883"/>
                </a:lnTo>
                <a:lnTo>
                  <a:pt x="94146" y="81872"/>
                </a:lnTo>
                <a:lnTo>
                  <a:pt x="94853" y="80849"/>
                </a:lnTo>
                <a:lnTo>
                  <a:pt x="95548" y="79813"/>
                </a:lnTo>
                <a:lnTo>
                  <a:pt x="96205" y="78752"/>
                </a:lnTo>
                <a:lnTo>
                  <a:pt x="96850" y="77666"/>
                </a:lnTo>
                <a:lnTo>
                  <a:pt x="97153" y="77122"/>
                </a:lnTo>
                <a:lnTo>
                  <a:pt x="97456" y="76579"/>
                </a:lnTo>
                <a:lnTo>
                  <a:pt x="97759" y="76023"/>
                </a:lnTo>
                <a:lnTo>
                  <a:pt x="98037" y="75467"/>
                </a:lnTo>
                <a:lnTo>
                  <a:pt x="98328" y="74912"/>
                </a:lnTo>
                <a:lnTo>
                  <a:pt x="98606" y="74343"/>
                </a:lnTo>
                <a:lnTo>
                  <a:pt x="98871" y="73775"/>
                </a:lnTo>
                <a:lnTo>
                  <a:pt x="99136" y="73194"/>
                </a:lnTo>
                <a:lnTo>
                  <a:pt x="99389" y="72625"/>
                </a:lnTo>
                <a:lnTo>
                  <a:pt x="99642" y="72044"/>
                </a:lnTo>
                <a:lnTo>
                  <a:pt x="99882" y="71463"/>
                </a:lnTo>
                <a:lnTo>
                  <a:pt x="100122" y="70869"/>
                </a:lnTo>
                <a:lnTo>
                  <a:pt x="100349" y="70288"/>
                </a:lnTo>
                <a:lnTo>
                  <a:pt x="100564" y="69694"/>
                </a:lnTo>
                <a:lnTo>
                  <a:pt x="100779" y="69088"/>
                </a:lnTo>
                <a:lnTo>
                  <a:pt x="100993" y="68494"/>
                </a:lnTo>
                <a:lnTo>
                  <a:pt x="101196" y="67888"/>
                </a:lnTo>
                <a:lnTo>
                  <a:pt x="101385" y="67282"/>
                </a:lnTo>
                <a:lnTo>
                  <a:pt x="101575" y="66675"/>
                </a:lnTo>
                <a:lnTo>
                  <a:pt x="101751" y="66056"/>
                </a:lnTo>
                <a:lnTo>
                  <a:pt x="101916" y="65437"/>
                </a:lnTo>
                <a:lnTo>
                  <a:pt x="102080" y="64818"/>
                </a:lnTo>
                <a:lnTo>
                  <a:pt x="102244" y="64199"/>
                </a:lnTo>
                <a:lnTo>
                  <a:pt x="102383" y="63568"/>
                </a:lnTo>
                <a:lnTo>
                  <a:pt x="102535" y="62936"/>
                </a:lnTo>
                <a:lnTo>
                  <a:pt x="102661" y="62304"/>
                </a:lnTo>
                <a:lnTo>
                  <a:pt x="102787" y="61673"/>
                </a:lnTo>
                <a:lnTo>
                  <a:pt x="102901" y="61041"/>
                </a:lnTo>
                <a:lnTo>
                  <a:pt x="103015" y="60397"/>
                </a:lnTo>
                <a:lnTo>
                  <a:pt x="103116" y="59752"/>
                </a:lnTo>
                <a:lnTo>
                  <a:pt x="103217" y="59108"/>
                </a:lnTo>
                <a:lnTo>
                  <a:pt x="103305" y="58464"/>
                </a:lnTo>
                <a:lnTo>
                  <a:pt x="103381" y="57820"/>
                </a:lnTo>
                <a:lnTo>
                  <a:pt x="103444" y="57163"/>
                </a:lnTo>
                <a:lnTo>
                  <a:pt x="103508" y="56506"/>
                </a:lnTo>
                <a:lnTo>
                  <a:pt x="103571" y="55849"/>
                </a:lnTo>
                <a:lnTo>
                  <a:pt x="103609" y="55192"/>
                </a:lnTo>
                <a:lnTo>
                  <a:pt x="103646" y="54523"/>
                </a:lnTo>
                <a:lnTo>
                  <a:pt x="103672" y="53866"/>
                </a:lnTo>
                <a:lnTo>
                  <a:pt x="103697" y="53196"/>
                </a:lnTo>
                <a:lnTo>
                  <a:pt x="103710" y="52527"/>
                </a:lnTo>
                <a:lnTo>
                  <a:pt x="103710" y="51857"/>
                </a:lnTo>
                <a:lnTo>
                  <a:pt x="103710" y="51188"/>
                </a:lnTo>
                <a:lnTo>
                  <a:pt x="103697" y="50518"/>
                </a:lnTo>
                <a:lnTo>
                  <a:pt x="103672" y="49861"/>
                </a:lnTo>
                <a:lnTo>
                  <a:pt x="103646" y="49192"/>
                </a:lnTo>
                <a:lnTo>
                  <a:pt x="103609" y="48535"/>
                </a:lnTo>
                <a:lnTo>
                  <a:pt x="103571" y="47865"/>
                </a:lnTo>
                <a:lnTo>
                  <a:pt x="103508" y="47208"/>
                </a:lnTo>
                <a:lnTo>
                  <a:pt x="103444" y="46564"/>
                </a:lnTo>
                <a:lnTo>
                  <a:pt x="103381" y="45907"/>
                </a:lnTo>
                <a:lnTo>
                  <a:pt x="103305" y="45250"/>
                </a:lnTo>
                <a:lnTo>
                  <a:pt x="103217" y="44606"/>
                </a:lnTo>
                <a:lnTo>
                  <a:pt x="103116" y="43962"/>
                </a:lnTo>
                <a:lnTo>
                  <a:pt x="103015" y="43317"/>
                </a:lnTo>
                <a:lnTo>
                  <a:pt x="102901" y="42686"/>
                </a:lnTo>
                <a:lnTo>
                  <a:pt x="102787" y="42042"/>
                </a:lnTo>
                <a:lnTo>
                  <a:pt x="102661" y="41410"/>
                </a:lnTo>
                <a:lnTo>
                  <a:pt x="102535" y="40778"/>
                </a:lnTo>
                <a:lnTo>
                  <a:pt x="102383" y="40147"/>
                </a:lnTo>
                <a:lnTo>
                  <a:pt x="102244" y="39528"/>
                </a:lnTo>
                <a:lnTo>
                  <a:pt x="102080" y="38896"/>
                </a:lnTo>
                <a:lnTo>
                  <a:pt x="101916" y="38277"/>
                </a:lnTo>
                <a:lnTo>
                  <a:pt x="101751" y="37658"/>
                </a:lnTo>
                <a:lnTo>
                  <a:pt x="101575" y="37052"/>
                </a:lnTo>
                <a:lnTo>
                  <a:pt x="101385" y="36445"/>
                </a:lnTo>
                <a:lnTo>
                  <a:pt x="101196" y="35826"/>
                </a:lnTo>
                <a:lnTo>
                  <a:pt x="100993" y="35233"/>
                </a:lnTo>
                <a:lnTo>
                  <a:pt x="100779" y="34626"/>
                </a:lnTo>
                <a:lnTo>
                  <a:pt x="100564" y="34032"/>
                </a:lnTo>
                <a:lnTo>
                  <a:pt x="100349" y="33439"/>
                </a:lnTo>
                <a:lnTo>
                  <a:pt x="100122" y="32845"/>
                </a:lnTo>
                <a:lnTo>
                  <a:pt x="99882" y="32264"/>
                </a:lnTo>
                <a:lnTo>
                  <a:pt x="99642" y="31670"/>
                </a:lnTo>
                <a:lnTo>
                  <a:pt x="99389" y="31102"/>
                </a:lnTo>
                <a:lnTo>
                  <a:pt x="99136" y="30521"/>
                </a:lnTo>
                <a:lnTo>
                  <a:pt x="98871" y="29952"/>
                </a:lnTo>
                <a:lnTo>
                  <a:pt x="98606" y="29384"/>
                </a:lnTo>
                <a:lnTo>
                  <a:pt x="98328" y="28815"/>
                </a:lnTo>
                <a:lnTo>
                  <a:pt x="98037" y="28247"/>
                </a:lnTo>
                <a:lnTo>
                  <a:pt x="97759" y="27691"/>
                </a:lnTo>
                <a:lnTo>
                  <a:pt x="97456" y="27148"/>
                </a:lnTo>
                <a:lnTo>
                  <a:pt x="97153" y="26592"/>
                </a:lnTo>
                <a:lnTo>
                  <a:pt x="96850" y="26049"/>
                </a:lnTo>
                <a:lnTo>
                  <a:pt x="96205" y="24975"/>
                </a:lnTo>
                <a:lnTo>
                  <a:pt x="95548" y="23914"/>
                </a:lnTo>
                <a:lnTo>
                  <a:pt x="94853" y="22865"/>
                </a:lnTo>
                <a:lnTo>
                  <a:pt x="94146" y="21842"/>
                </a:lnTo>
                <a:lnTo>
                  <a:pt x="93413" y="20831"/>
                </a:lnTo>
                <a:lnTo>
                  <a:pt x="92655" y="19846"/>
                </a:lnTo>
                <a:lnTo>
                  <a:pt x="91872" y="18873"/>
                </a:lnTo>
                <a:lnTo>
                  <a:pt x="91076" y="17926"/>
                </a:lnTo>
                <a:lnTo>
                  <a:pt x="90242" y="16991"/>
                </a:lnTo>
                <a:lnTo>
                  <a:pt x="89396" y="16081"/>
                </a:lnTo>
                <a:lnTo>
                  <a:pt x="88524" y="15197"/>
                </a:lnTo>
                <a:lnTo>
                  <a:pt x="87640" y="14326"/>
                </a:lnTo>
                <a:lnTo>
                  <a:pt x="86730" y="13479"/>
                </a:lnTo>
                <a:lnTo>
                  <a:pt x="85795" y="12645"/>
                </a:lnTo>
                <a:lnTo>
                  <a:pt x="84848" y="11850"/>
                </a:lnTo>
                <a:lnTo>
                  <a:pt x="83875" y="11066"/>
                </a:lnTo>
                <a:lnTo>
                  <a:pt x="82889" y="10308"/>
                </a:lnTo>
                <a:lnTo>
                  <a:pt x="81879" y="9576"/>
                </a:lnTo>
                <a:lnTo>
                  <a:pt x="80855" y="8856"/>
                </a:lnTo>
                <a:lnTo>
                  <a:pt x="79807" y="8173"/>
                </a:lnTo>
                <a:lnTo>
                  <a:pt x="78746" y="7517"/>
                </a:lnTo>
                <a:lnTo>
                  <a:pt x="77672" y="6872"/>
                </a:lnTo>
                <a:lnTo>
                  <a:pt x="77129" y="6569"/>
                </a:lnTo>
                <a:lnTo>
                  <a:pt x="76573" y="6266"/>
                </a:lnTo>
                <a:lnTo>
                  <a:pt x="76029" y="5963"/>
                </a:lnTo>
                <a:lnTo>
                  <a:pt x="75461" y="5672"/>
                </a:lnTo>
                <a:lnTo>
                  <a:pt x="74905" y="5394"/>
                </a:lnTo>
                <a:lnTo>
                  <a:pt x="74336" y="5116"/>
                </a:lnTo>
                <a:lnTo>
                  <a:pt x="73768" y="4851"/>
                </a:lnTo>
                <a:lnTo>
                  <a:pt x="73199" y="4586"/>
                </a:lnTo>
                <a:lnTo>
                  <a:pt x="72618" y="4333"/>
                </a:lnTo>
                <a:lnTo>
                  <a:pt x="72037" y="4080"/>
                </a:lnTo>
                <a:lnTo>
                  <a:pt x="71456" y="3840"/>
                </a:lnTo>
                <a:lnTo>
                  <a:pt x="70875" y="3600"/>
                </a:lnTo>
                <a:lnTo>
                  <a:pt x="70281" y="3373"/>
                </a:lnTo>
                <a:lnTo>
                  <a:pt x="69687" y="3146"/>
                </a:lnTo>
                <a:lnTo>
                  <a:pt x="69094" y="2931"/>
                </a:lnTo>
                <a:lnTo>
                  <a:pt x="68487" y="2729"/>
                </a:lnTo>
                <a:lnTo>
                  <a:pt x="67881" y="2527"/>
                </a:lnTo>
                <a:lnTo>
                  <a:pt x="67274" y="2337"/>
                </a:lnTo>
                <a:lnTo>
                  <a:pt x="66668" y="2148"/>
                </a:lnTo>
                <a:lnTo>
                  <a:pt x="66049" y="1971"/>
                </a:lnTo>
                <a:lnTo>
                  <a:pt x="65442" y="1807"/>
                </a:lnTo>
                <a:lnTo>
                  <a:pt x="64823" y="1642"/>
                </a:lnTo>
                <a:lnTo>
                  <a:pt x="64192" y="1478"/>
                </a:lnTo>
                <a:lnTo>
                  <a:pt x="63573" y="1339"/>
                </a:lnTo>
                <a:lnTo>
                  <a:pt x="62941" y="1188"/>
                </a:lnTo>
                <a:lnTo>
                  <a:pt x="62309" y="1061"/>
                </a:lnTo>
                <a:lnTo>
                  <a:pt x="61678" y="935"/>
                </a:lnTo>
                <a:lnTo>
                  <a:pt x="61033" y="821"/>
                </a:lnTo>
                <a:lnTo>
                  <a:pt x="60402" y="708"/>
                </a:lnTo>
                <a:lnTo>
                  <a:pt x="59757" y="607"/>
                </a:lnTo>
                <a:lnTo>
                  <a:pt x="59113" y="505"/>
                </a:lnTo>
                <a:lnTo>
                  <a:pt x="58456" y="417"/>
                </a:lnTo>
                <a:lnTo>
                  <a:pt x="57812" y="341"/>
                </a:lnTo>
                <a:lnTo>
                  <a:pt x="57155" y="278"/>
                </a:lnTo>
                <a:lnTo>
                  <a:pt x="56510" y="215"/>
                </a:lnTo>
                <a:lnTo>
                  <a:pt x="55853" y="152"/>
                </a:lnTo>
                <a:lnTo>
                  <a:pt x="55184" y="114"/>
                </a:lnTo>
                <a:lnTo>
                  <a:pt x="54527" y="76"/>
                </a:lnTo>
                <a:lnTo>
                  <a:pt x="53857" y="38"/>
                </a:lnTo>
                <a:lnTo>
                  <a:pt x="53200" y="25"/>
                </a:lnTo>
                <a:lnTo>
                  <a:pt x="52531" y="13"/>
                </a:lnTo>
                <a:lnTo>
                  <a:pt x="51861" y="0"/>
                </a:ln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48"/>
          <p:cNvSpPr/>
          <p:nvPr/>
        </p:nvSpPr>
        <p:spPr>
          <a:xfrm rot="10800000">
            <a:off x="6901539" y="1215642"/>
            <a:ext cx="602296" cy="602319"/>
          </a:xfrm>
          <a:custGeom>
            <a:avLst/>
            <a:gdLst/>
            <a:ahLst/>
            <a:cxnLst/>
            <a:rect l="l" t="t" r="r" b="b"/>
            <a:pathLst>
              <a:path w="103710" h="103714" extrusionOk="0">
                <a:moveTo>
                  <a:pt x="51861" y="0"/>
                </a:moveTo>
                <a:lnTo>
                  <a:pt x="51192" y="13"/>
                </a:lnTo>
                <a:lnTo>
                  <a:pt x="50522" y="25"/>
                </a:lnTo>
                <a:lnTo>
                  <a:pt x="49852" y="38"/>
                </a:lnTo>
                <a:lnTo>
                  <a:pt x="49183" y="76"/>
                </a:lnTo>
                <a:lnTo>
                  <a:pt x="48526" y="114"/>
                </a:lnTo>
                <a:lnTo>
                  <a:pt x="47869" y="152"/>
                </a:lnTo>
                <a:lnTo>
                  <a:pt x="47212" y="215"/>
                </a:lnTo>
                <a:lnTo>
                  <a:pt x="46555" y="278"/>
                </a:lnTo>
                <a:lnTo>
                  <a:pt x="45898" y="341"/>
                </a:lnTo>
                <a:lnTo>
                  <a:pt x="45254" y="417"/>
                </a:lnTo>
                <a:lnTo>
                  <a:pt x="44610" y="505"/>
                </a:lnTo>
                <a:lnTo>
                  <a:pt x="43965" y="607"/>
                </a:lnTo>
                <a:lnTo>
                  <a:pt x="43321" y="708"/>
                </a:lnTo>
                <a:lnTo>
                  <a:pt x="42677" y="821"/>
                </a:lnTo>
                <a:lnTo>
                  <a:pt x="42045" y="935"/>
                </a:lnTo>
                <a:lnTo>
                  <a:pt x="41401" y="1061"/>
                </a:lnTo>
                <a:lnTo>
                  <a:pt x="40769" y="1188"/>
                </a:lnTo>
                <a:lnTo>
                  <a:pt x="40150" y="1339"/>
                </a:lnTo>
                <a:lnTo>
                  <a:pt x="39518" y="1478"/>
                </a:lnTo>
                <a:lnTo>
                  <a:pt x="38899" y="1642"/>
                </a:lnTo>
                <a:lnTo>
                  <a:pt x="38280" y="1807"/>
                </a:lnTo>
                <a:lnTo>
                  <a:pt x="37661" y="1971"/>
                </a:lnTo>
                <a:lnTo>
                  <a:pt x="37042" y="2148"/>
                </a:lnTo>
                <a:lnTo>
                  <a:pt x="36436" y="2337"/>
                </a:lnTo>
                <a:lnTo>
                  <a:pt x="35829" y="2527"/>
                </a:lnTo>
                <a:lnTo>
                  <a:pt x="35223" y="2729"/>
                </a:lnTo>
                <a:lnTo>
                  <a:pt x="34629" y="2931"/>
                </a:lnTo>
                <a:lnTo>
                  <a:pt x="34023" y="3146"/>
                </a:lnTo>
                <a:lnTo>
                  <a:pt x="33429" y="3373"/>
                </a:lnTo>
                <a:lnTo>
                  <a:pt x="32848" y="3600"/>
                </a:lnTo>
                <a:lnTo>
                  <a:pt x="32254" y="3840"/>
                </a:lnTo>
                <a:lnTo>
                  <a:pt x="31673" y="4080"/>
                </a:lnTo>
                <a:lnTo>
                  <a:pt x="31092" y="4333"/>
                </a:lnTo>
                <a:lnTo>
                  <a:pt x="30510" y="4586"/>
                </a:lnTo>
                <a:lnTo>
                  <a:pt x="29942" y="4851"/>
                </a:lnTo>
                <a:lnTo>
                  <a:pt x="29373" y="5116"/>
                </a:lnTo>
                <a:lnTo>
                  <a:pt x="28805" y="5394"/>
                </a:lnTo>
                <a:lnTo>
                  <a:pt x="28249" y="5672"/>
                </a:lnTo>
                <a:lnTo>
                  <a:pt x="27693" y="5963"/>
                </a:lnTo>
                <a:lnTo>
                  <a:pt x="27137" y="6266"/>
                </a:lnTo>
                <a:lnTo>
                  <a:pt x="26594" y="6569"/>
                </a:lnTo>
                <a:lnTo>
                  <a:pt x="26051" y="6872"/>
                </a:lnTo>
                <a:lnTo>
                  <a:pt x="24964" y="7517"/>
                </a:lnTo>
                <a:lnTo>
                  <a:pt x="23903" y="8173"/>
                </a:lnTo>
                <a:lnTo>
                  <a:pt x="22867" y="8856"/>
                </a:lnTo>
                <a:lnTo>
                  <a:pt x="21831" y="9576"/>
                </a:lnTo>
                <a:lnTo>
                  <a:pt x="20833" y="10308"/>
                </a:lnTo>
                <a:lnTo>
                  <a:pt x="19835" y="11066"/>
                </a:lnTo>
                <a:lnTo>
                  <a:pt x="18875" y="11850"/>
                </a:lnTo>
                <a:lnTo>
                  <a:pt x="17915" y="12645"/>
                </a:lnTo>
                <a:lnTo>
                  <a:pt x="16992" y="13479"/>
                </a:lnTo>
                <a:lnTo>
                  <a:pt x="16083" y="14326"/>
                </a:lnTo>
                <a:lnTo>
                  <a:pt x="15186" y="15197"/>
                </a:lnTo>
                <a:lnTo>
                  <a:pt x="14314" y="16081"/>
                </a:lnTo>
                <a:lnTo>
                  <a:pt x="13468" y="16991"/>
                </a:lnTo>
                <a:lnTo>
                  <a:pt x="12646" y="17926"/>
                </a:lnTo>
                <a:lnTo>
                  <a:pt x="11838" y="18873"/>
                </a:lnTo>
                <a:lnTo>
                  <a:pt x="11055" y="19846"/>
                </a:lnTo>
                <a:lnTo>
                  <a:pt x="10297" y="20831"/>
                </a:lnTo>
                <a:lnTo>
                  <a:pt x="9564" y="21842"/>
                </a:lnTo>
                <a:lnTo>
                  <a:pt x="8856" y="22865"/>
                </a:lnTo>
                <a:lnTo>
                  <a:pt x="8174" y="23914"/>
                </a:lnTo>
                <a:lnTo>
                  <a:pt x="7505" y="24975"/>
                </a:lnTo>
                <a:lnTo>
                  <a:pt x="6873" y="26049"/>
                </a:lnTo>
                <a:lnTo>
                  <a:pt x="6557" y="26592"/>
                </a:lnTo>
                <a:lnTo>
                  <a:pt x="6254" y="27148"/>
                </a:lnTo>
                <a:lnTo>
                  <a:pt x="5963" y="27691"/>
                </a:lnTo>
                <a:lnTo>
                  <a:pt x="5673" y="28247"/>
                </a:lnTo>
                <a:lnTo>
                  <a:pt x="5395" y="28815"/>
                </a:lnTo>
                <a:lnTo>
                  <a:pt x="5117" y="29384"/>
                </a:lnTo>
                <a:lnTo>
                  <a:pt x="4839" y="29952"/>
                </a:lnTo>
                <a:lnTo>
                  <a:pt x="4586" y="30521"/>
                </a:lnTo>
                <a:lnTo>
                  <a:pt x="4321" y="31102"/>
                </a:lnTo>
                <a:lnTo>
                  <a:pt x="4068" y="31670"/>
                </a:lnTo>
                <a:lnTo>
                  <a:pt x="3828" y="32264"/>
                </a:lnTo>
                <a:lnTo>
                  <a:pt x="3601" y="32845"/>
                </a:lnTo>
                <a:lnTo>
                  <a:pt x="3373" y="33439"/>
                </a:lnTo>
                <a:lnTo>
                  <a:pt x="3146" y="34032"/>
                </a:lnTo>
                <a:lnTo>
                  <a:pt x="2931" y="34626"/>
                </a:lnTo>
                <a:lnTo>
                  <a:pt x="2729" y="35233"/>
                </a:lnTo>
                <a:lnTo>
                  <a:pt x="2527" y="35826"/>
                </a:lnTo>
                <a:lnTo>
                  <a:pt x="2325" y="36445"/>
                </a:lnTo>
                <a:lnTo>
                  <a:pt x="2148" y="37052"/>
                </a:lnTo>
                <a:lnTo>
                  <a:pt x="1971" y="37658"/>
                </a:lnTo>
                <a:lnTo>
                  <a:pt x="1794" y="38277"/>
                </a:lnTo>
                <a:lnTo>
                  <a:pt x="1630" y="38896"/>
                </a:lnTo>
                <a:lnTo>
                  <a:pt x="1478" y="39528"/>
                </a:lnTo>
                <a:lnTo>
                  <a:pt x="1327" y="40147"/>
                </a:lnTo>
                <a:lnTo>
                  <a:pt x="1188" y="40778"/>
                </a:lnTo>
                <a:lnTo>
                  <a:pt x="1049" y="41410"/>
                </a:lnTo>
                <a:lnTo>
                  <a:pt x="922" y="42042"/>
                </a:lnTo>
                <a:lnTo>
                  <a:pt x="809" y="42686"/>
                </a:lnTo>
                <a:lnTo>
                  <a:pt x="695" y="43317"/>
                </a:lnTo>
                <a:lnTo>
                  <a:pt x="594" y="43962"/>
                </a:lnTo>
                <a:lnTo>
                  <a:pt x="506" y="44606"/>
                </a:lnTo>
                <a:lnTo>
                  <a:pt x="417" y="45250"/>
                </a:lnTo>
                <a:lnTo>
                  <a:pt x="341" y="45907"/>
                </a:lnTo>
                <a:lnTo>
                  <a:pt x="266" y="46564"/>
                </a:lnTo>
                <a:lnTo>
                  <a:pt x="202" y="47208"/>
                </a:lnTo>
                <a:lnTo>
                  <a:pt x="152" y="47865"/>
                </a:lnTo>
                <a:lnTo>
                  <a:pt x="101" y="48535"/>
                </a:lnTo>
                <a:lnTo>
                  <a:pt x="63" y="49192"/>
                </a:lnTo>
                <a:lnTo>
                  <a:pt x="38" y="49861"/>
                </a:lnTo>
                <a:lnTo>
                  <a:pt x="13" y="50518"/>
                </a:lnTo>
                <a:lnTo>
                  <a:pt x="0" y="51188"/>
                </a:lnTo>
                <a:lnTo>
                  <a:pt x="0" y="51857"/>
                </a:lnTo>
                <a:lnTo>
                  <a:pt x="0" y="52527"/>
                </a:lnTo>
                <a:lnTo>
                  <a:pt x="13" y="53196"/>
                </a:lnTo>
                <a:lnTo>
                  <a:pt x="38" y="53866"/>
                </a:lnTo>
                <a:lnTo>
                  <a:pt x="63" y="54523"/>
                </a:lnTo>
                <a:lnTo>
                  <a:pt x="101" y="55192"/>
                </a:lnTo>
                <a:lnTo>
                  <a:pt x="152" y="55849"/>
                </a:lnTo>
                <a:lnTo>
                  <a:pt x="202" y="56506"/>
                </a:lnTo>
                <a:lnTo>
                  <a:pt x="266" y="57163"/>
                </a:lnTo>
                <a:lnTo>
                  <a:pt x="341" y="57820"/>
                </a:lnTo>
                <a:lnTo>
                  <a:pt x="417" y="58464"/>
                </a:lnTo>
                <a:lnTo>
                  <a:pt x="506" y="59108"/>
                </a:lnTo>
                <a:lnTo>
                  <a:pt x="594" y="59752"/>
                </a:lnTo>
                <a:lnTo>
                  <a:pt x="695" y="60397"/>
                </a:lnTo>
                <a:lnTo>
                  <a:pt x="809" y="61041"/>
                </a:lnTo>
                <a:lnTo>
                  <a:pt x="922" y="61673"/>
                </a:lnTo>
                <a:lnTo>
                  <a:pt x="1049" y="62304"/>
                </a:lnTo>
                <a:lnTo>
                  <a:pt x="1188" y="62936"/>
                </a:lnTo>
                <a:lnTo>
                  <a:pt x="1327" y="63568"/>
                </a:lnTo>
                <a:lnTo>
                  <a:pt x="1478" y="64199"/>
                </a:lnTo>
                <a:lnTo>
                  <a:pt x="1630" y="64818"/>
                </a:lnTo>
                <a:lnTo>
                  <a:pt x="1794" y="65437"/>
                </a:lnTo>
                <a:lnTo>
                  <a:pt x="1971" y="66056"/>
                </a:lnTo>
                <a:lnTo>
                  <a:pt x="2148" y="66675"/>
                </a:lnTo>
                <a:lnTo>
                  <a:pt x="2325" y="67282"/>
                </a:lnTo>
                <a:lnTo>
                  <a:pt x="2527" y="67888"/>
                </a:lnTo>
                <a:lnTo>
                  <a:pt x="2729" y="68494"/>
                </a:lnTo>
                <a:lnTo>
                  <a:pt x="2931" y="69088"/>
                </a:lnTo>
                <a:lnTo>
                  <a:pt x="3146" y="69694"/>
                </a:lnTo>
                <a:lnTo>
                  <a:pt x="3373" y="70288"/>
                </a:lnTo>
                <a:lnTo>
                  <a:pt x="3601" y="70869"/>
                </a:lnTo>
                <a:lnTo>
                  <a:pt x="3828" y="71463"/>
                </a:lnTo>
                <a:lnTo>
                  <a:pt x="4068" y="72044"/>
                </a:lnTo>
                <a:lnTo>
                  <a:pt x="4321" y="72625"/>
                </a:lnTo>
                <a:lnTo>
                  <a:pt x="4586" y="73194"/>
                </a:lnTo>
                <a:lnTo>
                  <a:pt x="4839" y="73775"/>
                </a:lnTo>
                <a:lnTo>
                  <a:pt x="5117" y="74343"/>
                </a:lnTo>
                <a:lnTo>
                  <a:pt x="5395" y="74912"/>
                </a:lnTo>
                <a:lnTo>
                  <a:pt x="5673" y="75467"/>
                </a:lnTo>
                <a:lnTo>
                  <a:pt x="5963" y="76023"/>
                </a:lnTo>
                <a:lnTo>
                  <a:pt x="6254" y="76579"/>
                </a:lnTo>
                <a:lnTo>
                  <a:pt x="6557" y="77122"/>
                </a:lnTo>
                <a:lnTo>
                  <a:pt x="6873" y="77666"/>
                </a:lnTo>
                <a:lnTo>
                  <a:pt x="7189" y="78209"/>
                </a:lnTo>
                <a:lnTo>
                  <a:pt x="7505" y="78752"/>
                </a:lnTo>
                <a:lnTo>
                  <a:pt x="8174" y="79813"/>
                </a:lnTo>
                <a:lnTo>
                  <a:pt x="8856" y="80849"/>
                </a:lnTo>
                <a:lnTo>
                  <a:pt x="9564" y="81872"/>
                </a:lnTo>
                <a:lnTo>
                  <a:pt x="10297" y="82883"/>
                </a:lnTo>
                <a:lnTo>
                  <a:pt x="11055" y="83868"/>
                </a:lnTo>
                <a:lnTo>
                  <a:pt x="11838" y="84841"/>
                </a:lnTo>
                <a:lnTo>
                  <a:pt x="12646" y="85788"/>
                </a:lnTo>
                <a:lnTo>
                  <a:pt x="13468" y="86723"/>
                </a:lnTo>
                <a:lnTo>
                  <a:pt x="14314" y="87633"/>
                </a:lnTo>
                <a:lnTo>
                  <a:pt x="15186" y="88530"/>
                </a:lnTo>
                <a:lnTo>
                  <a:pt x="16083" y="89401"/>
                </a:lnTo>
                <a:lnTo>
                  <a:pt x="16992" y="90248"/>
                </a:lnTo>
                <a:lnTo>
                  <a:pt x="17915" y="91069"/>
                </a:lnTo>
                <a:lnTo>
                  <a:pt x="18875" y="91877"/>
                </a:lnTo>
                <a:lnTo>
                  <a:pt x="19835" y="92660"/>
                </a:lnTo>
                <a:lnTo>
                  <a:pt x="20833" y="93418"/>
                </a:lnTo>
                <a:lnTo>
                  <a:pt x="21831" y="94151"/>
                </a:lnTo>
                <a:lnTo>
                  <a:pt x="22867" y="94859"/>
                </a:lnTo>
                <a:lnTo>
                  <a:pt x="23903" y="95541"/>
                </a:lnTo>
                <a:lnTo>
                  <a:pt x="24964" y="96210"/>
                </a:lnTo>
                <a:lnTo>
                  <a:pt x="26051" y="96842"/>
                </a:lnTo>
                <a:lnTo>
                  <a:pt x="26594" y="97158"/>
                </a:lnTo>
                <a:lnTo>
                  <a:pt x="27137" y="97461"/>
                </a:lnTo>
                <a:lnTo>
                  <a:pt x="27693" y="97751"/>
                </a:lnTo>
                <a:lnTo>
                  <a:pt x="28249" y="98042"/>
                </a:lnTo>
                <a:lnTo>
                  <a:pt x="28805" y="98320"/>
                </a:lnTo>
                <a:lnTo>
                  <a:pt x="29373" y="98598"/>
                </a:lnTo>
                <a:lnTo>
                  <a:pt x="29942" y="98876"/>
                </a:lnTo>
                <a:lnTo>
                  <a:pt x="30510" y="99128"/>
                </a:lnTo>
                <a:lnTo>
                  <a:pt x="31092" y="99394"/>
                </a:lnTo>
                <a:lnTo>
                  <a:pt x="31673" y="99634"/>
                </a:lnTo>
                <a:lnTo>
                  <a:pt x="32254" y="99886"/>
                </a:lnTo>
                <a:lnTo>
                  <a:pt x="32848" y="100114"/>
                </a:lnTo>
                <a:lnTo>
                  <a:pt x="33429" y="100341"/>
                </a:lnTo>
                <a:lnTo>
                  <a:pt x="34023" y="100568"/>
                </a:lnTo>
                <a:lnTo>
                  <a:pt x="34629" y="100783"/>
                </a:lnTo>
                <a:lnTo>
                  <a:pt x="35223" y="100985"/>
                </a:lnTo>
                <a:lnTo>
                  <a:pt x="35829" y="101187"/>
                </a:lnTo>
                <a:lnTo>
                  <a:pt x="36436" y="101377"/>
                </a:lnTo>
                <a:lnTo>
                  <a:pt x="37042" y="101566"/>
                </a:lnTo>
                <a:lnTo>
                  <a:pt x="37661" y="101743"/>
                </a:lnTo>
                <a:lnTo>
                  <a:pt x="38280" y="101920"/>
                </a:lnTo>
                <a:lnTo>
                  <a:pt x="38899" y="102084"/>
                </a:lnTo>
                <a:lnTo>
                  <a:pt x="39518" y="102236"/>
                </a:lnTo>
                <a:lnTo>
                  <a:pt x="40150" y="102388"/>
                </a:lnTo>
                <a:lnTo>
                  <a:pt x="40769" y="102527"/>
                </a:lnTo>
                <a:lnTo>
                  <a:pt x="41401" y="102665"/>
                </a:lnTo>
                <a:lnTo>
                  <a:pt x="42045" y="102792"/>
                </a:lnTo>
                <a:lnTo>
                  <a:pt x="42677" y="102906"/>
                </a:lnTo>
                <a:lnTo>
                  <a:pt x="43321" y="103019"/>
                </a:lnTo>
                <a:lnTo>
                  <a:pt x="43965" y="103120"/>
                </a:lnTo>
                <a:lnTo>
                  <a:pt x="44610" y="103209"/>
                </a:lnTo>
                <a:lnTo>
                  <a:pt x="45254" y="103297"/>
                </a:lnTo>
                <a:lnTo>
                  <a:pt x="45898" y="103373"/>
                </a:lnTo>
                <a:lnTo>
                  <a:pt x="46555" y="103449"/>
                </a:lnTo>
                <a:lnTo>
                  <a:pt x="47212" y="103512"/>
                </a:lnTo>
                <a:lnTo>
                  <a:pt x="47869" y="103562"/>
                </a:lnTo>
                <a:lnTo>
                  <a:pt x="48526" y="103613"/>
                </a:lnTo>
                <a:lnTo>
                  <a:pt x="49183" y="103651"/>
                </a:lnTo>
                <a:lnTo>
                  <a:pt x="49852" y="103676"/>
                </a:lnTo>
                <a:lnTo>
                  <a:pt x="50522" y="103701"/>
                </a:lnTo>
                <a:lnTo>
                  <a:pt x="51192" y="103714"/>
                </a:lnTo>
                <a:lnTo>
                  <a:pt x="52531" y="103714"/>
                </a:lnTo>
                <a:lnTo>
                  <a:pt x="53200" y="103701"/>
                </a:lnTo>
                <a:lnTo>
                  <a:pt x="53857" y="103676"/>
                </a:lnTo>
                <a:lnTo>
                  <a:pt x="54527" y="103651"/>
                </a:lnTo>
                <a:lnTo>
                  <a:pt x="55184" y="103613"/>
                </a:lnTo>
                <a:lnTo>
                  <a:pt x="55853" y="103562"/>
                </a:lnTo>
                <a:lnTo>
                  <a:pt x="56510" y="103512"/>
                </a:lnTo>
                <a:lnTo>
                  <a:pt x="57155" y="103449"/>
                </a:lnTo>
                <a:lnTo>
                  <a:pt x="57812" y="103373"/>
                </a:lnTo>
                <a:lnTo>
                  <a:pt x="58456" y="103297"/>
                </a:lnTo>
                <a:lnTo>
                  <a:pt x="59113" y="103209"/>
                </a:lnTo>
                <a:lnTo>
                  <a:pt x="59757" y="103120"/>
                </a:lnTo>
                <a:lnTo>
                  <a:pt x="60402" y="103019"/>
                </a:lnTo>
                <a:lnTo>
                  <a:pt x="61033" y="102906"/>
                </a:lnTo>
                <a:lnTo>
                  <a:pt x="61678" y="102792"/>
                </a:lnTo>
                <a:lnTo>
                  <a:pt x="62309" y="102665"/>
                </a:lnTo>
                <a:lnTo>
                  <a:pt x="62941" y="102527"/>
                </a:lnTo>
                <a:lnTo>
                  <a:pt x="63573" y="102388"/>
                </a:lnTo>
                <a:lnTo>
                  <a:pt x="64192" y="102236"/>
                </a:lnTo>
                <a:lnTo>
                  <a:pt x="64823" y="102084"/>
                </a:lnTo>
                <a:lnTo>
                  <a:pt x="65442" y="101920"/>
                </a:lnTo>
                <a:lnTo>
                  <a:pt x="66049" y="101743"/>
                </a:lnTo>
                <a:lnTo>
                  <a:pt x="66668" y="101566"/>
                </a:lnTo>
                <a:lnTo>
                  <a:pt x="67274" y="101377"/>
                </a:lnTo>
                <a:lnTo>
                  <a:pt x="67881" y="101187"/>
                </a:lnTo>
                <a:lnTo>
                  <a:pt x="68487" y="100985"/>
                </a:lnTo>
                <a:lnTo>
                  <a:pt x="69094" y="100783"/>
                </a:lnTo>
                <a:lnTo>
                  <a:pt x="69687" y="100568"/>
                </a:lnTo>
                <a:lnTo>
                  <a:pt x="70281" y="100341"/>
                </a:lnTo>
                <a:lnTo>
                  <a:pt x="70875" y="100114"/>
                </a:lnTo>
                <a:lnTo>
                  <a:pt x="71456" y="99886"/>
                </a:lnTo>
                <a:lnTo>
                  <a:pt x="72037" y="99634"/>
                </a:lnTo>
                <a:lnTo>
                  <a:pt x="72618" y="99394"/>
                </a:lnTo>
                <a:lnTo>
                  <a:pt x="73199" y="99128"/>
                </a:lnTo>
                <a:lnTo>
                  <a:pt x="73768" y="98876"/>
                </a:lnTo>
                <a:lnTo>
                  <a:pt x="74336" y="98598"/>
                </a:lnTo>
                <a:lnTo>
                  <a:pt x="74905" y="98320"/>
                </a:lnTo>
                <a:lnTo>
                  <a:pt x="75461" y="98042"/>
                </a:lnTo>
                <a:lnTo>
                  <a:pt x="76029" y="97751"/>
                </a:lnTo>
                <a:lnTo>
                  <a:pt x="76573" y="97461"/>
                </a:lnTo>
                <a:lnTo>
                  <a:pt x="77129" y="97158"/>
                </a:lnTo>
                <a:lnTo>
                  <a:pt x="77672" y="96842"/>
                </a:lnTo>
                <a:lnTo>
                  <a:pt x="78746" y="96210"/>
                </a:lnTo>
                <a:lnTo>
                  <a:pt x="79807" y="95541"/>
                </a:lnTo>
                <a:lnTo>
                  <a:pt x="80855" y="94859"/>
                </a:lnTo>
                <a:lnTo>
                  <a:pt x="81879" y="94151"/>
                </a:lnTo>
                <a:lnTo>
                  <a:pt x="82889" y="93418"/>
                </a:lnTo>
                <a:lnTo>
                  <a:pt x="83875" y="92660"/>
                </a:lnTo>
                <a:lnTo>
                  <a:pt x="84848" y="91877"/>
                </a:lnTo>
                <a:lnTo>
                  <a:pt x="85795" y="91069"/>
                </a:lnTo>
                <a:lnTo>
                  <a:pt x="86730" y="90248"/>
                </a:lnTo>
                <a:lnTo>
                  <a:pt x="87640" y="89401"/>
                </a:lnTo>
                <a:lnTo>
                  <a:pt x="88524" y="88530"/>
                </a:lnTo>
                <a:lnTo>
                  <a:pt x="89396" y="87633"/>
                </a:lnTo>
                <a:lnTo>
                  <a:pt x="90242" y="86723"/>
                </a:lnTo>
                <a:lnTo>
                  <a:pt x="91076" y="85788"/>
                </a:lnTo>
                <a:lnTo>
                  <a:pt x="91872" y="84841"/>
                </a:lnTo>
                <a:lnTo>
                  <a:pt x="92655" y="83868"/>
                </a:lnTo>
                <a:lnTo>
                  <a:pt x="93413" y="82883"/>
                </a:lnTo>
                <a:lnTo>
                  <a:pt x="94146" y="81872"/>
                </a:lnTo>
                <a:lnTo>
                  <a:pt x="94853" y="80849"/>
                </a:lnTo>
                <a:lnTo>
                  <a:pt x="95548" y="79813"/>
                </a:lnTo>
                <a:lnTo>
                  <a:pt x="96205" y="78752"/>
                </a:lnTo>
                <a:lnTo>
                  <a:pt x="96850" y="77666"/>
                </a:lnTo>
                <a:lnTo>
                  <a:pt x="97153" y="77122"/>
                </a:lnTo>
                <a:lnTo>
                  <a:pt x="97456" y="76579"/>
                </a:lnTo>
                <a:lnTo>
                  <a:pt x="97759" y="76023"/>
                </a:lnTo>
                <a:lnTo>
                  <a:pt x="98037" y="75467"/>
                </a:lnTo>
                <a:lnTo>
                  <a:pt x="98328" y="74912"/>
                </a:lnTo>
                <a:lnTo>
                  <a:pt x="98606" y="74343"/>
                </a:lnTo>
                <a:lnTo>
                  <a:pt x="98871" y="73775"/>
                </a:lnTo>
                <a:lnTo>
                  <a:pt x="99136" y="73194"/>
                </a:lnTo>
                <a:lnTo>
                  <a:pt x="99389" y="72625"/>
                </a:lnTo>
                <a:lnTo>
                  <a:pt x="99642" y="72044"/>
                </a:lnTo>
                <a:lnTo>
                  <a:pt x="99882" y="71463"/>
                </a:lnTo>
                <a:lnTo>
                  <a:pt x="100122" y="70869"/>
                </a:lnTo>
                <a:lnTo>
                  <a:pt x="100349" y="70288"/>
                </a:lnTo>
                <a:lnTo>
                  <a:pt x="100564" y="69694"/>
                </a:lnTo>
                <a:lnTo>
                  <a:pt x="100779" y="69088"/>
                </a:lnTo>
                <a:lnTo>
                  <a:pt x="100993" y="68494"/>
                </a:lnTo>
                <a:lnTo>
                  <a:pt x="101196" y="67888"/>
                </a:lnTo>
                <a:lnTo>
                  <a:pt x="101385" y="67282"/>
                </a:lnTo>
                <a:lnTo>
                  <a:pt x="101575" y="66675"/>
                </a:lnTo>
                <a:lnTo>
                  <a:pt x="101751" y="66056"/>
                </a:lnTo>
                <a:lnTo>
                  <a:pt x="101916" y="65437"/>
                </a:lnTo>
                <a:lnTo>
                  <a:pt x="102080" y="64818"/>
                </a:lnTo>
                <a:lnTo>
                  <a:pt x="102244" y="64199"/>
                </a:lnTo>
                <a:lnTo>
                  <a:pt x="102383" y="63568"/>
                </a:lnTo>
                <a:lnTo>
                  <a:pt x="102535" y="62936"/>
                </a:lnTo>
                <a:lnTo>
                  <a:pt x="102661" y="62304"/>
                </a:lnTo>
                <a:lnTo>
                  <a:pt x="102787" y="61673"/>
                </a:lnTo>
                <a:lnTo>
                  <a:pt x="102901" y="61041"/>
                </a:lnTo>
                <a:lnTo>
                  <a:pt x="103015" y="60397"/>
                </a:lnTo>
                <a:lnTo>
                  <a:pt x="103116" y="59752"/>
                </a:lnTo>
                <a:lnTo>
                  <a:pt x="103217" y="59108"/>
                </a:lnTo>
                <a:lnTo>
                  <a:pt x="103305" y="58464"/>
                </a:lnTo>
                <a:lnTo>
                  <a:pt x="103381" y="57820"/>
                </a:lnTo>
                <a:lnTo>
                  <a:pt x="103444" y="57163"/>
                </a:lnTo>
                <a:lnTo>
                  <a:pt x="103508" y="56506"/>
                </a:lnTo>
                <a:lnTo>
                  <a:pt x="103571" y="55849"/>
                </a:lnTo>
                <a:lnTo>
                  <a:pt x="103609" y="55192"/>
                </a:lnTo>
                <a:lnTo>
                  <a:pt x="103646" y="54523"/>
                </a:lnTo>
                <a:lnTo>
                  <a:pt x="103672" y="53866"/>
                </a:lnTo>
                <a:lnTo>
                  <a:pt x="103697" y="53196"/>
                </a:lnTo>
                <a:lnTo>
                  <a:pt x="103710" y="52527"/>
                </a:lnTo>
                <a:lnTo>
                  <a:pt x="103710" y="51857"/>
                </a:lnTo>
                <a:lnTo>
                  <a:pt x="103710" y="51188"/>
                </a:lnTo>
                <a:lnTo>
                  <a:pt x="103697" y="50518"/>
                </a:lnTo>
                <a:lnTo>
                  <a:pt x="103672" y="49861"/>
                </a:lnTo>
                <a:lnTo>
                  <a:pt x="103646" y="49192"/>
                </a:lnTo>
                <a:lnTo>
                  <a:pt x="103609" y="48535"/>
                </a:lnTo>
                <a:lnTo>
                  <a:pt x="103571" y="47865"/>
                </a:lnTo>
                <a:lnTo>
                  <a:pt x="103508" y="47208"/>
                </a:lnTo>
                <a:lnTo>
                  <a:pt x="103444" y="46564"/>
                </a:lnTo>
                <a:lnTo>
                  <a:pt x="103381" y="45907"/>
                </a:lnTo>
                <a:lnTo>
                  <a:pt x="103305" y="45250"/>
                </a:lnTo>
                <a:lnTo>
                  <a:pt x="103217" y="44606"/>
                </a:lnTo>
                <a:lnTo>
                  <a:pt x="103116" y="43962"/>
                </a:lnTo>
                <a:lnTo>
                  <a:pt x="103015" y="43317"/>
                </a:lnTo>
                <a:lnTo>
                  <a:pt x="102901" y="42686"/>
                </a:lnTo>
                <a:lnTo>
                  <a:pt x="102787" y="42042"/>
                </a:lnTo>
                <a:lnTo>
                  <a:pt x="102661" y="41410"/>
                </a:lnTo>
                <a:lnTo>
                  <a:pt x="102535" y="40778"/>
                </a:lnTo>
                <a:lnTo>
                  <a:pt x="102383" y="40147"/>
                </a:lnTo>
                <a:lnTo>
                  <a:pt x="102244" y="39528"/>
                </a:lnTo>
                <a:lnTo>
                  <a:pt x="102080" y="38896"/>
                </a:lnTo>
                <a:lnTo>
                  <a:pt x="101916" y="38277"/>
                </a:lnTo>
                <a:lnTo>
                  <a:pt x="101751" y="37658"/>
                </a:lnTo>
                <a:lnTo>
                  <a:pt x="101575" y="37052"/>
                </a:lnTo>
                <a:lnTo>
                  <a:pt x="101385" y="36445"/>
                </a:lnTo>
                <a:lnTo>
                  <a:pt x="101196" y="35826"/>
                </a:lnTo>
                <a:lnTo>
                  <a:pt x="100993" y="35233"/>
                </a:lnTo>
                <a:lnTo>
                  <a:pt x="100779" y="34626"/>
                </a:lnTo>
                <a:lnTo>
                  <a:pt x="100564" y="34032"/>
                </a:lnTo>
                <a:lnTo>
                  <a:pt x="100349" y="33439"/>
                </a:lnTo>
                <a:lnTo>
                  <a:pt x="100122" y="32845"/>
                </a:lnTo>
                <a:lnTo>
                  <a:pt x="99882" y="32264"/>
                </a:lnTo>
                <a:lnTo>
                  <a:pt x="99642" y="31670"/>
                </a:lnTo>
                <a:lnTo>
                  <a:pt x="99389" y="31102"/>
                </a:lnTo>
                <a:lnTo>
                  <a:pt x="99136" y="30521"/>
                </a:lnTo>
                <a:lnTo>
                  <a:pt x="98871" y="29952"/>
                </a:lnTo>
                <a:lnTo>
                  <a:pt x="98606" y="29384"/>
                </a:lnTo>
                <a:lnTo>
                  <a:pt x="98328" y="28815"/>
                </a:lnTo>
                <a:lnTo>
                  <a:pt x="98037" y="28247"/>
                </a:lnTo>
                <a:lnTo>
                  <a:pt x="97759" y="27691"/>
                </a:lnTo>
                <a:lnTo>
                  <a:pt x="97456" y="27148"/>
                </a:lnTo>
                <a:lnTo>
                  <a:pt x="97153" y="26592"/>
                </a:lnTo>
                <a:lnTo>
                  <a:pt x="96850" y="26049"/>
                </a:lnTo>
                <a:lnTo>
                  <a:pt x="96205" y="24975"/>
                </a:lnTo>
                <a:lnTo>
                  <a:pt x="95548" y="23914"/>
                </a:lnTo>
                <a:lnTo>
                  <a:pt x="94853" y="22865"/>
                </a:lnTo>
                <a:lnTo>
                  <a:pt x="94146" y="21842"/>
                </a:lnTo>
                <a:lnTo>
                  <a:pt x="93413" y="20831"/>
                </a:lnTo>
                <a:lnTo>
                  <a:pt x="92655" y="19846"/>
                </a:lnTo>
                <a:lnTo>
                  <a:pt x="91872" y="18873"/>
                </a:lnTo>
                <a:lnTo>
                  <a:pt x="91076" y="17926"/>
                </a:lnTo>
                <a:lnTo>
                  <a:pt x="90242" y="16991"/>
                </a:lnTo>
                <a:lnTo>
                  <a:pt x="89396" y="16081"/>
                </a:lnTo>
                <a:lnTo>
                  <a:pt x="88524" y="15197"/>
                </a:lnTo>
                <a:lnTo>
                  <a:pt x="87640" y="14326"/>
                </a:lnTo>
                <a:lnTo>
                  <a:pt x="86730" y="13479"/>
                </a:lnTo>
                <a:lnTo>
                  <a:pt x="85795" y="12645"/>
                </a:lnTo>
                <a:lnTo>
                  <a:pt x="84848" y="11850"/>
                </a:lnTo>
                <a:lnTo>
                  <a:pt x="83875" y="11066"/>
                </a:lnTo>
                <a:lnTo>
                  <a:pt x="82889" y="10308"/>
                </a:lnTo>
                <a:lnTo>
                  <a:pt x="81879" y="9576"/>
                </a:lnTo>
                <a:lnTo>
                  <a:pt x="80855" y="8856"/>
                </a:lnTo>
                <a:lnTo>
                  <a:pt x="79807" y="8173"/>
                </a:lnTo>
                <a:lnTo>
                  <a:pt x="78746" y="7517"/>
                </a:lnTo>
                <a:lnTo>
                  <a:pt x="77672" y="6872"/>
                </a:lnTo>
                <a:lnTo>
                  <a:pt x="77129" y="6569"/>
                </a:lnTo>
                <a:lnTo>
                  <a:pt x="76573" y="6266"/>
                </a:lnTo>
                <a:lnTo>
                  <a:pt x="76029" y="5963"/>
                </a:lnTo>
                <a:lnTo>
                  <a:pt x="75461" y="5672"/>
                </a:lnTo>
                <a:lnTo>
                  <a:pt x="74905" y="5394"/>
                </a:lnTo>
                <a:lnTo>
                  <a:pt x="74336" y="5116"/>
                </a:lnTo>
                <a:lnTo>
                  <a:pt x="73768" y="4851"/>
                </a:lnTo>
                <a:lnTo>
                  <a:pt x="73199" y="4586"/>
                </a:lnTo>
                <a:lnTo>
                  <a:pt x="72618" y="4333"/>
                </a:lnTo>
                <a:lnTo>
                  <a:pt x="72037" y="4080"/>
                </a:lnTo>
                <a:lnTo>
                  <a:pt x="71456" y="3840"/>
                </a:lnTo>
                <a:lnTo>
                  <a:pt x="70875" y="3600"/>
                </a:lnTo>
                <a:lnTo>
                  <a:pt x="70281" y="3373"/>
                </a:lnTo>
                <a:lnTo>
                  <a:pt x="69687" y="3146"/>
                </a:lnTo>
                <a:lnTo>
                  <a:pt x="69094" y="2931"/>
                </a:lnTo>
                <a:lnTo>
                  <a:pt x="68487" y="2729"/>
                </a:lnTo>
                <a:lnTo>
                  <a:pt x="67881" y="2527"/>
                </a:lnTo>
                <a:lnTo>
                  <a:pt x="67274" y="2337"/>
                </a:lnTo>
                <a:lnTo>
                  <a:pt x="66668" y="2148"/>
                </a:lnTo>
                <a:lnTo>
                  <a:pt x="66049" y="1971"/>
                </a:lnTo>
                <a:lnTo>
                  <a:pt x="65442" y="1807"/>
                </a:lnTo>
                <a:lnTo>
                  <a:pt x="64823" y="1642"/>
                </a:lnTo>
                <a:lnTo>
                  <a:pt x="64192" y="1478"/>
                </a:lnTo>
                <a:lnTo>
                  <a:pt x="63573" y="1339"/>
                </a:lnTo>
                <a:lnTo>
                  <a:pt x="62941" y="1188"/>
                </a:lnTo>
                <a:lnTo>
                  <a:pt x="62309" y="1061"/>
                </a:lnTo>
                <a:lnTo>
                  <a:pt x="61678" y="935"/>
                </a:lnTo>
                <a:lnTo>
                  <a:pt x="61033" y="821"/>
                </a:lnTo>
                <a:lnTo>
                  <a:pt x="60402" y="708"/>
                </a:lnTo>
                <a:lnTo>
                  <a:pt x="59757" y="607"/>
                </a:lnTo>
                <a:lnTo>
                  <a:pt x="59113" y="505"/>
                </a:lnTo>
                <a:lnTo>
                  <a:pt x="58456" y="417"/>
                </a:lnTo>
                <a:lnTo>
                  <a:pt x="57812" y="341"/>
                </a:lnTo>
                <a:lnTo>
                  <a:pt x="57155" y="278"/>
                </a:lnTo>
                <a:lnTo>
                  <a:pt x="56510" y="215"/>
                </a:lnTo>
                <a:lnTo>
                  <a:pt x="55853" y="152"/>
                </a:lnTo>
                <a:lnTo>
                  <a:pt x="55184" y="114"/>
                </a:lnTo>
                <a:lnTo>
                  <a:pt x="54527" y="76"/>
                </a:lnTo>
                <a:lnTo>
                  <a:pt x="53857" y="38"/>
                </a:lnTo>
                <a:lnTo>
                  <a:pt x="53200" y="25"/>
                </a:lnTo>
                <a:lnTo>
                  <a:pt x="52531" y="13"/>
                </a:lnTo>
                <a:lnTo>
                  <a:pt x="51861" y="0"/>
                </a:ln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48"/>
          <p:cNvSpPr/>
          <p:nvPr/>
        </p:nvSpPr>
        <p:spPr>
          <a:xfrm rot="10800000">
            <a:off x="4276536" y="1138894"/>
            <a:ext cx="602296" cy="602319"/>
          </a:xfrm>
          <a:custGeom>
            <a:avLst/>
            <a:gdLst/>
            <a:ahLst/>
            <a:cxnLst/>
            <a:rect l="l" t="t" r="r" b="b"/>
            <a:pathLst>
              <a:path w="103710" h="103714" extrusionOk="0">
                <a:moveTo>
                  <a:pt x="51861" y="0"/>
                </a:moveTo>
                <a:lnTo>
                  <a:pt x="51192" y="13"/>
                </a:lnTo>
                <a:lnTo>
                  <a:pt x="50522" y="25"/>
                </a:lnTo>
                <a:lnTo>
                  <a:pt x="49852" y="38"/>
                </a:lnTo>
                <a:lnTo>
                  <a:pt x="49183" y="76"/>
                </a:lnTo>
                <a:lnTo>
                  <a:pt x="48526" y="114"/>
                </a:lnTo>
                <a:lnTo>
                  <a:pt x="47869" y="152"/>
                </a:lnTo>
                <a:lnTo>
                  <a:pt x="47212" y="215"/>
                </a:lnTo>
                <a:lnTo>
                  <a:pt x="46555" y="278"/>
                </a:lnTo>
                <a:lnTo>
                  <a:pt x="45898" y="341"/>
                </a:lnTo>
                <a:lnTo>
                  <a:pt x="45254" y="417"/>
                </a:lnTo>
                <a:lnTo>
                  <a:pt x="44610" y="505"/>
                </a:lnTo>
                <a:lnTo>
                  <a:pt x="43965" y="607"/>
                </a:lnTo>
                <a:lnTo>
                  <a:pt x="43321" y="708"/>
                </a:lnTo>
                <a:lnTo>
                  <a:pt x="42677" y="821"/>
                </a:lnTo>
                <a:lnTo>
                  <a:pt x="42045" y="935"/>
                </a:lnTo>
                <a:lnTo>
                  <a:pt x="41401" y="1061"/>
                </a:lnTo>
                <a:lnTo>
                  <a:pt x="40769" y="1188"/>
                </a:lnTo>
                <a:lnTo>
                  <a:pt x="40150" y="1339"/>
                </a:lnTo>
                <a:lnTo>
                  <a:pt x="39518" y="1478"/>
                </a:lnTo>
                <a:lnTo>
                  <a:pt x="38899" y="1642"/>
                </a:lnTo>
                <a:lnTo>
                  <a:pt x="38280" y="1807"/>
                </a:lnTo>
                <a:lnTo>
                  <a:pt x="37661" y="1971"/>
                </a:lnTo>
                <a:lnTo>
                  <a:pt x="37042" y="2148"/>
                </a:lnTo>
                <a:lnTo>
                  <a:pt x="36436" y="2337"/>
                </a:lnTo>
                <a:lnTo>
                  <a:pt x="35829" y="2527"/>
                </a:lnTo>
                <a:lnTo>
                  <a:pt x="35223" y="2729"/>
                </a:lnTo>
                <a:lnTo>
                  <a:pt x="34629" y="2931"/>
                </a:lnTo>
                <a:lnTo>
                  <a:pt x="34023" y="3146"/>
                </a:lnTo>
                <a:lnTo>
                  <a:pt x="33429" y="3373"/>
                </a:lnTo>
                <a:lnTo>
                  <a:pt x="32848" y="3600"/>
                </a:lnTo>
                <a:lnTo>
                  <a:pt x="32254" y="3840"/>
                </a:lnTo>
                <a:lnTo>
                  <a:pt x="31673" y="4080"/>
                </a:lnTo>
                <a:lnTo>
                  <a:pt x="31092" y="4333"/>
                </a:lnTo>
                <a:lnTo>
                  <a:pt x="30510" y="4586"/>
                </a:lnTo>
                <a:lnTo>
                  <a:pt x="29942" y="4851"/>
                </a:lnTo>
                <a:lnTo>
                  <a:pt x="29373" y="5116"/>
                </a:lnTo>
                <a:lnTo>
                  <a:pt x="28805" y="5394"/>
                </a:lnTo>
                <a:lnTo>
                  <a:pt x="28249" y="5672"/>
                </a:lnTo>
                <a:lnTo>
                  <a:pt x="27693" y="5963"/>
                </a:lnTo>
                <a:lnTo>
                  <a:pt x="27137" y="6266"/>
                </a:lnTo>
                <a:lnTo>
                  <a:pt x="26594" y="6569"/>
                </a:lnTo>
                <a:lnTo>
                  <a:pt x="26051" y="6872"/>
                </a:lnTo>
                <a:lnTo>
                  <a:pt x="24964" y="7517"/>
                </a:lnTo>
                <a:lnTo>
                  <a:pt x="23903" y="8173"/>
                </a:lnTo>
                <a:lnTo>
                  <a:pt x="22867" y="8856"/>
                </a:lnTo>
                <a:lnTo>
                  <a:pt x="21831" y="9576"/>
                </a:lnTo>
                <a:lnTo>
                  <a:pt x="20833" y="10308"/>
                </a:lnTo>
                <a:lnTo>
                  <a:pt x="19835" y="11066"/>
                </a:lnTo>
                <a:lnTo>
                  <a:pt x="18875" y="11850"/>
                </a:lnTo>
                <a:lnTo>
                  <a:pt x="17915" y="12645"/>
                </a:lnTo>
                <a:lnTo>
                  <a:pt x="16992" y="13479"/>
                </a:lnTo>
                <a:lnTo>
                  <a:pt x="16083" y="14326"/>
                </a:lnTo>
                <a:lnTo>
                  <a:pt x="15186" y="15197"/>
                </a:lnTo>
                <a:lnTo>
                  <a:pt x="14314" y="16081"/>
                </a:lnTo>
                <a:lnTo>
                  <a:pt x="13468" y="16991"/>
                </a:lnTo>
                <a:lnTo>
                  <a:pt x="12646" y="17926"/>
                </a:lnTo>
                <a:lnTo>
                  <a:pt x="11838" y="18873"/>
                </a:lnTo>
                <a:lnTo>
                  <a:pt x="11055" y="19846"/>
                </a:lnTo>
                <a:lnTo>
                  <a:pt x="10297" y="20831"/>
                </a:lnTo>
                <a:lnTo>
                  <a:pt x="9564" y="21842"/>
                </a:lnTo>
                <a:lnTo>
                  <a:pt x="8856" y="22865"/>
                </a:lnTo>
                <a:lnTo>
                  <a:pt x="8174" y="23914"/>
                </a:lnTo>
                <a:lnTo>
                  <a:pt x="7505" y="24975"/>
                </a:lnTo>
                <a:lnTo>
                  <a:pt x="6873" y="26049"/>
                </a:lnTo>
                <a:lnTo>
                  <a:pt x="6557" y="26592"/>
                </a:lnTo>
                <a:lnTo>
                  <a:pt x="6254" y="27148"/>
                </a:lnTo>
                <a:lnTo>
                  <a:pt x="5963" y="27691"/>
                </a:lnTo>
                <a:lnTo>
                  <a:pt x="5673" y="28247"/>
                </a:lnTo>
                <a:lnTo>
                  <a:pt x="5395" y="28815"/>
                </a:lnTo>
                <a:lnTo>
                  <a:pt x="5117" y="29384"/>
                </a:lnTo>
                <a:lnTo>
                  <a:pt x="4839" y="29952"/>
                </a:lnTo>
                <a:lnTo>
                  <a:pt x="4586" y="30521"/>
                </a:lnTo>
                <a:lnTo>
                  <a:pt x="4321" y="31102"/>
                </a:lnTo>
                <a:lnTo>
                  <a:pt x="4068" y="31670"/>
                </a:lnTo>
                <a:lnTo>
                  <a:pt x="3828" y="32264"/>
                </a:lnTo>
                <a:lnTo>
                  <a:pt x="3601" y="32845"/>
                </a:lnTo>
                <a:lnTo>
                  <a:pt x="3373" y="33439"/>
                </a:lnTo>
                <a:lnTo>
                  <a:pt x="3146" y="34032"/>
                </a:lnTo>
                <a:lnTo>
                  <a:pt x="2931" y="34626"/>
                </a:lnTo>
                <a:lnTo>
                  <a:pt x="2729" y="35233"/>
                </a:lnTo>
                <a:lnTo>
                  <a:pt x="2527" y="35826"/>
                </a:lnTo>
                <a:lnTo>
                  <a:pt x="2325" y="36445"/>
                </a:lnTo>
                <a:lnTo>
                  <a:pt x="2148" y="37052"/>
                </a:lnTo>
                <a:lnTo>
                  <a:pt x="1971" y="37658"/>
                </a:lnTo>
                <a:lnTo>
                  <a:pt x="1794" y="38277"/>
                </a:lnTo>
                <a:lnTo>
                  <a:pt x="1630" y="38896"/>
                </a:lnTo>
                <a:lnTo>
                  <a:pt x="1478" y="39528"/>
                </a:lnTo>
                <a:lnTo>
                  <a:pt x="1327" y="40147"/>
                </a:lnTo>
                <a:lnTo>
                  <a:pt x="1188" y="40778"/>
                </a:lnTo>
                <a:lnTo>
                  <a:pt x="1049" y="41410"/>
                </a:lnTo>
                <a:lnTo>
                  <a:pt x="922" y="42042"/>
                </a:lnTo>
                <a:lnTo>
                  <a:pt x="809" y="42686"/>
                </a:lnTo>
                <a:lnTo>
                  <a:pt x="695" y="43317"/>
                </a:lnTo>
                <a:lnTo>
                  <a:pt x="594" y="43962"/>
                </a:lnTo>
                <a:lnTo>
                  <a:pt x="506" y="44606"/>
                </a:lnTo>
                <a:lnTo>
                  <a:pt x="417" y="45250"/>
                </a:lnTo>
                <a:lnTo>
                  <a:pt x="341" y="45907"/>
                </a:lnTo>
                <a:lnTo>
                  <a:pt x="266" y="46564"/>
                </a:lnTo>
                <a:lnTo>
                  <a:pt x="202" y="47208"/>
                </a:lnTo>
                <a:lnTo>
                  <a:pt x="152" y="47865"/>
                </a:lnTo>
                <a:lnTo>
                  <a:pt x="101" y="48535"/>
                </a:lnTo>
                <a:lnTo>
                  <a:pt x="63" y="49192"/>
                </a:lnTo>
                <a:lnTo>
                  <a:pt x="38" y="49861"/>
                </a:lnTo>
                <a:lnTo>
                  <a:pt x="13" y="50518"/>
                </a:lnTo>
                <a:lnTo>
                  <a:pt x="0" y="51188"/>
                </a:lnTo>
                <a:lnTo>
                  <a:pt x="0" y="51857"/>
                </a:lnTo>
                <a:lnTo>
                  <a:pt x="0" y="52527"/>
                </a:lnTo>
                <a:lnTo>
                  <a:pt x="13" y="53196"/>
                </a:lnTo>
                <a:lnTo>
                  <a:pt x="38" y="53866"/>
                </a:lnTo>
                <a:lnTo>
                  <a:pt x="63" y="54523"/>
                </a:lnTo>
                <a:lnTo>
                  <a:pt x="101" y="55192"/>
                </a:lnTo>
                <a:lnTo>
                  <a:pt x="152" y="55849"/>
                </a:lnTo>
                <a:lnTo>
                  <a:pt x="202" y="56506"/>
                </a:lnTo>
                <a:lnTo>
                  <a:pt x="266" y="57163"/>
                </a:lnTo>
                <a:lnTo>
                  <a:pt x="341" y="57820"/>
                </a:lnTo>
                <a:lnTo>
                  <a:pt x="417" y="58464"/>
                </a:lnTo>
                <a:lnTo>
                  <a:pt x="506" y="59108"/>
                </a:lnTo>
                <a:lnTo>
                  <a:pt x="594" y="59752"/>
                </a:lnTo>
                <a:lnTo>
                  <a:pt x="695" y="60397"/>
                </a:lnTo>
                <a:lnTo>
                  <a:pt x="809" y="61041"/>
                </a:lnTo>
                <a:lnTo>
                  <a:pt x="922" y="61673"/>
                </a:lnTo>
                <a:lnTo>
                  <a:pt x="1049" y="62304"/>
                </a:lnTo>
                <a:lnTo>
                  <a:pt x="1188" y="62936"/>
                </a:lnTo>
                <a:lnTo>
                  <a:pt x="1327" y="63568"/>
                </a:lnTo>
                <a:lnTo>
                  <a:pt x="1478" y="64199"/>
                </a:lnTo>
                <a:lnTo>
                  <a:pt x="1630" y="64818"/>
                </a:lnTo>
                <a:lnTo>
                  <a:pt x="1794" y="65437"/>
                </a:lnTo>
                <a:lnTo>
                  <a:pt x="1971" y="66056"/>
                </a:lnTo>
                <a:lnTo>
                  <a:pt x="2148" y="66675"/>
                </a:lnTo>
                <a:lnTo>
                  <a:pt x="2325" y="67282"/>
                </a:lnTo>
                <a:lnTo>
                  <a:pt x="2527" y="67888"/>
                </a:lnTo>
                <a:lnTo>
                  <a:pt x="2729" y="68494"/>
                </a:lnTo>
                <a:lnTo>
                  <a:pt x="2931" y="69088"/>
                </a:lnTo>
                <a:lnTo>
                  <a:pt x="3146" y="69694"/>
                </a:lnTo>
                <a:lnTo>
                  <a:pt x="3373" y="70288"/>
                </a:lnTo>
                <a:lnTo>
                  <a:pt x="3601" y="70869"/>
                </a:lnTo>
                <a:lnTo>
                  <a:pt x="3828" y="71463"/>
                </a:lnTo>
                <a:lnTo>
                  <a:pt x="4068" y="72044"/>
                </a:lnTo>
                <a:lnTo>
                  <a:pt x="4321" y="72625"/>
                </a:lnTo>
                <a:lnTo>
                  <a:pt x="4586" y="73194"/>
                </a:lnTo>
                <a:lnTo>
                  <a:pt x="4839" y="73775"/>
                </a:lnTo>
                <a:lnTo>
                  <a:pt x="5117" y="74343"/>
                </a:lnTo>
                <a:lnTo>
                  <a:pt x="5395" y="74912"/>
                </a:lnTo>
                <a:lnTo>
                  <a:pt x="5673" y="75467"/>
                </a:lnTo>
                <a:lnTo>
                  <a:pt x="5963" y="76023"/>
                </a:lnTo>
                <a:lnTo>
                  <a:pt x="6254" y="76579"/>
                </a:lnTo>
                <a:lnTo>
                  <a:pt x="6557" y="77122"/>
                </a:lnTo>
                <a:lnTo>
                  <a:pt x="6873" y="77666"/>
                </a:lnTo>
                <a:lnTo>
                  <a:pt x="7189" y="78209"/>
                </a:lnTo>
                <a:lnTo>
                  <a:pt x="7505" y="78752"/>
                </a:lnTo>
                <a:lnTo>
                  <a:pt x="8174" y="79813"/>
                </a:lnTo>
                <a:lnTo>
                  <a:pt x="8856" y="80849"/>
                </a:lnTo>
                <a:lnTo>
                  <a:pt x="9564" y="81872"/>
                </a:lnTo>
                <a:lnTo>
                  <a:pt x="10297" y="82883"/>
                </a:lnTo>
                <a:lnTo>
                  <a:pt x="11055" y="83868"/>
                </a:lnTo>
                <a:lnTo>
                  <a:pt x="11838" y="84841"/>
                </a:lnTo>
                <a:lnTo>
                  <a:pt x="12646" y="85788"/>
                </a:lnTo>
                <a:lnTo>
                  <a:pt x="13468" y="86723"/>
                </a:lnTo>
                <a:lnTo>
                  <a:pt x="14314" y="87633"/>
                </a:lnTo>
                <a:lnTo>
                  <a:pt x="15186" y="88530"/>
                </a:lnTo>
                <a:lnTo>
                  <a:pt x="16083" y="89401"/>
                </a:lnTo>
                <a:lnTo>
                  <a:pt x="16992" y="90248"/>
                </a:lnTo>
                <a:lnTo>
                  <a:pt x="17915" y="91069"/>
                </a:lnTo>
                <a:lnTo>
                  <a:pt x="18875" y="91877"/>
                </a:lnTo>
                <a:lnTo>
                  <a:pt x="19835" y="92660"/>
                </a:lnTo>
                <a:lnTo>
                  <a:pt x="20833" y="93418"/>
                </a:lnTo>
                <a:lnTo>
                  <a:pt x="21831" y="94151"/>
                </a:lnTo>
                <a:lnTo>
                  <a:pt x="22867" y="94859"/>
                </a:lnTo>
                <a:lnTo>
                  <a:pt x="23903" y="95541"/>
                </a:lnTo>
                <a:lnTo>
                  <a:pt x="24964" y="96210"/>
                </a:lnTo>
                <a:lnTo>
                  <a:pt x="26051" y="96842"/>
                </a:lnTo>
                <a:lnTo>
                  <a:pt x="26594" y="97158"/>
                </a:lnTo>
                <a:lnTo>
                  <a:pt x="27137" y="97461"/>
                </a:lnTo>
                <a:lnTo>
                  <a:pt x="27693" y="97751"/>
                </a:lnTo>
                <a:lnTo>
                  <a:pt x="28249" y="98042"/>
                </a:lnTo>
                <a:lnTo>
                  <a:pt x="28805" y="98320"/>
                </a:lnTo>
                <a:lnTo>
                  <a:pt x="29373" y="98598"/>
                </a:lnTo>
                <a:lnTo>
                  <a:pt x="29942" y="98876"/>
                </a:lnTo>
                <a:lnTo>
                  <a:pt x="30510" y="99128"/>
                </a:lnTo>
                <a:lnTo>
                  <a:pt x="31092" y="99394"/>
                </a:lnTo>
                <a:lnTo>
                  <a:pt x="31673" y="99634"/>
                </a:lnTo>
                <a:lnTo>
                  <a:pt x="32254" y="99886"/>
                </a:lnTo>
                <a:lnTo>
                  <a:pt x="32848" y="100114"/>
                </a:lnTo>
                <a:lnTo>
                  <a:pt x="33429" y="100341"/>
                </a:lnTo>
                <a:lnTo>
                  <a:pt x="34023" y="100568"/>
                </a:lnTo>
                <a:lnTo>
                  <a:pt x="34629" y="100783"/>
                </a:lnTo>
                <a:lnTo>
                  <a:pt x="35223" y="100985"/>
                </a:lnTo>
                <a:lnTo>
                  <a:pt x="35829" y="101187"/>
                </a:lnTo>
                <a:lnTo>
                  <a:pt x="36436" y="101377"/>
                </a:lnTo>
                <a:lnTo>
                  <a:pt x="37042" y="101566"/>
                </a:lnTo>
                <a:lnTo>
                  <a:pt x="37661" y="101743"/>
                </a:lnTo>
                <a:lnTo>
                  <a:pt x="38280" y="101920"/>
                </a:lnTo>
                <a:lnTo>
                  <a:pt x="38899" y="102084"/>
                </a:lnTo>
                <a:lnTo>
                  <a:pt x="39518" y="102236"/>
                </a:lnTo>
                <a:lnTo>
                  <a:pt x="40150" y="102388"/>
                </a:lnTo>
                <a:lnTo>
                  <a:pt x="40769" y="102527"/>
                </a:lnTo>
                <a:lnTo>
                  <a:pt x="41401" y="102665"/>
                </a:lnTo>
                <a:lnTo>
                  <a:pt x="42045" y="102792"/>
                </a:lnTo>
                <a:lnTo>
                  <a:pt x="42677" y="102906"/>
                </a:lnTo>
                <a:lnTo>
                  <a:pt x="43321" y="103019"/>
                </a:lnTo>
                <a:lnTo>
                  <a:pt x="43965" y="103120"/>
                </a:lnTo>
                <a:lnTo>
                  <a:pt x="44610" y="103209"/>
                </a:lnTo>
                <a:lnTo>
                  <a:pt x="45254" y="103297"/>
                </a:lnTo>
                <a:lnTo>
                  <a:pt x="45898" y="103373"/>
                </a:lnTo>
                <a:lnTo>
                  <a:pt x="46555" y="103449"/>
                </a:lnTo>
                <a:lnTo>
                  <a:pt x="47212" y="103512"/>
                </a:lnTo>
                <a:lnTo>
                  <a:pt x="47869" y="103562"/>
                </a:lnTo>
                <a:lnTo>
                  <a:pt x="48526" y="103613"/>
                </a:lnTo>
                <a:lnTo>
                  <a:pt x="49183" y="103651"/>
                </a:lnTo>
                <a:lnTo>
                  <a:pt x="49852" y="103676"/>
                </a:lnTo>
                <a:lnTo>
                  <a:pt x="50522" y="103701"/>
                </a:lnTo>
                <a:lnTo>
                  <a:pt x="51192" y="103714"/>
                </a:lnTo>
                <a:lnTo>
                  <a:pt x="52531" y="103714"/>
                </a:lnTo>
                <a:lnTo>
                  <a:pt x="53200" y="103701"/>
                </a:lnTo>
                <a:lnTo>
                  <a:pt x="53857" y="103676"/>
                </a:lnTo>
                <a:lnTo>
                  <a:pt x="54527" y="103651"/>
                </a:lnTo>
                <a:lnTo>
                  <a:pt x="55184" y="103613"/>
                </a:lnTo>
                <a:lnTo>
                  <a:pt x="55853" y="103562"/>
                </a:lnTo>
                <a:lnTo>
                  <a:pt x="56510" y="103512"/>
                </a:lnTo>
                <a:lnTo>
                  <a:pt x="57155" y="103449"/>
                </a:lnTo>
                <a:lnTo>
                  <a:pt x="57812" y="103373"/>
                </a:lnTo>
                <a:lnTo>
                  <a:pt x="58456" y="103297"/>
                </a:lnTo>
                <a:lnTo>
                  <a:pt x="59113" y="103209"/>
                </a:lnTo>
                <a:lnTo>
                  <a:pt x="59757" y="103120"/>
                </a:lnTo>
                <a:lnTo>
                  <a:pt x="60402" y="103019"/>
                </a:lnTo>
                <a:lnTo>
                  <a:pt x="61033" y="102906"/>
                </a:lnTo>
                <a:lnTo>
                  <a:pt x="61678" y="102792"/>
                </a:lnTo>
                <a:lnTo>
                  <a:pt x="62309" y="102665"/>
                </a:lnTo>
                <a:lnTo>
                  <a:pt x="62941" y="102527"/>
                </a:lnTo>
                <a:lnTo>
                  <a:pt x="63573" y="102388"/>
                </a:lnTo>
                <a:lnTo>
                  <a:pt x="64192" y="102236"/>
                </a:lnTo>
                <a:lnTo>
                  <a:pt x="64823" y="102084"/>
                </a:lnTo>
                <a:lnTo>
                  <a:pt x="65442" y="101920"/>
                </a:lnTo>
                <a:lnTo>
                  <a:pt x="66049" y="101743"/>
                </a:lnTo>
                <a:lnTo>
                  <a:pt x="66668" y="101566"/>
                </a:lnTo>
                <a:lnTo>
                  <a:pt x="67274" y="101377"/>
                </a:lnTo>
                <a:lnTo>
                  <a:pt x="67881" y="101187"/>
                </a:lnTo>
                <a:lnTo>
                  <a:pt x="68487" y="100985"/>
                </a:lnTo>
                <a:lnTo>
                  <a:pt x="69094" y="100783"/>
                </a:lnTo>
                <a:lnTo>
                  <a:pt x="69687" y="100568"/>
                </a:lnTo>
                <a:lnTo>
                  <a:pt x="70281" y="100341"/>
                </a:lnTo>
                <a:lnTo>
                  <a:pt x="70875" y="100114"/>
                </a:lnTo>
                <a:lnTo>
                  <a:pt x="71456" y="99886"/>
                </a:lnTo>
                <a:lnTo>
                  <a:pt x="72037" y="99634"/>
                </a:lnTo>
                <a:lnTo>
                  <a:pt x="72618" y="99394"/>
                </a:lnTo>
                <a:lnTo>
                  <a:pt x="73199" y="99128"/>
                </a:lnTo>
                <a:lnTo>
                  <a:pt x="73768" y="98876"/>
                </a:lnTo>
                <a:lnTo>
                  <a:pt x="74336" y="98598"/>
                </a:lnTo>
                <a:lnTo>
                  <a:pt x="74905" y="98320"/>
                </a:lnTo>
                <a:lnTo>
                  <a:pt x="75461" y="98042"/>
                </a:lnTo>
                <a:lnTo>
                  <a:pt x="76029" y="97751"/>
                </a:lnTo>
                <a:lnTo>
                  <a:pt x="76573" y="97461"/>
                </a:lnTo>
                <a:lnTo>
                  <a:pt x="77129" y="97158"/>
                </a:lnTo>
                <a:lnTo>
                  <a:pt x="77672" y="96842"/>
                </a:lnTo>
                <a:lnTo>
                  <a:pt x="78746" y="96210"/>
                </a:lnTo>
                <a:lnTo>
                  <a:pt x="79807" y="95541"/>
                </a:lnTo>
                <a:lnTo>
                  <a:pt x="80855" y="94859"/>
                </a:lnTo>
                <a:lnTo>
                  <a:pt x="81879" y="94151"/>
                </a:lnTo>
                <a:lnTo>
                  <a:pt x="82889" y="93418"/>
                </a:lnTo>
                <a:lnTo>
                  <a:pt x="83875" y="92660"/>
                </a:lnTo>
                <a:lnTo>
                  <a:pt x="84848" y="91877"/>
                </a:lnTo>
                <a:lnTo>
                  <a:pt x="85795" y="91069"/>
                </a:lnTo>
                <a:lnTo>
                  <a:pt x="86730" y="90248"/>
                </a:lnTo>
                <a:lnTo>
                  <a:pt x="87640" y="89401"/>
                </a:lnTo>
                <a:lnTo>
                  <a:pt x="88524" y="88530"/>
                </a:lnTo>
                <a:lnTo>
                  <a:pt x="89396" y="87633"/>
                </a:lnTo>
                <a:lnTo>
                  <a:pt x="90242" y="86723"/>
                </a:lnTo>
                <a:lnTo>
                  <a:pt x="91076" y="85788"/>
                </a:lnTo>
                <a:lnTo>
                  <a:pt x="91872" y="84841"/>
                </a:lnTo>
                <a:lnTo>
                  <a:pt x="92655" y="83868"/>
                </a:lnTo>
                <a:lnTo>
                  <a:pt x="93413" y="82883"/>
                </a:lnTo>
                <a:lnTo>
                  <a:pt x="94146" y="81872"/>
                </a:lnTo>
                <a:lnTo>
                  <a:pt x="94853" y="80849"/>
                </a:lnTo>
                <a:lnTo>
                  <a:pt x="95548" y="79813"/>
                </a:lnTo>
                <a:lnTo>
                  <a:pt x="96205" y="78752"/>
                </a:lnTo>
                <a:lnTo>
                  <a:pt x="96850" y="77666"/>
                </a:lnTo>
                <a:lnTo>
                  <a:pt x="97153" y="77122"/>
                </a:lnTo>
                <a:lnTo>
                  <a:pt x="97456" y="76579"/>
                </a:lnTo>
                <a:lnTo>
                  <a:pt x="97759" y="76023"/>
                </a:lnTo>
                <a:lnTo>
                  <a:pt x="98037" y="75467"/>
                </a:lnTo>
                <a:lnTo>
                  <a:pt x="98328" y="74912"/>
                </a:lnTo>
                <a:lnTo>
                  <a:pt x="98606" y="74343"/>
                </a:lnTo>
                <a:lnTo>
                  <a:pt x="98871" y="73775"/>
                </a:lnTo>
                <a:lnTo>
                  <a:pt x="99136" y="73194"/>
                </a:lnTo>
                <a:lnTo>
                  <a:pt x="99389" y="72625"/>
                </a:lnTo>
                <a:lnTo>
                  <a:pt x="99642" y="72044"/>
                </a:lnTo>
                <a:lnTo>
                  <a:pt x="99882" y="71463"/>
                </a:lnTo>
                <a:lnTo>
                  <a:pt x="100122" y="70869"/>
                </a:lnTo>
                <a:lnTo>
                  <a:pt x="100349" y="70288"/>
                </a:lnTo>
                <a:lnTo>
                  <a:pt x="100564" y="69694"/>
                </a:lnTo>
                <a:lnTo>
                  <a:pt x="100779" y="69088"/>
                </a:lnTo>
                <a:lnTo>
                  <a:pt x="100993" y="68494"/>
                </a:lnTo>
                <a:lnTo>
                  <a:pt x="101196" y="67888"/>
                </a:lnTo>
                <a:lnTo>
                  <a:pt x="101385" y="67282"/>
                </a:lnTo>
                <a:lnTo>
                  <a:pt x="101575" y="66675"/>
                </a:lnTo>
                <a:lnTo>
                  <a:pt x="101751" y="66056"/>
                </a:lnTo>
                <a:lnTo>
                  <a:pt x="101916" y="65437"/>
                </a:lnTo>
                <a:lnTo>
                  <a:pt x="102080" y="64818"/>
                </a:lnTo>
                <a:lnTo>
                  <a:pt x="102244" y="64199"/>
                </a:lnTo>
                <a:lnTo>
                  <a:pt x="102383" y="63568"/>
                </a:lnTo>
                <a:lnTo>
                  <a:pt x="102535" y="62936"/>
                </a:lnTo>
                <a:lnTo>
                  <a:pt x="102661" y="62304"/>
                </a:lnTo>
                <a:lnTo>
                  <a:pt x="102787" y="61673"/>
                </a:lnTo>
                <a:lnTo>
                  <a:pt x="102901" y="61041"/>
                </a:lnTo>
                <a:lnTo>
                  <a:pt x="103015" y="60397"/>
                </a:lnTo>
                <a:lnTo>
                  <a:pt x="103116" y="59752"/>
                </a:lnTo>
                <a:lnTo>
                  <a:pt x="103217" y="59108"/>
                </a:lnTo>
                <a:lnTo>
                  <a:pt x="103305" y="58464"/>
                </a:lnTo>
                <a:lnTo>
                  <a:pt x="103381" y="57820"/>
                </a:lnTo>
                <a:lnTo>
                  <a:pt x="103444" y="57163"/>
                </a:lnTo>
                <a:lnTo>
                  <a:pt x="103508" y="56506"/>
                </a:lnTo>
                <a:lnTo>
                  <a:pt x="103571" y="55849"/>
                </a:lnTo>
                <a:lnTo>
                  <a:pt x="103609" y="55192"/>
                </a:lnTo>
                <a:lnTo>
                  <a:pt x="103646" y="54523"/>
                </a:lnTo>
                <a:lnTo>
                  <a:pt x="103672" y="53866"/>
                </a:lnTo>
                <a:lnTo>
                  <a:pt x="103697" y="53196"/>
                </a:lnTo>
                <a:lnTo>
                  <a:pt x="103710" y="52527"/>
                </a:lnTo>
                <a:lnTo>
                  <a:pt x="103710" y="51857"/>
                </a:lnTo>
                <a:lnTo>
                  <a:pt x="103710" y="51188"/>
                </a:lnTo>
                <a:lnTo>
                  <a:pt x="103697" y="50518"/>
                </a:lnTo>
                <a:lnTo>
                  <a:pt x="103672" y="49861"/>
                </a:lnTo>
                <a:lnTo>
                  <a:pt x="103646" y="49192"/>
                </a:lnTo>
                <a:lnTo>
                  <a:pt x="103609" y="48535"/>
                </a:lnTo>
                <a:lnTo>
                  <a:pt x="103571" y="47865"/>
                </a:lnTo>
                <a:lnTo>
                  <a:pt x="103508" y="47208"/>
                </a:lnTo>
                <a:lnTo>
                  <a:pt x="103444" y="46564"/>
                </a:lnTo>
                <a:lnTo>
                  <a:pt x="103381" y="45907"/>
                </a:lnTo>
                <a:lnTo>
                  <a:pt x="103305" y="45250"/>
                </a:lnTo>
                <a:lnTo>
                  <a:pt x="103217" y="44606"/>
                </a:lnTo>
                <a:lnTo>
                  <a:pt x="103116" y="43962"/>
                </a:lnTo>
                <a:lnTo>
                  <a:pt x="103015" y="43317"/>
                </a:lnTo>
                <a:lnTo>
                  <a:pt x="102901" y="42686"/>
                </a:lnTo>
                <a:lnTo>
                  <a:pt x="102787" y="42042"/>
                </a:lnTo>
                <a:lnTo>
                  <a:pt x="102661" y="41410"/>
                </a:lnTo>
                <a:lnTo>
                  <a:pt x="102535" y="40778"/>
                </a:lnTo>
                <a:lnTo>
                  <a:pt x="102383" y="40147"/>
                </a:lnTo>
                <a:lnTo>
                  <a:pt x="102244" y="39528"/>
                </a:lnTo>
                <a:lnTo>
                  <a:pt x="102080" y="38896"/>
                </a:lnTo>
                <a:lnTo>
                  <a:pt x="101916" y="38277"/>
                </a:lnTo>
                <a:lnTo>
                  <a:pt x="101751" y="37658"/>
                </a:lnTo>
                <a:lnTo>
                  <a:pt x="101575" y="37052"/>
                </a:lnTo>
                <a:lnTo>
                  <a:pt x="101385" y="36445"/>
                </a:lnTo>
                <a:lnTo>
                  <a:pt x="101196" y="35826"/>
                </a:lnTo>
                <a:lnTo>
                  <a:pt x="100993" y="35233"/>
                </a:lnTo>
                <a:lnTo>
                  <a:pt x="100779" y="34626"/>
                </a:lnTo>
                <a:lnTo>
                  <a:pt x="100564" y="34032"/>
                </a:lnTo>
                <a:lnTo>
                  <a:pt x="100349" y="33439"/>
                </a:lnTo>
                <a:lnTo>
                  <a:pt x="100122" y="32845"/>
                </a:lnTo>
                <a:lnTo>
                  <a:pt x="99882" y="32264"/>
                </a:lnTo>
                <a:lnTo>
                  <a:pt x="99642" y="31670"/>
                </a:lnTo>
                <a:lnTo>
                  <a:pt x="99389" y="31102"/>
                </a:lnTo>
                <a:lnTo>
                  <a:pt x="99136" y="30521"/>
                </a:lnTo>
                <a:lnTo>
                  <a:pt x="98871" y="29952"/>
                </a:lnTo>
                <a:lnTo>
                  <a:pt x="98606" y="29384"/>
                </a:lnTo>
                <a:lnTo>
                  <a:pt x="98328" y="28815"/>
                </a:lnTo>
                <a:lnTo>
                  <a:pt x="98037" y="28247"/>
                </a:lnTo>
                <a:lnTo>
                  <a:pt x="97759" y="27691"/>
                </a:lnTo>
                <a:lnTo>
                  <a:pt x="97456" y="27148"/>
                </a:lnTo>
                <a:lnTo>
                  <a:pt x="97153" y="26592"/>
                </a:lnTo>
                <a:lnTo>
                  <a:pt x="96850" y="26049"/>
                </a:lnTo>
                <a:lnTo>
                  <a:pt x="96205" y="24975"/>
                </a:lnTo>
                <a:lnTo>
                  <a:pt x="95548" y="23914"/>
                </a:lnTo>
                <a:lnTo>
                  <a:pt x="94853" y="22865"/>
                </a:lnTo>
                <a:lnTo>
                  <a:pt x="94146" y="21842"/>
                </a:lnTo>
                <a:lnTo>
                  <a:pt x="93413" y="20831"/>
                </a:lnTo>
                <a:lnTo>
                  <a:pt x="92655" y="19846"/>
                </a:lnTo>
                <a:lnTo>
                  <a:pt x="91872" y="18873"/>
                </a:lnTo>
                <a:lnTo>
                  <a:pt x="91076" y="17926"/>
                </a:lnTo>
                <a:lnTo>
                  <a:pt x="90242" y="16991"/>
                </a:lnTo>
                <a:lnTo>
                  <a:pt x="89396" y="16081"/>
                </a:lnTo>
                <a:lnTo>
                  <a:pt x="88524" y="15197"/>
                </a:lnTo>
                <a:lnTo>
                  <a:pt x="87640" y="14326"/>
                </a:lnTo>
                <a:lnTo>
                  <a:pt x="86730" y="13479"/>
                </a:lnTo>
                <a:lnTo>
                  <a:pt x="85795" y="12645"/>
                </a:lnTo>
                <a:lnTo>
                  <a:pt x="84848" y="11850"/>
                </a:lnTo>
                <a:lnTo>
                  <a:pt x="83875" y="11066"/>
                </a:lnTo>
                <a:lnTo>
                  <a:pt x="82889" y="10308"/>
                </a:lnTo>
                <a:lnTo>
                  <a:pt x="81879" y="9576"/>
                </a:lnTo>
                <a:lnTo>
                  <a:pt x="80855" y="8856"/>
                </a:lnTo>
                <a:lnTo>
                  <a:pt x="79807" y="8173"/>
                </a:lnTo>
                <a:lnTo>
                  <a:pt x="78746" y="7517"/>
                </a:lnTo>
                <a:lnTo>
                  <a:pt x="77672" y="6872"/>
                </a:lnTo>
                <a:lnTo>
                  <a:pt x="77129" y="6569"/>
                </a:lnTo>
                <a:lnTo>
                  <a:pt x="76573" y="6266"/>
                </a:lnTo>
                <a:lnTo>
                  <a:pt x="76029" y="5963"/>
                </a:lnTo>
                <a:lnTo>
                  <a:pt x="75461" y="5672"/>
                </a:lnTo>
                <a:lnTo>
                  <a:pt x="74905" y="5394"/>
                </a:lnTo>
                <a:lnTo>
                  <a:pt x="74336" y="5116"/>
                </a:lnTo>
                <a:lnTo>
                  <a:pt x="73768" y="4851"/>
                </a:lnTo>
                <a:lnTo>
                  <a:pt x="73199" y="4586"/>
                </a:lnTo>
                <a:lnTo>
                  <a:pt x="72618" y="4333"/>
                </a:lnTo>
                <a:lnTo>
                  <a:pt x="72037" y="4080"/>
                </a:lnTo>
                <a:lnTo>
                  <a:pt x="71456" y="3840"/>
                </a:lnTo>
                <a:lnTo>
                  <a:pt x="70875" y="3600"/>
                </a:lnTo>
                <a:lnTo>
                  <a:pt x="70281" y="3373"/>
                </a:lnTo>
                <a:lnTo>
                  <a:pt x="69687" y="3146"/>
                </a:lnTo>
                <a:lnTo>
                  <a:pt x="69094" y="2931"/>
                </a:lnTo>
                <a:lnTo>
                  <a:pt x="68487" y="2729"/>
                </a:lnTo>
                <a:lnTo>
                  <a:pt x="67881" y="2527"/>
                </a:lnTo>
                <a:lnTo>
                  <a:pt x="67274" y="2337"/>
                </a:lnTo>
                <a:lnTo>
                  <a:pt x="66668" y="2148"/>
                </a:lnTo>
                <a:lnTo>
                  <a:pt x="66049" y="1971"/>
                </a:lnTo>
                <a:lnTo>
                  <a:pt x="65442" y="1807"/>
                </a:lnTo>
                <a:lnTo>
                  <a:pt x="64823" y="1642"/>
                </a:lnTo>
                <a:lnTo>
                  <a:pt x="64192" y="1478"/>
                </a:lnTo>
                <a:lnTo>
                  <a:pt x="63573" y="1339"/>
                </a:lnTo>
                <a:lnTo>
                  <a:pt x="62941" y="1188"/>
                </a:lnTo>
                <a:lnTo>
                  <a:pt x="62309" y="1061"/>
                </a:lnTo>
                <a:lnTo>
                  <a:pt x="61678" y="935"/>
                </a:lnTo>
                <a:lnTo>
                  <a:pt x="61033" y="821"/>
                </a:lnTo>
                <a:lnTo>
                  <a:pt x="60402" y="708"/>
                </a:lnTo>
                <a:lnTo>
                  <a:pt x="59757" y="607"/>
                </a:lnTo>
                <a:lnTo>
                  <a:pt x="59113" y="505"/>
                </a:lnTo>
                <a:lnTo>
                  <a:pt x="58456" y="417"/>
                </a:lnTo>
                <a:lnTo>
                  <a:pt x="57812" y="341"/>
                </a:lnTo>
                <a:lnTo>
                  <a:pt x="57155" y="278"/>
                </a:lnTo>
                <a:lnTo>
                  <a:pt x="56510" y="215"/>
                </a:lnTo>
                <a:lnTo>
                  <a:pt x="55853" y="152"/>
                </a:lnTo>
                <a:lnTo>
                  <a:pt x="55184" y="114"/>
                </a:lnTo>
                <a:lnTo>
                  <a:pt x="54527" y="76"/>
                </a:lnTo>
                <a:lnTo>
                  <a:pt x="53857" y="38"/>
                </a:lnTo>
                <a:lnTo>
                  <a:pt x="53200" y="25"/>
                </a:lnTo>
                <a:lnTo>
                  <a:pt x="52531" y="13"/>
                </a:lnTo>
                <a:lnTo>
                  <a:pt x="51861" y="0"/>
                </a:ln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48"/>
          <p:cNvSpPr/>
          <p:nvPr/>
        </p:nvSpPr>
        <p:spPr>
          <a:xfrm rot="10800000">
            <a:off x="1640165" y="1215642"/>
            <a:ext cx="602296" cy="602319"/>
          </a:xfrm>
          <a:custGeom>
            <a:avLst/>
            <a:gdLst/>
            <a:ahLst/>
            <a:cxnLst/>
            <a:rect l="l" t="t" r="r" b="b"/>
            <a:pathLst>
              <a:path w="103710" h="103714" extrusionOk="0">
                <a:moveTo>
                  <a:pt x="51861" y="0"/>
                </a:moveTo>
                <a:lnTo>
                  <a:pt x="51192" y="13"/>
                </a:lnTo>
                <a:lnTo>
                  <a:pt x="50522" y="25"/>
                </a:lnTo>
                <a:lnTo>
                  <a:pt x="49852" y="38"/>
                </a:lnTo>
                <a:lnTo>
                  <a:pt x="49183" y="76"/>
                </a:lnTo>
                <a:lnTo>
                  <a:pt x="48526" y="114"/>
                </a:lnTo>
                <a:lnTo>
                  <a:pt x="47869" y="152"/>
                </a:lnTo>
                <a:lnTo>
                  <a:pt x="47212" y="215"/>
                </a:lnTo>
                <a:lnTo>
                  <a:pt x="46555" y="278"/>
                </a:lnTo>
                <a:lnTo>
                  <a:pt x="45898" y="341"/>
                </a:lnTo>
                <a:lnTo>
                  <a:pt x="45254" y="417"/>
                </a:lnTo>
                <a:lnTo>
                  <a:pt x="44610" y="505"/>
                </a:lnTo>
                <a:lnTo>
                  <a:pt x="43965" y="607"/>
                </a:lnTo>
                <a:lnTo>
                  <a:pt x="43321" y="708"/>
                </a:lnTo>
                <a:lnTo>
                  <a:pt x="42677" y="821"/>
                </a:lnTo>
                <a:lnTo>
                  <a:pt x="42045" y="935"/>
                </a:lnTo>
                <a:lnTo>
                  <a:pt x="41401" y="1061"/>
                </a:lnTo>
                <a:lnTo>
                  <a:pt x="40769" y="1188"/>
                </a:lnTo>
                <a:lnTo>
                  <a:pt x="40150" y="1339"/>
                </a:lnTo>
                <a:lnTo>
                  <a:pt x="39518" y="1478"/>
                </a:lnTo>
                <a:lnTo>
                  <a:pt x="38899" y="1642"/>
                </a:lnTo>
                <a:lnTo>
                  <a:pt x="38280" y="1807"/>
                </a:lnTo>
                <a:lnTo>
                  <a:pt x="37661" y="1971"/>
                </a:lnTo>
                <a:lnTo>
                  <a:pt x="37042" y="2148"/>
                </a:lnTo>
                <a:lnTo>
                  <a:pt x="36436" y="2337"/>
                </a:lnTo>
                <a:lnTo>
                  <a:pt x="35829" y="2527"/>
                </a:lnTo>
                <a:lnTo>
                  <a:pt x="35223" y="2729"/>
                </a:lnTo>
                <a:lnTo>
                  <a:pt x="34629" y="2931"/>
                </a:lnTo>
                <a:lnTo>
                  <a:pt x="34023" y="3146"/>
                </a:lnTo>
                <a:lnTo>
                  <a:pt x="33429" y="3373"/>
                </a:lnTo>
                <a:lnTo>
                  <a:pt x="32848" y="3600"/>
                </a:lnTo>
                <a:lnTo>
                  <a:pt x="32254" y="3840"/>
                </a:lnTo>
                <a:lnTo>
                  <a:pt x="31673" y="4080"/>
                </a:lnTo>
                <a:lnTo>
                  <a:pt x="31092" y="4333"/>
                </a:lnTo>
                <a:lnTo>
                  <a:pt x="30510" y="4586"/>
                </a:lnTo>
                <a:lnTo>
                  <a:pt x="29942" y="4851"/>
                </a:lnTo>
                <a:lnTo>
                  <a:pt x="29373" y="5116"/>
                </a:lnTo>
                <a:lnTo>
                  <a:pt x="28805" y="5394"/>
                </a:lnTo>
                <a:lnTo>
                  <a:pt x="28249" y="5672"/>
                </a:lnTo>
                <a:lnTo>
                  <a:pt x="27693" y="5963"/>
                </a:lnTo>
                <a:lnTo>
                  <a:pt x="27137" y="6266"/>
                </a:lnTo>
                <a:lnTo>
                  <a:pt x="26594" y="6569"/>
                </a:lnTo>
                <a:lnTo>
                  <a:pt x="26051" y="6872"/>
                </a:lnTo>
                <a:lnTo>
                  <a:pt x="24964" y="7517"/>
                </a:lnTo>
                <a:lnTo>
                  <a:pt x="23903" y="8173"/>
                </a:lnTo>
                <a:lnTo>
                  <a:pt x="22867" y="8856"/>
                </a:lnTo>
                <a:lnTo>
                  <a:pt x="21831" y="9576"/>
                </a:lnTo>
                <a:lnTo>
                  <a:pt x="20833" y="10308"/>
                </a:lnTo>
                <a:lnTo>
                  <a:pt x="19835" y="11066"/>
                </a:lnTo>
                <a:lnTo>
                  <a:pt x="18875" y="11850"/>
                </a:lnTo>
                <a:lnTo>
                  <a:pt x="17915" y="12645"/>
                </a:lnTo>
                <a:lnTo>
                  <a:pt x="16992" y="13479"/>
                </a:lnTo>
                <a:lnTo>
                  <a:pt x="16083" y="14326"/>
                </a:lnTo>
                <a:lnTo>
                  <a:pt x="15186" y="15197"/>
                </a:lnTo>
                <a:lnTo>
                  <a:pt x="14314" y="16081"/>
                </a:lnTo>
                <a:lnTo>
                  <a:pt x="13468" y="16991"/>
                </a:lnTo>
                <a:lnTo>
                  <a:pt x="12646" y="17926"/>
                </a:lnTo>
                <a:lnTo>
                  <a:pt x="11838" y="18873"/>
                </a:lnTo>
                <a:lnTo>
                  <a:pt x="11055" y="19846"/>
                </a:lnTo>
                <a:lnTo>
                  <a:pt x="10297" y="20831"/>
                </a:lnTo>
                <a:lnTo>
                  <a:pt x="9564" y="21842"/>
                </a:lnTo>
                <a:lnTo>
                  <a:pt x="8856" y="22865"/>
                </a:lnTo>
                <a:lnTo>
                  <a:pt x="8174" y="23914"/>
                </a:lnTo>
                <a:lnTo>
                  <a:pt x="7505" y="24975"/>
                </a:lnTo>
                <a:lnTo>
                  <a:pt x="6873" y="26049"/>
                </a:lnTo>
                <a:lnTo>
                  <a:pt x="6557" y="26592"/>
                </a:lnTo>
                <a:lnTo>
                  <a:pt x="6254" y="27148"/>
                </a:lnTo>
                <a:lnTo>
                  <a:pt x="5963" y="27691"/>
                </a:lnTo>
                <a:lnTo>
                  <a:pt x="5673" y="28247"/>
                </a:lnTo>
                <a:lnTo>
                  <a:pt x="5395" y="28815"/>
                </a:lnTo>
                <a:lnTo>
                  <a:pt x="5117" y="29384"/>
                </a:lnTo>
                <a:lnTo>
                  <a:pt x="4839" y="29952"/>
                </a:lnTo>
                <a:lnTo>
                  <a:pt x="4586" y="30521"/>
                </a:lnTo>
                <a:lnTo>
                  <a:pt x="4321" y="31102"/>
                </a:lnTo>
                <a:lnTo>
                  <a:pt x="4068" y="31670"/>
                </a:lnTo>
                <a:lnTo>
                  <a:pt x="3828" y="32264"/>
                </a:lnTo>
                <a:lnTo>
                  <a:pt x="3601" y="32845"/>
                </a:lnTo>
                <a:lnTo>
                  <a:pt x="3373" y="33439"/>
                </a:lnTo>
                <a:lnTo>
                  <a:pt x="3146" y="34032"/>
                </a:lnTo>
                <a:lnTo>
                  <a:pt x="2931" y="34626"/>
                </a:lnTo>
                <a:lnTo>
                  <a:pt x="2729" y="35233"/>
                </a:lnTo>
                <a:lnTo>
                  <a:pt x="2527" y="35826"/>
                </a:lnTo>
                <a:lnTo>
                  <a:pt x="2325" y="36445"/>
                </a:lnTo>
                <a:lnTo>
                  <a:pt x="2148" y="37052"/>
                </a:lnTo>
                <a:lnTo>
                  <a:pt x="1971" y="37658"/>
                </a:lnTo>
                <a:lnTo>
                  <a:pt x="1794" y="38277"/>
                </a:lnTo>
                <a:lnTo>
                  <a:pt x="1630" y="38896"/>
                </a:lnTo>
                <a:lnTo>
                  <a:pt x="1478" y="39528"/>
                </a:lnTo>
                <a:lnTo>
                  <a:pt x="1327" y="40147"/>
                </a:lnTo>
                <a:lnTo>
                  <a:pt x="1188" y="40778"/>
                </a:lnTo>
                <a:lnTo>
                  <a:pt x="1049" y="41410"/>
                </a:lnTo>
                <a:lnTo>
                  <a:pt x="922" y="42042"/>
                </a:lnTo>
                <a:lnTo>
                  <a:pt x="809" y="42686"/>
                </a:lnTo>
                <a:lnTo>
                  <a:pt x="695" y="43317"/>
                </a:lnTo>
                <a:lnTo>
                  <a:pt x="594" y="43962"/>
                </a:lnTo>
                <a:lnTo>
                  <a:pt x="506" y="44606"/>
                </a:lnTo>
                <a:lnTo>
                  <a:pt x="417" y="45250"/>
                </a:lnTo>
                <a:lnTo>
                  <a:pt x="341" y="45907"/>
                </a:lnTo>
                <a:lnTo>
                  <a:pt x="266" y="46564"/>
                </a:lnTo>
                <a:lnTo>
                  <a:pt x="202" y="47208"/>
                </a:lnTo>
                <a:lnTo>
                  <a:pt x="152" y="47865"/>
                </a:lnTo>
                <a:lnTo>
                  <a:pt x="101" y="48535"/>
                </a:lnTo>
                <a:lnTo>
                  <a:pt x="63" y="49192"/>
                </a:lnTo>
                <a:lnTo>
                  <a:pt x="38" y="49861"/>
                </a:lnTo>
                <a:lnTo>
                  <a:pt x="13" y="50518"/>
                </a:lnTo>
                <a:lnTo>
                  <a:pt x="0" y="51188"/>
                </a:lnTo>
                <a:lnTo>
                  <a:pt x="0" y="51857"/>
                </a:lnTo>
                <a:lnTo>
                  <a:pt x="0" y="52527"/>
                </a:lnTo>
                <a:lnTo>
                  <a:pt x="13" y="53196"/>
                </a:lnTo>
                <a:lnTo>
                  <a:pt x="38" y="53866"/>
                </a:lnTo>
                <a:lnTo>
                  <a:pt x="63" y="54523"/>
                </a:lnTo>
                <a:lnTo>
                  <a:pt x="101" y="55192"/>
                </a:lnTo>
                <a:lnTo>
                  <a:pt x="152" y="55849"/>
                </a:lnTo>
                <a:lnTo>
                  <a:pt x="202" y="56506"/>
                </a:lnTo>
                <a:lnTo>
                  <a:pt x="266" y="57163"/>
                </a:lnTo>
                <a:lnTo>
                  <a:pt x="341" y="57820"/>
                </a:lnTo>
                <a:lnTo>
                  <a:pt x="417" y="58464"/>
                </a:lnTo>
                <a:lnTo>
                  <a:pt x="506" y="59108"/>
                </a:lnTo>
                <a:lnTo>
                  <a:pt x="594" y="59752"/>
                </a:lnTo>
                <a:lnTo>
                  <a:pt x="695" y="60397"/>
                </a:lnTo>
                <a:lnTo>
                  <a:pt x="809" y="61041"/>
                </a:lnTo>
                <a:lnTo>
                  <a:pt x="922" y="61673"/>
                </a:lnTo>
                <a:lnTo>
                  <a:pt x="1049" y="62304"/>
                </a:lnTo>
                <a:lnTo>
                  <a:pt x="1188" y="62936"/>
                </a:lnTo>
                <a:lnTo>
                  <a:pt x="1327" y="63568"/>
                </a:lnTo>
                <a:lnTo>
                  <a:pt x="1478" y="64199"/>
                </a:lnTo>
                <a:lnTo>
                  <a:pt x="1630" y="64818"/>
                </a:lnTo>
                <a:lnTo>
                  <a:pt x="1794" y="65437"/>
                </a:lnTo>
                <a:lnTo>
                  <a:pt x="1971" y="66056"/>
                </a:lnTo>
                <a:lnTo>
                  <a:pt x="2148" y="66675"/>
                </a:lnTo>
                <a:lnTo>
                  <a:pt x="2325" y="67282"/>
                </a:lnTo>
                <a:lnTo>
                  <a:pt x="2527" y="67888"/>
                </a:lnTo>
                <a:lnTo>
                  <a:pt x="2729" y="68494"/>
                </a:lnTo>
                <a:lnTo>
                  <a:pt x="2931" y="69088"/>
                </a:lnTo>
                <a:lnTo>
                  <a:pt x="3146" y="69694"/>
                </a:lnTo>
                <a:lnTo>
                  <a:pt x="3373" y="70288"/>
                </a:lnTo>
                <a:lnTo>
                  <a:pt x="3601" y="70869"/>
                </a:lnTo>
                <a:lnTo>
                  <a:pt x="3828" y="71463"/>
                </a:lnTo>
                <a:lnTo>
                  <a:pt x="4068" y="72044"/>
                </a:lnTo>
                <a:lnTo>
                  <a:pt x="4321" y="72625"/>
                </a:lnTo>
                <a:lnTo>
                  <a:pt x="4586" y="73194"/>
                </a:lnTo>
                <a:lnTo>
                  <a:pt x="4839" y="73775"/>
                </a:lnTo>
                <a:lnTo>
                  <a:pt x="5117" y="74343"/>
                </a:lnTo>
                <a:lnTo>
                  <a:pt x="5395" y="74912"/>
                </a:lnTo>
                <a:lnTo>
                  <a:pt x="5673" y="75467"/>
                </a:lnTo>
                <a:lnTo>
                  <a:pt x="5963" y="76023"/>
                </a:lnTo>
                <a:lnTo>
                  <a:pt x="6254" y="76579"/>
                </a:lnTo>
                <a:lnTo>
                  <a:pt x="6557" y="77122"/>
                </a:lnTo>
                <a:lnTo>
                  <a:pt x="6873" y="77666"/>
                </a:lnTo>
                <a:lnTo>
                  <a:pt x="7189" y="78209"/>
                </a:lnTo>
                <a:lnTo>
                  <a:pt x="7505" y="78752"/>
                </a:lnTo>
                <a:lnTo>
                  <a:pt x="8174" y="79813"/>
                </a:lnTo>
                <a:lnTo>
                  <a:pt x="8856" y="80849"/>
                </a:lnTo>
                <a:lnTo>
                  <a:pt x="9564" y="81872"/>
                </a:lnTo>
                <a:lnTo>
                  <a:pt x="10297" y="82883"/>
                </a:lnTo>
                <a:lnTo>
                  <a:pt x="11055" y="83868"/>
                </a:lnTo>
                <a:lnTo>
                  <a:pt x="11838" y="84841"/>
                </a:lnTo>
                <a:lnTo>
                  <a:pt x="12646" y="85788"/>
                </a:lnTo>
                <a:lnTo>
                  <a:pt x="13468" y="86723"/>
                </a:lnTo>
                <a:lnTo>
                  <a:pt x="14314" y="87633"/>
                </a:lnTo>
                <a:lnTo>
                  <a:pt x="15186" y="88530"/>
                </a:lnTo>
                <a:lnTo>
                  <a:pt x="16083" y="89401"/>
                </a:lnTo>
                <a:lnTo>
                  <a:pt x="16992" y="90248"/>
                </a:lnTo>
                <a:lnTo>
                  <a:pt x="17915" y="91069"/>
                </a:lnTo>
                <a:lnTo>
                  <a:pt x="18875" y="91877"/>
                </a:lnTo>
                <a:lnTo>
                  <a:pt x="19835" y="92660"/>
                </a:lnTo>
                <a:lnTo>
                  <a:pt x="20833" y="93418"/>
                </a:lnTo>
                <a:lnTo>
                  <a:pt x="21831" y="94151"/>
                </a:lnTo>
                <a:lnTo>
                  <a:pt x="22867" y="94859"/>
                </a:lnTo>
                <a:lnTo>
                  <a:pt x="23903" y="95541"/>
                </a:lnTo>
                <a:lnTo>
                  <a:pt x="24964" y="96210"/>
                </a:lnTo>
                <a:lnTo>
                  <a:pt x="26051" y="96842"/>
                </a:lnTo>
                <a:lnTo>
                  <a:pt x="26594" y="97158"/>
                </a:lnTo>
                <a:lnTo>
                  <a:pt x="27137" y="97461"/>
                </a:lnTo>
                <a:lnTo>
                  <a:pt x="27693" y="97751"/>
                </a:lnTo>
                <a:lnTo>
                  <a:pt x="28249" y="98042"/>
                </a:lnTo>
                <a:lnTo>
                  <a:pt x="28805" y="98320"/>
                </a:lnTo>
                <a:lnTo>
                  <a:pt x="29373" y="98598"/>
                </a:lnTo>
                <a:lnTo>
                  <a:pt x="29942" y="98876"/>
                </a:lnTo>
                <a:lnTo>
                  <a:pt x="30510" y="99128"/>
                </a:lnTo>
                <a:lnTo>
                  <a:pt x="31092" y="99394"/>
                </a:lnTo>
                <a:lnTo>
                  <a:pt x="31673" y="99634"/>
                </a:lnTo>
                <a:lnTo>
                  <a:pt x="32254" y="99886"/>
                </a:lnTo>
                <a:lnTo>
                  <a:pt x="32848" y="100114"/>
                </a:lnTo>
                <a:lnTo>
                  <a:pt x="33429" y="100341"/>
                </a:lnTo>
                <a:lnTo>
                  <a:pt x="34023" y="100568"/>
                </a:lnTo>
                <a:lnTo>
                  <a:pt x="34629" y="100783"/>
                </a:lnTo>
                <a:lnTo>
                  <a:pt x="35223" y="100985"/>
                </a:lnTo>
                <a:lnTo>
                  <a:pt x="35829" y="101187"/>
                </a:lnTo>
                <a:lnTo>
                  <a:pt x="36436" y="101377"/>
                </a:lnTo>
                <a:lnTo>
                  <a:pt x="37042" y="101566"/>
                </a:lnTo>
                <a:lnTo>
                  <a:pt x="37661" y="101743"/>
                </a:lnTo>
                <a:lnTo>
                  <a:pt x="38280" y="101920"/>
                </a:lnTo>
                <a:lnTo>
                  <a:pt x="38899" y="102084"/>
                </a:lnTo>
                <a:lnTo>
                  <a:pt x="39518" y="102236"/>
                </a:lnTo>
                <a:lnTo>
                  <a:pt x="40150" y="102388"/>
                </a:lnTo>
                <a:lnTo>
                  <a:pt x="40769" y="102527"/>
                </a:lnTo>
                <a:lnTo>
                  <a:pt x="41401" y="102665"/>
                </a:lnTo>
                <a:lnTo>
                  <a:pt x="42045" y="102792"/>
                </a:lnTo>
                <a:lnTo>
                  <a:pt x="42677" y="102906"/>
                </a:lnTo>
                <a:lnTo>
                  <a:pt x="43321" y="103019"/>
                </a:lnTo>
                <a:lnTo>
                  <a:pt x="43965" y="103120"/>
                </a:lnTo>
                <a:lnTo>
                  <a:pt x="44610" y="103209"/>
                </a:lnTo>
                <a:lnTo>
                  <a:pt x="45254" y="103297"/>
                </a:lnTo>
                <a:lnTo>
                  <a:pt x="45898" y="103373"/>
                </a:lnTo>
                <a:lnTo>
                  <a:pt x="46555" y="103449"/>
                </a:lnTo>
                <a:lnTo>
                  <a:pt x="47212" y="103512"/>
                </a:lnTo>
                <a:lnTo>
                  <a:pt x="47869" y="103562"/>
                </a:lnTo>
                <a:lnTo>
                  <a:pt x="48526" y="103613"/>
                </a:lnTo>
                <a:lnTo>
                  <a:pt x="49183" y="103651"/>
                </a:lnTo>
                <a:lnTo>
                  <a:pt x="49852" y="103676"/>
                </a:lnTo>
                <a:lnTo>
                  <a:pt x="50522" y="103701"/>
                </a:lnTo>
                <a:lnTo>
                  <a:pt x="51192" y="103714"/>
                </a:lnTo>
                <a:lnTo>
                  <a:pt x="52531" y="103714"/>
                </a:lnTo>
                <a:lnTo>
                  <a:pt x="53200" y="103701"/>
                </a:lnTo>
                <a:lnTo>
                  <a:pt x="53857" y="103676"/>
                </a:lnTo>
                <a:lnTo>
                  <a:pt x="54527" y="103651"/>
                </a:lnTo>
                <a:lnTo>
                  <a:pt x="55184" y="103613"/>
                </a:lnTo>
                <a:lnTo>
                  <a:pt x="55853" y="103562"/>
                </a:lnTo>
                <a:lnTo>
                  <a:pt x="56510" y="103512"/>
                </a:lnTo>
                <a:lnTo>
                  <a:pt x="57155" y="103449"/>
                </a:lnTo>
                <a:lnTo>
                  <a:pt x="57812" y="103373"/>
                </a:lnTo>
                <a:lnTo>
                  <a:pt x="58456" y="103297"/>
                </a:lnTo>
                <a:lnTo>
                  <a:pt x="59113" y="103209"/>
                </a:lnTo>
                <a:lnTo>
                  <a:pt x="59757" y="103120"/>
                </a:lnTo>
                <a:lnTo>
                  <a:pt x="60402" y="103019"/>
                </a:lnTo>
                <a:lnTo>
                  <a:pt x="61033" y="102906"/>
                </a:lnTo>
                <a:lnTo>
                  <a:pt x="61678" y="102792"/>
                </a:lnTo>
                <a:lnTo>
                  <a:pt x="62309" y="102665"/>
                </a:lnTo>
                <a:lnTo>
                  <a:pt x="62941" y="102527"/>
                </a:lnTo>
                <a:lnTo>
                  <a:pt x="63573" y="102388"/>
                </a:lnTo>
                <a:lnTo>
                  <a:pt x="64192" y="102236"/>
                </a:lnTo>
                <a:lnTo>
                  <a:pt x="64823" y="102084"/>
                </a:lnTo>
                <a:lnTo>
                  <a:pt x="65442" y="101920"/>
                </a:lnTo>
                <a:lnTo>
                  <a:pt x="66049" y="101743"/>
                </a:lnTo>
                <a:lnTo>
                  <a:pt x="66668" y="101566"/>
                </a:lnTo>
                <a:lnTo>
                  <a:pt x="67274" y="101377"/>
                </a:lnTo>
                <a:lnTo>
                  <a:pt x="67881" y="101187"/>
                </a:lnTo>
                <a:lnTo>
                  <a:pt x="68487" y="100985"/>
                </a:lnTo>
                <a:lnTo>
                  <a:pt x="69094" y="100783"/>
                </a:lnTo>
                <a:lnTo>
                  <a:pt x="69687" y="100568"/>
                </a:lnTo>
                <a:lnTo>
                  <a:pt x="70281" y="100341"/>
                </a:lnTo>
                <a:lnTo>
                  <a:pt x="70875" y="100114"/>
                </a:lnTo>
                <a:lnTo>
                  <a:pt x="71456" y="99886"/>
                </a:lnTo>
                <a:lnTo>
                  <a:pt x="72037" y="99634"/>
                </a:lnTo>
                <a:lnTo>
                  <a:pt x="72618" y="99394"/>
                </a:lnTo>
                <a:lnTo>
                  <a:pt x="73199" y="99128"/>
                </a:lnTo>
                <a:lnTo>
                  <a:pt x="73768" y="98876"/>
                </a:lnTo>
                <a:lnTo>
                  <a:pt x="74336" y="98598"/>
                </a:lnTo>
                <a:lnTo>
                  <a:pt x="74905" y="98320"/>
                </a:lnTo>
                <a:lnTo>
                  <a:pt x="75461" y="98042"/>
                </a:lnTo>
                <a:lnTo>
                  <a:pt x="76029" y="97751"/>
                </a:lnTo>
                <a:lnTo>
                  <a:pt x="76573" y="97461"/>
                </a:lnTo>
                <a:lnTo>
                  <a:pt x="77129" y="97158"/>
                </a:lnTo>
                <a:lnTo>
                  <a:pt x="77672" y="96842"/>
                </a:lnTo>
                <a:lnTo>
                  <a:pt x="78746" y="96210"/>
                </a:lnTo>
                <a:lnTo>
                  <a:pt x="79807" y="95541"/>
                </a:lnTo>
                <a:lnTo>
                  <a:pt x="80855" y="94859"/>
                </a:lnTo>
                <a:lnTo>
                  <a:pt x="81879" y="94151"/>
                </a:lnTo>
                <a:lnTo>
                  <a:pt x="82889" y="93418"/>
                </a:lnTo>
                <a:lnTo>
                  <a:pt x="83875" y="92660"/>
                </a:lnTo>
                <a:lnTo>
                  <a:pt x="84848" y="91877"/>
                </a:lnTo>
                <a:lnTo>
                  <a:pt x="85795" y="91069"/>
                </a:lnTo>
                <a:lnTo>
                  <a:pt x="86730" y="90248"/>
                </a:lnTo>
                <a:lnTo>
                  <a:pt x="87640" y="89401"/>
                </a:lnTo>
                <a:lnTo>
                  <a:pt x="88524" y="88530"/>
                </a:lnTo>
                <a:lnTo>
                  <a:pt x="89396" y="87633"/>
                </a:lnTo>
                <a:lnTo>
                  <a:pt x="90242" y="86723"/>
                </a:lnTo>
                <a:lnTo>
                  <a:pt x="91076" y="85788"/>
                </a:lnTo>
                <a:lnTo>
                  <a:pt x="91872" y="84841"/>
                </a:lnTo>
                <a:lnTo>
                  <a:pt x="92655" y="83868"/>
                </a:lnTo>
                <a:lnTo>
                  <a:pt x="93413" y="82883"/>
                </a:lnTo>
                <a:lnTo>
                  <a:pt x="94146" y="81872"/>
                </a:lnTo>
                <a:lnTo>
                  <a:pt x="94853" y="80849"/>
                </a:lnTo>
                <a:lnTo>
                  <a:pt x="95548" y="79813"/>
                </a:lnTo>
                <a:lnTo>
                  <a:pt x="96205" y="78752"/>
                </a:lnTo>
                <a:lnTo>
                  <a:pt x="96850" y="77666"/>
                </a:lnTo>
                <a:lnTo>
                  <a:pt x="97153" y="77122"/>
                </a:lnTo>
                <a:lnTo>
                  <a:pt x="97456" y="76579"/>
                </a:lnTo>
                <a:lnTo>
                  <a:pt x="97759" y="76023"/>
                </a:lnTo>
                <a:lnTo>
                  <a:pt x="98037" y="75467"/>
                </a:lnTo>
                <a:lnTo>
                  <a:pt x="98328" y="74912"/>
                </a:lnTo>
                <a:lnTo>
                  <a:pt x="98606" y="74343"/>
                </a:lnTo>
                <a:lnTo>
                  <a:pt x="98871" y="73775"/>
                </a:lnTo>
                <a:lnTo>
                  <a:pt x="99136" y="73194"/>
                </a:lnTo>
                <a:lnTo>
                  <a:pt x="99389" y="72625"/>
                </a:lnTo>
                <a:lnTo>
                  <a:pt x="99642" y="72044"/>
                </a:lnTo>
                <a:lnTo>
                  <a:pt x="99882" y="71463"/>
                </a:lnTo>
                <a:lnTo>
                  <a:pt x="100122" y="70869"/>
                </a:lnTo>
                <a:lnTo>
                  <a:pt x="100349" y="70288"/>
                </a:lnTo>
                <a:lnTo>
                  <a:pt x="100564" y="69694"/>
                </a:lnTo>
                <a:lnTo>
                  <a:pt x="100779" y="69088"/>
                </a:lnTo>
                <a:lnTo>
                  <a:pt x="100993" y="68494"/>
                </a:lnTo>
                <a:lnTo>
                  <a:pt x="101196" y="67888"/>
                </a:lnTo>
                <a:lnTo>
                  <a:pt x="101385" y="67282"/>
                </a:lnTo>
                <a:lnTo>
                  <a:pt x="101575" y="66675"/>
                </a:lnTo>
                <a:lnTo>
                  <a:pt x="101751" y="66056"/>
                </a:lnTo>
                <a:lnTo>
                  <a:pt x="101916" y="65437"/>
                </a:lnTo>
                <a:lnTo>
                  <a:pt x="102080" y="64818"/>
                </a:lnTo>
                <a:lnTo>
                  <a:pt x="102244" y="64199"/>
                </a:lnTo>
                <a:lnTo>
                  <a:pt x="102383" y="63568"/>
                </a:lnTo>
                <a:lnTo>
                  <a:pt x="102535" y="62936"/>
                </a:lnTo>
                <a:lnTo>
                  <a:pt x="102661" y="62304"/>
                </a:lnTo>
                <a:lnTo>
                  <a:pt x="102787" y="61673"/>
                </a:lnTo>
                <a:lnTo>
                  <a:pt x="102901" y="61041"/>
                </a:lnTo>
                <a:lnTo>
                  <a:pt x="103015" y="60397"/>
                </a:lnTo>
                <a:lnTo>
                  <a:pt x="103116" y="59752"/>
                </a:lnTo>
                <a:lnTo>
                  <a:pt x="103217" y="59108"/>
                </a:lnTo>
                <a:lnTo>
                  <a:pt x="103305" y="58464"/>
                </a:lnTo>
                <a:lnTo>
                  <a:pt x="103381" y="57820"/>
                </a:lnTo>
                <a:lnTo>
                  <a:pt x="103444" y="57163"/>
                </a:lnTo>
                <a:lnTo>
                  <a:pt x="103508" y="56506"/>
                </a:lnTo>
                <a:lnTo>
                  <a:pt x="103571" y="55849"/>
                </a:lnTo>
                <a:lnTo>
                  <a:pt x="103609" y="55192"/>
                </a:lnTo>
                <a:lnTo>
                  <a:pt x="103646" y="54523"/>
                </a:lnTo>
                <a:lnTo>
                  <a:pt x="103672" y="53866"/>
                </a:lnTo>
                <a:lnTo>
                  <a:pt x="103697" y="53196"/>
                </a:lnTo>
                <a:lnTo>
                  <a:pt x="103710" y="52527"/>
                </a:lnTo>
                <a:lnTo>
                  <a:pt x="103710" y="51857"/>
                </a:lnTo>
                <a:lnTo>
                  <a:pt x="103710" y="51188"/>
                </a:lnTo>
                <a:lnTo>
                  <a:pt x="103697" y="50518"/>
                </a:lnTo>
                <a:lnTo>
                  <a:pt x="103672" y="49861"/>
                </a:lnTo>
                <a:lnTo>
                  <a:pt x="103646" y="49192"/>
                </a:lnTo>
                <a:lnTo>
                  <a:pt x="103609" y="48535"/>
                </a:lnTo>
                <a:lnTo>
                  <a:pt x="103571" y="47865"/>
                </a:lnTo>
                <a:lnTo>
                  <a:pt x="103508" y="47208"/>
                </a:lnTo>
                <a:lnTo>
                  <a:pt x="103444" y="46564"/>
                </a:lnTo>
                <a:lnTo>
                  <a:pt x="103381" y="45907"/>
                </a:lnTo>
                <a:lnTo>
                  <a:pt x="103305" y="45250"/>
                </a:lnTo>
                <a:lnTo>
                  <a:pt x="103217" y="44606"/>
                </a:lnTo>
                <a:lnTo>
                  <a:pt x="103116" y="43962"/>
                </a:lnTo>
                <a:lnTo>
                  <a:pt x="103015" y="43317"/>
                </a:lnTo>
                <a:lnTo>
                  <a:pt x="102901" y="42686"/>
                </a:lnTo>
                <a:lnTo>
                  <a:pt x="102787" y="42042"/>
                </a:lnTo>
                <a:lnTo>
                  <a:pt x="102661" y="41410"/>
                </a:lnTo>
                <a:lnTo>
                  <a:pt x="102535" y="40778"/>
                </a:lnTo>
                <a:lnTo>
                  <a:pt x="102383" y="40147"/>
                </a:lnTo>
                <a:lnTo>
                  <a:pt x="102244" y="39528"/>
                </a:lnTo>
                <a:lnTo>
                  <a:pt x="102080" y="38896"/>
                </a:lnTo>
                <a:lnTo>
                  <a:pt x="101916" y="38277"/>
                </a:lnTo>
                <a:lnTo>
                  <a:pt x="101751" y="37658"/>
                </a:lnTo>
                <a:lnTo>
                  <a:pt x="101575" y="37052"/>
                </a:lnTo>
                <a:lnTo>
                  <a:pt x="101385" y="36445"/>
                </a:lnTo>
                <a:lnTo>
                  <a:pt x="101196" y="35826"/>
                </a:lnTo>
                <a:lnTo>
                  <a:pt x="100993" y="35233"/>
                </a:lnTo>
                <a:lnTo>
                  <a:pt x="100779" y="34626"/>
                </a:lnTo>
                <a:lnTo>
                  <a:pt x="100564" y="34032"/>
                </a:lnTo>
                <a:lnTo>
                  <a:pt x="100349" y="33439"/>
                </a:lnTo>
                <a:lnTo>
                  <a:pt x="100122" y="32845"/>
                </a:lnTo>
                <a:lnTo>
                  <a:pt x="99882" y="32264"/>
                </a:lnTo>
                <a:lnTo>
                  <a:pt x="99642" y="31670"/>
                </a:lnTo>
                <a:lnTo>
                  <a:pt x="99389" y="31102"/>
                </a:lnTo>
                <a:lnTo>
                  <a:pt x="99136" y="30521"/>
                </a:lnTo>
                <a:lnTo>
                  <a:pt x="98871" y="29952"/>
                </a:lnTo>
                <a:lnTo>
                  <a:pt x="98606" y="29384"/>
                </a:lnTo>
                <a:lnTo>
                  <a:pt x="98328" y="28815"/>
                </a:lnTo>
                <a:lnTo>
                  <a:pt x="98037" y="28247"/>
                </a:lnTo>
                <a:lnTo>
                  <a:pt x="97759" y="27691"/>
                </a:lnTo>
                <a:lnTo>
                  <a:pt x="97456" y="27148"/>
                </a:lnTo>
                <a:lnTo>
                  <a:pt x="97153" y="26592"/>
                </a:lnTo>
                <a:lnTo>
                  <a:pt x="96850" y="26049"/>
                </a:lnTo>
                <a:lnTo>
                  <a:pt x="96205" y="24975"/>
                </a:lnTo>
                <a:lnTo>
                  <a:pt x="95548" y="23914"/>
                </a:lnTo>
                <a:lnTo>
                  <a:pt x="94853" y="22865"/>
                </a:lnTo>
                <a:lnTo>
                  <a:pt x="94146" y="21842"/>
                </a:lnTo>
                <a:lnTo>
                  <a:pt x="93413" y="20831"/>
                </a:lnTo>
                <a:lnTo>
                  <a:pt x="92655" y="19846"/>
                </a:lnTo>
                <a:lnTo>
                  <a:pt x="91872" y="18873"/>
                </a:lnTo>
                <a:lnTo>
                  <a:pt x="91076" y="17926"/>
                </a:lnTo>
                <a:lnTo>
                  <a:pt x="90242" y="16991"/>
                </a:lnTo>
                <a:lnTo>
                  <a:pt x="89396" y="16081"/>
                </a:lnTo>
                <a:lnTo>
                  <a:pt x="88524" y="15197"/>
                </a:lnTo>
                <a:lnTo>
                  <a:pt x="87640" y="14326"/>
                </a:lnTo>
                <a:lnTo>
                  <a:pt x="86730" y="13479"/>
                </a:lnTo>
                <a:lnTo>
                  <a:pt x="85795" y="12645"/>
                </a:lnTo>
                <a:lnTo>
                  <a:pt x="84848" y="11850"/>
                </a:lnTo>
                <a:lnTo>
                  <a:pt x="83875" y="11066"/>
                </a:lnTo>
                <a:lnTo>
                  <a:pt x="82889" y="10308"/>
                </a:lnTo>
                <a:lnTo>
                  <a:pt x="81879" y="9576"/>
                </a:lnTo>
                <a:lnTo>
                  <a:pt x="80855" y="8856"/>
                </a:lnTo>
                <a:lnTo>
                  <a:pt x="79807" y="8173"/>
                </a:lnTo>
                <a:lnTo>
                  <a:pt x="78746" y="7517"/>
                </a:lnTo>
                <a:lnTo>
                  <a:pt x="77672" y="6872"/>
                </a:lnTo>
                <a:lnTo>
                  <a:pt x="77129" y="6569"/>
                </a:lnTo>
                <a:lnTo>
                  <a:pt x="76573" y="6266"/>
                </a:lnTo>
                <a:lnTo>
                  <a:pt x="76029" y="5963"/>
                </a:lnTo>
                <a:lnTo>
                  <a:pt x="75461" y="5672"/>
                </a:lnTo>
                <a:lnTo>
                  <a:pt x="74905" y="5394"/>
                </a:lnTo>
                <a:lnTo>
                  <a:pt x="74336" y="5116"/>
                </a:lnTo>
                <a:lnTo>
                  <a:pt x="73768" y="4851"/>
                </a:lnTo>
                <a:lnTo>
                  <a:pt x="73199" y="4586"/>
                </a:lnTo>
                <a:lnTo>
                  <a:pt x="72618" y="4333"/>
                </a:lnTo>
                <a:lnTo>
                  <a:pt x="72037" y="4080"/>
                </a:lnTo>
                <a:lnTo>
                  <a:pt x="71456" y="3840"/>
                </a:lnTo>
                <a:lnTo>
                  <a:pt x="70875" y="3600"/>
                </a:lnTo>
                <a:lnTo>
                  <a:pt x="70281" y="3373"/>
                </a:lnTo>
                <a:lnTo>
                  <a:pt x="69687" y="3146"/>
                </a:lnTo>
                <a:lnTo>
                  <a:pt x="69094" y="2931"/>
                </a:lnTo>
                <a:lnTo>
                  <a:pt x="68487" y="2729"/>
                </a:lnTo>
                <a:lnTo>
                  <a:pt x="67881" y="2527"/>
                </a:lnTo>
                <a:lnTo>
                  <a:pt x="67274" y="2337"/>
                </a:lnTo>
                <a:lnTo>
                  <a:pt x="66668" y="2148"/>
                </a:lnTo>
                <a:lnTo>
                  <a:pt x="66049" y="1971"/>
                </a:lnTo>
                <a:lnTo>
                  <a:pt x="65442" y="1807"/>
                </a:lnTo>
                <a:lnTo>
                  <a:pt x="64823" y="1642"/>
                </a:lnTo>
                <a:lnTo>
                  <a:pt x="64192" y="1478"/>
                </a:lnTo>
                <a:lnTo>
                  <a:pt x="63573" y="1339"/>
                </a:lnTo>
                <a:lnTo>
                  <a:pt x="62941" y="1188"/>
                </a:lnTo>
                <a:lnTo>
                  <a:pt x="62309" y="1061"/>
                </a:lnTo>
                <a:lnTo>
                  <a:pt x="61678" y="935"/>
                </a:lnTo>
                <a:lnTo>
                  <a:pt x="61033" y="821"/>
                </a:lnTo>
                <a:lnTo>
                  <a:pt x="60402" y="708"/>
                </a:lnTo>
                <a:lnTo>
                  <a:pt x="59757" y="607"/>
                </a:lnTo>
                <a:lnTo>
                  <a:pt x="59113" y="505"/>
                </a:lnTo>
                <a:lnTo>
                  <a:pt x="58456" y="417"/>
                </a:lnTo>
                <a:lnTo>
                  <a:pt x="57812" y="341"/>
                </a:lnTo>
                <a:lnTo>
                  <a:pt x="57155" y="278"/>
                </a:lnTo>
                <a:lnTo>
                  <a:pt x="56510" y="215"/>
                </a:lnTo>
                <a:lnTo>
                  <a:pt x="55853" y="152"/>
                </a:lnTo>
                <a:lnTo>
                  <a:pt x="55184" y="114"/>
                </a:lnTo>
                <a:lnTo>
                  <a:pt x="54527" y="76"/>
                </a:lnTo>
                <a:lnTo>
                  <a:pt x="53857" y="38"/>
                </a:lnTo>
                <a:lnTo>
                  <a:pt x="53200" y="25"/>
                </a:lnTo>
                <a:lnTo>
                  <a:pt x="52531" y="13"/>
                </a:lnTo>
                <a:lnTo>
                  <a:pt x="51861" y="0"/>
                </a:ln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48"/>
          <p:cNvSpPr txBox="1">
            <a:spLocks noGrp="1"/>
          </p:cNvSpPr>
          <p:nvPr>
            <p:ph type="title"/>
          </p:nvPr>
        </p:nvSpPr>
        <p:spPr>
          <a:xfrm>
            <a:off x="701808" y="321541"/>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a:t>Nama Anggota</a:t>
            </a:r>
            <a:endParaRPr sz="3200"/>
          </a:p>
        </p:txBody>
      </p:sp>
      <p:sp>
        <p:nvSpPr>
          <p:cNvPr id="308" name="Google Shape;308;p48"/>
          <p:cNvSpPr txBox="1">
            <a:spLocks noGrp="1"/>
          </p:cNvSpPr>
          <p:nvPr>
            <p:ph type="title" idx="2"/>
          </p:nvPr>
        </p:nvSpPr>
        <p:spPr>
          <a:xfrm>
            <a:off x="788550" y="1881312"/>
            <a:ext cx="2305500" cy="41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GILANG WIRYA P</a:t>
            </a:r>
            <a:endParaRPr/>
          </a:p>
        </p:txBody>
      </p:sp>
      <p:sp>
        <p:nvSpPr>
          <p:cNvPr id="310" name="Google Shape;310;p48"/>
          <p:cNvSpPr txBox="1">
            <a:spLocks noGrp="1"/>
          </p:cNvSpPr>
          <p:nvPr>
            <p:ph type="title" idx="3"/>
          </p:nvPr>
        </p:nvSpPr>
        <p:spPr>
          <a:xfrm>
            <a:off x="3419250" y="1881312"/>
            <a:ext cx="2305500" cy="41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JOY ADIGANA V</a:t>
            </a:r>
            <a:endParaRPr/>
          </a:p>
        </p:txBody>
      </p:sp>
      <p:sp>
        <p:nvSpPr>
          <p:cNvPr id="312" name="Google Shape;312;p48"/>
          <p:cNvSpPr txBox="1">
            <a:spLocks noGrp="1"/>
          </p:cNvSpPr>
          <p:nvPr>
            <p:ph type="title" idx="5"/>
          </p:nvPr>
        </p:nvSpPr>
        <p:spPr>
          <a:xfrm>
            <a:off x="730316" y="3203386"/>
            <a:ext cx="2442600" cy="41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SHALIKA NINDIA M</a:t>
            </a:r>
            <a:endParaRPr/>
          </a:p>
        </p:txBody>
      </p:sp>
      <p:sp>
        <p:nvSpPr>
          <p:cNvPr id="314" name="Google Shape;314;p48"/>
          <p:cNvSpPr txBox="1">
            <a:spLocks noGrp="1"/>
          </p:cNvSpPr>
          <p:nvPr>
            <p:ph type="title" idx="7"/>
          </p:nvPr>
        </p:nvSpPr>
        <p:spPr>
          <a:xfrm>
            <a:off x="3419250" y="3206157"/>
            <a:ext cx="2305500" cy="41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NINDIYA PUSPITA S</a:t>
            </a:r>
            <a:endParaRPr/>
          </a:p>
        </p:txBody>
      </p:sp>
      <p:sp>
        <p:nvSpPr>
          <p:cNvPr id="316" name="Google Shape;316;p48"/>
          <p:cNvSpPr txBox="1">
            <a:spLocks noGrp="1"/>
          </p:cNvSpPr>
          <p:nvPr>
            <p:ph type="title" idx="9"/>
          </p:nvPr>
        </p:nvSpPr>
        <p:spPr>
          <a:xfrm>
            <a:off x="6049924" y="1881312"/>
            <a:ext cx="2305500" cy="41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 ALFFAD Z</a:t>
            </a:r>
            <a:endParaRPr/>
          </a:p>
        </p:txBody>
      </p:sp>
      <p:sp>
        <p:nvSpPr>
          <p:cNvPr id="318" name="Google Shape;318;p48"/>
          <p:cNvSpPr txBox="1">
            <a:spLocks noGrp="1"/>
          </p:cNvSpPr>
          <p:nvPr>
            <p:ph type="title" idx="14"/>
          </p:nvPr>
        </p:nvSpPr>
        <p:spPr>
          <a:xfrm>
            <a:off x="6049924" y="3206157"/>
            <a:ext cx="2374050" cy="41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ALIFAH AZ-ZAHRA</a:t>
            </a:r>
            <a:endParaRPr/>
          </a:p>
        </p:txBody>
      </p:sp>
      <p:sp>
        <p:nvSpPr>
          <p:cNvPr id="320" name="Google Shape;320;p48"/>
          <p:cNvSpPr/>
          <p:nvPr/>
        </p:nvSpPr>
        <p:spPr>
          <a:xfrm rot="10800000">
            <a:off x="7115875" y="2631788"/>
            <a:ext cx="173598" cy="393603"/>
          </a:xfrm>
          <a:custGeom>
            <a:avLst/>
            <a:gdLst/>
            <a:ahLst/>
            <a:cxnLst/>
            <a:rect l="l" t="t" r="r" b="b"/>
            <a:pathLst>
              <a:path w="29892" h="67775" extrusionOk="0">
                <a:moveTo>
                  <a:pt x="23726" y="40235"/>
                </a:moveTo>
                <a:lnTo>
                  <a:pt x="24155" y="40526"/>
                </a:lnTo>
                <a:lnTo>
                  <a:pt x="24572" y="40804"/>
                </a:lnTo>
                <a:lnTo>
                  <a:pt x="25330" y="41296"/>
                </a:lnTo>
                <a:lnTo>
                  <a:pt x="25684" y="41536"/>
                </a:lnTo>
                <a:lnTo>
                  <a:pt x="26000" y="41789"/>
                </a:lnTo>
                <a:lnTo>
                  <a:pt x="26152" y="41915"/>
                </a:lnTo>
                <a:lnTo>
                  <a:pt x="26303" y="42042"/>
                </a:lnTo>
                <a:lnTo>
                  <a:pt x="26442" y="42181"/>
                </a:lnTo>
                <a:lnTo>
                  <a:pt x="26569" y="42320"/>
                </a:lnTo>
                <a:lnTo>
                  <a:pt x="26846" y="42673"/>
                </a:lnTo>
                <a:lnTo>
                  <a:pt x="27112" y="43027"/>
                </a:lnTo>
                <a:lnTo>
                  <a:pt x="27352" y="43419"/>
                </a:lnTo>
                <a:lnTo>
                  <a:pt x="27579" y="43810"/>
                </a:lnTo>
                <a:lnTo>
                  <a:pt x="27794" y="44215"/>
                </a:lnTo>
                <a:lnTo>
                  <a:pt x="27983" y="44644"/>
                </a:lnTo>
                <a:lnTo>
                  <a:pt x="28148" y="45074"/>
                </a:lnTo>
                <a:lnTo>
                  <a:pt x="28299" y="45528"/>
                </a:lnTo>
                <a:lnTo>
                  <a:pt x="28438" y="45983"/>
                </a:lnTo>
                <a:lnTo>
                  <a:pt x="28552" y="46438"/>
                </a:lnTo>
                <a:lnTo>
                  <a:pt x="28653" y="46918"/>
                </a:lnTo>
                <a:lnTo>
                  <a:pt x="28729" y="47385"/>
                </a:lnTo>
                <a:lnTo>
                  <a:pt x="28792" y="47865"/>
                </a:lnTo>
                <a:lnTo>
                  <a:pt x="28843" y="48358"/>
                </a:lnTo>
                <a:lnTo>
                  <a:pt x="28868" y="48838"/>
                </a:lnTo>
                <a:lnTo>
                  <a:pt x="28868" y="49331"/>
                </a:lnTo>
                <a:lnTo>
                  <a:pt x="28868" y="49811"/>
                </a:lnTo>
                <a:lnTo>
                  <a:pt x="28830" y="50303"/>
                </a:lnTo>
                <a:lnTo>
                  <a:pt x="28792" y="50783"/>
                </a:lnTo>
                <a:lnTo>
                  <a:pt x="28729" y="51264"/>
                </a:lnTo>
                <a:lnTo>
                  <a:pt x="28640" y="51744"/>
                </a:lnTo>
                <a:lnTo>
                  <a:pt x="28539" y="52211"/>
                </a:lnTo>
                <a:lnTo>
                  <a:pt x="28426" y="52678"/>
                </a:lnTo>
                <a:lnTo>
                  <a:pt x="28287" y="53133"/>
                </a:lnTo>
                <a:lnTo>
                  <a:pt x="28135" y="53588"/>
                </a:lnTo>
                <a:lnTo>
                  <a:pt x="27971" y="54017"/>
                </a:lnTo>
                <a:lnTo>
                  <a:pt x="27781" y="54447"/>
                </a:lnTo>
                <a:lnTo>
                  <a:pt x="27579" y="54851"/>
                </a:lnTo>
                <a:lnTo>
                  <a:pt x="27352" y="55255"/>
                </a:lnTo>
                <a:lnTo>
                  <a:pt x="27112" y="55634"/>
                </a:lnTo>
                <a:lnTo>
                  <a:pt x="26846" y="56001"/>
                </a:lnTo>
                <a:lnTo>
                  <a:pt x="26581" y="56354"/>
                </a:lnTo>
                <a:lnTo>
                  <a:pt x="26417" y="56531"/>
                </a:lnTo>
                <a:lnTo>
                  <a:pt x="26253" y="56708"/>
                </a:lnTo>
                <a:lnTo>
                  <a:pt x="26088" y="56860"/>
                </a:lnTo>
                <a:lnTo>
                  <a:pt x="25912" y="57011"/>
                </a:lnTo>
                <a:lnTo>
                  <a:pt x="25735" y="57150"/>
                </a:lnTo>
                <a:lnTo>
                  <a:pt x="25558" y="57277"/>
                </a:lnTo>
                <a:lnTo>
                  <a:pt x="25368" y="57390"/>
                </a:lnTo>
                <a:lnTo>
                  <a:pt x="25179" y="57504"/>
                </a:lnTo>
                <a:lnTo>
                  <a:pt x="24989" y="57592"/>
                </a:lnTo>
                <a:lnTo>
                  <a:pt x="24787" y="57681"/>
                </a:lnTo>
                <a:lnTo>
                  <a:pt x="24598" y="57744"/>
                </a:lnTo>
                <a:lnTo>
                  <a:pt x="24396" y="57807"/>
                </a:lnTo>
                <a:lnTo>
                  <a:pt x="24193" y="57858"/>
                </a:lnTo>
                <a:lnTo>
                  <a:pt x="23991" y="57908"/>
                </a:lnTo>
                <a:lnTo>
                  <a:pt x="23789" y="57934"/>
                </a:lnTo>
                <a:lnTo>
                  <a:pt x="23587" y="57946"/>
                </a:lnTo>
                <a:lnTo>
                  <a:pt x="23372" y="57959"/>
                </a:lnTo>
                <a:lnTo>
                  <a:pt x="23170" y="57946"/>
                </a:lnTo>
                <a:lnTo>
                  <a:pt x="22968" y="57934"/>
                </a:lnTo>
                <a:lnTo>
                  <a:pt x="22753" y="57908"/>
                </a:lnTo>
                <a:lnTo>
                  <a:pt x="22551" y="57870"/>
                </a:lnTo>
                <a:lnTo>
                  <a:pt x="22349" y="57820"/>
                </a:lnTo>
                <a:lnTo>
                  <a:pt x="22147" y="57769"/>
                </a:lnTo>
                <a:lnTo>
                  <a:pt x="21945" y="57694"/>
                </a:lnTo>
                <a:lnTo>
                  <a:pt x="21742" y="57618"/>
                </a:lnTo>
                <a:lnTo>
                  <a:pt x="21540" y="57517"/>
                </a:lnTo>
                <a:lnTo>
                  <a:pt x="21351" y="57416"/>
                </a:lnTo>
                <a:lnTo>
                  <a:pt x="21161" y="57302"/>
                </a:lnTo>
                <a:lnTo>
                  <a:pt x="20972" y="57176"/>
                </a:lnTo>
                <a:lnTo>
                  <a:pt x="20782" y="57037"/>
                </a:lnTo>
                <a:lnTo>
                  <a:pt x="20593" y="56885"/>
                </a:lnTo>
                <a:lnTo>
                  <a:pt x="20416" y="56733"/>
                </a:lnTo>
                <a:lnTo>
                  <a:pt x="20252" y="56569"/>
                </a:lnTo>
                <a:lnTo>
                  <a:pt x="20087" y="56392"/>
                </a:lnTo>
                <a:lnTo>
                  <a:pt x="19923" y="56215"/>
                </a:lnTo>
                <a:lnTo>
                  <a:pt x="19772" y="56039"/>
                </a:lnTo>
                <a:lnTo>
                  <a:pt x="19633" y="55849"/>
                </a:lnTo>
                <a:lnTo>
                  <a:pt x="19481" y="55647"/>
                </a:lnTo>
                <a:lnTo>
                  <a:pt x="19216" y="55243"/>
                </a:lnTo>
                <a:lnTo>
                  <a:pt x="18976" y="54813"/>
                </a:lnTo>
                <a:lnTo>
                  <a:pt x="18748" y="54371"/>
                </a:lnTo>
                <a:lnTo>
                  <a:pt x="18546" y="53904"/>
                </a:lnTo>
                <a:lnTo>
                  <a:pt x="18357" y="53424"/>
                </a:lnTo>
                <a:lnTo>
                  <a:pt x="18192" y="52931"/>
                </a:lnTo>
                <a:lnTo>
                  <a:pt x="18053" y="52426"/>
                </a:lnTo>
                <a:lnTo>
                  <a:pt x="17940" y="51920"/>
                </a:lnTo>
                <a:lnTo>
                  <a:pt x="17839" y="51390"/>
                </a:lnTo>
                <a:lnTo>
                  <a:pt x="17763" y="50872"/>
                </a:lnTo>
                <a:lnTo>
                  <a:pt x="17712" y="50329"/>
                </a:lnTo>
                <a:lnTo>
                  <a:pt x="17687" y="49798"/>
                </a:lnTo>
                <a:lnTo>
                  <a:pt x="17674" y="49255"/>
                </a:lnTo>
                <a:lnTo>
                  <a:pt x="17687" y="48712"/>
                </a:lnTo>
                <a:lnTo>
                  <a:pt x="17712" y="48181"/>
                </a:lnTo>
                <a:lnTo>
                  <a:pt x="17776" y="47651"/>
                </a:lnTo>
                <a:lnTo>
                  <a:pt x="17851" y="47120"/>
                </a:lnTo>
                <a:lnTo>
                  <a:pt x="17940" y="46602"/>
                </a:lnTo>
                <a:lnTo>
                  <a:pt x="18066" y="46084"/>
                </a:lnTo>
                <a:lnTo>
                  <a:pt x="18205" y="45579"/>
                </a:lnTo>
                <a:lnTo>
                  <a:pt x="18369" y="45086"/>
                </a:lnTo>
                <a:lnTo>
                  <a:pt x="18546" y="44619"/>
                </a:lnTo>
                <a:lnTo>
                  <a:pt x="18761" y="44151"/>
                </a:lnTo>
                <a:lnTo>
                  <a:pt x="18988" y="43709"/>
                </a:lnTo>
                <a:lnTo>
                  <a:pt x="19228" y="43292"/>
                </a:lnTo>
                <a:lnTo>
                  <a:pt x="19506" y="42888"/>
                </a:lnTo>
                <a:lnTo>
                  <a:pt x="19645" y="42686"/>
                </a:lnTo>
                <a:lnTo>
                  <a:pt x="19797" y="42496"/>
                </a:lnTo>
                <a:lnTo>
                  <a:pt x="19948" y="42320"/>
                </a:lnTo>
                <a:lnTo>
                  <a:pt x="20113" y="42143"/>
                </a:lnTo>
                <a:lnTo>
                  <a:pt x="20277" y="41979"/>
                </a:lnTo>
                <a:lnTo>
                  <a:pt x="20441" y="41814"/>
                </a:lnTo>
                <a:lnTo>
                  <a:pt x="20681" y="41612"/>
                </a:lnTo>
                <a:lnTo>
                  <a:pt x="20934" y="41435"/>
                </a:lnTo>
                <a:lnTo>
                  <a:pt x="21212" y="41271"/>
                </a:lnTo>
                <a:lnTo>
                  <a:pt x="21490" y="41120"/>
                </a:lnTo>
                <a:lnTo>
                  <a:pt x="22058" y="40829"/>
                </a:lnTo>
                <a:lnTo>
                  <a:pt x="22336" y="40677"/>
                </a:lnTo>
                <a:lnTo>
                  <a:pt x="22614" y="40526"/>
                </a:lnTo>
                <a:lnTo>
                  <a:pt x="23120" y="40842"/>
                </a:lnTo>
                <a:lnTo>
                  <a:pt x="24168" y="50266"/>
                </a:lnTo>
                <a:lnTo>
                  <a:pt x="24636" y="50228"/>
                </a:lnTo>
                <a:lnTo>
                  <a:pt x="24648" y="49053"/>
                </a:lnTo>
                <a:lnTo>
                  <a:pt x="24673" y="47878"/>
                </a:lnTo>
                <a:lnTo>
                  <a:pt x="24673" y="47284"/>
                </a:lnTo>
                <a:lnTo>
                  <a:pt x="24673" y="46690"/>
                </a:lnTo>
                <a:lnTo>
                  <a:pt x="24648" y="46109"/>
                </a:lnTo>
                <a:lnTo>
                  <a:pt x="24610" y="45516"/>
                </a:lnTo>
                <a:lnTo>
                  <a:pt x="24547" y="44922"/>
                </a:lnTo>
                <a:lnTo>
                  <a:pt x="24459" y="44316"/>
                </a:lnTo>
                <a:lnTo>
                  <a:pt x="24358" y="43697"/>
                </a:lnTo>
                <a:lnTo>
                  <a:pt x="24257" y="43065"/>
                </a:lnTo>
                <a:lnTo>
                  <a:pt x="24004" y="41713"/>
                </a:lnTo>
                <a:lnTo>
                  <a:pt x="23865" y="40993"/>
                </a:lnTo>
                <a:lnTo>
                  <a:pt x="23726" y="40235"/>
                </a:lnTo>
                <a:close/>
                <a:moveTo>
                  <a:pt x="11383" y="49495"/>
                </a:moveTo>
                <a:lnTo>
                  <a:pt x="11497" y="49508"/>
                </a:lnTo>
                <a:lnTo>
                  <a:pt x="11623" y="49545"/>
                </a:lnTo>
                <a:lnTo>
                  <a:pt x="11737" y="49596"/>
                </a:lnTo>
                <a:lnTo>
                  <a:pt x="11863" y="49672"/>
                </a:lnTo>
                <a:lnTo>
                  <a:pt x="12002" y="49748"/>
                </a:lnTo>
                <a:lnTo>
                  <a:pt x="12141" y="49849"/>
                </a:lnTo>
                <a:lnTo>
                  <a:pt x="12280" y="49962"/>
                </a:lnTo>
                <a:lnTo>
                  <a:pt x="12431" y="50101"/>
                </a:lnTo>
                <a:lnTo>
                  <a:pt x="12570" y="50228"/>
                </a:lnTo>
                <a:lnTo>
                  <a:pt x="12697" y="50367"/>
                </a:lnTo>
                <a:lnTo>
                  <a:pt x="12823" y="50506"/>
                </a:lnTo>
                <a:lnTo>
                  <a:pt x="12937" y="50645"/>
                </a:lnTo>
                <a:lnTo>
                  <a:pt x="13038" y="50796"/>
                </a:lnTo>
                <a:lnTo>
                  <a:pt x="13139" y="50935"/>
                </a:lnTo>
                <a:lnTo>
                  <a:pt x="13227" y="51087"/>
                </a:lnTo>
                <a:lnTo>
                  <a:pt x="13392" y="51402"/>
                </a:lnTo>
                <a:lnTo>
                  <a:pt x="13518" y="51718"/>
                </a:lnTo>
                <a:lnTo>
                  <a:pt x="13632" y="52034"/>
                </a:lnTo>
                <a:lnTo>
                  <a:pt x="13707" y="52363"/>
                </a:lnTo>
                <a:lnTo>
                  <a:pt x="13771" y="52704"/>
                </a:lnTo>
                <a:lnTo>
                  <a:pt x="13809" y="53032"/>
                </a:lnTo>
                <a:lnTo>
                  <a:pt x="13821" y="53386"/>
                </a:lnTo>
                <a:lnTo>
                  <a:pt x="13821" y="53727"/>
                </a:lnTo>
                <a:lnTo>
                  <a:pt x="13809" y="54068"/>
                </a:lnTo>
                <a:lnTo>
                  <a:pt x="13771" y="54422"/>
                </a:lnTo>
                <a:lnTo>
                  <a:pt x="13733" y="54763"/>
                </a:lnTo>
                <a:lnTo>
                  <a:pt x="13682" y="55116"/>
                </a:lnTo>
                <a:lnTo>
                  <a:pt x="13543" y="55862"/>
                </a:lnTo>
                <a:lnTo>
                  <a:pt x="13467" y="56228"/>
                </a:lnTo>
                <a:lnTo>
                  <a:pt x="13379" y="56594"/>
                </a:lnTo>
                <a:lnTo>
                  <a:pt x="13278" y="56961"/>
                </a:lnTo>
                <a:lnTo>
                  <a:pt x="13177" y="57315"/>
                </a:lnTo>
                <a:lnTo>
                  <a:pt x="13076" y="57668"/>
                </a:lnTo>
                <a:lnTo>
                  <a:pt x="12962" y="58022"/>
                </a:lnTo>
                <a:lnTo>
                  <a:pt x="12836" y="58363"/>
                </a:lnTo>
                <a:lnTo>
                  <a:pt x="12709" y="58704"/>
                </a:lnTo>
                <a:lnTo>
                  <a:pt x="12570" y="59045"/>
                </a:lnTo>
                <a:lnTo>
                  <a:pt x="12431" y="59386"/>
                </a:lnTo>
                <a:lnTo>
                  <a:pt x="12280" y="59715"/>
                </a:lnTo>
                <a:lnTo>
                  <a:pt x="12116" y="60043"/>
                </a:lnTo>
                <a:lnTo>
                  <a:pt x="11951" y="60372"/>
                </a:lnTo>
                <a:lnTo>
                  <a:pt x="11775" y="60687"/>
                </a:lnTo>
                <a:lnTo>
                  <a:pt x="11598" y="61003"/>
                </a:lnTo>
                <a:lnTo>
                  <a:pt x="11408" y="61306"/>
                </a:lnTo>
                <a:lnTo>
                  <a:pt x="11206" y="61622"/>
                </a:lnTo>
                <a:lnTo>
                  <a:pt x="11004" y="61925"/>
                </a:lnTo>
                <a:lnTo>
                  <a:pt x="10789" y="62216"/>
                </a:lnTo>
                <a:lnTo>
                  <a:pt x="10574" y="62519"/>
                </a:lnTo>
                <a:lnTo>
                  <a:pt x="10347" y="62797"/>
                </a:lnTo>
                <a:lnTo>
                  <a:pt x="10120" y="63088"/>
                </a:lnTo>
                <a:lnTo>
                  <a:pt x="9879" y="63366"/>
                </a:lnTo>
                <a:lnTo>
                  <a:pt x="9627" y="63643"/>
                </a:lnTo>
                <a:lnTo>
                  <a:pt x="9362" y="63921"/>
                </a:lnTo>
                <a:lnTo>
                  <a:pt x="9096" y="64187"/>
                </a:lnTo>
                <a:lnTo>
                  <a:pt x="8831" y="64452"/>
                </a:lnTo>
                <a:lnTo>
                  <a:pt x="8553" y="64705"/>
                </a:lnTo>
                <a:lnTo>
                  <a:pt x="8262" y="64957"/>
                </a:lnTo>
                <a:lnTo>
                  <a:pt x="7959" y="65210"/>
                </a:lnTo>
                <a:lnTo>
                  <a:pt x="7719" y="65399"/>
                </a:lnTo>
                <a:lnTo>
                  <a:pt x="7466" y="65589"/>
                </a:lnTo>
                <a:lnTo>
                  <a:pt x="7201" y="65766"/>
                </a:lnTo>
                <a:lnTo>
                  <a:pt x="6936" y="65930"/>
                </a:lnTo>
                <a:lnTo>
                  <a:pt x="6620" y="66094"/>
                </a:lnTo>
                <a:lnTo>
                  <a:pt x="6317" y="66246"/>
                </a:lnTo>
                <a:lnTo>
                  <a:pt x="6026" y="66385"/>
                </a:lnTo>
                <a:lnTo>
                  <a:pt x="5723" y="66498"/>
                </a:lnTo>
                <a:lnTo>
                  <a:pt x="5432" y="66587"/>
                </a:lnTo>
                <a:lnTo>
                  <a:pt x="5155" y="66663"/>
                </a:lnTo>
                <a:lnTo>
                  <a:pt x="4877" y="66726"/>
                </a:lnTo>
                <a:lnTo>
                  <a:pt x="4611" y="66764"/>
                </a:lnTo>
                <a:lnTo>
                  <a:pt x="4346" y="66789"/>
                </a:lnTo>
                <a:lnTo>
                  <a:pt x="4093" y="66789"/>
                </a:lnTo>
                <a:lnTo>
                  <a:pt x="3853" y="66776"/>
                </a:lnTo>
                <a:lnTo>
                  <a:pt x="3613" y="66738"/>
                </a:lnTo>
                <a:lnTo>
                  <a:pt x="3386" y="66688"/>
                </a:lnTo>
                <a:lnTo>
                  <a:pt x="3158" y="66612"/>
                </a:lnTo>
                <a:lnTo>
                  <a:pt x="2956" y="66536"/>
                </a:lnTo>
                <a:lnTo>
                  <a:pt x="2754" y="66423"/>
                </a:lnTo>
                <a:lnTo>
                  <a:pt x="2565" y="66309"/>
                </a:lnTo>
                <a:lnTo>
                  <a:pt x="2375" y="66170"/>
                </a:lnTo>
                <a:lnTo>
                  <a:pt x="2211" y="66018"/>
                </a:lnTo>
                <a:lnTo>
                  <a:pt x="2047" y="65854"/>
                </a:lnTo>
                <a:lnTo>
                  <a:pt x="1908" y="65665"/>
                </a:lnTo>
                <a:lnTo>
                  <a:pt x="1769" y="65463"/>
                </a:lnTo>
                <a:lnTo>
                  <a:pt x="1642" y="65248"/>
                </a:lnTo>
                <a:lnTo>
                  <a:pt x="1529" y="65008"/>
                </a:lnTo>
                <a:lnTo>
                  <a:pt x="1440" y="64755"/>
                </a:lnTo>
                <a:lnTo>
                  <a:pt x="1352" y="64503"/>
                </a:lnTo>
                <a:lnTo>
                  <a:pt x="1276" y="64212"/>
                </a:lnTo>
                <a:lnTo>
                  <a:pt x="1225" y="63921"/>
                </a:lnTo>
                <a:lnTo>
                  <a:pt x="1188" y="63618"/>
                </a:lnTo>
                <a:lnTo>
                  <a:pt x="1150" y="63290"/>
                </a:lnTo>
                <a:lnTo>
                  <a:pt x="1137" y="62949"/>
                </a:lnTo>
                <a:lnTo>
                  <a:pt x="1150" y="62595"/>
                </a:lnTo>
                <a:lnTo>
                  <a:pt x="1162" y="62115"/>
                </a:lnTo>
                <a:lnTo>
                  <a:pt x="1200" y="61622"/>
                </a:lnTo>
                <a:lnTo>
                  <a:pt x="1238" y="61155"/>
                </a:lnTo>
                <a:lnTo>
                  <a:pt x="1301" y="60687"/>
                </a:lnTo>
                <a:lnTo>
                  <a:pt x="1377" y="60220"/>
                </a:lnTo>
                <a:lnTo>
                  <a:pt x="1453" y="59765"/>
                </a:lnTo>
                <a:lnTo>
                  <a:pt x="1554" y="59323"/>
                </a:lnTo>
                <a:lnTo>
                  <a:pt x="1668" y="58881"/>
                </a:lnTo>
                <a:lnTo>
                  <a:pt x="1781" y="58451"/>
                </a:lnTo>
                <a:lnTo>
                  <a:pt x="1920" y="58022"/>
                </a:lnTo>
                <a:lnTo>
                  <a:pt x="2059" y="57592"/>
                </a:lnTo>
                <a:lnTo>
                  <a:pt x="2224" y="57176"/>
                </a:lnTo>
                <a:lnTo>
                  <a:pt x="2388" y="56771"/>
                </a:lnTo>
                <a:lnTo>
                  <a:pt x="2577" y="56367"/>
                </a:lnTo>
                <a:lnTo>
                  <a:pt x="2767" y="55975"/>
                </a:lnTo>
                <a:lnTo>
                  <a:pt x="2982" y="55584"/>
                </a:lnTo>
                <a:lnTo>
                  <a:pt x="3196" y="55205"/>
                </a:lnTo>
                <a:lnTo>
                  <a:pt x="3436" y="54839"/>
                </a:lnTo>
                <a:lnTo>
                  <a:pt x="3676" y="54460"/>
                </a:lnTo>
                <a:lnTo>
                  <a:pt x="3929" y="54106"/>
                </a:lnTo>
                <a:lnTo>
                  <a:pt x="4207" y="53752"/>
                </a:lnTo>
                <a:lnTo>
                  <a:pt x="4485" y="53398"/>
                </a:lnTo>
                <a:lnTo>
                  <a:pt x="4776" y="53057"/>
                </a:lnTo>
                <a:lnTo>
                  <a:pt x="5091" y="52729"/>
                </a:lnTo>
                <a:lnTo>
                  <a:pt x="5407" y="52400"/>
                </a:lnTo>
                <a:lnTo>
                  <a:pt x="5736" y="52085"/>
                </a:lnTo>
                <a:lnTo>
                  <a:pt x="6077" y="51769"/>
                </a:lnTo>
                <a:lnTo>
                  <a:pt x="6431" y="51466"/>
                </a:lnTo>
                <a:lnTo>
                  <a:pt x="6797" y="51162"/>
                </a:lnTo>
                <a:lnTo>
                  <a:pt x="7176" y="50872"/>
                </a:lnTo>
                <a:lnTo>
                  <a:pt x="7568" y="50594"/>
                </a:lnTo>
                <a:lnTo>
                  <a:pt x="7972" y="50316"/>
                </a:lnTo>
                <a:lnTo>
                  <a:pt x="8161" y="50190"/>
                </a:lnTo>
                <a:lnTo>
                  <a:pt x="8376" y="50089"/>
                </a:lnTo>
                <a:lnTo>
                  <a:pt x="8578" y="49988"/>
                </a:lnTo>
                <a:lnTo>
                  <a:pt x="8806" y="49899"/>
                </a:lnTo>
                <a:lnTo>
                  <a:pt x="9235" y="49735"/>
                </a:lnTo>
                <a:lnTo>
                  <a:pt x="9677" y="49558"/>
                </a:lnTo>
                <a:lnTo>
                  <a:pt x="9968" y="49861"/>
                </a:lnTo>
                <a:lnTo>
                  <a:pt x="6405" y="59424"/>
                </a:lnTo>
                <a:lnTo>
                  <a:pt x="6847" y="59626"/>
                </a:lnTo>
                <a:lnTo>
                  <a:pt x="7050" y="59348"/>
                </a:lnTo>
                <a:lnTo>
                  <a:pt x="7252" y="59058"/>
                </a:lnTo>
                <a:lnTo>
                  <a:pt x="7353" y="58906"/>
                </a:lnTo>
                <a:lnTo>
                  <a:pt x="7441" y="58767"/>
                </a:lnTo>
                <a:lnTo>
                  <a:pt x="7530" y="58616"/>
                </a:lnTo>
                <a:lnTo>
                  <a:pt x="7593" y="58451"/>
                </a:lnTo>
                <a:lnTo>
                  <a:pt x="8363" y="56481"/>
                </a:lnTo>
                <a:lnTo>
                  <a:pt x="9134" y="54510"/>
                </a:lnTo>
                <a:lnTo>
                  <a:pt x="9513" y="53525"/>
                </a:lnTo>
                <a:lnTo>
                  <a:pt x="9867" y="52527"/>
                </a:lnTo>
                <a:lnTo>
                  <a:pt x="10221" y="51529"/>
                </a:lnTo>
                <a:lnTo>
                  <a:pt x="10549" y="50518"/>
                </a:lnTo>
                <a:lnTo>
                  <a:pt x="10625" y="50291"/>
                </a:lnTo>
                <a:lnTo>
                  <a:pt x="10701" y="50089"/>
                </a:lnTo>
                <a:lnTo>
                  <a:pt x="10789" y="49924"/>
                </a:lnTo>
                <a:lnTo>
                  <a:pt x="10878" y="49785"/>
                </a:lnTo>
                <a:lnTo>
                  <a:pt x="10979" y="49672"/>
                </a:lnTo>
                <a:lnTo>
                  <a:pt x="11067" y="49596"/>
                </a:lnTo>
                <a:lnTo>
                  <a:pt x="11168" y="49533"/>
                </a:lnTo>
                <a:lnTo>
                  <a:pt x="11282" y="49508"/>
                </a:lnTo>
                <a:lnTo>
                  <a:pt x="11383" y="49495"/>
                </a:lnTo>
                <a:close/>
                <a:moveTo>
                  <a:pt x="13341" y="0"/>
                </a:moveTo>
                <a:lnTo>
                  <a:pt x="13227" y="101"/>
                </a:lnTo>
                <a:lnTo>
                  <a:pt x="13126" y="190"/>
                </a:lnTo>
                <a:lnTo>
                  <a:pt x="13051" y="278"/>
                </a:lnTo>
                <a:lnTo>
                  <a:pt x="13000" y="354"/>
                </a:lnTo>
                <a:lnTo>
                  <a:pt x="12962" y="430"/>
                </a:lnTo>
                <a:lnTo>
                  <a:pt x="12937" y="506"/>
                </a:lnTo>
                <a:lnTo>
                  <a:pt x="12937" y="569"/>
                </a:lnTo>
                <a:lnTo>
                  <a:pt x="12937" y="632"/>
                </a:lnTo>
                <a:lnTo>
                  <a:pt x="13114" y="2312"/>
                </a:lnTo>
                <a:lnTo>
                  <a:pt x="13303" y="3992"/>
                </a:lnTo>
                <a:lnTo>
                  <a:pt x="13695" y="7353"/>
                </a:lnTo>
                <a:lnTo>
                  <a:pt x="13872" y="9033"/>
                </a:lnTo>
                <a:lnTo>
                  <a:pt x="14036" y="10713"/>
                </a:lnTo>
                <a:lnTo>
                  <a:pt x="14099" y="11559"/>
                </a:lnTo>
                <a:lnTo>
                  <a:pt x="14162" y="12393"/>
                </a:lnTo>
                <a:lnTo>
                  <a:pt x="14213" y="13239"/>
                </a:lnTo>
                <a:lnTo>
                  <a:pt x="14263" y="14086"/>
                </a:lnTo>
                <a:lnTo>
                  <a:pt x="14314" y="15450"/>
                </a:lnTo>
                <a:lnTo>
                  <a:pt x="14339" y="16814"/>
                </a:lnTo>
                <a:lnTo>
                  <a:pt x="14352" y="18179"/>
                </a:lnTo>
                <a:lnTo>
                  <a:pt x="14339" y="19530"/>
                </a:lnTo>
                <a:lnTo>
                  <a:pt x="14314" y="20895"/>
                </a:lnTo>
                <a:lnTo>
                  <a:pt x="14263" y="22259"/>
                </a:lnTo>
                <a:lnTo>
                  <a:pt x="14188" y="23623"/>
                </a:lnTo>
                <a:lnTo>
                  <a:pt x="14099" y="24975"/>
                </a:lnTo>
                <a:lnTo>
                  <a:pt x="13998" y="26339"/>
                </a:lnTo>
                <a:lnTo>
                  <a:pt x="13872" y="27691"/>
                </a:lnTo>
                <a:lnTo>
                  <a:pt x="13745" y="29055"/>
                </a:lnTo>
                <a:lnTo>
                  <a:pt x="13594" y="30407"/>
                </a:lnTo>
                <a:lnTo>
                  <a:pt x="13417" y="31759"/>
                </a:lnTo>
                <a:lnTo>
                  <a:pt x="13240" y="33110"/>
                </a:lnTo>
                <a:lnTo>
                  <a:pt x="13051" y="34462"/>
                </a:lnTo>
                <a:lnTo>
                  <a:pt x="12848" y="35814"/>
                </a:lnTo>
                <a:lnTo>
                  <a:pt x="12722" y="36559"/>
                </a:lnTo>
                <a:lnTo>
                  <a:pt x="12596" y="37304"/>
                </a:lnTo>
                <a:lnTo>
                  <a:pt x="12318" y="38782"/>
                </a:lnTo>
                <a:lnTo>
                  <a:pt x="12027" y="40260"/>
                </a:lnTo>
                <a:lnTo>
                  <a:pt x="11711" y="41739"/>
                </a:lnTo>
                <a:lnTo>
                  <a:pt x="11054" y="44695"/>
                </a:lnTo>
                <a:lnTo>
                  <a:pt x="10726" y="46173"/>
                </a:lnTo>
                <a:lnTo>
                  <a:pt x="10410" y="47651"/>
                </a:lnTo>
                <a:lnTo>
                  <a:pt x="10372" y="47790"/>
                </a:lnTo>
                <a:lnTo>
                  <a:pt x="10322" y="47928"/>
                </a:lnTo>
                <a:lnTo>
                  <a:pt x="10258" y="48080"/>
                </a:lnTo>
                <a:lnTo>
                  <a:pt x="10170" y="48219"/>
                </a:lnTo>
                <a:lnTo>
                  <a:pt x="10094" y="48345"/>
                </a:lnTo>
                <a:lnTo>
                  <a:pt x="10006" y="48459"/>
                </a:lnTo>
                <a:lnTo>
                  <a:pt x="9905" y="48535"/>
                </a:lnTo>
                <a:lnTo>
                  <a:pt x="9854" y="48560"/>
                </a:lnTo>
                <a:lnTo>
                  <a:pt x="9804" y="48573"/>
                </a:lnTo>
                <a:lnTo>
                  <a:pt x="9500" y="48649"/>
                </a:lnTo>
                <a:lnTo>
                  <a:pt x="9210" y="48737"/>
                </a:lnTo>
                <a:lnTo>
                  <a:pt x="8919" y="48825"/>
                </a:lnTo>
                <a:lnTo>
                  <a:pt x="8641" y="48926"/>
                </a:lnTo>
                <a:lnTo>
                  <a:pt x="8363" y="49028"/>
                </a:lnTo>
                <a:lnTo>
                  <a:pt x="8098" y="49141"/>
                </a:lnTo>
                <a:lnTo>
                  <a:pt x="7833" y="49268"/>
                </a:lnTo>
                <a:lnTo>
                  <a:pt x="7580" y="49394"/>
                </a:lnTo>
                <a:lnTo>
                  <a:pt x="7328" y="49533"/>
                </a:lnTo>
                <a:lnTo>
                  <a:pt x="7087" y="49684"/>
                </a:lnTo>
                <a:lnTo>
                  <a:pt x="6847" y="49836"/>
                </a:lnTo>
                <a:lnTo>
                  <a:pt x="6620" y="49988"/>
                </a:lnTo>
                <a:lnTo>
                  <a:pt x="6393" y="50152"/>
                </a:lnTo>
                <a:lnTo>
                  <a:pt x="6165" y="50329"/>
                </a:lnTo>
                <a:lnTo>
                  <a:pt x="5736" y="50682"/>
                </a:lnTo>
                <a:lnTo>
                  <a:pt x="5319" y="51061"/>
                </a:lnTo>
                <a:lnTo>
                  <a:pt x="4914" y="51466"/>
                </a:lnTo>
                <a:lnTo>
                  <a:pt x="4535" y="51883"/>
                </a:lnTo>
                <a:lnTo>
                  <a:pt x="4156" y="52312"/>
                </a:lnTo>
                <a:lnTo>
                  <a:pt x="3803" y="52754"/>
                </a:lnTo>
                <a:lnTo>
                  <a:pt x="3449" y="53222"/>
                </a:lnTo>
                <a:lnTo>
                  <a:pt x="3108" y="53689"/>
                </a:lnTo>
                <a:lnTo>
                  <a:pt x="2779" y="54169"/>
                </a:lnTo>
                <a:lnTo>
                  <a:pt x="2501" y="54599"/>
                </a:lnTo>
                <a:lnTo>
                  <a:pt x="2236" y="55028"/>
                </a:lnTo>
                <a:lnTo>
                  <a:pt x="1996" y="55458"/>
                </a:lnTo>
                <a:lnTo>
                  <a:pt x="1781" y="55900"/>
                </a:lnTo>
                <a:lnTo>
                  <a:pt x="1567" y="56342"/>
                </a:lnTo>
                <a:lnTo>
                  <a:pt x="1377" y="56797"/>
                </a:lnTo>
                <a:lnTo>
                  <a:pt x="1188" y="57251"/>
                </a:lnTo>
                <a:lnTo>
                  <a:pt x="1023" y="57719"/>
                </a:lnTo>
                <a:lnTo>
                  <a:pt x="859" y="58186"/>
                </a:lnTo>
                <a:lnTo>
                  <a:pt x="707" y="58654"/>
                </a:lnTo>
                <a:lnTo>
                  <a:pt x="581" y="59134"/>
                </a:lnTo>
                <a:lnTo>
                  <a:pt x="442" y="59601"/>
                </a:lnTo>
                <a:lnTo>
                  <a:pt x="328" y="60081"/>
                </a:lnTo>
                <a:lnTo>
                  <a:pt x="215" y="60574"/>
                </a:lnTo>
                <a:lnTo>
                  <a:pt x="0" y="61546"/>
                </a:lnTo>
                <a:lnTo>
                  <a:pt x="0" y="63505"/>
                </a:lnTo>
                <a:lnTo>
                  <a:pt x="114" y="63593"/>
                </a:lnTo>
                <a:lnTo>
                  <a:pt x="164" y="63643"/>
                </a:lnTo>
                <a:lnTo>
                  <a:pt x="177" y="63669"/>
                </a:lnTo>
                <a:lnTo>
                  <a:pt x="190" y="63694"/>
                </a:lnTo>
                <a:lnTo>
                  <a:pt x="253" y="64086"/>
                </a:lnTo>
                <a:lnTo>
                  <a:pt x="341" y="64452"/>
                </a:lnTo>
                <a:lnTo>
                  <a:pt x="430" y="64806"/>
                </a:lnTo>
                <a:lnTo>
                  <a:pt x="556" y="65134"/>
                </a:lnTo>
                <a:lnTo>
                  <a:pt x="682" y="65450"/>
                </a:lnTo>
                <a:lnTo>
                  <a:pt x="821" y="65740"/>
                </a:lnTo>
                <a:lnTo>
                  <a:pt x="985" y="66006"/>
                </a:lnTo>
                <a:lnTo>
                  <a:pt x="1162" y="66258"/>
                </a:lnTo>
                <a:lnTo>
                  <a:pt x="1352" y="66486"/>
                </a:lnTo>
                <a:lnTo>
                  <a:pt x="1554" y="66701"/>
                </a:lnTo>
                <a:lnTo>
                  <a:pt x="1756" y="66903"/>
                </a:lnTo>
                <a:lnTo>
                  <a:pt x="1983" y="67067"/>
                </a:lnTo>
                <a:lnTo>
                  <a:pt x="2211" y="67231"/>
                </a:lnTo>
                <a:lnTo>
                  <a:pt x="2451" y="67357"/>
                </a:lnTo>
                <a:lnTo>
                  <a:pt x="2704" y="67471"/>
                </a:lnTo>
                <a:lnTo>
                  <a:pt x="2969" y="67572"/>
                </a:lnTo>
                <a:lnTo>
                  <a:pt x="3234" y="67648"/>
                </a:lnTo>
                <a:lnTo>
                  <a:pt x="3512" y="67711"/>
                </a:lnTo>
                <a:lnTo>
                  <a:pt x="3790" y="67749"/>
                </a:lnTo>
                <a:lnTo>
                  <a:pt x="4081" y="67774"/>
                </a:lnTo>
                <a:lnTo>
                  <a:pt x="4371" y="67774"/>
                </a:lnTo>
                <a:lnTo>
                  <a:pt x="4662" y="67762"/>
                </a:lnTo>
                <a:lnTo>
                  <a:pt x="4965" y="67724"/>
                </a:lnTo>
                <a:lnTo>
                  <a:pt x="5256" y="67673"/>
                </a:lnTo>
                <a:lnTo>
                  <a:pt x="5559" y="67610"/>
                </a:lnTo>
                <a:lnTo>
                  <a:pt x="5875" y="67522"/>
                </a:lnTo>
                <a:lnTo>
                  <a:pt x="6178" y="67408"/>
                </a:lnTo>
                <a:lnTo>
                  <a:pt x="6481" y="67282"/>
                </a:lnTo>
                <a:lnTo>
                  <a:pt x="6784" y="67143"/>
                </a:lnTo>
                <a:lnTo>
                  <a:pt x="7087" y="66978"/>
                </a:lnTo>
                <a:lnTo>
                  <a:pt x="7391" y="66802"/>
                </a:lnTo>
                <a:lnTo>
                  <a:pt x="7694" y="66600"/>
                </a:lnTo>
                <a:lnTo>
                  <a:pt x="8060" y="66347"/>
                </a:lnTo>
                <a:lnTo>
                  <a:pt x="8401" y="66082"/>
                </a:lnTo>
                <a:lnTo>
                  <a:pt x="8742" y="65816"/>
                </a:lnTo>
                <a:lnTo>
                  <a:pt x="9084" y="65538"/>
                </a:lnTo>
                <a:lnTo>
                  <a:pt x="9399" y="65260"/>
                </a:lnTo>
                <a:lnTo>
                  <a:pt x="9715" y="64970"/>
                </a:lnTo>
                <a:lnTo>
                  <a:pt x="10018" y="64679"/>
                </a:lnTo>
                <a:lnTo>
                  <a:pt x="10309" y="64376"/>
                </a:lnTo>
                <a:lnTo>
                  <a:pt x="10587" y="64073"/>
                </a:lnTo>
                <a:lnTo>
                  <a:pt x="10865" y="63757"/>
                </a:lnTo>
                <a:lnTo>
                  <a:pt x="11130" y="63441"/>
                </a:lnTo>
                <a:lnTo>
                  <a:pt x="11383" y="63126"/>
                </a:lnTo>
                <a:lnTo>
                  <a:pt x="11623" y="62797"/>
                </a:lnTo>
                <a:lnTo>
                  <a:pt x="11863" y="62456"/>
                </a:lnTo>
                <a:lnTo>
                  <a:pt x="12090" y="62115"/>
                </a:lnTo>
                <a:lnTo>
                  <a:pt x="12305" y="61774"/>
                </a:lnTo>
                <a:lnTo>
                  <a:pt x="12520" y="61420"/>
                </a:lnTo>
                <a:lnTo>
                  <a:pt x="12709" y="61066"/>
                </a:lnTo>
                <a:lnTo>
                  <a:pt x="12899" y="60700"/>
                </a:lnTo>
                <a:lnTo>
                  <a:pt x="13088" y="60334"/>
                </a:lnTo>
                <a:lnTo>
                  <a:pt x="13253" y="59955"/>
                </a:lnTo>
                <a:lnTo>
                  <a:pt x="13417" y="59576"/>
                </a:lnTo>
                <a:lnTo>
                  <a:pt x="13569" y="59197"/>
                </a:lnTo>
                <a:lnTo>
                  <a:pt x="13720" y="58805"/>
                </a:lnTo>
                <a:lnTo>
                  <a:pt x="13846" y="58414"/>
                </a:lnTo>
                <a:lnTo>
                  <a:pt x="13973" y="58009"/>
                </a:lnTo>
                <a:lnTo>
                  <a:pt x="14086" y="57605"/>
                </a:lnTo>
                <a:lnTo>
                  <a:pt x="14200" y="57188"/>
                </a:lnTo>
                <a:lnTo>
                  <a:pt x="14301" y="56784"/>
                </a:lnTo>
                <a:lnTo>
                  <a:pt x="14390" y="56354"/>
                </a:lnTo>
                <a:lnTo>
                  <a:pt x="14465" y="55938"/>
                </a:lnTo>
                <a:lnTo>
                  <a:pt x="14541" y="55508"/>
                </a:lnTo>
                <a:lnTo>
                  <a:pt x="14642" y="54826"/>
                </a:lnTo>
                <a:lnTo>
                  <a:pt x="14668" y="54510"/>
                </a:lnTo>
                <a:lnTo>
                  <a:pt x="14693" y="54194"/>
                </a:lnTo>
                <a:lnTo>
                  <a:pt x="14706" y="53904"/>
                </a:lnTo>
                <a:lnTo>
                  <a:pt x="14718" y="53613"/>
                </a:lnTo>
                <a:lnTo>
                  <a:pt x="14706" y="53335"/>
                </a:lnTo>
                <a:lnTo>
                  <a:pt x="14693" y="53057"/>
                </a:lnTo>
                <a:lnTo>
                  <a:pt x="14668" y="52792"/>
                </a:lnTo>
                <a:lnTo>
                  <a:pt x="14642" y="52539"/>
                </a:lnTo>
                <a:lnTo>
                  <a:pt x="14604" y="52299"/>
                </a:lnTo>
                <a:lnTo>
                  <a:pt x="14554" y="52059"/>
                </a:lnTo>
                <a:lnTo>
                  <a:pt x="14491" y="51832"/>
                </a:lnTo>
                <a:lnTo>
                  <a:pt x="14415" y="51617"/>
                </a:lnTo>
                <a:lnTo>
                  <a:pt x="14339" y="51402"/>
                </a:lnTo>
                <a:lnTo>
                  <a:pt x="14251" y="51200"/>
                </a:lnTo>
                <a:lnTo>
                  <a:pt x="14162" y="50998"/>
                </a:lnTo>
                <a:lnTo>
                  <a:pt x="14049" y="50796"/>
                </a:lnTo>
                <a:lnTo>
                  <a:pt x="13935" y="50619"/>
                </a:lnTo>
                <a:lnTo>
                  <a:pt x="13809" y="50430"/>
                </a:lnTo>
                <a:lnTo>
                  <a:pt x="13670" y="50253"/>
                </a:lnTo>
                <a:lnTo>
                  <a:pt x="13518" y="50089"/>
                </a:lnTo>
                <a:lnTo>
                  <a:pt x="13366" y="49924"/>
                </a:lnTo>
                <a:lnTo>
                  <a:pt x="13202" y="49760"/>
                </a:lnTo>
                <a:lnTo>
                  <a:pt x="13025" y="49596"/>
                </a:lnTo>
                <a:lnTo>
                  <a:pt x="12836" y="49444"/>
                </a:lnTo>
                <a:lnTo>
                  <a:pt x="12646" y="49293"/>
                </a:lnTo>
                <a:lnTo>
                  <a:pt x="12431" y="49154"/>
                </a:lnTo>
                <a:lnTo>
                  <a:pt x="12217" y="49002"/>
                </a:lnTo>
                <a:lnTo>
                  <a:pt x="11989" y="48863"/>
                </a:lnTo>
                <a:lnTo>
                  <a:pt x="11509" y="48585"/>
                </a:lnTo>
                <a:lnTo>
                  <a:pt x="15173" y="26061"/>
                </a:lnTo>
                <a:lnTo>
                  <a:pt x="15792" y="26807"/>
                </a:lnTo>
                <a:lnTo>
                  <a:pt x="16386" y="27577"/>
                </a:lnTo>
                <a:lnTo>
                  <a:pt x="16967" y="28348"/>
                </a:lnTo>
                <a:lnTo>
                  <a:pt x="17523" y="29131"/>
                </a:lnTo>
                <a:lnTo>
                  <a:pt x="18066" y="29927"/>
                </a:lnTo>
                <a:lnTo>
                  <a:pt x="18571" y="30735"/>
                </a:lnTo>
                <a:lnTo>
                  <a:pt x="19077" y="31557"/>
                </a:lnTo>
                <a:lnTo>
                  <a:pt x="19544" y="32378"/>
                </a:lnTo>
                <a:lnTo>
                  <a:pt x="19986" y="33211"/>
                </a:lnTo>
                <a:lnTo>
                  <a:pt x="20416" y="34058"/>
                </a:lnTo>
                <a:lnTo>
                  <a:pt x="20808" y="34917"/>
                </a:lnTo>
                <a:lnTo>
                  <a:pt x="21187" y="35776"/>
                </a:lnTo>
                <a:lnTo>
                  <a:pt x="21528" y="36648"/>
                </a:lnTo>
                <a:lnTo>
                  <a:pt x="21844" y="37532"/>
                </a:lnTo>
                <a:lnTo>
                  <a:pt x="21995" y="37974"/>
                </a:lnTo>
                <a:lnTo>
                  <a:pt x="22134" y="38416"/>
                </a:lnTo>
                <a:lnTo>
                  <a:pt x="22260" y="38871"/>
                </a:lnTo>
                <a:lnTo>
                  <a:pt x="22387" y="39313"/>
                </a:lnTo>
                <a:lnTo>
                  <a:pt x="21919" y="39692"/>
                </a:lnTo>
                <a:lnTo>
                  <a:pt x="21452" y="40033"/>
                </a:lnTo>
                <a:lnTo>
                  <a:pt x="20568" y="40703"/>
                </a:lnTo>
                <a:lnTo>
                  <a:pt x="20151" y="41031"/>
                </a:lnTo>
                <a:lnTo>
                  <a:pt x="19759" y="41360"/>
                </a:lnTo>
                <a:lnTo>
                  <a:pt x="19569" y="41536"/>
                </a:lnTo>
                <a:lnTo>
                  <a:pt x="19393" y="41713"/>
                </a:lnTo>
                <a:lnTo>
                  <a:pt x="19216" y="41903"/>
                </a:lnTo>
                <a:lnTo>
                  <a:pt x="19051" y="42092"/>
                </a:lnTo>
                <a:lnTo>
                  <a:pt x="18786" y="42446"/>
                </a:lnTo>
                <a:lnTo>
                  <a:pt x="18534" y="42812"/>
                </a:lnTo>
                <a:lnTo>
                  <a:pt x="18293" y="43191"/>
                </a:lnTo>
                <a:lnTo>
                  <a:pt x="18079" y="43596"/>
                </a:lnTo>
                <a:lnTo>
                  <a:pt x="17877" y="44012"/>
                </a:lnTo>
                <a:lnTo>
                  <a:pt x="17687" y="44442"/>
                </a:lnTo>
                <a:lnTo>
                  <a:pt x="17523" y="44884"/>
                </a:lnTo>
                <a:lnTo>
                  <a:pt x="17371" y="45326"/>
                </a:lnTo>
                <a:lnTo>
                  <a:pt x="17245" y="45794"/>
                </a:lnTo>
                <a:lnTo>
                  <a:pt x="17131" y="46261"/>
                </a:lnTo>
                <a:lnTo>
                  <a:pt x="17030" y="46741"/>
                </a:lnTo>
                <a:lnTo>
                  <a:pt x="16942" y="47221"/>
                </a:lnTo>
                <a:lnTo>
                  <a:pt x="16879" y="47701"/>
                </a:lnTo>
                <a:lnTo>
                  <a:pt x="16828" y="48194"/>
                </a:lnTo>
                <a:lnTo>
                  <a:pt x="16803" y="48686"/>
                </a:lnTo>
                <a:lnTo>
                  <a:pt x="16790" y="49192"/>
                </a:lnTo>
                <a:lnTo>
                  <a:pt x="16790" y="49684"/>
                </a:lnTo>
                <a:lnTo>
                  <a:pt x="16815" y="50177"/>
                </a:lnTo>
                <a:lnTo>
                  <a:pt x="16841" y="50670"/>
                </a:lnTo>
                <a:lnTo>
                  <a:pt x="16904" y="51162"/>
                </a:lnTo>
                <a:lnTo>
                  <a:pt x="16967" y="51642"/>
                </a:lnTo>
                <a:lnTo>
                  <a:pt x="17055" y="52123"/>
                </a:lnTo>
                <a:lnTo>
                  <a:pt x="17156" y="52603"/>
                </a:lnTo>
                <a:lnTo>
                  <a:pt x="17283" y="53057"/>
                </a:lnTo>
                <a:lnTo>
                  <a:pt x="17422" y="53525"/>
                </a:lnTo>
                <a:lnTo>
                  <a:pt x="17573" y="53967"/>
                </a:lnTo>
                <a:lnTo>
                  <a:pt x="17750" y="54396"/>
                </a:lnTo>
                <a:lnTo>
                  <a:pt x="17940" y="54826"/>
                </a:lnTo>
                <a:lnTo>
                  <a:pt x="18142" y="55230"/>
                </a:lnTo>
                <a:lnTo>
                  <a:pt x="18357" y="55634"/>
                </a:lnTo>
                <a:lnTo>
                  <a:pt x="18597" y="56013"/>
                </a:lnTo>
                <a:lnTo>
                  <a:pt x="18849" y="56367"/>
                </a:lnTo>
                <a:lnTo>
                  <a:pt x="19115" y="56708"/>
                </a:lnTo>
                <a:lnTo>
                  <a:pt x="19380" y="57011"/>
                </a:lnTo>
                <a:lnTo>
                  <a:pt x="19645" y="57302"/>
                </a:lnTo>
                <a:lnTo>
                  <a:pt x="19936" y="57567"/>
                </a:lnTo>
                <a:lnTo>
                  <a:pt x="20226" y="57807"/>
                </a:lnTo>
                <a:lnTo>
                  <a:pt x="20517" y="58022"/>
                </a:lnTo>
                <a:lnTo>
                  <a:pt x="20808" y="58224"/>
                </a:lnTo>
                <a:lnTo>
                  <a:pt x="21111" y="58401"/>
                </a:lnTo>
                <a:lnTo>
                  <a:pt x="21427" y="58553"/>
                </a:lnTo>
                <a:lnTo>
                  <a:pt x="21730" y="58679"/>
                </a:lnTo>
                <a:lnTo>
                  <a:pt x="22046" y="58793"/>
                </a:lnTo>
                <a:lnTo>
                  <a:pt x="22362" y="58868"/>
                </a:lnTo>
                <a:lnTo>
                  <a:pt x="22677" y="58932"/>
                </a:lnTo>
                <a:lnTo>
                  <a:pt x="22993" y="58982"/>
                </a:lnTo>
                <a:lnTo>
                  <a:pt x="23309" y="58995"/>
                </a:lnTo>
                <a:lnTo>
                  <a:pt x="23612" y="58995"/>
                </a:lnTo>
                <a:lnTo>
                  <a:pt x="23928" y="58969"/>
                </a:lnTo>
                <a:lnTo>
                  <a:pt x="24244" y="58919"/>
                </a:lnTo>
                <a:lnTo>
                  <a:pt x="24560" y="58843"/>
                </a:lnTo>
                <a:lnTo>
                  <a:pt x="24863" y="58755"/>
                </a:lnTo>
                <a:lnTo>
                  <a:pt x="25166" y="58628"/>
                </a:lnTo>
                <a:lnTo>
                  <a:pt x="25457" y="58489"/>
                </a:lnTo>
                <a:lnTo>
                  <a:pt x="25760" y="58338"/>
                </a:lnTo>
                <a:lnTo>
                  <a:pt x="26038" y="58148"/>
                </a:lnTo>
                <a:lnTo>
                  <a:pt x="26328" y="57946"/>
                </a:lnTo>
                <a:lnTo>
                  <a:pt x="26594" y="57719"/>
                </a:lnTo>
                <a:lnTo>
                  <a:pt x="26872" y="57466"/>
                </a:lnTo>
                <a:lnTo>
                  <a:pt x="27124" y="57188"/>
                </a:lnTo>
                <a:lnTo>
                  <a:pt x="27377" y="56898"/>
                </a:lnTo>
                <a:lnTo>
                  <a:pt x="27617" y="56569"/>
                </a:lnTo>
                <a:lnTo>
                  <a:pt x="27845" y="56228"/>
                </a:lnTo>
                <a:lnTo>
                  <a:pt x="28072" y="55874"/>
                </a:lnTo>
                <a:lnTo>
                  <a:pt x="28299" y="55458"/>
                </a:lnTo>
                <a:lnTo>
                  <a:pt x="28514" y="55041"/>
                </a:lnTo>
                <a:lnTo>
                  <a:pt x="28704" y="54624"/>
                </a:lnTo>
                <a:lnTo>
                  <a:pt x="28893" y="54194"/>
                </a:lnTo>
                <a:lnTo>
                  <a:pt x="29057" y="53777"/>
                </a:lnTo>
                <a:lnTo>
                  <a:pt x="29209" y="53361"/>
                </a:lnTo>
                <a:lnTo>
                  <a:pt x="29348" y="52944"/>
                </a:lnTo>
                <a:lnTo>
                  <a:pt x="29474" y="52527"/>
                </a:lnTo>
                <a:lnTo>
                  <a:pt x="29575" y="52097"/>
                </a:lnTo>
                <a:lnTo>
                  <a:pt x="29676" y="51680"/>
                </a:lnTo>
                <a:lnTo>
                  <a:pt x="29752" y="51264"/>
                </a:lnTo>
                <a:lnTo>
                  <a:pt x="29803" y="50847"/>
                </a:lnTo>
                <a:lnTo>
                  <a:pt x="29853" y="50417"/>
                </a:lnTo>
                <a:lnTo>
                  <a:pt x="29879" y="50000"/>
                </a:lnTo>
                <a:lnTo>
                  <a:pt x="29891" y="49583"/>
                </a:lnTo>
                <a:lnTo>
                  <a:pt x="29891" y="49154"/>
                </a:lnTo>
                <a:lnTo>
                  <a:pt x="29879" y="48737"/>
                </a:lnTo>
                <a:lnTo>
                  <a:pt x="29841" y="48320"/>
                </a:lnTo>
                <a:lnTo>
                  <a:pt x="29803" y="47903"/>
                </a:lnTo>
                <a:lnTo>
                  <a:pt x="29740" y="47486"/>
                </a:lnTo>
                <a:lnTo>
                  <a:pt x="29651" y="47069"/>
                </a:lnTo>
                <a:lnTo>
                  <a:pt x="29563" y="46653"/>
                </a:lnTo>
                <a:lnTo>
                  <a:pt x="29449" y="46236"/>
                </a:lnTo>
                <a:lnTo>
                  <a:pt x="29323" y="45819"/>
                </a:lnTo>
                <a:lnTo>
                  <a:pt x="29184" y="45402"/>
                </a:lnTo>
                <a:lnTo>
                  <a:pt x="29032" y="44985"/>
                </a:lnTo>
                <a:lnTo>
                  <a:pt x="28855" y="44568"/>
                </a:lnTo>
                <a:lnTo>
                  <a:pt x="28678" y="44164"/>
                </a:lnTo>
                <a:lnTo>
                  <a:pt x="28476" y="43747"/>
                </a:lnTo>
                <a:lnTo>
                  <a:pt x="28249" y="43343"/>
                </a:lnTo>
                <a:lnTo>
                  <a:pt x="28021" y="42939"/>
                </a:lnTo>
                <a:lnTo>
                  <a:pt x="27769" y="42522"/>
                </a:lnTo>
                <a:lnTo>
                  <a:pt x="27642" y="42332"/>
                </a:lnTo>
                <a:lnTo>
                  <a:pt x="27491" y="42130"/>
                </a:lnTo>
                <a:lnTo>
                  <a:pt x="27339" y="41941"/>
                </a:lnTo>
                <a:lnTo>
                  <a:pt x="27175" y="41751"/>
                </a:lnTo>
                <a:lnTo>
                  <a:pt x="26998" y="41574"/>
                </a:lnTo>
                <a:lnTo>
                  <a:pt x="26809" y="41397"/>
                </a:lnTo>
                <a:lnTo>
                  <a:pt x="26619" y="41221"/>
                </a:lnTo>
                <a:lnTo>
                  <a:pt x="26430" y="41056"/>
                </a:lnTo>
                <a:lnTo>
                  <a:pt x="26215" y="40905"/>
                </a:lnTo>
                <a:lnTo>
                  <a:pt x="26013" y="40753"/>
                </a:lnTo>
                <a:lnTo>
                  <a:pt x="25798" y="40614"/>
                </a:lnTo>
                <a:lnTo>
                  <a:pt x="25583" y="40488"/>
                </a:lnTo>
                <a:lnTo>
                  <a:pt x="25368" y="40362"/>
                </a:lnTo>
                <a:lnTo>
                  <a:pt x="25141" y="40260"/>
                </a:lnTo>
                <a:lnTo>
                  <a:pt x="24926" y="40159"/>
                </a:lnTo>
                <a:lnTo>
                  <a:pt x="24699" y="40071"/>
                </a:lnTo>
                <a:lnTo>
                  <a:pt x="24358" y="39932"/>
                </a:lnTo>
                <a:lnTo>
                  <a:pt x="24067" y="39780"/>
                </a:lnTo>
                <a:lnTo>
                  <a:pt x="23928" y="39705"/>
                </a:lnTo>
                <a:lnTo>
                  <a:pt x="23814" y="39629"/>
                </a:lnTo>
                <a:lnTo>
                  <a:pt x="23701" y="39540"/>
                </a:lnTo>
                <a:lnTo>
                  <a:pt x="23600" y="39439"/>
                </a:lnTo>
                <a:lnTo>
                  <a:pt x="23499" y="39351"/>
                </a:lnTo>
                <a:lnTo>
                  <a:pt x="23410" y="39237"/>
                </a:lnTo>
                <a:lnTo>
                  <a:pt x="23322" y="39124"/>
                </a:lnTo>
                <a:lnTo>
                  <a:pt x="23246" y="38997"/>
                </a:lnTo>
                <a:lnTo>
                  <a:pt x="23183" y="38871"/>
                </a:lnTo>
                <a:lnTo>
                  <a:pt x="23120" y="38732"/>
                </a:lnTo>
                <a:lnTo>
                  <a:pt x="23056" y="38580"/>
                </a:lnTo>
                <a:lnTo>
                  <a:pt x="23006" y="38416"/>
                </a:lnTo>
                <a:lnTo>
                  <a:pt x="22703" y="37507"/>
                </a:lnTo>
                <a:lnTo>
                  <a:pt x="22374" y="36610"/>
                </a:lnTo>
                <a:lnTo>
                  <a:pt x="22033" y="35725"/>
                </a:lnTo>
                <a:lnTo>
                  <a:pt x="21654" y="34854"/>
                </a:lnTo>
                <a:lnTo>
                  <a:pt x="21262" y="33982"/>
                </a:lnTo>
                <a:lnTo>
                  <a:pt x="20845" y="33136"/>
                </a:lnTo>
                <a:lnTo>
                  <a:pt x="20416" y="32302"/>
                </a:lnTo>
                <a:lnTo>
                  <a:pt x="19948" y="31481"/>
                </a:lnTo>
                <a:lnTo>
                  <a:pt x="19468" y="30672"/>
                </a:lnTo>
                <a:lnTo>
                  <a:pt x="18976" y="29864"/>
                </a:lnTo>
                <a:lnTo>
                  <a:pt x="18458" y="29081"/>
                </a:lnTo>
                <a:lnTo>
                  <a:pt x="17914" y="28297"/>
                </a:lnTo>
                <a:lnTo>
                  <a:pt x="17359" y="27539"/>
                </a:lnTo>
                <a:lnTo>
                  <a:pt x="16777" y="26781"/>
                </a:lnTo>
                <a:lnTo>
                  <a:pt x="16184" y="26036"/>
                </a:lnTo>
                <a:lnTo>
                  <a:pt x="15565" y="25303"/>
                </a:lnTo>
                <a:lnTo>
                  <a:pt x="15426" y="25127"/>
                </a:lnTo>
                <a:lnTo>
                  <a:pt x="15312" y="24937"/>
                </a:lnTo>
                <a:lnTo>
                  <a:pt x="15198" y="24735"/>
                </a:lnTo>
                <a:lnTo>
                  <a:pt x="15110" y="24508"/>
                </a:lnTo>
                <a:lnTo>
                  <a:pt x="15034" y="24293"/>
                </a:lnTo>
                <a:lnTo>
                  <a:pt x="14983" y="24065"/>
                </a:lnTo>
                <a:lnTo>
                  <a:pt x="14958" y="23851"/>
                </a:lnTo>
                <a:lnTo>
                  <a:pt x="14958" y="23636"/>
                </a:lnTo>
                <a:lnTo>
                  <a:pt x="15047" y="22272"/>
                </a:lnTo>
                <a:lnTo>
                  <a:pt x="15110" y="20907"/>
                </a:lnTo>
                <a:lnTo>
                  <a:pt x="15160" y="19543"/>
                </a:lnTo>
                <a:lnTo>
                  <a:pt x="15186" y="18179"/>
                </a:lnTo>
                <a:lnTo>
                  <a:pt x="15198" y="16814"/>
                </a:lnTo>
                <a:lnTo>
                  <a:pt x="15198" y="15450"/>
                </a:lnTo>
                <a:lnTo>
                  <a:pt x="15173" y="14098"/>
                </a:lnTo>
                <a:lnTo>
                  <a:pt x="15122" y="12734"/>
                </a:lnTo>
                <a:lnTo>
                  <a:pt x="15059" y="11370"/>
                </a:lnTo>
                <a:lnTo>
                  <a:pt x="14971" y="10018"/>
                </a:lnTo>
                <a:lnTo>
                  <a:pt x="14857" y="8666"/>
                </a:lnTo>
                <a:lnTo>
                  <a:pt x="14718" y="7302"/>
                </a:lnTo>
                <a:lnTo>
                  <a:pt x="14567" y="5950"/>
                </a:lnTo>
                <a:lnTo>
                  <a:pt x="14390" y="4599"/>
                </a:lnTo>
                <a:lnTo>
                  <a:pt x="14188" y="3247"/>
                </a:lnTo>
                <a:lnTo>
                  <a:pt x="13960" y="1895"/>
                </a:lnTo>
                <a:lnTo>
                  <a:pt x="13910" y="1655"/>
                </a:lnTo>
                <a:lnTo>
                  <a:pt x="13846" y="1415"/>
                </a:lnTo>
                <a:lnTo>
                  <a:pt x="13771" y="1175"/>
                </a:lnTo>
                <a:lnTo>
                  <a:pt x="13682" y="948"/>
                </a:lnTo>
                <a:lnTo>
                  <a:pt x="13518" y="468"/>
                </a:lnTo>
                <a:lnTo>
                  <a:pt x="133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48"/>
          <p:cNvSpPr/>
          <p:nvPr/>
        </p:nvSpPr>
        <p:spPr>
          <a:xfrm rot="10800000">
            <a:off x="4463128" y="1280952"/>
            <a:ext cx="217770" cy="471732"/>
          </a:xfrm>
          <a:custGeom>
            <a:avLst/>
            <a:gdLst/>
            <a:ahLst/>
            <a:cxnLst/>
            <a:rect l="l" t="t" r="r" b="b"/>
            <a:pathLst>
              <a:path w="37498" h="81228" extrusionOk="0">
                <a:moveTo>
                  <a:pt x="8668" y="21463"/>
                </a:moveTo>
                <a:lnTo>
                  <a:pt x="9211" y="21488"/>
                </a:lnTo>
                <a:lnTo>
                  <a:pt x="9754" y="21526"/>
                </a:lnTo>
                <a:lnTo>
                  <a:pt x="10297" y="21589"/>
                </a:lnTo>
                <a:lnTo>
                  <a:pt x="10841" y="21678"/>
                </a:lnTo>
                <a:lnTo>
                  <a:pt x="11397" y="21779"/>
                </a:lnTo>
                <a:lnTo>
                  <a:pt x="11940" y="21905"/>
                </a:lnTo>
                <a:lnTo>
                  <a:pt x="12496" y="22031"/>
                </a:lnTo>
                <a:lnTo>
                  <a:pt x="13052" y="22183"/>
                </a:lnTo>
                <a:lnTo>
                  <a:pt x="8996" y="23509"/>
                </a:lnTo>
                <a:lnTo>
                  <a:pt x="9122" y="23964"/>
                </a:lnTo>
                <a:lnTo>
                  <a:pt x="13999" y="22688"/>
                </a:lnTo>
                <a:lnTo>
                  <a:pt x="13519" y="23105"/>
                </a:lnTo>
                <a:lnTo>
                  <a:pt x="13039" y="23497"/>
                </a:lnTo>
                <a:lnTo>
                  <a:pt x="12559" y="23863"/>
                </a:lnTo>
                <a:lnTo>
                  <a:pt x="12079" y="24217"/>
                </a:lnTo>
                <a:lnTo>
                  <a:pt x="11586" y="24545"/>
                </a:lnTo>
                <a:lnTo>
                  <a:pt x="11093" y="24836"/>
                </a:lnTo>
                <a:lnTo>
                  <a:pt x="10601" y="25114"/>
                </a:lnTo>
                <a:lnTo>
                  <a:pt x="10095" y="25366"/>
                </a:lnTo>
                <a:lnTo>
                  <a:pt x="9590" y="25581"/>
                </a:lnTo>
                <a:lnTo>
                  <a:pt x="9072" y="25771"/>
                </a:lnTo>
                <a:lnTo>
                  <a:pt x="8807" y="25859"/>
                </a:lnTo>
                <a:lnTo>
                  <a:pt x="8554" y="25935"/>
                </a:lnTo>
                <a:lnTo>
                  <a:pt x="8276" y="25998"/>
                </a:lnTo>
                <a:lnTo>
                  <a:pt x="8011" y="26061"/>
                </a:lnTo>
                <a:lnTo>
                  <a:pt x="7745" y="26124"/>
                </a:lnTo>
                <a:lnTo>
                  <a:pt x="7467" y="26162"/>
                </a:lnTo>
                <a:lnTo>
                  <a:pt x="7190" y="26200"/>
                </a:lnTo>
                <a:lnTo>
                  <a:pt x="6912" y="26238"/>
                </a:lnTo>
                <a:lnTo>
                  <a:pt x="6621" y="26263"/>
                </a:lnTo>
                <a:lnTo>
                  <a:pt x="6343" y="26276"/>
                </a:lnTo>
                <a:lnTo>
                  <a:pt x="5762" y="26276"/>
                </a:lnTo>
                <a:lnTo>
                  <a:pt x="5572" y="26263"/>
                </a:lnTo>
                <a:lnTo>
                  <a:pt x="5383" y="26238"/>
                </a:lnTo>
                <a:lnTo>
                  <a:pt x="5193" y="26200"/>
                </a:lnTo>
                <a:lnTo>
                  <a:pt x="5017" y="26137"/>
                </a:lnTo>
                <a:lnTo>
                  <a:pt x="4827" y="26074"/>
                </a:lnTo>
                <a:lnTo>
                  <a:pt x="4663" y="25985"/>
                </a:lnTo>
                <a:lnTo>
                  <a:pt x="4511" y="25884"/>
                </a:lnTo>
                <a:lnTo>
                  <a:pt x="4372" y="25783"/>
                </a:lnTo>
                <a:lnTo>
                  <a:pt x="4170" y="25594"/>
                </a:lnTo>
                <a:lnTo>
                  <a:pt x="3968" y="25392"/>
                </a:lnTo>
                <a:lnTo>
                  <a:pt x="3778" y="25177"/>
                </a:lnTo>
                <a:lnTo>
                  <a:pt x="3589" y="24962"/>
                </a:lnTo>
                <a:lnTo>
                  <a:pt x="3437" y="24735"/>
                </a:lnTo>
                <a:lnTo>
                  <a:pt x="3374" y="24621"/>
                </a:lnTo>
                <a:lnTo>
                  <a:pt x="3311" y="24507"/>
                </a:lnTo>
                <a:lnTo>
                  <a:pt x="3273" y="24394"/>
                </a:lnTo>
                <a:lnTo>
                  <a:pt x="3235" y="24280"/>
                </a:lnTo>
                <a:lnTo>
                  <a:pt x="3210" y="24179"/>
                </a:lnTo>
                <a:lnTo>
                  <a:pt x="3210" y="24065"/>
                </a:lnTo>
                <a:lnTo>
                  <a:pt x="3223" y="23952"/>
                </a:lnTo>
                <a:lnTo>
                  <a:pt x="3235" y="23838"/>
                </a:lnTo>
                <a:lnTo>
                  <a:pt x="3273" y="23724"/>
                </a:lnTo>
                <a:lnTo>
                  <a:pt x="3324" y="23598"/>
                </a:lnTo>
                <a:lnTo>
                  <a:pt x="3387" y="23484"/>
                </a:lnTo>
                <a:lnTo>
                  <a:pt x="3450" y="23358"/>
                </a:lnTo>
                <a:lnTo>
                  <a:pt x="3526" y="23232"/>
                </a:lnTo>
                <a:lnTo>
                  <a:pt x="3602" y="23118"/>
                </a:lnTo>
                <a:lnTo>
                  <a:pt x="3791" y="22890"/>
                </a:lnTo>
                <a:lnTo>
                  <a:pt x="3993" y="22688"/>
                </a:lnTo>
                <a:lnTo>
                  <a:pt x="4107" y="22600"/>
                </a:lnTo>
                <a:lnTo>
                  <a:pt x="4208" y="22524"/>
                </a:lnTo>
                <a:lnTo>
                  <a:pt x="4322" y="22448"/>
                </a:lnTo>
                <a:lnTo>
                  <a:pt x="4423" y="22398"/>
                </a:lnTo>
                <a:lnTo>
                  <a:pt x="4688" y="22271"/>
                </a:lnTo>
                <a:lnTo>
                  <a:pt x="4953" y="22158"/>
                </a:lnTo>
                <a:lnTo>
                  <a:pt x="5206" y="22057"/>
                </a:lnTo>
                <a:lnTo>
                  <a:pt x="5471" y="21956"/>
                </a:lnTo>
                <a:lnTo>
                  <a:pt x="5737" y="21867"/>
                </a:lnTo>
                <a:lnTo>
                  <a:pt x="6002" y="21791"/>
                </a:lnTo>
                <a:lnTo>
                  <a:pt x="6255" y="21728"/>
                </a:lnTo>
                <a:lnTo>
                  <a:pt x="6520" y="21665"/>
                </a:lnTo>
                <a:lnTo>
                  <a:pt x="6785" y="21615"/>
                </a:lnTo>
                <a:lnTo>
                  <a:pt x="7051" y="21577"/>
                </a:lnTo>
                <a:lnTo>
                  <a:pt x="7328" y="21539"/>
                </a:lnTo>
                <a:lnTo>
                  <a:pt x="7594" y="21514"/>
                </a:lnTo>
                <a:lnTo>
                  <a:pt x="8124" y="21476"/>
                </a:lnTo>
                <a:lnTo>
                  <a:pt x="8668" y="21463"/>
                </a:lnTo>
                <a:close/>
                <a:moveTo>
                  <a:pt x="25673" y="21198"/>
                </a:moveTo>
                <a:lnTo>
                  <a:pt x="26405" y="21362"/>
                </a:lnTo>
                <a:lnTo>
                  <a:pt x="27151" y="21501"/>
                </a:lnTo>
                <a:lnTo>
                  <a:pt x="28629" y="21804"/>
                </a:lnTo>
                <a:lnTo>
                  <a:pt x="29362" y="21968"/>
                </a:lnTo>
                <a:lnTo>
                  <a:pt x="30094" y="22145"/>
                </a:lnTo>
                <a:lnTo>
                  <a:pt x="30827" y="22335"/>
                </a:lnTo>
                <a:lnTo>
                  <a:pt x="31535" y="22562"/>
                </a:lnTo>
                <a:lnTo>
                  <a:pt x="31964" y="22714"/>
                </a:lnTo>
                <a:lnTo>
                  <a:pt x="32394" y="22903"/>
                </a:lnTo>
                <a:lnTo>
                  <a:pt x="32811" y="23118"/>
                </a:lnTo>
                <a:lnTo>
                  <a:pt x="33227" y="23345"/>
                </a:lnTo>
                <a:lnTo>
                  <a:pt x="33619" y="23611"/>
                </a:lnTo>
                <a:lnTo>
                  <a:pt x="33998" y="23888"/>
                </a:lnTo>
                <a:lnTo>
                  <a:pt x="34364" y="24179"/>
                </a:lnTo>
                <a:lnTo>
                  <a:pt x="34693" y="24495"/>
                </a:lnTo>
                <a:lnTo>
                  <a:pt x="34832" y="24621"/>
                </a:lnTo>
                <a:lnTo>
                  <a:pt x="34946" y="24760"/>
                </a:lnTo>
                <a:lnTo>
                  <a:pt x="35047" y="24899"/>
                </a:lnTo>
                <a:lnTo>
                  <a:pt x="35135" y="25025"/>
                </a:lnTo>
                <a:lnTo>
                  <a:pt x="35224" y="25164"/>
                </a:lnTo>
                <a:lnTo>
                  <a:pt x="35299" y="25303"/>
                </a:lnTo>
                <a:lnTo>
                  <a:pt x="35350" y="25442"/>
                </a:lnTo>
                <a:lnTo>
                  <a:pt x="35400" y="25581"/>
                </a:lnTo>
                <a:lnTo>
                  <a:pt x="35438" y="25720"/>
                </a:lnTo>
                <a:lnTo>
                  <a:pt x="35464" y="25859"/>
                </a:lnTo>
                <a:lnTo>
                  <a:pt x="35476" y="25985"/>
                </a:lnTo>
                <a:lnTo>
                  <a:pt x="35489" y="26124"/>
                </a:lnTo>
                <a:lnTo>
                  <a:pt x="35476" y="26251"/>
                </a:lnTo>
                <a:lnTo>
                  <a:pt x="35464" y="26390"/>
                </a:lnTo>
                <a:lnTo>
                  <a:pt x="35438" y="26516"/>
                </a:lnTo>
                <a:lnTo>
                  <a:pt x="35400" y="26642"/>
                </a:lnTo>
                <a:lnTo>
                  <a:pt x="35363" y="26756"/>
                </a:lnTo>
                <a:lnTo>
                  <a:pt x="35299" y="26882"/>
                </a:lnTo>
                <a:lnTo>
                  <a:pt x="35236" y="26996"/>
                </a:lnTo>
                <a:lnTo>
                  <a:pt x="35160" y="27110"/>
                </a:lnTo>
                <a:lnTo>
                  <a:pt x="35085" y="27211"/>
                </a:lnTo>
                <a:lnTo>
                  <a:pt x="34983" y="27312"/>
                </a:lnTo>
                <a:lnTo>
                  <a:pt x="34882" y="27413"/>
                </a:lnTo>
                <a:lnTo>
                  <a:pt x="34769" y="27501"/>
                </a:lnTo>
                <a:lnTo>
                  <a:pt x="34655" y="27590"/>
                </a:lnTo>
                <a:lnTo>
                  <a:pt x="34516" y="27678"/>
                </a:lnTo>
                <a:lnTo>
                  <a:pt x="34377" y="27754"/>
                </a:lnTo>
                <a:lnTo>
                  <a:pt x="34238" y="27817"/>
                </a:lnTo>
                <a:lnTo>
                  <a:pt x="34074" y="27880"/>
                </a:lnTo>
                <a:lnTo>
                  <a:pt x="33910" y="27944"/>
                </a:lnTo>
                <a:lnTo>
                  <a:pt x="33745" y="27994"/>
                </a:lnTo>
                <a:lnTo>
                  <a:pt x="33569" y="28032"/>
                </a:lnTo>
                <a:lnTo>
                  <a:pt x="33354" y="28057"/>
                </a:lnTo>
                <a:lnTo>
                  <a:pt x="33139" y="28083"/>
                </a:lnTo>
                <a:lnTo>
                  <a:pt x="32697" y="28083"/>
                </a:lnTo>
                <a:lnTo>
                  <a:pt x="32469" y="28057"/>
                </a:lnTo>
                <a:lnTo>
                  <a:pt x="32255" y="28007"/>
                </a:lnTo>
                <a:lnTo>
                  <a:pt x="32052" y="27956"/>
                </a:lnTo>
                <a:lnTo>
                  <a:pt x="31850" y="27893"/>
                </a:lnTo>
                <a:lnTo>
                  <a:pt x="31370" y="27678"/>
                </a:lnTo>
                <a:lnTo>
                  <a:pt x="30890" y="27451"/>
                </a:lnTo>
                <a:lnTo>
                  <a:pt x="30435" y="27211"/>
                </a:lnTo>
                <a:lnTo>
                  <a:pt x="29993" y="26958"/>
                </a:lnTo>
                <a:lnTo>
                  <a:pt x="29564" y="26680"/>
                </a:lnTo>
                <a:lnTo>
                  <a:pt x="29147" y="26390"/>
                </a:lnTo>
                <a:lnTo>
                  <a:pt x="28742" y="26087"/>
                </a:lnTo>
                <a:lnTo>
                  <a:pt x="28351" y="25771"/>
                </a:lnTo>
                <a:lnTo>
                  <a:pt x="27972" y="25430"/>
                </a:lnTo>
                <a:lnTo>
                  <a:pt x="27605" y="25076"/>
                </a:lnTo>
                <a:lnTo>
                  <a:pt x="27252" y="24710"/>
                </a:lnTo>
                <a:lnTo>
                  <a:pt x="26911" y="24318"/>
                </a:lnTo>
                <a:lnTo>
                  <a:pt x="26582" y="23926"/>
                </a:lnTo>
                <a:lnTo>
                  <a:pt x="26279" y="23509"/>
                </a:lnTo>
                <a:lnTo>
                  <a:pt x="25976" y="23080"/>
                </a:lnTo>
                <a:lnTo>
                  <a:pt x="25685" y="22625"/>
                </a:lnTo>
                <a:lnTo>
                  <a:pt x="26405" y="22992"/>
                </a:lnTo>
                <a:lnTo>
                  <a:pt x="27125" y="23358"/>
                </a:lnTo>
                <a:lnTo>
                  <a:pt x="27492" y="23535"/>
                </a:lnTo>
                <a:lnTo>
                  <a:pt x="27858" y="23699"/>
                </a:lnTo>
                <a:lnTo>
                  <a:pt x="28225" y="23851"/>
                </a:lnTo>
                <a:lnTo>
                  <a:pt x="28591" y="23990"/>
                </a:lnTo>
                <a:lnTo>
                  <a:pt x="28970" y="24116"/>
                </a:lnTo>
                <a:lnTo>
                  <a:pt x="29349" y="24230"/>
                </a:lnTo>
                <a:lnTo>
                  <a:pt x="29741" y="24305"/>
                </a:lnTo>
                <a:lnTo>
                  <a:pt x="30132" y="24369"/>
                </a:lnTo>
                <a:lnTo>
                  <a:pt x="30536" y="24406"/>
                </a:lnTo>
                <a:lnTo>
                  <a:pt x="31168" y="24406"/>
                </a:lnTo>
                <a:lnTo>
                  <a:pt x="31383" y="24381"/>
                </a:lnTo>
                <a:lnTo>
                  <a:pt x="31598" y="24369"/>
                </a:lnTo>
                <a:lnTo>
                  <a:pt x="31812" y="24331"/>
                </a:lnTo>
                <a:lnTo>
                  <a:pt x="25521" y="21627"/>
                </a:lnTo>
                <a:lnTo>
                  <a:pt x="25673" y="21198"/>
                </a:lnTo>
                <a:close/>
                <a:moveTo>
                  <a:pt x="22552" y="23522"/>
                </a:moveTo>
                <a:lnTo>
                  <a:pt x="22704" y="23750"/>
                </a:lnTo>
                <a:lnTo>
                  <a:pt x="22855" y="23964"/>
                </a:lnTo>
                <a:lnTo>
                  <a:pt x="22994" y="24192"/>
                </a:lnTo>
                <a:lnTo>
                  <a:pt x="23133" y="24432"/>
                </a:lnTo>
                <a:lnTo>
                  <a:pt x="23259" y="24659"/>
                </a:lnTo>
                <a:lnTo>
                  <a:pt x="23373" y="24899"/>
                </a:lnTo>
                <a:lnTo>
                  <a:pt x="23474" y="25139"/>
                </a:lnTo>
                <a:lnTo>
                  <a:pt x="23575" y="25379"/>
                </a:lnTo>
                <a:lnTo>
                  <a:pt x="23676" y="25619"/>
                </a:lnTo>
                <a:lnTo>
                  <a:pt x="23752" y="25872"/>
                </a:lnTo>
                <a:lnTo>
                  <a:pt x="23828" y="26112"/>
                </a:lnTo>
                <a:lnTo>
                  <a:pt x="23891" y="26352"/>
                </a:lnTo>
                <a:lnTo>
                  <a:pt x="23954" y="26592"/>
                </a:lnTo>
                <a:lnTo>
                  <a:pt x="24005" y="26845"/>
                </a:lnTo>
                <a:lnTo>
                  <a:pt x="24043" y="27085"/>
                </a:lnTo>
                <a:lnTo>
                  <a:pt x="24068" y="27325"/>
                </a:lnTo>
                <a:lnTo>
                  <a:pt x="24093" y="27552"/>
                </a:lnTo>
                <a:lnTo>
                  <a:pt x="24106" y="27792"/>
                </a:lnTo>
                <a:lnTo>
                  <a:pt x="24106" y="28019"/>
                </a:lnTo>
                <a:lnTo>
                  <a:pt x="24093" y="28247"/>
                </a:lnTo>
                <a:lnTo>
                  <a:pt x="24081" y="28461"/>
                </a:lnTo>
                <a:lnTo>
                  <a:pt x="24055" y="28689"/>
                </a:lnTo>
                <a:lnTo>
                  <a:pt x="24018" y="28891"/>
                </a:lnTo>
                <a:lnTo>
                  <a:pt x="23967" y="29106"/>
                </a:lnTo>
                <a:lnTo>
                  <a:pt x="23916" y="29295"/>
                </a:lnTo>
                <a:lnTo>
                  <a:pt x="23853" y="29485"/>
                </a:lnTo>
                <a:lnTo>
                  <a:pt x="23777" y="29674"/>
                </a:lnTo>
                <a:lnTo>
                  <a:pt x="23689" y="29851"/>
                </a:lnTo>
                <a:lnTo>
                  <a:pt x="23601" y="30015"/>
                </a:lnTo>
                <a:lnTo>
                  <a:pt x="23500" y="30180"/>
                </a:lnTo>
                <a:lnTo>
                  <a:pt x="23386" y="30331"/>
                </a:lnTo>
                <a:lnTo>
                  <a:pt x="23259" y="30470"/>
                </a:lnTo>
                <a:lnTo>
                  <a:pt x="23121" y="30306"/>
                </a:lnTo>
                <a:lnTo>
                  <a:pt x="22994" y="30154"/>
                </a:lnTo>
                <a:lnTo>
                  <a:pt x="22868" y="29990"/>
                </a:lnTo>
                <a:lnTo>
                  <a:pt x="22767" y="29826"/>
                </a:lnTo>
                <a:lnTo>
                  <a:pt x="22666" y="29662"/>
                </a:lnTo>
                <a:lnTo>
                  <a:pt x="22565" y="29497"/>
                </a:lnTo>
                <a:lnTo>
                  <a:pt x="22489" y="29321"/>
                </a:lnTo>
                <a:lnTo>
                  <a:pt x="22413" y="29156"/>
                </a:lnTo>
                <a:lnTo>
                  <a:pt x="22274" y="28803"/>
                </a:lnTo>
                <a:lnTo>
                  <a:pt x="22173" y="28449"/>
                </a:lnTo>
                <a:lnTo>
                  <a:pt x="22097" y="28095"/>
                </a:lnTo>
                <a:lnTo>
                  <a:pt x="22034" y="27729"/>
                </a:lnTo>
                <a:lnTo>
                  <a:pt x="21983" y="27350"/>
                </a:lnTo>
                <a:lnTo>
                  <a:pt x="21946" y="26971"/>
                </a:lnTo>
                <a:lnTo>
                  <a:pt x="21895" y="26200"/>
                </a:lnTo>
                <a:lnTo>
                  <a:pt x="21857" y="25404"/>
                </a:lnTo>
                <a:lnTo>
                  <a:pt x="21819" y="25000"/>
                </a:lnTo>
                <a:lnTo>
                  <a:pt x="21781" y="24596"/>
                </a:lnTo>
                <a:lnTo>
                  <a:pt x="22590" y="26226"/>
                </a:lnTo>
                <a:lnTo>
                  <a:pt x="22855" y="26150"/>
                </a:lnTo>
                <a:lnTo>
                  <a:pt x="22552" y="23522"/>
                </a:lnTo>
                <a:close/>
                <a:moveTo>
                  <a:pt x="13620" y="30937"/>
                </a:moveTo>
                <a:lnTo>
                  <a:pt x="13696" y="31076"/>
                </a:lnTo>
                <a:lnTo>
                  <a:pt x="9186" y="34108"/>
                </a:lnTo>
                <a:lnTo>
                  <a:pt x="9400" y="34487"/>
                </a:lnTo>
                <a:lnTo>
                  <a:pt x="14024" y="31733"/>
                </a:lnTo>
                <a:lnTo>
                  <a:pt x="13835" y="32100"/>
                </a:lnTo>
                <a:lnTo>
                  <a:pt x="13620" y="32441"/>
                </a:lnTo>
                <a:lnTo>
                  <a:pt x="13405" y="32782"/>
                </a:lnTo>
                <a:lnTo>
                  <a:pt x="13165" y="33098"/>
                </a:lnTo>
                <a:lnTo>
                  <a:pt x="12925" y="33401"/>
                </a:lnTo>
                <a:lnTo>
                  <a:pt x="12673" y="33704"/>
                </a:lnTo>
                <a:lnTo>
                  <a:pt x="12420" y="33995"/>
                </a:lnTo>
                <a:lnTo>
                  <a:pt x="12142" y="34260"/>
                </a:lnTo>
                <a:lnTo>
                  <a:pt x="11864" y="34525"/>
                </a:lnTo>
                <a:lnTo>
                  <a:pt x="11573" y="34778"/>
                </a:lnTo>
                <a:lnTo>
                  <a:pt x="11270" y="35018"/>
                </a:lnTo>
                <a:lnTo>
                  <a:pt x="10967" y="35258"/>
                </a:lnTo>
                <a:lnTo>
                  <a:pt x="10651" y="35473"/>
                </a:lnTo>
                <a:lnTo>
                  <a:pt x="10335" y="35687"/>
                </a:lnTo>
                <a:lnTo>
                  <a:pt x="10007" y="35889"/>
                </a:lnTo>
                <a:lnTo>
                  <a:pt x="9666" y="36092"/>
                </a:lnTo>
                <a:lnTo>
                  <a:pt x="9186" y="36344"/>
                </a:lnTo>
                <a:lnTo>
                  <a:pt x="8706" y="36572"/>
                </a:lnTo>
                <a:lnTo>
                  <a:pt x="8200" y="36786"/>
                </a:lnTo>
                <a:lnTo>
                  <a:pt x="7682" y="36976"/>
                </a:lnTo>
                <a:lnTo>
                  <a:pt x="7164" y="37153"/>
                </a:lnTo>
                <a:lnTo>
                  <a:pt x="6646" y="37317"/>
                </a:lnTo>
                <a:lnTo>
                  <a:pt x="5598" y="37620"/>
                </a:lnTo>
                <a:lnTo>
                  <a:pt x="5370" y="37671"/>
                </a:lnTo>
                <a:lnTo>
                  <a:pt x="5143" y="37709"/>
                </a:lnTo>
                <a:lnTo>
                  <a:pt x="4903" y="37709"/>
                </a:lnTo>
                <a:lnTo>
                  <a:pt x="4675" y="37696"/>
                </a:lnTo>
                <a:lnTo>
                  <a:pt x="4435" y="37671"/>
                </a:lnTo>
                <a:lnTo>
                  <a:pt x="4208" y="37620"/>
                </a:lnTo>
                <a:lnTo>
                  <a:pt x="3981" y="37544"/>
                </a:lnTo>
                <a:lnTo>
                  <a:pt x="3766" y="37469"/>
                </a:lnTo>
                <a:lnTo>
                  <a:pt x="3564" y="37380"/>
                </a:lnTo>
                <a:lnTo>
                  <a:pt x="3362" y="37279"/>
                </a:lnTo>
                <a:lnTo>
                  <a:pt x="3185" y="37165"/>
                </a:lnTo>
                <a:lnTo>
                  <a:pt x="3033" y="37039"/>
                </a:lnTo>
                <a:lnTo>
                  <a:pt x="2894" y="36913"/>
                </a:lnTo>
                <a:lnTo>
                  <a:pt x="2780" y="36774"/>
                </a:lnTo>
                <a:lnTo>
                  <a:pt x="2692" y="36635"/>
                </a:lnTo>
                <a:lnTo>
                  <a:pt x="2629" y="36496"/>
                </a:lnTo>
                <a:lnTo>
                  <a:pt x="2566" y="36268"/>
                </a:lnTo>
                <a:lnTo>
                  <a:pt x="2528" y="36054"/>
                </a:lnTo>
                <a:lnTo>
                  <a:pt x="2502" y="35839"/>
                </a:lnTo>
                <a:lnTo>
                  <a:pt x="2502" y="35624"/>
                </a:lnTo>
                <a:lnTo>
                  <a:pt x="2515" y="35422"/>
                </a:lnTo>
                <a:lnTo>
                  <a:pt x="2540" y="35220"/>
                </a:lnTo>
                <a:lnTo>
                  <a:pt x="2604" y="35018"/>
                </a:lnTo>
                <a:lnTo>
                  <a:pt x="2679" y="34828"/>
                </a:lnTo>
                <a:lnTo>
                  <a:pt x="2768" y="34651"/>
                </a:lnTo>
                <a:lnTo>
                  <a:pt x="2881" y="34475"/>
                </a:lnTo>
                <a:lnTo>
                  <a:pt x="3020" y="34310"/>
                </a:lnTo>
                <a:lnTo>
                  <a:pt x="3185" y="34146"/>
                </a:lnTo>
                <a:lnTo>
                  <a:pt x="3374" y="34007"/>
                </a:lnTo>
                <a:lnTo>
                  <a:pt x="3576" y="33868"/>
                </a:lnTo>
                <a:lnTo>
                  <a:pt x="3816" y="33742"/>
                </a:lnTo>
                <a:lnTo>
                  <a:pt x="4069" y="33628"/>
                </a:lnTo>
                <a:lnTo>
                  <a:pt x="4878" y="33338"/>
                </a:lnTo>
                <a:lnTo>
                  <a:pt x="5711" y="33060"/>
                </a:lnTo>
                <a:lnTo>
                  <a:pt x="6533" y="32807"/>
                </a:lnTo>
                <a:lnTo>
                  <a:pt x="7379" y="32554"/>
                </a:lnTo>
                <a:lnTo>
                  <a:pt x="9059" y="32100"/>
                </a:lnTo>
                <a:lnTo>
                  <a:pt x="10740" y="31632"/>
                </a:lnTo>
                <a:lnTo>
                  <a:pt x="11447" y="31443"/>
                </a:lnTo>
                <a:lnTo>
                  <a:pt x="12167" y="31266"/>
                </a:lnTo>
                <a:lnTo>
                  <a:pt x="13620" y="30937"/>
                </a:lnTo>
                <a:close/>
                <a:moveTo>
                  <a:pt x="29715" y="33350"/>
                </a:moveTo>
                <a:lnTo>
                  <a:pt x="30208" y="33363"/>
                </a:lnTo>
                <a:lnTo>
                  <a:pt x="30688" y="33401"/>
                </a:lnTo>
                <a:lnTo>
                  <a:pt x="31181" y="33451"/>
                </a:lnTo>
                <a:lnTo>
                  <a:pt x="31673" y="33515"/>
                </a:lnTo>
                <a:lnTo>
                  <a:pt x="32154" y="33590"/>
                </a:lnTo>
                <a:lnTo>
                  <a:pt x="32646" y="33691"/>
                </a:lnTo>
                <a:lnTo>
                  <a:pt x="32861" y="33742"/>
                </a:lnTo>
                <a:lnTo>
                  <a:pt x="33076" y="33830"/>
                </a:lnTo>
                <a:lnTo>
                  <a:pt x="33278" y="33931"/>
                </a:lnTo>
                <a:lnTo>
                  <a:pt x="33480" y="34045"/>
                </a:lnTo>
                <a:lnTo>
                  <a:pt x="33682" y="34171"/>
                </a:lnTo>
                <a:lnTo>
                  <a:pt x="33884" y="34310"/>
                </a:lnTo>
                <a:lnTo>
                  <a:pt x="34263" y="34588"/>
                </a:lnTo>
                <a:lnTo>
                  <a:pt x="34516" y="34790"/>
                </a:lnTo>
                <a:lnTo>
                  <a:pt x="34642" y="34904"/>
                </a:lnTo>
                <a:lnTo>
                  <a:pt x="34769" y="35018"/>
                </a:lnTo>
                <a:lnTo>
                  <a:pt x="34882" y="35144"/>
                </a:lnTo>
                <a:lnTo>
                  <a:pt x="34983" y="35270"/>
                </a:lnTo>
                <a:lnTo>
                  <a:pt x="35072" y="35397"/>
                </a:lnTo>
                <a:lnTo>
                  <a:pt x="35148" y="35523"/>
                </a:lnTo>
                <a:lnTo>
                  <a:pt x="35211" y="35662"/>
                </a:lnTo>
                <a:lnTo>
                  <a:pt x="35261" y="35801"/>
                </a:lnTo>
                <a:lnTo>
                  <a:pt x="35299" y="35940"/>
                </a:lnTo>
                <a:lnTo>
                  <a:pt x="35299" y="36092"/>
                </a:lnTo>
                <a:lnTo>
                  <a:pt x="35287" y="36231"/>
                </a:lnTo>
                <a:lnTo>
                  <a:pt x="35249" y="36382"/>
                </a:lnTo>
                <a:lnTo>
                  <a:pt x="35198" y="36534"/>
                </a:lnTo>
                <a:lnTo>
                  <a:pt x="35097" y="36698"/>
                </a:lnTo>
                <a:lnTo>
                  <a:pt x="35021" y="36799"/>
                </a:lnTo>
                <a:lnTo>
                  <a:pt x="34933" y="36913"/>
                </a:lnTo>
                <a:lnTo>
                  <a:pt x="34832" y="37014"/>
                </a:lnTo>
                <a:lnTo>
                  <a:pt x="34718" y="37115"/>
                </a:lnTo>
                <a:lnTo>
                  <a:pt x="34604" y="37216"/>
                </a:lnTo>
                <a:lnTo>
                  <a:pt x="34478" y="37304"/>
                </a:lnTo>
                <a:lnTo>
                  <a:pt x="34213" y="37481"/>
                </a:lnTo>
                <a:lnTo>
                  <a:pt x="33935" y="37633"/>
                </a:lnTo>
                <a:lnTo>
                  <a:pt x="33644" y="37746"/>
                </a:lnTo>
                <a:lnTo>
                  <a:pt x="33505" y="37797"/>
                </a:lnTo>
                <a:lnTo>
                  <a:pt x="33354" y="37835"/>
                </a:lnTo>
                <a:lnTo>
                  <a:pt x="33215" y="37873"/>
                </a:lnTo>
                <a:lnTo>
                  <a:pt x="33076" y="37885"/>
                </a:lnTo>
                <a:lnTo>
                  <a:pt x="32798" y="37923"/>
                </a:lnTo>
                <a:lnTo>
                  <a:pt x="32520" y="37949"/>
                </a:lnTo>
                <a:lnTo>
                  <a:pt x="32242" y="37961"/>
                </a:lnTo>
                <a:lnTo>
                  <a:pt x="31964" y="37961"/>
                </a:lnTo>
                <a:lnTo>
                  <a:pt x="31699" y="37949"/>
                </a:lnTo>
                <a:lnTo>
                  <a:pt x="31421" y="37936"/>
                </a:lnTo>
                <a:lnTo>
                  <a:pt x="31156" y="37911"/>
                </a:lnTo>
                <a:lnTo>
                  <a:pt x="30890" y="37885"/>
                </a:lnTo>
                <a:lnTo>
                  <a:pt x="30625" y="37848"/>
                </a:lnTo>
                <a:lnTo>
                  <a:pt x="30372" y="37797"/>
                </a:lnTo>
                <a:lnTo>
                  <a:pt x="29854" y="37683"/>
                </a:lnTo>
                <a:lnTo>
                  <a:pt x="29336" y="37544"/>
                </a:lnTo>
                <a:lnTo>
                  <a:pt x="28831" y="37380"/>
                </a:lnTo>
                <a:lnTo>
                  <a:pt x="28338" y="37191"/>
                </a:lnTo>
                <a:lnTo>
                  <a:pt x="27845" y="36989"/>
                </a:lnTo>
                <a:lnTo>
                  <a:pt x="27353" y="36761"/>
                </a:lnTo>
                <a:lnTo>
                  <a:pt x="26873" y="36534"/>
                </a:lnTo>
                <a:lnTo>
                  <a:pt x="26393" y="36294"/>
                </a:lnTo>
                <a:lnTo>
                  <a:pt x="25913" y="36041"/>
                </a:lnTo>
                <a:lnTo>
                  <a:pt x="24965" y="35510"/>
                </a:lnTo>
                <a:lnTo>
                  <a:pt x="24700" y="35359"/>
                </a:lnTo>
                <a:lnTo>
                  <a:pt x="24422" y="35182"/>
                </a:lnTo>
                <a:lnTo>
                  <a:pt x="23777" y="34778"/>
                </a:lnTo>
                <a:lnTo>
                  <a:pt x="27770" y="35081"/>
                </a:lnTo>
                <a:lnTo>
                  <a:pt x="27820" y="34588"/>
                </a:lnTo>
                <a:lnTo>
                  <a:pt x="24889" y="34171"/>
                </a:lnTo>
                <a:lnTo>
                  <a:pt x="25369" y="34007"/>
                </a:lnTo>
                <a:lnTo>
                  <a:pt x="25849" y="33856"/>
                </a:lnTo>
                <a:lnTo>
                  <a:pt x="26329" y="33717"/>
                </a:lnTo>
                <a:lnTo>
                  <a:pt x="26810" y="33616"/>
                </a:lnTo>
                <a:lnTo>
                  <a:pt x="27290" y="33515"/>
                </a:lnTo>
                <a:lnTo>
                  <a:pt x="27770" y="33451"/>
                </a:lnTo>
                <a:lnTo>
                  <a:pt x="28262" y="33401"/>
                </a:lnTo>
                <a:lnTo>
                  <a:pt x="28742" y="33363"/>
                </a:lnTo>
                <a:lnTo>
                  <a:pt x="29235" y="33350"/>
                </a:lnTo>
                <a:close/>
                <a:moveTo>
                  <a:pt x="33455" y="42029"/>
                </a:moveTo>
                <a:lnTo>
                  <a:pt x="33783" y="42079"/>
                </a:lnTo>
                <a:lnTo>
                  <a:pt x="34112" y="42143"/>
                </a:lnTo>
                <a:lnTo>
                  <a:pt x="34453" y="42231"/>
                </a:lnTo>
                <a:lnTo>
                  <a:pt x="34781" y="42345"/>
                </a:lnTo>
                <a:lnTo>
                  <a:pt x="35110" y="42458"/>
                </a:lnTo>
                <a:lnTo>
                  <a:pt x="35426" y="42597"/>
                </a:lnTo>
                <a:lnTo>
                  <a:pt x="35729" y="42736"/>
                </a:lnTo>
                <a:lnTo>
                  <a:pt x="35956" y="42863"/>
                </a:lnTo>
                <a:lnTo>
                  <a:pt x="36158" y="42989"/>
                </a:lnTo>
                <a:lnTo>
                  <a:pt x="36323" y="43128"/>
                </a:lnTo>
                <a:lnTo>
                  <a:pt x="36462" y="43280"/>
                </a:lnTo>
                <a:lnTo>
                  <a:pt x="36575" y="43431"/>
                </a:lnTo>
                <a:lnTo>
                  <a:pt x="36664" y="43595"/>
                </a:lnTo>
                <a:lnTo>
                  <a:pt x="36727" y="43760"/>
                </a:lnTo>
                <a:lnTo>
                  <a:pt x="36752" y="43924"/>
                </a:lnTo>
                <a:lnTo>
                  <a:pt x="36752" y="44101"/>
                </a:lnTo>
                <a:lnTo>
                  <a:pt x="36727" y="44278"/>
                </a:lnTo>
                <a:lnTo>
                  <a:pt x="36664" y="44454"/>
                </a:lnTo>
                <a:lnTo>
                  <a:pt x="36575" y="44619"/>
                </a:lnTo>
                <a:lnTo>
                  <a:pt x="36462" y="44795"/>
                </a:lnTo>
                <a:lnTo>
                  <a:pt x="36323" y="44960"/>
                </a:lnTo>
                <a:lnTo>
                  <a:pt x="36146" y="45124"/>
                </a:lnTo>
                <a:lnTo>
                  <a:pt x="35956" y="45288"/>
                </a:lnTo>
                <a:lnTo>
                  <a:pt x="35742" y="45414"/>
                </a:lnTo>
                <a:lnTo>
                  <a:pt x="35527" y="45541"/>
                </a:lnTo>
                <a:lnTo>
                  <a:pt x="35312" y="45654"/>
                </a:lnTo>
                <a:lnTo>
                  <a:pt x="35072" y="45756"/>
                </a:lnTo>
                <a:lnTo>
                  <a:pt x="34832" y="45844"/>
                </a:lnTo>
                <a:lnTo>
                  <a:pt x="34592" y="45907"/>
                </a:lnTo>
                <a:lnTo>
                  <a:pt x="34352" y="45958"/>
                </a:lnTo>
                <a:lnTo>
                  <a:pt x="34112" y="45983"/>
                </a:lnTo>
                <a:lnTo>
                  <a:pt x="33543" y="45996"/>
                </a:lnTo>
                <a:lnTo>
                  <a:pt x="32987" y="45996"/>
                </a:lnTo>
                <a:lnTo>
                  <a:pt x="32432" y="45970"/>
                </a:lnTo>
                <a:lnTo>
                  <a:pt x="31888" y="45920"/>
                </a:lnTo>
                <a:lnTo>
                  <a:pt x="31345" y="45844"/>
                </a:lnTo>
                <a:lnTo>
                  <a:pt x="30802" y="45756"/>
                </a:lnTo>
                <a:lnTo>
                  <a:pt x="30259" y="45642"/>
                </a:lnTo>
                <a:lnTo>
                  <a:pt x="29728" y="45516"/>
                </a:lnTo>
                <a:lnTo>
                  <a:pt x="29197" y="45364"/>
                </a:lnTo>
                <a:lnTo>
                  <a:pt x="28667" y="45200"/>
                </a:lnTo>
                <a:lnTo>
                  <a:pt x="28149" y="45023"/>
                </a:lnTo>
                <a:lnTo>
                  <a:pt x="27631" y="44821"/>
                </a:lnTo>
                <a:lnTo>
                  <a:pt x="27100" y="44606"/>
                </a:lnTo>
                <a:lnTo>
                  <a:pt x="26582" y="44379"/>
                </a:lnTo>
                <a:lnTo>
                  <a:pt x="26077" y="44151"/>
                </a:lnTo>
                <a:lnTo>
                  <a:pt x="25559" y="43899"/>
                </a:lnTo>
                <a:lnTo>
                  <a:pt x="30600" y="43899"/>
                </a:lnTo>
                <a:lnTo>
                  <a:pt x="30650" y="43633"/>
                </a:lnTo>
                <a:lnTo>
                  <a:pt x="25559" y="43077"/>
                </a:lnTo>
                <a:lnTo>
                  <a:pt x="25571" y="42547"/>
                </a:lnTo>
                <a:lnTo>
                  <a:pt x="27454" y="42395"/>
                </a:lnTo>
                <a:lnTo>
                  <a:pt x="29349" y="42244"/>
                </a:lnTo>
                <a:lnTo>
                  <a:pt x="30284" y="42168"/>
                </a:lnTo>
                <a:lnTo>
                  <a:pt x="31231" y="42105"/>
                </a:lnTo>
                <a:lnTo>
                  <a:pt x="32179" y="42067"/>
                </a:lnTo>
                <a:lnTo>
                  <a:pt x="33126" y="42029"/>
                </a:lnTo>
                <a:close/>
                <a:moveTo>
                  <a:pt x="12925" y="40639"/>
                </a:moveTo>
                <a:lnTo>
                  <a:pt x="8819" y="43924"/>
                </a:lnTo>
                <a:lnTo>
                  <a:pt x="9160" y="44341"/>
                </a:lnTo>
                <a:lnTo>
                  <a:pt x="13089" y="41460"/>
                </a:lnTo>
                <a:lnTo>
                  <a:pt x="13380" y="41751"/>
                </a:lnTo>
                <a:lnTo>
                  <a:pt x="12723" y="42408"/>
                </a:lnTo>
                <a:lnTo>
                  <a:pt x="12066" y="43065"/>
                </a:lnTo>
                <a:lnTo>
                  <a:pt x="11738" y="43393"/>
                </a:lnTo>
                <a:lnTo>
                  <a:pt x="11409" y="43709"/>
                </a:lnTo>
                <a:lnTo>
                  <a:pt x="11068" y="44025"/>
                </a:lnTo>
                <a:lnTo>
                  <a:pt x="10714" y="44328"/>
                </a:lnTo>
                <a:lnTo>
                  <a:pt x="10209" y="44745"/>
                </a:lnTo>
                <a:lnTo>
                  <a:pt x="9944" y="44947"/>
                </a:lnTo>
                <a:lnTo>
                  <a:pt x="9678" y="45137"/>
                </a:lnTo>
                <a:lnTo>
                  <a:pt x="9400" y="45326"/>
                </a:lnTo>
                <a:lnTo>
                  <a:pt x="9135" y="45503"/>
                </a:lnTo>
                <a:lnTo>
                  <a:pt x="8857" y="45680"/>
                </a:lnTo>
                <a:lnTo>
                  <a:pt x="8567" y="45831"/>
                </a:lnTo>
                <a:lnTo>
                  <a:pt x="8276" y="45970"/>
                </a:lnTo>
                <a:lnTo>
                  <a:pt x="7985" y="46097"/>
                </a:lnTo>
                <a:lnTo>
                  <a:pt x="7682" y="46210"/>
                </a:lnTo>
                <a:lnTo>
                  <a:pt x="7366" y="46311"/>
                </a:lnTo>
                <a:lnTo>
                  <a:pt x="7051" y="46387"/>
                </a:lnTo>
                <a:lnTo>
                  <a:pt x="6722" y="46450"/>
                </a:lnTo>
                <a:lnTo>
                  <a:pt x="6394" y="46488"/>
                </a:lnTo>
                <a:lnTo>
                  <a:pt x="6052" y="46501"/>
                </a:lnTo>
                <a:lnTo>
                  <a:pt x="5812" y="46488"/>
                </a:lnTo>
                <a:lnTo>
                  <a:pt x="5560" y="46450"/>
                </a:lnTo>
                <a:lnTo>
                  <a:pt x="5320" y="46387"/>
                </a:lnTo>
                <a:lnTo>
                  <a:pt x="5067" y="46299"/>
                </a:lnTo>
                <a:lnTo>
                  <a:pt x="4840" y="46185"/>
                </a:lnTo>
                <a:lnTo>
                  <a:pt x="4726" y="46122"/>
                </a:lnTo>
                <a:lnTo>
                  <a:pt x="4638" y="46059"/>
                </a:lnTo>
                <a:lnTo>
                  <a:pt x="4536" y="45996"/>
                </a:lnTo>
                <a:lnTo>
                  <a:pt x="4461" y="45920"/>
                </a:lnTo>
                <a:lnTo>
                  <a:pt x="4397" y="45844"/>
                </a:lnTo>
                <a:lnTo>
                  <a:pt x="4334" y="45756"/>
                </a:lnTo>
                <a:lnTo>
                  <a:pt x="4296" y="45680"/>
                </a:lnTo>
                <a:lnTo>
                  <a:pt x="4271" y="45579"/>
                </a:lnTo>
                <a:lnTo>
                  <a:pt x="4246" y="45478"/>
                </a:lnTo>
                <a:lnTo>
                  <a:pt x="4233" y="45377"/>
                </a:lnTo>
                <a:lnTo>
                  <a:pt x="4233" y="45263"/>
                </a:lnTo>
                <a:lnTo>
                  <a:pt x="4246" y="45149"/>
                </a:lnTo>
                <a:lnTo>
                  <a:pt x="4271" y="44897"/>
                </a:lnTo>
                <a:lnTo>
                  <a:pt x="4334" y="44657"/>
                </a:lnTo>
                <a:lnTo>
                  <a:pt x="4410" y="44404"/>
                </a:lnTo>
                <a:lnTo>
                  <a:pt x="4486" y="44164"/>
                </a:lnTo>
                <a:lnTo>
                  <a:pt x="4574" y="43936"/>
                </a:lnTo>
                <a:lnTo>
                  <a:pt x="4650" y="43772"/>
                </a:lnTo>
                <a:lnTo>
                  <a:pt x="4739" y="43608"/>
                </a:lnTo>
                <a:lnTo>
                  <a:pt x="4852" y="43456"/>
                </a:lnTo>
                <a:lnTo>
                  <a:pt x="4979" y="43317"/>
                </a:lnTo>
                <a:lnTo>
                  <a:pt x="5105" y="43178"/>
                </a:lnTo>
                <a:lnTo>
                  <a:pt x="5244" y="43040"/>
                </a:lnTo>
                <a:lnTo>
                  <a:pt x="5396" y="42926"/>
                </a:lnTo>
                <a:lnTo>
                  <a:pt x="5547" y="42825"/>
                </a:lnTo>
                <a:lnTo>
                  <a:pt x="5964" y="42559"/>
                </a:lnTo>
                <a:lnTo>
                  <a:pt x="6394" y="42332"/>
                </a:lnTo>
                <a:lnTo>
                  <a:pt x="6823" y="42117"/>
                </a:lnTo>
                <a:lnTo>
                  <a:pt x="7265" y="41915"/>
                </a:lnTo>
                <a:lnTo>
                  <a:pt x="7707" y="41751"/>
                </a:lnTo>
                <a:lnTo>
                  <a:pt x="8162" y="41587"/>
                </a:lnTo>
                <a:lnTo>
                  <a:pt x="8617" y="41448"/>
                </a:lnTo>
                <a:lnTo>
                  <a:pt x="9085" y="41309"/>
                </a:lnTo>
                <a:lnTo>
                  <a:pt x="9552" y="41195"/>
                </a:lnTo>
                <a:lnTo>
                  <a:pt x="10019" y="41094"/>
                </a:lnTo>
                <a:lnTo>
                  <a:pt x="10500" y="40993"/>
                </a:lnTo>
                <a:lnTo>
                  <a:pt x="10980" y="40917"/>
                </a:lnTo>
                <a:lnTo>
                  <a:pt x="11940" y="40766"/>
                </a:lnTo>
                <a:lnTo>
                  <a:pt x="12925" y="40639"/>
                </a:lnTo>
                <a:close/>
                <a:moveTo>
                  <a:pt x="29842" y="51099"/>
                </a:moveTo>
                <a:lnTo>
                  <a:pt x="30120" y="51112"/>
                </a:lnTo>
                <a:lnTo>
                  <a:pt x="30385" y="51124"/>
                </a:lnTo>
                <a:lnTo>
                  <a:pt x="30663" y="51150"/>
                </a:lnTo>
                <a:lnTo>
                  <a:pt x="30941" y="51175"/>
                </a:lnTo>
                <a:lnTo>
                  <a:pt x="31206" y="51225"/>
                </a:lnTo>
                <a:lnTo>
                  <a:pt x="31484" y="51276"/>
                </a:lnTo>
                <a:lnTo>
                  <a:pt x="31762" y="51327"/>
                </a:lnTo>
                <a:lnTo>
                  <a:pt x="32027" y="51402"/>
                </a:lnTo>
                <a:lnTo>
                  <a:pt x="32305" y="51491"/>
                </a:lnTo>
                <a:lnTo>
                  <a:pt x="32583" y="51579"/>
                </a:lnTo>
                <a:lnTo>
                  <a:pt x="32937" y="51693"/>
                </a:lnTo>
                <a:lnTo>
                  <a:pt x="33303" y="51807"/>
                </a:lnTo>
                <a:lnTo>
                  <a:pt x="33480" y="51870"/>
                </a:lnTo>
                <a:lnTo>
                  <a:pt x="33644" y="51946"/>
                </a:lnTo>
                <a:lnTo>
                  <a:pt x="33809" y="52034"/>
                </a:lnTo>
                <a:lnTo>
                  <a:pt x="33948" y="52135"/>
                </a:lnTo>
                <a:lnTo>
                  <a:pt x="34352" y="52463"/>
                </a:lnTo>
                <a:lnTo>
                  <a:pt x="34554" y="52640"/>
                </a:lnTo>
                <a:lnTo>
                  <a:pt x="34743" y="52830"/>
                </a:lnTo>
                <a:lnTo>
                  <a:pt x="34908" y="53019"/>
                </a:lnTo>
                <a:lnTo>
                  <a:pt x="34983" y="53108"/>
                </a:lnTo>
                <a:lnTo>
                  <a:pt x="35034" y="53196"/>
                </a:lnTo>
                <a:lnTo>
                  <a:pt x="35085" y="53285"/>
                </a:lnTo>
                <a:lnTo>
                  <a:pt x="35110" y="53373"/>
                </a:lnTo>
                <a:lnTo>
                  <a:pt x="35122" y="53449"/>
                </a:lnTo>
                <a:lnTo>
                  <a:pt x="35122" y="53512"/>
                </a:lnTo>
                <a:lnTo>
                  <a:pt x="35085" y="53638"/>
                </a:lnTo>
                <a:lnTo>
                  <a:pt x="35047" y="53752"/>
                </a:lnTo>
                <a:lnTo>
                  <a:pt x="34983" y="53878"/>
                </a:lnTo>
                <a:lnTo>
                  <a:pt x="34933" y="54005"/>
                </a:lnTo>
                <a:lnTo>
                  <a:pt x="34781" y="54245"/>
                </a:lnTo>
                <a:lnTo>
                  <a:pt x="34604" y="54485"/>
                </a:lnTo>
                <a:lnTo>
                  <a:pt x="34516" y="54598"/>
                </a:lnTo>
                <a:lnTo>
                  <a:pt x="34415" y="54699"/>
                </a:lnTo>
                <a:lnTo>
                  <a:pt x="34314" y="54788"/>
                </a:lnTo>
                <a:lnTo>
                  <a:pt x="34213" y="54876"/>
                </a:lnTo>
                <a:lnTo>
                  <a:pt x="34099" y="54952"/>
                </a:lnTo>
                <a:lnTo>
                  <a:pt x="33998" y="55015"/>
                </a:lnTo>
                <a:lnTo>
                  <a:pt x="33884" y="55066"/>
                </a:lnTo>
                <a:lnTo>
                  <a:pt x="33783" y="55104"/>
                </a:lnTo>
                <a:lnTo>
                  <a:pt x="33341" y="55205"/>
                </a:lnTo>
                <a:lnTo>
                  <a:pt x="32874" y="55306"/>
                </a:lnTo>
                <a:lnTo>
                  <a:pt x="32419" y="55382"/>
                </a:lnTo>
                <a:lnTo>
                  <a:pt x="31951" y="55432"/>
                </a:lnTo>
                <a:lnTo>
                  <a:pt x="31484" y="55457"/>
                </a:lnTo>
                <a:lnTo>
                  <a:pt x="31029" y="55457"/>
                </a:lnTo>
                <a:lnTo>
                  <a:pt x="30802" y="55445"/>
                </a:lnTo>
                <a:lnTo>
                  <a:pt x="30574" y="55407"/>
                </a:lnTo>
                <a:lnTo>
                  <a:pt x="30360" y="55382"/>
                </a:lnTo>
                <a:lnTo>
                  <a:pt x="30132" y="55331"/>
                </a:lnTo>
                <a:lnTo>
                  <a:pt x="29766" y="55230"/>
                </a:lnTo>
                <a:lnTo>
                  <a:pt x="29387" y="55129"/>
                </a:lnTo>
                <a:lnTo>
                  <a:pt x="28641" y="54889"/>
                </a:lnTo>
                <a:lnTo>
                  <a:pt x="27896" y="54636"/>
                </a:lnTo>
                <a:lnTo>
                  <a:pt x="27163" y="54358"/>
                </a:lnTo>
                <a:lnTo>
                  <a:pt x="25698" y="53790"/>
                </a:lnTo>
                <a:lnTo>
                  <a:pt x="24965" y="53499"/>
                </a:lnTo>
                <a:lnTo>
                  <a:pt x="24232" y="53221"/>
                </a:lnTo>
                <a:lnTo>
                  <a:pt x="24346" y="52855"/>
                </a:lnTo>
                <a:lnTo>
                  <a:pt x="27694" y="53196"/>
                </a:lnTo>
                <a:lnTo>
                  <a:pt x="27770" y="52741"/>
                </a:lnTo>
                <a:lnTo>
                  <a:pt x="23815" y="51946"/>
                </a:lnTo>
                <a:lnTo>
                  <a:pt x="24371" y="51844"/>
                </a:lnTo>
                <a:lnTo>
                  <a:pt x="24927" y="51743"/>
                </a:lnTo>
                <a:lnTo>
                  <a:pt x="26014" y="51541"/>
                </a:lnTo>
                <a:lnTo>
                  <a:pt x="26569" y="51428"/>
                </a:lnTo>
                <a:lnTo>
                  <a:pt x="27113" y="51339"/>
                </a:lnTo>
                <a:lnTo>
                  <a:pt x="27656" y="51251"/>
                </a:lnTo>
                <a:lnTo>
                  <a:pt x="28199" y="51188"/>
                </a:lnTo>
                <a:lnTo>
                  <a:pt x="28755" y="51137"/>
                </a:lnTo>
                <a:lnTo>
                  <a:pt x="29298" y="51099"/>
                </a:lnTo>
                <a:close/>
                <a:moveTo>
                  <a:pt x="11523" y="50783"/>
                </a:moveTo>
                <a:lnTo>
                  <a:pt x="11662" y="51036"/>
                </a:lnTo>
                <a:lnTo>
                  <a:pt x="7581" y="54384"/>
                </a:lnTo>
                <a:lnTo>
                  <a:pt x="7935" y="54851"/>
                </a:lnTo>
                <a:lnTo>
                  <a:pt x="12268" y="51554"/>
                </a:lnTo>
                <a:lnTo>
                  <a:pt x="12155" y="51807"/>
                </a:lnTo>
                <a:lnTo>
                  <a:pt x="12016" y="52072"/>
                </a:lnTo>
                <a:lnTo>
                  <a:pt x="11864" y="52337"/>
                </a:lnTo>
                <a:lnTo>
                  <a:pt x="11700" y="52602"/>
                </a:lnTo>
                <a:lnTo>
                  <a:pt x="11523" y="52868"/>
                </a:lnTo>
                <a:lnTo>
                  <a:pt x="11321" y="53133"/>
                </a:lnTo>
                <a:lnTo>
                  <a:pt x="11106" y="53398"/>
                </a:lnTo>
                <a:lnTo>
                  <a:pt x="10891" y="53664"/>
                </a:lnTo>
                <a:lnTo>
                  <a:pt x="10651" y="53916"/>
                </a:lnTo>
                <a:lnTo>
                  <a:pt x="10398" y="54182"/>
                </a:lnTo>
                <a:lnTo>
                  <a:pt x="10146" y="54434"/>
                </a:lnTo>
                <a:lnTo>
                  <a:pt x="9880" y="54687"/>
                </a:lnTo>
                <a:lnTo>
                  <a:pt x="9603" y="54927"/>
                </a:lnTo>
                <a:lnTo>
                  <a:pt x="9325" y="55167"/>
                </a:lnTo>
                <a:lnTo>
                  <a:pt x="9034" y="55394"/>
                </a:lnTo>
                <a:lnTo>
                  <a:pt x="8731" y="55622"/>
                </a:lnTo>
                <a:lnTo>
                  <a:pt x="8428" y="55836"/>
                </a:lnTo>
                <a:lnTo>
                  <a:pt x="8124" y="56039"/>
                </a:lnTo>
                <a:lnTo>
                  <a:pt x="7809" y="56228"/>
                </a:lnTo>
                <a:lnTo>
                  <a:pt x="7493" y="56405"/>
                </a:lnTo>
                <a:lnTo>
                  <a:pt x="7177" y="56582"/>
                </a:lnTo>
                <a:lnTo>
                  <a:pt x="6861" y="56733"/>
                </a:lnTo>
                <a:lnTo>
                  <a:pt x="6533" y="56885"/>
                </a:lnTo>
                <a:lnTo>
                  <a:pt x="6217" y="57011"/>
                </a:lnTo>
                <a:lnTo>
                  <a:pt x="5901" y="57125"/>
                </a:lnTo>
                <a:lnTo>
                  <a:pt x="5585" y="57226"/>
                </a:lnTo>
                <a:lnTo>
                  <a:pt x="5269" y="57302"/>
                </a:lnTo>
                <a:lnTo>
                  <a:pt x="4966" y="57365"/>
                </a:lnTo>
                <a:lnTo>
                  <a:pt x="4650" y="57403"/>
                </a:lnTo>
                <a:lnTo>
                  <a:pt x="4360" y="57428"/>
                </a:lnTo>
                <a:lnTo>
                  <a:pt x="4056" y="57441"/>
                </a:lnTo>
                <a:lnTo>
                  <a:pt x="3778" y="57428"/>
                </a:lnTo>
                <a:lnTo>
                  <a:pt x="3387" y="57378"/>
                </a:lnTo>
                <a:lnTo>
                  <a:pt x="3008" y="57314"/>
                </a:lnTo>
                <a:lnTo>
                  <a:pt x="2818" y="57264"/>
                </a:lnTo>
                <a:lnTo>
                  <a:pt x="2641" y="57213"/>
                </a:lnTo>
                <a:lnTo>
                  <a:pt x="2465" y="57163"/>
                </a:lnTo>
                <a:lnTo>
                  <a:pt x="2300" y="57087"/>
                </a:lnTo>
                <a:lnTo>
                  <a:pt x="2149" y="57011"/>
                </a:lnTo>
                <a:lnTo>
                  <a:pt x="2010" y="56910"/>
                </a:lnTo>
                <a:lnTo>
                  <a:pt x="1883" y="56809"/>
                </a:lnTo>
                <a:lnTo>
                  <a:pt x="1770" y="56683"/>
                </a:lnTo>
                <a:lnTo>
                  <a:pt x="1669" y="56556"/>
                </a:lnTo>
                <a:lnTo>
                  <a:pt x="1593" y="56405"/>
                </a:lnTo>
                <a:lnTo>
                  <a:pt x="1542" y="56241"/>
                </a:lnTo>
                <a:lnTo>
                  <a:pt x="1517" y="56051"/>
                </a:lnTo>
                <a:lnTo>
                  <a:pt x="1504" y="55912"/>
                </a:lnTo>
                <a:lnTo>
                  <a:pt x="1517" y="55773"/>
                </a:lnTo>
                <a:lnTo>
                  <a:pt x="1542" y="55622"/>
                </a:lnTo>
                <a:lnTo>
                  <a:pt x="1580" y="55470"/>
                </a:lnTo>
                <a:lnTo>
                  <a:pt x="1631" y="55318"/>
                </a:lnTo>
                <a:lnTo>
                  <a:pt x="1694" y="55154"/>
                </a:lnTo>
                <a:lnTo>
                  <a:pt x="1770" y="55003"/>
                </a:lnTo>
                <a:lnTo>
                  <a:pt x="1858" y="54851"/>
                </a:lnTo>
                <a:lnTo>
                  <a:pt x="1947" y="54699"/>
                </a:lnTo>
                <a:lnTo>
                  <a:pt x="2048" y="54548"/>
                </a:lnTo>
                <a:lnTo>
                  <a:pt x="2149" y="54409"/>
                </a:lnTo>
                <a:lnTo>
                  <a:pt x="2262" y="54270"/>
                </a:lnTo>
                <a:lnTo>
                  <a:pt x="2376" y="54144"/>
                </a:lnTo>
                <a:lnTo>
                  <a:pt x="2490" y="54017"/>
                </a:lnTo>
                <a:lnTo>
                  <a:pt x="2604" y="53916"/>
                </a:lnTo>
                <a:lnTo>
                  <a:pt x="2730" y="53815"/>
                </a:lnTo>
                <a:lnTo>
                  <a:pt x="2894" y="53689"/>
                </a:lnTo>
                <a:lnTo>
                  <a:pt x="3071" y="53563"/>
                </a:lnTo>
                <a:lnTo>
                  <a:pt x="3450" y="53348"/>
                </a:lnTo>
                <a:lnTo>
                  <a:pt x="3829" y="53146"/>
                </a:lnTo>
                <a:lnTo>
                  <a:pt x="4233" y="52956"/>
                </a:lnTo>
                <a:lnTo>
                  <a:pt x="4638" y="52792"/>
                </a:lnTo>
                <a:lnTo>
                  <a:pt x="5042" y="52640"/>
                </a:lnTo>
                <a:lnTo>
                  <a:pt x="5459" y="52489"/>
                </a:lnTo>
                <a:lnTo>
                  <a:pt x="5876" y="52362"/>
                </a:lnTo>
                <a:lnTo>
                  <a:pt x="6570" y="52135"/>
                </a:lnTo>
                <a:lnTo>
                  <a:pt x="7278" y="51933"/>
                </a:lnTo>
                <a:lnTo>
                  <a:pt x="8693" y="51541"/>
                </a:lnTo>
                <a:lnTo>
                  <a:pt x="10108" y="51162"/>
                </a:lnTo>
                <a:lnTo>
                  <a:pt x="11523" y="50783"/>
                </a:lnTo>
                <a:close/>
                <a:moveTo>
                  <a:pt x="23310" y="55078"/>
                </a:moveTo>
                <a:lnTo>
                  <a:pt x="23525" y="55243"/>
                </a:lnTo>
                <a:lnTo>
                  <a:pt x="23752" y="55407"/>
                </a:lnTo>
                <a:lnTo>
                  <a:pt x="24220" y="55723"/>
                </a:lnTo>
                <a:lnTo>
                  <a:pt x="24687" y="56039"/>
                </a:lnTo>
                <a:lnTo>
                  <a:pt x="24914" y="56203"/>
                </a:lnTo>
                <a:lnTo>
                  <a:pt x="25142" y="56367"/>
                </a:lnTo>
                <a:lnTo>
                  <a:pt x="25357" y="56556"/>
                </a:lnTo>
                <a:lnTo>
                  <a:pt x="25559" y="56746"/>
                </a:lnTo>
                <a:lnTo>
                  <a:pt x="25748" y="56948"/>
                </a:lnTo>
                <a:lnTo>
                  <a:pt x="25925" y="57175"/>
                </a:lnTo>
                <a:lnTo>
                  <a:pt x="26089" y="57415"/>
                </a:lnTo>
                <a:lnTo>
                  <a:pt x="26228" y="57681"/>
                </a:lnTo>
                <a:lnTo>
                  <a:pt x="26355" y="57959"/>
                </a:lnTo>
                <a:lnTo>
                  <a:pt x="26405" y="58123"/>
                </a:lnTo>
                <a:lnTo>
                  <a:pt x="26456" y="58274"/>
                </a:lnTo>
                <a:lnTo>
                  <a:pt x="26127" y="58325"/>
                </a:lnTo>
                <a:lnTo>
                  <a:pt x="25811" y="58325"/>
                </a:lnTo>
                <a:lnTo>
                  <a:pt x="25496" y="58312"/>
                </a:lnTo>
                <a:lnTo>
                  <a:pt x="25192" y="58262"/>
                </a:lnTo>
                <a:lnTo>
                  <a:pt x="24902" y="58186"/>
                </a:lnTo>
                <a:lnTo>
                  <a:pt x="24611" y="58085"/>
                </a:lnTo>
                <a:lnTo>
                  <a:pt x="24321" y="57946"/>
                </a:lnTo>
                <a:lnTo>
                  <a:pt x="24043" y="57782"/>
                </a:lnTo>
                <a:lnTo>
                  <a:pt x="23777" y="57592"/>
                </a:lnTo>
                <a:lnTo>
                  <a:pt x="23525" y="57378"/>
                </a:lnTo>
                <a:lnTo>
                  <a:pt x="23272" y="57125"/>
                </a:lnTo>
                <a:lnTo>
                  <a:pt x="23032" y="56860"/>
                </a:lnTo>
                <a:lnTo>
                  <a:pt x="22805" y="56556"/>
                </a:lnTo>
                <a:lnTo>
                  <a:pt x="22577" y="56228"/>
                </a:lnTo>
                <a:lnTo>
                  <a:pt x="22363" y="55887"/>
                </a:lnTo>
                <a:lnTo>
                  <a:pt x="22160" y="55508"/>
                </a:lnTo>
                <a:lnTo>
                  <a:pt x="25142" y="57415"/>
                </a:lnTo>
                <a:lnTo>
                  <a:pt x="25382" y="57112"/>
                </a:lnTo>
                <a:lnTo>
                  <a:pt x="23095" y="55306"/>
                </a:lnTo>
                <a:lnTo>
                  <a:pt x="23310" y="55078"/>
                </a:lnTo>
                <a:close/>
                <a:moveTo>
                  <a:pt x="31572" y="60586"/>
                </a:moveTo>
                <a:lnTo>
                  <a:pt x="32103" y="60599"/>
                </a:lnTo>
                <a:lnTo>
                  <a:pt x="32634" y="60637"/>
                </a:lnTo>
                <a:lnTo>
                  <a:pt x="33152" y="60700"/>
                </a:lnTo>
                <a:lnTo>
                  <a:pt x="33404" y="60750"/>
                </a:lnTo>
                <a:lnTo>
                  <a:pt x="33670" y="60801"/>
                </a:lnTo>
                <a:lnTo>
                  <a:pt x="33922" y="60864"/>
                </a:lnTo>
                <a:lnTo>
                  <a:pt x="34188" y="60927"/>
                </a:lnTo>
                <a:lnTo>
                  <a:pt x="34440" y="61003"/>
                </a:lnTo>
                <a:lnTo>
                  <a:pt x="34693" y="61092"/>
                </a:lnTo>
                <a:lnTo>
                  <a:pt x="34958" y="61180"/>
                </a:lnTo>
                <a:lnTo>
                  <a:pt x="35211" y="61281"/>
                </a:lnTo>
                <a:lnTo>
                  <a:pt x="35337" y="61344"/>
                </a:lnTo>
                <a:lnTo>
                  <a:pt x="35451" y="61407"/>
                </a:lnTo>
                <a:lnTo>
                  <a:pt x="35577" y="61496"/>
                </a:lnTo>
                <a:lnTo>
                  <a:pt x="35716" y="61584"/>
                </a:lnTo>
                <a:lnTo>
                  <a:pt x="35969" y="61799"/>
                </a:lnTo>
                <a:lnTo>
                  <a:pt x="36196" y="62026"/>
                </a:lnTo>
                <a:lnTo>
                  <a:pt x="36398" y="62266"/>
                </a:lnTo>
                <a:lnTo>
                  <a:pt x="36474" y="62380"/>
                </a:lnTo>
                <a:lnTo>
                  <a:pt x="36550" y="62481"/>
                </a:lnTo>
                <a:lnTo>
                  <a:pt x="36601" y="62582"/>
                </a:lnTo>
                <a:lnTo>
                  <a:pt x="36626" y="62683"/>
                </a:lnTo>
                <a:lnTo>
                  <a:pt x="36639" y="62759"/>
                </a:lnTo>
                <a:lnTo>
                  <a:pt x="36639" y="62835"/>
                </a:lnTo>
                <a:lnTo>
                  <a:pt x="36588" y="62961"/>
                </a:lnTo>
                <a:lnTo>
                  <a:pt x="36525" y="63100"/>
                </a:lnTo>
                <a:lnTo>
                  <a:pt x="36462" y="63226"/>
                </a:lnTo>
                <a:lnTo>
                  <a:pt x="36373" y="63353"/>
                </a:lnTo>
                <a:lnTo>
                  <a:pt x="36285" y="63479"/>
                </a:lnTo>
                <a:lnTo>
                  <a:pt x="36196" y="63605"/>
                </a:lnTo>
                <a:lnTo>
                  <a:pt x="35982" y="63833"/>
                </a:lnTo>
                <a:lnTo>
                  <a:pt x="35742" y="64060"/>
                </a:lnTo>
                <a:lnTo>
                  <a:pt x="35489" y="64250"/>
                </a:lnTo>
                <a:lnTo>
                  <a:pt x="35363" y="64338"/>
                </a:lnTo>
                <a:lnTo>
                  <a:pt x="35236" y="64414"/>
                </a:lnTo>
                <a:lnTo>
                  <a:pt x="35097" y="64477"/>
                </a:lnTo>
                <a:lnTo>
                  <a:pt x="34971" y="64540"/>
                </a:lnTo>
                <a:lnTo>
                  <a:pt x="34668" y="64641"/>
                </a:lnTo>
                <a:lnTo>
                  <a:pt x="34352" y="64730"/>
                </a:lnTo>
                <a:lnTo>
                  <a:pt x="34023" y="64780"/>
                </a:lnTo>
                <a:lnTo>
                  <a:pt x="33682" y="64818"/>
                </a:lnTo>
                <a:lnTo>
                  <a:pt x="33354" y="64831"/>
                </a:lnTo>
                <a:lnTo>
                  <a:pt x="33013" y="64806"/>
                </a:lnTo>
                <a:lnTo>
                  <a:pt x="32848" y="64780"/>
                </a:lnTo>
                <a:lnTo>
                  <a:pt x="32697" y="64755"/>
                </a:lnTo>
                <a:lnTo>
                  <a:pt x="32545" y="64717"/>
                </a:lnTo>
                <a:lnTo>
                  <a:pt x="32394" y="64679"/>
                </a:lnTo>
                <a:lnTo>
                  <a:pt x="31585" y="64414"/>
                </a:lnTo>
                <a:lnTo>
                  <a:pt x="30776" y="64136"/>
                </a:lnTo>
                <a:lnTo>
                  <a:pt x="29981" y="63845"/>
                </a:lnTo>
                <a:lnTo>
                  <a:pt x="29185" y="63542"/>
                </a:lnTo>
                <a:lnTo>
                  <a:pt x="27593" y="62911"/>
                </a:lnTo>
                <a:lnTo>
                  <a:pt x="26014" y="62292"/>
                </a:lnTo>
                <a:lnTo>
                  <a:pt x="26102" y="62039"/>
                </a:lnTo>
                <a:lnTo>
                  <a:pt x="30840" y="62607"/>
                </a:lnTo>
                <a:lnTo>
                  <a:pt x="30903" y="62102"/>
                </a:lnTo>
                <a:lnTo>
                  <a:pt x="26645" y="61332"/>
                </a:lnTo>
                <a:lnTo>
                  <a:pt x="27214" y="61193"/>
                </a:lnTo>
                <a:lnTo>
                  <a:pt x="27770" y="61066"/>
                </a:lnTo>
                <a:lnTo>
                  <a:pt x="28338" y="60953"/>
                </a:lnTo>
                <a:lnTo>
                  <a:pt x="28881" y="60852"/>
                </a:lnTo>
                <a:lnTo>
                  <a:pt x="29437" y="60763"/>
                </a:lnTo>
                <a:lnTo>
                  <a:pt x="29981" y="60687"/>
                </a:lnTo>
                <a:lnTo>
                  <a:pt x="30511" y="60637"/>
                </a:lnTo>
                <a:lnTo>
                  <a:pt x="31042" y="60599"/>
                </a:lnTo>
                <a:lnTo>
                  <a:pt x="31572" y="60586"/>
                </a:lnTo>
                <a:close/>
                <a:moveTo>
                  <a:pt x="12811" y="60460"/>
                </a:moveTo>
                <a:lnTo>
                  <a:pt x="12950" y="60700"/>
                </a:lnTo>
                <a:lnTo>
                  <a:pt x="7354" y="65197"/>
                </a:lnTo>
                <a:lnTo>
                  <a:pt x="7569" y="65500"/>
                </a:lnTo>
                <a:lnTo>
                  <a:pt x="7910" y="65374"/>
                </a:lnTo>
                <a:lnTo>
                  <a:pt x="8238" y="65235"/>
                </a:lnTo>
                <a:lnTo>
                  <a:pt x="8554" y="65071"/>
                </a:lnTo>
                <a:lnTo>
                  <a:pt x="8857" y="64894"/>
                </a:lnTo>
                <a:lnTo>
                  <a:pt x="9148" y="64704"/>
                </a:lnTo>
                <a:lnTo>
                  <a:pt x="9438" y="64502"/>
                </a:lnTo>
                <a:lnTo>
                  <a:pt x="9716" y="64288"/>
                </a:lnTo>
                <a:lnTo>
                  <a:pt x="9982" y="64060"/>
                </a:lnTo>
                <a:lnTo>
                  <a:pt x="10525" y="63605"/>
                </a:lnTo>
                <a:lnTo>
                  <a:pt x="11068" y="63138"/>
                </a:lnTo>
                <a:lnTo>
                  <a:pt x="11333" y="62923"/>
                </a:lnTo>
                <a:lnTo>
                  <a:pt x="11611" y="62696"/>
                </a:lnTo>
                <a:lnTo>
                  <a:pt x="11889" y="62481"/>
                </a:lnTo>
                <a:lnTo>
                  <a:pt x="12180" y="62279"/>
                </a:lnTo>
                <a:lnTo>
                  <a:pt x="12079" y="62494"/>
                </a:lnTo>
                <a:lnTo>
                  <a:pt x="11952" y="62709"/>
                </a:lnTo>
                <a:lnTo>
                  <a:pt x="11813" y="62923"/>
                </a:lnTo>
                <a:lnTo>
                  <a:pt x="11662" y="63151"/>
                </a:lnTo>
                <a:lnTo>
                  <a:pt x="11485" y="63378"/>
                </a:lnTo>
                <a:lnTo>
                  <a:pt x="11295" y="63618"/>
                </a:lnTo>
                <a:lnTo>
                  <a:pt x="10891" y="64111"/>
                </a:lnTo>
                <a:lnTo>
                  <a:pt x="10436" y="64603"/>
                </a:lnTo>
                <a:lnTo>
                  <a:pt x="9944" y="65096"/>
                </a:lnTo>
                <a:lnTo>
                  <a:pt x="9413" y="65589"/>
                </a:lnTo>
                <a:lnTo>
                  <a:pt x="8870" y="66069"/>
                </a:lnTo>
                <a:lnTo>
                  <a:pt x="8314" y="66536"/>
                </a:lnTo>
                <a:lnTo>
                  <a:pt x="7758" y="66966"/>
                </a:lnTo>
                <a:lnTo>
                  <a:pt x="7190" y="67383"/>
                </a:lnTo>
                <a:lnTo>
                  <a:pt x="6634" y="67749"/>
                </a:lnTo>
                <a:lnTo>
                  <a:pt x="6103" y="68077"/>
                </a:lnTo>
                <a:lnTo>
                  <a:pt x="5850" y="68216"/>
                </a:lnTo>
                <a:lnTo>
                  <a:pt x="5598" y="68343"/>
                </a:lnTo>
                <a:lnTo>
                  <a:pt x="5358" y="68469"/>
                </a:lnTo>
                <a:lnTo>
                  <a:pt x="5118" y="68570"/>
                </a:lnTo>
                <a:lnTo>
                  <a:pt x="4890" y="68646"/>
                </a:lnTo>
                <a:lnTo>
                  <a:pt x="4688" y="68722"/>
                </a:lnTo>
                <a:lnTo>
                  <a:pt x="4397" y="68785"/>
                </a:lnTo>
                <a:lnTo>
                  <a:pt x="4107" y="68835"/>
                </a:lnTo>
                <a:lnTo>
                  <a:pt x="3804" y="68873"/>
                </a:lnTo>
                <a:lnTo>
                  <a:pt x="3526" y="68886"/>
                </a:lnTo>
                <a:lnTo>
                  <a:pt x="3235" y="68873"/>
                </a:lnTo>
                <a:lnTo>
                  <a:pt x="2957" y="68848"/>
                </a:lnTo>
                <a:lnTo>
                  <a:pt x="2679" y="68810"/>
                </a:lnTo>
                <a:lnTo>
                  <a:pt x="2427" y="68747"/>
                </a:lnTo>
                <a:lnTo>
                  <a:pt x="2174" y="68671"/>
                </a:lnTo>
                <a:lnTo>
                  <a:pt x="1947" y="68583"/>
                </a:lnTo>
                <a:lnTo>
                  <a:pt x="1719" y="68469"/>
                </a:lnTo>
                <a:lnTo>
                  <a:pt x="1517" y="68355"/>
                </a:lnTo>
                <a:lnTo>
                  <a:pt x="1340" y="68216"/>
                </a:lnTo>
                <a:lnTo>
                  <a:pt x="1189" y="68065"/>
                </a:lnTo>
                <a:lnTo>
                  <a:pt x="1050" y="67901"/>
                </a:lnTo>
                <a:lnTo>
                  <a:pt x="949" y="67711"/>
                </a:lnTo>
                <a:lnTo>
                  <a:pt x="860" y="67534"/>
                </a:lnTo>
                <a:lnTo>
                  <a:pt x="810" y="67332"/>
                </a:lnTo>
                <a:lnTo>
                  <a:pt x="784" y="67130"/>
                </a:lnTo>
                <a:lnTo>
                  <a:pt x="784" y="66915"/>
                </a:lnTo>
                <a:lnTo>
                  <a:pt x="797" y="66700"/>
                </a:lnTo>
                <a:lnTo>
                  <a:pt x="847" y="66473"/>
                </a:lnTo>
                <a:lnTo>
                  <a:pt x="911" y="66246"/>
                </a:lnTo>
                <a:lnTo>
                  <a:pt x="999" y="66018"/>
                </a:lnTo>
                <a:lnTo>
                  <a:pt x="1113" y="65791"/>
                </a:lnTo>
                <a:lnTo>
                  <a:pt x="1239" y="65564"/>
                </a:lnTo>
                <a:lnTo>
                  <a:pt x="1403" y="65336"/>
                </a:lnTo>
                <a:lnTo>
                  <a:pt x="1568" y="65121"/>
                </a:lnTo>
                <a:lnTo>
                  <a:pt x="1770" y="64907"/>
                </a:lnTo>
                <a:lnTo>
                  <a:pt x="1984" y="64704"/>
                </a:lnTo>
                <a:lnTo>
                  <a:pt x="2224" y="64502"/>
                </a:lnTo>
                <a:lnTo>
                  <a:pt x="2477" y="64313"/>
                </a:lnTo>
                <a:lnTo>
                  <a:pt x="2957" y="63997"/>
                </a:lnTo>
                <a:lnTo>
                  <a:pt x="3437" y="63694"/>
                </a:lnTo>
                <a:lnTo>
                  <a:pt x="3930" y="63416"/>
                </a:lnTo>
                <a:lnTo>
                  <a:pt x="4423" y="63151"/>
                </a:lnTo>
                <a:lnTo>
                  <a:pt x="4928" y="62911"/>
                </a:lnTo>
                <a:lnTo>
                  <a:pt x="5433" y="62683"/>
                </a:lnTo>
                <a:lnTo>
                  <a:pt x="5951" y="62469"/>
                </a:lnTo>
                <a:lnTo>
                  <a:pt x="6469" y="62254"/>
                </a:lnTo>
                <a:lnTo>
                  <a:pt x="7000" y="62064"/>
                </a:lnTo>
                <a:lnTo>
                  <a:pt x="7531" y="61887"/>
                </a:lnTo>
                <a:lnTo>
                  <a:pt x="8061" y="61711"/>
                </a:lnTo>
                <a:lnTo>
                  <a:pt x="8604" y="61546"/>
                </a:lnTo>
                <a:lnTo>
                  <a:pt x="9678" y="61243"/>
                </a:lnTo>
                <a:lnTo>
                  <a:pt x="10777" y="60953"/>
                </a:lnTo>
                <a:lnTo>
                  <a:pt x="11788" y="60713"/>
                </a:lnTo>
                <a:lnTo>
                  <a:pt x="12811" y="60460"/>
                </a:lnTo>
                <a:close/>
                <a:moveTo>
                  <a:pt x="15401" y="67193"/>
                </a:moveTo>
                <a:lnTo>
                  <a:pt x="15427" y="67559"/>
                </a:lnTo>
                <a:lnTo>
                  <a:pt x="15427" y="67938"/>
                </a:lnTo>
                <a:lnTo>
                  <a:pt x="15414" y="68330"/>
                </a:lnTo>
                <a:lnTo>
                  <a:pt x="15389" y="68722"/>
                </a:lnTo>
                <a:lnTo>
                  <a:pt x="15326" y="69126"/>
                </a:lnTo>
                <a:lnTo>
                  <a:pt x="15262" y="69530"/>
                </a:lnTo>
                <a:lnTo>
                  <a:pt x="15161" y="69934"/>
                </a:lnTo>
                <a:lnTo>
                  <a:pt x="15060" y="70339"/>
                </a:lnTo>
                <a:lnTo>
                  <a:pt x="14934" y="70743"/>
                </a:lnTo>
                <a:lnTo>
                  <a:pt x="14795" y="71147"/>
                </a:lnTo>
                <a:lnTo>
                  <a:pt x="14643" y="71551"/>
                </a:lnTo>
                <a:lnTo>
                  <a:pt x="14466" y="71956"/>
                </a:lnTo>
                <a:lnTo>
                  <a:pt x="14290" y="72347"/>
                </a:lnTo>
                <a:lnTo>
                  <a:pt x="14100" y="72726"/>
                </a:lnTo>
                <a:lnTo>
                  <a:pt x="13885" y="73105"/>
                </a:lnTo>
                <a:lnTo>
                  <a:pt x="13671" y="73472"/>
                </a:lnTo>
                <a:lnTo>
                  <a:pt x="13443" y="73825"/>
                </a:lnTo>
                <a:lnTo>
                  <a:pt x="13216" y="74166"/>
                </a:lnTo>
                <a:lnTo>
                  <a:pt x="12976" y="74495"/>
                </a:lnTo>
                <a:lnTo>
                  <a:pt x="12723" y="74811"/>
                </a:lnTo>
                <a:lnTo>
                  <a:pt x="12470" y="75101"/>
                </a:lnTo>
                <a:lnTo>
                  <a:pt x="12205" y="75379"/>
                </a:lnTo>
                <a:lnTo>
                  <a:pt x="11940" y="75644"/>
                </a:lnTo>
                <a:lnTo>
                  <a:pt x="11674" y="75884"/>
                </a:lnTo>
                <a:lnTo>
                  <a:pt x="11397" y="76099"/>
                </a:lnTo>
                <a:lnTo>
                  <a:pt x="11119" y="76289"/>
                </a:lnTo>
                <a:lnTo>
                  <a:pt x="10841" y="76453"/>
                </a:lnTo>
                <a:lnTo>
                  <a:pt x="10575" y="76592"/>
                </a:lnTo>
                <a:lnTo>
                  <a:pt x="10297" y="76693"/>
                </a:lnTo>
                <a:lnTo>
                  <a:pt x="10019" y="76781"/>
                </a:lnTo>
                <a:lnTo>
                  <a:pt x="9880" y="76807"/>
                </a:lnTo>
                <a:lnTo>
                  <a:pt x="9742" y="76819"/>
                </a:lnTo>
                <a:lnTo>
                  <a:pt x="9603" y="76832"/>
                </a:lnTo>
                <a:lnTo>
                  <a:pt x="9476" y="76844"/>
                </a:lnTo>
                <a:lnTo>
                  <a:pt x="9438" y="76440"/>
                </a:lnTo>
                <a:lnTo>
                  <a:pt x="9438" y="76061"/>
                </a:lnTo>
                <a:lnTo>
                  <a:pt x="9438" y="75682"/>
                </a:lnTo>
                <a:lnTo>
                  <a:pt x="9464" y="75316"/>
                </a:lnTo>
                <a:lnTo>
                  <a:pt x="9514" y="74962"/>
                </a:lnTo>
                <a:lnTo>
                  <a:pt x="9565" y="74608"/>
                </a:lnTo>
                <a:lnTo>
                  <a:pt x="9640" y="74267"/>
                </a:lnTo>
                <a:lnTo>
                  <a:pt x="9729" y="73939"/>
                </a:lnTo>
                <a:lnTo>
                  <a:pt x="9830" y="73610"/>
                </a:lnTo>
                <a:lnTo>
                  <a:pt x="9956" y="73282"/>
                </a:lnTo>
                <a:lnTo>
                  <a:pt x="10083" y="72979"/>
                </a:lnTo>
                <a:lnTo>
                  <a:pt x="10222" y="72663"/>
                </a:lnTo>
                <a:lnTo>
                  <a:pt x="10373" y="72372"/>
                </a:lnTo>
                <a:lnTo>
                  <a:pt x="10537" y="72069"/>
                </a:lnTo>
                <a:lnTo>
                  <a:pt x="10714" y="71779"/>
                </a:lnTo>
                <a:lnTo>
                  <a:pt x="10891" y="71501"/>
                </a:lnTo>
                <a:lnTo>
                  <a:pt x="11081" y="71210"/>
                </a:lnTo>
                <a:lnTo>
                  <a:pt x="11283" y="70932"/>
                </a:lnTo>
                <a:lnTo>
                  <a:pt x="11700" y="70389"/>
                </a:lnTo>
                <a:lnTo>
                  <a:pt x="12142" y="69859"/>
                </a:lnTo>
                <a:lnTo>
                  <a:pt x="12597" y="69341"/>
                </a:lnTo>
                <a:lnTo>
                  <a:pt x="13064" y="68823"/>
                </a:lnTo>
                <a:lnTo>
                  <a:pt x="13544" y="68317"/>
                </a:lnTo>
                <a:lnTo>
                  <a:pt x="14492" y="67282"/>
                </a:lnTo>
                <a:lnTo>
                  <a:pt x="13696" y="69656"/>
                </a:lnTo>
                <a:lnTo>
                  <a:pt x="14125" y="69846"/>
                </a:lnTo>
                <a:lnTo>
                  <a:pt x="15401" y="67193"/>
                </a:lnTo>
                <a:close/>
                <a:moveTo>
                  <a:pt x="20707" y="66334"/>
                </a:moveTo>
                <a:lnTo>
                  <a:pt x="21655" y="68835"/>
                </a:lnTo>
                <a:lnTo>
                  <a:pt x="22615" y="71349"/>
                </a:lnTo>
                <a:lnTo>
                  <a:pt x="23095" y="72600"/>
                </a:lnTo>
                <a:lnTo>
                  <a:pt x="23563" y="73851"/>
                </a:lnTo>
                <a:lnTo>
                  <a:pt x="24018" y="75114"/>
                </a:lnTo>
                <a:lnTo>
                  <a:pt x="24447" y="76377"/>
                </a:lnTo>
                <a:lnTo>
                  <a:pt x="24523" y="76617"/>
                </a:lnTo>
                <a:lnTo>
                  <a:pt x="24599" y="76857"/>
                </a:lnTo>
                <a:lnTo>
                  <a:pt x="24649" y="77110"/>
                </a:lnTo>
                <a:lnTo>
                  <a:pt x="24687" y="77362"/>
                </a:lnTo>
                <a:lnTo>
                  <a:pt x="24712" y="77602"/>
                </a:lnTo>
                <a:lnTo>
                  <a:pt x="24725" y="77855"/>
                </a:lnTo>
                <a:lnTo>
                  <a:pt x="24712" y="78095"/>
                </a:lnTo>
                <a:lnTo>
                  <a:pt x="24687" y="78335"/>
                </a:lnTo>
                <a:lnTo>
                  <a:pt x="24637" y="78575"/>
                </a:lnTo>
                <a:lnTo>
                  <a:pt x="24561" y="78803"/>
                </a:lnTo>
                <a:lnTo>
                  <a:pt x="24460" y="79030"/>
                </a:lnTo>
                <a:lnTo>
                  <a:pt x="24346" y="79245"/>
                </a:lnTo>
                <a:lnTo>
                  <a:pt x="24194" y="79459"/>
                </a:lnTo>
                <a:lnTo>
                  <a:pt x="24030" y="79662"/>
                </a:lnTo>
                <a:lnTo>
                  <a:pt x="23828" y="79851"/>
                </a:lnTo>
                <a:lnTo>
                  <a:pt x="23588" y="80028"/>
                </a:lnTo>
                <a:lnTo>
                  <a:pt x="23525" y="80066"/>
                </a:lnTo>
                <a:lnTo>
                  <a:pt x="23436" y="80104"/>
                </a:lnTo>
                <a:lnTo>
                  <a:pt x="23259" y="80167"/>
                </a:lnTo>
                <a:lnTo>
                  <a:pt x="23045" y="80192"/>
                </a:lnTo>
                <a:lnTo>
                  <a:pt x="22830" y="80205"/>
                </a:lnTo>
                <a:lnTo>
                  <a:pt x="22615" y="80205"/>
                </a:lnTo>
                <a:lnTo>
                  <a:pt x="22413" y="80167"/>
                </a:lnTo>
                <a:lnTo>
                  <a:pt x="22325" y="80142"/>
                </a:lnTo>
                <a:lnTo>
                  <a:pt x="22236" y="80104"/>
                </a:lnTo>
                <a:lnTo>
                  <a:pt x="22160" y="80066"/>
                </a:lnTo>
                <a:lnTo>
                  <a:pt x="22097" y="80028"/>
                </a:lnTo>
                <a:lnTo>
                  <a:pt x="21781" y="79763"/>
                </a:lnTo>
                <a:lnTo>
                  <a:pt x="21491" y="79497"/>
                </a:lnTo>
                <a:lnTo>
                  <a:pt x="21213" y="79207"/>
                </a:lnTo>
                <a:lnTo>
                  <a:pt x="20948" y="78916"/>
                </a:lnTo>
                <a:lnTo>
                  <a:pt x="20707" y="78613"/>
                </a:lnTo>
                <a:lnTo>
                  <a:pt x="20480" y="78297"/>
                </a:lnTo>
                <a:lnTo>
                  <a:pt x="20265" y="77981"/>
                </a:lnTo>
                <a:lnTo>
                  <a:pt x="20088" y="77640"/>
                </a:lnTo>
                <a:lnTo>
                  <a:pt x="19912" y="77299"/>
                </a:lnTo>
                <a:lnTo>
                  <a:pt x="19773" y="76946"/>
                </a:lnTo>
                <a:lnTo>
                  <a:pt x="19634" y="76579"/>
                </a:lnTo>
                <a:lnTo>
                  <a:pt x="19533" y="76213"/>
                </a:lnTo>
                <a:lnTo>
                  <a:pt x="19444" y="75821"/>
                </a:lnTo>
                <a:lnTo>
                  <a:pt x="19381" y="75430"/>
                </a:lnTo>
                <a:lnTo>
                  <a:pt x="19330" y="75038"/>
                </a:lnTo>
                <a:lnTo>
                  <a:pt x="19318" y="74621"/>
                </a:lnTo>
                <a:lnTo>
                  <a:pt x="19293" y="73636"/>
                </a:lnTo>
                <a:lnTo>
                  <a:pt x="19280" y="72638"/>
                </a:lnTo>
                <a:lnTo>
                  <a:pt x="19280" y="70654"/>
                </a:lnTo>
                <a:lnTo>
                  <a:pt x="19293" y="68684"/>
                </a:lnTo>
                <a:lnTo>
                  <a:pt x="19293" y="66700"/>
                </a:lnTo>
                <a:lnTo>
                  <a:pt x="19394" y="66688"/>
                </a:lnTo>
                <a:lnTo>
                  <a:pt x="20341" y="70275"/>
                </a:lnTo>
                <a:lnTo>
                  <a:pt x="21289" y="73851"/>
                </a:lnTo>
                <a:lnTo>
                  <a:pt x="21301" y="73863"/>
                </a:lnTo>
                <a:lnTo>
                  <a:pt x="21453" y="73863"/>
                </a:lnTo>
                <a:lnTo>
                  <a:pt x="21845" y="73851"/>
                </a:lnTo>
                <a:lnTo>
                  <a:pt x="20316" y="66460"/>
                </a:lnTo>
                <a:lnTo>
                  <a:pt x="20707" y="66334"/>
                </a:lnTo>
                <a:close/>
                <a:moveTo>
                  <a:pt x="23083" y="0"/>
                </a:moveTo>
                <a:lnTo>
                  <a:pt x="22944" y="316"/>
                </a:lnTo>
                <a:lnTo>
                  <a:pt x="22805" y="632"/>
                </a:lnTo>
                <a:lnTo>
                  <a:pt x="22729" y="783"/>
                </a:lnTo>
                <a:lnTo>
                  <a:pt x="22666" y="948"/>
                </a:lnTo>
                <a:lnTo>
                  <a:pt x="22615" y="1099"/>
                </a:lnTo>
                <a:lnTo>
                  <a:pt x="22577" y="1263"/>
                </a:lnTo>
                <a:lnTo>
                  <a:pt x="21743" y="5268"/>
                </a:lnTo>
                <a:lnTo>
                  <a:pt x="20910" y="9260"/>
                </a:lnTo>
                <a:lnTo>
                  <a:pt x="20101" y="13264"/>
                </a:lnTo>
                <a:lnTo>
                  <a:pt x="19709" y="15273"/>
                </a:lnTo>
                <a:lnTo>
                  <a:pt x="19318" y="17269"/>
                </a:lnTo>
                <a:lnTo>
                  <a:pt x="19217" y="17762"/>
                </a:lnTo>
                <a:lnTo>
                  <a:pt x="19166" y="17989"/>
                </a:lnTo>
                <a:lnTo>
                  <a:pt x="19103" y="18216"/>
                </a:lnTo>
                <a:lnTo>
                  <a:pt x="19027" y="18419"/>
                </a:lnTo>
                <a:lnTo>
                  <a:pt x="18951" y="18633"/>
                </a:lnTo>
                <a:lnTo>
                  <a:pt x="18863" y="18823"/>
                </a:lnTo>
                <a:lnTo>
                  <a:pt x="18762" y="19012"/>
                </a:lnTo>
                <a:lnTo>
                  <a:pt x="18648" y="19202"/>
                </a:lnTo>
                <a:lnTo>
                  <a:pt x="18522" y="19379"/>
                </a:lnTo>
                <a:lnTo>
                  <a:pt x="18383" y="19543"/>
                </a:lnTo>
                <a:lnTo>
                  <a:pt x="18219" y="19694"/>
                </a:lnTo>
                <a:lnTo>
                  <a:pt x="18029" y="19846"/>
                </a:lnTo>
                <a:lnTo>
                  <a:pt x="17827" y="19998"/>
                </a:lnTo>
                <a:lnTo>
                  <a:pt x="17600" y="20137"/>
                </a:lnTo>
                <a:lnTo>
                  <a:pt x="17360" y="20263"/>
                </a:lnTo>
                <a:lnTo>
                  <a:pt x="16993" y="20427"/>
                </a:lnTo>
                <a:lnTo>
                  <a:pt x="16639" y="20579"/>
                </a:lnTo>
                <a:lnTo>
                  <a:pt x="16286" y="20705"/>
                </a:lnTo>
                <a:lnTo>
                  <a:pt x="15919" y="20819"/>
                </a:lnTo>
                <a:lnTo>
                  <a:pt x="15566" y="20907"/>
                </a:lnTo>
                <a:lnTo>
                  <a:pt x="15212" y="20983"/>
                </a:lnTo>
                <a:lnTo>
                  <a:pt x="14858" y="21046"/>
                </a:lnTo>
                <a:lnTo>
                  <a:pt x="14504" y="21097"/>
                </a:lnTo>
                <a:lnTo>
                  <a:pt x="14138" y="21122"/>
                </a:lnTo>
                <a:lnTo>
                  <a:pt x="13784" y="21135"/>
                </a:lnTo>
                <a:lnTo>
                  <a:pt x="13418" y="21135"/>
                </a:lnTo>
                <a:lnTo>
                  <a:pt x="13052" y="21122"/>
                </a:lnTo>
                <a:lnTo>
                  <a:pt x="12685" y="21084"/>
                </a:lnTo>
                <a:lnTo>
                  <a:pt x="12306" y="21046"/>
                </a:lnTo>
                <a:lnTo>
                  <a:pt x="11927" y="20983"/>
                </a:lnTo>
                <a:lnTo>
                  <a:pt x="11535" y="20920"/>
                </a:lnTo>
                <a:lnTo>
                  <a:pt x="11068" y="20831"/>
                </a:lnTo>
                <a:lnTo>
                  <a:pt x="10588" y="20756"/>
                </a:lnTo>
                <a:lnTo>
                  <a:pt x="10121" y="20705"/>
                </a:lnTo>
                <a:lnTo>
                  <a:pt x="9640" y="20667"/>
                </a:lnTo>
                <a:lnTo>
                  <a:pt x="9160" y="20642"/>
                </a:lnTo>
                <a:lnTo>
                  <a:pt x="8693" y="20629"/>
                </a:lnTo>
                <a:lnTo>
                  <a:pt x="8213" y="20642"/>
                </a:lnTo>
                <a:lnTo>
                  <a:pt x="7745" y="20667"/>
                </a:lnTo>
                <a:lnTo>
                  <a:pt x="7265" y="20718"/>
                </a:lnTo>
                <a:lnTo>
                  <a:pt x="6798" y="20793"/>
                </a:lnTo>
                <a:lnTo>
                  <a:pt x="6330" y="20882"/>
                </a:lnTo>
                <a:lnTo>
                  <a:pt x="5863" y="20996"/>
                </a:lnTo>
                <a:lnTo>
                  <a:pt x="5408" y="21135"/>
                </a:lnTo>
                <a:lnTo>
                  <a:pt x="4941" y="21299"/>
                </a:lnTo>
                <a:lnTo>
                  <a:pt x="4486" y="21488"/>
                </a:lnTo>
                <a:lnTo>
                  <a:pt x="4044" y="21716"/>
                </a:lnTo>
                <a:lnTo>
                  <a:pt x="3854" y="21817"/>
                </a:lnTo>
                <a:lnTo>
                  <a:pt x="3665" y="21918"/>
                </a:lnTo>
                <a:lnTo>
                  <a:pt x="3500" y="22044"/>
                </a:lnTo>
                <a:lnTo>
                  <a:pt x="3349" y="22158"/>
                </a:lnTo>
                <a:lnTo>
                  <a:pt x="3197" y="22284"/>
                </a:lnTo>
                <a:lnTo>
                  <a:pt x="3071" y="22410"/>
                </a:lnTo>
                <a:lnTo>
                  <a:pt x="2945" y="22549"/>
                </a:lnTo>
                <a:lnTo>
                  <a:pt x="2831" y="22688"/>
                </a:lnTo>
                <a:lnTo>
                  <a:pt x="2730" y="22827"/>
                </a:lnTo>
                <a:lnTo>
                  <a:pt x="2641" y="22966"/>
                </a:lnTo>
                <a:lnTo>
                  <a:pt x="2566" y="23118"/>
                </a:lnTo>
                <a:lnTo>
                  <a:pt x="2490" y="23257"/>
                </a:lnTo>
                <a:lnTo>
                  <a:pt x="2439" y="23408"/>
                </a:lnTo>
                <a:lnTo>
                  <a:pt x="2401" y="23560"/>
                </a:lnTo>
                <a:lnTo>
                  <a:pt x="2363" y="23712"/>
                </a:lnTo>
                <a:lnTo>
                  <a:pt x="2351" y="23876"/>
                </a:lnTo>
                <a:lnTo>
                  <a:pt x="2338" y="24027"/>
                </a:lnTo>
                <a:lnTo>
                  <a:pt x="2338" y="24179"/>
                </a:lnTo>
                <a:lnTo>
                  <a:pt x="2363" y="24331"/>
                </a:lnTo>
                <a:lnTo>
                  <a:pt x="2389" y="24495"/>
                </a:lnTo>
                <a:lnTo>
                  <a:pt x="2427" y="24646"/>
                </a:lnTo>
                <a:lnTo>
                  <a:pt x="2477" y="24798"/>
                </a:lnTo>
                <a:lnTo>
                  <a:pt x="2540" y="24950"/>
                </a:lnTo>
                <a:lnTo>
                  <a:pt x="2616" y="25101"/>
                </a:lnTo>
                <a:lnTo>
                  <a:pt x="2705" y="25240"/>
                </a:lnTo>
                <a:lnTo>
                  <a:pt x="2806" y="25392"/>
                </a:lnTo>
                <a:lnTo>
                  <a:pt x="2919" y="25531"/>
                </a:lnTo>
                <a:lnTo>
                  <a:pt x="3033" y="25670"/>
                </a:lnTo>
                <a:lnTo>
                  <a:pt x="3172" y="25809"/>
                </a:lnTo>
                <a:lnTo>
                  <a:pt x="3324" y="25935"/>
                </a:lnTo>
                <a:lnTo>
                  <a:pt x="3488" y="26061"/>
                </a:lnTo>
                <a:lnTo>
                  <a:pt x="3665" y="26188"/>
                </a:lnTo>
                <a:lnTo>
                  <a:pt x="3943" y="26364"/>
                </a:lnTo>
                <a:lnTo>
                  <a:pt x="4246" y="26529"/>
                </a:lnTo>
                <a:lnTo>
                  <a:pt x="4562" y="26668"/>
                </a:lnTo>
                <a:lnTo>
                  <a:pt x="4890" y="26794"/>
                </a:lnTo>
                <a:lnTo>
                  <a:pt x="5231" y="26895"/>
                </a:lnTo>
                <a:lnTo>
                  <a:pt x="5572" y="26971"/>
                </a:lnTo>
                <a:lnTo>
                  <a:pt x="5737" y="26996"/>
                </a:lnTo>
                <a:lnTo>
                  <a:pt x="5901" y="27009"/>
                </a:lnTo>
                <a:lnTo>
                  <a:pt x="6065" y="27021"/>
                </a:lnTo>
                <a:lnTo>
                  <a:pt x="6229" y="27021"/>
                </a:lnTo>
                <a:lnTo>
                  <a:pt x="6545" y="27009"/>
                </a:lnTo>
                <a:lnTo>
                  <a:pt x="6874" y="26983"/>
                </a:lnTo>
                <a:lnTo>
                  <a:pt x="7190" y="26946"/>
                </a:lnTo>
                <a:lnTo>
                  <a:pt x="7505" y="26908"/>
                </a:lnTo>
                <a:lnTo>
                  <a:pt x="7809" y="26857"/>
                </a:lnTo>
                <a:lnTo>
                  <a:pt x="8112" y="26807"/>
                </a:lnTo>
                <a:lnTo>
                  <a:pt x="8415" y="26731"/>
                </a:lnTo>
                <a:lnTo>
                  <a:pt x="8718" y="26655"/>
                </a:lnTo>
                <a:lnTo>
                  <a:pt x="9009" y="26579"/>
                </a:lnTo>
                <a:lnTo>
                  <a:pt x="9299" y="26491"/>
                </a:lnTo>
                <a:lnTo>
                  <a:pt x="9590" y="26390"/>
                </a:lnTo>
                <a:lnTo>
                  <a:pt x="9868" y="26289"/>
                </a:lnTo>
                <a:lnTo>
                  <a:pt x="10146" y="26175"/>
                </a:lnTo>
                <a:lnTo>
                  <a:pt x="10424" y="26049"/>
                </a:lnTo>
                <a:lnTo>
                  <a:pt x="10702" y="25922"/>
                </a:lnTo>
                <a:lnTo>
                  <a:pt x="10967" y="25783"/>
                </a:lnTo>
                <a:lnTo>
                  <a:pt x="11498" y="25493"/>
                </a:lnTo>
                <a:lnTo>
                  <a:pt x="12016" y="25177"/>
                </a:lnTo>
                <a:lnTo>
                  <a:pt x="12521" y="24836"/>
                </a:lnTo>
                <a:lnTo>
                  <a:pt x="13026" y="24470"/>
                </a:lnTo>
                <a:lnTo>
                  <a:pt x="13506" y="24078"/>
                </a:lnTo>
                <a:lnTo>
                  <a:pt x="13986" y="23661"/>
                </a:lnTo>
                <a:lnTo>
                  <a:pt x="14454" y="23232"/>
                </a:lnTo>
                <a:lnTo>
                  <a:pt x="14909" y="22777"/>
                </a:lnTo>
                <a:lnTo>
                  <a:pt x="15098" y="22587"/>
                </a:lnTo>
                <a:lnTo>
                  <a:pt x="15300" y="22398"/>
                </a:lnTo>
                <a:lnTo>
                  <a:pt x="15730" y="22031"/>
                </a:lnTo>
                <a:lnTo>
                  <a:pt x="16172" y="21678"/>
                </a:lnTo>
                <a:lnTo>
                  <a:pt x="16614" y="21349"/>
                </a:lnTo>
                <a:lnTo>
                  <a:pt x="17536" y="20692"/>
                </a:lnTo>
                <a:lnTo>
                  <a:pt x="17991" y="20351"/>
                </a:lnTo>
                <a:lnTo>
                  <a:pt x="18446" y="20023"/>
                </a:lnTo>
                <a:lnTo>
                  <a:pt x="18787" y="20313"/>
                </a:lnTo>
                <a:lnTo>
                  <a:pt x="18636" y="21615"/>
                </a:lnTo>
                <a:lnTo>
                  <a:pt x="18484" y="22903"/>
                </a:lnTo>
                <a:lnTo>
                  <a:pt x="18408" y="23547"/>
                </a:lnTo>
                <a:lnTo>
                  <a:pt x="18345" y="24192"/>
                </a:lnTo>
                <a:lnTo>
                  <a:pt x="18294" y="24849"/>
                </a:lnTo>
                <a:lnTo>
                  <a:pt x="18257" y="25493"/>
                </a:lnTo>
                <a:lnTo>
                  <a:pt x="18244" y="25708"/>
                </a:lnTo>
                <a:lnTo>
                  <a:pt x="18219" y="25910"/>
                </a:lnTo>
                <a:lnTo>
                  <a:pt x="18193" y="26112"/>
                </a:lnTo>
                <a:lnTo>
                  <a:pt x="18156" y="26314"/>
                </a:lnTo>
                <a:lnTo>
                  <a:pt x="18105" y="26503"/>
                </a:lnTo>
                <a:lnTo>
                  <a:pt x="18054" y="26680"/>
                </a:lnTo>
                <a:lnTo>
                  <a:pt x="17991" y="26870"/>
                </a:lnTo>
                <a:lnTo>
                  <a:pt x="17928" y="27034"/>
                </a:lnTo>
                <a:lnTo>
                  <a:pt x="17840" y="27211"/>
                </a:lnTo>
                <a:lnTo>
                  <a:pt x="17764" y="27362"/>
                </a:lnTo>
                <a:lnTo>
                  <a:pt x="17675" y="27527"/>
                </a:lnTo>
                <a:lnTo>
                  <a:pt x="17574" y="27678"/>
                </a:lnTo>
                <a:lnTo>
                  <a:pt x="17372" y="27969"/>
                </a:lnTo>
                <a:lnTo>
                  <a:pt x="17145" y="28247"/>
                </a:lnTo>
                <a:lnTo>
                  <a:pt x="16905" y="28499"/>
                </a:lnTo>
                <a:lnTo>
                  <a:pt x="16639" y="28727"/>
                </a:lnTo>
                <a:lnTo>
                  <a:pt x="16362" y="28954"/>
                </a:lnTo>
                <a:lnTo>
                  <a:pt x="16084" y="29156"/>
                </a:lnTo>
                <a:lnTo>
                  <a:pt x="15780" y="29333"/>
                </a:lnTo>
                <a:lnTo>
                  <a:pt x="15490" y="29510"/>
                </a:lnTo>
                <a:lnTo>
                  <a:pt x="15187" y="29674"/>
                </a:lnTo>
                <a:lnTo>
                  <a:pt x="14871" y="29813"/>
                </a:lnTo>
                <a:lnTo>
                  <a:pt x="14479" y="29977"/>
                </a:lnTo>
                <a:lnTo>
                  <a:pt x="14087" y="30116"/>
                </a:lnTo>
                <a:lnTo>
                  <a:pt x="13683" y="30255"/>
                </a:lnTo>
                <a:lnTo>
                  <a:pt x="13266" y="30369"/>
                </a:lnTo>
                <a:lnTo>
                  <a:pt x="12849" y="30470"/>
                </a:lnTo>
                <a:lnTo>
                  <a:pt x="12420" y="30559"/>
                </a:lnTo>
                <a:lnTo>
                  <a:pt x="11573" y="30723"/>
                </a:lnTo>
                <a:lnTo>
                  <a:pt x="10702" y="30874"/>
                </a:lnTo>
                <a:lnTo>
                  <a:pt x="9843" y="31026"/>
                </a:lnTo>
                <a:lnTo>
                  <a:pt x="9413" y="31102"/>
                </a:lnTo>
                <a:lnTo>
                  <a:pt x="8983" y="31203"/>
                </a:lnTo>
                <a:lnTo>
                  <a:pt x="8567" y="31304"/>
                </a:lnTo>
                <a:lnTo>
                  <a:pt x="8150" y="31418"/>
                </a:lnTo>
                <a:lnTo>
                  <a:pt x="7480" y="31620"/>
                </a:lnTo>
                <a:lnTo>
                  <a:pt x="6811" y="31834"/>
                </a:lnTo>
                <a:lnTo>
                  <a:pt x="6154" y="32074"/>
                </a:lnTo>
                <a:lnTo>
                  <a:pt x="5497" y="32327"/>
                </a:lnTo>
                <a:lnTo>
                  <a:pt x="4852" y="32605"/>
                </a:lnTo>
                <a:lnTo>
                  <a:pt x="4221" y="32896"/>
                </a:lnTo>
                <a:lnTo>
                  <a:pt x="3589" y="33186"/>
                </a:lnTo>
                <a:lnTo>
                  <a:pt x="2957" y="33502"/>
                </a:lnTo>
                <a:lnTo>
                  <a:pt x="2755" y="33628"/>
                </a:lnTo>
                <a:lnTo>
                  <a:pt x="2566" y="33767"/>
                </a:lnTo>
                <a:lnTo>
                  <a:pt x="2401" y="33919"/>
                </a:lnTo>
                <a:lnTo>
                  <a:pt x="2250" y="34083"/>
                </a:lnTo>
                <a:lnTo>
                  <a:pt x="2136" y="34260"/>
                </a:lnTo>
                <a:lnTo>
                  <a:pt x="2022" y="34449"/>
                </a:lnTo>
                <a:lnTo>
                  <a:pt x="1947" y="34651"/>
                </a:lnTo>
                <a:lnTo>
                  <a:pt x="1871" y="34854"/>
                </a:lnTo>
                <a:lnTo>
                  <a:pt x="1833" y="35068"/>
                </a:lnTo>
                <a:lnTo>
                  <a:pt x="1795" y="35283"/>
                </a:lnTo>
                <a:lnTo>
                  <a:pt x="1782" y="35510"/>
                </a:lnTo>
                <a:lnTo>
                  <a:pt x="1782" y="35725"/>
                </a:lnTo>
                <a:lnTo>
                  <a:pt x="1795" y="35953"/>
                </a:lnTo>
                <a:lnTo>
                  <a:pt x="1820" y="36180"/>
                </a:lnTo>
                <a:lnTo>
                  <a:pt x="1858" y="36407"/>
                </a:lnTo>
                <a:lnTo>
                  <a:pt x="1921" y="36635"/>
                </a:lnTo>
                <a:lnTo>
                  <a:pt x="1972" y="36812"/>
                </a:lnTo>
                <a:lnTo>
                  <a:pt x="2048" y="36976"/>
                </a:lnTo>
                <a:lnTo>
                  <a:pt x="2136" y="37140"/>
                </a:lnTo>
                <a:lnTo>
                  <a:pt x="2224" y="37279"/>
                </a:lnTo>
                <a:lnTo>
                  <a:pt x="2338" y="37418"/>
                </a:lnTo>
                <a:lnTo>
                  <a:pt x="2465" y="37544"/>
                </a:lnTo>
                <a:lnTo>
                  <a:pt x="2591" y="37658"/>
                </a:lnTo>
                <a:lnTo>
                  <a:pt x="2730" y="37759"/>
                </a:lnTo>
                <a:lnTo>
                  <a:pt x="2881" y="37848"/>
                </a:lnTo>
                <a:lnTo>
                  <a:pt x="3046" y="37936"/>
                </a:lnTo>
                <a:lnTo>
                  <a:pt x="3210" y="38012"/>
                </a:lnTo>
                <a:lnTo>
                  <a:pt x="3387" y="38075"/>
                </a:lnTo>
                <a:lnTo>
                  <a:pt x="3564" y="38125"/>
                </a:lnTo>
                <a:lnTo>
                  <a:pt x="3741" y="38163"/>
                </a:lnTo>
                <a:lnTo>
                  <a:pt x="3943" y="38189"/>
                </a:lnTo>
                <a:lnTo>
                  <a:pt x="4132" y="38214"/>
                </a:lnTo>
                <a:lnTo>
                  <a:pt x="4536" y="38239"/>
                </a:lnTo>
                <a:lnTo>
                  <a:pt x="4941" y="38264"/>
                </a:lnTo>
                <a:lnTo>
                  <a:pt x="5547" y="38264"/>
                </a:lnTo>
                <a:lnTo>
                  <a:pt x="5737" y="38239"/>
                </a:lnTo>
                <a:lnTo>
                  <a:pt x="6052" y="38189"/>
                </a:lnTo>
                <a:lnTo>
                  <a:pt x="6356" y="38138"/>
                </a:lnTo>
                <a:lnTo>
                  <a:pt x="6659" y="38075"/>
                </a:lnTo>
                <a:lnTo>
                  <a:pt x="6949" y="37999"/>
                </a:lnTo>
                <a:lnTo>
                  <a:pt x="7253" y="37923"/>
                </a:lnTo>
                <a:lnTo>
                  <a:pt x="7531" y="37835"/>
                </a:lnTo>
                <a:lnTo>
                  <a:pt x="7821" y="37746"/>
                </a:lnTo>
                <a:lnTo>
                  <a:pt x="8099" y="37645"/>
                </a:lnTo>
                <a:lnTo>
                  <a:pt x="8377" y="37544"/>
                </a:lnTo>
                <a:lnTo>
                  <a:pt x="8655" y="37431"/>
                </a:lnTo>
                <a:lnTo>
                  <a:pt x="8920" y="37317"/>
                </a:lnTo>
                <a:lnTo>
                  <a:pt x="9186" y="37191"/>
                </a:lnTo>
                <a:lnTo>
                  <a:pt x="9438" y="37052"/>
                </a:lnTo>
                <a:lnTo>
                  <a:pt x="9691" y="36913"/>
                </a:lnTo>
                <a:lnTo>
                  <a:pt x="10196" y="36622"/>
                </a:lnTo>
                <a:lnTo>
                  <a:pt x="10676" y="36306"/>
                </a:lnTo>
                <a:lnTo>
                  <a:pt x="11156" y="35953"/>
                </a:lnTo>
                <a:lnTo>
                  <a:pt x="11611" y="35586"/>
                </a:lnTo>
                <a:lnTo>
                  <a:pt x="12053" y="35195"/>
                </a:lnTo>
                <a:lnTo>
                  <a:pt x="12470" y="34778"/>
                </a:lnTo>
                <a:lnTo>
                  <a:pt x="12887" y="34336"/>
                </a:lnTo>
                <a:lnTo>
                  <a:pt x="13292" y="33881"/>
                </a:lnTo>
                <a:lnTo>
                  <a:pt x="13683" y="33401"/>
                </a:lnTo>
                <a:lnTo>
                  <a:pt x="13923" y="33072"/>
                </a:lnTo>
                <a:lnTo>
                  <a:pt x="14163" y="32719"/>
                </a:lnTo>
                <a:lnTo>
                  <a:pt x="14378" y="32365"/>
                </a:lnTo>
                <a:lnTo>
                  <a:pt x="14593" y="32011"/>
                </a:lnTo>
                <a:lnTo>
                  <a:pt x="15022" y="31291"/>
                </a:lnTo>
                <a:lnTo>
                  <a:pt x="15237" y="30937"/>
                </a:lnTo>
                <a:lnTo>
                  <a:pt x="15465" y="30584"/>
                </a:lnTo>
                <a:lnTo>
                  <a:pt x="15692" y="30243"/>
                </a:lnTo>
                <a:lnTo>
                  <a:pt x="15945" y="29914"/>
                </a:lnTo>
                <a:lnTo>
                  <a:pt x="16197" y="29598"/>
                </a:lnTo>
                <a:lnTo>
                  <a:pt x="16475" y="29295"/>
                </a:lnTo>
                <a:lnTo>
                  <a:pt x="16627" y="29156"/>
                </a:lnTo>
                <a:lnTo>
                  <a:pt x="16778" y="29017"/>
                </a:lnTo>
                <a:lnTo>
                  <a:pt x="16943" y="28891"/>
                </a:lnTo>
                <a:lnTo>
                  <a:pt x="17120" y="28765"/>
                </a:lnTo>
                <a:lnTo>
                  <a:pt x="17284" y="28651"/>
                </a:lnTo>
                <a:lnTo>
                  <a:pt x="17473" y="28537"/>
                </a:lnTo>
                <a:lnTo>
                  <a:pt x="17663" y="28436"/>
                </a:lnTo>
                <a:lnTo>
                  <a:pt x="17865" y="28335"/>
                </a:lnTo>
                <a:lnTo>
                  <a:pt x="17764" y="29914"/>
                </a:lnTo>
                <a:lnTo>
                  <a:pt x="17663" y="31519"/>
                </a:lnTo>
                <a:lnTo>
                  <a:pt x="17625" y="32327"/>
                </a:lnTo>
                <a:lnTo>
                  <a:pt x="17587" y="33136"/>
                </a:lnTo>
                <a:lnTo>
                  <a:pt x="17562" y="33944"/>
                </a:lnTo>
                <a:lnTo>
                  <a:pt x="17562" y="34753"/>
                </a:lnTo>
                <a:lnTo>
                  <a:pt x="17562" y="35220"/>
                </a:lnTo>
                <a:lnTo>
                  <a:pt x="17549" y="35447"/>
                </a:lnTo>
                <a:lnTo>
                  <a:pt x="17524" y="35662"/>
                </a:lnTo>
                <a:lnTo>
                  <a:pt x="17486" y="35877"/>
                </a:lnTo>
                <a:lnTo>
                  <a:pt x="17448" y="36079"/>
                </a:lnTo>
                <a:lnTo>
                  <a:pt x="17397" y="36281"/>
                </a:lnTo>
                <a:lnTo>
                  <a:pt x="17334" y="36483"/>
                </a:lnTo>
                <a:lnTo>
                  <a:pt x="17259" y="36660"/>
                </a:lnTo>
                <a:lnTo>
                  <a:pt x="17170" y="36850"/>
                </a:lnTo>
                <a:lnTo>
                  <a:pt x="17056" y="37026"/>
                </a:lnTo>
                <a:lnTo>
                  <a:pt x="16943" y="37191"/>
                </a:lnTo>
                <a:lnTo>
                  <a:pt x="16804" y="37355"/>
                </a:lnTo>
                <a:lnTo>
                  <a:pt x="16639" y="37506"/>
                </a:lnTo>
                <a:lnTo>
                  <a:pt x="16475" y="37658"/>
                </a:lnTo>
                <a:lnTo>
                  <a:pt x="16273" y="37797"/>
                </a:lnTo>
                <a:lnTo>
                  <a:pt x="15919" y="38037"/>
                </a:lnTo>
                <a:lnTo>
                  <a:pt x="15566" y="38302"/>
                </a:lnTo>
                <a:lnTo>
                  <a:pt x="14858" y="38820"/>
                </a:lnTo>
                <a:lnTo>
                  <a:pt x="14504" y="39060"/>
                </a:lnTo>
                <a:lnTo>
                  <a:pt x="14138" y="39288"/>
                </a:lnTo>
                <a:lnTo>
                  <a:pt x="13949" y="39389"/>
                </a:lnTo>
                <a:lnTo>
                  <a:pt x="13759" y="39477"/>
                </a:lnTo>
                <a:lnTo>
                  <a:pt x="13569" y="39566"/>
                </a:lnTo>
                <a:lnTo>
                  <a:pt x="13380" y="39641"/>
                </a:lnTo>
                <a:lnTo>
                  <a:pt x="13127" y="39730"/>
                </a:lnTo>
                <a:lnTo>
                  <a:pt x="12887" y="39806"/>
                </a:lnTo>
                <a:lnTo>
                  <a:pt x="12647" y="39869"/>
                </a:lnTo>
                <a:lnTo>
                  <a:pt x="12395" y="39919"/>
                </a:lnTo>
                <a:lnTo>
                  <a:pt x="11889" y="40020"/>
                </a:lnTo>
                <a:lnTo>
                  <a:pt x="11371" y="40109"/>
                </a:lnTo>
                <a:lnTo>
                  <a:pt x="10866" y="40185"/>
                </a:lnTo>
                <a:lnTo>
                  <a:pt x="10348" y="40273"/>
                </a:lnTo>
                <a:lnTo>
                  <a:pt x="9843" y="40374"/>
                </a:lnTo>
                <a:lnTo>
                  <a:pt x="9590" y="40437"/>
                </a:lnTo>
                <a:lnTo>
                  <a:pt x="9350" y="40500"/>
                </a:lnTo>
                <a:lnTo>
                  <a:pt x="8642" y="40715"/>
                </a:lnTo>
                <a:lnTo>
                  <a:pt x="7935" y="40930"/>
                </a:lnTo>
                <a:lnTo>
                  <a:pt x="7581" y="41044"/>
                </a:lnTo>
                <a:lnTo>
                  <a:pt x="7240" y="41170"/>
                </a:lnTo>
                <a:lnTo>
                  <a:pt x="6899" y="41296"/>
                </a:lnTo>
                <a:lnTo>
                  <a:pt x="6558" y="41448"/>
                </a:lnTo>
                <a:lnTo>
                  <a:pt x="6229" y="41599"/>
                </a:lnTo>
                <a:lnTo>
                  <a:pt x="5914" y="41776"/>
                </a:lnTo>
                <a:lnTo>
                  <a:pt x="5598" y="41966"/>
                </a:lnTo>
                <a:lnTo>
                  <a:pt x="5307" y="42181"/>
                </a:lnTo>
                <a:lnTo>
                  <a:pt x="5017" y="42408"/>
                </a:lnTo>
                <a:lnTo>
                  <a:pt x="4739" y="42661"/>
                </a:lnTo>
                <a:lnTo>
                  <a:pt x="4473" y="42938"/>
                </a:lnTo>
                <a:lnTo>
                  <a:pt x="4233" y="43229"/>
                </a:lnTo>
                <a:lnTo>
                  <a:pt x="3993" y="43557"/>
                </a:lnTo>
                <a:lnTo>
                  <a:pt x="3778" y="43886"/>
                </a:lnTo>
                <a:lnTo>
                  <a:pt x="3677" y="44050"/>
                </a:lnTo>
                <a:lnTo>
                  <a:pt x="3576" y="44227"/>
                </a:lnTo>
                <a:lnTo>
                  <a:pt x="3500" y="44404"/>
                </a:lnTo>
                <a:lnTo>
                  <a:pt x="3437" y="44581"/>
                </a:lnTo>
                <a:lnTo>
                  <a:pt x="3387" y="44770"/>
                </a:lnTo>
                <a:lnTo>
                  <a:pt x="3349" y="44947"/>
                </a:lnTo>
                <a:lnTo>
                  <a:pt x="3336" y="45137"/>
                </a:lnTo>
                <a:lnTo>
                  <a:pt x="3349" y="45326"/>
                </a:lnTo>
                <a:lnTo>
                  <a:pt x="3387" y="45516"/>
                </a:lnTo>
                <a:lnTo>
                  <a:pt x="3450" y="45705"/>
                </a:lnTo>
                <a:lnTo>
                  <a:pt x="3538" y="45895"/>
                </a:lnTo>
                <a:lnTo>
                  <a:pt x="3652" y="46097"/>
                </a:lnTo>
                <a:lnTo>
                  <a:pt x="3791" y="46273"/>
                </a:lnTo>
                <a:lnTo>
                  <a:pt x="3930" y="46438"/>
                </a:lnTo>
                <a:lnTo>
                  <a:pt x="4082" y="46589"/>
                </a:lnTo>
                <a:lnTo>
                  <a:pt x="4246" y="46716"/>
                </a:lnTo>
                <a:lnTo>
                  <a:pt x="4410" y="46842"/>
                </a:lnTo>
                <a:lnTo>
                  <a:pt x="4587" y="46943"/>
                </a:lnTo>
                <a:lnTo>
                  <a:pt x="4776" y="47031"/>
                </a:lnTo>
                <a:lnTo>
                  <a:pt x="4966" y="47107"/>
                </a:lnTo>
                <a:lnTo>
                  <a:pt x="5155" y="47170"/>
                </a:lnTo>
                <a:lnTo>
                  <a:pt x="5358" y="47208"/>
                </a:lnTo>
                <a:lnTo>
                  <a:pt x="5572" y="47234"/>
                </a:lnTo>
                <a:lnTo>
                  <a:pt x="5775" y="47246"/>
                </a:lnTo>
                <a:lnTo>
                  <a:pt x="5989" y="47246"/>
                </a:lnTo>
                <a:lnTo>
                  <a:pt x="6217" y="47221"/>
                </a:lnTo>
                <a:lnTo>
                  <a:pt x="6431" y="47183"/>
                </a:lnTo>
                <a:lnTo>
                  <a:pt x="6659" y="47133"/>
                </a:lnTo>
                <a:lnTo>
                  <a:pt x="6987" y="47044"/>
                </a:lnTo>
                <a:lnTo>
                  <a:pt x="7316" y="46956"/>
                </a:lnTo>
                <a:lnTo>
                  <a:pt x="7632" y="46842"/>
                </a:lnTo>
                <a:lnTo>
                  <a:pt x="7935" y="46741"/>
                </a:lnTo>
                <a:lnTo>
                  <a:pt x="8238" y="46615"/>
                </a:lnTo>
                <a:lnTo>
                  <a:pt x="8541" y="46488"/>
                </a:lnTo>
                <a:lnTo>
                  <a:pt x="8832" y="46362"/>
                </a:lnTo>
                <a:lnTo>
                  <a:pt x="9122" y="46210"/>
                </a:lnTo>
                <a:lnTo>
                  <a:pt x="9400" y="46071"/>
                </a:lnTo>
                <a:lnTo>
                  <a:pt x="9678" y="45920"/>
                </a:lnTo>
                <a:lnTo>
                  <a:pt x="9944" y="45756"/>
                </a:lnTo>
                <a:lnTo>
                  <a:pt x="10209" y="45579"/>
                </a:lnTo>
                <a:lnTo>
                  <a:pt x="10474" y="45414"/>
                </a:lnTo>
                <a:lnTo>
                  <a:pt x="10727" y="45225"/>
                </a:lnTo>
                <a:lnTo>
                  <a:pt x="10980" y="45035"/>
                </a:lnTo>
                <a:lnTo>
                  <a:pt x="11220" y="44846"/>
                </a:lnTo>
                <a:lnTo>
                  <a:pt x="11460" y="44644"/>
                </a:lnTo>
                <a:lnTo>
                  <a:pt x="11687" y="44442"/>
                </a:lnTo>
                <a:lnTo>
                  <a:pt x="11914" y="44227"/>
                </a:lnTo>
                <a:lnTo>
                  <a:pt x="12142" y="44000"/>
                </a:lnTo>
                <a:lnTo>
                  <a:pt x="12369" y="43772"/>
                </a:lnTo>
                <a:lnTo>
                  <a:pt x="12584" y="43545"/>
                </a:lnTo>
                <a:lnTo>
                  <a:pt x="13001" y="43065"/>
                </a:lnTo>
                <a:lnTo>
                  <a:pt x="13393" y="42559"/>
                </a:lnTo>
                <a:lnTo>
                  <a:pt x="13772" y="42029"/>
                </a:lnTo>
                <a:lnTo>
                  <a:pt x="14138" y="41473"/>
                </a:lnTo>
                <a:lnTo>
                  <a:pt x="14492" y="40905"/>
                </a:lnTo>
                <a:lnTo>
                  <a:pt x="14631" y="40677"/>
                </a:lnTo>
                <a:lnTo>
                  <a:pt x="14770" y="40450"/>
                </a:lnTo>
                <a:lnTo>
                  <a:pt x="15086" y="40020"/>
                </a:lnTo>
                <a:lnTo>
                  <a:pt x="15414" y="39591"/>
                </a:lnTo>
                <a:lnTo>
                  <a:pt x="15755" y="39187"/>
                </a:lnTo>
                <a:lnTo>
                  <a:pt x="16450" y="38365"/>
                </a:lnTo>
                <a:lnTo>
                  <a:pt x="16804" y="37961"/>
                </a:lnTo>
                <a:lnTo>
                  <a:pt x="17145" y="37544"/>
                </a:lnTo>
                <a:lnTo>
                  <a:pt x="17221" y="38214"/>
                </a:lnTo>
                <a:lnTo>
                  <a:pt x="17284" y="38871"/>
                </a:lnTo>
                <a:lnTo>
                  <a:pt x="17309" y="39515"/>
                </a:lnTo>
                <a:lnTo>
                  <a:pt x="17334" y="40147"/>
                </a:lnTo>
                <a:lnTo>
                  <a:pt x="17372" y="41397"/>
                </a:lnTo>
                <a:lnTo>
                  <a:pt x="17385" y="42004"/>
                </a:lnTo>
                <a:lnTo>
                  <a:pt x="17423" y="42610"/>
                </a:lnTo>
                <a:lnTo>
                  <a:pt x="17423" y="42938"/>
                </a:lnTo>
                <a:lnTo>
                  <a:pt x="17423" y="43254"/>
                </a:lnTo>
                <a:lnTo>
                  <a:pt x="17385" y="43557"/>
                </a:lnTo>
                <a:lnTo>
                  <a:pt x="17347" y="43861"/>
                </a:lnTo>
                <a:lnTo>
                  <a:pt x="17284" y="44151"/>
                </a:lnTo>
                <a:lnTo>
                  <a:pt x="17195" y="44429"/>
                </a:lnTo>
                <a:lnTo>
                  <a:pt x="17107" y="44707"/>
                </a:lnTo>
                <a:lnTo>
                  <a:pt x="16993" y="44985"/>
                </a:lnTo>
                <a:lnTo>
                  <a:pt x="16867" y="45250"/>
                </a:lnTo>
                <a:lnTo>
                  <a:pt x="16741" y="45503"/>
                </a:lnTo>
                <a:lnTo>
                  <a:pt x="16589" y="45768"/>
                </a:lnTo>
                <a:lnTo>
                  <a:pt x="16437" y="46021"/>
                </a:lnTo>
                <a:lnTo>
                  <a:pt x="16260" y="46273"/>
                </a:lnTo>
                <a:lnTo>
                  <a:pt x="16084" y="46526"/>
                </a:lnTo>
                <a:lnTo>
                  <a:pt x="15717" y="47031"/>
                </a:lnTo>
                <a:lnTo>
                  <a:pt x="15490" y="47309"/>
                </a:lnTo>
                <a:lnTo>
                  <a:pt x="15262" y="47587"/>
                </a:lnTo>
                <a:lnTo>
                  <a:pt x="15035" y="47840"/>
                </a:lnTo>
                <a:lnTo>
                  <a:pt x="14795" y="48093"/>
                </a:lnTo>
                <a:lnTo>
                  <a:pt x="14555" y="48320"/>
                </a:lnTo>
                <a:lnTo>
                  <a:pt x="14302" y="48547"/>
                </a:lnTo>
                <a:lnTo>
                  <a:pt x="14050" y="48762"/>
                </a:lnTo>
                <a:lnTo>
                  <a:pt x="13784" y="48964"/>
                </a:lnTo>
                <a:lnTo>
                  <a:pt x="13506" y="49141"/>
                </a:lnTo>
                <a:lnTo>
                  <a:pt x="13228" y="49318"/>
                </a:lnTo>
                <a:lnTo>
                  <a:pt x="12938" y="49482"/>
                </a:lnTo>
                <a:lnTo>
                  <a:pt x="12635" y="49634"/>
                </a:lnTo>
                <a:lnTo>
                  <a:pt x="12319" y="49773"/>
                </a:lnTo>
                <a:lnTo>
                  <a:pt x="11990" y="49899"/>
                </a:lnTo>
                <a:lnTo>
                  <a:pt x="11662" y="50000"/>
                </a:lnTo>
                <a:lnTo>
                  <a:pt x="11308" y="50101"/>
                </a:lnTo>
                <a:lnTo>
                  <a:pt x="10361" y="50354"/>
                </a:lnTo>
                <a:lnTo>
                  <a:pt x="9413" y="50619"/>
                </a:lnTo>
                <a:lnTo>
                  <a:pt x="8466" y="50884"/>
                </a:lnTo>
                <a:lnTo>
                  <a:pt x="7518" y="51175"/>
                </a:lnTo>
                <a:lnTo>
                  <a:pt x="5636" y="51756"/>
                </a:lnTo>
                <a:lnTo>
                  <a:pt x="3753" y="52350"/>
                </a:lnTo>
                <a:lnTo>
                  <a:pt x="3526" y="52438"/>
                </a:lnTo>
                <a:lnTo>
                  <a:pt x="3298" y="52527"/>
                </a:lnTo>
                <a:lnTo>
                  <a:pt x="3071" y="52628"/>
                </a:lnTo>
                <a:lnTo>
                  <a:pt x="2856" y="52741"/>
                </a:lnTo>
                <a:lnTo>
                  <a:pt x="2654" y="52868"/>
                </a:lnTo>
                <a:lnTo>
                  <a:pt x="2452" y="52994"/>
                </a:lnTo>
                <a:lnTo>
                  <a:pt x="2262" y="53133"/>
                </a:lnTo>
                <a:lnTo>
                  <a:pt x="2073" y="53285"/>
                </a:lnTo>
                <a:lnTo>
                  <a:pt x="1896" y="53449"/>
                </a:lnTo>
                <a:lnTo>
                  <a:pt x="1732" y="53613"/>
                </a:lnTo>
                <a:lnTo>
                  <a:pt x="1568" y="53803"/>
                </a:lnTo>
                <a:lnTo>
                  <a:pt x="1416" y="53992"/>
                </a:lnTo>
                <a:lnTo>
                  <a:pt x="1277" y="54194"/>
                </a:lnTo>
                <a:lnTo>
                  <a:pt x="1151" y="54409"/>
                </a:lnTo>
                <a:lnTo>
                  <a:pt x="1024" y="54624"/>
                </a:lnTo>
                <a:lnTo>
                  <a:pt x="911" y="54864"/>
                </a:lnTo>
                <a:lnTo>
                  <a:pt x="835" y="55053"/>
                </a:lnTo>
                <a:lnTo>
                  <a:pt x="772" y="55243"/>
                </a:lnTo>
                <a:lnTo>
                  <a:pt x="721" y="55432"/>
                </a:lnTo>
                <a:lnTo>
                  <a:pt x="683" y="55609"/>
                </a:lnTo>
                <a:lnTo>
                  <a:pt x="671" y="55786"/>
                </a:lnTo>
                <a:lnTo>
                  <a:pt x="683" y="55963"/>
                </a:lnTo>
                <a:lnTo>
                  <a:pt x="696" y="56127"/>
                </a:lnTo>
                <a:lnTo>
                  <a:pt x="734" y="56291"/>
                </a:lnTo>
                <a:lnTo>
                  <a:pt x="797" y="56443"/>
                </a:lnTo>
                <a:lnTo>
                  <a:pt x="860" y="56607"/>
                </a:lnTo>
                <a:lnTo>
                  <a:pt x="961" y="56746"/>
                </a:lnTo>
                <a:lnTo>
                  <a:pt x="1062" y="56898"/>
                </a:lnTo>
                <a:lnTo>
                  <a:pt x="1189" y="57036"/>
                </a:lnTo>
                <a:lnTo>
                  <a:pt x="1328" y="57175"/>
                </a:lnTo>
                <a:lnTo>
                  <a:pt x="1492" y="57302"/>
                </a:lnTo>
                <a:lnTo>
                  <a:pt x="1669" y="57441"/>
                </a:lnTo>
                <a:lnTo>
                  <a:pt x="1947" y="57618"/>
                </a:lnTo>
                <a:lnTo>
                  <a:pt x="2237" y="57769"/>
                </a:lnTo>
                <a:lnTo>
                  <a:pt x="2515" y="57896"/>
                </a:lnTo>
                <a:lnTo>
                  <a:pt x="2806" y="57997"/>
                </a:lnTo>
                <a:lnTo>
                  <a:pt x="3096" y="58072"/>
                </a:lnTo>
                <a:lnTo>
                  <a:pt x="3387" y="58136"/>
                </a:lnTo>
                <a:lnTo>
                  <a:pt x="3677" y="58173"/>
                </a:lnTo>
                <a:lnTo>
                  <a:pt x="3968" y="58186"/>
                </a:lnTo>
                <a:lnTo>
                  <a:pt x="4259" y="58186"/>
                </a:lnTo>
                <a:lnTo>
                  <a:pt x="4549" y="58161"/>
                </a:lnTo>
                <a:lnTo>
                  <a:pt x="4852" y="58123"/>
                </a:lnTo>
                <a:lnTo>
                  <a:pt x="5143" y="58072"/>
                </a:lnTo>
                <a:lnTo>
                  <a:pt x="5446" y="58009"/>
                </a:lnTo>
                <a:lnTo>
                  <a:pt x="5737" y="57921"/>
                </a:lnTo>
                <a:lnTo>
                  <a:pt x="6040" y="57832"/>
                </a:lnTo>
                <a:lnTo>
                  <a:pt x="6343" y="57719"/>
                </a:lnTo>
                <a:lnTo>
                  <a:pt x="6684" y="57592"/>
                </a:lnTo>
                <a:lnTo>
                  <a:pt x="7013" y="57453"/>
                </a:lnTo>
                <a:lnTo>
                  <a:pt x="7328" y="57302"/>
                </a:lnTo>
                <a:lnTo>
                  <a:pt x="7644" y="57138"/>
                </a:lnTo>
                <a:lnTo>
                  <a:pt x="7948" y="56973"/>
                </a:lnTo>
                <a:lnTo>
                  <a:pt x="8251" y="56796"/>
                </a:lnTo>
                <a:lnTo>
                  <a:pt x="8541" y="56620"/>
                </a:lnTo>
                <a:lnTo>
                  <a:pt x="8819" y="56430"/>
                </a:lnTo>
                <a:lnTo>
                  <a:pt x="9097" y="56228"/>
                </a:lnTo>
                <a:lnTo>
                  <a:pt x="9362" y="56026"/>
                </a:lnTo>
                <a:lnTo>
                  <a:pt x="9628" y="55811"/>
                </a:lnTo>
                <a:lnTo>
                  <a:pt x="9880" y="55596"/>
                </a:lnTo>
                <a:lnTo>
                  <a:pt x="10133" y="55369"/>
                </a:lnTo>
                <a:lnTo>
                  <a:pt x="10373" y="55142"/>
                </a:lnTo>
                <a:lnTo>
                  <a:pt x="10613" y="54914"/>
                </a:lnTo>
                <a:lnTo>
                  <a:pt x="10841" y="54674"/>
                </a:lnTo>
                <a:lnTo>
                  <a:pt x="11295" y="54169"/>
                </a:lnTo>
                <a:lnTo>
                  <a:pt x="11725" y="53651"/>
                </a:lnTo>
                <a:lnTo>
                  <a:pt x="12142" y="53120"/>
                </a:lnTo>
                <a:lnTo>
                  <a:pt x="12534" y="52577"/>
                </a:lnTo>
                <a:lnTo>
                  <a:pt x="12925" y="52009"/>
                </a:lnTo>
                <a:lnTo>
                  <a:pt x="13304" y="51440"/>
                </a:lnTo>
                <a:lnTo>
                  <a:pt x="13671" y="50859"/>
                </a:lnTo>
                <a:lnTo>
                  <a:pt x="14037" y="50265"/>
                </a:lnTo>
                <a:lnTo>
                  <a:pt x="14391" y="49722"/>
                </a:lnTo>
                <a:lnTo>
                  <a:pt x="14757" y="49192"/>
                </a:lnTo>
                <a:lnTo>
                  <a:pt x="15149" y="48674"/>
                </a:lnTo>
                <a:lnTo>
                  <a:pt x="15553" y="48156"/>
                </a:lnTo>
                <a:lnTo>
                  <a:pt x="16399" y="47107"/>
                </a:lnTo>
                <a:lnTo>
                  <a:pt x="16829" y="46564"/>
                </a:lnTo>
                <a:lnTo>
                  <a:pt x="17271" y="45996"/>
                </a:lnTo>
                <a:lnTo>
                  <a:pt x="17397" y="46766"/>
                </a:lnTo>
                <a:lnTo>
                  <a:pt x="17448" y="47069"/>
                </a:lnTo>
                <a:lnTo>
                  <a:pt x="17473" y="47347"/>
                </a:lnTo>
                <a:lnTo>
                  <a:pt x="17638" y="51124"/>
                </a:lnTo>
                <a:lnTo>
                  <a:pt x="17701" y="53019"/>
                </a:lnTo>
                <a:lnTo>
                  <a:pt x="17776" y="54914"/>
                </a:lnTo>
                <a:lnTo>
                  <a:pt x="17764" y="55192"/>
                </a:lnTo>
                <a:lnTo>
                  <a:pt x="17751" y="55331"/>
                </a:lnTo>
                <a:lnTo>
                  <a:pt x="17739" y="55470"/>
                </a:lnTo>
                <a:lnTo>
                  <a:pt x="17701" y="55609"/>
                </a:lnTo>
                <a:lnTo>
                  <a:pt x="17663" y="55735"/>
                </a:lnTo>
                <a:lnTo>
                  <a:pt x="17612" y="55849"/>
                </a:lnTo>
                <a:lnTo>
                  <a:pt x="17549" y="55963"/>
                </a:lnTo>
                <a:lnTo>
                  <a:pt x="17271" y="56316"/>
                </a:lnTo>
                <a:lnTo>
                  <a:pt x="17006" y="56670"/>
                </a:lnTo>
                <a:lnTo>
                  <a:pt x="16715" y="56999"/>
                </a:lnTo>
                <a:lnTo>
                  <a:pt x="16412" y="57314"/>
                </a:lnTo>
                <a:lnTo>
                  <a:pt x="16109" y="57618"/>
                </a:lnTo>
                <a:lnTo>
                  <a:pt x="15793" y="57908"/>
                </a:lnTo>
                <a:lnTo>
                  <a:pt x="15465" y="58186"/>
                </a:lnTo>
                <a:lnTo>
                  <a:pt x="15123" y="58451"/>
                </a:lnTo>
                <a:lnTo>
                  <a:pt x="14782" y="58691"/>
                </a:lnTo>
                <a:lnTo>
                  <a:pt x="14416" y="58931"/>
                </a:lnTo>
                <a:lnTo>
                  <a:pt x="14037" y="59146"/>
                </a:lnTo>
                <a:lnTo>
                  <a:pt x="13658" y="59336"/>
                </a:lnTo>
                <a:lnTo>
                  <a:pt x="13254" y="59525"/>
                </a:lnTo>
                <a:lnTo>
                  <a:pt x="12837" y="59689"/>
                </a:lnTo>
                <a:lnTo>
                  <a:pt x="12407" y="59828"/>
                </a:lnTo>
                <a:lnTo>
                  <a:pt x="11965" y="59967"/>
                </a:lnTo>
                <a:lnTo>
                  <a:pt x="10158" y="60460"/>
                </a:lnTo>
                <a:lnTo>
                  <a:pt x="9261" y="60713"/>
                </a:lnTo>
                <a:lnTo>
                  <a:pt x="8352" y="60990"/>
                </a:lnTo>
                <a:lnTo>
                  <a:pt x="7467" y="61268"/>
                </a:lnTo>
                <a:lnTo>
                  <a:pt x="6570" y="61572"/>
                </a:lnTo>
                <a:lnTo>
                  <a:pt x="5699" y="61900"/>
                </a:lnTo>
                <a:lnTo>
                  <a:pt x="4827" y="62241"/>
                </a:lnTo>
                <a:lnTo>
                  <a:pt x="4562" y="62367"/>
                </a:lnTo>
                <a:lnTo>
                  <a:pt x="4284" y="62494"/>
                </a:lnTo>
                <a:lnTo>
                  <a:pt x="4018" y="62633"/>
                </a:lnTo>
                <a:lnTo>
                  <a:pt x="3753" y="62784"/>
                </a:lnTo>
                <a:lnTo>
                  <a:pt x="3500" y="62936"/>
                </a:lnTo>
                <a:lnTo>
                  <a:pt x="3248" y="63100"/>
                </a:lnTo>
                <a:lnTo>
                  <a:pt x="2742" y="63441"/>
                </a:lnTo>
                <a:lnTo>
                  <a:pt x="2237" y="63808"/>
                </a:lnTo>
                <a:lnTo>
                  <a:pt x="1757" y="64187"/>
                </a:lnTo>
                <a:lnTo>
                  <a:pt x="1290" y="64578"/>
                </a:lnTo>
                <a:lnTo>
                  <a:pt x="822" y="64970"/>
                </a:lnTo>
                <a:lnTo>
                  <a:pt x="683" y="65109"/>
                </a:lnTo>
                <a:lnTo>
                  <a:pt x="544" y="65260"/>
                </a:lnTo>
                <a:lnTo>
                  <a:pt x="431" y="65412"/>
                </a:lnTo>
                <a:lnTo>
                  <a:pt x="317" y="65576"/>
                </a:lnTo>
                <a:lnTo>
                  <a:pt x="228" y="65740"/>
                </a:lnTo>
                <a:lnTo>
                  <a:pt x="153" y="65917"/>
                </a:lnTo>
                <a:lnTo>
                  <a:pt x="89" y="66107"/>
                </a:lnTo>
                <a:lnTo>
                  <a:pt x="52" y="66296"/>
                </a:lnTo>
                <a:lnTo>
                  <a:pt x="14" y="66486"/>
                </a:lnTo>
                <a:lnTo>
                  <a:pt x="1" y="66675"/>
                </a:lnTo>
                <a:lnTo>
                  <a:pt x="1" y="66877"/>
                </a:lnTo>
                <a:lnTo>
                  <a:pt x="26" y="67067"/>
                </a:lnTo>
                <a:lnTo>
                  <a:pt x="52" y="67269"/>
                </a:lnTo>
                <a:lnTo>
                  <a:pt x="102" y="67471"/>
                </a:lnTo>
                <a:lnTo>
                  <a:pt x="178" y="67673"/>
                </a:lnTo>
                <a:lnTo>
                  <a:pt x="254" y="67875"/>
                </a:lnTo>
                <a:lnTo>
                  <a:pt x="355" y="68065"/>
                </a:lnTo>
                <a:lnTo>
                  <a:pt x="456" y="68242"/>
                </a:lnTo>
                <a:lnTo>
                  <a:pt x="569" y="68406"/>
                </a:lnTo>
                <a:lnTo>
                  <a:pt x="696" y="68570"/>
                </a:lnTo>
                <a:lnTo>
                  <a:pt x="822" y="68722"/>
                </a:lnTo>
                <a:lnTo>
                  <a:pt x="961" y="68848"/>
                </a:lnTo>
                <a:lnTo>
                  <a:pt x="1113" y="68974"/>
                </a:lnTo>
                <a:lnTo>
                  <a:pt x="1264" y="69088"/>
                </a:lnTo>
                <a:lnTo>
                  <a:pt x="1429" y="69189"/>
                </a:lnTo>
                <a:lnTo>
                  <a:pt x="1605" y="69290"/>
                </a:lnTo>
                <a:lnTo>
                  <a:pt x="1795" y="69366"/>
                </a:lnTo>
                <a:lnTo>
                  <a:pt x="1984" y="69429"/>
                </a:lnTo>
                <a:lnTo>
                  <a:pt x="2187" y="69492"/>
                </a:lnTo>
                <a:lnTo>
                  <a:pt x="2389" y="69543"/>
                </a:lnTo>
                <a:lnTo>
                  <a:pt x="2604" y="69568"/>
                </a:lnTo>
                <a:lnTo>
                  <a:pt x="2831" y="69593"/>
                </a:lnTo>
                <a:lnTo>
                  <a:pt x="3147" y="69606"/>
                </a:lnTo>
                <a:lnTo>
                  <a:pt x="3463" y="69606"/>
                </a:lnTo>
                <a:lnTo>
                  <a:pt x="3778" y="69593"/>
                </a:lnTo>
                <a:lnTo>
                  <a:pt x="4082" y="69568"/>
                </a:lnTo>
                <a:lnTo>
                  <a:pt x="4385" y="69518"/>
                </a:lnTo>
                <a:lnTo>
                  <a:pt x="4675" y="69454"/>
                </a:lnTo>
                <a:lnTo>
                  <a:pt x="4966" y="69379"/>
                </a:lnTo>
                <a:lnTo>
                  <a:pt x="5257" y="69290"/>
                </a:lnTo>
                <a:lnTo>
                  <a:pt x="5535" y="69202"/>
                </a:lnTo>
                <a:lnTo>
                  <a:pt x="5812" y="69088"/>
                </a:lnTo>
                <a:lnTo>
                  <a:pt x="6090" y="68962"/>
                </a:lnTo>
                <a:lnTo>
                  <a:pt x="6356" y="68823"/>
                </a:lnTo>
                <a:lnTo>
                  <a:pt x="6634" y="68684"/>
                </a:lnTo>
                <a:lnTo>
                  <a:pt x="6899" y="68520"/>
                </a:lnTo>
                <a:lnTo>
                  <a:pt x="7152" y="68355"/>
                </a:lnTo>
                <a:lnTo>
                  <a:pt x="7417" y="68191"/>
                </a:lnTo>
                <a:lnTo>
                  <a:pt x="7998" y="67762"/>
                </a:lnTo>
                <a:lnTo>
                  <a:pt x="8567" y="67319"/>
                </a:lnTo>
                <a:lnTo>
                  <a:pt x="9110" y="66865"/>
                </a:lnTo>
                <a:lnTo>
                  <a:pt x="9640" y="66397"/>
                </a:lnTo>
                <a:lnTo>
                  <a:pt x="10146" y="65905"/>
                </a:lnTo>
                <a:lnTo>
                  <a:pt x="10638" y="65412"/>
                </a:lnTo>
                <a:lnTo>
                  <a:pt x="11131" y="64894"/>
                </a:lnTo>
                <a:lnTo>
                  <a:pt x="11599" y="64376"/>
                </a:lnTo>
                <a:lnTo>
                  <a:pt x="12053" y="63833"/>
                </a:lnTo>
                <a:lnTo>
                  <a:pt x="12508" y="63290"/>
                </a:lnTo>
                <a:lnTo>
                  <a:pt x="12950" y="62734"/>
                </a:lnTo>
                <a:lnTo>
                  <a:pt x="13380" y="62178"/>
                </a:lnTo>
                <a:lnTo>
                  <a:pt x="13797" y="61609"/>
                </a:lnTo>
                <a:lnTo>
                  <a:pt x="14226" y="61028"/>
                </a:lnTo>
                <a:lnTo>
                  <a:pt x="15048" y="59879"/>
                </a:lnTo>
                <a:lnTo>
                  <a:pt x="15300" y="59525"/>
                </a:lnTo>
                <a:lnTo>
                  <a:pt x="15578" y="59171"/>
                </a:lnTo>
                <a:lnTo>
                  <a:pt x="15856" y="58843"/>
                </a:lnTo>
                <a:lnTo>
                  <a:pt x="16147" y="58515"/>
                </a:lnTo>
                <a:lnTo>
                  <a:pt x="16741" y="57858"/>
                </a:lnTo>
                <a:lnTo>
                  <a:pt x="17322" y="57188"/>
                </a:lnTo>
                <a:lnTo>
                  <a:pt x="17764" y="57441"/>
                </a:lnTo>
                <a:lnTo>
                  <a:pt x="16753" y="60826"/>
                </a:lnTo>
                <a:lnTo>
                  <a:pt x="15730" y="64224"/>
                </a:lnTo>
                <a:lnTo>
                  <a:pt x="15692" y="64338"/>
                </a:lnTo>
                <a:lnTo>
                  <a:pt x="15629" y="64452"/>
                </a:lnTo>
                <a:lnTo>
                  <a:pt x="15553" y="64553"/>
                </a:lnTo>
                <a:lnTo>
                  <a:pt x="15477" y="64654"/>
                </a:lnTo>
                <a:lnTo>
                  <a:pt x="14403" y="65917"/>
                </a:lnTo>
                <a:lnTo>
                  <a:pt x="13317" y="67180"/>
                </a:lnTo>
                <a:lnTo>
                  <a:pt x="12786" y="67812"/>
                </a:lnTo>
                <a:lnTo>
                  <a:pt x="12256" y="68456"/>
                </a:lnTo>
                <a:lnTo>
                  <a:pt x="11725" y="69101"/>
                </a:lnTo>
                <a:lnTo>
                  <a:pt x="11220" y="69758"/>
                </a:lnTo>
                <a:lnTo>
                  <a:pt x="10714" y="70427"/>
                </a:lnTo>
                <a:lnTo>
                  <a:pt x="10474" y="70768"/>
                </a:lnTo>
                <a:lnTo>
                  <a:pt x="10247" y="71109"/>
                </a:lnTo>
                <a:lnTo>
                  <a:pt x="10019" y="71450"/>
                </a:lnTo>
                <a:lnTo>
                  <a:pt x="9805" y="71817"/>
                </a:lnTo>
                <a:lnTo>
                  <a:pt x="9615" y="72170"/>
                </a:lnTo>
                <a:lnTo>
                  <a:pt x="9426" y="72537"/>
                </a:lnTo>
                <a:lnTo>
                  <a:pt x="9261" y="72916"/>
                </a:lnTo>
                <a:lnTo>
                  <a:pt x="9110" y="73295"/>
                </a:lnTo>
                <a:lnTo>
                  <a:pt x="8983" y="73686"/>
                </a:lnTo>
                <a:lnTo>
                  <a:pt x="8882" y="74078"/>
                </a:lnTo>
                <a:lnTo>
                  <a:pt x="8794" y="74482"/>
                </a:lnTo>
                <a:lnTo>
                  <a:pt x="8743" y="74899"/>
                </a:lnTo>
                <a:lnTo>
                  <a:pt x="8706" y="75329"/>
                </a:lnTo>
                <a:lnTo>
                  <a:pt x="8706" y="75771"/>
                </a:lnTo>
                <a:lnTo>
                  <a:pt x="8718" y="76011"/>
                </a:lnTo>
                <a:lnTo>
                  <a:pt x="8756" y="76263"/>
                </a:lnTo>
                <a:lnTo>
                  <a:pt x="8819" y="76529"/>
                </a:lnTo>
                <a:lnTo>
                  <a:pt x="8882" y="76794"/>
                </a:lnTo>
                <a:lnTo>
                  <a:pt x="8983" y="77034"/>
                </a:lnTo>
                <a:lnTo>
                  <a:pt x="9034" y="77135"/>
                </a:lnTo>
                <a:lnTo>
                  <a:pt x="9085" y="77236"/>
                </a:lnTo>
                <a:lnTo>
                  <a:pt x="9148" y="77312"/>
                </a:lnTo>
                <a:lnTo>
                  <a:pt x="9211" y="77388"/>
                </a:lnTo>
                <a:lnTo>
                  <a:pt x="9274" y="77451"/>
                </a:lnTo>
                <a:lnTo>
                  <a:pt x="9350" y="77489"/>
                </a:lnTo>
                <a:lnTo>
                  <a:pt x="9451" y="77514"/>
                </a:lnTo>
                <a:lnTo>
                  <a:pt x="9565" y="77552"/>
                </a:lnTo>
                <a:lnTo>
                  <a:pt x="9678" y="77565"/>
                </a:lnTo>
                <a:lnTo>
                  <a:pt x="9805" y="77577"/>
                </a:lnTo>
                <a:lnTo>
                  <a:pt x="9931" y="77577"/>
                </a:lnTo>
                <a:lnTo>
                  <a:pt x="10070" y="77565"/>
                </a:lnTo>
                <a:lnTo>
                  <a:pt x="10335" y="77527"/>
                </a:lnTo>
                <a:lnTo>
                  <a:pt x="10601" y="77463"/>
                </a:lnTo>
                <a:lnTo>
                  <a:pt x="10853" y="77375"/>
                </a:lnTo>
                <a:lnTo>
                  <a:pt x="11093" y="77261"/>
                </a:lnTo>
                <a:lnTo>
                  <a:pt x="11207" y="77211"/>
                </a:lnTo>
                <a:lnTo>
                  <a:pt x="11308" y="77135"/>
                </a:lnTo>
                <a:lnTo>
                  <a:pt x="11548" y="76958"/>
                </a:lnTo>
                <a:lnTo>
                  <a:pt x="11788" y="76781"/>
                </a:lnTo>
                <a:lnTo>
                  <a:pt x="12016" y="76592"/>
                </a:lnTo>
                <a:lnTo>
                  <a:pt x="12243" y="76390"/>
                </a:lnTo>
                <a:lnTo>
                  <a:pt x="12458" y="76200"/>
                </a:lnTo>
                <a:lnTo>
                  <a:pt x="12673" y="75998"/>
                </a:lnTo>
                <a:lnTo>
                  <a:pt x="12875" y="75783"/>
                </a:lnTo>
                <a:lnTo>
                  <a:pt x="13077" y="75581"/>
                </a:lnTo>
                <a:lnTo>
                  <a:pt x="13456" y="75152"/>
                </a:lnTo>
                <a:lnTo>
                  <a:pt x="13810" y="74697"/>
                </a:lnTo>
                <a:lnTo>
                  <a:pt x="14125" y="74229"/>
                </a:lnTo>
                <a:lnTo>
                  <a:pt x="14429" y="73749"/>
                </a:lnTo>
                <a:lnTo>
                  <a:pt x="14707" y="73257"/>
                </a:lnTo>
                <a:lnTo>
                  <a:pt x="14959" y="72751"/>
                </a:lnTo>
                <a:lnTo>
                  <a:pt x="15199" y="72221"/>
                </a:lnTo>
                <a:lnTo>
                  <a:pt x="15401" y="71690"/>
                </a:lnTo>
                <a:lnTo>
                  <a:pt x="15591" y="71134"/>
                </a:lnTo>
                <a:lnTo>
                  <a:pt x="15742" y="70579"/>
                </a:lnTo>
                <a:lnTo>
                  <a:pt x="15881" y="69998"/>
                </a:lnTo>
                <a:lnTo>
                  <a:pt x="16008" y="69404"/>
                </a:lnTo>
                <a:lnTo>
                  <a:pt x="16488" y="66637"/>
                </a:lnTo>
                <a:lnTo>
                  <a:pt x="16968" y="63858"/>
                </a:lnTo>
                <a:lnTo>
                  <a:pt x="17903" y="58312"/>
                </a:lnTo>
                <a:lnTo>
                  <a:pt x="18042" y="58578"/>
                </a:lnTo>
                <a:lnTo>
                  <a:pt x="18156" y="58843"/>
                </a:lnTo>
                <a:lnTo>
                  <a:pt x="18244" y="59096"/>
                </a:lnTo>
                <a:lnTo>
                  <a:pt x="18320" y="59348"/>
                </a:lnTo>
                <a:lnTo>
                  <a:pt x="18383" y="59601"/>
                </a:lnTo>
                <a:lnTo>
                  <a:pt x="18433" y="59854"/>
                </a:lnTo>
                <a:lnTo>
                  <a:pt x="18522" y="60346"/>
                </a:lnTo>
                <a:lnTo>
                  <a:pt x="18598" y="60776"/>
                </a:lnTo>
                <a:lnTo>
                  <a:pt x="18673" y="61218"/>
                </a:lnTo>
                <a:lnTo>
                  <a:pt x="18838" y="62090"/>
                </a:lnTo>
                <a:lnTo>
                  <a:pt x="18914" y="62519"/>
                </a:lnTo>
                <a:lnTo>
                  <a:pt x="18964" y="62949"/>
                </a:lnTo>
                <a:lnTo>
                  <a:pt x="18989" y="63391"/>
                </a:lnTo>
                <a:lnTo>
                  <a:pt x="19002" y="63605"/>
                </a:lnTo>
                <a:lnTo>
                  <a:pt x="18989" y="63820"/>
                </a:lnTo>
                <a:lnTo>
                  <a:pt x="18926" y="64894"/>
                </a:lnTo>
                <a:lnTo>
                  <a:pt x="18850" y="65980"/>
                </a:lnTo>
                <a:lnTo>
                  <a:pt x="18762" y="67067"/>
                </a:lnTo>
                <a:lnTo>
                  <a:pt x="18661" y="68141"/>
                </a:lnTo>
                <a:lnTo>
                  <a:pt x="18560" y="69227"/>
                </a:lnTo>
                <a:lnTo>
                  <a:pt x="18471" y="70313"/>
                </a:lnTo>
                <a:lnTo>
                  <a:pt x="18396" y="71387"/>
                </a:lnTo>
                <a:lnTo>
                  <a:pt x="18358" y="72474"/>
                </a:lnTo>
                <a:lnTo>
                  <a:pt x="18345" y="73004"/>
                </a:lnTo>
                <a:lnTo>
                  <a:pt x="18358" y="73522"/>
                </a:lnTo>
                <a:lnTo>
                  <a:pt x="18383" y="74040"/>
                </a:lnTo>
                <a:lnTo>
                  <a:pt x="18421" y="74558"/>
                </a:lnTo>
                <a:lnTo>
                  <a:pt x="18484" y="75063"/>
                </a:lnTo>
                <a:lnTo>
                  <a:pt x="18572" y="75569"/>
                </a:lnTo>
                <a:lnTo>
                  <a:pt x="18686" y="76074"/>
                </a:lnTo>
                <a:lnTo>
                  <a:pt x="18812" y="76554"/>
                </a:lnTo>
                <a:lnTo>
                  <a:pt x="18977" y="77047"/>
                </a:lnTo>
                <a:lnTo>
                  <a:pt x="19154" y="77514"/>
                </a:lnTo>
                <a:lnTo>
                  <a:pt x="19255" y="77741"/>
                </a:lnTo>
                <a:lnTo>
                  <a:pt x="19368" y="77981"/>
                </a:lnTo>
                <a:lnTo>
                  <a:pt x="19482" y="78209"/>
                </a:lnTo>
                <a:lnTo>
                  <a:pt x="19608" y="78436"/>
                </a:lnTo>
                <a:lnTo>
                  <a:pt x="19747" y="78651"/>
                </a:lnTo>
                <a:lnTo>
                  <a:pt x="19886" y="78878"/>
                </a:lnTo>
                <a:lnTo>
                  <a:pt x="20038" y="79093"/>
                </a:lnTo>
                <a:lnTo>
                  <a:pt x="20190" y="79308"/>
                </a:lnTo>
                <a:lnTo>
                  <a:pt x="20366" y="79523"/>
                </a:lnTo>
                <a:lnTo>
                  <a:pt x="20531" y="79725"/>
                </a:lnTo>
                <a:lnTo>
                  <a:pt x="20720" y="79927"/>
                </a:lnTo>
                <a:lnTo>
                  <a:pt x="20910" y="80129"/>
                </a:lnTo>
                <a:lnTo>
                  <a:pt x="21200" y="80407"/>
                </a:lnTo>
                <a:lnTo>
                  <a:pt x="21491" y="80659"/>
                </a:lnTo>
                <a:lnTo>
                  <a:pt x="21630" y="80773"/>
                </a:lnTo>
                <a:lnTo>
                  <a:pt x="21781" y="80887"/>
                </a:lnTo>
                <a:lnTo>
                  <a:pt x="21946" y="80975"/>
                </a:lnTo>
                <a:lnTo>
                  <a:pt x="22097" y="81064"/>
                </a:lnTo>
                <a:lnTo>
                  <a:pt x="22261" y="81127"/>
                </a:lnTo>
                <a:lnTo>
                  <a:pt x="22438" y="81177"/>
                </a:lnTo>
                <a:lnTo>
                  <a:pt x="22615" y="81215"/>
                </a:lnTo>
                <a:lnTo>
                  <a:pt x="22792" y="81228"/>
                </a:lnTo>
                <a:lnTo>
                  <a:pt x="22969" y="81228"/>
                </a:lnTo>
                <a:lnTo>
                  <a:pt x="23171" y="81190"/>
                </a:lnTo>
                <a:lnTo>
                  <a:pt x="23361" y="81140"/>
                </a:lnTo>
                <a:lnTo>
                  <a:pt x="23563" y="81064"/>
                </a:lnTo>
                <a:lnTo>
                  <a:pt x="23765" y="80963"/>
                </a:lnTo>
                <a:lnTo>
                  <a:pt x="23954" y="80862"/>
                </a:lnTo>
                <a:lnTo>
                  <a:pt x="24144" y="80735"/>
                </a:lnTo>
                <a:lnTo>
                  <a:pt x="24308" y="80609"/>
                </a:lnTo>
                <a:lnTo>
                  <a:pt x="24472" y="80470"/>
                </a:lnTo>
                <a:lnTo>
                  <a:pt x="24624" y="80331"/>
                </a:lnTo>
                <a:lnTo>
                  <a:pt x="24763" y="80167"/>
                </a:lnTo>
                <a:lnTo>
                  <a:pt x="24877" y="80003"/>
                </a:lnTo>
                <a:lnTo>
                  <a:pt x="24990" y="79838"/>
                </a:lnTo>
                <a:lnTo>
                  <a:pt x="25091" y="79649"/>
                </a:lnTo>
                <a:lnTo>
                  <a:pt x="25180" y="79459"/>
                </a:lnTo>
                <a:lnTo>
                  <a:pt x="25243" y="79270"/>
                </a:lnTo>
                <a:lnTo>
                  <a:pt x="25294" y="79055"/>
                </a:lnTo>
                <a:lnTo>
                  <a:pt x="25331" y="78840"/>
                </a:lnTo>
                <a:lnTo>
                  <a:pt x="25357" y="78626"/>
                </a:lnTo>
                <a:lnTo>
                  <a:pt x="25357" y="78398"/>
                </a:lnTo>
                <a:lnTo>
                  <a:pt x="25344" y="77539"/>
                </a:lnTo>
                <a:lnTo>
                  <a:pt x="25331" y="77110"/>
                </a:lnTo>
                <a:lnTo>
                  <a:pt x="25306" y="76680"/>
                </a:lnTo>
                <a:lnTo>
                  <a:pt x="25256" y="76263"/>
                </a:lnTo>
                <a:lnTo>
                  <a:pt x="25192" y="75846"/>
                </a:lnTo>
                <a:lnTo>
                  <a:pt x="25142" y="75644"/>
                </a:lnTo>
                <a:lnTo>
                  <a:pt x="25091" y="75442"/>
                </a:lnTo>
                <a:lnTo>
                  <a:pt x="25028" y="75240"/>
                </a:lnTo>
                <a:lnTo>
                  <a:pt x="24965" y="75051"/>
                </a:lnTo>
                <a:lnTo>
                  <a:pt x="24485" y="73851"/>
                </a:lnTo>
                <a:lnTo>
                  <a:pt x="23992" y="72638"/>
                </a:lnTo>
                <a:lnTo>
                  <a:pt x="23487" y="71450"/>
                </a:lnTo>
                <a:lnTo>
                  <a:pt x="22969" y="70250"/>
                </a:lnTo>
                <a:lnTo>
                  <a:pt x="21920" y="67875"/>
                </a:lnTo>
                <a:lnTo>
                  <a:pt x="20872" y="65488"/>
                </a:lnTo>
                <a:lnTo>
                  <a:pt x="20569" y="64806"/>
                </a:lnTo>
                <a:lnTo>
                  <a:pt x="20278" y="64098"/>
                </a:lnTo>
                <a:lnTo>
                  <a:pt x="20139" y="63744"/>
                </a:lnTo>
                <a:lnTo>
                  <a:pt x="20013" y="63391"/>
                </a:lnTo>
                <a:lnTo>
                  <a:pt x="19886" y="63037"/>
                </a:lnTo>
                <a:lnTo>
                  <a:pt x="19773" y="62671"/>
                </a:lnTo>
                <a:lnTo>
                  <a:pt x="19672" y="62304"/>
                </a:lnTo>
                <a:lnTo>
                  <a:pt x="19583" y="61925"/>
                </a:lnTo>
                <a:lnTo>
                  <a:pt x="19507" y="61546"/>
                </a:lnTo>
                <a:lnTo>
                  <a:pt x="19444" y="61167"/>
                </a:lnTo>
                <a:lnTo>
                  <a:pt x="19394" y="60776"/>
                </a:lnTo>
                <a:lnTo>
                  <a:pt x="19356" y="60372"/>
                </a:lnTo>
                <a:lnTo>
                  <a:pt x="19330" y="59967"/>
                </a:lnTo>
                <a:lnTo>
                  <a:pt x="19330" y="59550"/>
                </a:lnTo>
                <a:lnTo>
                  <a:pt x="21680" y="60649"/>
                </a:lnTo>
                <a:lnTo>
                  <a:pt x="22830" y="61180"/>
                </a:lnTo>
                <a:lnTo>
                  <a:pt x="23954" y="61698"/>
                </a:lnTo>
                <a:lnTo>
                  <a:pt x="24978" y="62165"/>
                </a:lnTo>
                <a:lnTo>
                  <a:pt x="26001" y="62645"/>
                </a:lnTo>
                <a:lnTo>
                  <a:pt x="28048" y="63593"/>
                </a:lnTo>
                <a:lnTo>
                  <a:pt x="29071" y="64048"/>
                </a:lnTo>
                <a:lnTo>
                  <a:pt x="30107" y="64502"/>
                </a:lnTo>
                <a:lnTo>
                  <a:pt x="31143" y="64919"/>
                </a:lnTo>
                <a:lnTo>
                  <a:pt x="31661" y="65121"/>
                </a:lnTo>
                <a:lnTo>
                  <a:pt x="32191" y="65323"/>
                </a:lnTo>
                <a:lnTo>
                  <a:pt x="32406" y="65399"/>
                </a:lnTo>
                <a:lnTo>
                  <a:pt x="32608" y="65462"/>
                </a:lnTo>
                <a:lnTo>
                  <a:pt x="32823" y="65513"/>
                </a:lnTo>
                <a:lnTo>
                  <a:pt x="33025" y="65551"/>
                </a:lnTo>
                <a:lnTo>
                  <a:pt x="33227" y="65589"/>
                </a:lnTo>
                <a:lnTo>
                  <a:pt x="33430" y="65614"/>
                </a:lnTo>
                <a:lnTo>
                  <a:pt x="33632" y="65627"/>
                </a:lnTo>
                <a:lnTo>
                  <a:pt x="33821" y="65627"/>
                </a:lnTo>
                <a:lnTo>
                  <a:pt x="34023" y="65614"/>
                </a:lnTo>
                <a:lnTo>
                  <a:pt x="34213" y="65601"/>
                </a:lnTo>
                <a:lnTo>
                  <a:pt x="34402" y="65576"/>
                </a:lnTo>
                <a:lnTo>
                  <a:pt x="34579" y="65551"/>
                </a:lnTo>
                <a:lnTo>
                  <a:pt x="34769" y="65500"/>
                </a:lnTo>
                <a:lnTo>
                  <a:pt x="34946" y="65450"/>
                </a:lnTo>
                <a:lnTo>
                  <a:pt x="35122" y="65399"/>
                </a:lnTo>
                <a:lnTo>
                  <a:pt x="35299" y="65336"/>
                </a:lnTo>
                <a:lnTo>
                  <a:pt x="35464" y="65260"/>
                </a:lnTo>
                <a:lnTo>
                  <a:pt x="35628" y="65172"/>
                </a:lnTo>
                <a:lnTo>
                  <a:pt x="35792" y="65083"/>
                </a:lnTo>
                <a:lnTo>
                  <a:pt x="35944" y="64982"/>
                </a:lnTo>
                <a:lnTo>
                  <a:pt x="36095" y="64869"/>
                </a:lnTo>
                <a:lnTo>
                  <a:pt x="36247" y="64755"/>
                </a:lnTo>
                <a:lnTo>
                  <a:pt x="36398" y="64641"/>
                </a:lnTo>
                <a:lnTo>
                  <a:pt x="36537" y="64502"/>
                </a:lnTo>
                <a:lnTo>
                  <a:pt x="36676" y="64376"/>
                </a:lnTo>
                <a:lnTo>
                  <a:pt x="36803" y="64224"/>
                </a:lnTo>
                <a:lnTo>
                  <a:pt x="36929" y="64073"/>
                </a:lnTo>
                <a:lnTo>
                  <a:pt x="37055" y="63921"/>
                </a:lnTo>
                <a:lnTo>
                  <a:pt x="37169" y="63757"/>
                </a:lnTo>
                <a:lnTo>
                  <a:pt x="37283" y="63593"/>
                </a:lnTo>
                <a:lnTo>
                  <a:pt x="37498" y="63226"/>
                </a:lnTo>
                <a:lnTo>
                  <a:pt x="37498" y="62216"/>
                </a:lnTo>
                <a:lnTo>
                  <a:pt x="37220" y="62001"/>
                </a:lnTo>
                <a:lnTo>
                  <a:pt x="36954" y="61774"/>
                </a:lnTo>
                <a:lnTo>
                  <a:pt x="36398" y="61306"/>
                </a:lnTo>
                <a:lnTo>
                  <a:pt x="36121" y="61092"/>
                </a:lnTo>
                <a:lnTo>
                  <a:pt x="35843" y="60889"/>
                </a:lnTo>
                <a:lnTo>
                  <a:pt x="35539" y="60700"/>
                </a:lnTo>
                <a:lnTo>
                  <a:pt x="35388" y="60624"/>
                </a:lnTo>
                <a:lnTo>
                  <a:pt x="35236" y="60548"/>
                </a:lnTo>
                <a:lnTo>
                  <a:pt x="34845" y="60384"/>
                </a:lnTo>
                <a:lnTo>
                  <a:pt x="34453" y="60233"/>
                </a:lnTo>
                <a:lnTo>
                  <a:pt x="34061" y="60119"/>
                </a:lnTo>
                <a:lnTo>
                  <a:pt x="33670" y="60018"/>
                </a:lnTo>
                <a:lnTo>
                  <a:pt x="33265" y="59942"/>
                </a:lnTo>
                <a:lnTo>
                  <a:pt x="32861" y="59879"/>
                </a:lnTo>
                <a:lnTo>
                  <a:pt x="32457" y="59841"/>
                </a:lnTo>
                <a:lnTo>
                  <a:pt x="32052" y="59816"/>
                </a:lnTo>
                <a:lnTo>
                  <a:pt x="31648" y="59803"/>
                </a:lnTo>
                <a:lnTo>
                  <a:pt x="31244" y="59816"/>
                </a:lnTo>
                <a:lnTo>
                  <a:pt x="30827" y="59828"/>
                </a:lnTo>
                <a:lnTo>
                  <a:pt x="30423" y="59866"/>
                </a:lnTo>
                <a:lnTo>
                  <a:pt x="30018" y="59917"/>
                </a:lnTo>
                <a:lnTo>
                  <a:pt x="29614" y="59967"/>
                </a:lnTo>
                <a:lnTo>
                  <a:pt x="29210" y="60043"/>
                </a:lnTo>
                <a:lnTo>
                  <a:pt x="28818" y="60131"/>
                </a:lnTo>
                <a:lnTo>
                  <a:pt x="28225" y="60245"/>
                </a:lnTo>
                <a:lnTo>
                  <a:pt x="27643" y="60346"/>
                </a:lnTo>
                <a:lnTo>
                  <a:pt x="27062" y="60435"/>
                </a:lnTo>
                <a:lnTo>
                  <a:pt x="26481" y="60498"/>
                </a:lnTo>
                <a:lnTo>
                  <a:pt x="25913" y="60536"/>
                </a:lnTo>
                <a:lnTo>
                  <a:pt x="25344" y="60561"/>
                </a:lnTo>
                <a:lnTo>
                  <a:pt x="24776" y="60548"/>
                </a:lnTo>
                <a:lnTo>
                  <a:pt x="24207" y="60523"/>
                </a:lnTo>
                <a:lnTo>
                  <a:pt x="23651" y="60460"/>
                </a:lnTo>
                <a:lnTo>
                  <a:pt x="23373" y="60409"/>
                </a:lnTo>
                <a:lnTo>
                  <a:pt x="23095" y="60359"/>
                </a:lnTo>
                <a:lnTo>
                  <a:pt x="22817" y="60308"/>
                </a:lnTo>
                <a:lnTo>
                  <a:pt x="22552" y="60245"/>
                </a:lnTo>
                <a:lnTo>
                  <a:pt x="22274" y="60169"/>
                </a:lnTo>
                <a:lnTo>
                  <a:pt x="21996" y="60081"/>
                </a:lnTo>
                <a:lnTo>
                  <a:pt x="21731" y="59993"/>
                </a:lnTo>
                <a:lnTo>
                  <a:pt x="21453" y="59891"/>
                </a:lnTo>
                <a:lnTo>
                  <a:pt x="21188" y="59790"/>
                </a:lnTo>
                <a:lnTo>
                  <a:pt x="20922" y="59664"/>
                </a:lnTo>
                <a:lnTo>
                  <a:pt x="20644" y="59538"/>
                </a:lnTo>
                <a:lnTo>
                  <a:pt x="20379" y="59399"/>
                </a:lnTo>
                <a:lnTo>
                  <a:pt x="20114" y="59260"/>
                </a:lnTo>
                <a:lnTo>
                  <a:pt x="19848" y="59096"/>
                </a:lnTo>
                <a:lnTo>
                  <a:pt x="19608" y="58944"/>
                </a:lnTo>
                <a:lnTo>
                  <a:pt x="19482" y="58868"/>
                </a:lnTo>
                <a:lnTo>
                  <a:pt x="19368" y="58780"/>
                </a:lnTo>
                <a:lnTo>
                  <a:pt x="19267" y="58691"/>
                </a:lnTo>
                <a:lnTo>
                  <a:pt x="19179" y="58603"/>
                </a:lnTo>
                <a:lnTo>
                  <a:pt x="19116" y="58502"/>
                </a:lnTo>
                <a:lnTo>
                  <a:pt x="19090" y="58451"/>
                </a:lnTo>
                <a:lnTo>
                  <a:pt x="19078" y="58401"/>
                </a:lnTo>
                <a:lnTo>
                  <a:pt x="18863" y="56708"/>
                </a:lnTo>
                <a:lnTo>
                  <a:pt x="18648" y="55015"/>
                </a:lnTo>
                <a:lnTo>
                  <a:pt x="18269" y="51617"/>
                </a:lnTo>
                <a:lnTo>
                  <a:pt x="18648" y="51440"/>
                </a:lnTo>
                <a:lnTo>
                  <a:pt x="20013" y="53487"/>
                </a:lnTo>
                <a:lnTo>
                  <a:pt x="20695" y="54510"/>
                </a:lnTo>
                <a:lnTo>
                  <a:pt x="21352" y="55533"/>
                </a:lnTo>
                <a:lnTo>
                  <a:pt x="21706" y="56089"/>
                </a:lnTo>
                <a:lnTo>
                  <a:pt x="22072" y="56620"/>
                </a:lnTo>
                <a:lnTo>
                  <a:pt x="22261" y="56885"/>
                </a:lnTo>
                <a:lnTo>
                  <a:pt x="22451" y="57138"/>
                </a:lnTo>
                <a:lnTo>
                  <a:pt x="22653" y="57390"/>
                </a:lnTo>
                <a:lnTo>
                  <a:pt x="22868" y="57630"/>
                </a:lnTo>
                <a:lnTo>
                  <a:pt x="23083" y="57845"/>
                </a:lnTo>
                <a:lnTo>
                  <a:pt x="23323" y="58060"/>
                </a:lnTo>
                <a:lnTo>
                  <a:pt x="23563" y="58262"/>
                </a:lnTo>
                <a:lnTo>
                  <a:pt x="23815" y="58439"/>
                </a:lnTo>
                <a:lnTo>
                  <a:pt x="24093" y="58603"/>
                </a:lnTo>
                <a:lnTo>
                  <a:pt x="24384" y="58755"/>
                </a:lnTo>
                <a:lnTo>
                  <a:pt x="24687" y="58881"/>
                </a:lnTo>
                <a:lnTo>
                  <a:pt x="25016" y="58982"/>
                </a:lnTo>
                <a:lnTo>
                  <a:pt x="25117" y="58995"/>
                </a:lnTo>
                <a:lnTo>
                  <a:pt x="25230" y="59007"/>
                </a:lnTo>
                <a:lnTo>
                  <a:pt x="25331" y="59007"/>
                </a:lnTo>
                <a:lnTo>
                  <a:pt x="25445" y="58995"/>
                </a:lnTo>
                <a:lnTo>
                  <a:pt x="25685" y="58944"/>
                </a:lnTo>
                <a:lnTo>
                  <a:pt x="25925" y="58868"/>
                </a:lnTo>
                <a:lnTo>
                  <a:pt x="26418" y="58679"/>
                </a:lnTo>
                <a:lnTo>
                  <a:pt x="26671" y="58578"/>
                </a:lnTo>
                <a:lnTo>
                  <a:pt x="26911" y="58502"/>
                </a:lnTo>
                <a:lnTo>
                  <a:pt x="26860" y="58287"/>
                </a:lnTo>
                <a:lnTo>
                  <a:pt x="26822" y="58060"/>
                </a:lnTo>
                <a:lnTo>
                  <a:pt x="26746" y="57605"/>
                </a:lnTo>
                <a:lnTo>
                  <a:pt x="26696" y="57390"/>
                </a:lnTo>
                <a:lnTo>
                  <a:pt x="26633" y="57188"/>
                </a:lnTo>
                <a:lnTo>
                  <a:pt x="26582" y="57100"/>
                </a:lnTo>
                <a:lnTo>
                  <a:pt x="26544" y="57024"/>
                </a:lnTo>
                <a:lnTo>
                  <a:pt x="26481" y="56961"/>
                </a:lnTo>
                <a:lnTo>
                  <a:pt x="26418" y="56898"/>
                </a:lnTo>
                <a:lnTo>
                  <a:pt x="25849" y="56468"/>
                </a:lnTo>
                <a:lnTo>
                  <a:pt x="25268" y="56051"/>
                </a:lnTo>
                <a:lnTo>
                  <a:pt x="24674" y="55647"/>
                </a:lnTo>
                <a:lnTo>
                  <a:pt x="24081" y="55243"/>
                </a:lnTo>
                <a:lnTo>
                  <a:pt x="22893" y="54434"/>
                </a:lnTo>
                <a:lnTo>
                  <a:pt x="22299" y="54030"/>
                </a:lnTo>
                <a:lnTo>
                  <a:pt x="21718" y="53613"/>
                </a:lnTo>
                <a:lnTo>
                  <a:pt x="21327" y="53335"/>
                </a:lnTo>
                <a:lnTo>
                  <a:pt x="20948" y="53032"/>
                </a:lnTo>
                <a:lnTo>
                  <a:pt x="20190" y="52426"/>
                </a:lnTo>
                <a:lnTo>
                  <a:pt x="19444" y="51807"/>
                </a:lnTo>
                <a:lnTo>
                  <a:pt x="18699" y="51200"/>
                </a:lnTo>
                <a:lnTo>
                  <a:pt x="19002" y="50771"/>
                </a:lnTo>
                <a:lnTo>
                  <a:pt x="20480" y="51604"/>
                </a:lnTo>
                <a:lnTo>
                  <a:pt x="21958" y="52451"/>
                </a:lnTo>
                <a:lnTo>
                  <a:pt x="23449" y="53272"/>
                </a:lnTo>
                <a:lnTo>
                  <a:pt x="24194" y="53689"/>
                </a:lnTo>
                <a:lnTo>
                  <a:pt x="24952" y="54080"/>
                </a:lnTo>
                <a:lnTo>
                  <a:pt x="25875" y="54548"/>
                </a:lnTo>
                <a:lnTo>
                  <a:pt x="26342" y="54775"/>
                </a:lnTo>
                <a:lnTo>
                  <a:pt x="26810" y="54990"/>
                </a:lnTo>
                <a:lnTo>
                  <a:pt x="27277" y="55205"/>
                </a:lnTo>
                <a:lnTo>
                  <a:pt x="27757" y="55394"/>
                </a:lnTo>
                <a:lnTo>
                  <a:pt x="28237" y="55571"/>
                </a:lnTo>
                <a:lnTo>
                  <a:pt x="28717" y="55735"/>
                </a:lnTo>
                <a:lnTo>
                  <a:pt x="29210" y="55874"/>
                </a:lnTo>
                <a:lnTo>
                  <a:pt x="29703" y="56001"/>
                </a:lnTo>
                <a:lnTo>
                  <a:pt x="30208" y="56102"/>
                </a:lnTo>
                <a:lnTo>
                  <a:pt x="30713" y="56165"/>
                </a:lnTo>
                <a:lnTo>
                  <a:pt x="31231" y="56215"/>
                </a:lnTo>
                <a:lnTo>
                  <a:pt x="31484" y="56228"/>
                </a:lnTo>
                <a:lnTo>
                  <a:pt x="32015" y="56228"/>
                </a:lnTo>
                <a:lnTo>
                  <a:pt x="32280" y="56215"/>
                </a:lnTo>
                <a:lnTo>
                  <a:pt x="32558" y="56190"/>
                </a:lnTo>
                <a:lnTo>
                  <a:pt x="32823" y="56165"/>
                </a:lnTo>
                <a:lnTo>
                  <a:pt x="33114" y="56114"/>
                </a:lnTo>
                <a:lnTo>
                  <a:pt x="33392" y="56064"/>
                </a:lnTo>
                <a:lnTo>
                  <a:pt x="33670" y="55988"/>
                </a:lnTo>
                <a:lnTo>
                  <a:pt x="33922" y="55900"/>
                </a:lnTo>
                <a:lnTo>
                  <a:pt x="34162" y="55798"/>
                </a:lnTo>
                <a:lnTo>
                  <a:pt x="34390" y="55685"/>
                </a:lnTo>
                <a:lnTo>
                  <a:pt x="34604" y="55558"/>
                </a:lnTo>
                <a:lnTo>
                  <a:pt x="34807" y="55420"/>
                </a:lnTo>
                <a:lnTo>
                  <a:pt x="34983" y="55268"/>
                </a:lnTo>
                <a:lnTo>
                  <a:pt x="35148" y="55091"/>
                </a:lnTo>
                <a:lnTo>
                  <a:pt x="35299" y="54914"/>
                </a:lnTo>
                <a:lnTo>
                  <a:pt x="35426" y="54737"/>
                </a:lnTo>
                <a:lnTo>
                  <a:pt x="35539" y="54535"/>
                </a:lnTo>
                <a:lnTo>
                  <a:pt x="35628" y="54320"/>
                </a:lnTo>
                <a:lnTo>
                  <a:pt x="35704" y="54093"/>
                </a:lnTo>
                <a:lnTo>
                  <a:pt x="35754" y="53866"/>
                </a:lnTo>
                <a:lnTo>
                  <a:pt x="35792" y="53638"/>
                </a:lnTo>
                <a:lnTo>
                  <a:pt x="35805" y="53424"/>
                </a:lnTo>
                <a:lnTo>
                  <a:pt x="35805" y="53221"/>
                </a:lnTo>
                <a:lnTo>
                  <a:pt x="35779" y="53019"/>
                </a:lnTo>
                <a:lnTo>
                  <a:pt x="35742" y="52830"/>
                </a:lnTo>
                <a:lnTo>
                  <a:pt x="35678" y="52653"/>
                </a:lnTo>
                <a:lnTo>
                  <a:pt x="35603" y="52476"/>
                </a:lnTo>
                <a:lnTo>
                  <a:pt x="35501" y="52312"/>
                </a:lnTo>
                <a:lnTo>
                  <a:pt x="35375" y="52160"/>
                </a:lnTo>
                <a:lnTo>
                  <a:pt x="35224" y="52009"/>
                </a:lnTo>
                <a:lnTo>
                  <a:pt x="35047" y="51870"/>
                </a:lnTo>
                <a:lnTo>
                  <a:pt x="34845" y="51743"/>
                </a:lnTo>
                <a:lnTo>
                  <a:pt x="34617" y="51617"/>
                </a:lnTo>
                <a:lnTo>
                  <a:pt x="34352" y="51503"/>
                </a:lnTo>
                <a:lnTo>
                  <a:pt x="34074" y="51390"/>
                </a:lnTo>
                <a:lnTo>
                  <a:pt x="33745" y="51289"/>
                </a:lnTo>
                <a:lnTo>
                  <a:pt x="33088" y="51099"/>
                </a:lnTo>
                <a:lnTo>
                  <a:pt x="32432" y="50935"/>
                </a:lnTo>
                <a:lnTo>
                  <a:pt x="31762" y="50783"/>
                </a:lnTo>
                <a:lnTo>
                  <a:pt x="31080" y="50670"/>
                </a:lnTo>
                <a:lnTo>
                  <a:pt x="30397" y="50569"/>
                </a:lnTo>
                <a:lnTo>
                  <a:pt x="29715" y="50493"/>
                </a:lnTo>
                <a:lnTo>
                  <a:pt x="29033" y="50442"/>
                </a:lnTo>
                <a:lnTo>
                  <a:pt x="28363" y="50430"/>
                </a:lnTo>
                <a:lnTo>
                  <a:pt x="27656" y="50430"/>
                </a:lnTo>
                <a:lnTo>
                  <a:pt x="26949" y="50468"/>
                </a:lnTo>
                <a:lnTo>
                  <a:pt x="26241" y="50531"/>
                </a:lnTo>
                <a:lnTo>
                  <a:pt x="25534" y="50606"/>
                </a:lnTo>
                <a:lnTo>
                  <a:pt x="24839" y="50708"/>
                </a:lnTo>
                <a:lnTo>
                  <a:pt x="24131" y="50821"/>
                </a:lnTo>
                <a:lnTo>
                  <a:pt x="23436" y="50960"/>
                </a:lnTo>
                <a:lnTo>
                  <a:pt x="22742" y="51099"/>
                </a:lnTo>
                <a:lnTo>
                  <a:pt x="22438" y="51150"/>
                </a:lnTo>
                <a:lnTo>
                  <a:pt x="22148" y="51175"/>
                </a:lnTo>
                <a:lnTo>
                  <a:pt x="21870" y="51162"/>
                </a:lnTo>
                <a:lnTo>
                  <a:pt x="21604" y="51150"/>
                </a:lnTo>
                <a:lnTo>
                  <a:pt x="21339" y="51099"/>
                </a:lnTo>
                <a:lnTo>
                  <a:pt x="21087" y="51036"/>
                </a:lnTo>
                <a:lnTo>
                  <a:pt x="20834" y="50960"/>
                </a:lnTo>
                <a:lnTo>
                  <a:pt x="20581" y="50872"/>
                </a:lnTo>
                <a:lnTo>
                  <a:pt x="20341" y="50783"/>
                </a:lnTo>
                <a:lnTo>
                  <a:pt x="20101" y="50670"/>
                </a:lnTo>
                <a:lnTo>
                  <a:pt x="19621" y="50442"/>
                </a:lnTo>
                <a:lnTo>
                  <a:pt x="19141" y="50215"/>
                </a:lnTo>
                <a:lnTo>
                  <a:pt x="18661" y="50000"/>
                </a:lnTo>
                <a:lnTo>
                  <a:pt x="18598" y="49962"/>
                </a:lnTo>
                <a:lnTo>
                  <a:pt x="18535" y="49899"/>
                </a:lnTo>
                <a:lnTo>
                  <a:pt x="18471" y="49836"/>
                </a:lnTo>
                <a:lnTo>
                  <a:pt x="18421" y="49747"/>
                </a:lnTo>
                <a:lnTo>
                  <a:pt x="18370" y="49659"/>
                </a:lnTo>
                <a:lnTo>
                  <a:pt x="18332" y="49571"/>
                </a:lnTo>
                <a:lnTo>
                  <a:pt x="18320" y="49482"/>
                </a:lnTo>
                <a:lnTo>
                  <a:pt x="18307" y="49406"/>
                </a:lnTo>
                <a:lnTo>
                  <a:pt x="18294" y="47486"/>
                </a:lnTo>
                <a:lnTo>
                  <a:pt x="18294" y="45553"/>
                </a:lnTo>
                <a:lnTo>
                  <a:pt x="18294" y="41612"/>
                </a:lnTo>
                <a:lnTo>
                  <a:pt x="19116" y="41940"/>
                </a:lnTo>
                <a:lnTo>
                  <a:pt x="19937" y="42256"/>
                </a:lnTo>
                <a:lnTo>
                  <a:pt x="21604" y="42901"/>
                </a:lnTo>
                <a:lnTo>
                  <a:pt x="22438" y="43229"/>
                </a:lnTo>
                <a:lnTo>
                  <a:pt x="23259" y="43570"/>
                </a:lnTo>
                <a:lnTo>
                  <a:pt x="24081" y="43936"/>
                </a:lnTo>
                <a:lnTo>
                  <a:pt x="24889" y="44315"/>
                </a:lnTo>
                <a:lnTo>
                  <a:pt x="25470" y="44593"/>
                </a:lnTo>
                <a:lnTo>
                  <a:pt x="26039" y="44859"/>
                </a:lnTo>
                <a:lnTo>
                  <a:pt x="26620" y="45111"/>
                </a:lnTo>
                <a:lnTo>
                  <a:pt x="27201" y="45351"/>
                </a:lnTo>
                <a:lnTo>
                  <a:pt x="27782" y="45566"/>
                </a:lnTo>
                <a:lnTo>
                  <a:pt x="28376" y="45781"/>
                </a:lnTo>
                <a:lnTo>
                  <a:pt x="28957" y="45958"/>
                </a:lnTo>
                <a:lnTo>
                  <a:pt x="29564" y="46122"/>
                </a:lnTo>
                <a:lnTo>
                  <a:pt x="30157" y="46273"/>
                </a:lnTo>
                <a:lnTo>
                  <a:pt x="30764" y="46400"/>
                </a:lnTo>
                <a:lnTo>
                  <a:pt x="31370" y="46488"/>
                </a:lnTo>
                <a:lnTo>
                  <a:pt x="31989" y="46564"/>
                </a:lnTo>
                <a:lnTo>
                  <a:pt x="32608" y="46602"/>
                </a:lnTo>
                <a:lnTo>
                  <a:pt x="33240" y="46627"/>
                </a:lnTo>
                <a:lnTo>
                  <a:pt x="33556" y="46615"/>
                </a:lnTo>
                <a:lnTo>
                  <a:pt x="33884" y="46602"/>
                </a:lnTo>
                <a:lnTo>
                  <a:pt x="34200" y="46589"/>
                </a:lnTo>
                <a:lnTo>
                  <a:pt x="34529" y="46564"/>
                </a:lnTo>
                <a:lnTo>
                  <a:pt x="34781" y="46526"/>
                </a:lnTo>
                <a:lnTo>
                  <a:pt x="35034" y="46476"/>
                </a:lnTo>
                <a:lnTo>
                  <a:pt x="35274" y="46400"/>
                </a:lnTo>
                <a:lnTo>
                  <a:pt x="35514" y="46324"/>
                </a:lnTo>
                <a:lnTo>
                  <a:pt x="35742" y="46223"/>
                </a:lnTo>
                <a:lnTo>
                  <a:pt x="35956" y="46097"/>
                </a:lnTo>
                <a:lnTo>
                  <a:pt x="36158" y="45970"/>
                </a:lnTo>
                <a:lnTo>
                  <a:pt x="36348" y="45831"/>
                </a:lnTo>
                <a:lnTo>
                  <a:pt x="36525" y="45680"/>
                </a:lnTo>
                <a:lnTo>
                  <a:pt x="36676" y="45516"/>
                </a:lnTo>
                <a:lnTo>
                  <a:pt x="36828" y="45339"/>
                </a:lnTo>
                <a:lnTo>
                  <a:pt x="36942" y="45149"/>
                </a:lnTo>
                <a:lnTo>
                  <a:pt x="37055" y="44960"/>
                </a:lnTo>
                <a:lnTo>
                  <a:pt x="37144" y="44770"/>
                </a:lnTo>
                <a:lnTo>
                  <a:pt x="37207" y="44568"/>
                </a:lnTo>
                <a:lnTo>
                  <a:pt x="37245" y="44366"/>
                </a:lnTo>
                <a:lnTo>
                  <a:pt x="37270" y="44126"/>
                </a:lnTo>
                <a:lnTo>
                  <a:pt x="37283" y="43911"/>
                </a:lnTo>
                <a:lnTo>
                  <a:pt x="37270" y="43696"/>
                </a:lnTo>
                <a:lnTo>
                  <a:pt x="37245" y="43494"/>
                </a:lnTo>
                <a:lnTo>
                  <a:pt x="37194" y="43305"/>
                </a:lnTo>
                <a:lnTo>
                  <a:pt x="37131" y="43128"/>
                </a:lnTo>
                <a:lnTo>
                  <a:pt x="37043" y="42964"/>
                </a:lnTo>
                <a:lnTo>
                  <a:pt x="36929" y="42800"/>
                </a:lnTo>
                <a:lnTo>
                  <a:pt x="36803" y="42648"/>
                </a:lnTo>
                <a:lnTo>
                  <a:pt x="36651" y="42496"/>
                </a:lnTo>
                <a:lnTo>
                  <a:pt x="36474" y="42357"/>
                </a:lnTo>
                <a:lnTo>
                  <a:pt x="36285" y="42231"/>
                </a:lnTo>
                <a:lnTo>
                  <a:pt x="36057" y="42105"/>
                </a:lnTo>
                <a:lnTo>
                  <a:pt x="35817" y="41978"/>
                </a:lnTo>
                <a:lnTo>
                  <a:pt x="35539" y="41865"/>
                </a:lnTo>
                <a:lnTo>
                  <a:pt x="35236" y="41751"/>
                </a:lnTo>
                <a:lnTo>
                  <a:pt x="34769" y="41599"/>
                </a:lnTo>
                <a:lnTo>
                  <a:pt x="34301" y="41473"/>
                </a:lnTo>
                <a:lnTo>
                  <a:pt x="33834" y="41372"/>
                </a:lnTo>
                <a:lnTo>
                  <a:pt x="33366" y="41296"/>
                </a:lnTo>
                <a:lnTo>
                  <a:pt x="32886" y="41233"/>
                </a:lnTo>
                <a:lnTo>
                  <a:pt x="32419" y="41195"/>
                </a:lnTo>
                <a:lnTo>
                  <a:pt x="31939" y="41183"/>
                </a:lnTo>
                <a:lnTo>
                  <a:pt x="31471" y="41183"/>
                </a:lnTo>
                <a:lnTo>
                  <a:pt x="30991" y="41195"/>
                </a:lnTo>
                <a:lnTo>
                  <a:pt x="30524" y="41220"/>
                </a:lnTo>
                <a:lnTo>
                  <a:pt x="30044" y="41271"/>
                </a:lnTo>
                <a:lnTo>
                  <a:pt x="29576" y="41321"/>
                </a:lnTo>
                <a:lnTo>
                  <a:pt x="29096" y="41372"/>
                </a:lnTo>
                <a:lnTo>
                  <a:pt x="28616" y="41448"/>
                </a:lnTo>
                <a:lnTo>
                  <a:pt x="27669" y="41599"/>
                </a:lnTo>
                <a:lnTo>
                  <a:pt x="27239" y="41675"/>
                </a:lnTo>
                <a:lnTo>
                  <a:pt x="26822" y="41776"/>
                </a:lnTo>
                <a:lnTo>
                  <a:pt x="25988" y="41978"/>
                </a:lnTo>
                <a:lnTo>
                  <a:pt x="25142" y="42181"/>
                </a:lnTo>
                <a:lnTo>
                  <a:pt x="24725" y="42269"/>
                </a:lnTo>
                <a:lnTo>
                  <a:pt x="24308" y="42357"/>
                </a:lnTo>
                <a:lnTo>
                  <a:pt x="23879" y="42421"/>
                </a:lnTo>
                <a:lnTo>
                  <a:pt x="23462" y="42458"/>
                </a:lnTo>
                <a:lnTo>
                  <a:pt x="23032" y="42471"/>
                </a:lnTo>
                <a:lnTo>
                  <a:pt x="22817" y="42471"/>
                </a:lnTo>
                <a:lnTo>
                  <a:pt x="22603" y="42458"/>
                </a:lnTo>
                <a:lnTo>
                  <a:pt x="22388" y="42433"/>
                </a:lnTo>
                <a:lnTo>
                  <a:pt x="22173" y="42408"/>
                </a:lnTo>
                <a:lnTo>
                  <a:pt x="21958" y="42357"/>
                </a:lnTo>
                <a:lnTo>
                  <a:pt x="21743" y="42319"/>
                </a:lnTo>
                <a:lnTo>
                  <a:pt x="21529" y="42256"/>
                </a:lnTo>
                <a:lnTo>
                  <a:pt x="21301" y="42181"/>
                </a:lnTo>
                <a:lnTo>
                  <a:pt x="21087" y="42092"/>
                </a:lnTo>
                <a:lnTo>
                  <a:pt x="20872" y="42004"/>
                </a:lnTo>
                <a:lnTo>
                  <a:pt x="20531" y="41852"/>
                </a:lnTo>
                <a:lnTo>
                  <a:pt x="20190" y="41713"/>
                </a:lnTo>
                <a:lnTo>
                  <a:pt x="19507" y="41460"/>
                </a:lnTo>
                <a:lnTo>
                  <a:pt x="18863" y="41246"/>
                </a:lnTo>
                <a:lnTo>
                  <a:pt x="18269" y="41044"/>
                </a:lnTo>
                <a:lnTo>
                  <a:pt x="18269" y="32567"/>
                </a:lnTo>
                <a:lnTo>
                  <a:pt x="18812" y="32820"/>
                </a:lnTo>
                <a:lnTo>
                  <a:pt x="19356" y="33047"/>
                </a:lnTo>
                <a:lnTo>
                  <a:pt x="20404" y="33489"/>
                </a:lnTo>
                <a:lnTo>
                  <a:pt x="20910" y="33704"/>
                </a:lnTo>
                <a:lnTo>
                  <a:pt x="21377" y="33944"/>
                </a:lnTo>
                <a:lnTo>
                  <a:pt x="21617" y="34070"/>
                </a:lnTo>
                <a:lnTo>
                  <a:pt x="21832" y="34197"/>
                </a:lnTo>
                <a:lnTo>
                  <a:pt x="22047" y="34336"/>
                </a:lnTo>
                <a:lnTo>
                  <a:pt x="22261" y="34487"/>
                </a:lnTo>
                <a:lnTo>
                  <a:pt x="22704" y="34803"/>
                </a:lnTo>
                <a:lnTo>
                  <a:pt x="23146" y="35106"/>
                </a:lnTo>
                <a:lnTo>
                  <a:pt x="23588" y="35409"/>
                </a:lnTo>
                <a:lnTo>
                  <a:pt x="24043" y="35700"/>
                </a:lnTo>
                <a:lnTo>
                  <a:pt x="24485" y="35978"/>
                </a:lnTo>
                <a:lnTo>
                  <a:pt x="24952" y="36243"/>
                </a:lnTo>
                <a:lnTo>
                  <a:pt x="25407" y="36496"/>
                </a:lnTo>
                <a:lnTo>
                  <a:pt x="25875" y="36748"/>
                </a:lnTo>
                <a:lnTo>
                  <a:pt x="26355" y="36989"/>
                </a:lnTo>
                <a:lnTo>
                  <a:pt x="26822" y="37216"/>
                </a:lnTo>
                <a:lnTo>
                  <a:pt x="27315" y="37431"/>
                </a:lnTo>
                <a:lnTo>
                  <a:pt x="27795" y="37645"/>
                </a:lnTo>
                <a:lnTo>
                  <a:pt x="28288" y="37835"/>
                </a:lnTo>
                <a:lnTo>
                  <a:pt x="28793" y="38024"/>
                </a:lnTo>
                <a:lnTo>
                  <a:pt x="29298" y="38189"/>
                </a:lnTo>
                <a:lnTo>
                  <a:pt x="29804" y="38353"/>
                </a:lnTo>
                <a:lnTo>
                  <a:pt x="30107" y="38441"/>
                </a:lnTo>
                <a:lnTo>
                  <a:pt x="30397" y="38517"/>
                </a:lnTo>
                <a:lnTo>
                  <a:pt x="30701" y="38580"/>
                </a:lnTo>
                <a:lnTo>
                  <a:pt x="31004" y="38643"/>
                </a:lnTo>
                <a:lnTo>
                  <a:pt x="31307" y="38681"/>
                </a:lnTo>
                <a:lnTo>
                  <a:pt x="31598" y="38719"/>
                </a:lnTo>
                <a:lnTo>
                  <a:pt x="31901" y="38744"/>
                </a:lnTo>
                <a:lnTo>
                  <a:pt x="32507" y="38744"/>
                </a:lnTo>
                <a:lnTo>
                  <a:pt x="32811" y="38719"/>
                </a:lnTo>
                <a:lnTo>
                  <a:pt x="33101" y="38669"/>
                </a:lnTo>
                <a:lnTo>
                  <a:pt x="33404" y="38618"/>
                </a:lnTo>
                <a:lnTo>
                  <a:pt x="33707" y="38530"/>
                </a:lnTo>
                <a:lnTo>
                  <a:pt x="33998" y="38441"/>
                </a:lnTo>
                <a:lnTo>
                  <a:pt x="34301" y="38315"/>
                </a:lnTo>
                <a:lnTo>
                  <a:pt x="34592" y="38176"/>
                </a:lnTo>
                <a:lnTo>
                  <a:pt x="34845" y="38024"/>
                </a:lnTo>
                <a:lnTo>
                  <a:pt x="35085" y="37860"/>
                </a:lnTo>
                <a:lnTo>
                  <a:pt x="35299" y="37671"/>
                </a:lnTo>
                <a:lnTo>
                  <a:pt x="35476" y="37481"/>
                </a:lnTo>
                <a:lnTo>
                  <a:pt x="35640" y="37279"/>
                </a:lnTo>
                <a:lnTo>
                  <a:pt x="35767" y="37064"/>
                </a:lnTo>
                <a:lnTo>
                  <a:pt x="35868" y="36837"/>
                </a:lnTo>
                <a:lnTo>
                  <a:pt x="35906" y="36723"/>
                </a:lnTo>
                <a:lnTo>
                  <a:pt x="35931" y="36610"/>
                </a:lnTo>
                <a:lnTo>
                  <a:pt x="35956" y="36483"/>
                </a:lnTo>
                <a:lnTo>
                  <a:pt x="35969" y="36370"/>
                </a:lnTo>
                <a:lnTo>
                  <a:pt x="35982" y="36256"/>
                </a:lnTo>
                <a:lnTo>
                  <a:pt x="35982" y="36129"/>
                </a:lnTo>
                <a:lnTo>
                  <a:pt x="35969" y="36016"/>
                </a:lnTo>
                <a:lnTo>
                  <a:pt x="35956" y="35902"/>
                </a:lnTo>
                <a:lnTo>
                  <a:pt x="35931" y="35776"/>
                </a:lnTo>
                <a:lnTo>
                  <a:pt x="35893" y="35662"/>
                </a:lnTo>
                <a:lnTo>
                  <a:pt x="35855" y="35548"/>
                </a:lnTo>
                <a:lnTo>
                  <a:pt x="35792" y="35435"/>
                </a:lnTo>
                <a:lnTo>
                  <a:pt x="35742" y="35321"/>
                </a:lnTo>
                <a:lnTo>
                  <a:pt x="35666" y="35207"/>
                </a:lnTo>
                <a:lnTo>
                  <a:pt x="35590" y="35094"/>
                </a:lnTo>
                <a:lnTo>
                  <a:pt x="35501" y="34980"/>
                </a:lnTo>
                <a:lnTo>
                  <a:pt x="35413" y="34879"/>
                </a:lnTo>
                <a:lnTo>
                  <a:pt x="35299" y="34778"/>
                </a:lnTo>
                <a:lnTo>
                  <a:pt x="35135" y="34614"/>
                </a:lnTo>
                <a:lnTo>
                  <a:pt x="34946" y="34462"/>
                </a:lnTo>
                <a:lnTo>
                  <a:pt x="34579" y="34171"/>
                </a:lnTo>
                <a:lnTo>
                  <a:pt x="34175" y="33906"/>
                </a:lnTo>
                <a:lnTo>
                  <a:pt x="33758" y="33666"/>
                </a:lnTo>
                <a:lnTo>
                  <a:pt x="33328" y="33439"/>
                </a:lnTo>
                <a:lnTo>
                  <a:pt x="32886" y="33237"/>
                </a:lnTo>
                <a:lnTo>
                  <a:pt x="32444" y="33072"/>
                </a:lnTo>
                <a:lnTo>
                  <a:pt x="31989" y="32933"/>
                </a:lnTo>
                <a:lnTo>
                  <a:pt x="31547" y="32820"/>
                </a:lnTo>
                <a:lnTo>
                  <a:pt x="31092" y="32731"/>
                </a:lnTo>
                <a:lnTo>
                  <a:pt x="30638" y="32668"/>
                </a:lnTo>
                <a:lnTo>
                  <a:pt x="30195" y="32630"/>
                </a:lnTo>
                <a:lnTo>
                  <a:pt x="29741" y="32605"/>
                </a:lnTo>
                <a:lnTo>
                  <a:pt x="29286" y="32605"/>
                </a:lnTo>
                <a:lnTo>
                  <a:pt x="28844" y="32618"/>
                </a:lnTo>
                <a:lnTo>
                  <a:pt x="28389" y="32656"/>
                </a:lnTo>
                <a:lnTo>
                  <a:pt x="27934" y="32693"/>
                </a:lnTo>
                <a:lnTo>
                  <a:pt x="27479" y="32744"/>
                </a:lnTo>
                <a:lnTo>
                  <a:pt x="27037" y="32807"/>
                </a:lnTo>
                <a:lnTo>
                  <a:pt x="26582" y="32883"/>
                </a:lnTo>
                <a:lnTo>
                  <a:pt x="25673" y="33034"/>
                </a:lnTo>
                <a:lnTo>
                  <a:pt x="24776" y="33186"/>
                </a:lnTo>
                <a:lnTo>
                  <a:pt x="24295" y="33262"/>
                </a:lnTo>
                <a:lnTo>
                  <a:pt x="23815" y="33312"/>
                </a:lnTo>
                <a:lnTo>
                  <a:pt x="23335" y="33338"/>
                </a:lnTo>
                <a:lnTo>
                  <a:pt x="22843" y="33338"/>
                </a:lnTo>
                <a:lnTo>
                  <a:pt x="22363" y="33325"/>
                </a:lnTo>
                <a:lnTo>
                  <a:pt x="21882" y="33275"/>
                </a:lnTo>
                <a:lnTo>
                  <a:pt x="21642" y="33237"/>
                </a:lnTo>
                <a:lnTo>
                  <a:pt x="21402" y="33186"/>
                </a:lnTo>
                <a:lnTo>
                  <a:pt x="21175" y="33136"/>
                </a:lnTo>
                <a:lnTo>
                  <a:pt x="20948" y="33072"/>
                </a:lnTo>
                <a:lnTo>
                  <a:pt x="20505" y="32946"/>
                </a:lnTo>
                <a:lnTo>
                  <a:pt x="20126" y="32820"/>
                </a:lnTo>
                <a:lnTo>
                  <a:pt x="19785" y="32706"/>
                </a:lnTo>
                <a:lnTo>
                  <a:pt x="19495" y="32580"/>
                </a:lnTo>
                <a:lnTo>
                  <a:pt x="19242" y="32453"/>
                </a:lnTo>
                <a:lnTo>
                  <a:pt x="19141" y="32390"/>
                </a:lnTo>
                <a:lnTo>
                  <a:pt x="19040" y="32327"/>
                </a:lnTo>
                <a:lnTo>
                  <a:pt x="18951" y="32251"/>
                </a:lnTo>
                <a:lnTo>
                  <a:pt x="18863" y="32175"/>
                </a:lnTo>
                <a:lnTo>
                  <a:pt x="18800" y="32100"/>
                </a:lnTo>
                <a:lnTo>
                  <a:pt x="18737" y="32011"/>
                </a:lnTo>
                <a:lnTo>
                  <a:pt x="18673" y="31923"/>
                </a:lnTo>
                <a:lnTo>
                  <a:pt x="18636" y="31822"/>
                </a:lnTo>
                <a:lnTo>
                  <a:pt x="18585" y="31721"/>
                </a:lnTo>
                <a:lnTo>
                  <a:pt x="18560" y="31620"/>
                </a:lnTo>
                <a:lnTo>
                  <a:pt x="18535" y="31493"/>
                </a:lnTo>
                <a:lnTo>
                  <a:pt x="18509" y="31367"/>
                </a:lnTo>
                <a:lnTo>
                  <a:pt x="18484" y="31102"/>
                </a:lnTo>
                <a:lnTo>
                  <a:pt x="18484" y="30786"/>
                </a:lnTo>
                <a:lnTo>
                  <a:pt x="18497" y="30432"/>
                </a:lnTo>
                <a:lnTo>
                  <a:pt x="18522" y="30028"/>
                </a:lnTo>
                <a:lnTo>
                  <a:pt x="18547" y="29586"/>
                </a:lnTo>
                <a:lnTo>
                  <a:pt x="18686" y="28070"/>
                </a:lnTo>
                <a:lnTo>
                  <a:pt x="18825" y="26567"/>
                </a:lnTo>
                <a:lnTo>
                  <a:pt x="19128" y="23547"/>
                </a:lnTo>
                <a:lnTo>
                  <a:pt x="19444" y="20541"/>
                </a:lnTo>
                <a:lnTo>
                  <a:pt x="19760" y="17522"/>
                </a:lnTo>
                <a:lnTo>
                  <a:pt x="20303" y="17471"/>
                </a:lnTo>
                <a:lnTo>
                  <a:pt x="20569" y="19038"/>
                </a:lnTo>
                <a:lnTo>
                  <a:pt x="20834" y="20604"/>
                </a:lnTo>
                <a:lnTo>
                  <a:pt x="20960" y="21387"/>
                </a:lnTo>
                <a:lnTo>
                  <a:pt x="21087" y="22170"/>
                </a:lnTo>
                <a:lnTo>
                  <a:pt x="21200" y="22954"/>
                </a:lnTo>
                <a:lnTo>
                  <a:pt x="21289" y="23737"/>
                </a:lnTo>
                <a:lnTo>
                  <a:pt x="21364" y="24444"/>
                </a:lnTo>
                <a:lnTo>
                  <a:pt x="21415" y="25152"/>
                </a:lnTo>
                <a:lnTo>
                  <a:pt x="21491" y="26554"/>
                </a:lnTo>
                <a:lnTo>
                  <a:pt x="21529" y="27261"/>
                </a:lnTo>
                <a:lnTo>
                  <a:pt x="21579" y="27956"/>
                </a:lnTo>
                <a:lnTo>
                  <a:pt x="21655" y="28664"/>
                </a:lnTo>
                <a:lnTo>
                  <a:pt x="21706" y="29005"/>
                </a:lnTo>
                <a:lnTo>
                  <a:pt x="21756" y="29358"/>
                </a:lnTo>
                <a:lnTo>
                  <a:pt x="21794" y="29472"/>
                </a:lnTo>
                <a:lnTo>
                  <a:pt x="21832" y="29598"/>
                </a:lnTo>
                <a:lnTo>
                  <a:pt x="21895" y="29725"/>
                </a:lnTo>
                <a:lnTo>
                  <a:pt x="21971" y="29864"/>
                </a:lnTo>
                <a:lnTo>
                  <a:pt x="22059" y="29990"/>
                </a:lnTo>
                <a:lnTo>
                  <a:pt x="22160" y="30116"/>
                </a:lnTo>
                <a:lnTo>
                  <a:pt x="22261" y="30243"/>
                </a:lnTo>
                <a:lnTo>
                  <a:pt x="22375" y="30356"/>
                </a:lnTo>
                <a:lnTo>
                  <a:pt x="22501" y="30470"/>
                </a:lnTo>
                <a:lnTo>
                  <a:pt x="22615" y="30571"/>
                </a:lnTo>
                <a:lnTo>
                  <a:pt x="22742" y="30672"/>
                </a:lnTo>
                <a:lnTo>
                  <a:pt x="22868" y="30748"/>
                </a:lnTo>
                <a:lnTo>
                  <a:pt x="22994" y="30824"/>
                </a:lnTo>
                <a:lnTo>
                  <a:pt x="23121" y="30874"/>
                </a:lnTo>
                <a:lnTo>
                  <a:pt x="23247" y="30912"/>
                </a:lnTo>
                <a:lnTo>
                  <a:pt x="23361" y="30925"/>
                </a:lnTo>
                <a:lnTo>
                  <a:pt x="23563" y="30937"/>
                </a:lnTo>
                <a:lnTo>
                  <a:pt x="23752" y="30912"/>
                </a:lnTo>
                <a:lnTo>
                  <a:pt x="23916" y="30874"/>
                </a:lnTo>
                <a:lnTo>
                  <a:pt x="24068" y="30799"/>
                </a:lnTo>
                <a:lnTo>
                  <a:pt x="24207" y="30710"/>
                </a:lnTo>
                <a:lnTo>
                  <a:pt x="24333" y="30609"/>
                </a:lnTo>
                <a:lnTo>
                  <a:pt x="24447" y="30483"/>
                </a:lnTo>
                <a:lnTo>
                  <a:pt x="24535" y="30344"/>
                </a:lnTo>
                <a:lnTo>
                  <a:pt x="24624" y="30192"/>
                </a:lnTo>
                <a:lnTo>
                  <a:pt x="24687" y="30041"/>
                </a:lnTo>
                <a:lnTo>
                  <a:pt x="24738" y="29864"/>
                </a:lnTo>
                <a:lnTo>
                  <a:pt x="24776" y="29699"/>
                </a:lnTo>
                <a:lnTo>
                  <a:pt x="24813" y="29523"/>
                </a:lnTo>
                <a:lnTo>
                  <a:pt x="24826" y="29333"/>
                </a:lnTo>
                <a:lnTo>
                  <a:pt x="24826" y="29156"/>
                </a:lnTo>
                <a:lnTo>
                  <a:pt x="24813" y="28979"/>
                </a:lnTo>
                <a:lnTo>
                  <a:pt x="24763" y="28424"/>
                </a:lnTo>
                <a:lnTo>
                  <a:pt x="24700" y="27868"/>
                </a:lnTo>
                <a:lnTo>
                  <a:pt x="24637" y="27312"/>
                </a:lnTo>
                <a:lnTo>
                  <a:pt x="24548" y="26743"/>
                </a:lnTo>
                <a:lnTo>
                  <a:pt x="24447" y="26200"/>
                </a:lnTo>
                <a:lnTo>
                  <a:pt x="24308" y="25657"/>
                </a:lnTo>
                <a:lnTo>
                  <a:pt x="24232" y="25392"/>
                </a:lnTo>
                <a:lnTo>
                  <a:pt x="24156" y="25126"/>
                </a:lnTo>
                <a:lnTo>
                  <a:pt x="24055" y="24861"/>
                </a:lnTo>
                <a:lnTo>
                  <a:pt x="23954" y="24609"/>
                </a:lnTo>
                <a:lnTo>
                  <a:pt x="23803" y="24255"/>
                </a:lnTo>
                <a:lnTo>
                  <a:pt x="23638" y="23901"/>
                </a:lnTo>
                <a:lnTo>
                  <a:pt x="23297" y="23194"/>
                </a:lnTo>
                <a:lnTo>
                  <a:pt x="22931" y="22499"/>
                </a:lnTo>
                <a:lnTo>
                  <a:pt x="22552" y="21817"/>
                </a:lnTo>
                <a:lnTo>
                  <a:pt x="21769" y="20452"/>
                </a:lnTo>
                <a:lnTo>
                  <a:pt x="21364" y="19770"/>
                </a:lnTo>
                <a:lnTo>
                  <a:pt x="20985" y="19088"/>
                </a:lnTo>
                <a:lnTo>
                  <a:pt x="21415" y="18785"/>
                </a:lnTo>
                <a:lnTo>
                  <a:pt x="22261" y="19770"/>
                </a:lnTo>
                <a:lnTo>
                  <a:pt x="23095" y="20743"/>
                </a:lnTo>
                <a:lnTo>
                  <a:pt x="23512" y="21236"/>
                </a:lnTo>
                <a:lnTo>
                  <a:pt x="23929" y="21741"/>
                </a:lnTo>
                <a:lnTo>
                  <a:pt x="24321" y="22246"/>
                </a:lnTo>
                <a:lnTo>
                  <a:pt x="24700" y="22764"/>
                </a:lnTo>
                <a:lnTo>
                  <a:pt x="25053" y="23244"/>
                </a:lnTo>
                <a:lnTo>
                  <a:pt x="25420" y="23712"/>
                </a:lnTo>
                <a:lnTo>
                  <a:pt x="25786" y="24166"/>
                </a:lnTo>
                <a:lnTo>
                  <a:pt x="26165" y="24609"/>
                </a:lnTo>
                <a:lnTo>
                  <a:pt x="26544" y="25038"/>
                </a:lnTo>
                <a:lnTo>
                  <a:pt x="26949" y="25455"/>
                </a:lnTo>
                <a:lnTo>
                  <a:pt x="27365" y="25859"/>
                </a:lnTo>
                <a:lnTo>
                  <a:pt x="27782" y="26251"/>
                </a:lnTo>
                <a:lnTo>
                  <a:pt x="28225" y="26617"/>
                </a:lnTo>
                <a:lnTo>
                  <a:pt x="28679" y="26971"/>
                </a:lnTo>
                <a:lnTo>
                  <a:pt x="29147" y="27299"/>
                </a:lnTo>
                <a:lnTo>
                  <a:pt x="29627" y="27615"/>
                </a:lnTo>
                <a:lnTo>
                  <a:pt x="30132" y="27906"/>
                </a:lnTo>
                <a:lnTo>
                  <a:pt x="30650" y="28184"/>
                </a:lnTo>
                <a:lnTo>
                  <a:pt x="31181" y="28424"/>
                </a:lnTo>
                <a:lnTo>
                  <a:pt x="31737" y="28651"/>
                </a:lnTo>
                <a:lnTo>
                  <a:pt x="32027" y="28752"/>
                </a:lnTo>
                <a:lnTo>
                  <a:pt x="32330" y="28815"/>
                </a:lnTo>
                <a:lnTo>
                  <a:pt x="32634" y="28853"/>
                </a:lnTo>
                <a:lnTo>
                  <a:pt x="32924" y="28878"/>
                </a:lnTo>
                <a:lnTo>
                  <a:pt x="33227" y="28866"/>
                </a:lnTo>
                <a:lnTo>
                  <a:pt x="33518" y="28828"/>
                </a:lnTo>
                <a:lnTo>
                  <a:pt x="33821" y="28765"/>
                </a:lnTo>
                <a:lnTo>
                  <a:pt x="34099" y="28676"/>
                </a:lnTo>
                <a:lnTo>
                  <a:pt x="34377" y="28563"/>
                </a:lnTo>
                <a:lnTo>
                  <a:pt x="34642" y="28436"/>
                </a:lnTo>
                <a:lnTo>
                  <a:pt x="34895" y="28285"/>
                </a:lnTo>
                <a:lnTo>
                  <a:pt x="35135" y="28108"/>
                </a:lnTo>
                <a:lnTo>
                  <a:pt x="35363" y="27918"/>
                </a:lnTo>
                <a:lnTo>
                  <a:pt x="35565" y="27704"/>
                </a:lnTo>
                <a:lnTo>
                  <a:pt x="35754" y="27476"/>
                </a:lnTo>
                <a:lnTo>
                  <a:pt x="35931" y="27236"/>
                </a:lnTo>
                <a:lnTo>
                  <a:pt x="36045" y="27034"/>
                </a:lnTo>
                <a:lnTo>
                  <a:pt x="36133" y="26819"/>
                </a:lnTo>
                <a:lnTo>
                  <a:pt x="36196" y="26604"/>
                </a:lnTo>
                <a:lnTo>
                  <a:pt x="36247" y="26390"/>
                </a:lnTo>
                <a:lnTo>
                  <a:pt x="36272" y="26175"/>
                </a:lnTo>
                <a:lnTo>
                  <a:pt x="36272" y="25948"/>
                </a:lnTo>
                <a:lnTo>
                  <a:pt x="36247" y="25720"/>
                </a:lnTo>
                <a:lnTo>
                  <a:pt x="36209" y="25493"/>
                </a:lnTo>
                <a:lnTo>
                  <a:pt x="36133" y="25265"/>
                </a:lnTo>
                <a:lnTo>
                  <a:pt x="36045" y="25038"/>
                </a:lnTo>
                <a:lnTo>
                  <a:pt x="35931" y="24811"/>
                </a:lnTo>
                <a:lnTo>
                  <a:pt x="35779" y="24583"/>
                </a:lnTo>
                <a:lnTo>
                  <a:pt x="35615" y="24356"/>
                </a:lnTo>
                <a:lnTo>
                  <a:pt x="35426" y="24128"/>
                </a:lnTo>
                <a:lnTo>
                  <a:pt x="35211" y="23901"/>
                </a:lnTo>
                <a:lnTo>
                  <a:pt x="34971" y="23674"/>
                </a:lnTo>
                <a:lnTo>
                  <a:pt x="34680" y="23421"/>
                </a:lnTo>
                <a:lnTo>
                  <a:pt x="34377" y="23181"/>
                </a:lnTo>
                <a:lnTo>
                  <a:pt x="34061" y="22941"/>
                </a:lnTo>
                <a:lnTo>
                  <a:pt x="33733" y="22714"/>
                </a:lnTo>
                <a:lnTo>
                  <a:pt x="33392" y="22512"/>
                </a:lnTo>
                <a:lnTo>
                  <a:pt x="33051" y="22322"/>
                </a:lnTo>
                <a:lnTo>
                  <a:pt x="32697" y="22158"/>
                </a:lnTo>
                <a:lnTo>
                  <a:pt x="32520" y="22095"/>
                </a:lnTo>
                <a:lnTo>
                  <a:pt x="32343" y="22031"/>
                </a:lnTo>
                <a:lnTo>
                  <a:pt x="31661" y="21817"/>
                </a:lnTo>
                <a:lnTo>
                  <a:pt x="30966" y="21615"/>
                </a:lnTo>
                <a:lnTo>
                  <a:pt x="30271" y="21425"/>
                </a:lnTo>
                <a:lnTo>
                  <a:pt x="29576" y="21248"/>
                </a:lnTo>
                <a:lnTo>
                  <a:pt x="28869" y="21097"/>
                </a:lnTo>
                <a:lnTo>
                  <a:pt x="28161" y="20970"/>
                </a:lnTo>
                <a:lnTo>
                  <a:pt x="27808" y="20907"/>
                </a:lnTo>
                <a:lnTo>
                  <a:pt x="27454" y="20857"/>
                </a:lnTo>
                <a:lnTo>
                  <a:pt x="27100" y="20819"/>
                </a:lnTo>
                <a:lnTo>
                  <a:pt x="26746" y="20793"/>
                </a:lnTo>
                <a:lnTo>
                  <a:pt x="26468" y="20768"/>
                </a:lnTo>
                <a:lnTo>
                  <a:pt x="26203" y="20730"/>
                </a:lnTo>
                <a:lnTo>
                  <a:pt x="25938" y="20692"/>
                </a:lnTo>
                <a:lnTo>
                  <a:pt x="25685" y="20642"/>
                </a:lnTo>
                <a:lnTo>
                  <a:pt x="25432" y="20591"/>
                </a:lnTo>
                <a:lnTo>
                  <a:pt x="25192" y="20516"/>
                </a:lnTo>
                <a:lnTo>
                  <a:pt x="24952" y="20452"/>
                </a:lnTo>
                <a:lnTo>
                  <a:pt x="24725" y="20364"/>
                </a:lnTo>
                <a:lnTo>
                  <a:pt x="24498" y="20276"/>
                </a:lnTo>
                <a:lnTo>
                  <a:pt x="24270" y="20187"/>
                </a:lnTo>
                <a:lnTo>
                  <a:pt x="24055" y="20073"/>
                </a:lnTo>
                <a:lnTo>
                  <a:pt x="23841" y="19972"/>
                </a:lnTo>
                <a:lnTo>
                  <a:pt x="23626" y="19859"/>
                </a:lnTo>
                <a:lnTo>
                  <a:pt x="23424" y="19732"/>
                </a:lnTo>
                <a:lnTo>
                  <a:pt x="23032" y="19467"/>
                </a:lnTo>
                <a:lnTo>
                  <a:pt x="22653" y="19189"/>
                </a:lnTo>
                <a:lnTo>
                  <a:pt x="22287" y="18886"/>
                </a:lnTo>
                <a:lnTo>
                  <a:pt x="21933" y="18558"/>
                </a:lnTo>
                <a:lnTo>
                  <a:pt x="21592" y="18216"/>
                </a:lnTo>
                <a:lnTo>
                  <a:pt x="21263" y="17850"/>
                </a:lnTo>
                <a:lnTo>
                  <a:pt x="20948" y="17484"/>
                </a:lnTo>
                <a:lnTo>
                  <a:pt x="20632" y="17092"/>
                </a:lnTo>
                <a:lnTo>
                  <a:pt x="20316" y="16701"/>
                </a:lnTo>
                <a:lnTo>
                  <a:pt x="20253" y="16587"/>
                </a:lnTo>
                <a:lnTo>
                  <a:pt x="20190" y="16460"/>
                </a:lnTo>
                <a:lnTo>
                  <a:pt x="20152" y="16334"/>
                </a:lnTo>
                <a:lnTo>
                  <a:pt x="20114" y="16195"/>
                </a:lnTo>
                <a:lnTo>
                  <a:pt x="20088" y="16044"/>
                </a:lnTo>
                <a:lnTo>
                  <a:pt x="20076" y="15905"/>
                </a:lnTo>
                <a:lnTo>
                  <a:pt x="20076" y="15766"/>
                </a:lnTo>
                <a:lnTo>
                  <a:pt x="20101" y="15639"/>
                </a:lnTo>
                <a:lnTo>
                  <a:pt x="20505" y="13391"/>
                </a:lnTo>
                <a:lnTo>
                  <a:pt x="20922" y="11155"/>
                </a:lnTo>
                <a:lnTo>
                  <a:pt x="21352" y="8919"/>
                </a:lnTo>
                <a:lnTo>
                  <a:pt x="21807" y="6683"/>
                </a:lnTo>
                <a:lnTo>
                  <a:pt x="21983" y="5836"/>
                </a:lnTo>
                <a:lnTo>
                  <a:pt x="22173" y="5003"/>
                </a:lnTo>
                <a:lnTo>
                  <a:pt x="22552" y="3335"/>
                </a:lnTo>
                <a:lnTo>
                  <a:pt x="22944" y="1668"/>
                </a:lnTo>
                <a:lnTo>
                  <a:pt x="2333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48"/>
          <p:cNvSpPr/>
          <p:nvPr/>
        </p:nvSpPr>
        <p:spPr>
          <a:xfrm rot="10800000">
            <a:off x="7102571" y="1282338"/>
            <a:ext cx="200231" cy="468944"/>
          </a:xfrm>
          <a:custGeom>
            <a:avLst/>
            <a:gdLst/>
            <a:ahLst/>
            <a:cxnLst/>
            <a:rect l="l" t="t" r="r" b="b"/>
            <a:pathLst>
              <a:path w="34478" h="80748" extrusionOk="0">
                <a:moveTo>
                  <a:pt x="11522" y="0"/>
                </a:moveTo>
                <a:lnTo>
                  <a:pt x="11446" y="89"/>
                </a:lnTo>
                <a:lnTo>
                  <a:pt x="11383" y="177"/>
                </a:lnTo>
                <a:lnTo>
                  <a:pt x="11333" y="253"/>
                </a:lnTo>
                <a:lnTo>
                  <a:pt x="11282" y="341"/>
                </a:lnTo>
                <a:lnTo>
                  <a:pt x="11257" y="417"/>
                </a:lnTo>
                <a:lnTo>
                  <a:pt x="11244" y="493"/>
                </a:lnTo>
                <a:lnTo>
                  <a:pt x="11257" y="556"/>
                </a:lnTo>
                <a:lnTo>
                  <a:pt x="11270" y="632"/>
                </a:lnTo>
                <a:lnTo>
                  <a:pt x="11699" y="1769"/>
                </a:lnTo>
                <a:lnTo>
                  <a:pt x="12103" y="2918"/>
                </a:lnTo>
                <a:lnTo>
                  <a:pt x="12495" y="4068"/>
                </a:lnTo>
                <a:lnTo>
                  <a:pt x="12849" y="5217"/>
                </a:lnTo>
                <a:lnTo>
                  <a:pt x="13202" y="6380"/>
                </a:lnTo>
                <a:lnTo>
                  <a:pt x="13518" y="7542"/>
                </a:lnTo>
                <a:lnTo>
                  <a:pt x="13821" y="8717"/>
                </a:lnTo>
                <a:lnTo>
                  <a:pt x="14112" y="9892"/>
                </a:lnTo>
                <a:lnTo>
                  <a:pt x="14377" y="11079"/>
                </a:lnTo>
                <a:lnTo>
                  <a:pt x="14617" y="12254"/>
                </a:lnTo>
                <a:lnTo>
                  <a:pt x="14845" y="13441"/>
                </a:lnTo>
                <a:lnTo>
                  <a:pt x="15060" y="14641"/>
                </a:lnTo>
                <a:lnTo>
                  <a:pt x="15262" y="15829"/>
                </a:lnTo>
                <a:lnTo>
                  <a:pt x="15439" y="17029"/>
                </a:lnTo>
                <a:lnTo>
                  <a:pt x="15603" y="18229"/>
                </a:lnTo>
                <a:lnTo>
                  <a:pt x="15742" y="19429"/>
                </a:lnTo>
                <a:lnTo>
                  <a:pt x="15856" y="20389"/>
                </a:lnTo>
                <a:lnTo>
                  <a:pt x="15957" y="21349"/>
                </a:lnTo>
                <a:lnTo>
                  <a:pt x="16121" y="23269"/>
                </a:lnTo>
                <a:lnTo>
                  <a:pt x="16272" y="25202"/>
                </a:lnTo>
                <a:lnTo>
                  <a:pt x="16399" y="27122"/>
                </a:lnTo>
                <a:lnTo>
                  <a:pt x="16512" y="29055"/>
                </a:lnTo>
                <a:lnTo>
                  <a:pt x="16626" y="30975"/>
                </a:lnTo>
                <a:lnTo>
                  <a:pt x="16727" y="32908"/>
                </a:lnTo>
                <a:lnTo>
                  <a:pt x="16854" y="34841"/>
                </a:lnTo>
                <a:lnTo>
                  <a:pt x="16841" y="34967"/>
                </a:lnTo>
                <a:lnTo>
                  <a:pt x="16803" y="35106"/>
                </a:lnTo>
                <a:lnTo>
                  <a:pt x="16752" y="35258"/>
                </a:lnTo>
                <a:lnTo>
                  <a:pt x="16677" y="35397"/>
                </a:lnTo>
                <a:lnTo>
                  <a:pt x="16601" y="35523"/>
                </a:lnTo>
                <a:lnTo>
                  <a:pt x="16500" y="35637"/>
                </a:lnTo>
                <a:lnTo>
                  <a:pt x="16399" y="35725"/>
                </a:lnTo>
                <a:lnTo>
                  <a:pt x="16348" y="35763"/>
                </a:lnTo>
                <a:lnTo>
                  <a:pt x="16298" y="35776"/>
                </a:lnTo>
                <a:lnTo>
                  <a:pt x="16007" y="35877"/>
                </a:lnTo>
                <a:lnTo>
                  <a:pt x="15717" y="35991"/>
                </a:lnTo>
                <a:lnTo>
                  <a:pt x="15426" y="36104"/>
                </a:lnTo>
                <a:lnTo>
                  <a:pt x="15135" y="36231"/>
                </a:lnTo>
                <a:lnTo>
                  <a:pt x="14857" y="36357"/>
                </a:lnTo>
                <a:lnTo>
                  <a:pt x="14592" y="36496"/>
                </a:lnTo>
                <a:lnTo>
                  <a:pt x="14327" y="36635"/>
                </a:lnTo>
                <a:lnTo>
                  <a:pt x="14062" y="36786"/>
                </a:lnTo>
                <a:lnTo>
                  <a:pt x="13544" y="37102"/>
                </a:lnTo>
                <a:lnTo>
                  <a:pt x="13051" y="37431"/>
                </a:lnTo>
                <a:lnTo>
                  <a:pt x="12571" y="37784"/>
                </a:lnTo>
                <a:lnTo>
                  <a:pt x="12103" y="38163"/>
                </a:lnTo>
                <a:lnTo>
                  <a:pt x="11649" y="38542"/>
                </a:lnTo>
                <a:lnTo>
                  <a:pt x="11194" y="38947"/>
                </a:lnTo>
                <a:lnTo>
                  <a:pt x="10752" y="39363"/>
                </a:lnTo>
                <a:lnTo>
                  <a:pt x="10322" y="39780"/>
                </a:lnTo>
                <a:lnTo>
                  <a:pt x="9905" y="40210"/>
                </a:lnTo>
                <a:lnTo>
                  <a:pt x="9476" y="40652"/>
                </a:lnTo>
                <a:lnTo>
                  <a:pt x="8642" y="41524"/>
                </a:lnTo>
                <a:lnTo>
                  <a:pt x="8440" y="41751"/>
                </a:lnTo>
                <a:lnTo>
                  <a:pt x="8225" y="41941"/>
                </a:lnTo>
                <a:lnTo>
                  <a:pt x="8124" y="42029"/>
                </a:lnTo>
                <a:lnTo>
                  <a:pt x="8023" y="42117"/>
                </a:lnTo>
                <a:lnTo>
                  <a:pt x="7909" y="42181"/>
                </a:lnTo>
                <a:lnTo>
                  <a:pt x="7795" y="42244"/>
                </a:lnTo>
                <a:lnTo>
                  <a:pt x="7669" y="42294"/>
                </a:lnTo>
                <a:lnTo>
                  <a:pt x="7543" y="42332"/>
                </a:lnTo>
                <a:lnTo>
                  <a:pt x="7416" y="42357"/>
                </a:lnTo>
                <a:lnTo>
                  <a:pt x="7277" y="42383"/>
                </a:lnTo>
                <a:lnTo>
                  <a:pt x="7113" y="42383"/>
                </a:lnTo>
                <a:lnTo>
                  <a:pt x="6949" y="42370"/>
                </a:lnTo>
                <a:lnTo>
                  <a:pt x="6772" y="42345"/>
                </a:lnTo>
                <a:lnTo>
                  <a:pt x="6582" y="42307"/>
                </a:lnTo>
                <a:lnTo>
                  <a:pt x="6418" y="42269"/>
                </a:lnTo>
                <a:lnTo>
                  <a:pt x="6241" y="42244"/>
                </a:lnTo>
                <a:lnTo>
                  <a:pt x="5875" y="42244"/>
                </a:lnTo>
                <a:lnTo>
                  <a:pt x="5685" y="42256"/>
                </a:lnTo>
                <a:lnTo>
                  <a:pt x="5496" y="42269"/>
                </a:lnTo>
                <a:lnTo>
                  <a:pt x="5306" y="42307"/>
                </a:lnTo>
                <a:lnTo>
                  <a:pt x="5104" y="42345"/>
                </a:lnTo>
                <a:lnTo>
                  <a:pt x="4725" y="42446"/>
                </a:lnTo>
                <a:lnTo>
                  <a:pt x="4346" y="42560"/>
                </a:lnTo>
                <a:lnTo>
                  <a:pt x="3980" y="42698"/>
                </a:lnTo>
                <a:lnTo>
                  <a:pt x="3626" y="42850"/>
                </a:lnTo>
                <a:lnTo>
                  <a:pt x="3323" y="43002"/>
                </a:lnTo>
                <a:lnTo>
                  <a:pt x="3020" y="43179"/>
                </a:lnTo>
                <a:lnTo>
                  <a:pt x="2717" y="43368"/>
                </a:lnTo>
                <a:lnTo>
                  <a:pt x="2426" y="43570"/>
                </a:lnTo>
                <a:lnTo>
                  <a:pt x="2338" y="43507"/>
                </a:lnTo>
                <a:lnTo>
                  <a:pt x="2236" y="43456"/>
                </a:lnTo>
                <a:lnTo>
                  <a:pt x="2135" y="43419"/>
                </a:lnTo>
                <a:lnTo>
                  <a:pt x="2034" y="43381"/>
                </a:lnTo>
                <a:lnTo>
                  <a:pt x="1921" y="43355"/>
                </a:lnTo>
                <a:lnTo>
                  <a:pt x="1807" y="43330"/>
                </a:lnTo>
                <a:lnTo>
                  <a:pt x="1693" y="43317"/>
                </a:lnTo>
                <a:lnTo>
                  <a:pt x="1580" y="43305"/>
                </a:lnTo>
                <a:lnTo>
                  <a:pt x="1415" y="43317"/>
                </a:lnTo>
                <a:lnTo>
                  <a:pt x="1264" y="43343"/>
                </a:lnTo>
                <a:lnTo>
                  <a:pt x="1112" y="43381"/>
                </a:lnTo>
                <a:lnTo>
                  <a:pt x="960" y="43431"/>
                </a:lnTo>
                <a:lnTo>
                  <a:pt x="822" y="43507"/>
                </a:lnTo>
                <a:lnTo>
                  <a:pt x="695" y="43583"/>
                </a:lnTo>
                <a:lnTo>
                  <a:pt x="569" y="43671"/>
                </a:lnTo>
                <a:lnTo>
                  <a:pt x="455" y="43772"/>
                </a:lnTo>
                <a:lnTo>
                  <a:pt x="354" y="43886"/>
                </a:lnTo>
                <a:lnTo>
                  <a:pt x="266" y="44012"/>
                </a:lnTo>
                <a:lnTo>
                  <a:pt x="190" y="44139"/>
                </a:lnTo>
                <a:lnTo>
                  <a:pt x="114" y="44278"/>
                </a:lnTo>
                <a:lnTo>
                  <a:pt x="63" y="44417"/>
                </a:lnTo>
                <a:lnTo>
                  <a:pt x="26" y="44568"/>
                </a:lnTo>
                <a:lnTo>
                  <a:pt x="0" y="44732"/>
                </a:lnTo>
                <a:lnTo>
                  <a:pt x="0" y="44897"/>
                </a:lnTo>
                <a:lnTo>
                  <a:pt x="0" y="45048"/>
                </a:lnTo>
                <a:lnTo>
                  <a:pt x="26" y="45212"/>
                </a:lnTo>
                <a:lnTo>
                  <a:pt x="63" y="45364"/>
                </a:lnTo>
                <a:lnTo>
                  <a:pt x="114" y="45503"/>
                </a:lnTo>
                <a:lnTo>
                  <a:pt x="190" y="45642"/>
                </a:lnTo>
                <a:lnTo>
                  <a:pt x="266" y="45781"/>
                </a:lnTo>
                <a:lnTo>
                  <a:pt x="354" y="45895"/>
                </a:lnTo>
                <a:lnTo>
                  <a:pt x="455" y="46008"/>
                </a:lnTo>
                <a:lnTo>
                  <a:pt x="569" y="46109"/>
                </a:lnTo>
                <a:lnTo>
                  <a:pt x="695" y="46198"/>
                </a:lnTo>
                <a:lnTo>
                  <a:pt x="822" y="46286"/>
                </a:lnTo>
                <a:lnTo>
                  <a:pt x="960" y="46349"/>
                </a:lnTo>
                <a:lnTo>
                  <a:pt x="1112" y="46400"/>
                </a:lnTo>
                <a:lnTo>
                  <a:pt x="1264" y="46438"/>
                </a:lnTo>
                <a:lnTo>
                  <a:pt x="1415" y="46463"/>
                </a:lnTo>
                <a:lnTo>
                  <a:pt x="1580" y="46476"/>
                </a:lnTo>
                <a:lnTo>
                  <a:pt x="1718" y="46463"/>
                </a:lnTo>
                <a:lnTo>
                  <a:pt x="1870" y="46450"/>
                </a:lnTo>
                <a:lnTo>
                  <a:pt x="1996" y="46412"/>
                </a:lnTo>
                <a:lnTo>
                  <a:pt x="2135" y="46375"/>
                </a:lnTo>
                <a:lnTo>
                  <a:pt x="2262" y="46311"/>
                </a:lnTo>
                <a:lnTo>
                  <a:pt x="2375" y="46248"/>
                </a:lnTo>
                <a:lnTo>
                  <a:pt x="2489" y="46172"/>
                </a:lnTo>
                <a:lnTo>
                  <a:pt x="2603" y="46097"/>
                </a:lnTo>
                <a:lnTo>
                  <a:pt x="2704" y="45996"/>
                </a:lnTo>
                <a:lnTo>
                  <a:pt x="2792" y="45895"/>
                </a:lnTo>
                <a:lnTo>
                  <a:pt x="2868" y="45793"/>
                </a:lnTo>
                <a:lnTo>
                  <a:pt x="2944" y="45667"/>
                </a:lnTo>
                <a:lnTo>
                  <a:pt x="3007" y="45553"/>
                </a:lnTo>
                <a:lnTo>
                  <a:pt x="3058" y="45427"/>
                </a:lnTo>
                <a:lnTo>
                  <a:pt x="3108" y="45288"/>
                </a:lnTo>
                <a:lnTo>
                  <a:pt x="3133" y="45149"/>
                </a:lnTo>
                <a:lnTo>
                  <a:pt x="3310" y="44783"/>
                </a:lnTo>
                <a:lnTo>
                  <a:pt x="3487" y="44467"/>
                </a:lnTo>
                <a:lnTo>
                  <a:pt x="3651" y="44189"/>
                </a:lnTo>
                <a:lnTo>
                  <a:pt x="3816" y="43949"/>
                </a:lnTo>
                <a:lnTo>
                  <a:pt x="3980" y="43734"/>
                </a:lnTo>
                <a:lnTo>
                  <a:pt x="4157" y="43570"/>
                </a:lnTo>
                <a:lnTo>
                  <a:pt x="4245" y="43494"/>
                </a:lnTo>
                <a:lnTo>
                  <a:pt x="4346" y="43431"/>
                </a:lnTo>
                <a:lnTo>
                  <a:pt x="4435" y="43368"/>
                </a:lnTo>
                <a:lnTo>
                  <a:pt x="4536" y="43330"/>
                </a:lnTo>
                <a:lnTo>
                  <a:pt x="4649" y="43280"/>
                </a:lnTo>
                <a:lnTo>
                  <a:pt x="4763" y="43242"/>
                </a:lnTo>
                <a:lnTo>
                  <a:pt x="5003" y="43191"/>
                </a:lnTo>
                <a:lnTo>
                  <a:pt x="5269" y="43166"/>
                </a:lnTo>
                <a:lnTo>
                  <a:pt x="5572" y="43153"/>
                </a:lnTo>
                <a:lnTo>
                  <a:pt x="5913" y="43166"/>
                </a:lnTo>
                <a:lnTo>
                  <a:pt x="6292" y="43191"/>
                </a:lnTo>
                <a:lnTo>
                  <a:pt x="6721" y="43242"/>
                </a:lnTo>
                <a:lnTo>
                  <a:pt x="7201" y="43305"/>
                </a:lnTo>
                <a:lnTo>
                  <a:pt x="5963" y="44909"/>
                </a:lnTo>
                <a:lnTo>
                  <a:pt x="4776" y="46476"/>
                </a:lnTo>
                <a:lnTo>
                  <a:pt x="4574" y="46476"/>
                </a:lnTo>
                <a:lnTo>
                  <a:pt x="4422" y="46501"/>
                </a:lnTo>
                <a:lnTo>
                  <a:pt x="4270" y="46539"/>
                </a:lnTo>
                <a:lnTo>
                  <a:pt x="4119" y="46602"/>
                </a:lnTo>
                <a:lnTo>
                  <a:pt x="3980" y="46665"/>
                </a:lnTo>
                <a:lnTo>
                  <a:pt x="3854" y="46741"/>
                </a:lnTo>
                <a:lnTo>
                  <a:pt x="3727" y="46829"/>
                </a:lnTo>
                <a:lnTo>
                  <a:pt x="3626" y="46930"/>
                </a:lnTo>
                <a:lnTo>
                  <a:pt x="3525" y="47044"/>
                </a:lnTo>
                <a:lnTo>
                  <a:pt x="3424" y="47170"/>
                </a:lnTo>
                <a:lnTo>
                  <a:pt x="3348" y="47297"/>
                </a:lnTo>
                <a:lnTo>
                  <a:pt x="3285" y="47436"/>
                </a:lnTo>
                <a:lnTo>
                  <a:pt x="3235" y="47587"/>
                </a:lnTo>
                <a:lnTo>
                  <a:pt x="3197" y="47739"/>
                </a:lnTo>
                <a:lnTo>
                  <a:pt x="3171" y="47890"/>
                </a:lnTo>
                <a:lnTo>
                  <a:pt x="3159" y="48055"/>
                </a:lnTo>
                <a:lnTo>
                  <a:pt x="3171" y="48219"/>
                </a:lnTo>
                <a:lnTo>
                  <a:pt x="3197" y="48371"/>
                </a:lnTo>
                <a:lnTo>
                  <a:pt x="3235" y="48522"/>
                </a:lnTo>
                <a:lnTo>
                  <a:pt x="3285" y="48674"/>
                </a:lnTo>
                <a:lnTo>
                  <a:pt x="3348" y="48813"/>
                </a:lnTo>
                <a:lnTo>
                  <a:pt x="3424" y="48939"/>
                </a:lnTo>
                <a:lnTo>
                  <a:pt x="3525" y="49065"/>
                </a:lnTo>
                <a:lnTo>
                  <a:pt x="3626" y="49166"/>
                </a:lnTo>
                <a:lnTo>
                  <a:pt x="3727" y="49280"/>
                </a:lnTo>
                <a:lnTo>
                  <a:pt x="3854" y="49369"/>
                </a:lnTo>
                <a:lnTo>
                  <a:pt x="3980" y="49444"/>
                </a:lnTo>
                <a:lnTo>
                  <a:pt x="4119" y="49507"/>
                </a:lnTo>
                <a:lnTo>
                  <a:pt x="4270" y="49558"/>
                </a:lnTo>
                <a:lnTo>
                  <a:pt x="4422" y="49609"/>
                </a:lnTo>
                <a:lnTo>
                  <a:pt x="4574" y="49621"/>
                </a:lnTo>
                <a:lnTo>
                  <a:pt x="4738" y="49634"/>
                </a:lnTo>
                <a:lnTo>
                  <a:pt x="4902" y="49621"/>
                </a:lnTo>
                <a:lnTo>
                  <a:pt x="5054" y="49609"/>
                </a:lnTo>
                <a:lnTo>
                  <a:pt x="5205" y="49558"/>
                </a:lnTo>
                <a:lnTo>
                  <a:pt x="5357" y="49507"/>
                </a:lnTo>
                <a:lnTo>
                  <a:pt x="5496" y="49444"/>
                </a:lnTo>
                <a:lnTo>
                  <a:pt x="5622" y="49369"/>
                </a:lnTo>
                <a:lnTo>
                  <a:pt x="5749" y="49280"/>
                </a:lnTo>
                <a:lnTo>
                  <a:pt x="5862" y="49166"/>
                </a:lnTo>
                <a:lnTo>
                  <a:pt x="5963" y="49065"/>
                </a:lnTo>
                <a:lnTo>
                  <a:pt x="6052" y="48939"/>
                </a:lnTo>
                <a:lnTo>
                  <a:pt x="6128" y="48813"/>
                </a:lnTo>
                <a:lnTo>
                  <a:pt x="6191" y="48674"/>
                </a:lnTo>
                <a:lnTo>
                  <a:pt x="6254" y="48522"/>
                </a:lnTo>
                <a:lnTo>
                  <a:pt x="6292" y="48371"/>
                </a:lnTo>
                <a:lnTo>
                  <a:pt x="6317" y="48219"/>
                </a:lnTo>
                <a:lnTo>
                  <a:pt x="6317" y="48055"/>
                </a:lnTo>
                <a:lnTo>
                  <a:pt x="6317" y="47903"/>
                </a:lnTo>
                <a:lnTo>
                  <a:pt x="6292" y="47764"/>
                </a:lnTo>
                <a:lnTo>
                  <a:pt x="6254" y="47625"/>
                </a:lnTo>
                <a:lnTo>
                  <a:pt x="6216" y="47486"/>
                </a:lnTo>
                <a:lnTo>
                  <a:pt x="6153" y="47360"/>
                </a:lnTo>
                <a:lnTo>
                  <a:pt x="6077" y="47234"/>
                </a:lnTo>
                <a:lnTo>
                  <a:pt x="6001" y="47120"/>
                </a:lnTo>
                <a:lnTo>
                  <a:pt x="5913" y="47006"/>
                </a:lnTo>
                <a:lnTo>
                  <a:pt x="6077" y="46615"/>
                </a:lnTo>
                <a:lnTo>
                  <a:pt x="6267" y="46248"/>
                </a:lnTo>
                <a:lnTo>
                  <a:pt x="6469" y="45882"/>
                </a:lnTo>
                <a:lnTo>
                  <a:pt x="6684" y="45528"/>
                </a:lnTo>
                <a:lnTo>
                  <a:pt x="6924" y="45174"/>
                </a:lnTo>
                <a:lnTo>
                  <a:pt x="7164" y="44833"/>
                </a:lnTo>
                <a:lnTo>
                  <a:pt x="7416" y="44492"/>
                </a:lnTo>
                <a:lnTo>
                  <a:pt x="7694" y="44151"/>
                </a:lnTo>
                <a:lnTo>
                  <a:pt x="8250" y="43482"/>
                </a:lnTo>
                <a:lnTo>
                  <a:pt x="8819" y="42800"/>
                </a:lnTo>
                <a:lnTo>
                  <a:pt x="9412" y="42092"/>
                </a:lnTo>
                <a:lnTo>
                  <a:pt x="9703" y="41726"/>
                </a:lnTo>
                <a:lnTo>
                  <a:pt x="9994" y="41359"/>
                </a:lnTo>
                <a:lnTo>
                  <a:pt x="10132" y="41751"/>
                </a:lnTo>
                <a:lnTo>
                  <a:pt x="10271" y="42117"/>
                </a:lnTo>
                <a:lnTo>
                  <a:pt x="10549" y="42800"/>
                </a:lnTo>
                <a:lnTo>
                  <a:pt x="10663" y="43115"/>
                </a:lnTo>
                <a:lnTo>
                  <a:pt x="10764" y="43431"/>
                </a:lnTo>
                <a:lnTo>
                  <a:pt x="10827" y="43734"/>
                </a:lnTo>
                <a:lnTo>
                  <a:pt x="10853" y="43886"/>
                </a:lnTo>
                <a:lnTo>
                  <a:pt x="10865" y="44038"/>
                </a:lnTo>
                <a:lnTo>
                  <a:pt x="10916" y="44593"/>
                </a:lnTo>
                <a:lnTo>
                  <a:pt x="10954" y="45149"/>
                </a:lnTo>
                <a:lnTo>
                  <a:pt x="10954" y="45414"/>
                </a:lnTo>
                <a:lnTo>
                  <a:pt x="10954" y="45692"/>
                </a:lnTo>
                <a:lnTo>
                  <a:pt x="10941" y="45958"/>
                </a:lnTo>
                <a:lnTo>
                  <a:pt x="10903" y="46223"/>
                </a:lnTo>
                <a:lnTo>
                  <a:pt x="10865" y="46476"/>
                </a:lnTo>
                <a:lnTo>
                  <a:pt x="10789" y="46728"/>
                </a:lnTo>
                <a:lnTo>
                  <a:pt x="10701" y="46968"/>
                </a:lnTo>
                <a:lnTo>
                  <a:pt x="10587" y="47208"/>
                </a:lnTo>
                <a:lnTo>
                  <a:pt x="10448" y="47436"/>
                </a:lnTo>
                <a:lnTo>
                  <a:pt x="10373" y="47549"/>
                </a:lnTo>
                <a:lnTo>
                  <a:pt x="10284" y="47663"/>
                </a:lnTo>
                <a:lnTo>
                  <a:pt x="10183" y="47764"/>
                </a:lnTo>
                <a:lnTo>
                  <a:pt x="10082" y="47865"/>
                </a:lnTo>
                <a:lnTo>
                  <a:pt x="9968" y="47966"/>
                </a:lnTo>
                <a:lnTo>
                  <a:pt x="9842" y="48067"/>
                </a:lnTo>
                <a:lnTo>
                  <a:pt x="9741" y="48055"/>
                </a:lnTo>
                <a:lnTo>
                  <a:pt x="9577" y="48067"/>
                </a:lnTo>
                <a:lnTo>
                  <a:pt x="9425" y="48093"/>
                </a:lnTo>
                <a:lnTo>
                  <a:pt x="9273" y="48131"/>
                </a:lnTo>
                <a:lnTo>
                  <a:pt x="9122" y="48181"/>
                </a:lnTo>
                <a:lnTo>
                  <a:pt x="8983" y="48244"/>
                </a:lnTo>
                <a:lnTo>
                  <a:pt x="8856" y="48320"/>
                </a:lnTo>
                <a:lnTo>
                  <a:pt x="8730" y="48421"/>
                </a:lnTo>
                <a:lnTo>
                  <a:pt x="8616" y="48522"/>
                </a:lnTo>
                <a:lnTo>
                  <a:pt x="8515" y="48636"/>
                </a:lnTo>
                <a:lnTo>
                  <a:pt x="8427" y="48750"/>
                </a:lnTo>
                <a:lnTo>
                  <a:pt x="8351" y="48876"/>
                </a:lnTo>
                <a:lnTo>
                  <a:pt x="8288" y="49015"/>
                </a:lnTo>
                <a:lnTo>
                  <a:pt x="8225" y="49166"/>
                </a:lnTo>
                <a:lnTo>
                  <a:pt x="8187" y="49318"/>
                </a:lnTo>
                <a:lnTo>
                  <a:pt x="8162" y="49470"/>
                </a:lnTo>
                <a:lnTo>
                  <a:pt x="8162" y="49634"/>
                </a:lnTo>
                <a:lnTo>
                  <a:pt x="8162" y="49798"/>
                </a:lnTo>
                <a:lnTo>
                  <a:pt x="8187" y="49950"/>
                </a:lnTo>
                <a:lnTo>
                  <a:pt x="8225" y="50101"/>
                </a:lnTo>
                <a:lnTo>
                  <a:pt x="8288" y="50253"/>
                </a:lnTo>
                <a:lnTo>
                  <a:pt x="8351" y="50392"/>
                </a:lnTo>
                <a:lnTo>
                  <a:pt x="8427" y="50518"/>
                </a:lnTo>
                <a:lnTo>
                  <a:pt x="8515" y="50644"/>
                </a:lnTo>
                <a:lnTo>
                  <a:pt x="8616" y="50758"/>
                </a:lnTo>
                <a:lnTo>
                  <a:pt x="8730" y="50859"/>
                </a:lnTo>
                <a:lnTo>
                  <a:pt x="8856" y="50948"/>
                </a:lnTo>
                <a:lnTo>
                  <a:pt x="8983" y="51023"/>
                </a:lnTo>
                <a:lnTo>
                  <a:pt x="9122" y="51099"/>
                </a:lnTo>
                <a:lnTo>
                  <a:pt x="9273" y="51150"/>
                </a:lnTo>
                <a:lnTo>
                  <a:pt x="9425" y="51188"/>
                </a:lnTo>
                <a:lnTo>
                  <a:pt x="9577" y="51213"/>
                </a:lnTo>
                <a:lnTo>
                  <a:pt x="9905" y="51213"/>
                </a:lnTo>
                <a:lnTo>
                  <a:pt x="10057" y="51188"/>
                </a:lnTo>
                <a:lnTo>
                  <a:pt x="10208" y="51150"/>
                </a:lnTo>
                <a:lnTo>
                  <a:pt x="10360" y="51099"/>
                </a:lnTo>
                <a:lnTo>
                  <a:pt x="10499" y="51023"/>
                </a:lnTo>
                <a:lnTo>
                  <a:pt x="10625" y="50948"/>
                </a:lnTo>
                <a:lnTo>
                  <a:pt x="10752" y="50859"/>
                </a:lnTo>
                <a:lnTo>
                  <a:pt x="10853" y="50758"/>
                </a:lnTo>
                <a:lnTo>
                  <a:pt x="10966" y="50644"/>
                </a:lnTo>
                <a:lnTo>
                  <a:pt x="11055" y="50518"/>
                </a:lnTo>
                <a:lnTo>
                  <a:pt x="11131" y="50392"/>
                </a:lnTo>
                <a:lnTo>
                  <a:pt x="11194" y="50253"/>
                </a:lnTo>
                <a:lnTo>
                  <a:pt x="11257" y="50101"/>
                </a:lnTo>
                <a:lnTo>
                  <a:pt x="11295" y="49950"/>
                </a:lnTo>
                <a:lnTo>
                  <a:pt x="11320" y="49798"/>
                </a:lnTo>
                <a:lnTo>
                  <a:pt x="11320" y="49634"/>
                </a:lnTo>
                <a:lnTo>
                  <a:pt x="11307" y="49432"/>
                </a:lnTo>
                <a:lnTo>
                  <a:pt x="11270" y="49242"/>
                </a:lnTo>
                <a:lnTo>
                  <a:pt x="11206" y="49065"/>
                </a:lnTo>
                <a:lnTo>
                  <a:pt x="11131" y="48888"/>
                </a:lnTo>
                <a:lnTo>
                  <a:pt x="11434" y="47878"/>
                </a:lnTo>
                <a:lnTo>
                  <a:pt x="11585" y="47373"/>
                </a:lnTo>
                <a:lnTo>
                  <a:pt x="11712" y="46867"/>
                </a:lnTo>
                <a:lnTo>
                  <a:pt x="11825" y="46362"/>
                </a:lnTo>
                <a:lnTo>
                  <a:pt x="11914" y="45857"/>
                </a:lnTo>
                <a:lnTo>
                  <a:pt x="11939" y="45604"/>
                </a:lnTo>
                <a:lnTo>
                  <a:pt x="11964" y="45351"/>
                </a:lnTo>
                <a:lnTo>
                  <a:pt x="11990" y="45099"/>
                </a:lnTo>
                <a:lnTo>
                  <a:pt x="12002" y="44846"/>
                </a:lnTo>
                <a:lnTo>
                  <a:pt x="12002" y="44593"/>
                </a:lnTo>
                <a:lnTo>
                  <a:pt x="11990" y="44353"/>
                </a:lnTo>
                <a:lnTo>
                  <a:pt x="11964" y="44101"/>
                </a:lnTo>
                <a:lnTo>
                  <a:pt x="11939" y="43848"/>
                </a:lnTo>
                <a:lnTo>
                  <a:pt x="11889" y="43608"/>
                </a:lnTo>
                <a:lnTo>
                  <a:pt x="11838" y="43355"/>
                </a:lnTo>
                <a:lnTo>
                  <a:pt x="11775" y="43115"/>
                </a:lnTo>
                <a:lnTo>
                  <a:pt x="11686" y="42863"/>
                </a:lnTo>
                <a:lnTo>
                  <a:pt x="11598" y="42623"/>
                </a:lnTo>
                <a:lnTo>
                  <a:pt x="11484" y="42370"/>
                </a:lnTo>
                <a:lnTo>
                  <a:pt x="11358" y="42130"/>
                </a:lnTo>
                <a:lnTo>
                  <a:pt x="11219" y="41890"/>
                </a:lnTo>
                <a:lnTo>
                  <a:pt x="11055" y="41650"/>
                </a:lnTo>
                <a:lnTo>
                  <a:pt x="10878" y="41410"/>
                </a:lnTo>
                <a:lnTo>
                  <a:pt x="10688" y="41170"/>
                </a:lnTo>
                <a:lnTo>
                  <a:pt x="10486" y="40930"/>
                </a:lnTo>
                <a:lnTo>
                  <a:pt x="11194" y="40210"/>
                </a:lnTo>
                <a:lnTo>
                  <a:pt x="11547" y="39856"/>
                </a:lnTo>
                <a:lnTo>
                  <a:pt x="11914" y="39515"/>
                </a:lnTo>
                <a:lnTo>
                  <a:pt x="12280" y="39187"/>
                </a:lnTo>
                <a:lnTo>
                  <a:pt x="12659" y="38871"/>
                </a:lnTo>
                <a:lnTo>
                  <a:pt x="13038" y="38568"/>
                </a:lnTo>
                <a:lnTo>
                  <a:pt x="13430" y="38277"/>
                </a:lnTo>
                <a:lnTo>
                  <a:pt x="13834" y="37987"/>
                </a:lnTo>
                <a:lnTo>
                  <a:pt x="14251" y="37721"/>
                </a:lnTo>
                <a:lnTo>
                  <a:pt x="14681" y="37456"/>
                </a:lnTo>
                <a:lnTo>
                  <a:pt x="15123" y="37216"/>
                </a:lnTo>
                <a:lnTo>
                  <a:pt x="15578" y="36976"/>
                </a:lnTo>
                <a:lnTo>
                  <a:pt x="16045" y="36761"/>
                </a:lnTo>
                <a:lnTo>
                  <a:pt x="16550" y="36559"/>
                </a:lnTo>
                <a:lnTo>
                  <a:pt x="17056" y="36370"/>
                </a:lnTo>
                <a:lnTo>
                  <a:pt x="16449" y="52792"/>
                </a:lnTo>
                <a:lnTo>
                  <a:pt x="16045" y="52805"/>
                </a:lnTo>
                <a:lnTo>
                  <a:pt x="15641" y="52817"/>
                </a:lnTo>
                <a:lnTo>
                  <a:pt x="15249" y="52842"/>
                </a:lnTo>
                <a:lnTo>
                  <a:pt x="14857" y="52893"/>
                </a:lnTo>
                <a:lnTo>
                  <a:pt x="14491" y="52944"/>
                </a:lnTo>
                <a:lnTo>
                  <a:pt x="14125" y="53019"/>
                </a:lnTo>
                <a:lnTo>
                  <a:pt x="13771" y="53095"/>
                </a:lnTo>
                <a:lnTo>
                  <a:pt x="13417" y="53196"/>
                </a:lnTo>
                <a:lnTo>
                  <a:pt x="13076" y="53297"/>
                </a:lnTo>
                <a:lnTo>
                  <a:pt x="12748" y="53411"/>
                </a:lnTo>
                <a:lnTo>
                  <a:pt x="12419" y="53537"/>
                </a:lnTo>
                <a:lnTo>
                  <a:pt x="12103" y="53676"/>
                </a:lnTo>
                <a:lnTo>
                  <a:pt x="11800" y="53828"/>
                </a:lnTo>
                <a:lnTo>
                  <a:pt x="11497" y="53979"/>
                </a:lnTo>
                <a:lnTo>
                  <a:pt x="11194" y="54144"/>
                </a:lnTo>
                <a:lnTo>
                  <a:pt x="10916" y="54320"/>
                </a:lnTo>
                <a:lnTo>
                  <a:pt x="10625" y="54510"/>
                </a:lnTo>
                <a:lnTo>
                  <a:pt x="10347" y="54699"/>
                </a:lnTo>
                <a:lnTo>
                  <a:pt x="10082" y="54902"/>
                </a:lnTo>
                <a:lnTo>
                  <a:pt x="9817" y="55116"/>
                </a:lnTo>
                <a:lnTo>
                  <a:pt x="9551" y="55331"/>
                </a:lnTo>
                <a:lnTo>
                  <a:pt x="9299" y="55558"/>
                </a:lnTo>
                <a:lnTo>
                  <a:pt x="9046" y="55786"/>
                </a:lnTo>
                <a:lnTo>
                  <a:pt x="8806" y="56026"/>
                </a:lnTo>
                <a:lnTo>
                  <a:pt x="8326" y="56531"/>
                </a:lnTo>
                <a:lnTo>
                  <a:pt x="7858" y="57049"/>
                </a:lnTo>
                <a:lnTo>
                  <a:pt x="7404" y="57580"/>
                </a:lnTo>
                <a:lnTo>
                  <a:pt x="6961" y="58148"/>
                </a:lnTo>
                <a:lnTo>
                  <a:pt x="5976" y="59424"/>
                </a:lnTo>
                <a:lnTo>
                  <a:pt x="5483" y="60068"/>
                </a:lnTo>
                <a:lnTo>
                  <a:pt x="5003" y="60713"/>
                </a:lnTo>
                <a:lnTo>
                  <a:pt x="4890" y="60763"/>
                </a:lnTo>
                <a:lnTo>
                  <a:pt x="4788" y="60814"/>
                </a:lnTo>
                <a:lnTo>
                  <a:pt x="4687" y="60877"/>
                </a:lnTo>
                <a:lnTo>
                  <a:pt x="4586" y="60953"/>
                </a:lnTo>
                <a:lnTo>
                  <a:pt x="4498" y="61028"/>
                </a:lnTo>
                <a:lnTo>
                  <a:pt x="4409" y="61104"/>
                </a:lnTo>
                <a:lnTo>
                  <a:pt x="4334" y="61193"/>
                </a:lnTo>
                <a:lnTo>
                  <a:pt x="4258" y="61281"/>
                </a:lnTo>
                <a:lnTo>
                  <a:pt x="4195" y="61382"/>
                </a:lnTo>
                <a:lnTo>
                  <a:pt x="4132" y="61496"/>
                </a:lnTo>
                <a:lnTo>
                  <a:pt x="4081" y="61597"/>
                </a:lnTo>
                <a:lnTo>
                  <a:pt x="4043" y="61711"/>
                </a:lnTo>
                <a:lnTo>
                  <a:pt x="4005" y="61824"/>
                </a:lnTo>
                <a:lnTo>
                  <a:pt x="3980" y="61951"/>
                </a:lnTo>
                <a:lnTo>
                  <a:pt x="3967" y="62077"/>
                </a:lnTo>
                <a:lnTo>
                  <a:pt x="3967" y="62203"/>
                </a:lnTo>
                <a:lnTo>
                  <a:pt x="3967" y="62367"/>
                </a:lnTo>
                <a:lnTo>
                  <a:pt x="3993" y="62519"/>
                </a:lnTo>
                <a:lnTo>
                  <a:pt x="4030" y="62671"/>
                </a:lnTo>
                <a:lnTo>
                  <a:pt x="4094" y="62810"/>
                </a:lnTo>
                <a:lnTo>
                  <a:pt x="4157" y="62949"/>
                </a:lnTo>
                <a:lnTo>
                  <a:pt x="4233" y="63088"/>
                </a:lnTo>
                <a:lnTo>
                  <a:pt x="4321" y="63201"/>
                </a:lnTo>
                <a:lnTo>
                  <a:pt x="4422" y="63315"/>
                </a:lnTo>
                <a:lnTo>
                  <a:pt x="4536" y="63416"/>
                </a:lnTo>
                <a:lnTo>
                  <a:pt x="4662" y="63517"/>
                </a:lnTo>
                <a:lnTo>
                  <a:pt x="4788" y="63593"/>
                </a:lnTo>
                <a:lnTo>
                  <a:pt x="4927" y="63656"/>
                </a:lnTo>
                <a:lnTo>
                  <a:pt x="5079" y="63707"/>
                </a:lnTo>
                <a:lnTo>
                  <a:pt x="5231" y="63744"/>
                </a:lnTo>
                <a:lnTo>
                  <a:pt x="5382" y="63770"/>
                </a:lnTo>
                <a:lnTo>
                  <a:pt x="5546" y="63782"/>
                </a:lnTo>
                <a:lnTo>
                  <a:pt x="5711" y="63770"/>
                </a:lnTo>
                <a:lnTo>
                  <a:pt x="5862" y="63744"/>
                </a:lnTo>
                <a:lnTo>
                  <a:pt x="6014" y="63707"/>
                </a:lnTo>
                <a:lnTo>
                  <a:pt x="6153" y="63656"/>
                </a:lnTo>
                <a:lnTo>
                  <a:pt x="6292" y="63593"/>
                </a:lnTo>
                <a:lnTo>
                  <a:pt x="6431" y="63517"/>
                </a:lnTo>
                <a:lnTo>
                  <a:pt x="6545" y="63416"/>
                </a:lnTo>
                <a:lnTo>
                  <a:pt x="6658" y="63315"/>
                </a:lnTo>
                <a:lnTo>
                  <a:pt x="6759" y="63201"/>
                </a:lnTo>
                <a:lnTo>
                  <a:pt x="6860" y="63088"/>
                </a:lnTo>
                <a:lnTo>
                  <a:pt x="6936" y="62949"/>
                </a:lnTo>
                <a:lnTo>
                  <a:pt x="6999" y="62810"/>
                </a:lnTo>
                <a:lnTo>
                  <a:pt x="7050" y="62671"/>
                </a:lnTo>
                <a:lnTo>
                  <a:pt x="7088" y="62519"/>
                </a:lnTo>
                <a:lnTo>
                  <a:pt x="7113" y="62367"/>
                </a:lnTo>
                <a:lnTo>
                  <a:pt x="7126" y="62203"/>
                </a:lnTo>
                <a:lnTo>
                  <a:pt x="7113" y="62001"/>
                </a:lnTo>
                <a:lnTo>
                  <a:pt x="7075" y="61799"/>
                </a:lnTo>
                <a:lnTo>
                  <a:pt x="7012" y="61622"/>
                </a:lnTo>
                <a:lnTo>
                  <a:pt x="6936" y="61445"/>
                </a:lnTo>
                <a:lnTo>
                  <a:pt x="6835" y="61281"/>
                </a:lnTo>
                <a:lnTo>
                  <a:pt x="6709" y="61129"/>
                </a:lnTo>
                <a:lnTo>
                  <a:pt x="6570" y="61003"/>
                </a:lnTo>
                <a:lnTo>
                  <a:pt x="6418" y="60889"/>
                </a:lnTo>
                <a:lnTo>
                  <a:pt x="6418" y="60814"/>
                </a:lnTo>
                <a:lnTo>
                  <a:pt x="6431" y="60738"/>
                </a:lnTo>
                <a:lnTo>
                  <a:pt x="6443" y="60675"/>
                </a:lnTo>
                <a:lnTo>
                  <a:pt x="6469" y="60612"/>
                </a:lnTo>
                <a:lnTo>
                  <a:pt x="6898" y="60018"/>
                </a:lnTo>
                <a:lnTo>
                  <a:pt x="7315" y="59424"/>
                </a:lnTo>
                <a:lnTo>
                  <a:pt x="8200" y="58249"/>
                </a:lnTo>
                <a:lnTo>
                  <a:pt x="10044" y="55786"/>
                </a:lnTo>
                <a:lnTo>
                  <a:pt x="10234" y="56190"/>
                </a:lnTo>
                <a:lnTo>
                  <a:pt x="10398" y="56582"/>
                </a:lnTo>
                <a:lnTo>
                  <a:pt x="10524" y="56973"/>
                </a:lnTo>
                <a:lnTo>
                  <a:pt x="10638" y="57352"/>
                </a:lnTo>
                <a:lnTo>
                  <a:pt x="10726" y="57731"/>
                </a:lnTo>
                <a:lnTo>
                  <a:pt x="10777" y="58085"/>
                </a:lnTo>
                <a:lnTo>
                  <a:pt x="10815" y="58451"/>
                </a:lnTo>
                <a:lnTo>
                  <a:pt x="10827" y="58792"/>
                </a:lnTo>
                <a:lnTo>
                  <a:pt x="10815" y="59134"/>
                </a:lnTo>
                <a:lnTo>
                  <a:pt x="10777" y="59462"/>
                </a:lnTo>
                <a:lnTo>
                  <a:pt x="10714" y="59790"/>
                </a:lnTo>
                <a:lnTo>
                  <a:pt x="10625" y="60106"/>
                </a:lnTo>
                <a:lnTo>
                  <a:pt x="10524" y="60409"/>
                </a:lnTo>
                <a:lnTo>
                  <a:pt x="10385" y="60700"/>
                </a:lnTo>
                <a:lnTo>
                  <a:pt x="10234" y="60991"/>
                </a:lnTo>
                <a:lnTo>
                  <a:pt x="10069" y="61268"/>
                </a:lnTo>
                <a:lnTo>
                  <a:pt x="9905" y="61281"/>
                </a:lnTo>
                <a:lnTo>
                  <a:pt x="9753" y="61294"/>
                </a:lnTo>
                <a:lnTo>
                  <a:pt x="9602" y="61344"/>
                </a:lnTo>
                <a:lnTo>
                  <a:pt x="9450" y="61395"/>
                </a:lnTo>
                <a:lnTo>
                  <a:pt x="9311" y="61458"/>
                </a:lnTo>
                <a:lnTo>
                  <a:pt x="9185" y="61534"/>
                </a:lnTo>
                <a:lnTo>
                  <a:pt x="9059" y="61635"/>
                </a:lnTo>
                <a:lnTo>
                  <a:pt x="8958" y="61736"/>
                </a:lnTo>
                <a:lnTo>
                  <a:pt x="8844" y="61837"/>
                </a:lnTo>
                <a:lnTo>
                  <a:pt x="8755" y="61963"/>
                </a:lnTo>
                <a:lnTo>
                  <a:pt x="8680" y="62090"/>
                </a:lnTo>
                <a:lnTo>
                  <a:pt x="8616" y="62229"/>
                </a:lnTo>
                <a:lnTo>
                  <a:pt x="8566" y="62380"/>
                </a:lnTo>
                <a:lnTo>
                  <a:pt x="8515" y="62532"/>
                </a:lnTo>
                <a:lnTo>
                  <a:pt x="8503" y="62683"/>
                </a:lnTo>
                <a:lnTo>
                  <a:pt x="8490" y="62848"/>
                </a:lnTo>
                <a:lnTo>
                  <a:pt x="8503" y="63012"/>
                </a:lnTo>
                <a:lnTo>
                  <a:pt x="8515" y="63163"/>
                </a:lnTo>
                <a:lnTo>
                  <a:pt x="8566" y="63315"/>
                </a:lnTo>
                <a:lnTo>
                  <a:pt x="8616" y="63467"/>
                </a:lnTo>
                <a:lnTo>
                  <a:pt x="8680" y="63605"/>
                </a:lnTo>
                <a:lnTo>
                  <a:pt x="8755" y="63732"/>
                </a:lnTo>
                <a:lnTo>
                  <a:pt x="8856" y="63858"/>
                </a:lnTo>
                <a:lnTo>
                  <a:pt x="8958" y="63972"/>
                </a:lnTo>
                <a:lnTo>
                  <a:pt x="9059" y="64073"/>
                </a:lnTo>
                <a:lnTo>
                  <a:pt x="9185" y="64161"/>
                </a:lnTo>
                <a:lnTo>
                  <a:pt x="9311" y="64237"/>
                </a:lnTo>
                <a:lnTo>
                  <a:pt x="9450" y="64300"/>
                </a:lnTo>
                <a:lnTo>
                  <a:pt x="9602" y="64363"/>
                </a:lnTo>
                <a:lnTo>
                  <a:pt x="9753" y="64401"/>
                </a:lnTo>
                <a:lnTo>
                  <a:pt x="9905" y="64427"/>
                </a:lnTo>
                <a:lnTo>
                  <a:pt x="10234" y="64427"/>
                </a:lnTo>
                <a:lnTo>
                  <a:pt x="10385" y="64401"/>
                </a:lnTo>
                <a:lnTo>
                  <a:pt x="10537" y="64363"/>
                </a:lnTo>
                <a:lnTo>
                  <a:pt x="10688" y="64300"/>
                </a:lnTo>
                <a:lnTo>
                  <a:pt x="10827" y="64237"/>
                </a:lnTo>
                <a:lnTo>
                  <a:pt x="10954" y="64161"/>
                </a:lnTo>
                <a:lnTo>
                  <a:pt x="11080" y="64073"/>
                </a:lnTo>
                <a:lnTo>
                  <a:pt x="11194" y="63972"/>
                </a:lnTo>
                <a:lnTo>
                  <a:pt x="11295" y="63858"/>
                </a:lnTo>
                <a:lnTo>
                  <a:pt x="11383" y="63732"/>
                </a:lnTo>
                <a:lnTo>
                  <a:pt x="11459" y="63605"/>
                </a:lnTo>
                <a:lnTo>
                  <a:pt x="11522" y="63467"/>
                </a:lnTo>
                <a:lnTo>
                  <a:pt x="11585" y="63315"/>
                </a:lnTo>
                <a:lnTo>
                  <a:pt x="11623" y="63163"/>
                </a:lnTo>
                <a:lnTo>
                  <a:pt x="11649" y="63012"/>
                </a:lnTo>
                <a:lnTo>
                  <a:pt x="11649" y="62848"/>
                </a:lnTo>
                <a:lnTo>
                  <a:pt x="11649" y="62696"/>
                </a:lnTo>
                <a:lnTo>
                  <a:pt x="11623" y="62544"/>
                </a:lnTo>
                <a:lnTo>
                  <a:pt x="11585" y="62393"/>
                </a:lnTo>
                <a:lnTo>
                  <a:pt x="11535" y="62254"/>
                </a:lnTo>
                <a:lnTo>
                  <a:pt x="11472" y="62127"/>
                </a:lnTo>
                <a:lnTo>
                  <a:pt x="11396" y="62001"/>
                </a:lnTo>
                <a:lnTo>
                  <a:pt x="11307" y="61875"/>
                </a:lnTo>
                <a:lnTo>
                  <a:pt x="11219" y="61761"/>
                </a:lnTo>
                <a:lnTo>
                  <a:pt x="11219" y="61534"/>
                </a:lnTo>
                <a:lnTo>
                  <a:pt x="11219" y="61420"/>
                </a:lnTo>
                <a:lnTo>
                  <a:pt x="11244" y="61319"/>
                </a:lnTo>
                <a:lnTo>
                  <a:pt x="11333" y="60940"/>
                </a:lnTo>
                <a:lnTo>
                  <a:pt x="11421" y="60574"/>
                </a:lnTo>
                <a:lnTo>
                  <a:pt x="11484" y="60195"/>
                </a:lnTo>
                <a:lnTo>
                  <a:pt x="11535" y="59816"/>
                </a:lnTo>
                <a:lnTo>
                  <a:pt x="11585" y="59437"/>
                </a:lnTo>
                <a:lnTo>
                  <a:pt x="11611" y="59070"/>
                </a:lnTo>
                <a:lnTo>
                  <a:pt x="11611" y="58679"/>
                </a:lnTo>
                <a:lnTo>
                  <a:pt x="11611" y="58300"/>
                </a:lnTo>
                <a:lnTo>
                  <a:pt x="11585" y="57908"/>
                </a:lnTo>
                <a:lnTo>
                  <a:pt x="11535" y="57529"/>
                </a:lnTo>
                <a:lnTo>
                  <a:pt x="11484" y="57125"/>
                </a:lnTo>
                <a:lnTo>
                  <a:pt x="11396" y="56733"/>
                </a:lnTo>
                <a:lnTo>
                  <a:pt x="11295" y="56329"/>
                </a:lnTo>
                <a:lnTo>
                  <a:pt x="11181" y="55912"/>
                </a:lnTo>
                <a:lnTo>
                  <a:pt x="11042" y="55508"/>
                </a:lnTo>
                <a:lnTo>
                  <a:pt x="10878" y="55078"/>
                </a:lnTo>
                <a:lnTo>
                  <a:pt x="15957" y="53221"/>
                </a:lnTo>
                <a:lnTo>
                  <a:pt x="16323" y="53689"/>
                </a:lnTo>
                <a:lnTo>
                  <a:pt x="14327" y="66549"/>
                </a:lnTo>
                <a:lnTo>
                  <a:pt x="13771" y="66612"/>
                </a:lnTo>
                <a:lnTo>
                  <a:pt x="13215" y="66688"/>
                </a:lnTo>
                <a:lnTo>
                  <a:pt x="12684" y="66776"/>
                </a:lnTo>
                <a:lnTo>
                  <a:pt x="12166" y="66877"/>
                </a:lnTo>
                <a:lnTo>
                  <a:pt x="11649" y="67004"/>
                </a:lnTo>
                <a:lnTo>
                  <a:pt x="11156" y="67143"/>
                </a:lnTo>
                <a:lnTo>
                  <a:pt x="10663" y="67307"/>
                </a:lnTo>
                <a:lnTo>
                  <a:pt x="10196" y="67484"/>
                </a:lnTo>
                <a:lnTo>
                  <a:pt x="9741" y="67686"/>
                </a:lnTo>
                <a:lnTo>
                  <a:pt x="9286" y="67913"/>
                </a:lnTo>
                <a:lnTo>
                  <a:pt x="8856" y="68166"/>
                </a:lnTo>
                <a:lnTo>
                  <a:pt x="8440" y="68444"/>
                </a:lnTo>
                <a:lnTo>
                  <a:pt x="8035" y="68747"/>
                </a:lnTo>
                <a:lnTo>
                  <a:pt x="7644" y="69075"/>
                </a:lnTo>
                <a:lnTo>
                  <a:pt x="7442" y="69252"/>
                </a:lnTo>
                <a:lnTo>
                  <a:pt x="7252" y="69429"/>
                </a:lnTo>
                <a:lnTo>
                  <a:pt x="7075" y="69631"/>
                </a:lnTo>
                <a:lnTo>
                  <a:pt x="6886" y="69821"/>
                </a:lnTo>
                <a:lnTo>
                  <a:pt x="6772" y="69947"/>
                </a:lnTo>
                <a:lnTo>
                  <a:pt x="6620" y="70048"/>
                </a:lnTo>
                <a:lnTo>
                  <a:pt x="6469" y="70137"/>
                </a:lnTo>
                <a:lnTo>
                  <a:pt x="6292" y="70212"/>
                </a:lnTo>
                <a:lnTo>
                  <a:pt x="6115" y="70276"/>
                </a:lnTo>
                <a:lnTo>
                  <a:pt x="5925" y="70326"/>
                </a:lnTo>
                <a:lnTo>
                  <a:pt x="5736" y="70364"/>
                </a:lnTo>
                <a:lnTo>
                  <a:pt x="5559" y="70389"/>
                </a:lnTo>
                <a:lnTo>
                  <a:pt x="5281" y="70440"/>
                </a:lnTo>
                <a:lnTo>
                  <a:pt x="5003" y="70503"/>
                </a:lnTo>
                <a:lnTo>
                  <a:pt x="4751" y="70579"/>
                </a:lnTo>
                <a:lnTo>
                  <a:pt x="4523" y="70667"/>
                </a:lnTo>
                <a:lnTo>
                  <a:pt x="4308" y="70781"/>
                </a:lnTo>
                <a:lnTo>
                  <a:pt x="4119" y="70907"/>
                </a:lnTo>
                <a:lnTo>
                  <a:pt x="3942" y="71059"/>
                </a:lnTo>
                <a:lnTo>
                  <a:pt x="3790" y="71210"/>
                </a:lnTo>
                <a:lnTo>
                  <a:pt x="3664" y="71387"/>
                </a:lnTo>
                <a:lnTo>
                  <a:pt x="3563" y="71577"/>
                </a:lnTo>
                <a:lnTo>
                  <a:pt x="3475" y="71779"/>
                </a:lnTo>
                <a:lnTo>
                  <a:pt x="3411" y="71994"/>
                </a:lnTo>
                <a:lnTo>
                  <a:pt x="3373" y="72221"/>
                </a:lnTo>
                <a:lnTo>
                  <a:pt x="3361" y="72461"/>
                </a:lnTo>
                <a:lnTo>
                  <a:pt x="3361" y="72714"/>
                </a:lnTo>
                <a:lnTo>
                  <a:pt x="3399" y="72992"/>
                </a:lnTo>
                <a:lnTo>
                  <a:pt x="3449" y="73219"/>
                </a:lnTo>
                <a:lnTo>
                  <a:pt x="3525" y="73434"/>
                </a:lnTo>
                <a:lnTo>
                  <a:pt x="3614" y="73636"/>
                </a:lnTo>
                <a:lnTo>
                  <a:pt x="3740" y="73825"/>
                </a:lnTo>
                <a:lnTo>
                  <a:pt x="3866" y="74015"/>
                </a:lnTo>
                <a:lnTo>
                  <a:pt x="4030" y="74179"/>
                </a:lnTo>
                <a:lnTo>
                  <a:pt x="4195" y="74331"/>
                </a:lnTo>
                <a:lnTo>
                  <a:pt x="4384" y="74470"/>
                </a:lnTo>
                <a:lnTo>
                  <a:pt x="4574" y="74583"/>
                </a:lnTo>
                <a:lnTo>
                  <a:pt x="4788" y="74684"/>
                </a:lnTo>
                <a:lnTo>
                  <a:pt x="5003" y="74773"/>
                </a:lnTo>
                <a:lnTo>
                  <a:pt x="5231" y="74836"/>
                </a:lnTo>
                <a:lnTo>
                  <a:pt x="5471" y="74874"/>
                </a:lnTo>
                <a:lnTo>
                  <a:pt x="5711" y="74886"/>
                </a:lnTo>
                <a:lnTo>
                  <a:pt x="5951" y="74886"/>
                </a:lnTo>
                <a:lnTo>
                  <a:pt x="6203" y="74861"/>
                </a:lnTo>
                <a:lnTo>
                  <a:pt x="6431" y="74811"/>
                </a:lnTo>
                <a:lnTo>
                  <a:pt x="6633" y="74735"/>
                </a:lnTo>
                <a:lnTo>
                  <a:pt x="6835" y="74646"/>
                </a:lnTo>
                <a:lnTo>
                  <a:pt x="7012" y="74533"/>
                </a:lnTo>
                <a:lnTo>
                  <a:pt x="7164" y="74406"/>
                </a:lnTo>
                <a:lnTo>
                  <a:pt x="7315" y="74255"/>
                </a:lnTo>
                <a:lnTo>
                  <a:pt x="7442" y="74078"/>
                </a:lnTo>
                <a:lnTo>
                  <a:pt x="7543" y="73901"/>
                </a:lnTo>
                <a:lnTo>
                  <a:pt x="7631" y="73699"/>
                </a:lnTo>
                <a:lnTo>
                  <a:pt x="7694" y="73484"/>
                </a:lnTo>
                <a:lnTo>
                  <a:pt x="7745" y="73257"/>
                </a:lnTo>
                <a:lnTo>
                  <a:pt x="7783" y="73004"/>
                </a:lnTo>
                <a:lnTo>
                  <a:pt x="7783" y="72751"/>
                </a:lnTo>
                <a:lnTo>
                  <a:pt x="7770" y="72486"/>
                </a:lnTo>
                <a:lnTo>
                  <a:pt x="7745" y="72221"/>
                </a:lnTo>
                <a:lnTo>
                  <a:pt x="7694" y="71930"/>
                </a:lnTo>
                <a:lnTo>
                  <a:pt x="7656" y="71754"/>
                </a:lnTo>
                <a:lnTo>
                  <a:pt x="7631" y="71564"/>
                </a:lnTo>
                <a:lnTo>
                  <a:pt x="7606" y="71375"/>
                </a:lnTo>
                <a:lnTo>
                  <a:pt x="7606" y="71185"/>
                </a:lnTo>
                <a:lnTo>
                  <a:pt x="7606" y="70996"/>
                </a:lnTo>
                <a:lnTo>
                  <a:pt x="7644" y="70819"/>
                </a:lnTo>
                <a:lnTo>
                  <a:pt x="7656" y="70743"/>
                </a:lnTo>
                <a:lnTo>
                  <a:pt x="7694" y="70667"/>
                </a:lnTo>
                <a:lnTo>
                  <a:pt x="7719" y="70604"/>
                </a:lnTo>
                <a:lnTo>
                  <a:pt x="7770" y="70541"/>
                </a:lnTo>
                <a:lnTo>
                  <a:pt x="8073" y="70187"/>
                </a:lnTo>
                <a:lnTo>
                  <a:pt x="8389" y="69859"/>
                </a:lnTo>
                <a:lnTo>
                  <a:pt x="8718" y="69555"/>
                </a:lnTo>
                <a:lnTo>
                  <a:pt x="9059" y="69290"/>
                </a:lnTo>
                <a:lnTo>
                  <a:pt x="9412" y="69038"/>
                </a:lnTo>
                <a:lnTo>
                  <a:pt x="9779" y="68797"/>
                </a:lnTo>
                <a:lnTo>
                  <a:pt x="10158" y="68595"/>
                </a:lnTo>
                <a:lnTo>
                  <a:pt x="10549" y="68406"/>
                </a:lnTo>
                <a:lnTo>
                  <a:pt x="10954" y="68242"/>
                </a:lnTo>
                <a:lnTo>
                  <a:pt x="11371" y="68090"/>
                </a:lnTo>
                <a:lnTo>
                  <a:pt x="11800" y="67951"/>
                </a:lnTo>
                <a:lnTo>
                  <a:pt x="12242" y="67837"/>
                </a:lnTo>
                <a:lnTo>
                  <a:pt x="12684" y="67736"/>
                </a:lnTo>
                <a:lnTo>
                  <a:pt x="13152" y="67648"/>
                </a:lnTo>
                <a:lnTo>
                  <a:pt x="13619" y="67585"/>
                </a:lnTo>
                <a:lnTo>
                  <a:pt x="14112" y="67522"/>
                </a:lnTo>
                <a:lnTo>
                  <a:pt x="11825" y="75897"/>
                </a:lnTo>
                <a:lnTo>
                  <a:pt x="11459" y="75884"/>
                </a:lnTo>
                <a:lnTo>
                  <a:pt x="11118" y="75897"/>
                </a:lnTo>
                <a:lnTo>
                  <a:pt x="10802" y="75922"/>
                </a:lnTo>
                <a:lnTo>
                  <a:pt x="10524" y="75973"/>
                </a:lnTo>
                <a:lnTo>
                  <a:pt x="10271" y="76036"/>
                </a:lnTo>
                <a:lnTo>
                  <a:pt x="10031" y="76124"/>
                </a:lnTo>
                <a:lnTo>
                  <a:pt x="9829" y="76225"/>
                </a:lnTo>
                <a:lnTo>
                  <a:pt x="9741" y="76289"/>
                </a:lnTo>
                <a:lnTo>
                  <a:pt x="9652" y="76364"/>
                </a:lnTo>
                <a:lnTo>
                  <a:pt x="9564" y="76440"/>
                </a:lnTo>
                <a:lnTo>
                  <a:pt x="9488" y="76516"/>
                </a:lnTo>
                <a:lnTo>
                  <a:pt x="9425" y="76592"/>
                </a:lnTo>
                <a:lnTo>
                  <a:pt x="9349" y="76693"/>
                </a:lnTo>
                <a:lnTo>
                  <a:pt x="9235" y="76882"/>
                </a:lnTo>
                <a:lnTo>
                  <a:pt x="9134" y="77110"/>
                </a:lnTo>
                <a:lnTo>
                  <a:pt x="9059" y="77350"/>
                </a:lnTo>
                <a:lnTo>
                  <a:pt x="8995" y="77615"/>
                </a:lnTo>
                <a:lnTo>
                  <a:pt x="8958" y="77906"/>
                </a:lnTo>
                <a:lnTo>
                  <a:pt x="8932" y="78221"/>
                </a:lnTo>
                <a:lnTo>
                  <a:pt x="8920" y="78461"/>
                </a:lnTo>
                <a:lnTo>
                  <a:pt x="8932" y="78689"/>
                </a:lnTo>
                <a:lnTo>
                  <a:pt x="8970" y="78891"/>
                </a:lnTo>
                <a:lnTo>
                  <a:pt x="9008" y="79093"/>
                </a:lnTo>
                <a:lnTo>
                  <a:pt x="9071" y="79283"/>
                </a:lnTo>
                <a:lnTo>
                  <a:pt x="9160" y="79459"/>
                </a:lnTo>
                <a:lnTo>
                  <a:pt x="9248" y="79624"/>
                </a:lnTo>
                <a:lnTo>
                  <a:pt x="9362" y="79775"/>
                </a:lnTo>
                <a:lnTo>
                  <a:pt x="9476" y="79914"/>
                </a:lnTo>
                <a:lnTo>
                  <a:pt x="9615" y="80053"/>
                </a:lnTo>
                <a:lnTo>
                  <a:pt x="9753" y="80179"/>
                </a:lnTo>
                <a:lnTo>
                  <a:pt x="9905" y="80306"/>
                </a:lnTo>
                <a:lnTo>
                  <a:pt x="10069" y="80432"/>
                </a:lnTo>
                <a:lnTo>
                  <a:pt x="10234" y="80533"/>
                </a:lnTo>
                <a:lnTo>
                  <a:pt x="10600" y="80748"/>
                </a:lnTo>
                <a:lnTo>
                  <a:pt x="11851" y="80748"/>
                </a:lnTo>
                <a:lnTo>
                  <a:pt x="12129" y="80533"/>
                </a:lnTo>
                <a:lnTo>
                  <a:pt x="12369" y="80318"/>
                </a:lnTo>
                <a:lnTo>
                  <a:pt x="12596" y="80091"/>
                </a:lnTo>
                <a:lnTo>
                  <a:pt x="12786" y="79876"/>
                </a:lnTo>
                <a:lnTo>
                  <a:pt x="12950" y="79662"/>
                </a:lnTo>
                <a:lnTo>
                  <a:pt x="13089" y="79447"/>
                </a:lnTo>
                <a:lnTo>
                  <a:pt x="13202" y="79219"/>
                </a:lnTo>
                <a:lnTo>
                  <a:pt x="13291" y="78992"/>
                </a:lnTo>
                <a:lnTo>
                  <a:pt x="13354" y="78777"/>
                </a:lnTo>
                <a:lnTo>
                  <a:pt x="13405" y="78537"/>
                </a:lnTo>
                <a:lnTo>
                  <a:pt x="13417" y="78310"/>
                </a:lnTo>
                <a:lnTo>
                  <a:pt x="13417" y="78070"/>
                </a:lnTo>
                <a:lnTo>
                  <a:pt x="13392" y="77817"/>
                </a:lnTo>
                <a:lnTo>
                  <a:pt x="13341" y="77565"/>
                </a:lnTo>
                <a:lnTo>
                  <a:pt x="13266" y="77312"/>
                </a:lnTo>
                <a:lnTo>
                  <a:pt x="13177" y="77034"/>
                </a:lnTo>
                <a:lnTo>
                  <a:pt x="13101" y="76794"/>
                </a:lnTo>
                <a:lnTo>
                  <a:pt x="13038" y="76541"/>
                </a:lnTo>
                <a:lnTo>
                  <a:pt x="13000" y="76276"/>
                </a:lnTo>
                <a:lnTo>
                  <a:pt x="12988" y="75998"/>
                </a:lnTo>
                <a:lnTo>
                  <a:pt x="12988" y="75733"/>
                </a:lnTo>
                <a:lnTo>
                  <a:pt x="13000" y="75455"/>
                </a:lnTo>
                <a:lnTo>
                  <a:pt x="13026" y="75190"/>
                </a:lnTo>
                <a:lnTo>
                  <a:pt x="13076" y="74937"/>
                </a:lnTo>
                <a:lnTo>
                  <a:pt x="13468" y="73118"/>
                </a:lnTo>
                <a:lnTo>
                  <a:pt x="13872" y="71299"/>
                </a:lnTo>
                <a:lnTo>
                  <a:pt x="14681" y="67673"/>
                </a:lnTo>
                <a:lnTo>
                  <a:pt x="15085" y="65867"/>
                </a:lnTo>
                <a:lnTo>
                  <a:pt x="15476" y="64048"/>
                </a:lnTo>
                <a:lnTo>
                  <a:pt x="15856" y="62229"/>
                </a:lnTo>
                <a:lnTo>
                  <a:pt x="16209" y="60409"/>
                </a:lnTo>
                <a:lnTo>
                  <a:pt x="16336" y="59778"/>
                </a:lnTo>
                <a:lnTo>
                  <a:pt x="16437" y="59134"/>
                </a:lnTo>
                <a:lnTo>
                  <a:pt x="16639" y="57858"/>
                </a:lnTo>
                <a:lnTo>
                  <a:pt x="16828" y="56569"/>
                </a:lnTo>
                <a:lnTo>
                  <a:pt x="16993" y="55293"/>
                </a:lnTo>
                <a:lnTo>
                  <a:pt x="17296" y="52716"/>
                </a:lnTo>
                <a:lnTo>
                  <a:pt x="17460" y="51415"/>
                </a:lnTo>
                <a:lnTo>
                  <a:pt x="17624" y="50126"/>
                </a:lnTo>
                <a:lnTo>
                  <a:pt x="17877" y="50240"/>
                </a:lnTo>
                <a:lnTo>
                  <a:pt x="18117" y="50366"/>
                </a:lnTo>
                <a:lnTo>
                  <a:pt x="18370" y="50493"/>
                </a:lnTo>
                <a:lnTo>
                  <a:pt x="18610" y="50619"/>
                </a:lnTo>
                <a:lnTo>
                  <a:pt x="19090" y="50922"/>
                </a:lnTo>
                <a:lnTo>
                  <a:pt x="19557" y="51238"/>
                </a:lnTo>
                <a:lnTo>
                  <a:pt x="20012" y="51579"/>
                </a:lnTo>
                <a:lnTo>
                  <a:pt x="20454" y="51958"/>
                </a:lnTo>
                <a:lnTo>
                  <a:pt x="20884" y="52350"/>
                </a:lnTo>
                <a:lnTo>
                  <a:pt x="21301" y="52767"/>
                </a:lnTo>
                <a:lnTo>
                  <a:pt x="21692" y="53196"/>
                </a:lnTo>
                <a:lnTo>
                  <a:pt x="22059" y="53651"/>
                </a:lnTo>
                <a:lnTo>
                  <a:pt x="22412" y="54118"/>
                </a:lnTo>
                <a:lnTo>
                  <a:pt x="22753" y="54598"/>
                </a:lnTo>
                <a:lnTo>
                  <a:pt x="23057" y="55091"/>
                </a:lnTo>
                <a:lnTo>
                  <a:pt x="23347" y="55596"/>
                </a:lnTo>
                <a:lnTo>
                  <a:pt x="23613" y="56114"/>
                </a:lnTo>
                <a:lnTo>
                  <a:pt x="23853" y="56645"/>
                </a:lnTo>
                <a:lnTo>
                  <a:pt x="23107" y="57580"/>
                </a:lnTo>
                <a:lnTo>
                  <a:pt x="22387" y="58477"/>
                </a:lnTo>
                <a:lnTo>
                  <a:pt x="22033" y="58919"/>
                </a:lnTo>
                <a:lnTo>
                  <a:pt x="21705" y="59361"/>
                </a:lnTo>
                <a:lnTo>
                  <a:pt x="21376" y="59803"/>
                </a:lnTo>
                <a:lnTo>
                  <a:pt x="21061" y="60258"/>
                </a:lnTo>
                <a:lnTo>
                  <a:pt x="20846" y="60612"/>
                </a:lnTo>
                <a:lnTo>
                  <a:pt x="20631" y="60965"/>
                </a:lnTo>
                <a:lnTo>
                  <a:pt x="20429" y="61332"/>
                </a:lnTo>
                <a:lnTo>
                  <a:pt x="20239" y="61698"/>
                </a:lnTo>
                <a:lnTo>
                  <a:pt x="20050" y="62077"/>
                </a:lnTo>
                <a:lnTo>
                  <a:pt x="19873" y="62443"/>
                </a:lnTo>
                <a:lnTo>
                  <a:pt x="19545" y="63214"/>
                </a:lnTo>
                <a:lnTo>
                  <a:pt x="19418" y="63328"/>
                </a:lnTo>
                <a:lnTo>
                  <a:pt x="19292" y="63454"/>
                </a:lnTo>
                <a:lnTo>
                  <a:pt x="19203" y="63593"/>
                </a:lnTo>
                <a:lnTo>
                  <a:pt x="19115" y="63744"/>
                </a:lnTo>
                <a:lnTo>
                  <a:pt x="19039" y="63909"/>
                </a:lnTo>
                <a:lnTo>
                  <a:pt x="18989" y="64073"/>
                </a:lnTo>
                <a:lnTo>
                  <a:pt x="18963" y="64250"/>
                </a:lnTo>
                <a:lnTo>
                  <a:pt x="18951" y="64427"/>
                </a:lnTo>
                <a:lnTo>
                  <a:pt x="18963" y="64591"/>
                </a:lnTo>
                <a:lnTo>
                  <a:pt x="18989" y="64742"/>
                </a:lnTo>
                <a:lnTo>
                  <a:pt x="19027" y="64894"/>
                </a:lnTo>
                <a:lnTo>
                  <a:pt x="19077" y="65046"/>
                </a:lnTo>
                <a:lnTo>
                  <a:pt x="19140" y="65185"/>
                </a:lnTo>
                <a:lnTo>
                  <a:pt x="19229" y="65311"/>
                </a:lnTo>
                <a:lnTo>
                  <a:pt x="19317" y="65437"/>
                </a:lnTo>
                <a:lnTo>
                  <a:pt x="19418" y="65551"/>
                </a:lnTo>
                <a:lnTo>
                  <a:pt x="19532" y="65652"/>
                </a:lnTo>
                <a:lnTo>
                  <a:pt x="19646" y="65740"/>
                </a:lnTo>
                <a:lnTo>
                  <a:pt x="19785" y="65816"/>
                </a:lnTo>
                <a:lnTo>
                  <a:pt x="19924" y="65892"/>
                </a:lnTo>
                <a:lnTo>
                  <a:pt x="20063" y="65943"/>
                </a:lnTo>
                <a:lnTo>
                  <a:pt x="20214" y="65980"/>
                </a:lnTo>
                <a:lnTo>
                  <a:pt x="20378" y="66006"/>
                </a:lnTo>
                <a:lnTo>
                  <a:pt x="20694" y="66006"/>
                </a:lnTo>
                <a:lnTo>
                  <a:pt x="20858" y="65980"/>
                </a:lnTo>
                <a:lnTo>
                  <a:pt x="21010" y="65943"/>
                </a:lnTo>
                <a:lnTo>
                  <a:pt x="21149" y="65892"/>
                </a:lnTo>
                <a:lnTo>
                  <a:pt x="21288" y="65816"/>
                </a:lnTo>
                <a:lnTo>
                  <a:pt x="21414" y="65740"/>
                </a:lnTo>
                <a:lnTo>
                  <a:pt x="21541" y="65652"/>
                </a:lnTo>
                <a:lnTo>
                  <a:pt x="21654" y="65551"/>
                </a:lnTo>
                <a:lnTo>
                  <a:pt x="21755" y="65437"/>
                </a:lnTo>
                <a:lnTo>
                  <a:pt x="21844" y="65311"/>
                </a:lnTo>
                <a:lnTo>
                  <a:pt x="21920" y="65185"/>
                </a:lnTo>
                <a:lnTo>
                  <a:pt x="21995" y="65046"/>
                </a:lnTo>
                <a:lnTo>
                  <a:pt x="22046" y="64894"/>
                </a:lnTo>
                <a:lnTo>
                  <a:pt x="22084" y="64742"/>
                </a:lnTo>
                <a:lnTo>
                  <a:pt x="22109" y="64591"/>
                </a:lnTo>
                <a:lnTo>
                  <a:pt x="22109" y="64427"/>
                </a:lnTo>
                <a:lnTo>
                  <a:pt x="22109" y="64313"/>
                </a:lnTo>
                <a:lnTo>
                  <a:pt x="22097" y="64199"/>
                </a:lnTo>
                <a:lnTo>
                  <a:pt x="22071" y="64086"/>
                </a:lnTo>
                <a:lnTo>
                  <a:pt x="22046" y="63972"/>
                </a:lnTo>
                <a:lnTo>
                  <a:pt x="22008" y="63871"/>
                </a:lnTo>
                <a:lnTo>
                  <a:pt x="21970" y="63770"/>
                </a:lnTo>
                <a:lnTo>
                  <a:pt x="21920" y="63669"/>
                </a:lnTo>
                <a:lnTo>
                  <a:pt x="21856" y="63580"/>
                </a:lnTo>
                <a:lnTo>
                  <a:pt x="21793" y="63479"/>
                </a:lnTo>
                <a:lnTo>
                  <a:pt x="21730" y="63403"/>
                </a:lnTo>
                <a:lnTo>
                  <a:pt x="21579" y="63239"/>
                </a:lnTo>
                <a:lnTo>
                  <a:pt x="21402" y="63113"/>
                </a:lnTo>
                <a:lnTo>
                  <a:pt x="21301" y="63050"/>
                </a:lnTo>
                <a:lnTo>
                  <a:pt x="21212" y="62999"/>
                </a:lnTo>
                <a:lnTo>
                  <a:pt x="21237" y="62620"/>
                </a:lnTo>
                <a:lnTo>
                  <a:pt x="21301" y="62241"/>
                </a:lnTo>
                <a:lnTo>
                  <a:pt x="21376" y="61862"/>
                </a:lnTo>
                <a:lnTo>
                  <a:pt x="21477" y="61483"/>
                </a:lnTo>
                <a:lnTo>
                  <a:pt x="21604" y="61117"/>
                </a:lnTo>
                <a:lnTo>
                  <a:pt x="21755" y="60750"/>
                </a:lnTo>
                <a:lnTo>
                  <a:pt x="21920" y="60397"/>
                </a:lnTo>
                <a:lnTo>
                  <a:pt x="22109" y="60056"/>
                </a:lnTo>
                <a:lnTo>
                  <a:pt x="22324" y="59727"/>
                </a:lnTo>
                <a:lnTo>
                  <a:pt x="22551" y="59411"/>
                </a:lnTo>
                <a:lnTo>
                  <a:pt x="22804" y="59108"/>
                </a:lnTo>
                <a:lnTo>
                  <a:pt x="23069" y="58830"/>
                </a:lnTo>
                <a:lnTo>
                  <a:pt x="23360" y="58565"/>
                </a:lnTo>
                <a:lnTo>
                  <a:pt x="23663" y="58312"/>
                </a:lnTo>
                <a:lnTo>
                  <a:pt x="23992" y="58085"/>
                </a:lnTo>
                <a:lnTo>
                  <a:pt x="24333" y="57883"/>
                </a:lnTo>
                <a:lnTo>
                  <a:pt x="24535" y="58413"/>
                </a:lnTo>
                <a:lnTo>
                  <a:pt x="24724" y="58931"/>
                </a:lnTo>
                <a:lnTo>
                  <a:pt x="24876" y="59462"/>
                </a:lnTo>
                <a:lnTo>
                  <a:pt x="25002" y="59980"/>
                </a:lnTo>
                <a:lnTo>
                  <a:pt x="25116" y="60510"/>
                </a:lnTo>
                <a:lnTo>
                  <a:pt x="25204" y="61041"/>
                </a:lnTo>
                <a:lnTo>
                  <a:pt x="25268" y="61572"/>
                </a:lnTo>
                <a:lnTo>
                  <a:pt x="25318" y="62102"/>
                </a:lnTo>
                <a:lnTo>
                  <a:pt x="25356" y="62645"/>
                </a:lnTo>
                <a:lnTo>
                  <a:pt x="25381" y="63176"/>
                </a:lnTo>
                <a:lnTo>
                  <a:pt x="25381" y="63707"/>
                </a:lnTo>
                <a:lnTo>
                  <a:pt x="25381" y="64250"/>
                </a:lnTo>
                <a:lnTo>
                  <a:pt x="25369" y="64780"/>
                </a:lnTo>
                <a:lnTo>
                  <a:pt x="25343" y="65324"/>
                </a:lnTo>
                <a:lnTo>
                  <a:pt x="25280" y="66397"/>
                </a:lnTo>
                <a:lnTo>
                  <a:pt x="24901" y="66511"/>
                </a:lnTo>
                <a:lnTo>
                  <a:pt x="24547" y="66625"/>
                </a:lnTo>
                <a:lnTo>
                  <a:pt x="24232" y="66738"/>
                </a:lnTo>
                <a:lnTo>
                  <a:pt x="23941" y="66865"/>
                </a:lnTo>
                <a:lnTo>
                  <a:pt x="23688" y="67004"/>
                </a:lnTo>
                <a:lnTo>
                  <a:pt x="23461" y="67143"/>
                </a:lnTo>
                <a:lnTo>
                  <a:pt x="23259" y="67294"/>
                </a:lnTo>
                <a:lnTo>
                  <a:pt x="23082" y="67458"/>
                </a:lnTo>
                <a:lnTo>
                  <a:pt x="22930" y="67635"/>
                </a:lnTo>
                <a:lnTo>
                  <a:pt x="22804" y="67825"/>
                </a:lnTo>
                <a:lnTo>
                  <a:pt x="22690" y="68027"/>
                </a:lnTo>
                <a:lnTo>
                  <a:pt x="22614" y="68242"/>
                </a:lnTo>
                <a:lnTo>
                  <a:pt x="22551" y="68469"/>
                </a:lnTo>
                <a:lnTo>
                  <a:pt x="22501" y="68722"/>
                </a:lnTo>
                <a:lnTo>
                  <a:pt x="22488" y="68987"/>
                </a:lnTo>
                <a:lnTo>
                  <a:pt x="22476" y="69278"/>
                </a:lnTo>
                <a:lnTo>
                  <a:pt x="22488" y="69555"/>
                </a:lnTo>
                <a:lnTo>
                  <a:pt x="22539" y="69846"/>
                </a:lnTo>
                <a:lnTo>
                  <a:pt x="22602" y="70124"/>
                </a:lnTo>
                <a:lnTo>
                  <a:pt x="22690" y="70414"/>
                </a:lnTo>
                <a:lnTo>
                  <a:pt x="22791" y="70692"/>
                </a:lnTo>
                <a:lnTo>
                  <a:pt x="22930" y="70958"/>
                </a:lnTo>
                <a:lnTo>
                  <a:pt x="23069" y="71223"/>
                </a:lnTo>
                <a:lnTo>
                  <a:pt x="23234" y="71463"/>
                </a:lnTo>
                <a:lnTo>
                  <a:pt x="23410" y="71690"/>
                </a:lnTo>
                <a:lnTo>
                  <a:pt x="23600" y="71892"/>
                </a:lnTo>
                <a:lnTo>
                  <a:pt x="23802" y="72069"/>
                </a:lnTo>
                <a:lnTo>
                  <a:pt x="23903" y="72145"/>
                </a:lnTo>
                <a:lnTo>
                  <a:pt x="24004" y="72221"/>
                </a:lnTo>
                <a:lnTo>
                  <a:pt x="24118" y="72271"/>
                </a:lnTo>
                <a:lnTo>
                  <a:pt x="24219" y="72335"/>
                </a:lnTo>
                <a:lnTo>
                  <a:pt x="24333" y="72373"/>
                </a:lnTo>
                <a:lnTo>
                  <a:pt x="24446" y="72410"/>
                </a:lnTo>
                <a:lnTo>
                  <a:pt x="24560" y="72423"/>
                </a:lnTo>
                <a:lnTo>
                  <a:pt x="24674" y="72448"/>
                </a:lnTo>
                <a:lnTo>
                  <a:pt x="24787" y="72448"/>
                </a:lnTo>
                <a:lnTo>
                  <a:pt x="24901" y="72436"/>
                </a:lnTo>
                <a:lnTo>
                  <a:pt x="25293" y="72373"/>
                </a:lnTo>
                <a:lnTo>
                  <a:pt x="25697" y="72297"/>
                </a:lnTo>
                <a:lnTo>
                  <a:pt x="26114" y="72183"/>
                </a:lnTo>
                <a:lnTo>
                  <a:pt x="26316" y="72120"/>
                </a:lnTo>
                <a:lnTo>
                  <a:pt x="26506" y="72044"/>
                </a:lnTo>
                <a:lnTo>
                  <a:pt x="26708" y="71956"/>
                </a:lnTo>
                <a:lnTo>
                  <a:pt x="26885" y="71867"/>
                </a:lnTo>
                <a:lnTo>
                  <a:pt x="27074" y="71766"/>
                </a:lnTo>
                <a:lnTo>
                  <a:pt x="27238" y="71652"/>
                </a:lnTo>
                <a:lnTo>
                  <a:pt x="27403" y="71539"/>
                </a:lnTo>
                <a:lnTo>
                  <a:pt x="27542" y="71400"/>
                </a:lnTo>
                <a:lnTo>
                  <a:pt x="27681" y="71261"/>
                </a:lnTo>
                <a:lnTo>
                  <a:pt x="27794" y="71097"/>
                </a:lnTo>
                <a:lnTo>
                  <a:pt x="27959" y="70819"/>
                </a:lnTo>
                <a:lnTo>
                  <a:pt x="28034" y="70680"/>
                </a:lnTo>
                <a:lnTo>
                  <a:pt x="28097" y="70541"/>
                </a:lnTo>
                <a:lnTo>
                  <a:pt x="28148" y="70402"/>
                </a:lnTo>
                <a:lnTo>
                  <a:pt x="28199" y="70276"/>
                </a:lnTo>
                <a:lnTo>
                  <a:pt x="28236" y="70137"/>
                </a:lnTo>
                <a:lnTo>
                  <a:pt x="28262" y="69998"/>
                </a:lnTo>
                <a:lnTo>
                  <a:pt x="28287" y="69859"/>
                </a:lnTo>
                <a:lnTo>
                  <a:pt x="28287" y="69720"/>
                </a:lnTo>
                <a:lnTo>
                  <a:pt x="28300" y="69593"/>
                </a:lnTo>
                <a:lnTo>
                  <a:pt x="28287" y="69454"/>
                </a:lnTo>
                <a:lnTo>
                  <a:pt x="28274" y="69315"/>
                </a:lnTo>
                <a:lnTo>
                  <a:pt x="28249" y="69176"/>
                </a:lnTo>
                <a:lnTo>
                  <a:pt x="28211" y="69050"/>
                </a:lnTo>
                <a:lnTo>
                  <a:pt x="28173" y="68911"/>
                </a:lnTo>
                <a:lnTo>
                  <a:pt x="28123" y="68772"/>
                </a:lnTo>
                <a:lnTo>
                  <a:pt x="28072" y="68646"/>
                </a:lnTo>
                <a:lnTo>
                  <a:pt x="27933" y="68368"/>
                </a:lnTo>
                <a:lnTo>
                  <a:pt x="27756" y="68090"/>
                </a:lnTo>
                <a:lnTo>
                  <a:pt x="27554" y="67812"/>
                </a:lnTo>
                <a:lnTo>
                  <a:pt x="27314" y="67534"/>
                </a:lnTo>
                <a:lnTo>
                  <a:pt x="27049" y="67256"/>
                </a:lnTo>
                <a:lnTo>
                  <a:pt x="26746" y="66978"/>
                </a:lnTo>
                <a:lnTo>
                  <a:pt x="26417" y="66688"/>
                </a:lnTo>
                <a:lnTo>
                  <a:pt x="26417" y="60056"/>
                </a:lnTo>
                <a:lnTo>
                  <a:pt x="27213" y="60308"/>
                </a:lnTo>
                <a:lnTo>
                  <a:pt x="27617" y="60435"/>
                </a:lnTo>
                <a:lnTo>
                  <a:pt x="28009" y="60574"/>
                </a:lnTo>
                <a:lnTo>
                  <a:pt x="28401" y="60725"/>
                </a:lnTo>
                <a:lnTo>
                  <a:pt x="28780" y="60877"/>
                </a:lnTo>
                <a:lnTo>
                  <a:pt x="29146" y="61041"/>
                </a:lnTo>
                <a:lnTo>
                  <a:pt x="29500" y="61231"/>
                </a:lnTo>
                <a:lnTo>
                  <a:pt x="29841" y="61445"/>
                </a:lnTo>
                <a:lnTo>
                  <a:pt x="30005" y="61559"/>
                </a:lnTo>
                <a:lnTo>
                  <a:pt x="30169" y="61673"/>
                </a:lnTo>
                <a:lnTo>
                  <a:pt x="30321" y="61799"/>
                </a:lnTo>
                <a:lnTo>
                  <a:pt x="30473" y="61938"/>
                </a:lnTo>
                <a:lnTo>
                  <a:pt x="30612" y="62077"/>
                </a:lnTo>
                <a:lnTo>
                  <a:pt x="30751" y="62216"/>
                </a:lnTo>
                <a:lnTo>
                  <a:pt x="30890" y="62380"/>
                </a:lnTo>
                <a:lnTo>
                  <a:pt x="31016" y="62532"/>
                </a:lnTo>
                <a:lnTo>
                  <a:pt x="31142" y="62709"/>
                </a:lnTo>
                <a:lnTo>
                  <a:pt x="31256" y="62885"/>
                </a:lnTo>
                <a:lnTo>
                  <a:pt x="31370" y="63088"/>
                </a:lnTo>
                <a:lnTo>
                  <a:pt x="31471" y="63277"/>
                </a:lnTo>
                <a:lnTo>
                  <a:pt x="31572" y="63492"/>
                </a:lnTo>
                <a:lnTo>
                  <a:pt x="31660" y="63719"/>
                </a:lnTo>
                <a:lnTo>
                  <a:pt x="31698" y="63858"/>
                </a:lnTo>
                <a:lnTo>
                  <a:pt x="31736" y="64010"/>
                </a:lnTo>
                <a:lnTo>
                  <a:pt x="31761" y="64174"/>
                </a:lnTo>
                <a:lnTo>
                  <a:pt x="31774" y="64338"/>
                </a:lnTo>
                <a:lnTo>
                  <a:pt x="31774" y="64502"/>
                </a:lnTo>
                <a:lnTo>
                  <a:pt x="31749" y="64654"/>
                </a:lnTo>
                <a:lnTo>
                  <a:pt x="31711" y="64793"/>
                </a:lnTo>
                <a:lnTo>
                  <a:pt x="31660" y="64932"/>
                </a:lnTo>
                <a:lnTo>
                  <a:pt x="31496" y="65248"/>
                </a:lnTo>
                <a:lnTo>
                  <a:pt x="31420" y="65412"/>
                </a:lnTo>
                <a:lnTo>
                  <a:pt x="31370" y="65576"/>
                </a:lnTo>
                <a:lnTo>
                  <a:pt x="31319" y="65728"/>
                </a:lnTo>
                <a:lnTo>
                  <a:pt x="31281" y="65879"/>
                </a:lnTo>
                <a:lnTo>
                  <a:pt x="31269" y="66031"/>
                </a:lnTo>
                <a:lnTo>
                  <a:pt x="31256" y="66183"/>
                </a:lnTo>
                <a:lnTo>
                  <a:pt x="31269" y="66334"/>
                </a:lnTo>
                <a:lnTo>
                  <a:pt x="31294" y="66486"/>
                </a:lnTo>
                <a:lnTo>
                  <a:pt x="31344" y="66625"/>
                </a:lnTo>
                <a:lnTo>
                  <a:pt x="31407" y="66764"/>
                </a:lnTo>
                <a:lnTo>
                  <a:pt x="31496" y="66903"/>
                </a:lnTo>
                <a:lnTo>
                  <a:pt x="31597" y="67029"/>
                </a:lnTo>
                <a:lnTo>
                  <a:pt x="31723" y="67168"/>
                </a:lnTo>
                <a:lnTo>
                  <a:pt x="31875" y="67294"/>
                </a:lnTo>
                <a:lnTo>
                  <a:pt x="32014" y="67383"/>
                </a:lnTo>
                <a:lnTo>
                  <a:pt x="32140" y="67458"/>
                </a:lnTo>
                <a:lnTo>
                  <a:pt x="32267" y="67522"/>
                </a:lnTo>
                <a:lnTo>
                  <a:pt x="32393" y="67559"/>
                </a:lnTo>
                <a:lnTo>
                  <a:pt x="32507" y="67585"/>
                </a:lnTo>
                <a:lnTo>
                  <a:pt x="32620" y="67597"/>
                </a:lnTo>
                <a:lnTo>
                  <a:pt x="32734" y="67597"/>
                </a:lnTo>
                <a:lnTo>
                  <a:pt x="32848" y="67585"/>
                </a:lnTo>
                <a:lnTo>
                  <a:pt x="32898" y="67597"/>
                </a:lnTo>
                <a:lnTo>
                  <a:pt x="33050" y="67585"/>
                </a:lnTo>
                <a:lnTo>
                  <a:pt x="33214" y="67559"/>
                </a:lnTo>
                <a:lnTo>
                  <a:pt x="33366" y="67522"/>
                </a:lnTo>
                <a:lnTo>
                  <a:pt x="33505" y="67471"/>
                </a:lnTo>
                <a:lnTo>
                  <a:pt x="33644" y="67395"/>
                </a:lnTo>
                <a:lnTo>
                  <a:pt x="33783" y="67319"/>
                </a:lnTo>
                <a:lnTo>
                  <a:pt x="33896" y="67231"/>
                </a:lnTo>
                <a:lnTo>
                  <a:pt x="34010" y="67130"/>
                </a:lnTo>
                <a:lnTo>
                  <a:pt x="34111" y="67016"/>
                </a:lnTo>
                <a:lnTo>
                  <a:pt x="34200" y="66890"/>
                </a:lnTo>
                <a:lnTo>
                  <a:pt x="34288" y="66764"/>
                </a:lnTo>
                <a:lnTo>
                  <a:pt x="34351" y="66625"/>
                </a:lnTo>
                <a:lnTo>
                  <a:pt x="34402" y="66486"/>
                </a:lnTo>
                <a:lnTo>
                  <a:pt x="34440" y="66334"/>
                </a:lnTo>
                <a:lnTo>
                  <a:pt x="34465" y="66170"/>
                </a:lnTo>
                <a:lnTo>
                  <a:pt x="34477" y="66006"/>
                </a:lnTo>
                <a:lnTo>
                  <a:pt x="34465" y="65854"/>
                </a:lnTo>
                <a:lnTo>
                  <a:pt x="34452" y="65715"/>
                </a:lnTo>
                <a:lnTo>
                  <a:pt x="34414" y="65576"/>
                </a:lnTo>
                <a:lnTo>
                  <a:pt x="34364" y="65437"/>
                </a:lnTo>
                <a:lnTo>
                  <a:pt x="34313" y="65311"/>
                </a:lnTo>
                <a:lnTo>
                  <a:pt x="34237" y="65185"/>
                </a:lnTo>
                <a:lnTo>
                  <a:pt x="34162" y="65071"/>
                </a:lnTo>
                <a:lnTo>
                  <a:pt x="34073" y="64957"/>
                </a:lnTo>
                <a:lnTo>
                  <a:pt x="33972" y="64856"/>
                </a:lnTo>
                <a:lnTo>
                  <a:pt x="33858" y="64768"/>
                </a:lnTo>
                <a:lnTo>
                  <a:pt x="33745" y="64692"/>
                </a:lnTo>
                <a:lnTo>
                  <a:pt x="33631" y="64616"/>
                </a:lnTo>
                <a:lnTo>
                  <a:pt x="33492" y="64553"/>
                </a:lnTo>
                <a:lnTo>
                  <a:pt x="33366" y="64502"/>
                </a:lnTo>
                <a:lnTo>
                  <a:pt x="33214" y="64477"/>
                </a:lnTo>
                <a:lnTo>
                  <a:pt x="33075" y="64452"/>
                </a:lnTo>
                <a:lnTo>
                  <a:pt x="33037" y="64401"/>
                </a:lnTo>
                <a:lnTo>
                  <a:pt x="33012" y="64338"/>
                </a:lnTo>
                <a:lnTo>
                  <a:pt x="32924" y="64048"/>
                </a:lnTo>
                <a:lnTo>
                  <a:pt x="32822" y="63770"/>
                </a:lnTo>
                <a:lnTo>
                  <a:pt x="32709" y="63504"/>
                </a:lnTo>
                <a:lnTo>
                  <a:pt x="32595" y="63252"/>
                </a:lnTo>
                <a:lnTo>
                  <a:pt x="32469" y="62999"/>
                </a:lnTo>
                <a:lnTo>
                  <a:pt x="32330" y="62759"/>
                </a:lnTo>
                <a:lnTo>
                  <a:pt x="32191" y="62532"/>
                </a:lnTo>
                <a:lnTo>
                  <a:pt x="32039" y="62317"/>
                </a:lnTo>
                <a:lnTo>
                  <a:pt x="31875" y="62102"/>
                </a:lnTo>
                <a:lnTo>
                  <a:pt x="31711" y="61913"/>
                </a:lnTo>
                <a:lnTo>
                  <a:pt x="31546" y="61723"/>
                </a:lnTo>
                <a:lnTo>
                  <a:pt x="31357" y="61534"/>
                </a:lnTo>
                <a:lnTo>
                  <a:pt x="31180" y="61357"/>
                </a:lnTo>
                <a:lnTo>
                  <a:pt x="30991" y="61193"/>
                </a:lnTo>
                <a:lnTo>
                  <a:pt x="30788" y="61041"/>
                </a:lnTo>
                <a:lnTo>
                  <a:pt x="30586" y="60889"/>
                </a:lnTo>
                <a:lnTo>
                  <a:pt x="30372" y="60738"/>
                </a:lnTo>
                <a:lnTo>
                  <a:pt x="30157" y="60599"/>
                </a:lnTo>
                <a:lnTo>
                  <a:pt x="29942" y="60473"/>
                </a:lnTo>
                <a:lnTo>
                  <a:pt x="29715" y="60346"/>
                </a:lnTo>
                <a:lnTo>
                  <a:pt x="29260" y="60106"/>
                </a:lnTo>
                <a:lnTo>
                  <a:pt x="28780" y="59891"/>
                </a:lnTo>
                <a:lnTo>
                  <a:pt x="28287" y="59689"/>
                </a:lnTo>
                <a:lnTo>
                  <a:pt x="27769" y="59500"/>
                </a:lnTo>
                <a:lnTo>
                  <a:pt x="27251" y="59336"/>
                </a:lnTo>
                <a:lnTo>
                  <a:pt x="26720" y="59171"/>
                </a:lnTo>
                <a:lnTo>
                  <a:pt x="26645" y="59146"/>
                </a:lnTo>
                <a:lnTo>
                  <a:pt x="26556" y="59108"/>
                </a:lnTo>
                <a:lnTo>
                  <a:pt x="26392" y="58995"/>
                </a:lnTo>
                <a:lnTo>
                  <a:pt x="26228" y="58868"/>
                </a:lnTo>
                <a:lnTo>
                  <a:pt x="26076" y="58717"/>
                </a:lnTo>
                <a:lnTo>
                  <a:pt x="25925" y="58540"/>
                </a:lnTo>
                <a:lnTo>
                  <a:pt x="25798" y="58363"/>
                </a:lnTo>
                <a:lnTo>
                  <a:pt x="25697" y="58173"/>
                </a:lnTo>
                <a:lnTo>
                  <a:pt x="25621" y="57997"/>
                </a:lnTo>
                <a:lnTo>
                  <a:pt x="25318" y="57251"/>
                </a:lnTo>
                <a:lnTo>
                  <a:pt x="24990" y="56531"/>
                </a:lnTo>
                <a:lnTo>
                  <a:pt x="24649" y="55824"/>
                </a:lnTo>
                <a:lnTo>
                  <a:pt x="24472" y="55483"/>
                </a:lnTo>
                <a:lnTo>
                  <a:pt x="24295" y="55142"/>
                </a:lnTo>
                <a:lnTo>
                  <a:pt x="24093" y="54813"/>
                </a:lnTo>
                <a:lnTo>
                  <a:pt x="23903" y="54485"/>
                </a:lnTo>
                <a:lnTo>
                  <a:pt x="23701" y="54169"/>
                </a:lnTo>
                <a:lnTo>
                  <a:pt x="23486" y="53853"/>
                </a:lnTo>
                <a:lnTo>
                  <a:pt x="23271" y="53537"/>
                </a:lnTo>
                <a:lnTo>
                  <a:pt x="23057" y="53247"/>
                </a:lnTo>
                <a:lnTo>
                  <a:pt x="22829" y="52944"/>
                </a:lnTo>
                <a:lnTo>
                  <a:pt x="22589" y="52666"/>
                </a:lnTo>
                <a:lnTo>
                  <a:pt x="22349" y="52388"/>
                </a:lnTo>
                <a:lnTo>
                  <a:pt x="22097" y="52110"/>
                </a:lnTo>
                <a:lnTo>
                  <a:pt x="21844" y="51844"/>
                </a:lnTo>
                <a:lnTo>
                  <a:pt x="21579" y="51592"/>
                </a:lnTo>
                <a:lnTo>
                  <a:pt x="21301" y="51339"/>
                </a:lnTo>
                <a:lnTo>
                  <a:pt x="21023" y="51099"/>
                </a:lnTo>
                <a:lnTo>
                  <a:pt x="20732" y="50872"/>
                </a:lnTo>
                <a:lnTo>
                  <a:pt x="20442" y="50644"/>
                </a:lnTo>
                <a:lnTo>
                  <a:pt x="20138" y="50430"/>
                </a:lnTo>
                <a:lnTo>
                  <a:pt x="19822" y="50228"/>
                </a:lnTo>
                <a:lnTo>
                  <a:pt x="19494" y="50025"/>
                </a:lnTo>
                <a:lnTo>
                  <a:pt x="19166" y="49836"/>
                </a:lnTo>
                <a:lnTo>
                  <a:pt x="18824" y="49659"/>
                </a:lnTo>
                <a:lnTo>
                  <a:pt x="18483" y="49495"/>
                </a:lnTo>
                <a:lnTo>
                  <a:pt x="18117" y="49331"/>
                </a:lnTo>
                <a:lnTo>
                  <a:pt x="17751" y="49179"/>
                </a:lnTo>
                <a:lnTo>
                  <a:pt x="17751" y="27704"/>
                </a:lnTo>
                <a:lnTo>
                  <a:pt x="18041" y="27830"/>
                </a:lnTo>
                <a:lnTo>
                  <a:pt x="18319" y="27969"/>
                </a:lnTo>
                <a:lnTo>
                  <a:pt x="18597" y="28108"/>
                </a:lnTo>
                <a:lnTo>
                  <a:pt x="18862" y="28247"/>
                </a:lnTo>
                <a:lnTo>
                  <a:pt x="19128" y="28398"/>
                </a:lnTo>
                <a:lnTo>
                  <a:pt x="19380" y="28550"/>
                </a:lnTo>
                <a:lnTo>
                  <a:pt x="19873" y="28878"/>
                </a:lnTo>
                <a:lnTo>
                  <a:pt x="20353" y="29219"/>
                </a:lnTo>
                <a:lnTo>
                  <a:pt x="20795" y="29586"/>
                </a:lnTo>
                <a:lnTo>
                  <a:pt x="21212" y="29952"/>
                </a:lnTo>
                <a:lnTo>
                  <a:pt x="21616" y="30344"/>
                </a:lnTo>
                <a:lnTo>
                  <a:pt x="22008" y="30748"/>
                </a:lnTo>
                <a:lnTo>
                  <a:pt x="22374" y="31165"/>
                </a:lnTo>
                <a:lnTo>
                  <a:pt x="22716" y="31594"/>
                </a:lnTo>
                <a:lnTo>
                  <a:pt x="23044" y="32024"/>
                </a:lnTo>
                <a:lnTo>
                  <a:pt x="23360" y="32466"/>
                </a:lnTo>
                <a:lnTo>
                  <a:pt x="23650" y="32921"/>
                </a:lnTo>
                <a:lnTo>
                  <a:pt x="23941" y="33376"/>
                </a:lnTo>
                <a:lnTo>
                  <a:pt x="24206" y="33830"/>
                </a:lnTo>
                <a:lnTo>
                  <a:pt x="23890" y="34298"/>
                </a:lnTo>
                <a:lnTo>
                  <a:pt x="23562" y="34753"/>
                </a:lnTo>
                <a:lnTo>
                  <a:pt x="22956" y="35599"/>
                </a:lnTo>
                <a:lnTo>
                  <a:pt x="22678" y="36003"/>
                </a:lnTo>
                <a:lnTo>
                  <a:pt x="22425" y="36420"/>
                </a:lnTo>
                <a:lnTo>
                  <a:pt x="22185" y="36837"/>
                </a:lnTo>
                <a:lnTo>
                  <a:pt x="22084" y="37039"/>
                </a:lnTo>
                <a:lnTo>
                  <a:pt x="21983" y="37254"/>
                </a:lnTo>
                <a:lnTo>
                  <a:pt x="21856" y="37595"/>
                </a:lnTo>
                <a:lnTo>
                  <a:pt x="21743" y="37949"/>
                </a:lnTo>
                <a:lnTo>
                  <a:pt x="21642" y="38302"/>
                </a:lnTo>
                <a:lnTo>
                  <a:pt x="21566" y="38669"/>
                </a:lnTo>
                <a:lnTo>
                  <a:pt x="21503" y="39035"/>
                </a:lnTo>
                <a:lnTo>
                  <a:pt x="21440" y="39414"/>
                </a:lnTo>
                <a:lnTo>
                  <a:pt x="21402" y="39780"/>
                </a:lnTo>
                <a:lnTo>
                  <a:pt x="21364" y="40159"/>
                </a:lnTo>
                <a:lnTo>
                  <a:pt x="21250" y="40273"/>
                </a:lnTo>
                <a:lnTo>
                  <a:pt x="21149" y="40387"/>
                </a:lnTo>
                <a:lnTo>
                  <a:pt x="21073" y="40526"/>
                </a:lnTo>
                <a:lnTo>
                  <a:pt x="20997" y="40665"/>
                </a:lnTo>
                <a:lnTo>
                  <a:pt x="20934" y="40816"/>
                </a:lnTo>
                <a:lnTo>
                  <a:pt x="20896" y="40968"/>
                </a:lnTo>
                <a:lnTo>
                  <a:pt x="20871" y="41132"/>
                </a:lnTo>
                <a:lnTo>
                  <a:pt x="20858" y="41296"/>
                </a:lnTo>
                <a:lnTo>
                  <a:pt x="20871" y="41460"/>
                </a:lnTo>
                <a:lnTo>
                  <a:pt x="20896" y="41612"/>
                </a:lnTo>
                <a:lnTo>
                  <a:pt x="20934" y="41764"/>
                </a:lnTo>
                <a:lnTo>
                  <a:pt x="20985" y="41915"/>
                </a:lnTo>
                <a:lnTo>
                  <a:pt x="21061" y="42054"/>
                </a:lnTo>
                <a:lnTo>
                  <a:pt x="21136" y="42181"/>
                </a:lnTo>
                <a:lnTo>
                  <a:pt x="21225" y="42307"/>
                </a:lnTo>
                <a:lnTo>
                  <a:pt x="21326" y="42421"/>
                </a:lnTo>
                <a:lnTo>
                  <a:pt x="21440" y="42522"/>
                </a:lnTo>
                <a:lnTo>
                  <a:pt x="21566" y="42610"/>
                </a:lnTo>
                <a:lnTo>
                  <a:pt x="21692" y="42686"/>
                </a:lnTo>
                <a:lnTo>
                  <a:pt x="21831" y="42749"/>
                </a:lnTo>
                <a:lnTo>
                  <a:pt x="21970" y="42812"/>
                </a:lnTo>
                <a:lnTo>
                  <a:pt x="22122" y="42850"/>
                </a:lnTo>
                <a:lnTo>
                  <a:pt x="22286" y="42875"/>
                </a:lnTo>
                <a:lnTo>
                  <a:pt x="22602" y="42875"/>
                </a:lnTo>
                <a:lnTo>
                  <a:pt x="22766" y="42850"/>
                </a:lnTo>
                <a:lnTo>
                  <a:pt x="22918" y="42812"/>
                </a:lnTo>
                <a:lnTo>
                  <a:pt x="23057" y="42749"/>
                </a:lnTo>
                <a:lnTo>
                  <a:pt x="23196" y="42686"/>
                </a:lnTo>
                <a:lnTo>
                  <a:pt x="23335" y="42610"/>
                </a:lnTo>
                <a:lnTo>
                  <a:pt x="23448" y="42522"/>
                </a:lnTo>
                <a:lnTo>
                  <a:pt x="23562" y="42421"/>
                </a:lnTo>
                <a:lnTo>
                  <a:pt x="23663" y="42307"/>
                </a:lnTo>
                <a:lnTo>
                  <a:pt x="23752" y="42181"/>
                </a:lnTo>
                <a:lnTo>
                  <a:pt x="23840" y="42054"/>
                </a:lnTo>
                <a:lnTo>
                  <a:pt x="23903" y="41915"/>
                </a:lnTo>
                <a:lnTo>
                  <a:pt x="23954" y="41764"/>
                </a:lnTo>
                <a:lnTo>
                  <a:pt x="23992" y="41612"/>
                </a:lnTo>
                <a:lnTo>
                  <a:pt x="24017" y="41460"/>
                </a:lnTo>
                <a:lnTo>
                  <a:pt x="24029" y="41296"/>
                </a:lnTo>
                <a:lnTo>
                  <a:pt x="24017" y="41170"/>
                </a:lnTo>
                <a:lnTo>
                  <a:pt x="24004" y="41044"/>
                </a:lnTo>
                <a:lnTo>
                  <a:pt x="23979" y="40930"/>
                </a:lnTo>
                <a:lnTo>
                  <a:pt x="23954" y="40816"/>
                </a:lnTo>
                <a:lnTo>
                  <a:pt x="23903" y="40703"/>
                </a:lnTo>
                <a:lnTo>
                  <a:pt x="23853" y="40589"/>
                </a:lnTo>
                <a:lnTo>
                  <a:pt x="23802" y="40488"/>
                </a:lnTo>
                <a:lnTo>
                  <a:pt x="23739" y="40387"/>
                </a:lnTo>
                <a:lnTo>
                  <a:pt x="23663" y="40298"/>
                </a:lnTo>
                <a:lnTo>
                  <a:pt x="23587" y="40210"/>
                </a:lnTo>
                <a:lnTo>
                  <a:pt x="23499" y="40121"/>
                </a:lnTo>
                <a:lnTo>
                  <a:pt x="23410" y="40058"/>
                </a:lnTo>
                <a:lnTo>
                  <a:pt x="23309" y="39982"/>
                </a:lnTo>
                <a:lnTo>
                  <a:pt x="23208" y="39919"/>
                </a:lnTo>
                <a:lnTo>
                  <a:pt x="23107" y="39869"/>
                </a:lnTo>
                <a:lnTo>
                  <a:pt x="22994" y="39818"/>
                </a:lnTo>
                <a:lnTo>
                  <a:pt x="22880" y="39490"/>
                </a:lnTo>
                <a:lnTo>
                  <a:pt x="22829" y="39313"/>
                </a:lnTo>
                <a:lnTo>
                  <a:pt x="22779" y="39149"/>
                </a:lnTo>
                <a:lnTo>
                  <a:pt x="22741" y="38984"/>
                </a:lnTo>
                <a:lnTo>
                  <a:pt x="22716" y="38808"/>
                </a:lnTo>
                <a:lnTo>
                  <a:pt x="22703" y="38643"/>
                </a:lnTo>
                <a:lnTo>
                  <a:pt x="22690" y="38479"/>
                </a:lnTo>
                <a:lnTo>
                  <a:pt x="22690" y="38315"/>
                </a:lnTo>
                <a:lnTo>
                  <a:pt x="22703" y="38151"/>
                </a:lnTo>
                <a:lnTo>
                  <a:pt x="22716" y="37987"/>
                </a:lnTo>
                <a:lnTo>
                  <a:pt x="22741" y="37835"/>
                </a:lnTo>
                <a:lnTo>
                  <a:pt x="22766" y="37671"/>
                </a:lnTo>
                <a:lnTo>
                  <a:pt x="22804" y="37519"/>
                </a:lnTo>
                <a:lnTo>
                  <a:pt x="22855" y="37355"/>
                </a:lnTo>
                <a:lnTo>
                  <a:pt x="22905" y="37203"/>
                </a:lnTo>
                <a:lnTo>
                  <a:pt x="22968" y="37052"/>
                </a:lnTo>
                <a:lnTo>
                  <a:pt x="23044" y="36900"/>
                </a:lnTo>
                <a:lnTo>
                  <a:pt x="23132" y="36749"/>
                </a:lnTo>
                <a:lnTo>
                  <a:pt x="23221" y="36610"/>
                </a:lnTo>
                <a:lnTo>
                  <a:pt x="23309" y="36458"/>
                </a:lnTo>
                <a:lnTo>
                  <a:pt x="23423" y="36319"/>
                </a:lnTo>
                <a:lnTo>
                  <a:pt x="23537" y="36180"/>
                </a:lnTo>
                <a:lnTo>
                  <a:pt x="23663" y="36041"/>
                </a:lnTo>
                <a:lnTo>
                  <a:pt x="23789" y="35915"/>
                </a:lnTo>
                <a:lnTo>
                  <a:pt x="23928" y="35776"/>
                </a:lnTo>
                <a:lnTo>
                  <a:pt x="24080" y="35649"/>
                </a:lnTo>
                <a:lnTo>
                  <a:pt x="24244" y="35523"/>
                </a:lnTo>
                <a:lnTo>
                  <a:pt x="24585" y="35283"/>
                </a:lnTo>
                <a:lnTo>
                  <a:pt x="24952" y="35043"/>
                </a:lnTo>
                <a:lnTo>
                  <a:pt x="25002" y="35346"/>
                </a:lnTo>
                <a:lnTo>
                  <a:pt x="25065" y="35649"/>
                </a:lnTo>
                <a:lnTo>
                  <a:pt x="25204" y="36243"/>
                </a:lnTo>
                <a:lnTo>
                  <a:pt x="25356" y="36837"/>
                </a:lnTo>
                <a:lnTo>
                  <a:pt x="25520" y="37431"/>
                </a:lnTo>
                <a:lnTo>
                  <a:pt x="25849" y="38606"/>
                </a:lnTo>
                <a:lnTo>
                  <a:pt x="25988" y="39187"/>
                </a:lnTo>
                <a:lnTo>
                  <a:pt x="26114" y="39780"/>
                </a:lnTo>
                <a:lnTo>
                  <a:pt x="26177" y="40071"/>
                </a:lnTo>
                <a:lnTo>
                  <a:pt x="26215" y="40361"/>
                </a:lnTo>
                <a:lnTo>
                  <a:pt x="26253" y="40652"/>
                </a:lnTo>
                <a:lnTo>
                  <a:pt x="26278" y="40955"/>
                </a:lnTo>
                <a:lnTo>
                  <a:pt x="26291" y="41246"/>
                </a:lnTo>
                <a:lnTo>
                  <a:pt x="26291" y="41536"/>
                </a:lnTo>
                <a:lnTo>
                  <a:pt x="26291" y="41839"/>
                </a:lnTo>
                <a:lnTo>
                  <a:pt x="26266" y="42130"/>
                </a:lnTo>
                <a:lnTo>
                  <a:pt x="26215" y="42433"/>
                </a:lnTo>
                <a:lnTo>
                  <a:pt x="26165" y="42724"/>
                </a:lnTo>
                <a:lnTo>
                  <a:pt x="26089" y="43027"/>
                </a:lnTo>
                <a:lnTo>
                  <a:pt x="26000" y="43330"/>
                </a:lnTo>
                <a:lnTo>
                  <a:pt x="25887" y="43621"/>
                </a:lnTo>
                <a:lnTo>
                  <a:pt x="25760" y="43924"/>
                </a:lnTo>
                <a:lnTo>
                  <a:pt x="25609" y="44227"/>
                </a:lnTo>
                <a:lnTo>
                  <a:pt x="25432" y="44543"/>
                </a:lnTo>
                <a:lnTo>
                  <a:pt x="25318" y="44657"/>
                </a:lnTo>
                <a:lnTo>
                  <a:pt x="25204" y="44783"/>
                </a:lnTo>
                <a:lnTo>
                  <a:pt x="25116" y="44909"/>
                </a:lnTo>
                <a:lnTo>
                  <a:pt x="25040" y="45061"/>
                </a:lnTo>
                <a:lnTo>
                  <a:pt x="24977" y="45212"/>
                </a:lnTo>
                <a:lnTo>
                  <a:pt x="24926" y="45377"/>
                </a:lnTo>
                <a:lnTo>
                  <a:pt x="24901" y="45553"/>
                </a:lnTo>
                <a:lnTo>
                  <a:pt x="24889" y="45730"/>
                </a:lnTo>
                <a:lnTo>
                  <a:pt x="24901" y="45895"/>
                </a:lnTo>
                <a:lnTo>
                  <a:pt x="24926" y="46046"/>
                </a:lnTo>
                <a:lnTo>
                  <a:pt x="24964" y="46198"/>
                </a:lnTo>
                <a:lnTo>
                  <a:pt x="25015" y="46337"/>
                </a:lnTo>
                <a:lnTo>
                  <a:pt x="25078" y="46476"/>
                </a:lnTo>
                <a:lnTo>
                  <a:pt x="25154" y="46615"/>
                </a:lnTo>
                <a:lnTo>
                  <a:pt x="25255" y="46728"/>
                </a:lnTo>
                <a:lnTo>
                  <a:pt x="25356" y="46842"/>
                </a:lnTo>
                <a:lnTo>
                  <a:pt x="25470" y="46943"/>
                </a:lnTo>
                <a:lnTo>
                  <a:pt x="25583" y="47031"/>
                </a:lnTo>
                <a:lnTo>
                  <a:pt x="25710" y="47120"/>
                </a:lnTo>
                <a:lnTo>
                  <a:pt x="25849" y="47183"/>
                </a:lnTo>
                <a:lnTo>
                  <a:pt x="26000" y="47234"/>
                </a:lnTo>
                <a:lnTo>
                  <a:pt x="26152" y="47271"/>
                </a:lnTo>
                <a:lnTo>
                  <a:pt x="26304" y="47297"/>
                </a:lnTo>
                <a:lnTo>
                  <a:pt x="26468" y="47309"/>
                </a:lnTo>
                <a:lnTo>
                  <a:pt x="26632" y="47297"/>
                </a:lnTo>
                <a:lnTo>
                  <a:pt x="26784" y="47271"/>
                </a:lnTo>
                <a:lnTo>
                  <a:pt x="26935" y="47234"/>
                </a:lnTo>
                <a:lnTo>
                  <a:pt x="27087" y="47183"/>
                </a:lnTo>
                <a:lnTo>
                  <a:pt x="27226" y="47120"/>
                </a:lnTo>
                <a:lnTo>
                  <a:pt x="27352" y="47031"/>
                </a:lnTo>
                <a:lnTo>
                  <a:pt x="27478" y="46943"/>
                </a:lnTo>
                <a:lnTo>
                  <a:pt x="27592" y="46842"/>
                </a:lnTo>
                <a:lnTo>
                  <a:pt x="27693" y="46728"/>
                </a:lnTo>
                <a:lnTo>
                  <a:pt x="27782" y="46615"/>
                </a:lnTo>
                <a:lnTo>
                  <a:pt x="27857" y="46476"/>
                </a:lnTo>
                <a:lnTo>
                  <a:pt x="27921" y="46337"/>
                </a:lnTo>
                <a:lnTo>
                  <a:pt x="27984" y="46198"/>
                </a:lnTo>
                <a:lnTo>
                  <a:pt x="28022" y="46046"/>
                </a:lnTo>
                <a:lnTo>
                  <a:pt x="28047" y="45895"/>
                </a:lnTo>
                <a:lnTo>
                  <a:pt x="28047" y="45730"/>
                </a:lnTo>
                <a:lnTo>
                  <a:pt x="28047" y="45604"/>
                </a:lnTo>
                <a:lnTo>
                  <a:pt x="28034" y="45490"/>
                </a:lnTo>
                <a:lnTo>
                  <a:pt x="28009" y="45364"/>
                </a:lnTo>
                <a:lnTo>
                  <a:pt x="27984" y="45250"/>
                </a:lnTo>
                <a:lnTo>
                  <a:pt x="27946" y="45149"/>
                </a:lnTo>
                <a:lnTo>
                  <a:pt x="27895" y="45036"/>
                </a:lnTo>
                <a:lnTo>
                  <a:pt x="27845" y="44934"/>
                </a:lnTo>
                <a:lnTo>
                  <a:pt x="27782" y="44833"/>
                </a:lnTo>
                <a:lnTo>
                  <a:pt x="27706" y="44745"/>
                </a:lnTo>
                <a:lnTo>
                  <a:pt x="27643" y="44657"/>
                </a:lnTo>
                <a:lnTo>
                  <a:pt x="27554" y="44581"/>
                </a:lnTo>
                <a:lnTo>
                  <a:pt x="27466" y="44505"/>
                </a:lnTo>
                <a:lnTo>
                  <a:pt x="27377" y="44429"/>
                </a:lnTo>
                <a:lnTo>
                  <a:pt x="27289" y="44366"/>
                </a:lnTo>
                <a:lnTo>
                  <a:pt x="27188" y="44315"/>
                </a:lnTo>
                <a:lnTo>
                  <a:pt x="27074" y="44265"/>
                </a:lnTo>
                <a:lnTo>
                  <a:pt x="27036" y="44050"/>
                </a:lnTo>
                <a:lnTo>
                  <a:pt x="27011" y="43835"/>
                </a:lnTo>
                <a:lnTo>
                  <a:pt x="26960" y="42989"/>
                </a:lnTo>
                <a:lnTo>
                  <a:pt x="26935" y="42130"/>
                </a:lnTo>
                <a:lnTo>
                  <a:pt x="26910" y="41271"/>
                </a:lnTo>
                <a:lnTo>
                  <a:pt x="26885" y="40412"/>
                </a:lnTo>
                <a:lnTo>
                  <a:pt x="26847" y="39566"/>
                </a:lnTo>
                <a:lnTo>
                  <a:pt x="26809" y="39149"/>
                </a:lnTo>
                <a:lnTo>
                  <a:pt x="26771" y="38719"/>
                </a:lnTo>
                <a:lnTo>
                  <a:pt x="26720" y="38302"/>
                </a:lnTo>
                <a:lnTo>
                  <a:pt x="26645" y="37898"/>
                </a:lnTo>
                <a:lnTo>
                  <a:pt x="26569" y="37481"/>
                </a:lnTo>
                <a:lnTo>
                  <a:pt x="26468" y="37077"/>
                </a:lnTo>
                <a:lnTo>
                  <a:pt x="26354" y="36635"/>
                </a:lnTo>
                <a:lnTo>
                  <a:pt x="26228" y="36193"/>
                </a:lnTo>
                <a:lnTo>
                  <a:pt x="26089" y="35763"/>
                </a:lnTo>
                <a:lnTo>
                  <a:pt x="25937" y="35334"/>
                </a:lnTo>
                <a:lnTo>
                  <a:pt x="25773" y="34917"/>
                </a:lnTo>
                <a:lnTo>
                  <a:pt x="25609" y="34500"/>
                </a:lnTo>
                <a:lnTo>
                  <a:pt x="25432" y="34096"/>
                </a:lnTo>
                <a:lnTo>
                  <a:pt x="25255" y="33691"/>
                </a:lnTo>
                <a:lnTo>
                  <a:pt x="25053" y="33312"/>
                </a:lnTo>
                <a:lnTo>
                  <a:pt x="24851" y="32921"/>
                </a:lnTo>
                <a:lnTo>
                  <a:pt x="24636" y="32554"/>
                </a:lnTo>
                <a:lnTo>
                  <a:pt x="24408" y="32188"/>
                </a:lnTo>
                <a:lnTo>
                  <a:pt x="24181" y="31822"/>
                </a:lnTo>
                <a:lnTo>
                  <a:pt x="23928" y="31481"/>
                </a:lnTo>
                <a:lnTo>
                  <a:pt x="23676" y="31140"/>
                </a:lnTo>
                <a:lnTo>
                  <a:pt x="23410" y="30799"/>
                </a:lnTo>
                <a:lnTo>
                  <a:pt x="23132" y="30483"/>
                </a:lnTo>
                <a:lnTo>
                  <a:pt x="22842" y="30167"/>
                </a:lnTo>
                <a:lnTo>
                  <a:pt x="22539" y="29864"/>
                </a:lnTo>
                <a:lnTo>
                  <a:pt x="22223" y="29561"/>
                </a:lnTo>
                <a:lnTo>
                  <a:pt x="21907" y="29283"/>
                </a:lnTo>
                <a:lnTo>
                  <a:pt x="21566" y="29005"/>
                </a:lnTo>
                <a:lnTo>
                  <a:pt x="21225" y="28739"/>
                </a:lnTo>
                <a:lnTo>
                  <a:pt x="20871" y="28487"/>
                </a:lnTo>
                <a:lnTo>
                  <a:pt x="20505" y="28234"/>
                </a:lnTo>
                <a:lnTo>
                  <a:pt x="20113" y="27994"/>
                </a:lnTo>
                <a:lnTo>
                  <a:pt x="19721" y="27779"/>
                </a:lnTo>
                <a:lnTo>
                  <a:pt x="19317" y="27565"/>
                </a:lnTo>
                <a:lnTo>
                  <a:pt x="18900" y="27350"/>
                </a:lnTo>
                <a:lnTo>
                  <a:pt x="18471" y="27160"/>
                </a:lnTo>
                <a:lnTo>
                  <a:pt x="18028" y="26983"/>
                </a:lnTo>
                <a:lnTo>
                  <a:pt x="17574" y="26807"/>
                </a:lnTo>
                <a:lnTo>
                  <a:pt x="17397" y="25101"/>
                </a:lnTo>
                <a:lnTo>
                  <a:pt x="17207" y="23383"/>
                </a:lnTo>
                <a:lnTo>
                  <a:pt x="17005" y="21678"/>
                </a:lnTo>
                <a:lnTo>
                  <a:pt x="16790" y="19972"/>
                </a:lnTo>
                <a:lnTo>
                  <a:pt x="16550" y="18267"/>
                </a:lnTo>
                <a:lnTo>
                  <a:pt x="16285" y="16562"/>
                </a:lnTo>
                <a:lnTo>
                  <a:pt x="16146" y="15715"/>
                </a:lnTo>
                <a:lnTo>
                  <a:pt x="15994" y="14869"/>
                </a:lnTo>
                <a:lnTo>
                  <a:pt x="15843" y="14022"/>
                </a:lnTo>
                <a:lnTo>
                  <a:pt x="15679" y="13189"/>
                </a:lnTo>
                <a:lnTo>
                  <a:pt x="15502" y="12342"/>
                </a:lnTo>
                <a:lnTo>
                  <a:pt x="15312" y="11496"/>
                </a:lnTo>
                <a:lnTo>
                  <a:pt x="15123" y="10662"/>
                </a:lnTo>
                <a:lnTo>
                  <a:pt x="14921" y="9828"/>
                </a:lnTo>
                <a:lnTo>
                  <a:pt x="14706" y="8995"/>
                </a:lnTo>
                <a:lnTo>
                  <a:pt x="14478" y="8161"/>
                </a:lnTo>
                <a:lnTo>
                  <a:pt x="14238" y="7327"/>
                </a:lnTo>
                <a:lnTo>
                  <a:pt x="13986" y="6506"/>
                </a:lnTo>
                <a:lnTo>
                  <a:pt x="13733" y="5685"/>
                </a:lnTo>
                <a:lnTo>
                  <a:pt x="13455" y="4864"/>
                </a:lnTo>
                <a:lnTo>
                  <a:pt x="13165" y="4043"/>
                </a:lnTo>
                <a:lnTo>
                  <a:pt x="12874" y="3234"/>
                </a:lnTo>
                <a:lnTo>
                  <a:pt x="12558" y="2413"/>
                </a:lnTo>
                <a:lnTo>
                  <a:pt x="12230" y="1605"/>
                </a:lnTo>
                <a:lnTo>
                  <a:pt x="11876" y="809"/>
                </a:lnTo>
                <a:lnTo>
                  <a:pt x="1152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48"/>
          <p:cNvSpPr/>
          <p:nvPr/>
        </p:nvSpPr>
        <p:spPr>
          <a:xfrm rot="10800000">
            <a:off x="1862574" y="2681264"/>
            <a:ext cx="157453" cy="460436"/>
          </a:xfrm>
          <a:custGeom>
            <a:avLst/>
            <a:gdLst/>
            <a:ahLst/>
            <a:cxnLst/>
            <a:rect l="l" t="t" r="r" b="b"/>
            <a:pathLst>
              <a:path w="27112" h="79283" extrusionOk="0">
                <a:moveTo>
                  <a:pt x="21237" y="56393"/>
                </a:moveTo>
                <a:lnTo>
                  <a:pt x="21452" y="56405"/>
                </a:lnTo>
                <a:lnTo>
                  <a:pt x="21654" y="56418"/>
                </a:lnTo>
                <a:lnTo>
                  <a:pt x="21869" y="56456"/>
                </a:lnTo>
                <a:lnTo>
                  <a:pt x="22071" y="56494"/>
                </a:lnTo>
                <a:lnTo>
                  <a:pt x="22286" y="56544"/>
                </a:lnTo>
                <a:lnTo>
                  <a:pt x="22501" y="56607"/>
                </a:lnTo>
                <a:lnTo>
                  <a:pt x="22703" y="56670"/>
                </a:lnTo>
                <a:lnTo>
                  <a:pt x="22917" y="56759"/>
                </a:lnTo>
                <a:lnTo>
                  <a:pt x="23120" y="56847"/>
                </a:lnTo>
                <a:lnTo>
                  <a:pt x="23334" y="56948"/>
                </a:lnTo>
                <a:lnTo>
                  <a:pt x="23537" y="57049"/>
                </a:lnTo>
                <a:lnTo>
                  <a:pt x="23739" y="57176"/>
                </a:lnTo>
                <a:lnTo>
                  <a:pt x="23941" y="57302"/>
                </a:lnTo>
                <a:lnTo>
                  <a:pt x="24130" y="57428"/>
                </a:lnTo>
                <a:lnTo>
                  <a:pt x="24320" y="57567"/>
                </a:lnTo>
                <a:lnTo>
                  <a:pt x="24509" y="57719"/>
                </a:lnTo>
                <a:lnTo>
                  <a:pt x="24686" y="57871"/>
                </a:lnTo>
                <a:lnTo>
                  <a:pt x="24863" y="58035"/>
                </a:lnTo>
                <a:lnTo>
                  <a:pt x="25040" y="58199"/>
                </a:lnTo>
                <a:lnTo>
                  <a:pt x="25204" y="58376"/>
                </a:lnTo>
                <a:lnTo>
                  <a:pt x="25356" y="58553"/>
                </a:lnTo>
                <a:lnTo>
                  <a:pt x="25507" y="58742"/>
                </a:lnTo>
                <a:lnTo>
                  <a:pt x="25659" y="58932"/>
                </a:lnTo>
                <a:lnTo>
                  <a:pt x="25785" y="59121"/>
                </a:lnTo>
                <a:lnTo>
                  <a:pt x="25912" y="59323"/>
                </a:lnTo>
                <a:lnTo>
                  <a:pt x="26038" y="59525"/>
                </a:lnTo>
                <a:lnTo>
                  <a:pt x="26139" y="59740"/>
                </a:lnTo>
                <a:lnTo>
                  <a:pt x="26240" y="59955"/>
                </a:lnTo>
                <a:lnTo>
                  <a:pt x="26329" y="60170"/>
                </a:lnTo>
                <a:lnTo>
                  <a:pt x="26417" y="60384"/>
                </a:lnTo>
                <a:lnTo>
                  <a:pt x="26417" y="60384"/>
                </a:lnTo>
                <a:lnTo>
                  <a:pt x="25962" y="60258"/>
                </a:lnTo>
                <a:lnTo>
                  <a:pt x="25533" y="60119"/>
                </a:lnTo>
                <a:lnTo>
                  <a:pt x="25103" y="59968"/>
                </a:lnTo>
                <a:lnTo>
                  <a:pt x="24699" y="59803"/>
                </a:lnTo>
                <a:lnTo>
                  <a:pt x="24295" y="59614"/>
                </a:lnTo>
                <a:lnTo>
                  <a:pt x="23916" y="59424"/>
                </a:lnTo>
                <a:lnTo>
                  <a:pt x="23537" y="59210"/>
                </a:lnTo>
                <a:lnTo>
                  <a:pt x="23183" y="58982"/>
                </a:lnTo>
                <a:lnTo>
                  <a:pt x="22829" y="58730"/>
                </a:lnTo>
                <a:lnTo>
                  <a:pt x="22501" y="58464"/>
                </a:lnTo>
                <a:lnTo>
                  <a:pt x="22185" y="58174"/>
                </a:lnTo>
                <a:lnTo>
                  <a:pt x="21882" y="57871"/>
                </a:lnTo>
                <a:lnTo>
                  <a:pt x="21591" y="57542"/>
                </a:lnTo>
                <a:lnTo>
                  <a:pt x="21326" y="57188"/>
                </a:lnTo>
                <a:lnTo>
                  <a:pt x="21073" y="56809"/>
                </a:lnTo>
                <a:lnTo>
                  <a:pt x="20833" y="56418"/>
                </a:lnTo>
                <a:lnTo>
                  <a:pt x="21035" y="56393"/>
                </a:lnTo>
                <a:close/>
                <a:moveTo>
                  <a:pt x="17194" y="60700"/>
                </a:moveTo>
                <a:lnTo>
                  <a:pt x="17409" y="61206"/>
                </a:lnTo>
                <a:lnTo>
                  <a:pt x="17599" y="61686"/>
                </a:lnTo>
                <a:lnTo>
                  <a:pt x="17763" y="62178"/>
                </a:lnTo>
                <a:lnTo>
                  <a:pt x="17889" y="62658"/>
                </a:lnTo>
                <a:lnTo>
                  <a:pt x="17990" y="63151"/>
                </a:lnTo>
                <a:lnTo>
                  <a:pt x="18066" y="63631"/>
                </a:lnTo>
                <a:lnTo>
                  <a:pt x="18117" y="64111"/>
                </a:lnTo>
                <a:lnTo>
                  <a:pt x="18129" y="64591"/>
                </a:lnTo>
                <a:lnTo>
                  <a:pt x="18129" y="65084"/>
                </a:lnTo>
                <a:lnTo>
                  <a:pt x="18091" y="65564"/>
                </a:lnTo>
                <a:lnTo>
                  <a:pt x="18041" y="66056"/>
                </a:lnTo>
                <a:lnTo>
                  <a:pt x="17952" y="66562"/>
                </a:lnTo>
                <a:lnTo>
                  <a:pt x="17851" y="67054"/>
                </a:lnTo>
                <a:lnTo>
                  <a:pt x="17725" y="67560"/>
                </a:lnTo>
                <a:lnTo>
                  <a:pt x="17573" y="68078"/>
                </a:lnTo>
                <a:lnTo>
                  <a:pt x="17397" y="68596"/>
                </a:lnTo>
                <a:lnTo>
                  <a:pt x="17283" y="68343"/>
                </a:lnTo>
                <a:lnTo>
                  <a:pt x="17169" y="68090"/>
                </a:lnTo>
                <a:lnTo>
                  <a:pt x="17068" y="67838"/>
                </a:lnTo>
                <a:lnTo>
                  <a:pt x="16980" y="67585"/>
                </a:lnTo>
                <a:lnTo>
                  <a:pt x="16904" y="67332"/>
                </a:lnTo>
                <a:lnTo>
                  <a:pt x="16828" y="67092"/>
                </a:lnTo>
                <a:lnTo>
                  <a:pt x="16765" y="66840"/>
                </a:lnTo>
                <a:lnTo>
                  <a:pt x="16714" y="66600"/>
                </a:lnTo>
                <a:lnTo>
                  <a:pt x="16626" y="66107"/>
                </a:lnTo>
                <a:lnTo>
                  <a:pt x="16563" y="65614"/>
                </a:lnTo>
                <a:lnTo>
                  <a:pt x="16525" y="65134"/>
                </a:lnTo>
                <a:lnTo>
                  <a:pt x="16525" y="64654"/>
                </a:lnTo>
                <a:lnTo>
                  <a:pt x="16537" y="64162"/>
                </a:lnTo>
                <a:lnTo>
                  <a:pt x="16588" y="63682"/>
                </a:lnTo>
                <a:lnTo>
                  <a:pt x="16651" y="63189"/>
                </a:lnTo>
                <a:lnTo>
                  <a:pt x="16727" y="62696"/>
                </a:lnTo>
                <a:lnTo>
                  <a:pt x="16815" y="62204"/>
                </a:lnTo>
                <a:lnTo>
                  <a:pt x="16929" y="61711"/>
                </a:lnTo>
                <a:lnTo>
                  <a:pt x="17055" y="61206"/>
                </a:lnTo>
                <a:lnTo>
                  <a:pt x="17194" y="60700"/>
                </a:lnTo>
                <a:close/>
                <a:moveTo>
                  <a:pt x="5900" y="65854"/>
                </a:moveTo>
                <a:lnTo>
                  <a:pt x="5761" y="66448"/>
                </a:lnTo>
                <a:lnTo>
                  <a:pt x="5609" y="67029"/>
                </a:lnTo>
                <a:lnTo>
                  <a:pt x="5445" y="67598"/>
                </a:lnTo>
                <a:lnTo>
                  <a:pt x="5243" y="68153"/>
                </a:lnTo>
                <a:lnTo>
                  <a:pt x="5028" y="68697"/>
                </a:lnTo>
                <a:lnTo>
                  <a:pt x="4801" y="69215"/>
                </a:lnTo>
                <a:lnTo>
                  <a:pt x="4536" y="69720"/>
                </a:lnTo>
                <a:lnTo>
                  <a:pt x="4397" y="69960"/>
                </a:lnTo>
                <a:lnTo>
                  <a:pt x="4245" y="70200"/>
                </a:lnTo>
                <a:lnTo>
                  <a:pt x="4093" y="70440"/>
                </a:lnTo>
                <a:lnTo>
                  <a:pt x="3942" y="70667"/>
                </a:lnTo>
                <a:lnTo>
                  <a:pt x="3765" y="70895"/>
                </a:lnTo>
                <a:lnTo>
                  <a:pt x="3601" y="71122"/>
                </a:lnTo>
                <a:lnTo>
                  <a:pt x="3411" y="71337"/>
                </a:lnTo>
                <a:lnTo>
                  <a:pt x="3222" y="71552"/>
                </a:lnTo>
                <a:lnTo>
                  <a:pt x="3032" y="71754"/>
                </a:lnTo>
                <a:lnTo>
                  <a:pt x="2817" y="71956"/>
                </a:lnTo>
                <a:lnTo>
                  <a:pt x="2615" y="72158"/>
                </a:lnTo>
                <a:lnTo>
                  <a:pt x="2388" y="72348"/>
                </a:lnTo>
                <a:lnTo>
                  <a:pt x="2160" y="72537"/>
                </a:lnTo>
                <a:lnTo>
                  <a:pt x="1920" y="72726"/>
                </a:lnTo>
                <a:lnTo>
                  <a:pt x="1680" y="72903"/>
                </a:lnTo>
                <a:lnTo>
                  <a:pt x="1428" y="73068"/>
                </a:lnTo>
                <a:lnTo>
                  <a:pt x="1162" y="73244"/>
                </a:lnTo>
                <a:lnTo>
                  <a:pt x="884" y="73396"/>
                </a:lnTo>
                <a:lnTo>
                  <a:pt x="884" y="73131"/>
                </a:lnTo>
                <a:lnTo>
                  <a:pt x="910" y="72865"/>
                </a:lnTo>
                <a:lnTo>
                  <a:pt x="935" y="72600"/>
                </a:lnTo>
                <a:lnTo>
                  <a:pt x="973" y="72322"/>
                </a:lnTo>
                <a:lnTo>
                  <a:pt x="1036" y="72044"/>
                </a:lnTo>
                <a:lnTo>
                  <a:pt x="1099" y="71766"/>
                </a:lnTo>
                <a:lnTo>
                  <a:pt x="1175" y="71488"/>
                </a:lnTo>
                <a:lnTo>
                  <a:pt x="1276" y="71211"/>
                </a:lnTo>
                <a:lnTo>
                  <a:pt x="1377" y="70933"/>
                </a:lnTo>
                <a:lnTo>
                  <a:pt x="1491" y="70655"/>
                </a:lnTo>
                <a:lnTo>
                  <a:pt x="1605" y="70377"/>
                </a:lnTo>
                <a:lnTo>
                  <a:pt x="1744" y="70099"/>
                </a:lnTo>
                <a:lnTo>
                  <a:pt x="1882" y="69821"/>
                </a:lnTo>
                <a:lnTo>
                  <a:pt x="2034" y="69556"/>
                </a:lnTo>
                <a:lnTo>
                  <a:pt x="2198" y="69290"/>
                </a:lnTo>
                <a:lnTo>
                  <a:pt x="2363" y="69025"/>
                </a:lnTo>
                <a:lnTo>
                  <a:pt x="2539" y="68760"/>
                </a:lnTo>
                <a:lnTo>
                  <a:pt x="2729" y="68507"/>
                </a:lnTo>
                <a:lnTo>
                  <a:pt x="2918" y="68267"/>
                </a:lnTo>
                <a:lnTo>
                  <a:pt x="3121" y="68027"/>
                </a:lnTo>
                <a:lnTo>
                  <a:pt x="3323" y="67787"/>
                </a:lnTo>
                <a:lnTo>
                  <a:pt x="3537" y="67560"/>
                </a:lnTo>
                <a:lnTo>
                  <a:pt x="3752" y="67345"/>
                </a:lnTo>
                <a:lnTo>
                  <a:pt x="3980" y="67143"/>
                </a:lnTo>
                <a:lnTo>
                  <a:pt x="4207" y="66941"/>
                </a:lnTo>
                <a:lnTo>
                  <a:pt x="4434" y="66751"/>
                </a:lnTo>
                <a:lnTo>
                  <a:pt x="4675" y="66574"/>
                </a:lnTo>
                <a:lnTo>
                  <a:pt x="4915" y="66398"/>
                </a:lnTo>
                <a:lnTo>
                  <a:pt x="5155" y="66246"/>
                </a:lnTo>
                <a:lnTo>
                  <a:pt x="5395" y="66107"/>
                </a:lnTo>
                <a:lnTo>
                  <a:pt x="5647" y="65968"/>
                </a:lnTo>
                <a:lnTo>
                  <a:pt x="5900" y="65854"/>
                </a:lnTo>
                <a:close/>
                <a:moveTo>
                  <a:pt x="10574" y="67724"/>
                </a:moveTo>
                <a:lnTo>
                  <a:pt x="10777" y="68406"/>
                </a:lnTo>
                <a:lnTo>
                  <a:pt x="10953" y="69088"/>
                </a:lnTo>
                <a:lnTo>
                  <a:pt x="11105" y="69758"/>
                </a:lnTo>
                <a:lnTo>
                  <a:pt x="11231" y="70427"/>
                </a:lnTo>
                <a:lnTo>
                  <a:pt x="11332" y="71097"/>
                </a:lnTo>
                <a:lnTo>
                  <a:pt x="11358" y="71425"/>
                </a:lnTo>
                <a:lnTo>
                  <a:pt x="11396" y="71754"/>
                </a:lnTo>
                <a:lnTo>
                  <a:pt x="11408" y="72095"/>
                </a:lnTo>
                <a:lnTo>
                  <a:pt x="11421" y="72423"/>
                </a:lnTo>
                <a:lnTo>
                  <a:pt x="11421" y="72752"/>
                </a:lnTo>
                <a:lnTo>
                  <a:pt x="11421" y="73080"/>
                </a:lnTo>
                <a:lnTo>
                  <a:pt x="11396" y="73396"/>
                </a:lnTo>
                <a:lnTo>
                  <a:pt x="11370" y="73724"/>
                </a:lnTo>
                <a:lnTo>
                  <a:pt x="11332" y="74053"/>
                </a:lnTo>
                <a:lnTo>
                  <a:pt x="11282" y="74381"/>
                </a:lnTo>
                <a:lnTo>
                  <a:pt x="11219" y="74697"/>
                </a:lnTo>
                <a:lnTo>
                  <a:pt x="11156" y="75026"/>
                </a:lnTo>
                <a:lnTo>
                  <a:pt x="11067" y="75341"/>
                </a:lnTo>
                <a:lnTo>
                  <a:pt x="10979" y="75657"/>
                </a:lnTo>
                <a:lnTo>
                  <a:pt x="10865" y="75986"/>
                </a:lnTo>
                <a:lnTo>
                  <a:pt x="10751" y="76302"/>
                </a:lnTo>
                <a:lnTo>
                  <a:pt x="10612" y="76617"/>
                </a:lnTo>
                <a:lnTo>
                  <a:pt x="10473" y="76933"/>
                </a:lnTo>
                <a:lnTo>
                  <a:pt x="10309" y="77249"/>
                </a:lnTo>
                <a:lnTo>
                  <a:pt x="10145" y="77565"/>
                </a:lnTo>
                <a:lnTo>
                  <a:pt x="9955" y="77868"/>
                </a:lnTo>
                <a:lnTo>
                  <a:pt x="9753" y="78184"/>
                </a:lnTo>
                <a:lnTo>
                  <a:pt x="9576" y="77994"/>
                </a:lnTo>
                <a:lnTo>
                  <a:pt x="9425" y="77780"/>
                </a:lnTo>
                <a:lnTo>
                  <a:pt x="9273" y="77540"/>
                </a:lnTo>
                <a:lnTo>
                  <a:pt x="9147" y="77274"/>
                </a:lnTo>
                <a:lnTo>
                  <a:pt x="9033" y="76996"/>
                </a:lnTo>
                <a:lnTo>
                  <a:pt x="8932" y="76693"/>
                </a:lnTo>
                <a:lnTo>
                  <a:pt x="8844" y="76377"/>
                </a:lnTo>
                <a:lnTo>
                  <a:pt x="8768" y="76049"/>
                </a:lnTo>
                <a:lnTo>
                  <a:pt x="8717" y="75708"/>
                </a:lnTo>
                <a:lnTo>
                  <a:pt x="8667" y="75354"/>
                </a:lnTo>
                <a:lnTo>
                  <a:pt x="8641" y="74988"/>
                </a:lnTo>
                <a:lnTo>
                  <a:pt x="8616" y="74609"/>
                </a:lnTo>
                <a:lnTo>
                  <a:pt x="8604" y="74230"/>
                </a:lnTo>
                <a:lnTo>
                  <a:pt x="8616" y="73851"/>
                </a:lnTo>
                <a:lnTo>
                  <a:pt x="8629" y="73459"/>
                </a:lnTo>
                <a:lnTo>
                  <a:pt x="8667" y="73068"/>
                </a:lnTo>
                <a:lnTo>
                  <a:pt x="8705" y="72676"/>
                </a:lnTo>
                <a:lnTo>
                  <a:pt x="8755" y="72272"/>
                </a:lnTo>
                <a:lnTo>
                  <a:pt x="8818" y="71893"/>
                </a:lnTo>
                <a:lnTo>
                  <a:pt x="8894" y="71501"/>
                </a:lnTo>
                <a:lnTo>
                  <a:pt x="8983" y="71122"/>
                </a:lnTo>
                <a:lnTo>
                  <a:pt x="9071" y="70743"/>
                </a:lnTo>
                <a:lnTo>
                  <a:pt x="9185" y="70377"/>
                </a:lnTo>
                <a:lnTo>
                  <a:pt x="9298" y="70023"/>
                </a:lnTo>
                <a:lnTo>
                  <a:pt x="9425" y="69682"/>
                </a:lnTo>
                <a:lnTo>
                  <a:pt x="9564" y="69341"/>
                </a:lnTo>
                <a:lnTo>
                  <a:pt x="9715" y="69025"/>
                </a:lnTo>
                <a:lnTo>
                  <a:pt x="9867" y="68735"/>
                </a:lnTo>
                <a:lnTo>
                  <a:pt x="10031" y="68444"/>
                </a:lnTo>
                <a:lnTo>
                  <a:pt x="10208" y="68179"/>
                </a:lnTo>
                <a:lnTo>
                  <a:pt x="10385" y="67939"/>
                </a:lnTo>
                <a:lnTo>
                  <a:pt x="10574" y="67724"/>
                </a:lnTo>
                <a:close/>
                <a:moveTo>
                  <a:pt x="12457" y="0"/>
                </a:moveTo>
                <a:lnTo>
                  <a:pt x="12103" y="38"/>
                </a:lnTo>
                <a:lnTo>
                  <a:pt x="11863" y="6292"/>
                </a:lnTo>
                <a:lnTo>
                  <a:pt x="11749" y="9412"/>
                </a:lnTo>
                <a:lnTo>
                  <a:pt x="11648" y="12545"/>
                </a:lnTo>
                <a:lnTo>
                  <a:pt x="11383" y="21261"/>
                </a:lnTo>
                <a:lnTo>
                  <a:pt x="11269" y="25619"/>
                </a:lnTo>
                <a:lnTo>
                  <a:pt x="11156" y="29978"/>
                </a:lnTo>
                <a:lnTo>
                  <a:pt x="11004" y="36155"/>
                </a:lnTo>
                <a:lnTo>
                  <a:pt x="10852" y="42320"/>
                </a:lnTo>
                <a:lnTo>
                  <a:pt x="10726" y="48497"/>
                </a:lnTo>
                <a:lnTo>
                  <a:pt x="10675" y="51579"/>
                </a:lnTo>
                <a:lnTo>
                  <a:pt x="10625" y="54674"/>
                </a:lnTo>
                <a:lnTo>
                  <a:pt x="10625" y="55053"/>
                </a:lnTo>
                <a:lnTo>
                  <a:pt x="10600" y="55445"/>
                </a:lnTo>
                <a:lnTo>
                  <a:pt x="10574" y="55824"/>
                </a:lnTo>
                <a:lnTo>
                  <a:pt x="10549" y="56203"/>
                </a:lnTo>
                <a:lnTo>
                  <a:pt x="10499" y="56569"/>
                </a:lnTo>
                <a:lnTo>
                  <a:pt x="10448" y="56948"/>
                </a:lnTo>
                <a:lnTo>
                  <a:pt x="10385" y="57315"/>
                </a:lnTo>
                <a:lnTo>
                  <a:pt x="10309" y="57681"/>
                </a:lnTo>
                <a:lnTo>
                  <a:pt x="10221" y="58047"/>
                </a:lnTo>
                <a:lnTo>
                  <a:pt x="10120" y="58401"/>
                </a:lnTo>
                <a:lnTo>
                  <a:pt x="10019" y="58755"/>
                </a:lnTo>
                <a:lnTo>
                  <a:pt x="9892" y="59109"/>
                </a:lnTo>
                <a:lnTo>
                  <a:pt x="9766" y="59450"/>
                </a:lnTo>
                <a:lnTo>
                  <a:pt x="9614" y="59803"/>
                </a:lnTo>
                <a:lnTo>
                  <a:pt x="9450" y="60144"/>
                </a:lnTo>
                <a:lnTo>
                  <a:pt x="9273" y="60473"/>
                </a:lnTo>
                <a:lnTo>
                  <a:pt x="8856" y="61269"/>
                </a:lnTo>
                <a:lnTo>
                  <a:pt x="8427" y="62052"/>
                </a:lnTo>
                <a:lnTo>
                  <a:pt x="8199" y="62431"/>
                </a:lnTo>
                <a:lnTo>
                  <a:pt x="7972" y="62810"/>
                </a:lnTo>
                <a:lnTo>
                  <a:pt x="7732" y="63176"/>
                </a:lnTo>
                <a:lnTo>
                  <a:pt x="7467" y="63530"/>
                </a:lnTo>
                <a:lnTo>
                  <a:pt x="7201" y="63871"/>
                </a:lnTo>
                <a:lnTo>
                  <a:pt x="6898" y="64199"/>
                </a:lnTo>
                <a:lnTo>
                  <a:pt x="6582" y="64515"/>
                </a:lnTo>
                <a:lnTo>
                  <a:pt x="6418" y="64667"/>
                </a:lnTo>
                <a:lnTo>
                  <a:pt x="6241" y="64806"/>
                </a:lnTo>
                <a:lnTo>
                  <a:pt x="6064" y="64945"/>
                </a:lnTo>
                <a:lnTo>
                  <a:pt x="5875" y="65071"/>
                </a:lnTo>
                <a:lnTo>
                  <a:pt x="5685" y="65210"/>
                </a:lnTo>
                <a:lnTo>
                  <a:pt x="5483" y="65324"/>
                </a:lnTo>
                <a:lnTo>
                  <a:pt x="5268" y="65437"/>
                </a:lnTo>
                <a:lnTo>
                  <a:pt x="5054" y="65551"/>
                </a:lnTo>
                <a:lnTo>
                  <a:pt x="4826" y="65652"/>
                </a:lnTo>
                <a:lnTo>
                  <a:pt x="4586" y="65753"/>
                </a:lnTo>
                <a:lnTo>
                  <a:pt x="4194" y="65905"/>
                </a:lnTo>
                <a:lnTo>
                  <a:pt x="3841" y="66094"/>
                </a:lnTo>
                <a:lnTo>
                  <a:pt x="3500" y="66284"/>
                </a:lnTo>
                <a:lnTo>
                  <a:pt x="3171" y="66511"/>
                </a:lnTo>
                <a:lnTo>
                  <a:pt x="2868" y="66739"/>
                </a:lnTo>
                <a:lnTo>
                  <a:pt x="2590" y="66979"/>
                </a:lnTo>
                <a:lnTo>
                  <a:pt x="2325" y="67231"/>
                </a:lnTo>
                <a:lnTo>
                  <a:pt x="2085" y="67509"/>
                </a:lnTo>
                <a:lnTo>
                  <a:pt x="1857" y="67775"/>
                </a:lnTo>
                <a:lnTo>
                  <a:pt x="1642" y="68065"/>
                </a:lnTo>
                <a:lnTo>
                  <a:pt x="1453" y="68343"/>
                </a:lnTo>
                <a:lnTo>
                  <a:pt x="1276" y="68646"/>
                </a:lnTo>
                <a:lnTo>
                  <a:pt x="1112" y="68937"/>
                </a:lnTo>
                <a:lnTo>
                  <a:pt x="960" y="69227"/>
                </a:lnTo>
                <a:lnTo>
                  <a:pt x="821" y="69518"/>
                </a:lnTo>
                <a:lnTo>
                  <a:pt x="708" y="69808"/>
                </a:lnTo>
                <a:lnTo>
                  <a:pt x="594" y="70099"/>
                </a:lnTo>
                <a:lnTo>
                  <a:pt x="493" y="70377"/>
                </a:lnTo>
                <a:lnTo>
                  <a:pt x="404" y="70655"/>
                </a:lnTo>
                <a:lnTo>
                  <a:pt x="329" y="70920"/>
                </a:lnTo>
                <a:lnTo>
                  <a:pt x="202" y="71425"/>
                </a:lnTo>
                <a:lnTo>
                  <a:pt x="114" y="71867"/>
                </a:lnTo>
                <a:lnTo>
                  <a:pt x="51" y="72234"/>
                </a:lnTo>
                <a:lnTo>
                  <a:pt x="13" y="72537"/>
                </a:lnTo>
                <a:lnTo>
                  <a:pt x="0" y="72828"/>
                </a:lnTo>
                <a:lnTo>
                  <a:pt x="0" y="72967"/>
                </a:lnTo>
                <a:lnTo>
                  <a:pt x="25" y="73131"/>
                </a:lnTo>
                <a:lnTo>
                  <a:pt x="89" y="73484"/>
                </a:lnTo>
                <a:lnTo>
                  <a:pt x="139" y="73826"/>
                </a:lnTo>
                <a:lnTo>
                  <a:pt x="164" y="73990"/>
                </a:lnTo>
                <a:lnTo>
                  <a:pt x="177" y="74129"/>
                </a:lnTo>
                <a:lnTo>
                  <a:pt x="379" y="74116"/>
                </a:lnTo>
                <a:lnTo>
                  <a:pt x="569" y="74078"/>
                </a:lnTo>
                <a:lnTo>
                  <a:pt x="758" y="74053"/>
                </a:lnTo>
                <a:lnTo>
                  <a:pt x="948" y="74002"/>
                </a:lnTo>
                <a:lnTo>
                  <a:pt x="1124" y="73939"/>
                </a:lnTo>
                <a:lnTo>
                  <a:pt x="1301" y="73876"/>
                </a:lnTo>
                <a:lnTo>
                  <a:pt x="1478" y="73813"/>
                </a:lnTo>
                <a:lnTo>
                  <a:pt x="1642" y="73724"/>
                </a:lnTo>
                <a:lnTo>
                  <a:pt x="2047" y="73497"/>
                </a:lnTo>
                <a:lnTo>
                  <a:pt x="2438" y="73257"/>
                </a:lnTo>
                <a:lnTo>
                  <a:pt x="2805" y="72992"/>
                </a:lnTo>
                <a:lnTo>
                  <a:pt x="3158" y="72714"/>
                </a:lnTo>
                <a:lnTo>
                  <a:pt x="3500" y="72411"/>
                </a:lnTo>
                <a:lnTo>
                  <a:pt x="3815" y="72107"/>
                </a:lnTo>
                <a:lnTo>
                  <a:pt x="4106" y="71779"/>
                </a:lnTo>
                <a:lnTo>
                  <a:pt x="4384" y="71438"/>
                </a:lnTo>
                <a:lnTo>
                  <a:pt x="4649" y="71084"/>
                </a:lnTo>
                <a:lnTo>
                  <a:pt x="4889" y="70718"/>
                </a:lnTo>
                <a:lnTo>
                  <a:pt x="5104" y="70339"/>
                </a:lnTo>
                <a:lnTo>
                  <a:pt x="5294" y="69947"/>
                </a:lnTo>
                <a:lnTo>
                  <a:pt x="5470" y="69543"/>
                </a:lnTo>
                <a:lnTo>
                  <a:pt x="5622" y="69139"/>
                </a:lnTo>
                <a:lnTo>
                  <a:pt x="5761" y="68722"/>
                </a:lnTo>
                <a:lnTo>
                  <a:pt x="5862" y="68292"/>
                </a:lnTo>
                <a:lnTo>
                  <a:pt x="5938" y="68002"/>
                </a:lnTo>
                <a:lnTo>
                  <a:pt x="6026" y="67711"/>
                </a:lnTo>
                <a:lnTo>
                  <a:pt x="6115" y="67433"/>
                </a:lnTo>
                <a:lnTo>
                  <a:pt x="6216" y="67156"/>
                </a:lnTo>
                <a:lnTo>
                  <a:pt x="6330" y="66878"/>
                </a:lnTo>
                <a:lnTo>
                  <a:pt x="6443" y="66612"/>
                </a:lnTo>
                <a:lnTo>
                  <a:pt x="6570" y="66360"/>
                </a:lnTo>
                <a:lnTo>
                  <a:pt x="6696" y="66094"/>
                </a:lnTo>
                <a:lnTo>
                  <a:pt x="6974" y="65602"/>
                </a:lnTo>
                <a:lnTo>
                  <a:pt x="7277" y="65109"/>
                </a:lnTo>
                <a:lnTo>
                  <a:pt x="7580" y="64629"/>
                </a:lnTo>
                <a:lnTo>
                  <a:pt x="7909" y="64149"/>
                </a:lnTo>
                <a:lnTo>
                  <a:pt x="8553" y="63214"/>
                </a:lnTo>
                <a:lnTo>
                  <a:pt x="8882" y="62734"/>
                </a:lnTo>
                <a:lnTo>
                  <a:pt x="9185" y="62254"/>
                </a:lnTo>
                <a:lnTo>
                  <a:pt x="9488" y="61774"/>
                </a:lnTo>
                <a:lnTo>
                  <a:pt x="9766" y="61281"/>
                </a:lnTo>
                <a:lnTo>
                  <a:pt x="9892" y="61029"/>
                </a:lnTo>
                <a:lnTo>
                  <a:pt x="10019" y="60763"/>
                </a:lnTo>
                <a:lnTo>
                  <a:pt x="10132" y="60511"/>
                </a:lnTo>
                <a:lnTo>
                  <a:pt x="10246" y="60245"/>
                </a:lnTo>
                <a:lnTo>
                  <a:pt x="10271" y="60789"/>
                </a:lnTo>
                <a:lnTo>
                  <a:pt x="10296" y="61332"/>
                </a:lnTo>
                <a:lnTo>
                  <a:pt x="10322" y="62406"/>
                </a:lnTo>
                <a:lnTo>
                  <a:pt x="10334" y="63479"/>
                </a:lnTo>
                <a:lnTo>
                  <a:pt x="10347" y="64541"/>
                </a:lnTo>
                <a:lnTo>
                  <a:pt x="10360" y="64793"/>
                </a:lnTo>
                <a:lnTo>
                  <a:pt x="10347" y="65033"/>
                </a:lnTo>
                <a:lnTo>
                  <a:pt x="10334" y="65273"/>
                </a:lnTo>
                <a:lnTo>
                  <a:pt x="10309" y="65501"/>
                </a:lnTo>
                <a:lnTo>
                  <a:pt x="10271" y="65741"/>
                </a:lnTo>
                <a:lnTo>
                  <a:pt x="10233" y="65968"/>
                </a:lnTo>
                <a:lnTo>
                  <a:pt x="10183" y="66183"/>
                </a:lnTo>
                <a:lnTo>
                  <a:pt x="10120" y="66410"/>
                </a:lnTo>
                <a:lnTo>
                  <a:pt x="10056" y="66638"/>
                </a:lnTo>
                <a:lnTo>
                  <a:pt x="9981" y="66852"/>
                </a:lnTo>
                <a:lnTo>
                  <a:pt x="9816" y="67294"/>
                </a:lnTo>
                <a:lnTo>
                  <a:pt x="9614" y="67737"/>
                </a:lnTo>
                <a:lnTo>
                  <a:pt x="9387" y="68179"/>
                </a:lnTo>
                <a:lnTo>
                  <a:pt x="9084" y="68785"/>
                </a:lnTo>
                <a:lnTo>
                  <a:pt x="8945" y="69088"/>
                </a:lnTo>
                <a:lnTo>
                  <a:pt x="8806" y="69391"/>
                </a:lnTo>
                <a:lnTo>
                  <a:pt x="8692" y="69695"/>
                </a:lnTo>
                <a:lnTo>
                  <a:pt x="8566" y="69998"/>
                </a:lnTo>
                <a:lnTo>
                  <a:pt x="8465" y="70301"/>
                </a:lnTo>
                <a:lnTo>
                  <a:pt x="8364" y="70604"/>
                </a:lnTo>
                <a:lnTo>
                  <a:pt x="8275" y="70907"/>
                </a:lnTo>
                <a:lnTo>
                  <a:pt x="8187" y="71223"/>
                </a:lnTo>
                <a:lnTo>
                  <a:pt x="8123" y="71526"/>
                </a:lnTo>
                <a:lnTo>
                  <a:pt x="8048" y="71842"/>
                </a:lnTo>
                <a:lnTo>
                  <a:pt x="7997" y="72158"/>
                </a:lnTo>
                <a:lnTo>
                  <a:pt x="7947" y="72461"/>
                </a:lnTo>
                <a:lnTo>
                  <a:pt x="7909" y="72777"/>
                </a:lnTo>
                <a:lnTo>
                  <a:pt x="7883" y="73093"/>
                </a:lnTo>
                <a:lnTo>
                  <a:pt x="7858" y="73409"/>
                </a:lnTo>
                <a:lnTo>
                  <a:pt x="7846" y="73724"/>
                </a:lnTo>
                <a:lnTo>
                  <a:pt x="7846" y="74040"/>
                </a:lnTo>
                <a:lnTo>
                  <a:pt x="7858" y="74356"/>
                </a:lnTo>
                <a:lnTo>
                  <a:pt x="7871" y="74672"/>
                </a:lnTo>
                <a:lnTo>
                  <a:pt x="7896" y="74988"/>
                </a:lnTo>
                <a:lnTo>
                  <a:pt x="7934" y="75304"/>
                </a:lnTo>
                <a:lnTo>
                  <a:pt x="7985" y="75619"/>
                </a:lnTo>
                <a:lnTo>
                  <a:pt x="8035" y="75948"/>
                </a:lnTo>
                <a:lnTo>
                  <a:pt x="8111" y="76264"/>
                </a:lnTo>
                <a:lnTo>
                  <a:pt x="8187" y="76579"/>
                </a:lnTo>
                <a:lnTo>
                  <a:pt x="8262" y="76908"/>
                </a:lnTo>
                <a:lnTo>
                  <a:pt x="8364" y="77224"/>
                </a:lnTo>
                <a:lnTo>
                  <a:pt x="8465" y="77552"/>
                </a:lnTo>
                <a:lnTo>
                  <a:pt x="8591" y="77868"/>
                </a:lnTo>
                <a:lnTo>
                  <a:pt x="8717" y="78196"/>
                </a:lnTo>
                <a:lnTo>
                  <a:pt x="8793" y="78335"/>
                </a:lnTo>
                <a:lnTo>
                  <a:pt x="8882" y="78487"/>
                </a:lnTo>
                <a:lnTo>
                  <a:pt x="8983" y="78613"/>
                </a:lnTo>
                <a:lnTo>
                  <a:pt x="9084" y="78752"/>
                </a:lnTo>
                <a:lnTo>
                  <a:pt x="9324" y="79018"/>
                </a:lnTo>
                <a:lnTo>
                  <a:pt x="9538" y="79283"/>
                </a:lnTo>
                <a:lnTo>
                  <a:pt x="9804" y="79068"/>
                </a:lnTo>
                <a:lnTo>
                  <a:pt x="10082" y="78853"/>
                </a:lnTo>
                <a:lnTo>
                  <a:pt x="10208" y="78740"/>
                </a:lnTo>
                <a:lnTo>
                  <a:pt x="10334" y="78626"/>
                </a:lnTo>
                <a:lnTo>
                  <a:pt x="10448" y="78512"/>
                </a:lnTo>
                <a:lnTo>
                  <a:pt x="10537" y="78373"/>
                </a:lnTo>
                <a:lnTo>
                  <a:pt x="10701" y="78146"/>
                </a:lnTo>
                <a:lnTo>
                  <a:pt x="10840" y="77906"/>
                </a:lnTo>
                <a:lnTo>
                  <a:pt x="10979" y="77666"/>
                </a:lnTo>
                <a:lnTo>
                  <a:pt x="11105" y="77426"/>
                </a:lnTo>
                <a:lnTo>
                  <a:pt x="11231" y="77186"/>
                </a:lnTo>
                <a:lnTo>
                  <a:pt x="11345" y="76946"/>
                </a:lnTo>
                <a:lnTo>
                  <a:pt x="11446" y="76706"/>
                </a:lnTo>
                <a:lnTo>
                  <a:pt x="11547" y="76453"/>
                </a:lnTo>
                <a:lnTo>
                  <a:pt x="11724" y="75960"/>
                </a:lnTo>
                <a:lnTo>
                  <a:pt x="11863" y="75455"/>
                </a:lnTo>
                <a:lnTo>
                  <a:pt x="11977" y="74950"/>
                </a:lnTo>
                <a:lnTo>
                  <a:pt x="12078" y="74445"/>
                </a:lnTo>
                <a:lnTo>
                  <a:pt x="12141" y="73927"/>
                </a:lnTo>
                <a:lnTo>
                  <a:pt x="12179" y="73409"/>
                </a:lnTo>
                <a:lnTo>
                  <a:pt x="12204" y="72891"/>
                </a:lnTo>
                <a:lnTo>
                  <a:pt x="12204" y="72360"/>
                </a:lnTo>
                <a:lnTo>
                  <a:pt x="12179" y="71830"/>
                </a:lnTo>
                <a:lnTo>
                  <a:pt x="12141" y="71299"/>
                </a:lnTo>
                <a:lnTo>
                  <a:pt x="12078" y="70756"/>
                </a:lnTo>
                <a:lnTo>
                  <a:pt x="12002" y="70225"/>
                </a:lnTo>
                <a:lnTo>
                  <a:pt x="11888" y="69606"/>
                </a:lnTo>
                <a:lnTo>
                  <a:pt x="11762" y="69000"/>
                </a:lnTo>
                <a:lnTo>
                  <a:pt x="11471" y="67775"/>
                </a:lnTo>
                <a:lnTo>
                  <a:pt x="11332" y="67168"/>
                </a:lnTo>
                <a:lnTo>
                  <a:pt x="11219" y="66562"/>
                </a:lnTo>
                <a:lnTo>
                  <a:pt x="11181" y="66259"/>
                </a:lnTo>
                <a:lnTo>
                  <a:pt x="11156" y="65955"/>
                </a:lnTo>
                <a:lnTo>
                  <a:pt x="11130" y="65640"/>
                </a:lnTo>
                <a:lnTo>
                  <a:pt x="11118" y="65336"/>
                </a:lnTo>
                <a:lnTo>
                  <a:pt x="11118" y="63340"/>
                </a:lnTo>
                <a:lnTo>
                  <a:pt x="11143" y="61332"/>
                </a:lnTo>
                <a:lnTo>
                  <a:pt x="11168" y="59323"/>
                </a:lnTo>
                <a:lnTo>
                  <a:pt x="11206" y="57327"/>
                </a:lnTo>
                <a:lnTo>
                  <a:pt x="11295" y="53323"/>
                </a:lnTo>
                <a:lnTo>
                  <a:pt x="11383" y="49306"/>
                </a:lnTo>
                <a:lnTo>
                  <a:pt x="11383" y="48712"/>
                </a:lnTo>
                <a:lnTo>
                  <a:pt x="11383" y="48106"/>
                </a:lnTo>
                <a:lnTo>
                  <a:pt x="12128" y="49306"/>
                </a:lnTo>
                <a:lnTo>
                  <a:pt x="12495" y="49899"/>
                </a:lnTo>
                <a:lnTo>
                  <a:pt x="12848" y="50506"/>
                </a:lnTo>
                <a:lnTo>
                  <a:pt x="13190" y="51112"/>
                </a:lnTo>
                <a:lnTo>
                  <a:pt x="13531" y="51718"/>
                </a:lnTo>
                <a:lnTo>
                  <a:pt x="13847" y="52325"/>
                </a:lnTo>
                <a:lnTo>
                  <a:pt x="14162" y="52944"/>
                </a:lnTo>
                <a:lnTo>
                  <a:pt x="14453" y="53563"/>
                </a:lnTo>
                <a:lnTo>
                  <a:pt x="14731" y="54194"/>
                </a:lnTo>
                <a:lnTo>
                  <a:pt x="14996" y="54826"/>
                </a:lnTo>
                <a:lnTo>
                  <a:pt x="15236" y="55470"/>
                </a:lnTo>
                <a:lnTo>
                  <a:pt x="15464" y="56115"/>
                </a:lnTo>
                <a:lnTo>
                  <a:pt x="15666" y="56771"/>
                </a:lnTo>
                <a:lnTo>
                  <a:pt x="15855" y="57441"/>
                </a:lnTo>
                <a:lnTo>
                  <a:pt x="16020" y="58111"/>
                </a:lnTo>
                <a:lnTo>
                  <a:pt x="16095" y="58502"/>
                </a:lnTo>
                <a:lnTo>
                  <a:pt x="16158" y="58906"/>
                </a:lnTo>
                <a:lnTo>
                  <a:pt x="16209" y="59311"/>
                </a:lnTo>
                <a:lnTo>
                  <a:pt x="16247" y="59715"/>
                </a:lnTo>
                <a:lnTo>
                  <a:pt x="16260" y="60119"/>
                </a:lnTo>
                <a:lnTo>
                  <a:pt x="16272" y="60523"/>
                </a:lnTo>
                <a:lnTo>
                  <a:pt x="16272" y="60928"/>
                </a:lnTo>
                <a:lnTo>
                  <a:pt x="16260" y="61332"/>
                </a:lnTo>
                <a:lnTo>
                  <a:pt x="16209" y="61926"/>
                </a:lnTo>
                <a:lnTo>
                  <a:pt x="16158" y="62519"/>
                </a:lnTo>
                <a:lnTo>
                  <a:pt x="16007" y="63694"/>
                </a:lnTo>
                <a:lnTo>
                  <a:pt x="15931" y="64275"/>
                </a:lnTo>
                <a:lnTo>
                  <a:pt x="15868" y="64869"/>
                </a:lnTo>
                <a:lnTo>
                  <a:pt x="15830" y="65450"/>
                </a:lnTo>
                <a:lnTo>
                  <a:pt x="15817" y="65753"/>
                </a:lnTo>
                <a:lnTo>
                  <a:pt x="15817" y="66044"/>
                </a:lnTo>
                <a:lnTo>
                  <a:pt x="15830" y="66296"/>
                </a:lnTo>
                <a:lnTo>
                  <a:pt x="15855" y="66549"/>
                </a:lnTo>
                <a:lnTo>
                  <a:pt x="15881" y="66802"/>
                </a:lnTo>
                <a:lnTo>
                  <a:pt x="15918" y="67054"/>
                </a:lnTo>
                <a:lnTo>
                  <a:pt x="15969" y="67294"/>
                </a:lnTo>
                <a:lnTo>
                  <a:pt x="16032" y="67547"/>
                </a:lnTo>
                <a:lnTo>
                  <a:pt x="16108" y="67787"/>
                </a:lnTo>
                <a:lnTo>
                  <a:pt x="16209" y="68027"/>
                </a:lnTo>
                <a:lnTo>
                  <a:pt x="16310" y="68255"/>
                </a:lnTo>
                <a:lnTo>
                  <a:pt x="16424" y="68495"/>
                </a:lnTo>
                <a:lnTo>
                  <a:pt x="16550" y="68709"/>
                </a:lnTo>
                <a:lnTo>
                  <a:pt x="16702" y="68937"/>
                </a:lnTo>
                <a:lnTo>
                  <a:pt x="16853" y="69151"/>
                </a:lnTo>
                <a:lnTo>
                  <a:pt x="17030" y="69354"/>
                </a:lnTo>
                <a:lnTo>
                  <a:pt x="17232" y="69556"/>
                </a:lnTo>
                <a:lnTo>
                  <a:pt x="17434" y="69758"/>
                </a:lnTo>
                <a:lnTo>
                  <a:pt x="17586" y="69594"/>
                </a:lnTo>
                <a:lnTo>
                  <a:pt x="17738" y="69442"/>
                </a:lnTo>
                <a:lnTo>
                  <a:pt x="17864" y="69290"/>
                </a:lnTo>
                <a:lnTo>
                  <a:pt x="17915" y="69215"/>
                </a:lnTo>
                <a:lnTo>
                  <a:pt x="17952" y="69139"/>
                </a:lnTo>
                <a:lnTo>
                  <a:pt x="18192" y="68570"/>
                </a:lnTo>
                <a:lnTo>
                  <a:pt x="18395" y="67989"/>
                </a:lnTo>
                <a:lnTo>
                  <a:pt x="18483" y="67699"/>
                </a:lnTo>
                <a:lnTo>
                  <a:pt x="18559" y="67421"/>
                </a:lnTo>
                <a:lnTo>
                  <a:pt x="18635" y="67130"/>
                </a:lnTo>
                <a:lnTo>
                  <a:pt x="18698" y="66840"/>
                </a:lnTo>
                <a:lnTo>
                  <a:pt x="18761" y="66562"/>
                </a:lnTo>
                <a:lnTo>
                  <a:pt x="18812" y="66271"/>
                </a:lnTo>
                <a:lnTo>
                  <a:pt x="18849" y="65993"/>
                </a:lnTo>
                <a:lnTo>
                  <a:pt x="18875" y="65703"/>
                </a:lnTo>
                <a:lnTo>
                  <a:pt x="18900" y="65425"/>
                </a:lnTo>
                <a:lnTo>
                  <a:pt x="18913" y="65147"/>
                </a:lnTo>
                <a:lnTo>
                  <a:pt x="18925" y="64856"/>
                </a:lnTo>
                <a:lnTo>
                  <a:pt x="18925" y="64578"/>
                </a:lnTo>
                <a:lnTo>
                  <a:pt x="18913" y="64288"/>
                </a:lnTo>
                <a:lnTo>
                  <a:pt x="18887" y="64010"/>
                </a:lnTo>
                <a:lnTo>
                  <a:pt x="18862" y="63719"/>
                </a:lnTo>
                <a:lnTo>
                  <a:pt x="18824" y="63442"/>
                </a:lnTo>
                <a:lnTo>
                  <a:pt x="18774" y="63164"/>
                </a:lnTo>
                <a:lnTo>
                  <a:pt x="18710" y="62873"/>
                </a:lnTo>
                <a:lnTo>
                  <a:pt x="18647" y="62595"/>
                </a:lnTo>
                <a:lnTo>
                  <a:pt x="18572" y="62305"/>
                </a:lnTo>
                <a:lnTo>
                  <a:pt x="18483" y="62027"/>
                </a:lnTo>
                <a:lnTo>
                  <a:pt x="18395" y="61736"/>
                </a:lnTo>
                <a:lnTo>
                  <a:pt x="18294" y="61458"/>
                </a:lnTo>
                <a:lnTo>
                  <a:pt x="18167" y="61168"/>
                </a:lnTo>
                <a:lnTo>
                  <a:pt x="18054" y="60890"/>
                </a:lnTo>
                <a:lnTo>
                  <a:pt x="17915" y="60599"/>
                </a:lnTo>
                <a:lnTo>
                  <a:pt x="17776" y="60321"/>
                </a:lnTo>
                <a:lnTo>
                  <a:pt x="17624" y="60031"/>
                </a:lnTo>
                <a:lnTo>
                  <a:pt x="17447" y="59715"/>
                </a:lnTo>
                <a:lnTo>
                  <a:pt x="17296" y="59386"/>
                </a:lnTo>
                <a:lnTo>
                  <a:pt x="17144" y="59058"/>
                </a:lnTo>
                <a:lnTo>
                  <a:pt x="17005" y="58730"/>
                </a:lnTo>
                <a:lnTo>
                  <a:pt x="16879" y="58388"/>
                </a:lnTo>
                <a:lnTo>
                  <a:pt x="16765" y="58047"/>
                </a:lnTo>
                <a:lnTo>
                  <a:pt x="16525" y="57340"/>
                </a:lnTo>
                <a:lnTo>
                  <a:pt x="16310" y="56633"/>
                </a:lnTo>
                <a:lnTo>
                  <a:pt x="16095" y="55912"/>
                </a:lnTo>
                <a:lnTo>
                  <a:pt x="15881" y="55192"/>
                </a:lnTo>
                <a:lnTo>
                  <a:pt x="15641" y="54485"/>
                </a:lnTo>
                <a:lnTo>
                  <a:pt x="16133" y="54611"/>
                </a:lnTo>
                <a:lnTo>
                  <a:pt x="16601" y="54763"/>
                </a:lnTo>
                <a:lnTo>
                  <a:pt x="17068" y="54927"/>
                </a:lnTo>
                <a:lnTo>
                  <a:pt x="17498" y="55091"/>
                </a:lnTo>
                <a:lnTo>
                  <a:pt x="17927" y="55281"/>
                </a:lnTo>
                <a:lnTo>
                  <a:pt x="18331" y="55483"/>
                </a:lnTo>
                <a:lnTo>
                  <a:pt x="18723" y="55698"/>
                </a:lnTo>
                <a:lnTo>
                  <a:pt x="19102" y="55938"/>
                </a:lnTo>
                <a:lnTo>
                  <a:pt x="19468" y="56190"/>
                </a:lnTo>
                <a:lnTo>
                  <a:pt x="19822" y="56456"/>
                </a:lnTo>
                <a:lnTo>
                  <a:pt x="20163" y="56746"/>
                </a:lnTo>
                <a:lnTo>
                  <a:pt x="20492" y="57049"/>
                </a:lnTo>
                <a:lnTo>
                  <a:pt x="20795" y="57378"/>
                </a:lnTo>
                <a:lnTo>
                  <a:pt x="21098" y="57732"/>
                </a:lnTo>
                <a:lnTo>
                  <a:pt x="21401" y="58098"/>
                </a:lnTo>
                <a:lnTo>
                  <a:pt x="21679" y="58502"/>
                </a:lnTo>
                <a:lnTo>
                  <a:pt x="21957" y="58894"/>
                </a:lnTo>
                <a:lnTo>
                  <a:pt x="22197" y="59210"/>
                </a:lnTo>
                <a:lnTo>
                  <a:pt x="22311" y="59349"/>
                </a:lnTo>
                <a:lnTo>
                  <a:pt x="22425" y="59475"/>
                </a:lnTo>
                <a:lnTo>
                  <a:pt x="22538" y="59589"/>
                </a:lnTo>
                <a:lnTo>
                  <a:pt x="22665" y="59690"/>
                </a:lnTo>
                <a:lnTo>
                  <a:pt x="22791" y="59791"/>
                </a:lnTo>
                <a:lnTo>
                  <a:pt x="22930" y="59892"/>
                </a:lnTo>
                <a:lnTo>
                  <a:pt x="23246" y="60081"/>
                </a:lnTo>
                <a:lnTo>
                  <a:pt x="23638" y="60283"/>
                </a:lnTo>
                <a:lnTo>
                  <a:pt x="24118" y="60523"/>
                </a:lnTo>
                <a:lnTo>
                  <a:pt x="24193" y="60549"/>
                </a:lnTo>
                <a:lnTo>
                  <a:pt x="24320" y="60587"/>
                </a:lnTo>
                <a:lnTo>
                  <a:pt x="24674" y="60637"/>
                </a:lnTo>
                <a:lnTo>
                  <a:pt x="25103" y="60688"/>
                </a:lnTo>
                <a:lnTo>
                  <a:pt x="25583" y="60713"/>
                </a:lnTo>
                <a:lnTo>
                  <a:pt x="26291" y="60713"/>
                </a:lnTo>
                <a:lnTo>
                  <a:pt x="26493" y="60700"/>
                </a:lnTo>
                <a:lnTo>
                  <a:pt x="26682" y="60675"/>
                </a:lnTo>
                <a:lnTo>
                  <a:pt x="26834" y="60650"/>
                </a:lnTo>
                <a:lnTo>
                  <a:pt x="26960" y="60612"/>
                </a:lnTo>
                <a:lnTo>
                  <a:pt x="26998" y="60587"/>
                </a:lnTo>
                <a:lnTo>
                  <a:pt x="27036" y="60561"/>
                </a:lnTo>
                <a:lnTo>
                  <a:pt x="27061" y="60523"/>
                </a:lnTo>
                <a:lnTo>
                  <a:pt x="27087" y="60485"/>
                </a:lnTo>
                <a:lnTo>
                  <a:pt x="27099" y="60422"/>
                </a:lnTo>
                <a:lnTo>
                  <a:pt x="27112" y="60347"/>
                </a:lnTo>
                <a:lnTo>
                  <a:pt x="27099" y="60182"/>
                </a:lnTo>
                <a:lnTo>
                  <a:pt x="27074" y="60005"/>
                </a:lnTo>
                <a:lnTo>
                  <a:pt x="27036" y="59803"/>
                </a:lnTo>
                <a:lnTo>
                  <a:pt x="26973" y="59614"/>
                </a:lnTo>
                <a:lnTo>
                  <a:pt x="26897" y="59450"/>
                </a:lnTo>
                <a:lnTo>
                  <a:pt x="26809" y="59311"/>
                </a:lnTo>
                <a:lnTo>
                  <a:pt x="26329" y="58654"/>
                </a:lnTo>
                <a:lnTo>
                  <a:pt x="26076" y="58325"/>
                </a:lnTo>
                <a:lnTo>
                  <a:pt x="25823" y="58009"/>
                </a:lnTo>
                <a:lnTo>
                  <a:pt x="25558" y="57706"/>
                </a:lnTo>
                <a:lnTo>
                  <a:pt x="25419" y="57567"/>
                </a:lnTo>
                <a:lnTo>
                  <a:pt x="25267" y="57428"/>
                </a:lnTo>
                <a:lnTo>
                  <a:pt x="25128" y="57302"/>
                </a:lnTo>
                <a:lnTo>
                  <a:pt x="24977" y="57188"/>
                </a:lnTo>
                <a:lnTo>
                  <a:pt x="24813" y="57075"/>
                </a:lnTo>
                <a:lnTo>
                  <a:pt x="24648" y="56986"/>
                </a:lnTo>
                <a:lnTo>
                  <a:pt x="24118" y="56696"/>
                </a:lnTo>
                <a:lnTo>
                  <a:pt x="23574" y="56443"/>
                </a:lnTo>
                <a:lnTo>
                  <a:pt x="23019" y="56190"/>
                </a:lnTo>
                <a:lnTo>
                  <a:pt x="22463" y="55963"/>
                </a:lnTo>
                <a:lnTo>
                  <a:pt x="21882" y="55761"/>
                </a:lnTo>
                <a:lnTo>
                  <a:pt x="21313" y="55584"/>
                </a:lnTo>
                <a:lnTo>
                  <a:pt x="20732" y="55420"/>
                </a:lnTo>
                <a:lnTo>
                  <a:pt x="20138" y="55268"/>
                </a:lnTo>
                <a:lnTo>
                  <a:pt x="19570" y="55142"/>
                </a:lnTo>
                <a:lnTo>
                  <a:pt x="19026" y="54978"/>
                </a:lnTo>
                <a:lnTo>
                  <a:pt x="18483" y="54813"/>
                </a:lnTo>
                <a:lnTo>
                  <a:pt x="17965" y="54611"/>
                </a:lnTo>
                <a:lnTo>
                  <a:pt x="17472" y="54397"/>
                </a:lnTo>
                <a:lnTo>
                  <a:pt x="17232" y="54283"/>
                </a:lnTo>
                <a:lnTo>
                  <a:pt x="16992" y="54157"/>
                </a:lnTo>
                <a:lnTo>
                  <a:pt x="16765" y="54018"/>
                </a:lnTo>
                <a:lnTo>
                  <a:pt x="16537" y="53891"/>
                </a:lnTo>
                <a:lnTo>
                  <a:pt x="16310" y="53740"/>
                </a:lnTo>
                <a:lnTo>
                  <a:pt x="16095" y="53588"/>
                </a:lnTo>
                <a:lnTo>
                  <a:pt x="15893" y="53436"/>
                </a:lnTo>
                <a:lnTo>
                  <a:pt x="15678" y="53272"/>
                </a:lnTo>
                <a:lnTo>
                  <a:pt x="15489" y="53095"/>
                </a:lnTo>
                <a:lnTo>
                  <a:pt x="15287" y="52919"/>
                </a:lnTo>
                <a:lnTo>
                  <a:pt x="15097" y="52729"/>
                </a:lnTo>
                <a:lnTo>
                  <a:pt x="14920" y="52540"/>
                </a:lnTo>
                <a:lnTo>
                  <a:pt x="14744" y="52337"/>
                </a:lnTo>
                <a:lnTo>
                  <a:pt x="14579" y="52123"/>
                </a:lnTo>
                <a:lnTo>
                  <a:pt x="14415" y="51908"/>
                </a:lnTo>
                <a:lnTo>
                  <a:pt x="14251" y="51681"/>
                </a:lnTo>
                <a:lnTo>
                  <a:pt x="14112" y="51441"/>
                </a:lnTo>
                <a:lnTo>
                  <a:pt x="13960" y="51201"/>
                </a:lnTo>
                <a:lnTo>
                  <a:pt x="13821" y="50948"/>
                </a:lnTo>
                <a:lnTo>
                  <a:pt x="13695" y="50683"/>
                </a:lnTo>
                <a:lnTo>
                  <a:pt x="13569" y="50405"/>
                </a:lnTo>
                <a:lnTo>
                  <a:pt x="13455" y="50127"/>
                </a:lnTo>
                <a:lnTo>
                  <a:pt x="13329" y="49836"/>
                </a:lnTo>
                <a:lnTo>
                  <a:pt x="13177" y="49546"/>
                </a:lnTo>
                <a:lnTo>
                  <a:pt x="12861" y="48990"/>
                </a:lnTo>
                <a:lnTo>
                  <a:pt x="12697" y="48712"/>
                </a:lnTo>
                <a:lnTo>
                  <a:pt x="12545" y="48421"/>
                </a:lnTo>
                <a:lnTo>
                  <a:pt x="12406" y="48143"/>
                </a:lnTo>
                <a:lnTo>
                  <a:pt x="12293" y="47840"/>
                </a:lnTo>
                <a:lnTo>
                  <a:pt x="12053" y="47158"/>
                </a:lnTo>
                <a:lnTo>
                  <a:pt x="11939" y="46804"/>
                </a:lnTo>
                <a:lnTo>
                  <a:pt x="11850" y="46451"/>
                </a:lnTo>
                <a:lnTo>
                  <a:pt x="11762" y="46097"/>
                </a:lnTo>
                <a:lnTo>
                  <a:pt x="11699" y="45731"/>
                </a:lnTo>
                <a:lnTo>
                  <a:pt x="11661" y="45377"/>
                </a:lnTo>
                <a:lnTo>
                  <a:pt x="11648" y="45023"/>
                </a:lnTo>
                <a:lnTo>
                  <a:pt x="11661" y="43735"/>
                </a:lnTo>
                <a:lnTo>
                  <a:pt x="11674" y="42433"/>
                </a:lnTo>
                <a:lnTo>
                  <a:pt x="11737" y="39856"/>
                </a:lnTo>
                <a:lnTo>
                  <a:pt x="11813" y="37267"/>
                </a:lnTo>
                <a:lnTo>
                  <a:pt x="11876" y="34690"/>
                </a:lnTo>
                <a:lnTo>
                  <a:pt x="12027" y="26668"/>
                </a:lnTo>
                <a:lnTo>
                  <a:pt x="12179" y="18659"/>
                </a:lnTo>
                <a:lnTo>
                  <a:pt x="12204" y="17560"/>
                </a:lnTo>
                <a:lnTo>
                  <a:pt x="12229" y="16461"/>
                </a:lnTo>
                <a:lnTo>
                  <a:pt x="12457" y="8641"/>
                </a:lnTo>
                <a:lnTo>
                  <a:pt x="12659" y="822"/>
                </a:lnTo>
                <a:lnTo>
                  <a:pt x="12659" y="721"/>
                </a:lnTo>
                <a:lnTo>
                  <a:pt x="12646" y="619"/>
                </a:lnTo>
                <a:lnTo>
                  <a:pt x="12583" y="417"/>
                </a:lnTo>
                <a:lnTo>
                  <a:pt x="12520" y="203"/>
                </a:lnTo>
                <a:lnTo>
                  <a:pt x="124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4" name="Google Shape;324;p48"/>
          <p:cNvGrpSpPr/>
          <p:nvPr/>
        </p:nvGrpSpPr>
        <p:grpSpPr>
          <a:xfrm>
            <a:off x="1860951" y="1318022"/>
            <a:ext cx="160724" cy="397481"/>
            <a:chOff x="1748428" y="1080933"/>
            <a:chExt cx="248645" cy="614915"/>
          </a:xfrm>
        </p:grpSpPr>
        <p:sp>
          <p:nvSpPr>
            <p:cNvPr id="325" name="Google Shape;325;p48"/>
            <p:cNvSpPr/>
            <p:nvPr/>
          </p:nvSpPr>
          <p:spPr>
            <a:xfrm rot="10800000">
              <a:off x="1748428" y="1080933"/>
              <a:ext cx="248645" cy="614915"/>
            </a:xfrm>
            <a:custGeom>
              <a:avLst/>
              <a:gdLst/>
              <a:ahLst/>
              <a:cxnLst/>
              <a:rect l="l" t="t" r="r" b="b"/>
              <a:pathLst>
                <a:path w="27681" h="68457" extrusionOk="0">
                  <a:moveTo>
                    <a:pt x="7227" y="30635"/>
                  </a:moveTo>
                  <a:lnTo>
                    <a:pt x="7214" y="30786"/>
                  </a:lnTo>
                  <a:lnTo>
                    <a:pt x="7214" y="30950"/>
                  </a:lnTo>
                  <a:lnTo>
                    <a:pt x="7189" y="31102"/>
                  </a:lnTo>
                  <a:lnTo>
                    <a:pt x="7164" y="31178"/>
                  </a:lnTo>
                  <a:lnTo>
                    <a:pt x="7138" y="31241"/>
                  </a:lnTo>
                  <a:lnTo>
                    <a:pt x="6570" y="32391"/>
                  </a:lnTo>
                  <a:lnTo>
                    <a:pt x="5989" y="33528"/>
                  </a:lnTo>
                  <a:lnTo>
                    <a:pt x="5698" y="34096"/>
                  </a:lnTo>
                  <a:lnTo>
                    <a:pt x="5395" y="34652"/>
                  </a:lnTo>
                  <a:lnTo>
                    <a:pt x="5079" y="35208"/>
                  </a:lnTo>
                  <a:lnTo>
                    <a:pt x="4763" y="35763"/>
                  </a:lnTo>
                  <a:lnTo>
                    <a:pt x="4384" y="36370"/>
                  </a:lnTo>
                  <a:lnTo>
                    <a:pt x="4005" y="36964"/>
                  </a:lnTo>
                  <a:lnTo>
                    <a:pt x="3614" y="37557"/>
                  </a:lnTo>
                  <a:lnTo>
                    <a:pt x="3209" y="38151"/>
                  </a:lnTo>
                  <a:lnTo>
                    <a:pt x="1605" y="40488"/>
                  </a:lnTo>
                  <a:lnTo>
                    <a:pt x="1491" y="40627"/>
                  </a:lnTo>
                  <a:lnTo>
                    <a:pt x="1365" y="40753"/>
                  </a:lnTo>
                  <a:lnTo>
                    <a:pt x="1112" y="41006"/>
                  </a:lnTo>
                  <a:lnTo>
                    <a:pt x="1011" y="40198"/>
                  </a:lnTo>
                  <a:lnTo>
                    <a:pt x="1112" y="39869"/>
                  </a:lnTo>
                  <a:lnTo>
                    <a:pt x="1201" y="39515"/>
                  </a:lnTo>
                  <a:lnTo>
                    <a:pt x="1276" y="39162"/>
                  </a:lnTo>
                  <a:lnTo>
                    <a:pt x="1378" y="38795"/>
                  </a:lnTo>
                  <a:lnTo>
                    <a:pt x="1479" y="38429"/>
                  </a:lnTo>
                  <a:lnTo>
                    <a:pt x="1605" y="38075"/>
                  </a:lnTo>
                  <a:lnTo>
                    <a:pt x="1681" y="37898"/>
                  </a:lnTo>
                  <a:lnTo>
                    <a:pt x="1757" y="37734"/>
                  </a:lnTo>
                  <a:lnTo>
                    <a:pt x="1845" y="37570"/>
                  </a:lnTo>
                  <a:lnTo>
                    <a:pt x="1946" y="37418"/>
                  </a:lnTo>
                  <a:lnTo>
                    <a:pt x="2515" y="36585"/>
                  </a:lnTo>
                  <a:lnTo>
                    <a:pt x="3096" y="35776"/>
                  </a:lnTo>
                  <a:lnTo>
                    <a:pt x="3677" y="34968"/>
                  </a:lnTo>
                  <a:lnTo>
                    <a:pt x="4283" y="34159"/>
                  </a:lnTo>
                  <a:lnTo>
                    <a:pt x="5496" y="32567"/>
                  </a:lnTo>
                  <a:lnTo>
                    <a:pt x="6709" y="30976"/>
                  </a:lnTo>
                  <a:lnTo>
                    <a:pt x="6759" y="30925"/>
                  </a:lnTo>
                  <a:lnTo>
                    <a:pt x="6810" y="30875"/>
                  </a:lnTo>
                  <a:lnTo>
                    <a:pt x="6949" y="30786"/>
                  </a:lnTo>
                  <a:lnTo>
                    <a:pt x="7088" y="30710"/>
                  </a:lnTo>
                  <a:lnTo>
                    <a:pt x="7227" y="30635"/>
                  </a:lnTo>
                  <a:close/>
                  <a:moveTo>
                    <a:pt x="7922" y="38227"/>
                  </a:moveTo>
                  <a:lnTo>
                    <a:pt x="8023" y="38265"/>
                  </a:lnTo>
                  <a:lnTo>
                    <a:pt x="8137" y="38303"/>
                  </a:lnTo>
                  <a:lnTo>
                    <a:pt x="8225" y="38341"/>
                  </a:lnTo>
                  <a:lnTo>
                    <a:pt x="8263" y="38366"/>
                  </a:lnTo>
                  <a:lnTo>
                    <a:pt x="8301" y="38404"/>
                  </a:lnTo>
                  <a:lnTo>
                    <a:pt x="9185" y="39477"/>
                  </a:lnTo>
                  <a:lnTo>
                    <a:pt x="9615" y="40033"/>
                  </a:lnTo>
                  <a:lnTo>
                    <a:pt x="9829" y="40311"/>
                  </a:lnTo>
                  <a:lnTo>
                    <a:pt x="10032" y="40614"/>
                  </a:lnTo>
                  <a:lnTo>
                    <a:pt x="10234" y="40905"/>
                  </a:lnTo>
                  <a:lnTo>
                    <a:pt x="10423" y="41221"/>
                  </a:lnTo>
                  <a:lnTo>
                    <a:pt x="10613" y="41562"/>
                  </a:lnTo>
                  <a:lnTo>
                    <a:pt x="10790" y="41903"/>
                  </a:lnTo>
                  <a:lnTo>
                    <a:pt x="10966" y="42269"/>
                  </a:lnTo>
                  <a:lnTo>
                    <a:pt x="11131" y="42661"/>
                  </a:lnTo>
                  <a:lnTo>
                    <a:pt x="11282" y="43065"/>
                  </a:lnTo>
                  <a:lnTo>
                    <a:pt x="11421" y="43495"/>
                  </a:lnTo>
                  <a:lnTo>
                    <a:pt x="11472" y="43735"/>
                  </a:lnTo>
                  <a:lnTo>
                    <a:pt x="11510" y="44025"/>
                  </a:lnTo>
                  <a:lnTo>
                    <a:pt x="11586" y="44669"/>
                  </a:lnTo>
                  <a:lnTo>
                    <a:pt x="11623" y="44998"/>
                  </a:lnTo>
                  <a:lnTo>
                    <a:pt x="11661" y="45288"/>
                  </a:lnTo>
                  <a:lnTo>
                    <a:pt x="11699" y="45529"/>
                  </a:lnTo>
                  <a:lnTo>
                    <a:pt x="11725" y="45630"/>
                  </a:lnTo>
                  <a:lnTo>
                    <a:pt x="11750" y="45705"/>
                  </a:lnTo>
                  <a:lnTo>
                    <a:pt x="11737" y="45693"/>
                  </a:lnTo>
                  <a:lnTo>
                    <a:pt x="11712" y="45655"/>
                  </a:lnTo>
                  <a:lnTo>
                    <a:pt x="11636" y="45516"/>
                  </a:lnTo>
                  <a:lnTo>
                    <a:pt x="11447" y="45112"/>
                  </a:lnTo>
                  <a:lnTo>
                    <a:pt x="11169" y="44518"/>
                  </a:lnTo>
                  <a:lnTo>
                    <a:pt x="11118" y="44379"/>
                  </a:lnTo>
                  <a:lnTo>
                    <a:pt x="11042" y="44227"/>
                  </a:lnTo>
                  <a:lnTo>
                    <a:pt x="10878" y="43899"/>
                  </a:lnTo>
                  <a:lnTo>
                    <a:pt x="10714" y="43583"/>
                  </a:lnTo>
                  <a:lnTo>
                    <a:pt x="10651" y="43431"/>
                  </a:lnTo>
                  <a:lnTo>
                    <a:pt x="10613" y="43293"/>
                  </a:lnTo>
                  <a:lnTo>
                    <a:pt x="10259" y="42711"/>
                  </a:lnTo>
                  <a:lnTo>
                    <a:pt x="9931" y="42143"/>
                  </a:lnTo>
                  <a:lnTo>
                    <a:pt x="9627" y="41574"/>
                  </a:lnTo>
                  <a:lnTo>
                    <a:pt x="9324" y="40993"/>
                  </a:lnTo>
                  <a:lnTo>
                    <a:pt x="9034" y="40412"/>
                  </a:lnTo>
                  <a:lnTo>
                    <a:pt x="8718" y="39844"/>
                  </a:lnTo>
                  <a:lnTo>
                    <a:pt x="8402" y="39263"/>
                  </a:lnTo>
                  <a:lnTo>
                    <a:pt x="8048" y="38694"/>
                  </a:lnTo>
                  <a:lnTo>
                    <a:pt x="7998" y="38593"/>
                  </a:lnTo>
                  <a:lnTo>
                    <a:pt x="7972" y="38467"/>
                  </a:lnTo>
                  <a:lnTo>
                    <a:pt x="7922" y="38227"/>
                  </a:lnTo>
                  <a:close/>
                  <a:moveTo>
                    <a:pt x="19962" y="42345"/>
                  </a:moveTo>
                  <a:lnTo>
                    <a:pt x="20227" y="42535"/>
                  </a:lnTo>
                  <a:lnTo>
                    <a:pt x="20353" y="42636"/>
                  </a:lnTo>
                  <a:lnTo>
                    <a:pt x="20467" y="42749"/>
                  </a:lnTo>
                  <a:lnTo>
                    <a:pt x="21035" y="43431"/>
                  </a:lnTo>
                  <a:lnTo>
                    <a:pt x="21591" y="44126"/>
                  </a:lnTo>
                  <a:lnTo>
                    <a:pt x="22135" y="44821"/>
                  </a:lnTo>
                  <a:lnTo>
                    <a:pt x="22653" y="45541"/>
                  </a:lnTo>
                  <a:lnTo>
                    <a:pt x="23145" y="46261"/>
                  </a:lnTo>
                  <a:lnTo>
                    <a:pt x="23625" y="46994"/>
                  </a:lnTo>
                  <a:lnTo>
                    <a:pt x="24080" y="47739"/>
                  </a:lnTo>
                  <a:lnTo>
                    <a:pt x="24295" y="48118"/>
                  </a:lnTo>
                  <a:lnTo>
                    <a:pt x="24510" y="48497"/>
                  </a:lnTo>
                  <a:lnTo>
                    <a:pt x="24712" y="48889"/>
                  </a:lnTo>
                  <a:lnTo>
                    <a:pt x="24901" y="49268"/>
                  </a:lnTo>
                  <a:lnTo>
                    <a:pt x="25091" y="49659"/>
                  </a:lnTo>
                  <a:lnTo>
                    <a:pt x="25268" y="50064"/>
                  </a:lnTo>
                  <a:lnTo>
                    <a:pt x="25445" y="50455"/>
                  </a:lnTo>
                  <a:lnTo>
                    <a:pt x="25609" y="50859"/>
                  </a:lnTo>
                  <a:lnTo>
                    <a:pt x="25760" y="51276"/>
                  </a:lnTo>
                  <a:lnTo>
                    <a:pt x="25912" y="51681"/>
                  </a:lnTo>
                  <a:lnTo>
                    <a:pt x="26051" y="52097"/>
                  </a:lnTo>
                  <a:lnTo>
                    <a:pt x="26177" y="52527"/>
                  </a:lnTo>
                  <a:lnTo>
                    <a:pt x="26304" y="52944"/>
                  </a:lnTo>
                  <a:lnTo>
                    <a:pt x="26417" y="53373"/>
                  </a:lnTo>
                  <a:lnTo>
                    <a:pt x="26518" y="53816"/>
                  </a:lnTo>
                  <a:lnTo>
                    <a:pt x="26607" y="54258"/>
                  </a:lnTo>
                  <a:lnTo>
                    <a:pt x="26683" y="54700"/>
                  </a:lnTo>
                  <a:lnTo>
                    <a:pt x="26759" y="55155"/>
                  </a:lnTo>
                  <a:lnTo>
                    <a:pt x="26796" y="55445"/>
                  </a:lnTo>
                  <a:lnTo>
                    <a:pt x="26822" y="55723"/>
                  </a:lnTo>
                  <a:lnTo>
                    <a:pt x="26860" y="56317"/>
                  </a:lnTo>
                  <a:lnTo>
                    <a:pt x="26872" y="56898"/>
                  </a:lnTo>
                  <a:lnTo>
                    <a:pt x="26885" y="57479"/>
                  </a:lnTo>
                  <a:lnTo>
                    <a:pt x="26885" y="57555"/>
                  </a:lnTo>
                  <a:lnTo>
                    <a:pt x="26860" y="57643"/>
                  </a:lnTo>
                  <a:lnTo>
                    <a:pt x="26759" y="57908"/>
                  </a:lnTo>
                  <a:lnTo>
                    <a:pt x="26645" y="57391"/>
                  </a:lnTo>
                  <a:lnTo>
                    <a:pt x="26544" y="56961"/>
                  </a:lnTo>
                  <a:lnTo>
                    <a:pt x="26417" y="56532"/>
                  </a:lnTo>
                  <a:lnTo>
                    <a:pt x="26291" y="56102"/>
                  </a:lnTo>
                  <a:lnTo>
                    <a:pt x="26139" y="55685"/>
                  </a:lnTo>
                  <a:lnTo>
                    <a:pt x="25975" y="55281"/>
                  </a:lnTo>
                  <a:lnTo>
                    <a:pt x="25798" y="54877"/>
                  </a:lnTo>
                  <a:lnTo>
                    <a:pt x="25609" y="54472"/>
                  </a:lnTo>
                  <a:lnTo>
                    <a:pt x="25419" y="54081"/>
                  </a:lnTo>
                  <a:lnTo>
                    <a:pt x="25205" y="53689"/>
                  </a:lnTo>
                  <a:lnTo>
                    <a:pt x="25002" y="53310"/>
                  </a:lnTo>
                  <a:lnTo>
                    <a:pt x="24560" y="52540"/>
                  </a:lnTo>
                  <a:lnTo>
                    <a:pt x="23663" y="50998"/>
                  </a:lnTo>
                  <a:lnTo>
                    <a:pt x="23385" y="50518"/>
                  </a:lnTo>
                  <a:lnTo>
                    <a:pt x="23133" y="50026"/>
                  </a:lnTo>
                  <a:lnTo>
                    <a:pt x="22880" y="49546"/>
                  </a:lnTo>
                  <a:lnTo>
                    <a:pt x="22627" y="49040"/>
                  </a:lnTo>
                  <a:lnTo>
                    <a:pt x="22160" y="48042"/>
                  </a:lnTo>
                  <a:lnTo>
                    <a:pt x="21718" y="47019"/>
                  </a:lnTo>
                  <a:lnTo>
                    <a:pt x="21276" y="45996"/>
                  </a:lnTo>
                  <a:lnTo>
                    <a:pt x="20846" y="44973"/>
                  </a:lnTo>
                  <a:lnTo>
                    <a:pt x="20416" y="43949"/>
                  </a:lnTo>
                  <a:lnTo>
                    <a:pt x="19974" y="42926"/>
                  </a:lnTo>
                  <a:lnTo>
                    <a:pt x="19949" y="42863"/>
                  </a:lnTo>
                  <a:lnTo>
                    <a:pt x="19936" y="42800"/>
                  </a:lnTo>
                  <a:lnTo>
                    <a:pt x="19936" y="42648"/>
                  </a:lnTo>
                  <a:lnTo>
                    <a:pt x="19949" y="42497"/>
                  </a:lnTo>
                  <a:lnTo>
                    <a:pt x="19962" y="42345"/>
                  </a:lnTo>
                  <a:close/>
                  <a:moveTo>
                    <a:pt x="3828" y="1"/>
                  </a:moveTo>
                  <a:lnTo>
                    <a:pt x="3778" y="203"/>
                  </a:lnTo>
                  <a:lnTo>
                    <a:pt x="3702" y="417"/>
                  </a:lnTo>
                  <a:lnTo>
                    <a:pt x="3677" y="518"/>
                  </a:lnTo>
                  <a:lnTo>
                    <a:pt x="3664" y="620"/>
                  </a:lnTo>
                  <a:lnTo>
                    <a:pt x="3677" y="708"/>
                  </a:lnTo>
                  <a:lnTo>
                    <a:pt x="3690" y="784"/>
                  </a:lnTo>
                  <a:lnTo>
                    <a:pt x="4094" y="1630"/>
                  </a:lnTo>
                  <a:lnTo>
                    <a:pt x="4511" y="2477"/>
                  </a:lnTo>
                  <a:lnTo>
                    <a:pt x="4940" y="3310"/>
                  </a:lnTo>
                  <a:lnTo>
                    <a:pt x="5382" y="4131"/>
                  </a:lnTo>
                  <a:lnTo>
                    <a:pt x="6570" y="6304"/>
                  </a:lnTo>
                  <a:lnTo>
                    <a:pt x="7758" y="8464"/>
                  </a:lnTo>
                  <a:lnTo>
                    <a:pt x="8932" y="10625"/>
                  </a:lnTo>
                  <a:lnTo>
                    <a:pt x="10107" y="12797"/>
                  </a:lnTo>
                  <a:lnTo>
                    <a:pt x="10171" y="12924"/>
                  </a:lnTo>
                  <a:lnTo>
                    <a:pt x="10208" y="13063"/>
                  </a:lnTo>
                  <a:lnTo>
                    <a:pt x="10246" y="13214"/>
                  </a:lnTo>
                  <a:lnTo>
                    <a:pt x="10272" y="13378"/>
                  </a:lnTo>
                  <a:lnTo>
                    <a:pt x="10297" y="13530"/>
                  </a:lnTo>
                  <a:lnTo>
                    <a:pt x="10297" y="13694"/>
                  </a:lnTo>
                  <a:lnTo>
                    <a:pt x="10284" y="13846"/>
                  </a:lnTo>
                  <a:lnTo>
                    <a:pt x="10272" y="13997"/>
                  </a:lnTo>
                  <a:lnTo>
                    <a:pt x="9653" y="17434"/>
                  </a:lnTo>
                  <a:lnTo>
                    <a:pt x="9034" y="20857"/>
                  </a:lnTo>
                  <a:lnTo>
                    <a:pt x="8402" y="24293"/>
                  </a:lnTo>
                  <a:lnTo>
                    <a:pt x="7758" y="27717"/>
                  </a:lnTo>
                  <a:lnTo>
                    <a:pt x="7707" y="28058"/>
                  </a:lnTo>
                  <a:lnTo>
                    <a:pt x="7656" y="28386"/>
                  </a:lnTo>
                  <a:lnTo>
                    <a:pt x="7593" y="28727"/>
                  </a:lnTo>
                  <a:lnTo>
                    <a:pt x="7555" y="28891"/>
                  </a:lnTo>
                  <a:lnTo>
                    <a:pt x="7505" y="29056"/>
                  </a:lnTo>
                  <a:lnTo>
                    <a:pt x="7454" y="29207"/>
                  </a:lnTo>
                  <a:lnTo>
                    <a:pt x="7391" y="29371"/>
                  </a:lnTo>
                  <a:lnTo>
                    <a:pt x="7315" y="29523"/>
                  </a:lnTo>
                  <a:lnTo>
                    <a:pt x="7227" y="29675"/>
                  </a:lnTo>
                  <a:lnTo>
                    <a:pt x="7113" y="29826"/>
                  </a:lnTo>
                  <a:lnTo>
                    <a:pt x="6987" y="29965"/>
                  </a:lnTo>
                  <a:lnTo>
                    <a:pt x="6848" y="30091"/>
                  </a:lnTo>
                  <a:lnTo>
                    <a:pt x="6684" y="30230"/>
                  </a:lnTo>
                  <a:lnTo>
                    <a:pt x="6330" y="30496"/>
                  </a:lnTo>
                  <a:lnTo>
                    <a:pt x="5976" y="30786"/>
                  </a:lnTo>
                  <a:lnTo>
                    <a:pt x="5648" y="31102"/>
                  </a:lnTo>
                  <a:lnTo>
                    <a:pt x="5319" y="31418"/>
                  </a:lnTo>
                  <a:lnTo>
                    <a:pt x="5003" y="31746"/>
                  </a:lnTo>
                  <a:lnTo>
                    <a:pt x="4700" y="32087"/>
                  </a:lnTo>
                  <a:lnTo>
                    <a:pt x="4410" y="32441"/>
                  </a:lnTo>
                  <a:lnTo>
                    <a:pt x="4119" y="32795"/>
                  </a:lnTo>
                  <a:lnTo>
                    <a:pt x="3462" y="33641"/>
                  </a:lnTo>
                  <a:lnTo>
                    <a:pt x="3146" y="34071"/>
                  </a:lnTo>
                  <a:lnTo>
                    <a:pt x="2830" y="34500"/>
                  </a:lnTo>
                  <a:lnTo>
                    <a:pt x="2527" y="34930"/>
                  </a:lnTo>
                  <a:lnTo>
                    <a:pt x="2237" y="35385"/>
                  </a:lnTo>
                  <a:lnTo>
                    <a:pt x="1959" y="35827"/>
                  </a:lnTo>
                  <a:lnTo>
                    <a:pt x="1706" y="36294"/>
                  </a:lnTo>
                  <a:lnTo>
                    <a:pt x="1466" y="36761"/>
                  </a:lnTo>
                  <a:lnTo>
                    <a:pt x="1239" y="37242"/>
                  </a:lnTo>
                  <a:lnTo>
                    <a:pt x="1049" y="37722"/>
                  </a:lnTo>
                  <a:lnTo>
                    <a:pt x="872" y="38227"/>
                  </a:lnTo>
                  <a:lnTo>
                    <a:pt x="796" y="38479"/>
                  </a:lnTo>
                  <a:lnTo>
                    <a:pt x="733" y="38745"/>
                  </a:lnTo>
                  <a:lnTo>
                    <a:pt x="670" y="39010"/>
                  </a:lnTo>
                  <a:lnTo>
                    <a:pt x="607" y="39275"/>
                  </a:lnTo>
                  <a:lnTo>
                    <a:pt x="569" y="39541"/>
                  </a:lnTo>
                  <a:lnTo>
                    <a:pt x="531" y="39819"/>
                  </a:lnTo>
                  <a:lnTo>
                    <a:pt x="493" y="40096"/>
                  </a:lnTo>
                  <a:lnTo>
                    <a:pt x="468" y="40374"/>
                  </a:lnTo>
                  <a:lnTo>
                    <a:pt x="443" y="40804"/>
                  </a:lnTo>
                  <a:lnTo>
                    <a:pt x="392" y="41233"/>
                  </a:lnTo>
                  <a:lnTo>
                    <a:pt x="342" y="41663"/>
                  </a:lnTo>
                  <a:lnTo>
                    <a:pt x="278" y="42092"/>
                  </a:lnTo>
                  <a:lnTo>
                    <a:pt x="139" y="42951"/>
                  </a:lnTo>
                  <a:lnTo>
                    <a:pt x="0" y="43798"/>
                  </a:lnTo>
                  <a:lnTo>
                    <a:pt x="0" y="44063"/>
                  </a:lnTo>
                  <a:lnTo>
                    <a:pt x="114" y="44139"/>
                  </a:lnTo>
                  <a:lnTo>
                    <a:pt x="215" y="44189"/>
                  </a:lnTo>
                  <a:lnTo>
                    <a:pt x="304" y="44227"/>
                  </a:lnTo>
                  <a:lnTo>
                    <a:pt x="392" y="44240"/>
                  </a:lnTo>
                  <a:lnTo>
                    <a:pt x="468" y="44253"/>
                  </a:lnTo>
                  <a:lnTo>
                    <a:pt x="531" y="44240"/>
                  </a:lnTo>
                  <a:lnTo>
                    <a:pt x="594" y="44215"/>
                  </a:lnTo>
                  <a:lnTo>
                    <a:pt x="657" y="44177"/>
                  </a:lnTo>
                  <a:lnTo>
                    <a:pt x="708" y="44126"/>
                  </a:lnTo>
                  <a:lnTo>
                    <a:pt x="746" y="44076"/>
                  </a:lnTo>
                  <a:lnTo>
                    <a:pt x="834" y="43937"/>
                  </a:lnTo>
                  <a:lnTo>
                    <a:pt x="897" y="43773"/>
                  </a:lnTo>
                  <a:lnTo>
                    <a:pt x="961" y="43596"/>
                  </a:lnTo>
                  <a:lnTo>
                    <a:pt x="1074" y="43267"/>
                  </a:lnTo>
                  <a:lnTo>
                    <a:pt x="1188" y="42939"/>
                  </a:lnTo>
                  <a:lnTo>
                    <a:pt x="1441" y="42307"/>
                  </a:lnTo>
                  <a:lnTo>
                    <a:pt x="1719" y="41676"/>
                  </a:lnTo>
                  <a:lnTo>
                    <a:pt x="2009" y="41069"/>
                  </a:lnTo>
                  <a:lnTo>
                    <a:pt x="2338" y="40475"/>
                  </a:lnTo>
                  <a:lnTo>
                    <a:pt x="2666" y="39882"/>
                  </a:lnTo>
                  <a:lnTo>
                    <a:pt x="3033" y="39301"/>
                  </a:lnTo>
                  <a:lnTo>
                    <a:pt x="3399" y="38745"/>
                  </a:lnTo>
                  <a:lnTo>
                    <a:pt x="3778" y="38176"/>
                  </a:lnTo>
                  <a:lnTo>
                    <a:pt x="4170" y="37620"/>
                  </a:lnTo>
                  <a:lnTo>
                    <a:pt x="4574" y="37077"/>
                  </a:lnTo>
                  <a:lnTo>
                    <a:pt x="4978" y="36534"/>
                  </a:lnTo>
                  <a:lnTo>
                    <a:pt x="5812" y="35460"/>
                  </a:lnTo>
                  <a:lnTo>
                    <a:pt x="6658" y="34387"/>
                  </a:lnTo>
                  <a:lnTo>
                    <a:pt x="6772" y="34248"/>
                  </a:lnTo>
                  <a:lnTo>
                    <a:pt x="6886" y="34109"/>
                  </a:lnTo>
                  <a:lnTo>
                    <a:pt x="6936" y="34210"/>
                  </a:lnTo>
                  <a:lnTo>
                    <a:pt x="6987" y="34323"/>
                  </a:lnTo>
                  <a:lnTo>
                    <a:pt x="7037" y="34424"/>
                  </a:lnTo>
                  <a:lnTo>
                    <a:pt x="7037" y="34475"/>
                  </a:lnTo>
                  <a:lnTo>
                    <a:pt x="7037" y="34513"/>
                  </a:lnTo>
                  <a:lnTo>
                    <a:pt x="6987" y="35132"/>
                  </a:lnTo>
                  <a:lnTo>
                    <a:pt x="6911" y="35751"/>
                  </a:lnTo>
                  <a:lnTo>
                    <a:pt x="6835" y="36357"/>
                  </a:lnTo>
                  <a:lnTo>
                    <a:pt x="6823" y="36673"/>
                  </a:lnTo>
                  <a:lnTo>
                    <a:pt x="6797" y="36976"/>
                  </a:lnTo>
                  <a:lnTo>
                    <a:pt x="6722" y="40071"/>
                  </a:lnTo>
                  <a:lnTo>
                    <a:pt x="6646" y="43179"/>
                  </a:lnTo>
                  <a:lnTo>
                    <a:pt x="6583" y="46274"/>
                  </a:lnTo>
                  <a:lnTo>
                    <a:pt x="6570" y="47815"/>
                  </a:lnTo>
                  <a:lnTo>
                    <a:pt x="6557" y="49369"/>
                  </a:lnTo>
                  <a:lnTo>
                    <a:pt x="6557" y="49470"/>
                  </a:lnTo>
                  <a:lnTo>
                    <a:pt x="6545" y="49558"/>
                  </a:lnTo>
                  <a:lnTo>
                    <a:pt x="6519" y="49634"/>
                  </a:lnTo>
                  <a:lnTo>
                    <a:pt x="6494" y="49710"/>
                  </a:lnTo>
                  <a:lnTo>
                    <a:pt x="6456" y="49773"/>
                  </a:lnTo>
                  <a:lnTo>
                    <a:pt x="6418" y="49836"/>
                  </a:lnTo>
                  <a:lnTo>
                    <a:pt x="6330" y="49937"/>
                  </a:lnTo>
                  <a:lnTo>
                    <a:pt x="6823" y="49988"/>
                  </a:lnTo>
                  <a:lnTo>
                    <a:pt x="7328" y="50013"/>
                  </a:lnTo>
                  <a:lnTo>
                    <a:pt x="7315" y="47764"/>
                  </a:lnTo>
                  <a:lnTo>
                    <a:pt x="7315" y="45503"/>
                  </a:lnTo>
                  <a:lnTo>
                    <a:pt x="7353" y="43090"/>
                  </a:lnTo>
                  <a:lnTo>
                    <a:pt x="7404" y="40678"/>
                  </a:lnTo>
                  <a:lnTo>
                    <a:pt x="7416" y="40564"/>
                  </a:lnTo>
                  <a:lnTo>
                    <a:pt x="7429" y="40463"/>
                  </a:lnTo>
                  <a:lnTo>
                    <a:pt x="7480" y="40235"/>
                  </a:lnTo>
                  <a:lnTo>
                    <a:pt x="7543" y="40021"/>
                  </a:lnTo>
                  <a:lnTo>
                    <a:pt x="7606" y="39793"/>
                  </a:lnTo>
                  <a:lnTo>
                    <a:pt x="7871" y="40122"/>
                  </a:lnTo>
                  <a:lnTo>
                    <a:pt x="7998" y="40286"/>
                  </a:lnTo>
                  <a:lnTo>
                    <a:pt x="8111" y="40463"/>
                  </a:lnTo>
                  <a:lnTo>
                    <a:pt x="9564" y="43040"/>
                  </a:lnTo>
                  <a:lnTo>
                    <a:pt x="10284" y="44328"/>
                  </a:lnTo>
                  <a:lnTo>
                    <a:pt x="11017" y="45604"/>
                  </a:lnTo>
                  <a:lnTo>
                    <a:pt x="11169" y="45870"/>
                  </a:lnTo>
                  <a:lnTo>
                    <a:pt x="11244" y="45996"/>
                  </a:lnTo>
                  <a:lnTo>
                    <a:pt x="11345" y="46135"/>
                  </a:lnTo>
                  <a:lnTo>
                    <a:pt x="11447" y="46236"/>
                  </a:lnTo>
                  <a:lnTo>
                    <a:pt x="11497" y="46286"/>
                  </a:lnTo>
                  <a:lnTo>
                    <a:pt x="11548" y="46324"/>
                  </a:lnTo>
                  <a:lnTo>
                    <a:pt x="11611" y="46350"/>
                  </a:lnTo>
                  <a:lnTo>
                    <a:pt x="11674" y="46375"/>
                  </a:lnTo>
                  <a:lnTo>
                    <a:pt x="11800" y="46375"/>
                  </a:lnTo>
                  <a:lnTo>
                    <a:pt x="11863" y="46350"/>
                  </a:lnTo>
                  <a:lnTo>
                    <a:pt x="11927" y="46324"/>
                  </a:lnTo>
                  <a:lnTo>
                    <a:pt x="11977" y="46286"/>
                  </a:lnTo>
                  <a:lnTo>
                    <a:pt x="12015" y="46249"/>
                  </a:lnTo>
                  <a:lnTo>
                    <a:pt x="12066" y="46185"/>
                  </a:lnTo>
                  <a:lnTo>
                    <a:pt x="12091" y="46135"/>
                  </a:lnTo>
                  <a:lnTo>
                    <a:pt x="12154" y="45996"/>
                  </a:lnTo>
                  <a:lnTo>
                    <a:pt x="12192" y="45844"/>
                  </a:lnTo>
                  <a:lnTo>
                    <a:pt x="12230" y="45693"/>
                  </a:lnTo>
                  <a:lnTo>
                    <a:pt x="12242" y="45554"/>
                  </a:lnTo>
                  <a:lnTo>
                    <a:pt x="12255" y="45415"/>
                  </a:lnTo>
                  <a:lnTo>
                    <a:pt x="12255" y="45213"/>
                  </a:lnTo>
                  <a:lnTo>
                    <a:pt x="12242" y="44998"/>
                  </a:lnTo>
                  <a:lnTo>
                    <a:pt x="12230" y="44796"/>
                  </a:lnTo>
                  <a:lnTo>
                    <a:pt x="12205" y="44581"/>
                  </a:lnTo>
                  <a:lnTo>
                    <a:pt x="12179" y="44379"/>
                  </a:lnTo>
                  <a:lnTo>
                    <a:pt x="12129" y="44177"/>
                  </a:lnTo>
                  <a:lnTo>
                    <a:pt x="12040" y="43773"/>
                  </a:lnTo>
                  <a:lnTo>
                    <a:pt x="11914" y="43368"/>
                  </a:lnTo>
                  <a:lnTo>
                    <a:pt x="11788" y="42964"/>
                  </a:lnTo>
                  <a:lnTo>
                    <a:pt x="11649" y="42572"/>
                  </a:lnTo>
                  <a:lnTo>
                    <a:pt x="11497" y="42193"/>
                  </a:lnTo>
                  <a:lnTo>
                    <a:pt x="11333" y="41815"/>
                  </a:lnTo>
                  <a:lnTo>
                    <a:pt x="11169" y="41448"/>
                  </a:lnTo>
                  <a:lnTo>
                    <a:pt x="10979" y="41082"/>
                  </a:lnTo>
                  <a:lnTo>
                    <a:pt x="10790" y="40715"/>
                  </a:lnTo>
                  <a:lnTo>
                    <a:pt x="10587" y="40362"/>
                  </a:lnTo>
                  <a:lnTo>
                    <a:pt x="10373" y="40021"/>
                  </a:lnTo>
                  <a:lnTo>
                    <a:pt x="10145" y="39680"/>
                  </a:lnTo>
                  <a:lnTo>
                    <a:pt x="9905" y="39339"/>
                  </a:lnTo>
                  <a:lnTo>
                    <a:pt x="9653" y="39010"/>
                  </a:lnTo>
                  <a:lnTo>
                    <a:pt x="9387" y="38682"/>
                  </a:lnTo>
                  <a:lnTo>
                    <a:pt x="9109" y="38366"/>
                  </a:lnTo>
                  <a:lnTo>
                    <a:pt x="8819" y="38050"/>
                  </a:lnTo>
                  <a:lnTo>
                    <a:pt x="8617" y="37823"/>
                  </a:lnTo>
                  <a:lnTo>
                    <a:pt x="8402" y="37570"/>
                  </a:lnTo>
                  <a:lnTo>
                    <a:pt x="8212" y="37292"/>
                  </a:lnTo>
                  <a:lnTo>
                    <a:pt x="8035" y="37014"/>
                  </a:lnTo>
                  <a:lnTo>
                    <a:pt x="7947" y="36863"/>
                  </a:lnTo>
                  <a:lnTo>
                    <a:pt x="7884" y="36724"/>
                  </a:lnTo>
                  <a:lnTo>
                    <a:pt x="7821" y="36572"/>
                  </a:lnTo>
                  <a:lnTo>
                    <a:pt x="7770" y="36433"/>
                  </a:lnTo>
                  <a:lnTo>
                    <a:pt x="7720" y="36281"/>
                  </a:lnTo>
                  <a:lnTo>
                    <a:pt x="7694" y="36142"/>
                  </a:lnTo>
                  <a:lnTo>
                    <a:pt x="7682" y="36004"/>
                  </a:lnTo>
                  <a:lnTo>
                    <a:pt x="7669" y="35865"/>
                  </a:lnTo>
                  <a:lnTo>
                    <a:pt x="7720" y="34879"/>
                  </a:lnTo>
                  <a:lnTo>
                    <a:pt x="7783" y="33881"/>
                  </a:lnTo>
                  <a:lnTo>
                    <a:pt x="7846" y="32896"/>
                  </a:lnTo>
                  <a:lnTo>
                    <a:pt x="7934" y="31911"/>
                  </a:lnTo>
                  <a:lnTo>
                    <a:pt x="8035" y="30925"/>
                  </a:lnTo>
                  <a:lnTo>
                    <a:pt x="8149" y="29940"/>
                  </a:lnTo>
                  <a:lnTo>
                    <a:pt x="8288" y="28954"/>
                  </a:lnTo>
                  <a:lnTo>
                    <a:pt x="8427" y="27982"/>
                  </a:lnTo>
                  <a:lnTo>
                    <a:pt x="8692" y="26415"/>
                  </a:lnTo>
                  <a:lnTo>
                    <a:pt x="8958" y="24849"/>
                  </a:lnTo>
                  <a:lnTo>
                    <a:pt x="9236" y="23295"/>
                  </a:lnTo>
                  <a:lnTo>
                    <a:pt x="9526" y="21741"/>
                  </a:lnTo>
                  <a:lnTo>
                    <a:pt x="10120" y="18634"/>
                  </a:lnTo>
                  <a:lnTo>
                    <a:pt x="10714" y="15513"/>
                  </a:lnTo>
                  <a:lnTo>
                    <a:pt x="10752" y="15349"/>
                  </a:lnTo>
                  <a:lnTo>
                    <a:pt x="10828" y="15198"/>
                  </a:lnTo>
                  <a:lnTo>
                    <a:pt x="10966" y="14882"/>
                  </a:lnTo>
                  <a:lnTo>
                    <a:pt x="11080" y="15033"/>
                  </a:lnTo>
                  <a:lnTo>
                    <a:pt x="11207" y="15172"/>
                  </a:lnTo>
                  <a:lnTo>
                    <a:pt x="11320" y="15324"/>
                  </a:lnTo>
                  <a:lnTo>
                    <a:pt x="11358" y="15400"/>
                  </a:lnTo>
                  <a:lnTo>
                    <a:pt x="11396" y="15475"/>
                  </a:lnTo>
                  <a:lnTo>
                    <a:pt x="11851" y="16726"/>
                  </a:lnTo>
                  <a:lnTo>
                    <a:pt x="12306" y="17977"/>
                  </a:lnTo>
                  <a:lnTo>
                    <a:pt x="12748" y="19215"/>
                  </a:lnTo>
                  <a:lnTo>
                    <a:pt x="13215" y="20465"/>
                  </a:lnTo>
                  <a:lnTo>
                    <a:pt x="13670" y="21741"/>
                  </a:lnTo>
                  <a:lnTo>
                    <a:pt x="14138" y="23017"/>
                  </a:lnTo>
                  <a:lnTo>
                    <a:pt x="14580" y="24293"/>
                  </a:lnTo>
                  <a:lnTo>
                    <a:pt x="15022" y="25569"/>
                  </a:lnTo>
                  <a:lnTo>
                    <a:pt x="15439" y="26857"/>
                  </a:lnTo>
                  <a:lnTo>
                    <a:pt x="15856" y="28146"/>
                  </a:lnTo>
                  <a:lnTo>
                    <a:pt x="16235" y="29435"/>
                  </a:lnTo>
                  <a:lnTo>
                    <a:pt x="16601" y="30736"/>
                  </a:lnTo>
                  <a:lnTo>
                    <a:pt x="16942" y="32049"/>
                  </a:lnTo>
                  <a:lnTo>
                    <a:pt x="17258" y="33351"/>
                  </a:lnTo>
                  <a:lnTo>
                    <a:pt x="17410" y="34008"/>
                  </a:lnTo>
                  <a:lnTo>
                    <a:pt x="17549" y="34677"/>
                  </a:lnTo>
                  <a:lnTo>
                    <a:pt x="17688" y="35334"/>
                  </a:lnTo>
                  <a:lnTo>
                    <a:pt x="17801" y="35991"/>
                  </a:lnTo>
                  <a:lnTo>
                    <a:pt x="17928" y="36660"/>
                  </a:lnTo>
                  <a:lnTo>
                    <a:pt x="18029" y="37330"/>
                  </a:lnTo>
                  <a:lnTo>
                    <a:pt x="18130" y="37999"/>
                  </a:lnTo>
                  <a:lnTo>
                    <a:pt x="18218" y="38669"/>
                  </a:lnTo>
                  <a:lnTo>
                    <a:pt x="18307" y="39339"/>
                  </a:lnTo>
                  <a:lnTo>
                    <a:pt x="18370" y="40008"/>
                  </a:lnTo>
                  <a:lnTo>
                    <a:pt x="18433" y="40690"/>
                  </a:lnTo>
                  <a:lnTo>
                    <a:pt x="18483" y="41360"/>
                  </a:lnTo>
                  <a:lnTo>
                    <a:pt x="18585" y="43002"/>
                  </a:lnTo>
                  <a:lnTo>
                    <a:pt x="18673" y="44644"/>
                  </a:lnTo>
                  <a:lnTo>
                    <a:pt x="18736" y="46299"/>
                  </a:lnTo>
                  <a:lnTo>
                    <a:pt x="18787" y="47941"/>
                  </a:lnTo>
                  <a:lnTo>
                    <a:pt x="18799" y="49584"/>
                  </a:lnTo>
                  <a:lnTo>
                    <a:pt x="18812" y="51226"/>
                  </a:lnTo>
                  <a:lnTo>
                    <a:pt x="18787" y="52868"/>
                  </a:lnTo>
                  <a:lnTo>
                    <a:pt x="18749" y="54510"/>
                  </a:lnTo>
                  <a:lnTo>
                    <a:pt x="18673" y="56140"/>
                  </a:lnTo>
                  <a:lnTo>
                    <a:pt x="18585" y="57782"/>
                  </a:lnTo>
                  <a:lnTo>
                    <a:pt x="18471" y="59424"/>
                  </a:lnTo>
                  <a:lnTo>
                    <a:pt x="18332" y="61067"/>
                  </a:lnTo>
                  <a:lnTo>
                    <a:pt x="18168" y="62696"/>
                  </a:lnTo>
                  <a:lnTo>
                    <a:pt x="17966" y="64338"/>
                  </a:lnTo>
                  <a:lnTo>
                    <a:pt x="17751" y="65968"/>
                  </a:lnTo>
                  <a:lnTo>
                    <a:pt x="17498" y="67598"/>
                  </a:lnTo>
                  <a:lnTo>
                    <a:pt x="17460" y="67724"/>
                  </a:lnTo>
                  <a:lnTo>
                    <a:pt x="17523" y="67914"/>
                  </a:lnTo>
                  <a:lnTo>
                    <a:pt x="17587" y="68103"/>
                  </a:lnTo>
                  <a:lnTo>
                    <a:pt x="17662" y="68280"/>
                  </a:lnTo>
                  <a:lnTo>
                    <a:pt x="17751" y="68457"/>
                  </a:lnTo>
                  <a:lnTo>
                    <a:pt x="18142" y="66650"/>
                  </a:lnTo>
                  <a:lnTo>
                    <a:pt x="18332" y="65753"/>
                  </a:lnTo>
                  <a:lnTo>
                    <a:pt x="18509" y="64844"/>
                  </a:lnTo>
                  <a:lnTo>
                    <a:pt x="18673" y="63934"/>
                  </a:lnTo>
                  <a:lnTo>
                    <a:pt x="18812" y="63037"/>
                  </a:lnTo>
                  <a:lnTo>
                    <a:pt x="18863" y="62583"/>
                  </a:lnTo>
                  <a:lnTo>
                    <a:pt x="18913" y="62128"/>
                  </a:lnTo>
                  <a:lnTo>
                    <a:pt x="18964" y="61673"/>
                  </a:lnTo>
                  <a:lnTo>
                    <a:pt x="19001" y="61218"/>
                  </a:lnTo>
                  <a:lnTo>
                    <a:pt x="19052" y="60195"/>
                  </a:lnTo>
                  <a:lnTo>
                    <a:pt x="19103" y="59172"/>
                  </a:lnTo>
                  <a:lnTo>
                    <a:pt x="19191" y="57113"/>
                  </a:lnTo>
                  <a:lnTo>
                    <a:pt x="19242" y="55066"/>
                  </a:lnTo>
                  <a:lnTo>
                    <a:pt x="19279" y="53007"/>
                  </a:lnTo>
                  <a:lnTo>
                    <a:pt x="19330" y="48901"/>
                  </a:lnTo>
                  <a:lnTo>
                    <a:pt x="19355" y="46855"/>
                  </a:lnTo>
                  <a:lnTo>
                    <a:pt x="19393" y="44796"/>
                  </a:lnTo>
                  <a:lnTo>
                    <a:pt x="19418" y="44025"/>
                  </a:lnTo>
                  <a:lnTo>
                    <a:pt x="19646" y="44379"/>
                  </a:lnTo>
                  <a:lnTo>
                    <a:pt x="19759" y="44556"/>
                  </a:lnTo>
                  <a:lnTo>
                    <a:pt x="19848" y="44745"/>
                  </a:lnTo>
                  <a:lnTo>
                    <a:pt x="20202" y="45529"/>
                  </a:lnTo>
                  <a:lnTo>
                    <a:pt x="20530" y="46324"/>
                  </a:lnTo>
                  <a:lnTo>
                    <a:pt x="20859" y="47120"/>
                  </a:lnTo>
                  <a:lnTo>
                    <a:pt x="21187" y="47916"/>
                  </a:lnTo>
                  <a:lnTo>
                    <a:pt x="21528" y="48699"/>
                  </a:lnTo>
                  <a:lnTo>
                    <a:pt x="21718" y="49091"/>
                  </a:lnTo>
                  <a:lnTo>
                    <a:pt x="21895" y="49470"/>
                  </a:lnTo>
                  <a:lnTo>
                    <a:pt x="22097" y="49849"/>
                  </a:lnTo>
                  <a:lnTo>
                    <a:pt x="22311" y="50215"/>
                  </a:lnTo>
                  <a:lnTo>
                    <a:pt x="22526" y="50569"/>
                  </a:lnTo>
                  <a:lnTo>
                    <a:pt x="22754" y="50923"/>
                  </a:lnTo>
                  <a:lnTo>
                    <a:pt x="23183" y="51554"/>
                  </a:lnTo>
                  <a:lnTo>
                    <a:pt x="23587" y="52199"/>
                  </a:lnTo>
                  <a:lnTo>
                    <a:pt x="23966" y="52830"/>
                  </a:lnTo>
                  <a:lnTo>
                    <a:pt x="24320" y="53474"/>
                  </a:lnTo>
                  <a:lnTo>
                    <a:pt x="24661" y="54131"/>
                  </a:lnTo>
                  <a:lnTo>
                    <a:pt x="24965" y="54788"/>
                  </a:lnTo>
                  <a:lnTo>
                    <a:pt x="25255" y="55458"/>
                  </a:lnTo>
                  <a:lnTo>
                    <a:pt x="25508" y="56127"/>
                  </a:lnTo>
                  <a:lnTo>
                    <a:pt x="25621" y="56468"/>
                  </a:lnTo>
                  <a:lnTo>
                    <a:pt x="25735" y="56822"/>
                  </a:lnTo>
                  <a:lnTo>
                    <a:pt x="25836" y="57163"/>
                  </a:lnTo>
                  <a:lnTo>
                    <a:pt x="25925" y="57504"/>
                  </a:lnTo>
                  <a:lnTo>
                    <a:pt x="26013" y="57858"/>
                  </a:lnTo>
                  <a:lnTo>
                    <a:pt x="26089" y="58212"/>
                  </a:lnTo>
                  <a:lnTo>
                    <a:pt x="26165" y="58565"/>
                  </a:lnTo>
                  <a:lnTo>
                    <a:pt x="26228" y="58932"/>
                  </a:lnTo>
                  <a:lnTo>
                    <a:pt x="26278" y="59285"/>
                  </a:lnTo>
                  <a:lnTo>
                    <a:pt x="26316" y="59652"/>
                  </a:lnTo>
                  <a:lnTo>
                    <a:pt x="26354" y="60031"/>
                  </a:lnTo>
                  <a:lnTo>
                    <a:pt x="26380" y="60397"/>
                  </a:lnTo>
                  <a:lnTo>
                    <a:pt x="26392" y="60776"/>
                  </a:lnTo>
                  <a:lnTo>
                    <a:pt x="26405" y="61155"/>
                  </a:lnTo>
                  <a:lnTo>
                    <a:pt x="26405" y="61534"/>
                  </a:lnTo>
                  <a:lnTo>
                    <a:pt x="26392" y="61913"/>
                  </a:lnTo>
                  <a:lnTo>
                    <a:pt x="26392" y="62014"/>
                  </a:lnTo>
                  <a:lnTo>
                    <a:pt x="26417" y="62103"/>
                  </a:lnTo>
                  <a:lnTo>
                    <a:pt x="26443" y="62204"/>
                  </a:lnTo>
                  <a:lnTo>
                    <a:pt x="26481" y="62292"/>
                  </a:lnTo>
                  <a:lnTo>
                    <a:pt x="26569" y="62481"/>
                  </a:lnTo>
                  <a:lnTo>
                    <a:pt x="26657" y="62684"/>
                  </a:lnTo>
                  <a:lnTo>
                    <a:pt x="26784" y="62507"/>
                  </a:lnTo>
                  <a:lnTo>
                    <a:pt x="26923" y="62330"/>
                  </a:lnTo>
                  <a:lnTo>
                    <a:pt x="26986" y="62241"/>
                  </a:lnTo>
                  <a:lnTo>
                    <a:pt x="27049" y="62140"/>
                  </a:lnTo>
                  <a:lnTo>
                    <a:pt x="27087" y="62052"/>
                  </a:lnTo>
                  <a:lnTo>
                    <a:pt x="27112" y="61951"/>
                  </a:lnTo>
                  <a:lnTo>
                    <a:pt x="27277" y="61142"/>
                  </a:lnTo>
                  <a:lnTo>
                    <a:pt x="27415" y="60321"/>
                  </a:lnTo>
                  <a:lnTo>
                    <a:pt x="27681" y="58679"/>
                  </a:lnTo>
                  <a:lnTo>
                    <a:pt x="27681" y="56595"/>
                  </a:lnTo>
                  <a:lnTo>
                    <a:pt x="27491" y="55534"/>
                  </a:lnTo>
                  <a:lnTo>
                    <a:pt x="27289" y="54472"/>
                  </a:lnTo>
                  <a:lnTo>
                    <a:pt x="27125" y="53689"/>
                  </a:lnTo>
                  <a:lnTo>
                    <a:pt x="26935" y="52919"/>
                  </a:lnTo>
                  <a:lnTo>
                    <a:pt x="26721" y="52161"/>
                  </a:lnTo>
                  <a:lnTo>
                    <a:pt x="26481" y="51415"/>
                  </a:lnTo>
                  <a:lnTo>
                    <a:pt x="26215" y="50683"/>
                  </a:lnTo>
                  <a:lnTo>
                    <a:pt x="25925" y="49963"/>
                  </a:lnTo>
                  <a:lnTo>
                    <a:pt x="25609" y="49242"/>
                  </a:lnTo>
                  <a:lnTo>
                    <a:pt x="25268" y="48548"/>
                  </a:lnTo>
                  <a:lnTo>
                    <a:pt x="24901" y="47866"/>
                  </a:lnTo>
                  <a:lnTo>
                    <a:pt x="24522" y="47183"/>
                  </a:lnTo>
                  <a:lnTo>
                    <a:pt x="24118" y="46526"/>
                  </a:lnTo>
                  <a:lnTo>
                    <a:pt x="23689" y="45870"/>
                  </a:lnTo>
                  <a:lnTo>
                    <a:pt x="23246" y="45225"/>
                  </a:lnTo>
                  <a:lnTo>
                    <a:pt x="22779" y="44594"/>
                  </a:lnTo>
                  <a:lnTo>
                    <a:pt x="22286" y="43962"/>
                  </a:lnTo>
                  <a:lnTo>
                    <a:pt x="21781" y="43356"/>
                  </a:lnTo>
                  <a:lnTo>
                    <a:pt x="21478" y="42989"/>
                  </a:lnTo>
                  <a:lnTo>
                    <a:pt x="21187" y="42610"/>
                  </a:lnTo>
                  <a:lnTo>
                    <a:pt x="20909" y="42231"/>
                  </a:lnTo>
                  <a:lnTo>
                    <a:pt x="20656" y="41852"/>
                  </a:lnTo>
                  <a:lnTo>
                    <a:pt x="20416" y="41461"/>
                  </a:lnTo>
                  <a:lnTo>
                    <a:pt x="20189" y="41069"/>
                  </a:lnTo>
                  <a:lnTo>
                    <a:pt x="19974" y="40665"/>
                  </a:lnTo>
                  <a:lnTo>
                    <a:pt x="19785" y="40248"/>
                  </a:lnTo>
                  <a:lnTo>
                    <a:pt x="19595" y="39831"/>
                  </a:lnTo>
                  <a:lnTo>
                    <a:pt x="19431" y="39414"/>
                  </a:lnTo>
                  <a:lnTo>
                    <a:pt x="19267" y="38972"/>
                  </a:lnTo>
                  <a:lnTo>
                    <a:pt x="19128" y="38530"/>
                  </a:lnTo>
                  <a:lnTo>
                    <a:pt x="18989" y="38088"/>
                  </a:lnTo>
                  <a:lnTo>
                    <a:pt x="18875" y="37620"/>
                  </a:lnTo>
                  <a:lnTo>
                    <a:pt x="18774" y="37153"/>
                  </a:lnTo>
                  <a:lnTo>
                    <a:pt x="18673" y="36673"/>
                  </a:lnTo>
                  <a:lnTo>
                    <a:pt x="18395" y="35195"/>
                  </a:lnTo>
                  <a:lnTo>
                    <a:pt x="18092" y="33730"/>
                  </a:lnTo>
                  <a:lnTo>
                    <a:pt x="17751" y="32277"/>
                  </a:lnTo>
                  <a:lnTo>
                    <a:pt x="17384" y="30824"/>
                  </a:lnTo>
                  <a:lnTo>
                    <a:pt x="17005" y="29384"/>
                  </a:lnTo>
                  <a:lnTo>
                    <a:pt x="16601" y="27944"/>
                  </a:lnTo>
                  <a:lnTo>
                    <a:pt x="16172" y="26516"/>
                  </a:lnTo>
                  <a:lnTo>
                    <a:pt x="15717" y="25089"/>
                  </a:lnTo>
                  <a:lnTo>
                    <a:pt x="15249" y="23674"/>
                  </a:lnTo>
                  <a:lnTo>
                    <a:pt x="14757" y="22259"/>
                  </a:lnTo>
                  <a:lnTo>
                    <a:pt x="14251" y="20844"/>
                  </a:lnTo>
                  <a:lnTo>
                    <a:pt x="13733" y="19442"/>
                  </a:lnTo>
                  <a:lnTo>
                    <a:pt x="13203" y="18040"/>
                  </a:lnTo>
                  <a:lnTo>
                    <a:pt x="12659" y="16650"/>
                  </a:lnTo>
                  <a:lnTo>
                    <a:pt x="12104" y="15261"/>
                  </a:lnTo>
                  <a:lnTo>
                    <a:pt x="11535" y="13871"/>
                  </a:lnTo>
                  <a:lnTo>
                    <a:pt x="11472" y="13707"/>
                  </a:lnTo>
                  <a:lnTo>
                    <a:pt x="11421" y="13530"/>
                  </a:lnTo>
                  <a:lnTo>
                    <a:pt x="11396" y="13341"/>
                  </a:lnTo>
                  <a:lnTo>
                    <a:pt x="11371" y="13151"/>
                  </a:lnTo>
                  <a:lnTo>
                    <a:pt x="11358" y="12962"/>
                  </a:lnTo>
                  <a:lnTo>
                    <a:pt x="11371" y="12772"/>
                  </a:lnTo>
                  <a:lnTo>
                    <a:pt x="11383" y="12595"/>
                  </a:lnTo>
                  <a:lnTo>
                    <a:pt x="11421" y="12418"/>
                  </a:lnTo>
                  <a:lnTo>
                    <a:pt x="11914" y="10246"/>
                  </a:lnTo>
                  <a:lnTo>
                    <a:pt x="12432" y="8085"/>
                  </a:lnTo>
                  <a:lnTo>
                    <a:pt x="12950" y="5925"/>
                  </a:lnTo>
                  <a:lnTo>
                    <a:pt x="13455" y="3765"/>
                  </a:lnTo>
                  <a:lnTo>
                    <a:pt x="13468" y="3651"/>
                  </a:lnTo>
                  <a:lnTo>
                    <a:pt x="13468" y="3538"/>
                  </a:lnTo>
                  <a:lnTo>
                    <a:pt x="13468" y="3424"/>
                  </a:lnTo>
                  <a:lnTo>
                    <a:pt x="13443" y="3310"/>
                  </a:lnTo>
                  <a:lnTo>
                    <a:pt x="13405" y="3083"/>
                  </a:lnTo>
                  <a:lnTo>
                    <a:pt x="13367" y="2843"/>
                  </a:lnTo>
                  <a:lnTo>
                    <a:pt x="13241" y="3045"/>
                  </a:lnTo>
                  <a:lnTo>
                    <a:pt x="13114" y="3247"/>
                  </a:lnTo>
                  <a:lnTo>
                    <a:pt x="12988" y="3449"/>
                  </a:lnTo>
                  <a:lnTo>
                    <a:pt x="12950" y="3550"/>
                  </a:lnTo>
                  <a:lnTo>
                    <a:pt x="12912" y="3664"/>
                  </a:lnTo>
                  <a:lnTo>
                    <a:pt x="12419" y="5534"/>
                  </a:lnTo>
                  <a:lnTo>
                    <a:pt x="11939" y="7403"/>
                  </a:lnTo>
                  <a:lnTo>
                    <a:pt x="10979" y="11155"/>
                  </a:lnTo>
                  <a:lnTo>
                    <a:pt x="10929" y="11332"/>
                  </a:lnTo>
                  <a:lnTo>
                    <a:pt x="10865" y="11496"/>
                  </a:lnTo>
                  <a:lnTo>
                    <a:pt x="10726" y="11837"/>
                  </a:lnTo>
                  <a:lnTo>
                    <a:pt x="10474" y="11572"/>
                  </a:lnTo>
                  <a:lnTo>
                    <a:pt x="10360" y="11433"/>
                  </a:lnTo>
                  <a:lnTo>
                    <a:pt x="10272" y="11294"/>
                  </a:lnTo>
                  <a:lnTo>
                    <a:pt x="7303" y="5900"/>
                  </a:lnTo>
                  <a:lnTo>
                    <a:pt x="4334" y="506"/>
                  </a:lnTo>
                  <a:lnTo>
                    <a:pt x="4283" y="430"/>
                  </a:lnTo>
                  <a:lnTo>
                    <a:pt x="4233" y="367"/>
                  </a:lnTo>
                  <a:lnTo>
                    <a:pt x="4106" y="241"/>
                  </a:lnTo>
                  <a:lnTo>
                    <a:pt x="3967" y="127"/>
                  </a:lnTo>
                  <a:lnTo>
                    <a:pt x="382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48"/>
            <p:cNvSpPr/>
            <p:nvPr/>
          </p:nvSpPr>
          <p:spPr>
            <a:xfrm rot="10800000">
              <a:off x="1888691" y="1193609"/>
              <a:ext cx="93858" cy="65366"/>
            </a:xfrm>
            <a:custGeom>
              <a:avLst/>
              <a:gdLst/>
              <a:ahLst/>
              <a:cxnLst/>
              <a:rect l="l" t="t" r="r" b="b"/>
              <a:pathLst>
                <a:path w="10449" h="7277" extrusionOk="0">
                  <a:moveTo>
                    <a:pt x="3879" y="745"/>
                  </a:moveTo>
                  <a:lnTo>
                    <a:pt x="3930" y="771"/>
                  </a:lnTo>
                  <a:lnTo>
                    <a:pt x="3968" y="796"/>
                  </a:lnTo>
                  <a:lnTo>
                    <a:pt x="4018" y="821"/>
                  </a:lnTo>
                  <a:lnTo>
                    <a:pt x="4119" y="922"/>
                  </a:lnTo>
                  <a:lnTo>
                    <a:pt x="4220" y="1036"/>
                  </a:lnTo>
                  <a:lnTo>
                    <a:pt x="4321" y="1175"/>
                  </a:lnTo>
                  <a:lnTo>
                    <a:pt x="4410" y="1314"/>
                  </a:lnTo>
                  <a:lnTo>
                    <a:pt x="4574" y="1604"/>
                  </a:lnTo>
                  <a:lnTo>
                    <a:pt x="4688" y="1819"/>
                  </a:lnTo>
                  <a:lnTo>
                    <a:pt x="4726" y="1908"/>
                  </a:lnTo>
                  <a:lnTo>
                    <a:pt x="4789" y="2186"/>
                  </a:lnTo>
                  <a:lnTo>
                    <a:pt x="4839" y="2463"/>
                  </a:lnTo>
                  <a:lnTo>
                    <a:pt x="4877" y="2741"/>
                  </a:lnTo>
                  <a:lnTo>
                    <a:pt x="4902" y="3019"/>
                  </a:lnTo>
                  <a:lnTo>
                    <a:pt x="4928" y="3310"/>
                  </a:lnTo>
                  <a:lnTo>
                    <a:pt x="4940" y="3613"/>
                  </a:lnTo>
                  <a:lnTo>
                    <a:pt x="4940" y="3916"/>
                  </a:lnTo>
                  <a:lnTo>
                    <a:pt x="4940" y="4219"/>
                  </a:lnTo>
                  <a:lnTo>
                    <a:pt x="4953" y="4308"/>
                  </a:lnTo>
                  <a:lnTo>
                    <a:pt x="4978" y="4384"/>
                  </a:lnTo>
                  <a:lnTo>
                    <a:pt x="5016" y="4447"/>
                  </a:lnTo>
                  <a:lnTo>
                    <a:pt x="5067" y="4497"/>
                  </a:lnTo>
                  <a:lnTo>
                    <a:pt x="5130" y="4548"/>
                  </a:lnTo>
                  <a:lnTo>
                    <a:pt x="5193" y="4573"/>
                  </a:lnTo>
                  <a:lnTo>
                    <a:pt x="5256" y="4586"/>
                  </a:lnTo>
                  <a:lnTo>
                    <a:pt x="5332" y="4598"/>
                  </a:lnTo>
                  <a:lnTo>
                    <a:pt x="5408" y="4586"/>
                  </a:lnTo>
                  <a:lnTo>
                    <a:pt x="5471" y="4573"/>
                  </a:lnTo>
                  <a:lnTo>
                    <a:pt x="5534" y="4548"/>
                  </a:lnTo>
                  <a:lnTo>
                    <a:pt x="5597" y="4497"/>
                  </a:lnTo>
                  <a:lnTo>
                    <a:pt x="5648" y="4447"/>
                  </a:lnTo>
                  <a:lnTo>
                    <a:pt x="5686" y="4384"/>
                  </a:lnTo>
                  <a:lnTo>
                    <a:pt x="5711" y="4308"/>
                  </a:lnTo>
                  <a:lnTo>
                    <a:pt x="5724" y="4219"/>
                  </a:lnTo>
                  <a:lnTo>
                    <a:pt x="5724" y="3714"/>
                  </a:lnTo>
                  <a:lnTo>
                    <a:pt x="5722" y="3669"/>
                  </a:lnTo>
                  <a:lnTo>
                    <a:pt x="5724" y="3626"/>
                  </a:lnTo>
                  <a:lnTo>
                    <a:pt x="5736" y="3335"/>
                  </a:lnTo>
                  <a:lnTo>
                    <a:pt x="5762" y="3032"/>
                  </a:lnTo>
                  <a:lnTo>
                    <a:pt x="5799" y="2741"/>
                  </a:lnTo>
                  <a:lnTo>
                    <a:pt x="5837" y="2451"/>
                  </a:lnTo>
                  <a:lnTo>
                    <a:pt x="5901" y="2160"/>
                  </a:lnTo>
                  <a:lnTo>
                    <a:pt x="5964" y="1870"/>
                  </a:lnTo>
                  <a:lnTo>
                    <a:pt x="5989" y="1756"/>
                  </a:lnTo>
                  <a:lnTo>
                    <a:pt x="6027" y="1630"/>
                  </a:lnTo>
                  <a:lnTo>
                    <a:pt x="6065" y="1503"/>
                  </a:lnTo>
                  <a:lnTo>
                    <a:pt x="6115" y="1377"/>
                  </a:lnTo>
                  <a:lnTo>
                    <a:pt x="6178" y="1276"/>
                  </a:lnTo>
                  <a:lnTo>
                    <a:pt x="6242" y="1175"/>
                  </a:lnTo>
                  <a:lnTo>
                    <a:pt x="6305" y="1087"/>
                  </a:lnTo>
                  <a:lnTo>
                    <a:pt x="6381" y="1023"/>
                  </a:lnTo>
                  <a:lnTo>
                    <a:pt x="6456" y="998"/>
                  </a:lnTo>
                  <a:lnTo>
                    <a:pt x="6494" y="985"/>
                  </a:lnTo>
                  <a:lnTo>
                    <a:pt x="6545" y="985"/>
                  </a:lnTo>
                  <a:lnTo>
                    <a:pt x="6583" y="998"/>
                  </a:lnTo>
                  <a:lnTo>
                    <a:pt x="6621" y="1023"/>
                  </a:lnTo>
                  <a:lnTo>
                    <a:pt x="6659" y="1049"/>
                  </a:lnTo>
                  <a:lnTo>
                    <a:pt x="6709" y="1087"/>
                  </a:lnTo>
                  <a:lnTo>
                    <a:pt x="6785" y="1200"/>
                  </a:lnTo>
                  <a:lnTo>
                    <a:pt x="6861" y="1352"/>
                  </a:lnTo>
                  <a:lnTo>
                    <a:pt x="6949" y="1567"/>
                  </a:lnTo>
                  <a:lnTo>
                    <a:pt x="7025" y="1819"/>
                  </a:lnTo>
                  <a:lnTo>
                    <a:pt x="7025" y="1971"/>
                  </a:lnTo>
                  <a:lnTo>
                    <a:pt x="7012" y="2122"/>
                  </a:lnTo>
                  <a:lnTo>
                    <a:pt x="7000" y="2274"/>
                  </a:lnTo>
                  <a:lnTo>
                    <a:pt x="6962" y="2413"/>
                  </a:lnTo>
                  <a:lnTo>
                    <a:pt x="6886" y="2716"/>
                  </a:lnTo>
                  <a:lnTo>
                    <a:pt x="6810" y="2994"/>
                  </a:lnTo>
                  <a:lnTo>
                    <a:pt x="6696" y="3323"/>
                  </a:lnTo>
                  <a:lnTo>
                    <a:pt x="6583" y="3638"/>
                  </a:lnTo>
                  <a:lnTo>
                    <a:pt x="6444" y="3954"/>
                  </a:lnTo>
                  <a:lnTo>
                    <a:pt x="6305" y="4270"/>
                  </a:lnTo>
                  <a:lnTo>
                    <a:pt x="6267" y="4346"/>
                  </a:lnTo>
                  <a:lnTo>
                    <a:pt x="6254" y="4422"/>
                  </a:lnTo>
                  <a:lnTo>
                    <a:pt x="6254" y="4497"/>
                  </a:lnTo>
                  <a:lnTo>
                    <a:pt x="6280" y="4573"/>
                  </a:lnTo>
                  <a:lnTo>
                    <a:pt x="6305" y="4636"/>
                  </a:lnTo>
                  <a:lnTo>
                    <a:pt x="6343" y="4699"/>
                  </a:lnTo>
                  <a:lnTo>
                    <a:pt x="6393" y="4737"/>
                  </a:lnTo>
                  <a:lnTo>
                    <a:pt x="6456" y="4788"/>
                  </a:lnTo>
                  <a:lnTo>
                    <a:pt x="6520" y="4813"/>
                  </a:lnTo>
                  <a:lnTo>
                    <a:pt x="6583" y="4838"/>
                  </a:lnTo>
                  <a:lnTo>
                    <a:pt x="6722" y="4838"/>
                  </a:lnTo>
                  <a:lnTo>
                    <a:pt x="6785" y="4813"/>
                  </a:lnTo>
                  <a:lnTo>
                    <a:pt x="6848" y="4775"/>
                  </a:lnTo>
                  <a:lnTo>
                    <a:pt x="6911" y="4725"/>
                  </a:lnTo>
                  <a:lnTo>
                    <a:pt x="6962" y="4649"/>
                  </a:lnTo>
                  <a:lnTo>
                    <a:pt x="7265" y="4169"/>
                  </a:lnTo>
                  <a:lnTo>
                    <a:pt x="7568" y="3714"/>
                  </a:lnTo>
                  <a:lnTo>
                    <a:pt x="7732" y="3499"/>
                  </a:lnTo>
                  <a:lnTo>
                    <a:pt x="7909" y="3272"/>
                  </a:lnTo>
                  <a:lnTo>
                    <a:pt x="8086" y="3057"/>
                  </a:lnTo>
                  <a:lnTo>
                    <a:pt x="8288" y="2842"/>
                  </a:lnTo>
                  <a:lnTo>
                    <a:pt x="8566" y="2653"/>
                  </a:lnTo>
                  <a:lnTo>
                    <a:pt x="8705" y="2590"/>
                  </a:lnTo>
                  <a:lnTo>
                    <a:pt x="8819" y="2527"/>
                  </a:lnTo>
                  <a:lnTo>
                    <a:pt x="8933" y="2476"/>
                  </a:lnTo>
                  <a:lnTo>
                    <a:pt x="9034" y="2451"/>
                  </a:lnTo>
                  <a:lnTo>
                    <a:pt x="9135" y="2426"/>
                  </a:lnTo>
                  <a:lnTo>
                    <a:pt x="9223" y="2413"/>
                  </a:lnTo>
                  <a:lnTo>
                    <a:pt x="9375" y="2413"/>
                  </a:lnTo>
                  <a:lnTo>
                    <a:pt x="9438" y="2438"/>
                  </a:lnTo>
                  <a:lnTo>
                    <a:pt x="9488" y="2463"/>
                  </a:lnTo>
                  <a:lnTo>
                    <a:pt x="9539" y="2489"/>
                  </a:lnTo>
                  <a:lnTo>
                    <a:pt x="9577" y="2539"/>
                  </a:lnTo>
                  <a:lnTo>
                    <a:pt x="9615" y="2577"/>
                  </a:lnTo>
                  <a:lnTo>
                    <a:pt x="9640" y="2628"/>
                  </a:lnTo>
                  <a:lnTo>
                    <a:pt x="9678" y="2754"/>
                  </a:lnTo>
                  <a:lnTo>
                    <a:pt x="9691" y="2880"/>
                  </a:lnTo>
                  <a:lnTo>
                    <a:pt x="9678" y="3019"/>
                  </a:lnTo>
                  <a:lnTo>
                    <a:pt x="9640" y="3171"/>
                  </a:lnTo>
                  <a:lnTo>
                    <a:pt x="9590" y="3310"/>
                  </a:lnTo>
                  <a:lnTo>
                    <a:pt x="9514" y="3449"/>
                  </a:lnTo>
                  <a:lnTo>
                    <a:pt x="9413" y="3575"/>
                  </a:lnTo>
                  <a:lnTo>
                    <a:pt x="9299" y="3689"/>
                  </a:lnTo>
                  <a:lnTo>
                    <a:pt x="9147" y="3828"/>
                  </a:lnTo>
                  <a:lnTo>
                    <a:pt x="8983" y="3954"/>
                  </a:lnTo>
                  <a:lnTo>
                    <a:pt x="8819" y="4080"/>
                  </a:lnTo>
                  <a:lnTo>
                    <a:pt x="8655" y="4207"/>
                  </a:lnTo>
                  <a:lnTo>
                    <a:pt x="8440" y="4346"/>
                  </a:lnTo>
                  <a:lnTo>
                    <a:pt x="8225" y="4485"/>
                  </a:lnTo>
                  <a:lnTo>
                    <a:pt x="7783" y="4750"/>
                  </a:lnTo>
                  <a:lnTo>
                    <a:pt x="7315" y="4977"/>
                  </a:lnTo>
                  <a:lnTo>
                    <a:pt x="6861" y="5205"/>
                  </a:lnTo>
                  <a:lnTo>
                    <a:pt x="6722" y="5268"/>
                  </a:lnTo>
                  <a:lnTo>
                    <a:pt x="6659" y="5318"/>
                  </a:lnTo>
                  <a:lnTo>
                    <a:pt x="6642" y="5346"/>
                  </a:lnTo>
                  <a:lnTo>
                    <a:pt x="6646" y="5331"/>
                  </a:lnTo>
                  <a:lnTo>
                    <a:pt x="6646" y="5281"/>
                  </a:lnTo>
                  <a:lnTo>
                    <a:pt x="6633" y="5230"/>
                  </a:lnTo>
                  <a:lnTo>
                    <a:pt x="6621" y="5180"/>
                  </a:lnTo>
                  <a:lnTo>
                    <a:pt x="6595" y="5142"/>
                  </a:lnTo>
                  <a:lnTo>
                    <a:pt x="6557" y="5104"/>
                  </a:lnTo>
                  <a:lnTo>
                    <a:pt x="6520" y="5066"/>
                  </a:lnTo>
                  <a:lnTo>
                    <a:pt x="6456" y="5041"/>
                  </a:lnTo>
                  <a:lnTo>
                    <a:pt x="6077" y="4902"/>
                  </a:lnTo>
                  <a:lnTo>
                    <a:pt x="5711" y="4801"/>
                  </a:lnTo>
                  <a:lnTo>
                    <a:pt x="5521" y="4763"/>
                  </a:lnTo>
                  <a:lnTo>
                    <a:pt x="5345" y="4725"/>
                  </a:lnTo>
                  <a:lnTo>
                    <a:pt x="5155" y="4699"/>
                  </a:lnTo>
                  <a:lnTo>
                    <a:pt x="4978" y="4687"/>
                  </a:lnTo>
                  <a:lnTo>
                    <a:pt x="4789" y="4687"/>
                  </a:lnTo>
                  <a:lnTo>
                    <a:pt x="4612" y="4699"/>
                  </a:lnTo>
                  <a:lnTo>
                    <a:pt x="4435" y="4725"/>
                  </a:lnTo>
                  <a:lnTo>
                    <a:pt x="4246" y="4763"/>
                  </a:lnTo>
                  <a:lnTo>
                    <a:pt x="4069" y="4813"/>
                  </a:lnTo>
                  <a:lnTo>
                    <a:pt x="3984" y="4841"/>
                  </a:lnTo>
                  <a:lnTo>
                    <a:pt x="3984" y="4841"/>
                  </a:lnTo>
                  <a:lnTo>
                    <a:pt x="3993" y="4788"/>
                  </a:lnTo>
                  <a:lnTo>
                    <a:pt x="4005" y="4712"/>
                  </a:lnTo>
                  <a:lnTo>
                    <a:pt x="3980" y="4624"/>
                  </a:lnTo>
                  <a:lnTo>
                    <a:pt x="3866" y="4219"/>
                  </a:lnTo>
                  <a:lnTo>
                    <a:pt x="3753" y="3803"/>
                  </a:lnTo>
                  <a:lnTo>
                    <a:pt x="3652" y="3386"/>
                  </a:lnTo>
                  <a:lnTo>
                    <a:pt x="3563" y="2956"/>
                  </a:lnTo>
                  <a:lnTo>
                    <a:pt x="3513" y="2527"/>
                  </a:lnTo>
                  <a:lnTo>
                    <a:pt x="3487" y="2312"/>
                  </a:lnTo>
                  <a:lnTo>
                    <a:pt x="3475" y="2097"/>
                  </a:lnTo>
                  <a:lnTo>
                    <a:pt x="3475" y="1882"/>
                  </a:lnTo>
                  <a:lnTo>
                    <a:pt x="3487" y="1668"/>
                  </a:lnTo>
                  <a:lnTo>
                    <a:pt x="3513" y="1453"/>
                  </a:lnTo>
                  <a:lnTo>
                    <a:pt x="3538" y="1251"/>
                  </a:lnTo>
                  <a:lnTo>
                    <a:pt x="3563" y="1124"/>
                  </a:lnTo>
                  <a:lnTo>
                    <a:pt x="3589" y="1023"/>
                  </a:lnTo>
                  <a:lnTo>
                    <a:pt x="3626" y="935"/>
                  </a:lnTo>
                  <a:lnTo>
                    <a:pt x="3664" y="872"/>
                  </a:lnTo>
                  <a:lnTo>
                    <a:pt x="3702" y="821"/>
                  </a:lnTo>
                  <a:lnTo>
                    <a:pt x="3740" y="783"/>
                  </a:lnTo>
                  <a:lnTo>
                    <a:pt x="3791" y="758"/>
                  </a:lnTo>
                  <a:lnTo>
                    <a:pt x="3829" y="745"/>
                  </a:lnTo>
                  <a:close/>
                  <a:moveTo>
                    <a:pt x="1314" y="2148"/>
                  </a:moveTo>
                  <a:lnTo>
                    <a:pt x="1441" y="2160"/>
                  </a:lnTo>
                  <a:lnTo>
                    <a:pt x="1580" y="2186"/>
                  </a:lnTo>
                  <a:lnTo>
                    <a:pt x="1731" y="2223"/>
                  </a:lnTo>
                  <a:lnTo>
                    <a:pt x="1845" y="2299"/>
                  </a:lnTo>
                  <a:lnTo>
                    <a:pt x="1946" y="2375"/>
                  </a:lnTo>
                  <a:lnTo>
                    <a:pt x="2035" y="2463"/>
                  </a:lnTo>
                  <a:lnTo>
                    <a:pt x="2123" y="2565"/>
                  </a:lnTo>
                  <a:lnTo>
                    <a:pt x="2211" y="2653"/>
                  </a:lnTo>
                  <a:lnTo>
                    <a:pt x="2287" y="2767"/>
                  </a:lnTo>
                  <a:lnTo>
                    <a:pt x="2439" y="2981"/>
                  </a:lnTo>
                  <a:lnTo>
                    <a:pt x="2565" y="3196"/>
                  </a:lnTo>
                  <a:lnTo>
                    <a:pt x="2692" y="3411"/>
                  </a:lnTo>
                  <a:lnTo>
                    <a:pt x="2805" y="3638"/>
                  </a:lnTo>
                  <a:lnTo>
                    <a:pt x="2906" y="3878"/>
                  </a:lnTo>
                  <a:lnTo>
                    <a:pt x="2995" y="4106"/>
                  </a:lnTo>
                  <a:lnTo>
                    <a:pt x="3083" y="4346"/>
                  </a:lnTo>
                  <a:lnTo>
                    <a:pt x="3235" y="4826"/>
                  </a:lnTo>
                  <a:lnTo>
                    <a:pt x="3260" y="4914"/>
                  </a:lnTo>
                  <a:lnTo>
                    <a:pt x="3311" y="4977"/>
                  </a:lnTo>
                  <a:lnTo>
                    <a:pt x="3374" y="5028"/>
                  </a:lnTo>
                  <a:lnTo>
                    <a:pt x="3437" y="5066"/>
                  </a:lnTo>
                  <a:lnTo>
                    <a:pt x="3461" y="5075"/>
                  </a:lnTo>
                  <a:lnTo>
                    <a:pt x="3461" y="5075"/>
                  </a:lnTo>
                  <a:lnTo>
                    <a:pt x="3399" y="5116"/>
                  </a:lnTo>
                  <a:lnTo>
                    <a:pt x="3273" y="5205"/>
                  </a:lnTo>
                  <a:lnTo>
                    <a:pt x="3146" y="5306"/>
                  </a:lnTo>
                  <a:lnTo>
                    <a:pt x="3104" y="5348"/>
                  </a:lnTo>
                  <a:lnTo>
                    <a:pt x="3104" y="5348"/>
                  </a:lnTo>
                  <a:lnTo>
                    <a:pt x="2692" y="5028"/>
                  </a:lnTo>
                  <a:lnTo>
                    <a:pt x="2262" y="4674"/>
                  </a:lnTo>
                  <a:lnTo>
                    <a:pt x="1845" y="4308"/>
                  </a:lnTo>
                  <a:lnTo>
                    <a:pt x="1630" y="4106"/>
                  </a:lnTo>
                  <a:lnTo>
                    <a:pt x="1441" y="3904"/>
                  </a:lnTo>
                  <a:lnTo>
                    <a:pt x="1302" y="3790"/>
                  </a:lnTo>
                  <a:lnTo>
                    <a:pt x="1176" y="3664"/>
                  </a:lnTo>
                  <a:lnTo>
                    <a:pt x="1062" y="3512"/>
                  </a:lnTo>
                  <a:lnTo>
                    <a:pt x="948" y="3348"/>
                  </a:lnTo>
                  <a:lnTo>
                    <a:pt x="847" y="3184"/>
                  </a:lnTo>
                  <a:lnTo>
                    <a:pt x="771" y="3019"/>
                  </a:lnTo>
                  <a:lnTo>
                    <a:pt x="708" y="2855"/>
                  </a:lnTo>
                  <a:lnTo>
                    <a:pt x="670" y="2691"/>
                  </a:lnTo>
                  <a:lnTo>
                    <a:pt x="670" y="2552"/>
                  </a:lnTo>
                  <a:lnTo>
                    <a:pt x="683" y="2489"/>
                  </a:lnTo>
                  <a:lnTo>
                    <a:pt x="695" y="2426"/>
                  </a:lnTo>
                  <a:lnTo>
                    <a:pt x="721" y="2362"/>
                  </a:lnTo>
                  <a:lnTo>
                    <a:pt x="759" y="2312"/>
                  </a:lnTo>
                  <a:lnTo>
                    <a:pt x="809" y="2261"/>
                  </a:lnTo>
                  <a:lnTo>
                    <a:pt x="860" y="2223"/>
                  </a:lnTo>
                  <a:lnTo>
                    <a:pt x="923" y="2198"/>
                  </a:lnTo>
                  <a:lnTo>
                    <a:pt x="999" y="2173"/>
                  </a:lnTo>
                  <a:lnTo>
                    <a:pt x="1087" y="2160"/>
                  </a:lnTo>
                  <a:lnTo>
                    <a:pt x="1188" y="2148"/>
                  </a:lnTo>
                  <a:close/>
                  <a:moveTo>
                    <a:pt x="5054" y="5281"/>
                  </a:moveTo>
                  <a:lnTo>
                    <a:pt x="5218" y="5306"/>
                  </a:lnTo>
                  <a:lnTo>
                    <a:pt x="5383" y="5318"/>
                  </a:lnTo>
                  <a:lnTo>
                    <a:pt x="5698" y="5382"/>
                  </a:lnTo>
                  <a:lnTo>
                    <a:pt x="6014" y="5470"/>
                  </a:lnTo>
                  <a:lnTo>
                    <a:pt x="6317" y="5558"/>
                  </a:lnTo>
                  <a:lnTo>
                    <a:pt x="6381" y="5571"/>
                  </a:lnTo>
                  <a:lnTo>
                    <a:pt x="6482" y="5571"/>
                  </a:lnTo>
                  <a:lnTo>
                    <a:pt x="6520" y="5546"/>
                  </a:lnTo>
                  <a:lnTo>
                    <a:pt x="6557" y="5508"/>
                  </a:lnTo>
                  <a:lnTo>
                    <a:pt x="6568" y="5497"/>
                  </a:lnTo>
                  <a:lnTo>
                    <a:pt x="6568" y="5497"/>
                  </a:lnTo>
                  <a:lnTo>
                    <a:pt x="6557" y="5521"/>
                  </a:lnTo>
                  <a:lnTo>
                    <a:pt x="6469" y="5672"/>
                  </a:lnTo>
                  <a:lnTo>
                    <a:pt x="6393" y="5799"/>
                  </a:lnTo>
                  <a:lnTo>
                    <a:pt x="6305" y="5925"/>
                  </a:lnTo>
                  <a:lnTo>
                    <a:pt x="6204" y="6039"/>
                  </a:lnTo>
                  <a:lnTo>
                    <a:pt x="6103" y="6140"/>
                  </a:lnTo>
                  <a:lnTo>
                    <a:pt x="5989" y="6228"/>
                  </a:lnTo>
                  <a:lnTo>
                    <a:pt x="5875" y="6316"/>
                  </a:lnTo>
                  <a:lnTo>
                    <a:pt x="5762" y="6380"/>
                  </a:lnTo>
                  <a:lnTo>
                    <a:pt x="5635" y="6443"/>
                  </a:lnTo>
                  <a:lnTo>
                    <a:pt x="5496" y="6506"/>
                  </a:lnTo>
                  <a:lnTo>
                    <a:pt x="5357" y="6544"/>
                  </a:lnTo>
                  <a:lnTo>
                    <a:pt x="5206" y="6582"/>
                  </a:lnTo>
                  <a:lnTo>
                    <a:pt x="5054" y="6620"/>
                  </a:lnTo>
                  <a:lnTo>
                    <a:pt x="4902" y="6632"/>
                  </a:lnTo>
                  <a:lnTo>
                    <a:pt x="4738" y="6645"/>
                  </a:lnTo>
                  <a:lnTo>
                    <a:pt x="4498" y="6645"/>
                  </a:lnTo>
                  <a:lnTo>
                    <a:pt x="4283" y="6632"/>
                  </a:lnTo>
                  <a:lnTo>
                    <a:pt x="4094" y="6594"/>
                  </a:lnTo>
                  <a:lnTo>
                    <a:pt x="3942" y="6556"/>
                  </a:lnTo>
                  <a:lnTo>
                    <a:pt x="3816" y="6493"/>
                  </a:lnTo>
                  <a:lnTo>
                    <a:pt x="3702" y="6430"/>
                  </a:lnTo>
                  <a:lnTo>
                    <a:pt x="3626" y="6354"/>
                  </a:lnTo>
                  <a:lnTo>
                    <a:pt x="3576" y="6279"/>
                  </a:lnTo>
                  <a:lnTo>
                    <a:pt x="3538" y="6190"/>
                  </a:lnTo>
                  <a:lnTo>
                    <a:pt x="3525" y="6114"/>
                  </a:lnTo>
                  <a:lnTo>
                    <a:pt x="3538" y="6013"/>
                  </a:lnTo>
                  <a:lnTo>
                    <a:pt x="3563" y="5925"/>
                  </a:lnTo>
                  <a:lnTo>
                    <a:pt x="3614" y="5836"/>
                  </a:lnTo>
                  <a:lnTo>
                    <a:pt x="3677" y="5748"/>
                  </a:lnTo>
                  <a:lnTo>
                    <a:pt x="3753" y="5672"/>
                  </a:lnTo>
                  <a:lnTo>
                    <a:pt x="3841" y="5596"/>
                  </a:lnTo>
                  <a:lnTo>
                    <a:pt x="3980" y="5508"/>
                  </a:lnTo>
                  <a:lnTo>
                    <a:pt x="4119" y="5432"/>
                  </a:lnTo>
                  <a:lnTo>
                    <a:pt x="4271" y="5369"/>
                  </a:lnTo>
                  <a:lnTo>
                    <a:pt x="4422" y="5331"/>
                  </a:lnTo>
                  <a:lnTo>
                    <a:pt x="4587" y="5306"/>
                  </a:lnTo>
                  <a:lnTo>
                    <a:pt x="4738" y="5281"/>
                  </a:lnTo>
                  <a:close/>
                  <a:moveTo>
                    <a:pt x="3942" y="0"/>
                  </a:moveTo>
                  <a:lnTo>
                    <a:pt x="3765" y="38"/>
                  </a:lnTo>
                  <a:lnTo>
                    <a:pt x="3601" y="89"/>
                  </a:lnTo>
                  <a:lnTo>
                    <a:pt x="3450" y="152"/>
                  </a:lnTo>
                  <a:lnTo>
                    <a:pt x="3311" y="228"/>
                  </a:lnTo>
                  <a:lnTo>
                    <a:pt x="3197" y="316"/>
                  </a:lnTo>
                  <a:lnTo>
                    <a:pt x="3096" y="417"/>
                  </a:lnTo>
                  <a:lnTo>
                    <a:pt x="2995" y="531"/>
                  </a:lnTo>
                  <a:lnTo>
                    <a:pt x="2919" y="657"/>
                  </a:lnTo>
                  <a:lnTo>
                    <a:pt x="2843" y="796"/>
                  </a:lnTo>
                  <a:lnTo>
                    <a:pt x="2793" y="948"/>
                  </a:lnTo>
                  <a:lnTo>
                    <a:pt x="2742" y="1099"/>
                  </a:lnTo>
                  <a:lnTo>
                    <a:pt x="2704" y="1263"/>
                  </a:lnTo>
                  <a:lnTo>
                    <a:pt x="2679" y="1428"/>
                  </a:lnTo>
                  <a:lnTo>
                    <a:pt x="2666" y="1604"/>
                  </a:lnTo>
                  <a:lnTo>
                    <a:pt x="2654" y="1781"/>
                  </a:lnTo>
                  <a:lnTo>
                    <a:pt x="2660" y="1978"/>
                  </a:lnTo>
                  <a:lnTo>
                    <a:pt x="2660" y="1978"/>
                  </a:lnTo>
                  <a:lnTo>
                    <a:pt x="2628" y="1946"/>
                  </a:lnTo>
                  <a:lnTo>
                    <a:pt x="2515" y="1844"/>
                  </a:lnTo>
                  <a:lnTo>
                    <a:pt x="2401" y="1756"/>
                  </a:lnTo>
                  <a:lnTo>
                    <a:pt x="2287" y="1680"/>
                  </a:lnTo>
                  <a:lnTo>
                    <a:pt x="2174" y="1604"/>
                  </a:lnTo>
                  <a:lnTo>
                    <a:pt x="2047" y="1541"/>
                  </a:lnTo>
                  <a:lnTo>
                    <a:pt x="1921" y="1478"/>
                  </a:lnTo>
                  <a:lnTo>
                    <a:pt x="1782" y="1440"/>
                  </a:lnTo>
                  <a:lnTo>
                    <a:pt x="1643" y="1402"/>
                  </a:lnTo>
                  <a:lnTo>
                    <a:pt x="1504" y="1390"/>
                  </a:lnTo>
                  <a:lnTo>
                    <a:pt x="1352" y="1377"/>
                  </a:lnTo>
                  <a:lnTo>
                    <a:pt x="1201" y="1377"/>
                  </a:lnTo>
                  <a:lnTo>
                    <a:pt x="1037" y="1402"/>
                  </a:lnTo>
                  <a:lnTo>
                    <a:pt x="910" y="1428"/>
                  </a:lnTo>
                  <a:lnTo>
                    <a:pt x="797" y="1466"/>
                  </a:lnTo>
                  <a:lnTo>
                    <a:pt x="683" y="1529"/>
                  </a:lnTo>
                  <a:lnTo>
                    <a:pt x="569" y="1592"/>
                  </a:lnTo>
                  <a:lnTo>
                    <a:pt x="468" y="1668"/>
                  </a:lnTo>
                  <a:lnTo>
                    <a:pt x="380" y="1756"/>
                  </a:lnTo>
                  <a:lnTo>
                    <a:pt x="291" y="1857"/>
                  </a:lnTo>
                  <a:lnTo>
                    <a:pt x="215" y="1958"/>
                  </a:lnTo>
                  <a:lnTo>
                    <a:pt x="152" y="2072"/>
                  </a:lnTo>
                  <a:lnTo>
                    <a:pt x="102" y="2198"/>
                  </a:lnTo>
                  <a:lnTo>
                    <a:pt x="51" y="2312"/>
                  </a:lnTo>
                  <a:lnTo>
                    <a:pt x="26" y="2438"/>
                  </a:lnTo>
                  <a:lnTo>
                    <a:pt x="13" y="2565"/>
                  </a:lnTo>
                  <a:lnTo>
                    <a:pt x="1" y="2691"/>
                  </a:lnTo>
                  <a:lnTo>
                    <a:pt x="13" y="2817"/>
                  </a:lnTo>
                  <a:lnTo>
                    <a:pt x="39" y="2944"/>
                  </a:lnTo>
                  <a:lnTo>
                    <a:pt x="114" y="3184"/>
                  </a:lnTo>
                  <a:lnTo>
                    <a:pt x="215" y="3424"/>
                  </a:lnTo>
                  <a:lnTo>
                    <a:pt x="316" y="3664"/>
                  </a:lnTo>
                  <a:lnTo>
                    <a:pt x="443" y="3878"/>
                  </a:lnTo>
                  <a:lnTo>
                    <a:pt x="582" y="4093"/>
                  </a:lnTo>
                  <a:lnTo>
                    <a:pt x="746" y="4295"/>
                  </a:lnTo>
                  <a:lnTo>
                    <a:pt x="910" y="4497"/>
                  </a:lnTo>
                  <a:lnTo>
                    <a:pt x="1074" y="4687"/>
                  </a:lnTo>
                  <a:lnTo>
                    <a:pt x="1264" y="4864"/>
                  </a:lnTo>
                  <a:lnTo>
                    <a:pt x="1453" y="5041"/>
                  </a:lnTo>
                  <a:lnTo>
                    <a:pt x="1656" y="5205"/>
                  </a:lnTo>
                  <a:lnTo>
                    <a:pt x="1858" y="5369"/>
                  </a:lnTo>
                  <a:lnTo>
                    <a:pt x="2073" y="5521"/>
                  </a:lnTo>
                  <a:lnTo>
                    <a:pt x="2275" y="5672"/>
                  </a:lnTo>
                  <a:lnTo>
                    <a:pt x="2704" y="5937"/>
                  </a:lnTo>
                  <a:lnTo>
                    <a:pt x="2780" y="5975"/>
                  </a:lnTo>
                  <a:lnTo>
                    <a:pt x="2843" y="5988"/>
                  </a:lnTo>
                  <a:lnTo>
                    <a:pt x="2895" y="5988"/>
                  </a:lnTo>
                  <a:lnTo>
                    <a:pt x="2970" y="6127"/>
                  </a:lnTo>
                  <a:lnTo>
                    <a:pt x="3058" y="6291"/>
                  </a:lnTo>
                  <a:lnTo>
                    <a:pt x="3159" y="6430"/>
                  </a:lnTo>
                  <a:lnTo>
                    <a:pt x="3260" y="6556"/>
                  </a:lnTo>
                  <a:lnTo>
                    <a:pt x="3374" y="6683"/>
                  </a:lnTo>
                  <a:lnTo>
                    <a:pt x="3487" y="6796"/>
                  </a:lnTo>
                  <a:lnTo>
                    <a:pt x="3614" y="6885"/>
                  </a:lnTo>
                  <a:lnTo>
                    <a:pt x="3740" y="6973"/>
                  </a:lnTo>
                  <a:lnTo>
                    <a:pt x="3879" y="7049"/>
                  </a:lnTo>
                  <a:lnTo>
                    <a:pt x="4018" y="7112"/>
                  </a:lnTo>
                  <a:lnTo>
                    <a:pt x="4157" y="7163"/>
                  </a:lnTo>
                  <a:lnTo>
                    <a:pt x="4296" y="7213"/>
                  </a:lnTo>
                  <a:lnTo>
                    <a:pt x="4448" y="7239"/>
                  </a:lnTo>
                  <a:lnTo>
                    <a:pt x="4599" y="7264"/>
                  </a:lnTo>
                  <a:lnTo>
                    <a:pt x="4751" y="7277"/>
                  </a:lnTo>
                  <a:lnTo>
                    <a:pt x="5054" y="7277"/>
                  </a:lnTo>
                  <a:lnTo>
                    <a:pt x="5206" y="7251"/>
                  </a:lnTo>
                  <a:lnTo>
                    <a:pt x="5357" y="7226"/>
                  </a:lnTo>
                  <a:lnTo>
                    <a:pt x="5509" y="7188"/>
                  </a:lnTo>
                  <a:lnTo>
                    <a:pt x="5648" y="7138"/>
                  </a:lnTo>
                  <a:lnTo>
                    <a:pt x="5799" y="7087"/>
                  </a:lnTo>
                  <a:lnTo>
                    <a:pt x="5951" y="7024"/>
                  </a:lnTo>
                  <a:lnTo>
                    <a:pt x="6090" y="6948"/>
                  </a:lnTo>
                  <a:lnTo>
                    <a:pt x="6229" y="6860"/>
                  </a:lnTo>
                  <a:lnTo>
                    <a:pt x="6368" y="6771"/>
                  </a:lnTo>
                  <a:lnTo>
                    <a:pt x="6494" y="6670"/>
                  </a:lnTo>
                  <a:lnTo>
                    <a:pt x="6621" y="6569"/>
                  </a:lnTo>
                  <a:lnTo>
                    <a:pt x="6747" y="6443"/>
                  </a:lnTo>
                  <a:lnTo>
                    <a:pt x="6861" y="6329"/>
                  </a:lnTo>
                  <a:lnTo>
                    <a:pt x="6962" y="6190"/>
                  </a:lnTo>
                  <a:lnTo>
                    <a:pt x="7075" y="6051"/>
                  </a:lnTo>
                  <a:lnTo>
                    <a:pt x="7139" y="5963"/>
                  </a:lnTo>
                  <a:lnTo>
                    <a:pt x="7227" y="5874"/>
                  </a:lnTo>
                  <a:lnTo>
                    <a:pt x="7315" y="5786"/>
                  </a:lnTo>
                  <a:lnTo>
                    <a:pt x="7417" y="5697"/>
                  </a:lnTo>
                  <a:lnTo>
                    <a:pt x="7631" y="5546"/>
                  </a:lnTo>
                  <a:lnTo>
                    <a:pt x="7884" y="5394"/>
                  </a:lnTo>
                  <a:lnTo>
                    <a:pt x="8149" y="5255"/>
                  </a:lnTo>
                  <a:lnTo>
                    <a:pt x="8427" y="5116"/>
                  </a:lnTo>
                  <a:lnTo>
                    <a:pt x="8996" y="4826"/>
                  </a:lnTo>
                  <a:lnTo>
                    <a:pt x="9274" y="4674"/>
                  </a:lnTo>
                  <a:lnTo>
                    <a:pt x="9526" y="4497"/>
                  </a:lnTo>
                  <a:lnTo>
                    <a:pt x="9779" y="4320"/>
                  </a:lnTo>
                  <a:lnTo>
                    <a:pt x="9880" y="4232"/>
                  </a:lnTo>
                  <a:lnTo>
                    <a:pt x="9981" y="4131"/>
                  </a:lnTo>
                  <a:lnTo>
                    <a:pt x="10082" y="4030"/>
                  </a:lnTo>
                  <a:lnTo>
                    <a:pt x="10171" y="3916"/>
                  </a:lnTo>
                  <a:lnTo>
                    <a:pt x="10246" y="3803"/>
                  </a:lnTo>
                  <a:lnTo>
                    <a:pt x="10310" y="3676"/>
                  </a:lnTo>
                  <a:lnTo>
                    <a:pt x="10360" y="3550"/>
                  </a:lnTo>
                  <a:lnTo>
                    <a:pt x="10398" y="3411"/>
                  </a:lnTo>
                  <a:lnTo>
                    <a:pt x="10436" y="3272"/>
                  </a:lnTo>
                  <a:lnTo>
                    <a:pt x="10449" y="3120"/>
                  </a:lnTo>
                  <a:lnTo>
                    <a:pt x="10449" y="2994"/>
                  </a:lnTo>
                  <a:lnTo>
                    <a:pt x="10423" y="2868"/>
                  </a:lnTo>
                  <a:lnTo>
                    <a:pt x="10398" y="2741"/>
                  </a:lnTo>
                  <a:lnTo>
                    <a:pt x="10360" y="2628"/>
                  </a:lnTo>
                  <a:lnTo>
                    <a:pt x="10297" y="2501"/>
                  </a:lnTo>
                  <a:lnTo>
                    <a:pt x="10234" y="2375"/>
                  </a:lnTo>
                  <a:lnTo>
                    <a:pt x="10158" y="2261"/>
                  </a:lnTo>
                  <a:lnTo>
                    <a:pt x="10082" y="2148"/>
                  </a:lnTo>
                  <a:lnTo>
                    <a:pt x="9981" y="2047"/>
                  </a:lnTo>
                  <a:lnTo>
                    <a:pt x="9880" y="1958"/>
                  </a:lnTo>
                  <a:lnTo>
                    <a:pt x="9779" y="1870"/>
                  </a:lnTo>
                  <a:lnTo>
                    <a:pt x="9665" y="1807"/>
                  </a:lnTo>
                  <a:lnTo>
                    <a:pt x="9539" y="1756"/>
                  </a:lnTo>
                  <a:lnTo>
                    <a:pt x="9425" y="1718"/>
                  </a:lnTo>
                  <a:lnTo>
                    <a:pt x="9286" y="1706"/>
                  </a:lnTo>
                  <a:lnTo>
                    <a:pt x="9160" y="1706"/>
                  </a:lnTo>
                  <a:lnTo>
                    <a:pt x="8895" y="1743"/>
                  </a:lnTo>
                  <a:lnTo>
                    <a:pt x="8655" y="1807"/>
                  </a:lnTo>
                  <a:lnTo>
                    <a:pt x="8427" y="1895"/>
                  </a:lnTo>
                  <a:lnTo>
                    <a:pt x="8212" y="2009"/>
                  </a:lnTo>
                  <a:lnTo>
                    <a:pt x="8010" y="2135"/>
                  </a:lnTo>
                  <a:lnTo>
                    <a:pt x="7821" y="2274"/>
                  </a:lnTo>
                  <a:lnTo>
                    <a:pt x="7758" y="2329"/>
                  </a:lnTo>
                  <a:lnTo>
                    <a:pt x="7758" y="2329"/>
                  </a:lnTo>
                  <a:lnTo>
                    <a:pt x="7770" y="2261"/>
                  </a:lnTo>
                  <a:lnTo>
                    <a:pt x="7783" y="2085"/>
                  </a:lnTo>
                  <a:lnTo>
                    <a:pt x="7796" y="1920"/>
                  </a:lnTo>
                  <a:lnTo>
                    <a:pt x="7808" y="1756"/>
                  </a:lnTo>
                  <a:lnTo>
                    <a:pt x="7796" y="1604"/>
                  </a:lnTo>
                  <a:lnTo>
                    <a:pt x="7783" y="1453"/>
                  </a:lnTo>
                  <a:lnTo>
                    <a:pt x="7758" y="1301"/>
                  </a:lnTo>
                  <a:lnTo>
                    <a:pt x="7720" y="1162"/>
                  </a:lnTo>
                  <a:lnTo>
                    <a:pt x="7669" y="1036"/>
                  </a:lnTo>
                  <a:lnTo>
                    <a:pt x="7606" y="910"/>
                  </a:lnTo>
                  <a:lnTo>
                    <a:pt x="7530" y="809"/>
                  </a:lnTo>
                  <a:lnTo>
                    <a:pt x="7442" y="708"/>
                  </a:lnTo>
                  <a:lnTo>
                    <a:pt x="7341" y="619"/>
                  </a:lnTo>
                  <a:lnTo>
                    <a:pt x="7214" y="543"/>
                  </a:lnTo>
                  <a:lnTo>
                    <a:pt x="7075" y="480"/>
                  </a:lnTo>
                  <a:lnTo>
                    <a:pt x="6924" y="442"/>
                  </a:lnTo>
                  <a:lnTo>
                    <a:pt x="6747" y="404"/>
                  </a:lnTo>
                  <a:lnTo>
                    <a:pt x="6583" y="392"/>
                  </a:lnTo>
                  <a:lnTo>
                    <a:pt x="6431" y="404"/>
                  </a:lnTo>
                  <a:lnTo>
                    <a:pt x="6280" y="417"/>
                  </a:lnTo>
                  <a:lnTo>
                    <a:pt x="6153" y="455"/>
                  </a:lnTo>
                  <a:lnTo>
                    <a:pt x="6027" y="505"/>
                  </a:lnTo>
                  <a:lnTo>
                    <a:pt x="5913" y="569"/>
                  </a:lnTo>
                  <a:lnTo>
                    <a:pt x="5799" y="657"/>
                  </a:lnTo>
                  <a:lnTo>
                    <a:pt x="5698" y="745"/>
                  </a:lnTo>
                  <a:lnTo>
                    <a:pt x="5610" y="847"/>
                  </a:lnTo>
                  <a:lnTo>
                    <a:pt x="5521" y="948"/>
                  </a:lnTo>
                  <a:lnTo>
                    <a:pt x="5446" y="1074"/>
                  </a:lnTo>
                  <a:lnTo>
                    <a:pt x="5370" y="1200"/>
                  </a:lnTo>
                  <a:lnTo>
                    <a:pt x="5353" y="1238"/>
                  </a:lnTo>
                  <a:lnTo>
                    <a:pt x="5353" y="1238"/>
                  </a:lnTo>
                  <a:lnTo>
                    <a:pt x="5345" y="1213"/>
                  </a:lnTo>
                  <a:lnTo>
                    <a:pt x="5281" y="1049"/>
                  </a:lnTo>
                  <a:lnTo>
                    <a:pt x="5218" y="884"/>
                  </a:lnTo>
                  <a:lnTo>
                    <a:pt x="5142" y="733"/>
                  </a:lnTo>
                  <a:lnTo>
                    <a:pt x="5054" y="594"/>
                  </a:lnTo>
                  <a:lnTo>
                    <a:pt x="4966" y="468"/>
                  </a:lnTo>
                  <a:lnTo>
                    <a:pt x="4865" y="354"/>
                  </a:lnTo>
                  <a:lnTo>
                    <a:pt x="4763" y="253"/>
                  </a:lnTo>
                  <a:lnTo>
                    <a:pt x="4650" y="164"/>
                  </a:lnTo>
                  <a:lnTo>
                    <a:pt x="4523" y="101"/>
                  </a:lnTo>
                  <a:lnTo>
                    <a:pt x="4397" y="51"/>
                  </a:lnTo>
                  <a:lnTo>
                    <a:pt x="4246" y="13"/>
                  </a:lnTo>
                  <a:lnTo>
                    <a:pt x="40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48"/>
            <p:cNvSpPr/>
            <p:nvPr/>
          </p:nvSpPr>
          <p:spPr>
            <a:xfrm rot="10800000">
              <a:off x="1888691" y="1193609"/>
              <a:ext cx="93858" cy="65366"/>
            </a:xfrm>
            <a:custGeom>
              <a:avLst/>
              <a:gdLst/>
              <a:ahLst/>
              <a:cxnLst/>
              <a:rect l="l" t="t" r="r" b="b"/>
              <a:pathLst>
                <a:path w="10449" h="7277" fill="none" extrusionOk="0">
                  <a:moveTo>
                    <a:pt x="5964" y="1870"/>
                  </a:moveTo>
                  <a:lnTo>
                    <a:pt x="5964" y="1870"/>
                  </a:lnTo>
                  <a:lnTo>
                    <a:pt x="5989" y="1756"/>
                  </a:lnTo>
                  <a:lnTo>
                    <a:pt x="6027" y="1630"/>
                  </a:lnTo>
                  <a:lnTo>
                    <a:pt x="6065" y="1503"/>
                  </a:lnTo>
                  <a:lnTo>
                    <a:pt x="6115" y="1377"/>
                  </a:lnTo>
                  <a:lnTo>
                    <a:pt x="6178" y="1276"/>
                  </a:lnTo>
                  <a:lnTo>
                    <a:pt x="6242" y="1175"/>
                  </a:lnTo>
                  <a:lnTo>
                    <a:pt x="6305" y="1087"/>
                  </a:lnTo>
                  <a:lnTo>
                    <a:pt x="6381" y="1023"/>
                  </a:lnTo>
                  <a:lnTo>
                    <a:pt x="6456" y="998"/>
                  </a:lnTo>
                  <a:lnTo>
                    <a:pt x="6494" y="985"/>
                  </a:lnTo>
                  <a:lnTo>
                    <a:pt x="6545" y="985"/>
                  </a:lnTo>
                  <a:lnTo>
                    <a:pt x="6583" y="998"/>
                  </a:lnTo>
                  <a:lnTo>
                    <a:pt x="6621" y="1023"/>
                  </a:lnTo>
                  <a:lnTo>
                    <a:pt x="6659" y="1049"/>
                  </a:lnTo>
                  <a:lnTo>
                    <a:pt x="6709" y="1087"/>
                  </a:lnTo>
                  <a:lnTo>
                    <a:pt x="6785" y="1200"/>
                  </a:lnTo>
                  <a:lnTo>
                    <a:pt x="6861" y="1352"/>
                  </a:lnTo>
                  <a:lnTo>
                    <a:pt x="6949" y="1567"/>
                  </a:lnTo>
                  <a:lnTo>
                    <a:pt x="7025" y="1819"/>
                  </a:lnTo>
                  <a:lnTo>
                    <a:pt x="7025" y="1819"/>
                  </a:lnTo>
                  <a:lnTo>
                    <a:pt x="7025" y="1971"/>
                  </a:lnTo>
                  <a:lnTo>
                    <a:pt x="7012" y="2122"/>
                  </a:lnTo>
                  <a:lnTo>
                    <a:pt x="7000" y="2274"/>
                  </a:lnTo>
                  <a:lnTo>
                    <a:pt x="6962" y="2413"/>
                  </a:lnTo>
                  <a:lnTo>
                    <a:pt x="6886" y="2716"/>
                  </a:lnTo>
                  <a:lnTo>
                    <a:pt x="6810" y="2994"/>
                  </a:lnTo>
                  <a:lnTo>
                    <a:pt x="6810" y="2994"/>
                  </a:lnTo>
                  <a:lnTo>
                    <a:pt x="6696" y="3323"/>
                  </a:lnTo>
                  <a:lnTo>
                    <a:pt x="6583" y="3638"/>
                  </a:lnTo>
                  <a:lnTo>
                    <a:pt x="6444" y="3954"/>
                  </a:lnTo>
                  <a:lnTo>
                    <a:pt x="6305" y="4270"/>
                  </a:lnTo>
                  <a:lnTo>
                    <a:pt x="6305" y="4270"/>
                  </a:lnTo>
                  <a:lnTo>
                    <a:pt x="6267" y="4346"/>
                  </a:lnTo>
                  <a:lnTo>
                    <a:pt x="6254" y="4422"/>
                  </a:lnTo>
                  <a:lnTo>
                    <a:pt x="6254" y="4497"/>
                  </a:lnTo>
                  <a:lnTo>
                    <a:pt x="6280" y="4573"/>
                  </a:lnTo>
                  <a:lnTo>
                    <a:pt x="6305" y="4636"/>
                  </a:lnTo>
                  <a:lnTo>
                    <a:pt x="6343" y="4699"/>
                  </a:lnTo>
                  <a:lnTo>
                    <a:pt x="6393" y="4737"/>
                  </a:lnTo>
                  <a:lnTo>
                    <a:pt x="6456" y="4788"/>
                  </a:lnTo>
                  <a:lnTo>
                    <a:pt x="6520" y="4813"/>
                  </a:lnTo>
                  <a:lnTo>
                    <a:pt x="6583" y="4838"/>
                  </a:lnTo>
                  <a:lnTo>
                    <a:pt x="6646" y="4838"/>
                  </a:lnTo>
                  <a:lnTo>
                    <a:pt x="6722" y="4838"/>
                  </a:lnTo>
                  <a:lnTo>
                    <a:pt x="6785" y="4813"/>
                  </a:lnTo>
                  <a:lnTo>
                    <a:pt x="6848" y="4775"/>
                  </a:lnTo>
                  <a:lnTo>
                    <a:pt x="6911" y="4725"/>
                  </a:lnTo>
                  <a:lnTo>
                    <a:pt x="6962" y="4649"/>
                  </a:lnTo>
                  <a:lnTo>
                    <a:pt x="6962" y="4649"/>
                  </a:lnTo>
                  <a:lnTo>
                    <a:pt x="7265" y="4169"/>
                  </a:lnTo>
                  <a:lnTo>
                    <a:pt x="7568" y="3714"/>
                  </a:lnTo>
                  <a:lnTo>
                    <a:pt x="7732" y="3499"/>
                  </a:lnTo>
                  <a:lnTo>
                    <a:pt x="7909" y="3272"/>
                  </a:lnTo>
                  <a:lnTo>
                    <a:pt x="8086" y="3057"/>
                  </a:lnTo>
                  <a:lnTo>
                    <a:pt x="8288" y="2842"/>
                  </a:lnTo>
                  <a:lnTo>
                    <a:pt x="8288" y="2842"/>
                  </a:lnTo>
                  <a:lnTo>
                    <a:pt x="8566" y="2653"/>
                  </a:lnTo>
                  <a:lnTo>
                    <a:pt x="8705" y="2590"/>
                  </a:lnTo>
                  <a:lnTo>
                    <a:pt x="8819" y="2527"/>
                  </a:lnTo>
                  <a:lnTo>
                    <a:pt x="8933" y="2476"/>
                  </a:lnTo>
                  <a:lnTo>
                    <a:pt x="9034" y="2451"/>
                  </a:lnTo>
                  <a:lnTo>
                    <a:pt x="9135" y="2426"/>
                  </a:lnTo>
                  <a:lnTo>
                    <a:pt x="9223" y="2413"/>
                  </a:lnTo>
                  <a:lnTo>
                    <a:pt x="9299" y="2413"/>
                  </a:lnTo>
                  <a:lnTo>
                    <a:pt x="9375" y="2413"/>
                  </a:lnTo>
                  <a:lnTo>
                    <a:pt x="9438" y="2438"/>
                  </a:lnTo>
                  <a:lnTo>
                    <a:pt x="9488" y="2463"/>
                  </a:lnTo>
                  <a:lnTo>
                    <a:pt x="9539" y="2489"/>
                  </a:lnTo>
                  <a:lnTo>
                    <a:pt x="9577" y="2539"/>
                  </a:lnTo>
                  <a:lnTo>
                    <a:pt x="9615" y="2577"/>
                  </a:lnTo>
                  <a:lnTo>
                    <a:pt x="9640" y="2628"/>
                  </a:lnTo>
                  <a:lnTo>
                    <a:pt x="9678" y="2754"/>
                  </a:lnTo>
                  <a:lnTo>
                    <a:pt x="9691" y="2880"/>
                  </a:lnTo>
                  <a:lnTo>
                    <a:pt x="9678" y="3019"/>
                  </a:lnTo>
                  <a:lnTo>
                    <a:pt x="9640" y="3171"/>
                  </a:lnTo>
                  <a:lnTo>
                    <a:pt x="9590" y="3310"/>
                  </a:lnTo>
                  <a:lnTo>
                    <a:pt x="9514" y="3449"/>
                  </a:lnTo>
                  <a:lnTo>
                    <a:pt x="9413" y="3575"/>
                  </a:lnTo>
                  <a:lnTo>
                    <a:pt x="9299" y="3689"/>
                  </a:lnTo>
                  <a:lnTo>
                    <a:pt x="9299" y="3689"/>
                  </a:lnTo>
                  <a:lnTo>
                    <a:pt x="9147" y="3828"/>
                  </a:lnTo>
                  <a:lnTo>
                    <a:pt x="8983" y="3954"/>
                  </a:lnTo>
                  <a:lnTo>
                    <a:pt x="8819" y="4080"/>
                  </a:lnTo>
                  <a:lnTo>
                    <a:pt x="8655" y="4207"/>
                  </a:lnTo>
                  <a:lnTo>
                    <a:pt x="8655" y="4207"/>
                  </a:lnTo>
                  <a:lnTo>
                    <a:pt x="8440" y="4346"/>
                  </a:lnTo>
                  <a:lnTo>
                    <a:pt x="8225" y="4485"/>
                  </a:lnTo>
                  <a:lnTo>
                    <a:pt x="7783" y="4750"/>
                  </a:lnTo>
                  <a:lnTo>
                    <a:pt x="7315" y="4977"/>
                  </a:lnTo>
                  <a:lnTo>
                    <a:pt x="6861" y="5205"/>
                  </a:lnTo>
                  <a:lnTo>
                    <a:pt x="6861" y="5205"/>
                  </a:lnTo>
                  <a:lnTo>
                    <a:pt x="6722" y="5268"/>
                  </a:lnTo>
                  <a:lnTo>
                    <a:pt x="6659" y="5318"/>
                  </a:lnTo>
                  <a:lnTo>
                    <a:pt x="6621" y="5382"/>
                  </a:lnTo>
                  <a:lnTo>
                    <a:pt x="6621" y="5382"/>
                  </a:lnTo>
                  <a:lnTo>
                    <a:pt x="6557" y="5521"/>
                  </a:lnTo>
                  <a:lnTo>
                    <a:pt x="6469" y="5672"/>
                  </a:lnTo>
                  <a:lnTo>
                    <a:pt x="6393" y="5799"/>
                  </a:lnTo>
                  <a:lnTo>
                    <a:pt x="6305" y="5925"/>
                  </a:lnTo>
                  <a:lnTo>
                    <a:pt x="6204" y="6039"/>
                  </a:lnTo>
                  <a:lnTo>
                    <a:pt x="6103" y="6140"/>
                  </a:lnTo>
                  <a:lnTo>
                    <a:pt x="5989" y="6228"/>
                  </a:lnTo>
                  <a:lnTo>
                    <a:pt x="5875" y="6316"/>
                  </a:lnTo>
                  <a:lnTo>
                    <a:pt x="5762" y="6380"/>
                  </a:lnTo>
                  <a:lnTo>
                    <a:pt x="5635" y="6443"/>
                  </a:lnTo>
                  <a:lnTo>
                    <a:pt x="5496" y="6506"/>
                  </a:lnTo>
                  <a:lnTo>
                    <a:pt x="5357" y="6544"/>
                  </a:lnTo>
                  <a:lnTo>
                    <a:pt x="5206" y="6582"/>
                  </a:lnTo>
                  <a:lnTo>
                    <a:pt x="5054" y="6620"/>
                  </a:lnTo>
                  <a:lnTo>
                    <a:pt x="4902" y="6632"/>
                  </a:lnTo>
                  <a:lnTo>
                    <a:pt x="4738" y="6645"/>
                  </a:lnTo>
                  <a:lnTo>
                    <a:pt x="4738" y="6645"/>
                  </a:lnTo>
                  <a:lnTo>
                    <a:pt x="4498" y="6645"/>
                  </a:lnTo>
                  <a:lnTo>
                    <a:pt x="4283" y="6632"/>
                  </a:lnTo>
                  <a:lnTo>
                    <a:pt x="4094" y="6594"/>
                  </a:lnTo>
                  <a:lnTo>
                    <a:pt x="3942" y="6556"/>
                  </a:lnTo>
                  <a:lnTo>
                    <a:pt x="3816" y="6493"/>
                  </a:lnTo>
                  <a:lnTo>
                    <a:pt x="3702" y="6430"/>
                  </a:lnTo>
                  <a:lnTo>
                    <a:pt x="3626" y="6354"/>
                  </a:lnTo>
                  <a:lnTo>
                    <a:pt x="3576" y="6279"/>
                  </a:lnTo>
                  <a:lnTo>
                    <a:pt x="3538" y="6190"/>
                  </a:lnTo>
                  <a:lnTo>
                    <a:pt x="3525" y="6114"/>
                  </a:lnTo>
                  <a:lnTo>
                    <a:pt x="3538" y="6013"/>
                  </a:lnTo>
                  <a:lnTo>
                    <a:pt x="3563" y="5925"/>
                  </a:lnTo>
                  <a:lnTo>
                    <a:pt x="3614" y="5836"/>
                  </a:lnTo>
                  <a:lnTo>
                    <a:pt x="3677" y="5748"/>
                  </a:lnTo>
                  <a:lnTo>
                    <a:pt x="3753" y="5672"/>
                  </a:lnTo>
                  <a:lnTo>
                    <a:pt x="3841" y="5596"/>
                  </a:lnTo>
                  <a:lnTo>
                    <a:pt x="3841" y="5596"/>
                  </a:lnTo>
                  <a:lnTo>
                    <a:pt x="3980" y="5508"/>
                  </a:lnTo>
                  <a:lnTo>
                    <a:pt x="4119" y="5432"/>
                  </a:lnTo>
                  <a:lnTo>
                    <a:pt x="4271" y="5369"/>
                  </a:lnTo>
                  <a:lnTo>
                    <a:pt x="4422" y="5331"/>
                  </a:lnTo>
                  <a:lnTo>
                    <a:pt x="4587" y="5306"/>
                  </a:lnTo>
                  <a:lnTo>
                    <a:pt x="4738" y="5281"/>
                  </a:lnTo>
                  <a:lnTo>
                    <a:pt x="4902" y="5281"/>
                  </a:lnTo>
                  <a:lnTo>
                    <a:pt x="5054" y="5281"/>
                  </a:lnTo>
                  <a:lnTo>
                    <a:pt x="5218" y="5306"/>
                  </a:lnTo>
                  <a:lnTo>
                    <a:pt x="5383" y="5318"/>
                  </a:lnTo>
                  <a:lnTo>
                    <a:pt x="5698" y="5382"/>
                  </a:lnTo>
                  <a:lnTo>
                    <a:pt x="6014" y="5470"/>
                  </a:lnTo>
                  <a:lnTo>
                    <a:pt x="6317" y="5558"/>
                  </a:lnTo>
                  <a:lnTo>
                    <a:pt x="6317" y="5558"/>
                  </a:lnTo>
                  <a:lnTo>
                    <a:pt x="6381" y="5571"/>
                  </a:lnTo>
                  <a:lnTo>
                    <a:pt x="6431" y="5571"/>
                  </a:lnTo>
                  <a:lnTo>
                    <a:pt x="6482" y="5571"/>
                  </a:lnTo>
                  <a:lnTo>
                    <a:pt x="6520" y="5546"/>
                  </a:lnTo>
                  <a:lnTo>
                    <a:pt x="6557" y="5508"/>
                  </a:lnTo>
                  <a:lnTo>
                    <a:pt x="6595" y="5470"/>
                  </a:lnTo>
                  <a:lnTo>
                    <a:pt x="6621" y="5432"/>
                  </a:lnTo>
                  <a:lnTo>
                    <a:pt x="6633" y="5382"/>
                  </a:lnTo>
                  <a:lnTo>
                    <a:pt x="6646" y="5331"/>
                  </a:lnTo>
                  <a:lnTo>
                    <a:pt x="6646" y="5281"/>
                  </a:lnTo>
                  <a:lnTo>
                    <a:pt x="6633" y="5230"/>
                  </a:lnTo>
                  <a:lnTo>
                    <a:pt x="6621" y="5180"/>
                  </a:lnTo>
                  <a:lnTo>
                    <a:pt x="6595" y="5142"/>
                  </a:lnTo>
                  <a:lnTo>
                    <a:pt x="6557" y="5104"/>
                  </a:lnTo>
                  <a:lnTo>
                    <a:pt x="6520" y="5066"/>
                  </a:lnTo>
                  <a:lnTo>
                    <a:pt x="6456" y="5041"/>
                  </a:lnTo>
                  <a:lnTo>
                    <a:pt x="6456" y="5041"/>
                  </a:lnTo>
                  <a:lnTo>
                    <a:pt x="6456" y="5041"/>
                  </a:lnTo>
                  <a:lnTo>
                    <a:pt x="6077" y="4902"/>
                  </a:lnTo>
                  <a:lnTo>
                    <a:pt x="5711" y="4801"/>
                  </a:lnTo>
                  <a:lnTo>
                    <a:pt x="5521" y="4763"/>
                  </a:lnTo>
                  <a:lnTo>
                    <a:pt x="5345" y="4725"/>
                  </a:lnTo>
                  <a:lnTo>
                    <a:pt x="5155" y="4699"/>
                  </a:lnTo>
                  <a:lnTo>
                    <a:pt x="4978" y="4687"/>
                  </a:lnTo>
                  <a:lnTo>
                    <a:pt x="4789" y="4687"/>
                  </a:lnTo>
                  <a:lnTo>
                    <a:pt x="4612" y="4699"/>
                  </a:lnTo>
                  <a:lnTo>
                    <a:pt x="4435" y="4725"/>
                  </a:lnTo>
                  <a:lnTo>
                    <a:pt x="4246" y="4763"/>
                  </a:lnTo>
                  <a:lnTo>
                    <a:pt x="4069" y="4813"/>
                  </a:lnTo>
                  <a:lnTo>
                    <a:pt x="3879" y="4876"/>
                  </a:lnTo>
                  <a:lnTo>
                    <a:pt x="3702" y="4952"/>
                  </a:lnTo>
                  <a:lnTo>
                    <a:pt x="3513" y="5041"/>
                  </a:lnTo>
                  <a:lnTo>
                    <a:pt x="3513" y="5041"/>
                  </a:lnTo>
                  <a:lnTo>
                    <a:pt x="3399" y="5116"/>
                  </a:lnTo>
                  <a:lnTo>
                    <a:pt x="3273" y="5205"/>
                  </a:lnTo>
                  <a:lnTo>
                    <a:pt x="3146" y="5306"/>
                  </a:lnTo>
                  <a:lnTo>
                    <a:pt x="3033" y="5420"/>
                  </a:lnTo>
                  <a:lnTo>
                    <a:pt x="2932" y="5546"/>
                  </a:lnTo>
                  <a:lnTo>
                    <a:pt x="2894" y="5609"/>
                  </a:lnTo>
                  <a:lnTo>
                    <a:pt x="2868" y="5685"/>
                  </a:lnTo>
                  <a:lnTo>
                    <a:pt x="2856" y="5748"/>
                  </a:lnTo>
                  <a:lnTo>
                    <a:pt x="2856" y="5824"/>
                  </a:lnTo>
                  <a:lnTo>
                    <a:pt x="2856" y="5887"/>
                  </a:lnTo>
                  <a:lnTo>
                    <a:pt x="2881" y="5963"/>
                  </a:lnTo>
                  <a:lnTo>
                    <a:pt x="2881" y="5963"/>
                  </a:lnTo>
                  <a:lnTo>
                    <a:pt x="2970" y="6127"/>
                  </a:lnTo>
                  <a:lnTo>
                    <a:pt x="3058" y="6291"/>
                  </a:lnTo>
                  <a:lnTo>
                    <a:pt x="3159" y="6430"/>
                  </a:lnTo>
                  <a:lnTo>
                    <a:pt x="3260" y="6556"/>
                  </a:lnTo>
                  <a:lnTo>
                    <a:pt x="3374" y="6683"/>
                  </a:lnTo>
                  <a:lnTo>
                    <a:pt x="3487" y="6796"/>
                  </a:lnTo>
                  <a:lnTo>
                    <a:pt x="3614" y="6885"/>
                  </a:lnTo>
                  <a:lnTo>
                    <a:pt x="3740" y="6973"/>
                  </a:lnTo>
                  <a:lnTo>
                    <a:pt x="3879" y="7049"/>
                  </a:lnTo>
                  <a:lnTo>
                    <a:pt x="4018" y="7112"/>
                  </a:lnTo>
                  <a:lnTo>
                    <a:pt x="4157" y="7163"/>
                  </a:lnTo>
                  <a:lnTo>
                    <a:pt x="4296" y="7213"/>
                  </a:lnTo>
                  <a:lnTo>
                    <a:pt x="4448" y="7239"/>
                  </a:lnTo>
                  <a:lnTo>
                    <a:pt x="4599" y="7264"/>
                  </a:lnTo>
                  <a:lnTo>
                    <a:pt x="4751" y="7277"/>
                  </a:lnTo>
                  <a:lnTo>
                    <a:pt x="4902" y="7277"/>
                  </a:lnTo>
                  <a:lnTo>
                    <a:pt x="5054" y="7277"/>
                  </a:lnTo>
                  <a:lnTo>
                    <a:pt x="5206" y="7251"/>
                  </a:lnTo>
                  <a:lnTo>
                    <a:pt x="5357" y="7226"/>
                  </a:lnTo>
                  <a:lnTo>
                    <a:pt x="5509" y="7188"/>
                  </a:lnTo>
                  <a:lnTo>
                    <a:pt x="5648" y="7138"/>
                  </a:lnTo>
                  <a:lnTo>
                    <a:pt x="5799" y="7087"/>
                  </a:lnTo>
                  <a:lnTo>
                    <a:pt x="5951" y="7024"/>
                  </a:lnTo>
                  <a:lnTo>
                    <a:pt x="6090" y="6948"/>
                  </a:lnTo>
                  <a:lnTo>
                    <a:pt x="6229" y="6860"/>
                  </a:lnTo>
                  <a:lnTo>
                    <a:pt x="6368" y="6771"/>
                  </a:lnTo>
                  <a:lnTo>
                    <a:pt x="6494" y="6670"/>
                  </a:lnTo>
                  <a:lnTo>
                    <a:pt x="6621" y="6569"/>
                  </a:lnTo>
                  <a:lnTo>
                    <a:pt x="6747" y="6443"/>
                  </a:lnTo>
                  <a:lnTo>
                    <a:pt x="6861" y="6329"/>
                  </a:lnTo>
                  <a:lnTo>
                    <a:pt x="6962" y="6190"/>
                  </a:lnTo>
                  <a:lnTo>
                    <a:pt x="7075" y="6051"/>
                  </a:lnTo>
                  <a:lnTo>
                    <a:pt x="7075" y="6051"/>
                  </a:lnTo>
                  <a:lnTo>
                    <a:pt x="7139" y="5963"/>
                  </a:lnTo>
                  <a:lnTo>
                    <a:pt x="7227" y="5874"/>
                  </a:lnTo>
                  <a:lnTo>
                    <a:pt x="7315" y="5786"/>
                  </a:lnTo>
                  <a:lnTo>
                    <a:pt x="7417" y="5697"/>
                  </a:lnTo>
                  <a:lnTo>
                    <a:pt x="7631" y="5546"/>
                  </a:lnTo>
                  <a:lnTo>
                    <a:pt x="7884" y="5394"/>
                  </a:lnTo>
                  <a:lnTo>
                    <a:pt x="8149" y="5255"/>
                  </a:lnTo>
                  <a:lnTo>
                    <a:pt x="8427" y="5116"/>
                  </a:lnTo>
                  <a:lnTo>
                    <a:pt x="8996" y="4826"/>
                  </a:lnTo>
                  <a:lnTo>
                    <a:pt x="9274" y="4674"/>
                  </a:lnTo>
                  <a:lnTo>
                    <a:pt x="9526" y="4497"/>
                  </a:lnTo>
                  <a:lnTo>
                    <a:pt x="9779" y="4320"/>
                  </a:lnTo>
                  <a:lnTo>
                    <a:pt x="9880" y="4232"/>
                  </a:lnTo>
                  <a:lnTo>
                    <a:pt x="9981" y="4131"/>
                  </a:lnTo>
                  <a:lnTo>
                    <a:pt x="10082" y="4030"/>
                  </a:lnTo>
                  <a:lnTo>
                    <a:pt x="10171" y="3916"/>
                  </a:lnTo>
                  <a:lnTo>
                    <a:pt x="10246" y="3803"/>
                  </a:lnTo>
                  <a:lnTo>
                    <a:pt x="10310" y="3676"/>
                  </a:lnTo>
                  <a:lnTo>
                    <a:pt x="10360" y="3550"/>
                  </a:lnTo>
                  <a:lnTo>
                    <a:pt x="10398" y="3411"/>
                  </a:lnTo>
                  <a:lnTo>
                    <a:pt x="10436" y="3272"/>
                  </a:lnTo>
                  <a:lnTo>
                    <a:pt x="10449" y="3120"/>
                  </a:lnTo>
                  <a:lnTo>
                    <a:pt x="10449" y="3120"/>
                  </a:lnTo>
                  <a:lnTo>
                    <a:pt x="10449" y="2994"/>
                  </a:lnTo>
                  <a:lnTo>
                    <a:pt x="10423" y="2868"/>
                  </a:lnTo>
                  <a:lnTo>
                    <a:pt x="10398" y="2741"/>
                  </a:lnTo>
                  <a:lnTo>
                    <a:pt x="10360" y="2628"/>
                  </a:lnTo>
                  <a:lnTo>
                    <a:pt x="10297" y="2501"/>
                  </a:lnTo>
                  <a:lnTo>
                    <a:pt x="10234" y="2375"/>
                  </a:lnTo>
                  <a:lnTo>
                    <a:pt x="10158" y="2261"/>
                  </a:lnTo>
                  <a:lnTo>
                    <a:pt x="10082" y="2148"/>
                  </a:lnTo>
                  <a:lnTo>
                    <a:pt x="9981" y="2047"/>
                  </a:lnTo>
                  <a:lnTo>
                    <a:pt x="9880" y="1958"/>
                  </a:lnTo>
                  <a:lnTo>
                    <a:pt x="9779" y="1870"/>
                  </a:lnTo>
                  <a:lnTo>
                    <a:pt x="9665" y="1807"/>
                  </a:lnTo>
                  <a:lnTo>
                    <a:pt x="9539" y="1756"/>
                  </a:lnTo>
                  <a:lnTo>
                    <a:pt x="9425" y="1718"/>
                  </a:lnTo>
                  <a:lnTo>
                    <a:pt x="9286" y="1706"/>
                  </a:lnTo>
                  <a:lnTo>
                    <a:pt x="9160" y="1706"/>
                  </a:lnTo>
                  <a:lnTo>
                    <a:pt x="9160" y="1706"/>
                  </a:lnTo>
                  <a:lnTo>
                    <a:pt x="8895" y="1743"/>
                  </a:lnTo>
                  <a:lnTo>
                    <a:pt x="8655" y="1807"/>
                  </a:lnTo>
                  <a:lnTo>
                    <a:pt x="8427" y="1895"/>
                  </a:lnTo>
                  <a:lnTo>
                    <a:pt x="8212" y="2009"/>
                  </a:lnTo>
                  <a:lnTo>
                    <a:pt x="8010" y="2135"/>
                  </a:lnTo>
                  <a:lnTo>
                    <a:pt x="7821" y="2274"/>
                  </a:lnTo>
                  <a:lnTo>
                    <a:pt x="7631" y="2438"/>
                  </a:lnTo>
                  <a:lnTo>
                    <a:pt x="7454" y="2615"/>
                  </a:lnTo>
                  <a:lnTo>
                    <a:pt x="7290" y="2805"/>
                  </a:lnTo>
                  <a:lnTo>
                    <a:pt x="7139" y="3007"/>
                  </a:lnTo>
                  <a:lnTo>
                    <a:pt x="6987" y="3209"/>
                  </a:lnTo>
                  <a:lnTo>
                    <a:pt x="6835" y="3424"/>
                  </a:lnTo>
                  <a:lnTo>
                    <a:pt x="6557" y="3840"/>
                  </a:lnTo>
                  <a:lnTo>
                    <a:pt x="6305" y="4270"/>
                  </a:lnTo>
                  <a:lnTo>
                    <a:pt x="6305" y="4270"/>
                  </a:lnTo>
                  <a:lnTo>
                    <a:pt x="6962" y="4649"/>
                  </a:lnTo>
                  <a:lnTo>
                    <a:pt x="6962" y="4649"/>
                  </a:lnTo>
                  <a:lnTo>
                    <a:pt x="7164" y="4207"/>
                  </a:lnTo>
                  <a:lnTo>
                    <a:pt x="7290" y="3929"/>
                  </a:lnTo>
                  <a:lnTo>
                    <a:pt x="7404" y="3613"/>
                  </a:lnTo>
                  <a:lnTo>
                    <a:pt x="7518" y="3297"/>
                  </a:lnTo>
                  <a:lnTo>
                    <a:pt x="7619" y="2956"/>
                  </a:lnTo>
                  <a:lnTo>
                    <a:pt x="7707" y="2602"/>
                  </a:lnTo>
                  <a:lnTo>
                    <a:pt x="7770" y="2261"/>
                  </a:lnTo>
                  <a:lnTo>
                    <a:pt x="7783" y="2085"/>
                  </a:lnTo>
                  <a:lnTo>
                    <a:pt x="7796" y="1920"/>
                  </a:lnTo>
                  <a:lnTo>
                    <a:pt x="7808" y="1756"/>
                  </a:lnTo>
                  <a:lnTo>
                    <a:pt x="7796" y="1604"/>
                  </a:lnTo>
                  <a:lnTo>
                    <a:pt x="7783" y="1453"/>
                  </a:lnTo>
                  <a:lnTo>
                    <a:pt x="7758" y="1301"/>
                  </a:lnTo>
                  <a:lnTo>
                    <a:pt x="7720" y="1162"/>
                  </a:lnTo>
                  <a:lnTo>
                    <a:pt x="7669" y="1036"/>
                  </a:lnTo>
                  <a:lnTo>
                    <a:pt x="7606" y="910"/>
                  </a:lnTo>
                  <a:lnTo>
                    <a:pt x="7530" y="809"/>
                  </a:lnTo>
                  <a:lnTo>
                    <a:pt x="7442" y="708"/>
                  </a:lnTo>
                  <a:lnTo>
                    <a:pt x="7341" y="619"/>
                  </a:lnTo>
                  <a:lnTo>
                    <a:pt x="7214" y="543"/>
                  </a:lnTo>
                  <a:lnTo>
                    <a:pt x="7075" y="480"/>
                  </a:lnTo>
                  <a:lnTo>
                    <a:pt x="6924" y="442"/>
                  </a:lnTo>
                  <a:lnTo>
                    <a:pt x="6747" y="404"/>
                  </a:lnTo>
                  <a:lnTo>
                    <a:pt x="6747" y="404"/>
                  </a:lnTo>
                  <a:lnTo>
                    <a:pt x="6583" y="392"/>
                  </a:lnTo>
                  <a:lnTo>
                    <a:pt x="6431" y="404"/>
                  </a:lnTo>
                  <a:lnTo>
                    <a:pt x="6280" y="417"/>
                  </a:lnTo>
                  <a:lnTo>
                    <a:pt x="6153" y="455"/>
                  </a:lnTo>
                  <a:lnTo>
                    <a:pt x="6027" y="505"/>
                  </a:lnTo>
                  <a:lnTo>
                    <a:pt x="5913" y="569"/>
                  </a:lnTo>
                  <a:lnTo>
                    <a:pt x="5799" y="657"/>
                  </a:lnTo>
                  <a:lnTo>
                    <a:pt x="5698" y="745"/>
                  </a:lnTo>
                  <a:lnTo>
                    <a:pt x="5610" y="847"/>
                  </a:lnTo>
                  <a:lnTo>
                    <a:pt x="5521" y="948"/>
                  </a:lnTo>
                  <a:lnTo>
                    <a:pt x="5446" y="1074"/>
                  </a:lnTo>
                  <a:lnTo>
                    <a:pt x="5370" y="1200"/>
                  </a:lnTo>
                  <a:lnTo>
                    <a:pt x="5307" y="1339"/>
                  </a:lnTo>
                  <a:lnTo>
                    <a:pt x="5256" y="1478"/>
                  </a:lnTo>
                  <a:lnTo>
                    <a:pt x="5155" y="1781"/>
                  </a:lnTo>
                  <a:lnTo>
                    <a:pt x="5079" y="2110"/>
                  </a:lnTo>
                  <a:lnTo>
                    <a:pt x="5029" y="2438"/>
                  </a:lnTo>
                  <a:lnTo>
                    <a:pt x="4978" y="2767"/>
                  </a:lnTo>
                  <a:lnTo>
                    <a:pt x="4953" y="3095"/>
                  </a:lnTo>
                  <a:lnTo>
                    <a:pt x="4940" y="3411"/>
                  </a:lnTo>
                  <a:lnTo>
                    <a:pt x="4940" y="3701"/>
                  </a:lnTo>
                  <a:lnTo>
                    <a:pt x="4940" y="4219"/>
                  </a:lnTo>
                  <a:lnTo>
                    <a:pt x="4940" y="4219"/>
                  </a:lnTo>
                  <a:lnTo>
                    <a:pt x="4953" y="4308"/>
                  </a:lnTo>
                  <a:lnTo>
                    <a:pt x="4978" y="4384"/>
                  </a:lnTo>
                  <a:lnTo>
                    <a:pt x="5016" y="4447"/>
                  </a:lnTo>
                  <a:lnTo>
                    <a:pt x="5067" y="4497"/>
                  </a:lnTo>
                  <a:lnTo>
                    <a:pt x="5130" y="4548"/>
                  </a:lnTo>
                  <a:lnTo>
                    <a:pt x="5193" y="4573"/>
                  </a:lnTo>
                  <a:lnTo>
                    <a:pt x="5256" y="4586"/>
                  </a:lnTo>
                  <a:lnTo>
                    <a:pt x="5332" y="4598"/>
                  </a:lnTo>
                  <a:lnTo>
                    <a:pt x="5408" y="4586"/>
                  </a:lnTo>
                  <a:lnTo>
                    <a:pt x="5471" y="4573"/>
                  </a:lnTo>
                  <a:lnTo>
                    <a:pt x="5534" y="4548"/>
                  </a:lnTo>
                  <a:lnTo>
                    <a:pt x="5597" y="4497"/>
                  </a:lnTo>
                  <a:lnTo>
                    <a:pt x="5648" y="4447"/>
                  </a:lnTo>
                  <a:lnTo>
                    <a:pt x="5686" y="4384"/>
                  </a:lnTo>
                  <a:lnTo>
                    <a:pt x="5711" y="4308"/>
                  </a:lnTo>
                  <a:lnTo>
                    <a:pt x="5724" y="4219"/>
                  </a:lnTo>
                  <a:lnTo>
                    <a:pt x="5724" y="4219"/>
                  </a:lnTo>
                  <a:lnTo>
                    <a:pt x="5724" y="3714"/>
                  </a:lnTo>
                  <a:lnTo>
                    <a:pt x="5711" y="3398"/>
                  </a:lnTo>
                  <a:lnTo>
                    <a:pt x="5686" y="3057"/>
                  </a:lnTo>
                  <a:lnTo>
                    <a:pt x="5660" y="2691"/>
                  </a:lnTo>
                  <a:lnTo>
                    <a:pt x="5610" y="2312"/>
                  </a:lnTo>
                  <a:lnTo>
                    <a:pt x="5547" y="1933"/>
                  </a:lnTo>
                  <a:lnTo>
                    <a:pt x="5458" y="1567"/>
                  </a:lnTo>
                  <a:lnTo>
                    <a:pt x="5345" y="1213"/>
                  </a:lnTo>
                  <a:lnTo>
                    <a:pt x="5281" y="1049"/>
                  </a:lnTo>
                  <a:lnTo>
                    <a:pt x="5218" y="884"/>
                  </a:lnTo>
                  <a:lnTo>
                    <a:pt x="5142" y="733"/>
                  </a:lnTo>
                  <a:lnTo>
                    <a:pt x="5054" y="594"/>
                  </a:lnTo>
                  <a:lnTo>
                    <a:pt x="4966" y="468"/>
                  </a:lnTo>
                  <a:lnTo>
                    <a:pt x="4865" y="354"/>
                  </a:lnTo>
                  <a:lnTo>
                    <a:pt x="4763" y="253"/>
                  </a:lnTo>
                  <a:lnTo>
                    <a:pt x="4650" y="164"/>
                  </a:lnTo>
                  <a:lnTo>
                    <a:pt x="4523" y="101"/>
                  </a:lnTo>
                  <a:lnTo>
                    <a:pt x="4397" y="51"/>
                  </a:lnTo>
                  <a:lnTo>
                    <a:pt x="4246" y="13"/>
                  </a:lnTo>
                  <a:lnTo>
                    <a:pt x="4094" y="0"/>
                  </a:lnTo>
                  <a:lnTo>
                    <a:pt x="3942" y="0"/>
                  </a:lnTo>
                  <a:lnTo>
                    <a:pt x="3765" y="38"/>
                  </a:lnTo>
                  <a:lnTo>
                    <a:pt x="3765" y="38"/>
                  </a:lnTo>
                  <a:lnTo>
                    <a:pt x="3601" y="89"/>
                  </a:lnTo>
                  <a:lnTo>
                    <a:pt x="3450" y="152"/>
                  </a:lnTo>
                  <a:lnTo>
                    <a:pt x="3311" y="228"/>
                  </a:lnTo>
                  <a:lnTo>
                    <a:pt x="3197" y="316"/>
                  </a:lnTo>
                  <a:lnTo>
                    <a:pt x="3096" y="417"/>
                  </a:lnTo>
                  <a:lnTo>
                    <a:pt x="2995" y="531"/>
                  </a:lnTo>
                  <a:lnTo>
                    <a:pt x="2919" y="657"/>
                  </a:lnTo>
                  <a:lnTo>
                    <a:pt x="2843" y="796"/>
                  </a:lnTo>
                  <a:lnTo>
                    <a:pt x="2793" y="948"/>
                  </a:lnTo>
                  <a:lnTo>
                    <a:pt x="2742" y="1099"/>
                  </a:lnTo>
                  <a:lnTo>
                    <a:pt x="2704" y="1263"/>
                  </a:lnTo>
                  <a:lnTo>
                    <a:pt x="2679" y="1428"/>
                  </a:lnTo>
                  <a:lnTo>
                    <a:pt x="2666" y="1604"/>
                  </a:lnTo>
                  <a:lnTo>
                    <a:pt x="2654" y="1781"/>
                  </a:lnTo>
                  <a:lnTo>
                    <a:pt x="2666" y="2148"/>
                  </a:lnTo>
                  <a:lnTo>
                    <a:pt x="2692" y="2527"/>
                  </a:lnTo>
                  <a:lnTo>
                    <a:pt x="2742" y="2893"/>
                  </a:lnTo>
                  <a:lnTo>
                    <a:pt x="2818" y="3272"/>
                  </a:lnTo>
                  <a:lnTo>
                    <a:pt x="2894" y="3638"/>
                  </a:lnTo>
                  <a:lnTo>
                    <a:pt x="2982" y="3979"/>
                  </a:lnTo>
                  <a:lnTo>
                    <a:pt x="3071" y="4295"/>
                  </a:lnTo>
                  <a:lnTo>
                    <a:pt x="3235" y="4826"/>
                  </a:lnTo>
                  <a:lnTo>
                    <a:pt x="3235" y="4826"/>
                  </a:lnTo>
                  <a:lnTo>
                    <a:pt x="3260" y="4914"/>
                  </a:lnTo>
                  <a:lnTo>
                    <a:pt x="3311" y="4977"/>
                  </a:lnTo>
                  <a:lnTo>
                    <a:pt x="3374" y="5028"/>
                  </a:lnTo>
                  <a:lnTo>
                    <a:pt x="3437" y="5066"/>
                  </a:lnTo>
                  <a:lnTo>
                    <a:pt x="3500" y="5091"/>
                  </a:lnTo>
                  <a:lnTo>
                    <a:pt x="3576" y="5104"/>
                  </a:lnTo>
                  <a:lnTo>
                    <a:pt x="3639" y="5104"/>
                  </a:lnTo>
                  <a:lnTo>
                    <a:pt x="3715" y="5091"/>
                  </a:lnTo>
                  <a:lnTo>
                    <a:pt x="3791" y="5066"/>
                  </a:lnTo>
                  <a:lnTo>
                    <a:pt x="3841" y="5028"/>
                  </a:lnTo>
                  <a:lnTo>
                    <a:pt x="3904" y="4977"/>
                  </a:lnTo>
                  <a:lnTo>
                    <a:pt x="3942" y="4927"/>
                  </a:lnTo>
                  <a:lnTo>
                    <a:pt x="3980" y="4864"/>
                  </a:lnTo>
                  <a:lnTo>
                    <a:pt x="3993" y="4788"/>
                  </a:lnTo>
                  <a:lnTo>
                    <a:pt x="4005" y="4712"/>
                  </a:lnTo>
                  <a:lnTo>
                    <a:pt x="3980" y="4624"/>
                  </a:lnTo>
                  <a:lnTo>
                    <a:pt x="3980" y="4624"/>
                  </a:lnTo>
                  <a:lnTo>
                    <a:pt x="3816" y="4080"/>
                  </a:lnTo>
                  <a:lnTo>
                    <a:pt x="3715" y="3790"/>
                  </a:lnTo>
                  <a:lnTo>
                    <a:pt x="3601" y="3512"/>
                  </a:lnTo>
                  <a:lnTo>
                    <a:pt x="3475" y="3221"/>
                  </a:lnTo>
                  <a:lnTo>
                    <a:pt x="3336" y="2931"/>
                  </a:lnTo>
                  <a:lnTo>
                    <a:pt x="3184" y="2666"/>
                  </a:lnTo>
                  <a:lnTo>
                    <a:pt x="3007" y="2400"/>
                  </a:lnTo>
                  <a:lnTo>
                    <a:pt x="2831" y="2160"/>
                  </a:lnTo>
                  <a:lnTo>
                    <a:pt x="2729" y="2047"/>
                  </a:lnTo>
                  <a:lnTo>
                    <a:pt x="2628" y="1946"/>
                  </a:lnTo>
                  <a:lnTo>
                    <a:pt x="2515" y="1844"/>
                  </a:lnTo>
                  <a:lnTo>
                    <a:pt x="2401" y="1756"/>
                  </a:lnTo>
                  <a:lnTo>
                    <a:pt x="2287" y="1680"/>
                  </a:lnTo>
                  <a:lnTo>
                    <a:pt x="2174" y="1604"/>
                  </a:lnTo>
                  <a:lnTo>
                    <a:pt x="2047" y="1541"/>
                  </a:lnTo>
                  <a:lnTo>
                    <a:pt x="1921" y="1478"/>
                  </a:lnTo>
                  <a:lnTo>
                    <a:pt x="1782" y="1440"/>
                  </a:lnTo>
                  <a:lnTo>
                    <a:pt x="1643" y="1402"/>
                  </a:lnTo>
                  <a:lnTo>
                    <a:pt x="1504" y="1390"/>
                  </a:lnTo>
                  <a:lnTo>
                    <a:pt x="1352" y="1377"/>
                  </a:lnTo>
                  <a:lnTo>
                    <a:pt x="1201" y="1377"/>
                  </a:lnTo>
                  <a:lnTo>
                    <a:pt x="1037" y="1402"/>
                  </a:lnTo>
                  <a:lnTo>
                    <a:pt x="1037" y="1402"/>
                  </a:lnTo>
                  <a:lnTo>
                    <a:pt x="910" y="1428"/>
                  </a:lnTo>
                  <a:lnTo>
                    <a:pt x="797" y="1466"/>
                  </a:lnTo>
                  <a:lnTo>
                    <a:pt x="683" y="1529"/>
                  </a:lnTo>
                  <a:lnTo>
                    <a:pt x="569" y="1592"/>
                  </a:lnTo>
                  <a:lnTo>
                    <a:pt x="468" y="1668"/>
                  </a:lnTo>
                  <a:lnTo>
                    <a:pt x="380" y="1756"/>
                  </a:lnTo>
                  <a:lnTo>
                    <a:pt x="291" y="1857"/>
                  </a:lnTo>
                  <a:lnTo>
                    <a:pt x="215" y="1958"/>
                  </a:lnTo>
                  <a:lnTo>
                    <a:pt x="152" y="2072"/>
                  </a:lnTo>
                  <a:lnTo>
                    <a:pt x="102" y="2198"/>
                  </a:lnTo>
                  <a:lnTo>
                    <a:pt x="51" y="2312"/>
                  </a:lnTo>
                  <a:lnTo>
                    <a:pt x="26" y="2438"/>
                  </a:lnTo>
                  <a:lnTo>
                    <a:pt x="13" y="2565"/>
                  </a:lnTo>
                  <a:lnTo>
                    <a:pt x="1" y="2691"/>
                  </a:lnTo>
                  <a:lnTo>
                    <a:pt x="13" y="2817"/>
                  </a:lnTo>
                  <a:lnTo>
                    <a:pt x="39" y="2944"/>
                  </a:lnTo>
                  <a:lnTo>
                    <a:pt x="39" y="2944"/>
                  </a:lnTo>
                  <a:lnTo>
                    <a:pt x="114" y="3184"/>
                  </a:lnTo>
                  <a:lnTo>
                    <a:pt x="215" y="3424"/>
                  </a:lnTo>
                  <a:lnTo>
                    <a:pt x="316" y="3664"/>
                  </a:lnTo>
                  <a:lnTo>
                    <a:pt x="443" y="3878"/>
                  </a:lnTo>
                  <a:lnTo>
                    <a:pt x="582" y="4093"/>
                  </a:lnTo>
                  <a:lnTo>
                    <a:pt x="746" y="4295"/>
                  </a:lnTo>
                  <a:lnTo>
                    <a:pt x="910" y="4497"/>
                  </a:lnTo>
                  <a:lnTo>
                    <a:pt x="1074" y="4687"/>
                  </a:lnTo>
                  <a:lnTo>
                    <a:pt x="1264" y="4864"/>
                  </a:lnTo>
                  <a:lnTo>
                    <a:pt x="1453" y="5041"/>
                  </a:lnTo>
                  <a:lnTo>
                    <a:pt x="1656" y="5205"/>
                  </a:lnTo>
                  <a:lnTo>
                    <a:pt x="1858" y="5369"/>
                  </a:lnTo>
                  <a:lnTo>
                    <a:pt x="2073" y="5521"/>
                  </a:lnTo>
                  <a:lnTo>
                    <a:pt x="2275" y="5672"/>
                  </a:lnTo>
                  <a:lnTo>
                    <a:pt x="2704" y="5937"/>
                  </a:lnTo>
                  <a:lnTo>
                    <a:pt x="2704" y="5937"/>
                  </a:lnTo>
                  <a:lnTo>
                    <a:pt x="2780" y="5975"/>
                  </a:lnTo>
                  <a:lnTo>
                    <a:pt x="2843" y="5988"/>
                  </a:lnTo>
                  <a:lnTo>
                    <a:pt x="2906" y="5988"/>
                  </a:lnTo>
                  <a:lnTo>
                    <a:pt x="2970" y="5975"/>
                  </a:lnTo>
                  <a:lnTo>
                    <a:pt x="3020" y="5950"/>
                  </a:lnTo>
                  <a:lnTo>
                    <a:pt x="3083" y="5925"/>
                  </a:lnTo>
                  <a:lnTo>
                    <a:pt x="3134" y="5874"/>
                  </a:lnTo>
                  <a:lnTo>
                    <a:pt x="3172" y="5836"/>
                  </a:lnTo>
                  <a:lnTo>
                    <a:pt x="3210" y="5786"/>
                  </a:lnTo>
                  <a:lnTo>
                    <a:pt x="3235" y="5723"/>
                  </a:lnTo>
                  <a:lnTo>
                    <a:pt x="3247" y="5660"/>
                  </a:lnTo>
                  <a:lnTo>
                    <a:pt x="3260" y="5609"/>
                  </a:lnTo>
                  <a:lnTo>
                    <a:pt x="3247" y="5546"/>
                  </a:lnTo>
                  <a:lnTo>
                    <a:pt x="3235" y="5483"/>
                  </a:lnTo>
                  <a:lnTo>
                    <a:pt x="3197" y="5432"/>
                  </a:lnTo>
                  <a:lnTo>
                    <a:pt x="3146" y="5382"/>
                  </a:lnTo>
                  <a:lnTo>
                    <a:pt x="3146" y="5382"/>
                  </a:lnTo>
                  <a:lnTo>
                    <a:pt x="2692" y="5028"/>
                  </a:lnTo>
                  <a:lnTo>
                    <a:pt x="2262" y="4674"/>
                  </a:lnTo>
                  <a:lnTo>
                    <a:pt x="1845" y="4308"/>
                  </a:lnTo>
                  <a:lnTo>
                    <a:pt x="1630" y="4106"/>
                  </a:lnTo>
                  <a:lnTo>
                    <a:pt x="1441" y="3904"/>
                  </a:lnTo>
                  <a:lnTo>
                    <a:pt x="1441" y="3904"/>
                  </a:lnTo>
                  <a:lnTo>
                    <a:pt x="1302" y="3790"/>
                  </a:lnTo>
                  <a:lnTo>
                    <a:pt x="1176" y="3664"/>
                  </a:lnTo>
                  <a:lnTo>
                    <a:pt x="1062" y="3512"/>
                  </a:lnTo>
                  <a:lnTo>
                    <a:pt x="948" y="3348"/>
                  </a:lnTo>
                  <a:lnTo>
                    <a:pt x="847" y="3184"/>
                  </a:lnTo>
                  <a:lnTo>
                    <a:pt x="771" y="3019"/>
                  </a:lnTo>
                  <a:lnTo>
                    <a:pt x="708" y="2855"/>
                  </a:lnTo>
                  <a:lnTo>
                    <a:pt x="670" y="2691"/>
                  </a:lnTo>
                  <a:lnTo>
                    <a:pt x="670" y="2552"/>
                  </a:lnTo>
                  <a:lnTo>
                    <a:pt x="683" y="2489"/>
                  </a:lnTo>
                  <a:lnTo>
                    <a:pt x="695" y="2426"/>
                  </a:lnTo>
                  <a:lnTo>
                    <a:pt x="721" y="2362"/>
                  </a:lnTo>
                  <a:lnTo>
                    <a:pt x="759" y="2312"/>
                  </a:lnTo>
                  <a:lnTo>
                    <a:pt x="809" y="2261"/>
                  </a:lnTo>
                  <a:lnTo>
                    <a:pt x="860" y="2223"/>
                  </a:lnTo>
                  <a:lnTo>
                    <a:pt x="923" y="2198"/>
                  </a:lnTo>
                  <a:lnTo>
                    <a:pt x="999" y="2173"/>
                  </a:lnTo>
                  <a:lnTo>
                    <a:pt x="1087" y="2160"/>
                  </a:lnTo>
                  <a:lnTo>
                    <a:pt x="1188" y="2148"/>
                  </a:lnTo>
                  <a:lnTo>
                    <a:pt x="1314" y="2148"/>
                  </a:lnTo>
                  <a:lnTo>
                    <a:pt x="1441" y="2160"/>
                  </a:lnTo>
                  <a:lnTo>
                    <a:pt x="1580" y="2186"/>
                  </a:lnTo>
                  <a:lnTo>
                    <a:pt x="1731" y="2223"/>
                  </a:lnTo>
                  <a:lnTo>
                    <a:pt x="1731" y="2223"/>
                  </a:lnTo>
                  <a:lnTo>
                    <a:pt x="1845" y="2299"/>
                  </a:lnTo>
                  <a:lnTo>
                    <a:pt x="1946" y="2375"/>
                  </a:lnTo>
                  <a:lnTo>
                    <a:pt x="2035" y="2463"/>
                  </a:lnTo>
                  <a:lnTo>
                    <a:pt x="2123" y="2565"/>
                  </a:lnTo>
                  <a:lnTo>
                    <a:pt x="2211" y="2653"/>
                  </a:lnTo>
                  <a:lnTo>
                    <a:pt x="2287" y="2767"/>
                  </a:lnTo>
                  <a:lnTo>
                    <a:pt x="2439" y="2981"/>
                  </a:lnTo>
                  <a:lnTo>
                    <a:pt x="2439" y="2981"/>
                  </a:lnTo>
                  <a:lnTo>
                    <a:pt x="2565" y="3196"/>
                  </a:lnTo>
                  <a:lnTo>
                    <a:pt x="2692" y="3411"/>
                  </a:lnTo>
                  <a:lnTo>
                    <a:pt x="2805" y="3638"/>
                  </a:lnTo>
                  <a:lnTo>
                    <a:pt x="2906" y="3878"/>
                  </a:lnTo>
                  <a:lnTo>
                    <a:pt x="2995" y="4106"/>
                  </a:lnTo>
                  <a:lnTo>
                    <a:pt x="3083" y="4346"/>
                  </a:lnTo>
                  <a:lnTo>
                    <a:pt x="3235" y="4826"/>
                  </a:lnTo>
                  <a:lnTo>
                    <a:pt x="3235" y="4826"/>
                  </a:lnTo>
                  <a:lnTo>
                    <a:pt x="3980" y="4624"/>
                  </a:lnTo>
                  <a:lnTo>
                    <a:pt x="3980" y="4624"/>
                  </a:lnTo>
                  <a:lnTo>
                    <a:pt x="3866" y="4219"/>
                  </a:lnTo>
                  <a:lnTo>
                    <a:pt x="3753" y="3803"/>
                  </a:lnTo>
                  <a:lnTo>
                    <a:pt x="3652" y="3386"/>
                  </a:lnTo>
                  <a:lnTo>
                    <a:pt x="3563" y="2956"/>
                  </a:lnTo>
                  <a:lnTo>
                    <a:pt x="3513" y="2527"/>
                  </a:lnTo>
                  <a:lnTo>
                    <a:pt x="3487" y="2312"/>
                  </a:lnTo>
                  <a:lnTo>
                    <a:pt x="3475" y="2097"/>
                  </a:lnTo>
                  <a:lnTo>
                    <a:pt x="3475" y="1882"/>
                  </a:lnTo>
                  <a:lnTo>
                    <a:pt x="3487" y="1668"/>
                  </a:lnTo>
                  <a:lnTo>
                    <a:pt x="3513" y="1453"/>
                  </a:lnTo>
                  <a:lnTo>
                    <a:pt x="3538" y="1251"/>
                  </a:lnTo>
                  <a:lnTo>
                    <a:pt x="3538" y="1251"/>
                  </a:lnTo>
                  <a:lnTo>
                    <a:pt x="3563" y="1124"/>
                  </a:lnTo>
                  <a:lnTo>
                    <a:pt x="3589" y="1023"/>
                  </a:lnTo>
                  <a:lnTo>
                    <a:pt x="3626" y="935"/>
                  </a:lnTo>
                  <a:lnTo>
                    <a:pt x="3664" y="872"/>
                  </a:lnTo>
                  <a:lnTo>
                    <a:pt x="3702" y="821"/>
                  </a:lnTo>
                  <a:lnTo>
                    <a:pt x="3740" y="783"/>
                  </a:lnTo>
                  <a:lnTo>
                    <a:pt x="3791" y="758"/>
                  </a:lnTo>
                  <a:lnTo>
                    <a:pt x="3829" y="745"/>
                  </a:lnTo>
                  <a:lnTo>
                    <a:pt x="3879" y="745"/>
                  </a:lnTo>
                  <a:lnTo>
                    <a:pt x="3930" y="771"/>
                  </a:lnTo>
                  <a:lnTo>
                    <a:pt x="3968" y="796"/>
                  </a:lnTo>
                  <a:lnTo>
                    <a:pt x="4018" y="821"/>
                  </a:lnTo>
                  <a:lnTo>
                    <a:pt x="4119" y="922"/>
                  </a:lnTo>
                  <a:lnTo>
                    <a:pt x="4220" y="1036"/>
                  </a:lnTo>
                  <a:lnTo>
                    <a:pt x="4321" y="1175"/>
                  </a:lnTo>
                  <a:lnTo>
                    <a:pt x="4410" y="1314"/>
                  </a:lnTo>
                  <a:lnTo>
                    <a:pt x="4574" y="1604"/>
                  </a:lnTo>
                  <a:lnTo>
                    <a:pt x="4688" y="1819"/>
                  </a:lnTo>
                  <a:lnTo>
                    <a:pt x="4726" y="1908"/>
                  </a:lnTo>
                  <a:lnTo>
                    <a:pt x="4726" y="1908"/>
                  </a:lnTo>
                  <a:lnTo>
                    <a:pt x="4789" y="2186"/>
                  </a:lnTo>
                  <a:lnTo>
                    <a:pt x="4839" y="2463"/>
                  </a:lnTo>
                  <a:lnTo>
                    <a:pt x="4877" y="2741"/>
                  </a:lnTo>
                  <a:lnTo>
                    <a:pt x="4902" y="3019"/>
                  </a:lnTo>
                  <a:lnTo>
                    <a:pt x="4902" y="3019"/>
                  </a:lnTo>
                  <a:lnTo>
                    <a:pt x="4928" y="3310"/>
                  </a:lnTo>
                  <a:lnTo>
                    <a:pt x="4940" y="3613"/>
                  </a:lnTo>
                  <a:lnTo>
                    <a:pt x="4940" y="3916"/>
                  </a:lnTo>
                  <a:lnTo>
                    <a:pt x="4940" y="4219"/>
                  </a:lnTo>
                  <a:lnTo>
                    <a:pt x="4940" y="4219"/>
                  </a:lnTo>
                  <a:lnTo>
                    <a:pt x="5724" y="4219"/>
                  </a:lnTo>
                  <a:lnTo>
                    <a:pt x="5724" y="4219"/>
                  </a:lnTo>
                  <a:lnTo>
                    <a:pt x="5711" y="3929"/>
                  </a:lnTo>
                  <a:lnTo>
                    <a:pt x="5724" y="3626"/>
                  </a:lnTo>
                  <a:lnTo>
                    <a:pt x="5736" y="3335"/>
                  </a:lnTo>
                  <a:lnTo>
                    <a:pt x="5762" y="3032"/>
                  </a:lnTo>
                  <a:lnTo>
                    <a:pt x="5799" y="2741"/>
                  </a:lnTo>
                  <a:lnTo>
                    <a:pt x="5837" y="2451"/>
                  </a:lnTo>
                  <a:lnTo>
                    <a:pt x="5901" y="2160"/>
                  </a:lnTo>
                  <a:lnTo>
                    <a:pt x="5964" y="1870"/>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8" name="Google Shape;328;p48"/>
          <p:cNvGrpSpPr/>
          <p:nvPr/>
        </p:nvGrpSpPr>
        <p:grpSpPr>
          <a:xfrm>
            <a:off x="4489585" y="2692624"/>
            <a:ext cx="164829" cy="397626"/>
            <a:chOff x="4444536" y="2965201"/>
            <a:chExt cx="254995" cy="615140"/>
          </a:xfrm>
        </p:grpSpPr>
        <p:sp>
          <p:nvSpPr>
            <p:cNvPr id="329" name="Google Shape;329;p48"/>
            <p:cNvSpPr/>
            <p:nvPr/>
          </p:nvSpPr>
          <p:spPr>
            <a:xfrm rot="10800000">
              <a:off x="4580827" y="3124739"/>
              <a:ext cx="118704" cy="357566"/>
            </a:xfrm>
            <a:custGeom>
              <a:avLst/>
              <a:gdLst/>
              <a:ahLst/>
              <a:cxnLst/>
              <a:rect l="l" t="t" r="r" b="b"/>
              <a:pathLst>
                <a:path w="13215" h="39807" extrusionOk="0">
                  <a:moveTo>
                    <a:pt x="9766" y="24129"/>
                  </a:moveTo>
                  <a:lnTo>
                    <a:pt x="9867" y="24142"/>
                  </a:lnTo>
                  <a:lnTo>
                    <a:pt x="9968" y="24167"/>
                  </a:lnTo>
                  <a:lnTo>
                    <a:pt x="10069" y="24217"/>
                  </a:lnTo>
                  <a:lnTo>
                    <a:pt x="10183" y="24268"/>
                  </a:lnTo>
                  <a:lnTo>
                    <a:pt x="10296" y="24344"/>
                  </a:lnTo>
                  <a:lnTo>
                    <a:pt x="10536" y="24533"/>
                  </a:lnTo>
                  <a:lnTo>
                    <a:pt x="10777" y="24761"/>
                  </a:lnTo>
                  <a:lnTo>
                    <a:pt x="10991" y="24988"/>
                  </a:lnTo>
                  <a:lnTo>
                    <a:pt x="11181" y="25241"/>
                  </a:lnTo>
                  <a:lnTo>
                    <a:pt x="11345" y="25493"/>
                  </a:lnTo>
                  <a:lnTo>
                    <a:pt x="11484" y="25759"/>
                  </a:lnTo>
                  <a:lnTo>
                    <a:pt x="11598" y="26024"/>
                  </a:lnTo>
                  <a:lnTo>
                    <a:pt x="11686" y="26302"/>
                  </a:lnTo>
                  <a:lnTo>
                    <a:pt x="11762" y="26580"/>
                  </a:lnTo>
                  <a:lnTo>
                    <a:pt x="11812" y="26870"/>
                  </a:lnTo>
                  <a:lnTo>
                    <a:pt x="11838" y="27161"/>
                  </a:lnTo>
                  <a:lnTo>
                    <a:pt x="11850" y="27451"/>
                  </a:lnTo>
                  <a:lnTo>
                    <a:pt x="11850" y="27755"/>
                  </a:lnTo>
                  <a:lnTo>
                    <a:pt x="11838" y="28045"/>
                  </a:lnTo>
                  <a:lnTo>
                    <a:pt x="11812" y="28348"/>
                  </a:lnTo>
                  <a:lnTo>
                    <a:pt x="11775" y="28639"/>
                  </a:lnTo>
                  <a:lnTo>
                    <a:pt x="11737" y="28942"/>
                  </a:lnTo>
                  <a:lnTo>
                    <a:pt x="11610" y="29586"/>
                  </a:lnTo>
                  <a:lnTo>
                    <a:pt x="11471" y="30218"/>
                  </a:lnTo>
                  <a:lnTo>
                    <a:pt x="11307" y="30824"/>
                  </a:lnTo>
                  <a:lnTo>
                    <a:pt x="11118" y="31431"/>
                  </a:lnTo>
                  <a:lnTo>
                    <a:pt x="10903" y="32024"/>
                  </a:lnTo>
                  <a:lnTo>
                    <a:pt x="10663" y="32606"/>
                  </a:lnTo>
                  <a:lnTo>
                    <a:pt x="10385" y="33174"/>
                  </a:lnTo>
                  <a:lnTo>
                    <a:pt x="10094" y="33717"/>
                  </a:lnTo>
                  <a:lnTo>
                    <a:pt x="9778" y="34260"/>
                  </a:lnTo>
                  <a:lnTo>
                    <a:pt x="9437" y="34778"/>
                  </a:lnTo>
                  <a:lnTo>
                    <a:pt x="9071" y="35284"/>
                  </a:lnTo>
                  <a:lnTo>
                    <a:pt x="8679" y="35776"/>
                  </a:lnTo>
                  <a:lnTo>
                    <a:pt x="8250" y="36256"/>
                  </a:lnTo>
                  <a:lnTo>
                    <a:pt x="7808" y="36724"/>
                  </a:lnTo>
                  <a:lnTo>
                    <a:pt x="7328" y="37166"/>
                  </a:lnTo>
                  <a:lnTo>
                    <a:pt x="6835" y="37595"/>
                  </a:lnTo>
                  <a:lnTo>
                    <a:pt x="6620" y="37760"/>
                  </a:lnTo>
                  <a:lnTo>
                    <a:pt x="6405" y="37924"/>
                  </a:lnTo>
                  <a:lnTo>
                    <a:pt x="6178" y="38075"/>
                  </a:lnTo>
                  <a:lnTo>
                    <a:pt x="5950" y="38214"/>
                  </a:lnTo>
                  <a:lnTo>
                    <a:pt x="5685" y="38366"/>
                  </a:lnTo>
                  <a:lnTo>
                    <a:pt x="5420" y="38492"/>
                  </a:lnTo>
                  <a:lnTo>
                    <a:pt x="5167" y="38606"/>
                  </a:lnTo>
                  <a:lnTo>
                    <a:pt x="4915" y="38707"/>
                  </a:lnTo>
                  <a:lnTo>
                    <a:pt x="4662" y="38783"/>
                  </a:lnTo>
                  <a:lnTo>
                    <a:pt x="4422" y="38846"/>
                  </a:lnTo>
                  <a:lnTo>
                    <a:pt x="4182" y="38897"/>
                  </a:lnTo>
                  <a:lnTo>
                    <a:pt x="3954" y="38934"/>
                  </a:lnTo>
                  <a:lnTo>
                    <a:pt x="3727" y="38947"/>
                  </a:lnTo>
                  <a:lnTo>
                    <a:pt x="3512" y="38947"/>
                  </a:lnTo>
                  <a:lnTo>
                    <a:pt x="3297" y="38934"/>
                  </a:lnTo>
                  <a:lnTo>
                    <a:pt x="3095" y="38909"/>
                  </a:lnTo>
                  <a:lnTo>
                    <a:pt x="2906" y="38871"/>
                  </a:lnTo>
                  <a:lnTo>
                    <a:pt x="2716" y="38808"/>
                  </a:lnTo>
                  <a:lnTo>
                    <a:pt x="2527" y="38732"/>
                  </a:lnTo>
                  <a:lnTo>
                    <a:pt x="2363" y="38644"/>
                  </a:lnTo>
                  <a:lnTo>
                    <a:pt x="2198" y="38543"/>
                  </a:lnTo>
                  <a:lnTo>
                    <a:pt x="2047" y="38429"/>
                  </a:lnTo>
                  <a:lnTo>
                    <a:pt x="1895" y="38290"/>
                  </a:lnTo>
                  <a:lnTo>
                    <a:pt x="1756" y="38151"/>
                  </a:lnTo>
                  <a:lnTo>
                    <a:pt x="1630" y="37987"/>
                  </a:lnTo>
                  <a:lnTo>
                    <a:pt x="1516" y="37810"/>
                  </a:lnTo>
                  <a:lnTo>
                    <a:pt x="1415" y="37633"/>
                  </a:lnTo>
                  <a:lnTo>
                    <a:pt x="1314" y="37431"/>
                  </a:lnTo>
                  <a:lnTo>
                    <a:pt x="1238" y="37216"/>
                  </a:lnTo>
                  <a:lnTo>
                    <a:pt x="1162" y="36989"/>
                  </a:lnTo>
                  <a:lnTo>
                    <a:pt x="1099" y="36749"/>
                  </a:lnTo>
                  <a:lnTo>
                    <a:pt x="1049" y="36496"/>
                  </a:lnTo>
                  <a:lnTo>
                    <a:pt x="1011" y="36231"/>
                  </a:lnTo>
                  <a:lnTo>
                    <a:pt x="985" y="35953"/>
                  </a:lnTo>
                  <a:lnTo>
                    <a:pt x="985" y="35663"/>
                  </a:lnTo>
                  <a:lnTo>
                    <a:pt x="985" y="35359"/>
                  </a:lnTo>
                  <a:lnTo>
                    <a:pt x="998" y="34943"/>
                  </a:lnTo>
                  <a:lnTo>
                    <a:pt x="1023" y="34526"/>
                  </a:lnTo>
                  <a:lnTo>
                    <a:pt x="1074" y="34121"/>
                  </a:lnTo>
                  <a:lnTo>
                    <a:pt x="1124" y="33717"/>
                  </a:lnTo>
                  <a:lnTo>
                    <a:pt x="1175" y="33326"/>
                  </a:lnTo>
                  <a:lnTo>
                    <a:pt x="1251" y="32934"/>
                  </a:lnTo>
                  <a:lnTo>
                    <a:pt x="1339" y="32555"/>
                  </a:lnTo>
                  <a:lnTo>
                    <a:pt x="1428" y="32176"/>
                  </a:lnTo>
                  <a:lnTo>
                    <a:pt x="1529" y="31797"/>
                  </a:lnTo>
                  <a:lnTo>
                    <a:pt x="1642" y="31431"/>
                  </a:lnTo>
                  <a:lnTo>
                    <a:pt x="1769" y="31077"/>
                  </a:lnTo>
                  <a:lnTo>
                    <a:pt x="1908" y="30711"/>
                  </a:lnTo>
                  <a:lnTo>
                    <a:pt x="2059" y="30370"/>
                  </a:lnTo>
                  <a:lnTo>
                    <a:pt x="2211" y="30016"/>
                  </a:lnTo>
                  <a:lnTo>
                    <a:pt x="2375" y="29687"/>
                  </a:lnTo>
                  <a:lnTo>
                    <a:pt x="2552" y="29346"/>
                  </a:lnTo>
                  <a:lnTo>
                    <a:pt x="2742" y="29018"/>
                  </a:lnTo>
                  <a:lnTo>
                    <a:pt x="2944" y="28702"/>
                  </a:lnTo>
                  <a:lnTo>
                    <a:pt x="3158" y="28386"/>
                  </a:lnTo>
                  <a:lnTo>
                    <a:pt x="3373" y="28083"/>
                  </a:lnTo>
                  <a:lnTo>
                    <a:pt x="3601" y="27780"/>
                  </a:lnTo>
                  <a:lnTo>
                    <a:pt x="3853" y="27477"/>
                  </a:lnTo>
                  <a:lnTo>
                    <a:pt x="4106" y="27186"/>
                  </a:lnTo>
                  <a:lnTo>
                    <a:pt x="4359" y="26896"/>
                  </a:lnTo>
                  <a:lnTo>
                    <a:pt x="4637" y="26618"/>
                  </a:lnTo>
                  <a:lnTo>
                    <a:pt x="4915" y="26340"/>
                  </a:lnTo>
                  <a:lnTo>
                    <a:pt x="5218" y="26074"/>
                  </a:lnTo>
                  <a:lnTo>
                    <a:pt x="5521" y="25809"/>
                  </a:lnTo>
                  <a:lnTo>
                    <a:pt x="5837" y="25557"/>
                  </a:lnTo>
                  <a:lnTo>
                    <a:pt x="6153" y="25304"/>
                  </a:lnTo>
                  <a:lnTo>
                    <a:pt x="6494" y="25064"/>
                  </a:lnTo>
                  <a:lnTo>
                    <a:pt x="6835" y="24824"/>
                  </a:lnTo>
                  <a:lnTo>
                    <a:pt x="6999" y="24723"/>
                  </a:lnTo>
                  <a:lnTo>
                    <a:pt x="7176" y="24634"/>
                  </a:lnTo>
                  <a:lnTo>
                    <a:pt x="7365" y="24546"/>
                  </a:lnTo>
                  <a:lnTo>
                    <a:pt x="7542" y="24470"/>
                  </a:lnTo>
                  <a:lnTo>
                    <a:pt x="7921" y="24331"/>
                  </a:lnTo>
                  <a:lnTo>
                    <a:pt x="8300" y="24180"/>
                  </a:lnTo>
                  <a:lnTo>
                    <a:pt x="8553" y="24445"/>
                  </a:lnTo>
                  <a:lnTo>
                    <a:pt x="5496" y="32643"/>
                  </a:lnTo>
                  <a:lnTo>
                    <a:pt x="5875" y="32820"/>
                  </a:lnTo>
                  <a:lnTo>
                    <a:pt x="6052" y="32568"/>
                  </a:lnTo>
                  <a:lnTo>
                    <a:pt x="6228" y="32328"/>
                  </a:lnTo>
                  <a:lnTo>
                    <a:pt x="6380" y="32075"/>
                  </a:lnTo>
                  <a:lnTo>
                    <a:pt x="6456" y="31949"/>
                  </a:lnTo>
                  <a:lnTo>
                    <a:pt x="6519" y="31810"/>
                  </a:lnTo>
                  <a:lnTo>
                    <a:pt x="7176" y="30117"/>
                  </a:lnTo>
                  <a:lnTo>
                    <a:pt x="7833" y="28424"/>
                  </a:lnTo>
                  <a:lnTo>
                    <a:pt x="8161" y="27578"/>
                  </a:lnTo>
                  <a:lnTo>
                    <a:pt x="8465" y="26719"/>
                  </a:lnTo>
                  <a:lnTo>
                    <a:pt x="8768" y="25860"/>
                  </a:lnTo>
                  <a:lnTo>
                    <a:pt x="9046" y="25001"/>
                  </a:lnTo>
                  <a:lnTo>
                    <a:pt x="9109" y="24799"/>
                  </a:lnTo>
                  <a:lnTo>
                    <a:pt x="9185" y="24634"/>
                  </a:lnTo>
                  <a:lnTo>
                    <a:pt x="9260" y="24483"/>
                  </a:lnTo>
                  <a:lnTo>
                    <a:pt x="9336" y="24369"/>
                  </a:lnTo>
                  <a:lnTo>
                    <a:pt x="9412" y="24281"/>
                  </a:lnTo>
                  <a:lnTo>
                    <a:pt x="9501" y="24205"/>
                  </a:lnTo>
                  <a:lnTo>
                    <a:pt x="9589" y="24154"/>
                  </a:lnTo>
                  <a:lnTo>
                    <a:pt x="9677" y="24129"/>
                  </a:lnTo>
                  <a:close/>
                  <a:moveTo>
                    <a:pt x="12520" y="1"/>
                  </a:moveTo>
                  <a:lnTo>
                    <a:pt x="12457" y="215"/>
                  </a:lnTo>
                  <a:lnTo>
                    <a:pt x="12406" y="531"/>
                  </a:lnTo>
                  <a:lnTo>
                    <a:pt x="12343" y="936"/>
                  </a:lnTo>
                  <a:lnTo>
                    <a:pt x="12280" y="1441"/>
                  </a:lnTo>
                  <a:lnTo>
                    <a:pt x="12154" y="2679"/>
                  </a:lnTo>
                  <a:lnTo>
                    <a:pt x="12002" y="4207"/>
                  </a:lnTo>
                  <a:lnTo>
                    <a:pt x="11825" y="5989"/>
                  </a:lnTo>
                  <a:lnTo>
                    <a:pt x="11610" y="7972"/>
                  </a:lnTo>
                  <a:lnTo>
                    <a:pt x="11484" y="9033"/>
                  </a:lnTo>
                  <a:lnTo>
                    <a:pt x="11345" y="10119"/>
                  </a:lnTo>
                  <a:lnTo>
                    <a:pt x="11193" y="11244"/>
                  </a:lnTo>
                  <a:lnTo>
                    <a:pt x="11017" y="12393"/>
                  </a:lnTo>
                  <a:lnTo>
                    <a:pt x="10802" y="13669"/>
                  </a:lnTo>
                  <a:lnTo>
                    <a:pt x="10562" y="14945"/>
                  </a:lnTo>
                  <a:lnTo>
                    <a:pt x="10309" y="16208"/>
                  </a:lnTo>
                  <a:lnTo>
                    <a:pt x="10044" y="17472"/>
                  </a:lnTo>
                  <a:lnTo>
                    <a:pt x="9488" y="20011"/>
                  </a:lnTo>
                  <a:lnTo>
                    <a:pt x="8919" y="22537"/>
                  </a:lnTo>
                  <a:lnTo>
                    <a:pt x="8894" y="22664"/>
                  </a:lnTo>
                  <a:lnTo>
                    <a:pt x="8844" y="22790"/>
                  </a:lnTo>
                  <a:lnTo>
                    <a:pt x="8793" y="22916"/>
                  </a:lnTo>
                  <a:lnTo>
                    <a:pt x="8730" y="23030"/>
                  </a:lnTo>
                  <a:lnTo>
                    <a:pt x="8654" y="23144"/>
                  </a:lnTo>
                  <a:lnTo>
                    <a:pt x="8578" y="23232"/>
                  </a:lnTo>
                  <a:lnTo>
                    <a:pt x="8490" y="23308"/>
                  </a:lnTo>
                  <a:lnTo>
                    <a:pt x="8452" y="23321"/>
                  </a:lnTo>
                  <a:lnTo>
                    <a:pt x="8414" y="23333"/>
                  </a:lnTo>
                  <a:lnTo>
                    <a:pt x="8149" y="23396"/>
                  </a:lnTo>
                  <a:lnTo>
                    <a:pt x="7896" y="23472"/>
                  </a:lnTo>
                  <a:lnTo>
                    <a:pt x="7656" y="23548"/>
                  </a:lnTo>
                  <a:lnTo>
                    <a:pt x="7416" y="23636"/>
                  </a:lnTo>
                  <a:lnTo>
                    <a:pt x="7176" y="23725"/>
                  </a:lnTo>
                  <a:lnTo>
                    <a:pt x="6949" y="23826"/>
                  </a:lnTo>
                  <a:lnTo>
                    <a:pt x="6721" y="23927"/>
                  </a:lnTo>
                  <a:lnTo>
                    <a:pt x="6506" y="24041"/>
                  </a:lnTo>
                  <a:lnTo>
                    <a:pt x="6292" y="24167"/>
                  </a:lnTo>
                  <a:lnTo>
                    <a:pt x="6077" y="24281"/>
                  </a:lnTo>
                  <a:lnTo>
                    <a:pt x="5673" y="24546"/>
                  </a:lnTo>
                  <a:lnTo>
                    <a:pt x="5281" y="24836"/>
                  </a:lnTo>
                  <a:lnTo>
                    <a:pt x="4915" y="25140"/>
                  </a:lnTo>
                  <a:lnTo>
                    <a:pt x="4561" y="25468"/>
                  </a:lnTo>
                  <a:lnTo>
                    <a:pt x="4220" y="25809"/>
                  </a:lnTo>
                  <a:lnTo>
                    <a:pt x="3891" y="26163"/>
                  </a:lnTo>
                  <a:lnTo>
                    <a:pt x="3563" y="26542"/>
                  </a:lnTo>
                  <a:lnTo>
                    <a:pt x="3260" y="26921"/>
                  </a:lnTo>
                  <a:lnTo>
                    <a:pt x="2956" y="27325"/>
                  </a:lnTo>
                  <a:lnTo>
                    <a:pt x="2666" y="27729"/>
                  </a:lnTo>
                  <a:lnTo>
                    <a:pt x="2375" y="28134"/>
                  </a:lnTo>
                  <a:lnTo>
                    <a:pt x="2148" y="28500"/>
                  </a:lnTo>
                  <a:lnTo>
                    <a:pt x="1920" y="28866"/>
                  </a:lnTo>
                  <a:lnTo>
                    <a:pt x="1718" y="29233"/>
                  </a:lnTo>
                  <a:lnTo>
                    <a:pt x="1529" y="29612"/>
                  </a:lnTo>
                  <a:lnTo>
                    <a:pt x="1339" y="30003"/>
                  </a:lnTo>
                  <a:lnTo>
                    <a:pt x="1175" y="30382"/>
                  </a:lnTo>
                  <a:lnTo>
                    <a:pt x="1023" y="30786"/>
                  </a:lnTo>
                  <a:lnTo>
                    <a:pt x="872" y="31178"/>
                  </a:lnTo>
                  <a:lnTo>
                    <a:pt x="745" y="31582"/>
                  </a:lnTo>
                  <a:lnTo>
                    <a:pt x="619" y="31974"/>
                  </a:lnTo>
                  <a:lnTo>
                    <a:pt x="493" y="32391"/>
                  </a:lnTo>
                  <a:lnTo>
                    <a:pt x="379" y="32795"/>
                  </a:lnTo>
                  <a:lnTo>
                    <a:pt x="177" y="33616"/>
                  </a:lnTo>
                  <a:lnTo>
                    <a:pt x="0" y="34450"/>
                  </a:lnTo>
                  <a:lnTo>
                    <a:pt x="0" y="36143"/>
                  </a:lnTo>
                  <a:lnTo>
                    <a:pt x="101" y="36218"/>
                  </a:lnTo>
                  <a:lnTo>
                    <a:pt x="139" y="36256"/>
                  </a:lnTo>
                  <a:lnTo>
                    <a:pt x="164" y="36294"/>
                  </a:lnTo>
                  <a:lnTo>
                    <a:pt x="215" y="36635"/>
                  </a:lnTo>
                  <a:lnTo>
                    <a:pt x="291" y="36951"/>
                  </a:lnTo>
                  <a:lnTo>
                    <a:pt x="379" y="37254"/>
                  </a:lnTo>
                  <a:lnTo>
                    <a:pt x="467" y="37532"/>
                  </a:lnTo>
                  <a:lnTo>
                    <a:pt x="581" y="37798"/>
                  </a:lnTo>
                  <a:lnTo>
                    <a:pt x="708" y="38050"/>
                  </a:lnTo>
                  <a:lnTo>
                    <a:pt x="847" y="38290"/>
                  </a:lnTo>
                  <a:lnTo>
                    <a:pt x="998" y="38505"/>
                  </a:lnTo>
                  <a:lnTo>
                    <a:pt x="1162" y="38694"/>
                  </a:lnTo>
                  <a:lnTo>
                    <a:pt x="1327" y="38884"/>
                  </a:lnTo>
                  <a:lnTo>
                    <a:pt x="1516" y="39048"/>
                  </a:lnTo>
                  <a:lnTo>
                    <a:pt x="1706" y="39200"/>
                  </a:lnTo>
                  <a:lnTo>
                    <a:pt x="1895" y="39326"/>
                  </a:lnTo>
                  <a:lnTo>
                    <a:pt x="2110" y="39440"/>
                  </a:lnTo>
                  <a:lnTo>
                    <a:pt x="2325" y="39541"/>
                  </a:lnTo>
                  <a:lnTo>
                    <a:pt x="2552" y="39629"/>
                  </a:lnTo>
                  <a:lnTo>
                    <a:pt x="2779" y="39692"/>
                  </a:lnTo>
                  <a:lnTo>
                    <a:pt x="3007" y="39743"/>
                  </a:lnTo>
                  <a:lnTo>
                    <a:pt x="3247" y="39781"/>
                  </a:lnTo>
                  <a:lnTo>
                    <a:pt x="3500" y="39793"/>
                  </a:lnTo>
                  <a:lnTo>
                    <a:pt x="3740" y="39806"/>
                  </a:lnTo>
                  <a:lnTo>
                    <a:pt x="3992" y="39793"/>
                  </a:lnTo>
                  <a:lnTo>
                    <a:pt x="4258" y="39756"/>
                  </a:lnTo>
                  <a:lnTo>
                    <a:pt x="4510" y="39718"/>
                  </a:lnTo>
                  <a:lnTo>
                    <a:pt x="4776" y="39655"/>
                  </a:lnTo>
                  <a:lnTo>
                    <a:pt x="5041" y="39579"/>
                  </a:lnTo>
                  <a:lnTo>
                    <a:pt x="5294" y="39490"/>
                  </a:lnTo>
                  <a:lnTo>
                    <a:pt x="5559" y="39377"/>
                  </a:lnTo>
                  <a:lnTo>
                    <a:pt x="5824" y="39250"/>
                  </a:lnTo>
                  <a:lnTo>
                    <a:pt x="6089" y="39111"/>
                  </a:lnTo>
                  <a:lnTo>
                    <a:pt x="6342" y="38960"/>
                  </a:lnTo>
                  <a:lnTo>
                    <a:pt x="6595" y="38796"/>
                  </a:lnTo>
                  <a:lnTo>
                    <a:pt x="6911" y="38568"/>
                  </a:lnTo>
                  <a:lnTo>
                    <a:pt x="7214" y="38353"/>
                  </a:lnTo>
                  <a:lnTo>
                    <a:pt x="7504" y="38113"/>
                  </a:lnTo>
                  <a:lnTo>
                    <a:pt x="7782" y="37886"/>
                  </a:lnTo>
                  <a:lnTo>
                    <a:pt x="8060" y="37646"/>
                  </a:lnTo>
                  <a:lnTo>
                    <a:pt x="8326" y="37393"/>
                  </a:lnTo>
                  <a:lnTo>
                    <a:pt x="8591" y="37141"/>
                  </a:lnTo>
                  <a:lnTo>
                    <a:pt x="8844" y="36888"/>
                  </a:lnTo>
                  <a:lnTo>
                    <a:pt x="9084" y="36623"/>
                  </a:lnTo>
                  <a:lnTo>
                    <a:pt x="9311" y="36357"/>
                  </a:lnTo>
                  <a:lnTo>
                    <a:pt x="9538" y="36092"/>
                  </a:lnTo>
                  <a:lnTo>
                    <a:pt x="9766" y="35814"/>
                  </a:lnTo>
                  <a:lnTo>
                    <a:pt x="9968" y="35524"/>
                  </a:lnTo>
                  <a:lnTo>
                    <a:pt x="10170" y="35246"/>
                  </a:lnTo>
                  <a:lnTo>
                    <a:pt x="10372" y="34943"/>
                  </a:lnTo>
                  <a:lnTo>
                    <a:pt x="10549" y="34652"/>
                  </a:lnTo>
                  <a:lnTo>
                    <a:pt x="10739" y="34349"/>
                  </a:lnTo>
                  <a:lnTo>
                    <a:pt x="10903" y="34046"/>
                  </a:lnTo>
                  <a:lnTo>
                    <a:pt x="11067" y="33730"/>
                  </a:lnTo>
                  <a:lnTo>
                    <a:pt x="11219" y="33414"/>
                  </a:lnTo>
                  <a:lnTo>
                    <a:pt x="11370" y="33098"/>
                  </a:lnTo>
                  <a:lnTo>
                    <a:pt x="11509" y="32770"/>
                  </a:lnTo>
                  <a:lnTo>
                    <a:pt x="11636" y="32441"/>
                  </a:lnTo>
                  <a:lnTo>
                    <a:pt x="11762" y="32100"/>
                  </a:lnTo>
                  <a:lnTo>
                    <a:pt x="11876" y="31772"/>
                  </a:lnTo>
                  <a:lnTo>
                    <a:pt x="11989" y="31418"/>
                  </a:lnTo>
                  <a:lnTo>
                    <a:pt x="12090" y="31077"/>
                  </a:lnTo>
                  <a:lnTo>
                    <a:pt x="12179" y="30723"/>
                  </a:lnTo>
                  <a:lnTo>
                    <a:pt x="12267" y="30370"/>
                  </a:lnTo>
                  <a:lnTo>
                    <a:pt x="12343" y="30016"/>
                  </a:lnTo>
                  <a:lnTo>
                    <a:pt x="12406" y="29649"/>
                  </a:lnTo>
                  <a:lnTo>
                    <a:pt x="12469" y="29283"/>
                  </a:lnTo>
                  <a:lnTo>
                    <a:pt x="12558" y="28702"/>
                  </a:lnTo>
                  <a:lnTo>
                    <a:pt x="12596" y="28159"/>
                  </a:lnTo>
                  <a:lnTo>
                    <a:pt x="12621" y="27654"/>
                  </a:lnTo>
                  <a:lnTo>
                    <a:pt x="12608" y="27414"/>
                  </a:lnTo>
                  <a:lnTo>
                    <a:pt x="12608" y="27186"/>
                  </a:lnTo>
                  <a:lnTo>
                    <a:pt x="12583" y="26959"/>
                  </a:lnTo>
                  <a:lnTo>
                    <a:pt x="12558" y="26744"/>
                  </a:lnTo>
                  <a:lnTo>
                    <a:pt x="12520" y="26529"/>
                  </a:lnTo>
                  <a:lnTo>
                    <a:pt x="12482" y="26327"/>
                  </a:lnTo>
                  <a:lnTo>
                    <a:pt x="12432" y="26138"/>
                  </a:lnTo>
                  <a:lnTo>
                    <a:pt x="12368" y="25948"/>
                  </a:lnTo>
                  <a:lnTo>
                    <a:pt x="12305" y="25759"/>
                  </a:lnTo>
                  <a:lnTo>
                    <a:pt x="12229" y="25582"/>
                  </a:lnTo>
                  <a:lnTo>
                    <a:pt x="12141" y="25418"/>
                  </a:lnTo>
                  <a:lnTo>
                    <a:pt x="12053" y="25241"/>
                  </a:lnTo>
                  <a:lnTo>
                    <a:pt x="11951" y="25089"/>
                  </a:lnTo>
                  <a:lnTo>
                    <a:pt x="11838" y="24925"/>
                  </a:lnTo>
                  <a:lnTo>
                    <a:pt x="11724" y="24773"/>
                  </a:lnTo>
                  <a:lnTo>
                    <a:pt x="11598" y="24634"/>
                  </a:lnTo>
                  <a:lnTo>
                    <a:pt x="11459" y="24483"/>
                  </a:lnTo>
                  <a:lnTo>
                    <a:pt x="11320" y="24344"/>
                  </a:lnTo>
                  <a:lnTo>
                    <a:pt x="11168" y="24217"/>
                  </a:lnTo>
                  <a:lnTo>
                    <a:pt x="11004" y="24079"/>
                  </a:lnTo>
                  <a:lnTo>
                    <a:pt x="10663" y="23826"/>
                  </a:lnTo>
                  <a:lnTo>
                    <a:pt x="10284" y="23586"/>
                  </a:lnTo>
                  <a:lnTo>
                    <a:pt x="9867" y="23346"/>
                  </a:lnTo>
                  <a:lnTo>
                    <a:pt x="10271" y="20845"/>
                  </a:lnTo>
                  <a:lnTo>
                    <a:pt x="10688" y="18204"/>
                  </a:lnTo>
                  <a:lnTo>
                    <a:pt x="11547" y="12697"/>
                  </a:lnTo>
                  <a:lnTo>
                    <a:pt x="12394" y="7214"/>
                  </a:lnTo>
                  <a:lnTo>
                    <a:pt x="12811" y="4586"/>
                  </a:lnTo>
                  <a:lnTo>
                    <a:pt x="13215" y="2085"/>
                  </a:lnTo>
                  <a:lnTo>
                    <a:pt x="1252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48"/>
            <p:cNvSpPr/>
            <p:nvPr/>
          </p:nvSpPr>
          <p:spPr>
            <a:xfrm rot="10800000">
              <a:off x="4580827" y="3124739"/>
              <a:ext cx="118704" cy="357566"/>
            </a:xfrm>
            <a:custGeom>
              <a:avLst/>
              <a:gdLst/>
              <a:ahLst/>
              <a:cxnLst/>
              <a:rect l="l" t="t" r="r" b="b"/>
              <a:pathLst>
                <a:path w="13215" h="39807" fill="none" extrusionOk="0">
                  <a:moveTo>
                    <a:pt x="13215" y="2085"/>
                  </a:moveTo>
                  <a:lnTo>
                    <a:pt x="13215" y="2085"/>
                  </a:lnTo>
                  <a:lnTo>
                    <a:pt x="12811" y="4586"/>
                  </a:lnTo>
                  <a:lnTo>
                    <a:pt x="12394" y="7214"/>
                  </a:lnTo>
                  <a:lnTo>
                    <a:pt x="11547" y="12697"/>
                  </a:lnTo>
                  <a:lnTo>
                    <a:pt x="10688" y="18204"/>
                  </a:lnTo>
                  <a:lnTo>
                    <a:pt x="10271" y="20845"/>
                  </a:lnTo>
                  <a:lnTo>
                    <a:pt x="9867" y="23346"/>
                  </a:lnTo>
                  <a:lnTo>
                    <a:pt x="9867" y="23346"/>
                  </a:lnTo>
                  <a:lnTo>
                    <a:pt x="10284" y="23586"/>
                  </a:lnTo>
                  <a:lnTo>
                    <a:pt x="10663" y="23826"/>
                  </a:lnTo>
                  <a:lnTo>
                    <a:pt x="11004" y="24079"/>
                  </a:lnTo>
                  <a:lnTo>
                    <a:pt x="11168" y="24217"/>
                  </a:lnTo>
                  <a:lnTo>
                    <a:pt x="11320" y="24344"/>
                  </a:lnTo>
                  <a:lnTo>
                    <a:pt x="11459" y="24483"/>
                  </a:lnTo>
                  <a:lnTo>
                    <a:pt x="11598" y="24634"/>
                  </a:lnTo>
                  <a:lnTo>
                    <a:pt x="11724" y="24773"/>
                  </a:lnTo>
                  <a:lnTo>
                    <a:pt x="11838" y="24925"/>
                  </a:lnTo>
                  <a:lnTo>
                    <a:pt x="11951" y="25089"/>
                  </a:lnTo>
                  <a:lnTo>
                    <a:pt x="12053" y="25241"/>
                  </a:lnTo>
                  <a:lnTo>
                    <a:pt x="12141" y="25418"/>
                  </a:lnTo>
                  <a:lnTo>
                    <a:pt x="12229" y="25582"/>
                  </a:lnTo>
                  <a:lnTo>
                    <a:pt x="12305" y="25759"/>
                  </a:lnTo>
                  <a:lnTo>
                    <a:pt x="12368" y="25948"/>
                  </a:lnTo>
                  <a:lnTo>
                    <a:pt x="12432" y="26138"/>
                  </a:lnTo>
                  <a:lnTo>
                    <a:pt x="12482" y="26327"/>
                  </a:lnTo>
                  <a:lnTo>
                    <a:pt x="12520" y="26529"/>
                  </a:lnTo>
                  <a:lnTo>
                    <a:pt x="12558" y="26744"/>
                  </a:lnTo>
                  <a:lnTo>
                    <a:pt x="12583" y="26959"/>
                  </a:lnTo>
                  <a:lnTo>
                    <a:pt x="12608" y="27186"/>
                  </a:lnTo>
                  <a:lnTo>
                    <a:pt x="12608" y="27414"/>
                  </a:lnTo>
                  <a:lnTo>
                    <a:pt x="12621" y="27654"/>
                  </a:lnTo>
                  <a:lnTo>
                    <a:pt x="12596" y="28159"/>
                  </a:lnTo>
                  <a:lnTo>
                    <a:pt x="12558" y="28702"/>
                  </a:lnTo>
                  <a:lnTo>
                    <a:pt x="12469" y="29283"/>
                  </a:lnTo>
                  <a:lnTo>
                    <a:pt x="12469" y="29283"/>
                  </a:lnTo>
                  <a:lnTo>
                    <a:pt x="12406" y="29649"/>
                  </a:lnTo>
                  <a:lnTo>
                    <a:pt x="12343" y="30016"/>
                  </a:lnTo>
                  <a:lnTo>
                    <a:pt x="12267" y="30370"/>
                  </a:lnTo>
                  <a:lnTo>
                    <a:pt x="12179" y="30723"/>
                  </a:lnTo>
                  <a:lnTo>
                    <a:pt x="12090" y="31077"/>
                  </a:lnTo>
                  <a:lnTo>
                    <a:pt x="11989" y="31418"/>
                  </a:lnTo>
                  <a:lnTo>
                    <a:pt x="11876" y="31772"/>
                  </a:lnTo>
                  <a:lnTo>
                    <a:pt x="11762" y="32100"/>
                  </a:lnTo>
                  <a:lnTo>
                    <a:pt x="11636" y="32441"/>
                  </a:lnTo>
                  <a:lnTo>
                    <a:pt x="11509" y="32770"/>
                  </a:lnTo>
                  <a:lnTo>
                    <a:pt x="11370" y="33098"/>
                  </a:lnTo>
                  <a:lnTo>
                    <a:pt x="11219" y="33414"/>
                  </a:lnTo>
                  <a:lnTo>
                    <a:pt x="11067" y="33730"/>
                  </a:lnTo>
                  <a:lnTo>
                    <a:pt x="10903" y="34046"/>
                  </a:lnTo>
                  <a:lnTo>
                    <a:pt x="10739" y="34349"/>
                  </a:lnTo>
                  <a:lnTo>
                    <a:pt x="10549" y="34652"/>
                  </a:lnTo>
                  <a:lnTo>
                    <a:pt x="10372" y="34943"/>
                  </a:lnTo>
                  <a:lnTo>
                    <a:pt x="10170" y="35246"/>
                  </a:lnTo>
                  <a:lnTo>
                    <a:pt x="9968" y="35524"/>
                  </a:lnTo>
                  <a:lnTo>
                    <a:pt x="9766" y="35814"/>
                  </a:lnTo>
                  <a:lnTo>
                    <a:pt x="9538" y="36092"/>
                  </a:lnTo>
                  <a:lnTo>
                    <a:pt x="9311" y="36357"/>
                  </a:lnTo>
                  <a:lnTo>
                    <a:pt x="9084" y="36623"/>
                  </a:lnTo>
                  <a:lnTo>
                    <a:pt x="8844" y="36888"/>
                  </a:lnTo>
                  <a:lnTo>
                    <a:pt x="8591" y="37141"/>
                  </a:lnTo>
                  <a:lnTo>
                    <a:pt x="8326" y="37393"/>
                  </a:lnTo>
                  <a:lnTo>
                    <a:pt x="8060" y="37646"/>
                  </a:lnTo>
                  <a:lnTo>
                    <a:pt x="7782" y="37886"/>
                  </a:lnTo>
                  <a:lnTo>
                    <a:pt x="7504" y="38113"/>
                  </a:lnTo>
                  <a:lnTo>
                    <a:pt x="7214" y="38353"/>
                  </a:lnTo>
                  <a:lnTo>
                    <a:pt x="6911" y="38568"/>
                  </a:lnTo>
                  <a:lnTo>
                    <a:pt x="6595" y="38796"/>
                  </a:lnTo>
                  <a:lnTo>
                    <a:pt x="6595" y="38796"/>
                  </a:lnTo>
                  <a:lnTo>
                    <a:pt x="6342" y="38960"/>
                  </a:lnTo>
                  <a:lnTo>
                    <a:pt x="6089" y="39111"/>
                  </a:lnTo>
                  <a:lnTo>
                    <a:pt x="5824" y="39250"/>
                  </a:lnTo>
                  <a:lnTo>
                    <a:pt x="5559" y="39377"/>
                  </a:lnTo>
                  <a:lnTo>
                    <a:pt x="5294" y="39490"/>
                  </a:lnTo>
                  <a:lnTo>
                    <a:pt x="5041" y="39579"/>
                  </a:lnTo>
                  <a:lnTo>
                    <a:pt x="4776" y="39655"/>
                  </a:lnTo>
                  <a:lnTo>
                    <a:pt x="4510" y="39718"/>
                  </a:lnTo>
                  <a:lnTo>
                    <a:pt x="4258" y="39756"/>
                  </a:lnTo>
                  <a:lnTo>
                    <a:pt x="3992" y="39793"/>
                  </a:lnTo>
                  <a:lnTo>
                    <a:pt x="3740" y="39806"/>
                  </a:lnTo>
                  <a:lnTo>
                    <a:pt x="3500" y="39793"/>
                  </a:lnTo>
                  <a:lnTo>
                    <a:pt x="3247" y="39781"/>
                  </a:lnTo>
                  <a:lnTo>
                    <a:pt x="3007" y="39743"/>
                  </a:lnTo>
                  <a:lnTo>
                    <a:pt x="2779" y="39692"/>
                  </a:lnTo>
                  <a:lnTo>
                    <a:pt x="2552" y="39629"/>
                  </a:lnTo>
                  <a:lnTo>
                    <a:pt x="2325" y="39541"/>
                  </a:lnTo>
                  <a:lnTo>
                    <a:pt x="2110" y="39440"/>
                  </a:lnTo>
                  <a:lnTo>
                    <a:pt x="1895" y="39326"/>
                  </a:lnTo>
                  <a:lnTo>
                    <a:pt x="1706" y="39200"/>
                  </a:lnTo>
                  <a:lnTo>
                    <a:pt x="1516" y="39048"/>
                  </a:lnTo>
                  <a:lnTo>
                    <a:pt x="1327" y="38884"/>
                  </a:lnTo>
                  <a:lnTo>
                    <a:pt x="1162" y="38694"/>
                  </a:lnTo>
                  <a:lnTo>
                    <a:pt x="998" y="38505"/>
                  </a:lnTo>
                  <a:lnTo>
                    <a:pt x="847" y="38290"/>
                  </a:lnTo>
                  <a:lnTo>
                    <a:pt x="708" y="38050"/>
                  </a:lnTo>
                  <a:lnTo>
                    <a:pt x="581" y="37798"/>
                  </a:lnTo>
                  <a:lnTo>
                    <a:pt x="467" y="37532"/>
                  </a:lnTo>
                  <a:lnTo>
                    <a:pt x="379" y="37254"/>
                  </a:lnTo>
                  <a:lnTo>
                    <a:pt x="291" y="36951"/>
                  </a:lnTo>
                  <a:lnTo>
                    <a:pt x="215" y="36635"/>
                  </a:lnTo>
                  <a:lnTo>
                    <a:pt x="164" y="36294"/>
                  </a:lnTo>
                  <a:lnTo>
                    <a:pt x="164" y="36294"/>
                  </a:lnTo>
                  <a:lnTo>
                    <a:pt x="139" y="36256"/>
                  </a:lnTo>
                  <a:lnTo>
                    <a:pt x="101" y="36218"/>
                  </a:lnTo>
                  <a:lnTo>
                    <a:pt x="0" y="36143"/>
                  </a:lnTo>
                  <a:lnTo>
                    <a:pt x="0" y="36143"/>
                  </a:lnTo>
                  <a:lnTo>
                    <a:pt x="0" y="34450"/>
                  </a:lnTo>
                  <a:lnTo>
                    <a:pt x="0" y="34450"/>
                  </a:lnTo>
                  <a:lnTo>
                    <a:pt x="177" y="33616"/>
                  </a:lnTo>
                  <a:lnTo>
                    <a:pt x="379" y="32795"/>
                  </a:lnTo>
                  <a:lnTo>
                    <a:pt x="493" y="32391"/>
                  </a:lnTo>
                  <a:lnTo>
                    <a:pt x="619" y="31974"/>
                  </a:lnTo>
                  <a:lnTo>
                    <a:pt x="745" y="31582"/>
                  </a:lnTo>
                  <a:lnTo>
                    <a:pt x="872" y="31178"/>
                  </a:lnTo>
                  <a:lnTo>
                    <a:pt x="1023" y="30786"/>
                  </a:lnTo>
                  <a:lnTo>
                    <a:pt x="1175" y="30382"/>
                  </a:lnTo>
                  <a:lnTo>
                    <a:pt x="1339" y="30003"/>
                  </a:lnTo>
                  <a:lnTo>
                    <a:pt x="1529" y="29612"/>
                  </a:lnTo>
                  <a:lnTo>
                    <a:pt x="1718" y="29233"/>
                  </a:lnTo>
                  <a:lnTo>
                    <a:pt x="1920" y="28866"/>
                  </a:lnTo>
                  <a:lnTo>
                    <a:pt x="2148" y="28500"/>
                  </a:lnTo>
                  <a:lnTo>
                    <a:pt x="2375" y="28134"/>
                  </a:lnTo>
                  <a:lnTo>
                    <a:pt x="2375" y="28134"/>
                  </a:lnTo>
                  <a:lnTo>
                    <a:pt x="2666" y="27729"/>
                  </a:lnTo>
                  <a:lnTo>
                    <a:pt x="2956" y="27325"/>
                  </a:lnTo>
                  <a:lnTo>
                    <a:pt x="3260" y="26921"/>
                  </a:lnTo>
                  <a:lnTo>
                    <a:pt x="3563" y="26542"/>
                  </a:lnTo>
                  <a:lnTo>
                    <a:pt x="3891" y="26163"/>
                  </a:lnTo>
                  <a:lnTo>
                    <a:pt x="4220" y="25809"/>
                  </a:lnTo>
                  <a:lnTo>
                    <a:pt x="4561" y="25468"/>
                  </a:lnTo>
                  <a:lnTo>
                    <a:pt x="4915" y="25140"/>
                  </a:lnTo>
                  <a:lnTo>
                    <a:pt x="5281" y="24836"/>
                  </a:lnTo>
                  <a:lnTo>
                    <a:pt x="5673" y="24546"/>
                  </a:lnTo>
                  <a:lnTo>
                    <a:pt x="6077" y="24281"/>
                  </a:lnTo>
                  <a:lnTo>
                    <a:pt x="6292" y="24167"/>
                  </a:lnTo>
                  <a:lnTo>
                    <a:pt x="6506" y="24041"/>
                  </a:lnTo>
                  <a:lnTo>
                    <a:pt x="6721" y="23927"/>
                  </a:lnTo>
                  <a:lnTo>
                    <a:pt x="6949" y="23826"/>
                  </a:lnTo>
                  <a:lnTo>
                    <a:pt x="7176" y="23725"/>
                  </a:lnTo>
                  <a:lnTo>
                    <a:pt x="7416" y="23636"/>
                  </a:lnTo>
                  <a:lnTo>
                    <a:pt x="7656" y="23548"/>
                  </a:lnTo>
                  <a:lnTo>
                    <a:pt x="7896" y="23472"/>
                  </a:lnTo>
                  <a:lnTo>
                    <a:pt x="8149" y="23396"/>
                  </a:lnTo>
                  <a:lnTo>
                    <a:pt x="8414" y="23333"/>
                  </a:lnTo>
                  <a:lnTo>
                    <a:pt x="8414" y="23333"/>
                  </a:lnTo>
                  <a:lnTo>
                    <a:pt x="8452" y="23321"/>
                  </a:lnTo>
                  <a:lnTo>
                    <a:pt x="8490" y="23308"/>
                  </a:lnTo>
                  <a:lnTo>
                    <a:pt x="8578" y="23232"/>
                  </a:lnTo>
                  <a:lnTo>
                    <a:pt x="8654" y="23144"/>
                  </a:lnTo>
                  <a:lnTo>
                    <a:pt x="8730" y="23030"/>
                  </a:lnTo>
                  <a:lnTo>
                    <a:pt x="8793" y="22916"/>
                  </a:lnTo>
                  <a:lnTo>
                    <a:pt x="8844" y="22790"/>
                  </a:lnTo>
                  <a:lnTo>
                    <a:pt x="8894" y="22664"/>
                  </a:lnTo>
                  <a:lnTo>
                    <a:pt x="8919" y="22537"/>
                  </a:lnTo>
                  <a:lnTo>
                    <a:pt x="8919" y="22537"/>
                  </a:lnTo>
                  <a:lnTo>
                    <a:pt x="9488" y="20011"/>
                  </a:lnTo>
                  <a:lnTo>
                    <a:pt x="10044" y="17472"/>
                  </a:lnTo>
                  <a:lnTo>
                    <a:pt x="10309" y="16208"/>
                  </a:lnTo>
                  <a:lnTo>
                    <a:pt x="10562" y="14945"/>
                  </a:lnTo>
                  <a:lnTo>
                    <a:pt x="10802" y="13669"/>
                  </a:lnTo>
                  <a:lnTo>
                    <a:pt x="11017" y="12393"/>
                  </a:lnTo>
                  <a:lnTo>
                    <a:pt x="11017" y="12393"/>
                  </a:lnTo>
                  <a:lnTo>
                    <a:pt x="11193" y="11244"/>
                  </a:lnTo>
                  <a:lnTo>
                    <a:pt x="11345" y="10119"/>
                  </a:lnTo>
                  <a:lnTo>
                    <a:pt x="11484" y="9033"/>
                  </a:lnTo>
                  <a:lnTo>
                    <a:pt x="11610" y="7972"/>
                  </a:lnTo>
                  <a:lnTo>
                    <a:pt x="11825" y="5989"/>
                  </a:lnTo>
                  <a:lnTo>
                    <a:pt x="12002" y="4207"/>
                  </a:lnTo>
                  <a:lnTo>
                    <a:pt x="12154" y="2679"/>
                  </a:lnTo>
                  <a:lnTo>
                    <a:pt x="12280" y="1441"/>
                  </a:lnTo>
                  <a:lnTo>
                    <a:pt x="12343" y="936"/>
                  </a:lnTo>
                  <a:lnTo>
                    <a:pt x="12406" y="531"/>
                  </a:lnTo>
                  <a:lnTo>
                    <a:pt x="12457" y="215"/>
                  </a:lnTo>
                  <a:lnTo>
                    <a:pt x="12520" y="1"/>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48"/>
            <p:cNvSpPr/>
            <p:nvPr/>
          </p:nvSpPr>
          <p:spPr>
            <a:xfrm rot="10800000">
              <a:off x="4593079" y="3132455"/>
              <a:ext cx="97604" cy="133112"/>
            </a:xfrm>
            <a:custGeom>
              <a:avLst/>
              <a:gdLst/>
              <a:ahLst/>
              <a:cxnLst/>
              <a:rect l="l" t="t" r="r" b="b"/>
              <a:pathLst>
                <a:path w="10866" h="14819" fill="none" extrusionOk="0">
                  <a:moveTo>
                    <a:pt x="7568" y="316"/>
                  </a:moveTo>
                  <a:lnTo>
                    <a:pt x="7568" y="316"/>
                  </a:lnTo>
                  <a:lnTo>
                    <a:pt x="7315" y="51"/>
                  </a:lnTo>
                  <a:lnTo>
                    <a:pt x="7315" y="51"/>
                  </a:lnTo>
                  <a:lnTo>
                    <a:pt x="6936" y="202"/>
                  </a:lnTo>
                  <a:lnTo>
                    <a:pt x="6557" y="341"/>
                  </a:lnTo>
                  <a:lnTo>
                    <a:pt x="6380" y="417"/>
                  </a:lnTo>
                  <a:lnTo>
                    <a:pt x="6191" y="505"/>
                  </a:lnTo>
                  <a:lnTo>
                    <a:pt x="6014" y="594"/>
                  </a:lnTo>
                  <a:lnTo>
                    <a:pt x="5850" y="695"/>
                  </a:lnTo>
                  <a:lnTo>
                    <a:pt x="5850" y="695"/>
                  </a:lnTo>
                  <a:lnTo>
                    <a:pt x="5509" y="935"/>
                  </a:lnTo>
                  <a:lnTo>
                    <a:pt x="5168" y="1175"/>
                  </a:lnTo>
                  <a:lnTo>
                    <a:pt x="4852" y="1428"/>
                  </a:lnTo>
                  <a:lnTo>
                    <a:pt x="4536" y="1680"/>
                  </a:lnTo>
                  <a:lnTo>
                    <a:pt x="4233" y="1945"/>
                  </a:lnTo>
                  <a:lnTo>
                    <a:pt x="3930" y="2211"/>
                  </a:lnTo>
                  <a:lnTo>
                    <a:pt x="3652" y="2489"/>
                  </a:lnTo>
                  <a:lnTo>
                    <a:pt x="3374" y="2767"/>
                  </a:lnTo>
                  <a:lnTo>
                    <a:pt x="3121" y="3057"/>
                  </a:lnTo>
                  <a:lnTo>
                    <a:pt x="2868" y="3348"/>
                  </a:lnTo>
                  <a:lnTo>
                    <a:pt x="2616" y="3651"/>
                  </a:lnTo>
                  <a:lnTo>
                    <a:pt x="2388" y="3954"/>
                  </a:lnTo>
                  <a:lnTo>
                    <a:pt x="2173" y="4257"/>
                  </a:lnTo>
                  <a:lnTo>
                    <a:pt x="1959" y="4573"/>
                  </a:lnTo>
                  <a:lnTo>
                    <a:pt x="1757" y="4889"/>
                  </a:lnTo>
                  <a:lnTo>
                    <a:pt x="1567" y="5217"/>
                  </a:lnTo>
                  <a:lnTo>
                    <a:pt x="1390" y="5558"/>
                  </a:lnTo>
                  <a:lnTo>
                    <a:pt x="1226" y="5887"/>
                  </a:lnTo>
                  <a:lnTo>
                    <a:pt x="1074" y="6241"/>
                  </a:lnTo>
                  <a:lnTo>
                    <a:pt x="923" y="6582"/>
                  </a:lnTo>
                  <a:lnTo>
                    <a:pt x="784" y="6948"/>
                  </a:lnTo>
                  <a:lnTo>
                    <a:pt x="657" y="7302"/>
                  </a:lnTo>
                  <a:lnTo>
                    <a:pt x="544" y="7668"/>
                  </a:lnTo>
                  <a:lnTo>
                    <a:pt x="443" y="8047"/>
                  </a:lnTo>
                  <a:lnTo>
                    <a:pt x="354" y="8426"/>
                  </a:lnTo>
                  <a:lnTo>
                    <a:pt x="266" y="8805"/>
                  </a:lnTo>
                  <a:lnTo>
                    <a:pt x="190" y="9197"/>
                  </a:lnTo>
                  <a:lnTo>
                    <a:pt x="139" y="9588"/>
                  </a:lnTo>
                  <a:lnTo>
                    <a:pt x="89" y="9992"/>
                  </a:lnTo>
                  <a:lnTo>
                    <a:pt x="38" y="10397"/>
                  </a:lnTo>
                  <a:lnTo>
                    <a:pt x="13" y="10814"/>
                  </a:lnTo>
                  <a:lnTo>
                    <a:pt x="0" y="11230"/>
                  </a:lnTo>
                  <a:lnTo>
                    <a:pt x="0" y="11230"/>
                  </a:lnTo>
                  <a:lnTo>
                    <a:pt x="0" y="11534"/>
                  </a:lnTo>
                  <a:lnTo>
                    <a:pt x="0" y="11824"/>
                  </a:lnTo>
                  <a:lnTo>
                    <a:pt x="26" y="12102"/>
                  </a:lnTo>
                  <a:lnTo>
                    <a:pt x="64" y="12367"/>
                  </a:lnTo>
                  <a:lnTo>
                    <a:pt x="114" y="12620"/>
                  </a:lnTo>
                  <a:lnTo>
                    <a:pt x="177" y="12860"/>
                  </a:lnTo>
                  <a:lnTo>
                    <a:pt x="253" y="13087"/>
                  </a:lnTo>
                  <a:lnTo>
                    <a:pt x="329" y="13302"/>
                  </a:lnTo>
                  <a:lnTo>
                    <a:pt x="430" y="13504"/>
                  </a:lnTo>
                  <a:lnTo>
                    <a:pt x="531" y="13681"/>
                  </a:lnTo>
                  <a:lnTo>
                    <a:pt x="645" y="13858"/>
                  </a:lnTo>
                  <a:lnTo>
                    <a:pt x="771" y="14022"/>
                  </a:lnTo>
                  <a:lnTo>
                    <a:pt x="910" y="14161"/>
                  </a:lnTo>
                  <a:lnTo>
                    <a:pt x="1062" y="14300"/>
                  </a:lnTo>
                  <a:lnTo>
                    <a:pt x="1213" y="14414"/>
                  </a:lnTo>
                  <a:lnTo>
                    <a:pt x="1378" y="14515"/>
                  </a:lnTo>
                  <a:lnTo>
                    <a:pt x="1542" y="14603"/>
                  </a:lnTo>
                  <a:lnTo>
                    <a:pt x="1731" y="14679"/>
                  </a:lnTo>
                  <a:lnTo>
                    <a:pt x="1921" y="14742"/>
                  </a:lnTo>
                  <a:lnTo>
                    <a:pt x="2110" y="14780"/>
                  </a:lnTo>
                  <a:lnTo>
                    <a:pt x="2312" y="14805"/>
                  </a:lnTo>
                  <a:lnTo>
                    <a:pt x="2527" y="14818"/>
                  </a:lnTo>
                  <a:lnTo>
                    <a:pt x="2742" y="14818"/>
                  </a:lnTo>
                  <a:lnTo>
                    <a:pt x="2969" y="14805"/>
                  </a:lnTo>
                  <a:lnTo>
                    <a:pt x="3197" y="14768"/>
                  </a:lnTo>
                  <a:lnTo>
                    <a:pt x="3437" y="14717"/>
                  </a:lnTo>
                  <a:lnTo>
                    <a:pt x="3677" y="14654"/>
                  </a:lnTo>
                  <a:lnTo>
                    <a:pt x="3930" y="14578"/>
                  </a:lnTo>
                  <a:lnTo>
                    <a:pt x="4182" y="14477"/>
                  </a:lnTo>
                  <a:lnTo>
                    <a:pt x="4435" y="14363"/>
                  </a:lnTo>
                  <a:lnTo>
                    <a:pt x="4700" y="14237"/>
                  </a:lnTo>
                  <a:lnTo>
                    <a:pt x="4965" y="14085"/>
                  </a:lnTo>
                  <a:lnTo>
                    <a:pt x="4965" y="14085"/>
                  </a:lnTo>
                  <a:lnTo>
                    <a:pt x="5193" y="13946"/>
                  </a:lnTo>
                  <a:lnTo>
                    <a:pt x="5420" y="13795"/>
                  </a:lnTo>
                  <a:lnTo>
                    <a:pt x="5635" y="13631"/>
                  </a:lnTo>
                  <a:lnTo>
                    <a:pt x="5850" y="13466"/>
                  </a:lnTo>
                  <a:lnTo>
                    <a:pt x="5850" y="13466"/>
                  </a:lnTo>
                  <a:lnTo>
                    <a:pt x="6343" y="13037"/>
                  </a:lnTo>
                  <a:lnTo>
                    <a:pt x="6823" y="12595"/>
                  </a:lnTo>
                  <a:lnTo>
                    <a:pt x="7265" y="12127"/>
                  </a:lnTo>
                  <a:lnTo>
                    <a:pt x="7694" y="11647"/>
                  </a:lnTo>
                  <a:lnTo>
                    <a:pt x="8086" y="11155"/>
                  </a:lnTo>
                  <a:lnTo>
                    <a:pt x="8452" y="10649"/>
                  </a:lnTo>
                  <a:lnTo>
                    <a:pt x="8793" y="10131"/>
                  </a:lnTo>
                  <a:lnTo>
                    <a:pt x="9109" y="9588"/>
                  </a:lnTo>
                  <a:lnTo>
                    <a:pt x="9400" y="9045"/>
                  </a:lnTo>
                  <a:lnTo>
                    <a:pt x="9678" y="8477"/>
                  </a:lnTo>
                  <a:lnTo>
                    <a:pt x="9918" y="7895"/>
                  </a:lnTo>
                  <a:lnTo>
                    <a:pt x="10133" y="7302"/>
                  </a:lnTo>
                  <a:lnTo>
                    <a:pt x="10322" y="6695"/>
                  </a:lnTo>
                  <a:lnTo>
                    <a:pt x="10486" y="6089"/>
                  </a:lnTo>
                  <a:lnTo>
                    <a:pt x="10625" y="5457"/>
                  </a:lnTo>
                  <a:lnTo>
                    <a:pt x="10752" y="4813"/>
                  </a:lnTo>
                  <a:lnTo>
                    <a:pt x="10752" y="4813"/>
                  </a:lnTo>
                  <a:lnTo>
                    <a:pt x="10790" y="4510"/>
                  </a:lnTo>
                  <a:lnTo>
                    <a:pt x="10827" y="4219"/>
                  </a:lnTo>
                  <a:lnTo>
                    <a:pt x="10853" y="3916"/>
                  </a:lnTo>
                  <a:lnTo>
                    <a:pt x="10865" y="3626"/>
                  </a:lnTo>
                  <a:lnTo>
                    <a:pt x="10865" y="3322"/>
                  </a:lnTo>
                  <a:lnTo>
                    <a:pt x="10853" y="3032"/>
                  </a:lnTo>
                  <a:lnTo>
                    <a:pt x="10827" y="2741"/>
                  </a:lnTo>
                  <a:lnTo>
                    <a:pt x="10777" y="2451"/>
                  </a:lnTo>
                  <a:lnTo>
                    <a:pt x="10701" y="2173"/>
                  </a:lnTo>
                  <a:lnTo>
                    <a:pt x="10613" y="1895"/>
                  </a:lnTo>
                  <a:lnTo>
                    <a:pt x="10499" y="1630"/>
                  </a:lnTo>
                  <a:lnTo>
                    <a:pt x="10360" y="1364"/>
                  </a:lnTo>
                  <a:lnTo>
                    <a:pt x="10196" y="1112"/>
                  </a:lnTo>
                  <a:lnTo>
                    <a:pt x="10006" y="859"/>
                  </a:lnTo>
                  <a:lnTo>
                    <a:pt x="9792" y="632"/>
                  </a:lnTo>
                  <a:lnTo>
                    <a:pt x="9551" y="404"/>
                  </a:lnTo>
                  <a:lnTo>
                    <a:pt x="9551" y="404"/>
                  </a:lnTo>
                  <a:lnTo>
                    <a:pt x="9311" y="215"/>
                  </a:lnTo>
                  <a:lnTo>
                    <a:pt x="9198" y="139"/>
                  </a:lnTo>
                  <a:lnTo>
                    <a:pt x="9084" y="88"/>
                  </a:lnTo>
                  <a:lnTo>
                    <a:pt x="8983" y="38"/>
                  </a:lnTo>
                  <a:lnTo>
                    <a:pt x="8882" y="13"/>
                  </a:lnTo>
                  <a:lnTo>
                    <a:pt x="8781" y="0"/>
                  </a:lnTo>
                  <a:lnTo>
                    <a:pt x="8692" y="0"/>
                  </a:lnTo>
                  <a:lnTo>
                    <a:pt x="8604" y="25"/>
                  </a:lnTo>
                  <a:lnTo>
                    <a:pt x="8516" y="76"/>
                  </a:lnTo>
                  <a:lnTo>
                    <a:pt x="8427" y="152"/>
                  </a:lnTo>
                  <a:lnTo>
                    <a:pt x="8351" y="240"/>
                  </a:lnTo>
                  <a:lnTo>
                    <a:pt x="8275" y="354"/>
                  </a:lnTo>
                  <a:lnTo>
                    <a:pt x="8200" y="505"/>
                  </a:lnTo>
                  <a:lnTo>
                    <a:pt x="8124" y="670"/>
                  </a:lnTo>
                  <a:lnTo>
                    <a:pt x="8061" y="872"/>
                  </a:lnTo>
                  <a:lnTo>
                    <a:pt x="8061" y="872"/>
                  </a:lnTo>
                  <a:lnTo>
                    <a:pt x="7783" y="1731"/>
                  </a:lnTo>
                  <a:lnTo>
                    <a:pt x="7480" y="2590"/>
                  </a:lnTo>
                  <a:lnTo>
                    <a:pt x="7176" y="3449"/>
                  </a:lnTo>
                  <a:lnTo>
                    <a:pt x="6848" y="4295"/>
                  </a:lnTo>
                  <a:lnTo>
                    <a:pt x="6191" y="5988"/>
                  </a:lnTo>
                  <a:lnTo>
                    <a:pt x="5534" y="7681"/>
                  </a:lnTo>
                  <a:lnTo>
                    <a:pt x="5534" y="7681"/>
                  </a:lnTo>
                  <a:lnTo>
                    <a:pt x="5471" y="7820"/>
                  </a:lnTo>
                  <a:lnTo>
                    <a:pt x="5395" y="7946"/>
                  </a:lnTo>
                  <a:lnTo>
                    <a:pt x="5243" y="8199"/>
                  </a:lnTo>
                  <a:lnTo>
                    <a:pt x="5067" y="8439"/>
                  </a:lnTo>
                  <a:lnTo>
                    <a:pt x="4890" y="8691"/>
                  </a:lnTo>
                  <a:lnTo>
                    <a:pt x="4890" y="8691"/>
                  </a:lnTo>
                  <a:lnTo>
                    <a:pt x="4511" y="8514"/>
                  </a:lnTo>
                  <a:lnTo>
                    <a:pt x="4511" y="8514"/>
                  </a:lnTo>
                  <a:lnTo>
                    <a:pt x="7568" y="316"/>
                  </a:lnTo>
                  <a:lnTo>
                    <a:pt x="7568" y="316"/>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48"/>
            <p:cNvSpPr/>
            <p:nvPr/>
          </p:nvSpPr>
          <p:spPr>
            <a:xfrm rot="10800000">
              <a:off x="4444536" y="3013653"/>
              <a:ext cx="198711" cy="566688"/>
            </a:xfrm>
            <a:custGeom>
              <a:avLst/>
              <a:gdLst/>
              <a:ahLst/>
              <a:cxnLst/>
              <a:rect l="l" t="t" r="r" b="b"/>
              <a:pathLst>
                <a:path w="22122" h="63088" extrusionOk="0">
                  <a:moveTo>
                    <a:pt x="15009" y="39035"/>
                  </a:moveTo>
                  <a:lnTo>
                    <a:pt x="15262" y="39199"/>
                  </a:lnTo>
                  <a:lnTo>
                    <a:pt x="15375" y="39300"/>
                  </a:lnTo>
                  <a:lnTo>
                    <a:pt x="15477" y="39401"/>
                  </a:lnTo>
                  <a:lnTo>
                    <a:pt x="16007" y="40033"/>
                  </a:lnTo>
                  <a:lnTo>
                    <a:pt x="16512" y="40665"/>
                  </a:lnTo>
                  <a:lnTo>
                    <a:pt x="17005" y="41309"/>
                  </a:lnTo>
                  <a:lnTo>
                    <a:pt x="17485" y="41966"/>
                  </a:lnTo>
                  <a:lnTo>
                    <a:pt x="17953" y="42635"/>
                  </a:lnTo>
                  <a:lnTo>
                    <a:pt x="18395" y="43305"/>
                  </a:lnTo>
                  <a:lnTo>
                    <a:pt x="18799" y="44000"/>
                  </a:lnTo>
                  <a:lnTo>
                    <a:pt x="19203" y="44694"/>
                  </a:lnTo>
                  <a:lnTo>
                    <a:pt x="19570" y="45402"/>
                  </a:lnTo>
                  <a:lnTo>
                    <a:pt x="19734" y="45768"/>
                  </a:lnTo>
                  <a:lnTo>
                    <a:pt x="19898" y="46134"/>
                  </a:lnTo>
                  <a:lnTo>
                    <a:pt x="20063" y="46501"/>
                  </a:lnTo>
                  <a:lnTo>
                    <a:pt x="20214" y="46880"/>
                  </a:lnTo>
                  <a:lnTo>
                    <a:pt x="20353" y="47246"/>
                  </a:lnTo>
                  <a:lnTo>
                    <a:pt x="20492" y="47625"/>
                  </a:lnTo>
                  <a:lnTo>
                    <a:pt x="20618" y="48017"/>
                  </a:lnTo>
                  <a:lnTo>
                    <a:pt x="20745" y="48408"/>
                  </a:lnTo>
                  <a:lnTo>
                    <a:pt x="20858" y="48800"/>
                  </a:lnTo>
                  <a:lnTo>
                    <a:pt x="20960" y="49192"/>
                  </a:lnTo>
                  <a:lnTo>
                    <a:pt x="21048" y="49596"/>
                  </a:lnTo>
                  <a:lnTo>
                    <a:pt x="21136" y="50000"/>
                  </a:lnTo>
                  <a:lnTo>
                    <a:pt x="21212" y="50417"/>
                  </a:lnTo>
                  <a:lnTo>
                    <a:pt x="21275" y="50821"/>
                  </a:lnTo>
                  <a:lnTo>
                    <a:pt x="21313" y="51086"/>
                  </a:lnTo>
                  <a:lnTo>
                    <a:pt x="21339" y="51364"/>
                  </a:lnTo>
                  <a:lnTo>
                    <a:pt x="21364" y="51895"/>
                  </a:lnTo>
                  <a:lnTo>
                    <a:pt x="21389" y="52969"/>
                  </a:lnTo>
                  <a:lnTo>
                    <a:pt x="21389" y="53045"/>
                  </a:lnTo>
                  <a:lnTo>
                    <a:pt x="21364" y="53120"/>
                  </a:lnTo>
                  <a:lnTo>
                    <a:pt x="21275" y="53373"/>
                  </a:lnTo>
                  <a:lnTo>
                    <a:pt x="21162" y="52893"/>
                  </a:lnTo>
                  <a:lnTo>
                    <a:pt x="21073" y="52489"/>
                  </a:lnTo>
                  <a:lnTo>
                    <a:pt x="20960" y="52097"/>
                  </a:lnTo>
                  <a:lnTo>
                    <a:pt x="20846" y="51705"/>
                  </a:lnTo>
                  <a:lnTo>
                    <a:pt x="20707" y="51326"/>
                  </a:lnTo>
                  <a:lnTo>
                    <a:pt x="20555" y="50948"/>
                  </a:lnTo>
                  <a:lnTo>
                    <a:pt x="20391" y="50569"/>
                  </a:lnTo>
                  <a:lnTo>
                    <a:pt x="20214" y="50202"/>
                  </a:lnTo>
                  <a:lnTo>
                    <a:pt x="20037" y="49848"/>
                  </a:lnTo>
                  <a:lnTo>
                    <a:pt x="19658" y="49128"/>
                  </a:lnTo>
                  <a:lnTo>
                    <a:pt x="19254" y="48421"/>
                  </a:lnTo>
                  <a:lnTo>
                    <a:pt x="18420" y="47006"/>
                  </a:lnTo>
                  <a:lnTo>
                    <a:pt x="18167" y="46564"/>
                  </a:lnTo>
                  <a:lnTo>
                    <a:pt x="17927" y="46109"/>
                  </a:lnTo>
                  <a:lnTo>
                    <a:pt x="17700" y="45654"/>
                  </a:lnTo>
                  <a:lnTo>
                    <a:pt x="17473" y="45200"/>
                  </a:lnTo>
                  <a:lnTo>
                    <a:pt x="17043" y="44277"/>
                  </a:lnTo>
                  <a:lnTo>
                    <a:pt x="16626" y="43330"/>
                  </a:lnTo>
                  <a:lnTo>
                    <a:pt x="16222" y="42395"/>
                  </a:lnTo>
                  <a:lnTo>
                    <a:pt x="15830" y="41448"/>
                  </a:lnTo>
                  <a:lnTo>
                    <a:pt x="15426" y="40500"/>
                  </a:lnTo>
                  <a:lnTo>
                    <a:pt x="15022" y="39566"/>
                  </a:lnTo>
                  <a:lnTo>
                    <a:pt x="14996" y="39502"/>
                  </a:lnTo>
                  <a:lnTo>
                    <a:pt x="14984" y="39439"/>
                  </a:lnTo>
                  <a:lnTo>
                    <a:pt x="14996" y="39300"/>
                  </a:lnTo>
                  <a:lnTo>
                    <a:pt x="15009" y="39161"/>
                  </a:lnTo>
                  <a:lnTo>
                    <a:pt x="15009" y="39035"/>
                  </a:lnTo>
                  <a:close/>
                  <a:moveTo>
                    <a:pt x="139" y="0"/>
                  </a:moveTo>
                  <a:lnTo>
                    <a:pt x="89" y="190"/>
                  </a:lnTo>
                  <a:lnTo>
                    <a:pt x="38" y="392"/>
                  </a:lnTo>
                  <a:lnTo>
                    <a:pt x="13" y="480"/>
                  </a:lnTo>
                  <a:lnTo>
                    <a:pt x="0" y="569"/>
                  </a:lnTo>
                  <a:lnTo>
                    <a:pt x="0" y="657"/>
                  </a:lnTo>
                  <a:lnTo>
                    <a:pt x="26" y="733"/>
                  </a:lnTo>
                  <a:lnTo>
                    <a:pt x="392" y="1503"/>
                  </a:lnTo>
                  <a:lnTo>
                    <a:pt x="784" y="2287"/>
                  </a:lnTo>
                  <a:lnTo>
                    <a:pt x="1175" y="3045"/>
                  </a:lnTo>
                  <a:lnTo>
                    <a:pt x="1580" y="3815"/>
                  </a:lnTo>
                  <a:lnTo>
                    <a:pt x="2666" y="5811"/>
                  </a:lnTo>
                  <a:lnTo>
                    <a:pt x="3765" y="7794"/>
                  </a:lnTo>
                  <a:lnTo>
                    <a:pt x="4852" y="9790"/>
                  </a:lnTo>
                  <a:lnTo>
                    <a:pt x="5925" y="11786"/>
                  </a:lnTo>
                  <a:lnTo>
                    <a:pt x="6140" y="12191"/>
                  </a:lnTo>
                  <a:lnTo>
                    <a:pt x="6292" y="12481"/>
                  </a:lnTo>
                  <a:lnTo>
                    <a:pt x="6456" y="12797"/>
                  </a:lnTo>
                  <a:lnTo>
                    <a:pt x="6608" y="13113"/>
                  </a:lnTo>
                  <a:lnTo>
                    <a:pt x="6721" y="13403"/>
                  </a:lnTo>
                  <a:lnTo>
                    <a:pt x="6772" y="13530"/>
                  </a:lnTo>
                  <a:lnTo>
                    <a:pt x="6787" y="13607"/>
                  </a:lnTo>
                  <a:lnTo>
                    <a:pt x="6787" y="13607"/>
                  </a:lnTo>
                  <a:lnTo>
                    <a:pt x="6785" y="13618"/>
                  </a:lnTo>
                  <a:lnTo>
                    <a:pt x="6793" y="13633"/>
                  </a:lnTo>
                  <a:lnTo>
                    <a:pt x="6793" y="13633"/>
                  </a:lnTo>
                  <a:lnTo>
                    <a:pt x="6797" y="13656"/>
                  </a:lnTo>
                  <a:lnTo>
                    <a:pt x="6810" y="13757"/>
                  </a:lnTo>
                  <a:lnTo>
                    <a:pt x="6810" y="13833"/>
                  </a:lnTo>
                  <a:lnTo>
                    <a:pt x="6833" y="13706"/>
                  </a:lnTo>
                  <a:lnTo>
                    <a:pt x="6924" y="13871"/>
                  </a:lnTo>
                  <a:lnTo>
                    <a:pt x="7037" y="14086"/>
                  </a:lnTo>
                  <a:lnTo>
                    <a:pt x="7126" y="14262"/>
                  </a:lnTo>
                  <a:lnTo>
                    <a:pt x="7543" y="15412"/>
                  </a:lnTo>
                  <a:lnTo>
                    <a:pt x="7960" y="16562"/>
                  </a:lnTo>
                  <a:lnTo>
                    <a:pt x="8364" y="17711"/>
                  </a:lnTo>
                  <a:lnTo>
                    <a:pt x="8793" y="18861"/>
                  </a:lnTo>
                  <a:lnTo>
                    <a:pt x="9223" y="20035"/>
                  </a:lnTo>
                  <a:lnTo>
                    <a:pt x="9640" y="21210"/>
                  </a:lnTo>
                  <a:lnTo>
                    <a:pt x="10057" y="22385"/>
                  </a:lnTo>
                  <a:lnTo>
                    <a:pt x="10461" y="23573"/>
                  </a:lnTo>
                  <a:lnTo>
                    <a:pt x="10853" y="24747"/>
                  </a:lnTo>
                  <a:lnTo>
                    <a:pt x="11219" y="25935"/>
                  </a:lnTo>
                  <a:lnTo>
                    <a:pt x="11585" y="27135"/>
                  </a:lnTo>
                  <a:lnTo>
                    <a:pt x="11914" y="28335"/>
                  </a:lnTo>
                  <a:lnTo>
                    <a:pt x="12230" y="29535"/>
                  </a:lnTo>
                  <a:lnTo>
                    <a:pt x="12520" y="30735"/>
                  </a:lnTo>
                  <a:lnTo>
                    <a:pt x="12786" y="31948"/>
                  </a:lnTo>
                  <a:lnTo>
                    <a:pt x="13026" y="33173"/>
                  </a:lnTo>
                  <a:lnTo>
                    <a:pt x="13139" y="33780"/>
                  </a:lnTo>
                  <a:lnTo>
                    <a:pt x="13228" y="34399"/>
                  </a:lnTo>
                  <a:lnTo>
                    <a:pt x="13329" y="35018"/>
                  </a:lnTo>
                  <a:lnTo>
                    <a:pt x="13405" y="35637"/>
                  </a:lnTo>
                  <a:lnTo>
                    <a:pt x="13480" y="36256"/>
                  </a:lnTo>
                  <a:lnTo>
                    <a:pt x="13544" y="36875"/>
                  </a:lnTo>
                  <a:lnTo>
                    <a:pt x="13607" y="37494"/>
                  </a:lnTo>
                  <a:lnTo>
                    <a:pt x="13657" y="38125"/>
                  </a:lnTo>
                  <a:lnTo>
                    <a:pt x="13746" y="39641"/>
                  </a:lnTo>
                  <a:lnTo>
                    <a:pt x="13822" y="41145"/>
                  </a:lnTo>
                  <a:lnTo>
                    <a:pt x="13885" y="42661"/>
                  </a:lnTo>
                  <a:lnTo>
                    <a:pt x="13923" y="44176"/>
                  </a:lnTo>
                  <a:lnTo>
                    <a:pt x="13948" y="45692"/>
                  </a:lnTo>
                  <a:lnTo>
                    <a:pt x="13948" y="47208"/>
                  </a:lnTo>
                  <a:lnTo>
                    <a:pt x="13935" y="48724"/>
                  </a:lnTo>
                  <a:lnTo>
                    <a:pt x="13885" y="50227"/>
                  </a:lnTo>
                  <a:lnTo>
                    <a:pt x="13834" y="51743"/>
                  </a:lnTo>
                  <a:lnTo>
                    <a:pt x="13746" y="53259"/>
                  </a:lnTo>
                  <a:lnTo>
                    <a:pt x="13632" y="54763"/>
                  </a:lnTo>
                  <a:lnTo>
                    <a:pt x="13506" y="56278"/>
                  </a:lnTo>
                  <a:lnTo>
                    <a:pt x="13354" y="57782"/>
                  </a:lnTo>
                  <a:lnTo>
                    <a:pt x="13177" y="59285"/>
                  </a:lnTo>
                  <a:lnTo>
                    <a:pt x="12975" y="60801"/>
                  </a:lnTo>
                  <a:lnTo>
                    <a:pt x="12735" y="62304"/>
                  </a:lnTo>
                  <a:lnTo>
                    <a:pt x="12710" y="62405"/>
                  </a:lnTo>
                  <a:lnTo>
                    <a:pt x="12760" y="62582"/>
                  </a:lnTo>
                  <a:lnTo>
                    <a:pt x="12823" y="62759"/>
                  </a:lnTo>
                  <a:lnTo>
                    <a:pt x="12887" y="62923"/>
                  </a:lnTo>
                  <a:lnTo>
                    <a:pt x="12975" y="63087"/>
                  </a:lnTo>
                  <a:lnTo>
                    <a:pt x="13329" y="61420"/>
                  </a:lnTo>
                  <a:lnTo>
                    <a:pt x="13506" y="60586"/>
                  </a:lnTo>
                  <a:lnTo>
                    <a:pt x="13670" y="59765"/>
                  </a:lnTo>
                  <a:lnTo>
                    <a:pt x="13822" y="58931"/>
                  </a:lnTo>
                  <a:lnTo>
                    <a:pt x="13948" y="58085"/>
                  </a:lnTo>
                  <a:lnTo>
                    <a:pt x="14049" y="57251"/>
                  </a:lnTo>
                  <a:lnTo>
                    <a:pt x="14087" y="56834"/>
                  </a:lnTo>
                  <a:lnTo>
                    <a:pt x="14125" y="56417"/>
                  </a:lnTo>
                  <a:lnTo>
                    <a:pt x="14175" y="55470"/>
                  </a:lnTo>
                  <a:lnTo>
                    <a:pt x="14226" y="54523"/>
                  </a:lnTo>
                  <a:lnTo>
                    <a:pt x="14302" y="52640"/>
                  </a:lnTo>
                  <a:lnTo>
                    <a:pt x="14352" y="50745"/>
                  </a:lnTo>
                  <a:lnTo>
                    <a:pt x="14390" y="48850"/>
                  </a:lnTo>
                  <a:lnTo>
                    <a:pt x="14428" y="45073"/>
                  </a:lnTo>
                  <a:lnTo>
                    <a:pt x="14453" y="43178"/>
                  </a:lnTo>
                  <a:lnTo>
                    <a:pt x="14491" y="41284"/>
                  </a:lnTo>
                  <a:lnTo>
                    <a:pt x="14504" y="40563"/>
                  </a:lnTo>
                  <a:lnTo>
                    <a:pt x="14719" y="40905"/>
                  </a:lnTo>
                  <a:lnTo>
                    <a:pt x="14820" y="41069"/>
                  </a:lnTo>
                  <a:lnTo>
                    <a:pt x="14908" y="41246"/>
                  </a:lnTo>
                  <a:lnTo>
                    <a:pt x="15236" y="41966"/>
                  </a:lnTo>
                  <a:lnTo>
                    <a:pt x="15540" y="42698"/>
                  </a:lnTo>
                  <a:lnTo>
                    <a:pt x="15830" y="43431"/>
                  </a:lnTo>
                  <a:lnTo>
                    <a:pt x="16146" y="44164"/>
                  </a:lnTo>
                  <a:lnTo>
                    <a:pt x="16462" y="44884"/>
                  </a:lnTo>
                  <a:lnTo>
                    <a:pt x="16626" y="45238"/>
                  </a:lnTo>
                  <a:lnTo>
                    <a:pt x="16803" y="45591"/>
                  </a:lnTo>
                  <a:lnTo>
                    <a:pt x="16980" y="45932"/>
                  </a:lnTo>
                  <a:lnTo>
                    <a:pt x="17169" y="46273"/>
                  </a:lnTo>
                  <a:lnTo>
                    <a:pt x="17372" y="46615"/>
                  </a:lnTo>
                  <a:lnTo>
                    <a:pt x="17586" y="46930"/>
                  </a:lnTo>
                  <a:lnTo>
                    <a:pt x="17978" y="47511"/>
                  </a:lnTo>
                  <a:lnTo>
                    <a:pt x="18357" y="48105"/>
                  </a:lnTo>
                  <a:lnTo>
                    <a:pt x="18698" y="48686"/>
                  </a:lnTo>
                  <a:lnTo>
                    <a:pt x="19039" y="49280"/>
                  </a:lnTo>
                  <a:lnTo>
                    <a:pt x="19342" y="49886"/>
                  </a:lnTo>
                  <a:lnTo>
                    <a:pt x="19633" y="50493"/>
                  </a:lnTo>
                  <a:lnTo>
                    <a:pt x="19886" y="51112"/>
                  </a:lnTo>
                  <a:lnTo>
                    <a:pt x="20126" y="51731"/>
                  </a:lnTo>
                  <a:lnTo>
                    <a:pt x="20328" y="52362"/>
                  </a:lnTo>
                  <a:lnTo>
                    <a:pt x="20505" y="52994"/>
                  </a:lnTo>
                  <a:lnTo>
                    <a:pt x="20593" y="53322"/>
                  </a:lnTo>
                  <a:lnTo>
                    <a:pt x="20656" y="53651"/>
                  </a:lnTo>
                  <a:lnTo>
                    <a:pt x="20719" y="53979"/>
                  </a:lnTo>
                  <a:lnTo>
                    <a:pt x="20783" y="54308"/>
                  </a:lnTo>
                  <a:lnTo>
                    <a:pt x="20833" y="54636"/>
                  </a:lnTo>
                  <a:lnTo>
                    <a:pt x="20871" y="54977"/>
                  </a:lnTo>
                  <a:lnTo>
                    <a:pt x="20909" y="55318"/>
                  </a:lnTo>
                  <a:lnTo>
                    <a:pt x="20922" y="55659"/>
                  </a:lnTo>
                  <a:lnTo>
                    <a:pt x="20947" y="56001"/>
                  </a:lnTo>
                  <a:lnTo>
                    <a:pt x="20947" y="56354"/>
                  </a:lnTo>
                  <a:lnTo>
                    <a:pt x="20947" y="56708"/>
                  </a:lnTo>
                  <a:lnTo>
                    <a:pt x="20934" y="57062"/>
                  </a:lnTo>
                  <a:lnTo>
                    <a:pt x="20934" y="57150"/>
                  </a:lnTo>
                  <a:lnTo>
                    <a:pt x="20960" y="57239"/>
                  </a:lnTo>
                  <a:lnTo>
                    <a:pt x="20985" y="57327"/>
                  </a:lnTo>
                  <a:lnTo>
                    <a:pt x="21023" y="57415"/>
                  </a:lnTo>
                  <a:lnTo>
                    <a:pt x="21098" y="57592"/>
                  </a:lnTo>
                  <a:lnTo>
                    <a:pt x="21174" y="57769"/>
                  </a:lnTo>
                  <a:lnTo>
                    <a:pt x="21301" y="57605"/>
                  </a:lnTo>
                  <a:lnTo>
                    <a:pt x="21427" y="57441"/>
                  </a:lnTo>
                  <a:lnTo>
                    <a:pt x="21490" y="57352"/>
                  </a:lnTo>
                  <a:lnTo>
                    <a:pt x="21541" y="57276"/>
                  </a:lnTo>
                  <a:lnTo>
                    <a:pt x="21579" y="57188"/>
                  </a:lnTo>
                  <a:lnTo>
                    <a:pt x="21604" y="57100"/>
                  </a:lnTo>
                  <a:lnTo>
                    <a:pt x="21755" y="56342"/>
                  </a:lnTo>
                  <a:lnTo>
                    <a:pt x="21882" y="55596"/>
                  </a:lnTo>
                  <a:lnTo>
                    <a:pt x="22122" y="54080"/>
                  </a:lnTo>
                  <a:lnTo>
                    <a:pt x="22122" y="52160"/>
                  </a:lnTo>
                  <a:lnTo>
                    <a:pt x="21945" y="51175"/>
                  </a:lnTo>
                  <a:lnTo>
                    <a:pt x="21768" y="50202"/>
                  </a:lnTo>
                  <a:lnTo>
                    <a:pt x="21616" y="49482"/>
                  </a:lnTo>
                  <a:lnTo>
                    <a:pt x="21440" y="48775"/>
                  </a:lnTo>
                  <a:lnTo>
                    <a:pt x="21237" y="48067"/>
                  </a:lnTo>
                  <a:lnTo>
                    <a:pt x="21023" y="47385"/>
                  </a:lnTo>
                  <a:lnTo>
                    <a:pt x="20770" y="46703"/>
                  </a:lnTo>
                  <a:lnTo>
                    <a:pt x="20505" y="46046"/>
                  </a:lnTo>
                  <a:lnTo>
                    <a:pt x="20214" y="45389"/>
                  </a:lnTo>
                  <a:lnTo>
                    <a:pt x="19898" y="44745"/>
                  </a:lnTo>
                  <a:lnTo>
                    <a:pt x="19570" y="44113"/>
                  </a:lnTo>
                  <a:lnTo>
                    <a:pt x="19216" y="43482"/>
                  </a:lnTo>
                  <a:lnTo>
                    <a:pt x="18837" y="42875"/>
                  </a:lnTo>
                  <a:lnTo>
                    <a:pt x="18445" y="42269"/>
                  </a:lnTo>
                  <a:lnTo>
                    <a:pt x="18041" y="41675"/>
                  </a:lnTo>
                  <a:lnTo>
                    <a:pt x="17599" y="41094"/>
                  </a:lnTo>
                  <a:lnTo>
                    <a:pt x="17157" y="40526"/>
                  </a:lnTo>
                  <a:lnTo>
                    <a:pt x="16689" y="39957"/>
                  </a:lnTo>
                  <a:lnTo>
                    <a:pt x="16411" y="39616"/>
                  </a:lnTo>
                  <a:lnTo>
                    <a:pt x="16146" y="39275"/>
                  </a:lnTo>
                  <a:lnTo>
                    <a:pt x="15893" y="38921"/>
                  </a:lnTo>
                  <a:lnTo>
                    <a:pt x="15653" y="38568"/>
                  </a:lnTo>
                  <a:lnTo>
                    <a:pt x="15426" y="38214"/>
                  </a:lnTo>
                  <a:lnTo>
                    <a:pt x="15224" y="37847"/>
                  </a:lnTo>
                  <a:lnTo>
                    <a:pt x="15022" y="37481"/>
                  </a:lnTo>
                  <a:lnTo>
                    <a:pt x="14845" y="37102"/>
                  </a:lnTo>
                  <a:lnTo>
                    <a:pt x="14668" y="36711"/>
                  </a:lnTo>
                  <a:lnTo>
                    <a:pt x="14516" y="36319"/>
                  </a:lnTo>
                  <a:lnTo>
                    <a:pt x="14377" y="35927"/>
                  </a:lnTo>
                  <a:lnTo>
                    <a:pt x="14238" y="35510"/>
                  </a:lnTo>
                  <a:lnTo>
                    <a:pt x="14125" y="35094"/>
                  </a:lnTo>
                  <a:lnTo>
                    <a:pt x="14011" y="34677"/>
                  </a:lnTo>
                  <a:lnTo>
                    <a:pt x="13910" y="34235"/>
                  </a:lnTo>
                  <a:lnTo>
                    <a:pt x="13822" y="33792"/>
                  </a:lnTo>
                  <a:lnTo>
                    <a:pt x="13569" y="32441"/>
                  </a:lnTo>
                  <a:lnTo>
                    <a:pt x="13278" y="31089"/>
                  </a:lnTo>
                  <a:lnTo>
                    <a:pt x="12975" y="29737"/>
                  </a:lnTo>
                  <a:lnTo>
                    <a:pt x="12647" y="28411"/>
                  </a:lnTo>
                  <a:lnTo>
                    <a:pt x="12280" y="27072"/>
                  </a:lnTo>
                  <a:lnTo>
                    <a:pt x="11914" y="25745"/>
                  </a:lnTo>
                  <a:lnTo>
                    <a:pt x="11510" y="24432"/>
                  </a:lnTo>
                  <a:lnTo>
                    <a:pt x="11093" y="23118"/>
                  </a:lnTo>
                  <a:lnTo>
                    <a:pt x="10663" y="21817"/>
                  </a:lnTo>
                  <a:lnTo>
                    <a:pt x="10221" y="20516"/>
                  </a:lnTo>
                  <a:lnTo>
                    <a:pt x="9753" y="19214"/>
                  </a:lnTo>
                  <a:lnTo>
                    <a:pt x="9273" y="17926"/>
                  </a:lnTo>
                  <a:lnTo>
                    <a:pt x="8781" y="16637"/>
                  </a:lnTo>
                  <a:lnTo>
                    <a:pt x="8275" y="15349"/>
                  </a:lnTo>
                  <a:lnTo>
                    <a:pt x="7770" y="14060"/>
                  </a:lnTo>
                  <a:lnTo>
                    <a:pt x="7239" y="12784"/>
                  </a:lnTo>
                  <a:lnTo>
                    <a:pt x="7075" y="12393"/>
                  </a:lnTo>
                  <a:lnTo>
                    <a:pt x="6949" y="12077"/>
                  </a:lnTo>
                  <a:lnTo>
                    <a:pt x="6747" y="11572"/>
                  </a:lnTo>
                  <a:lnTo>
                    <a:pt x="6494" y="10902"/>
                  </a:lnTo>
                  <a:lnTo>
                    <a:pt x="6267" y="10662"/>
                  </a:lnTo>
                  <a:lnTo>
                    <a:pt x="6166" y="10548"/>
                  </a:lnTo>
                  <a:lnTo>
                    <a:pt x="6077" y="10409"/>
                  </a:lnTo>
                  <a:lnTo>
                    <a:pt x="3348" y="5445"/>
                  </a:lnTo>
                  <a:lnTo>
                    <a:pt x="607" y="468"/>
                  </a:lnTo>
                  <a:lnTo>
                    <a:pt x="569" y="404"/>
                  </a:lnTo>
                  <a:lnTo>
                    <a:pt x="518" y="341"/>
                  </a:lnTo>
                  <a:lnTo>
                    <a:pt x="405" y="228"/>
                  </a:lnTo>
                  <a:lnTo>
                    <a:pt x="266" y="114"/>
                  </a:lnTo>
                  <a:lnTo>
                    <a:pt x="13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48"/>
            <p:cNvSpPr/>
            <p:nvPr/>
          </p:nvSpPr>
          <p:spPr>
            <a:xfrm rot="10800000">
              <a:off x="4579686" y="3456086"/>
              <a:ext cx="63560" cy="124255"/>
            </a:xfrm>
            <a:custGeom>
              <a:avLst/>
              <a:gdLst/>
              <a:ahLst/>
              <a:cxnLst/>
              <a:rect l="l" t="t" r="r" b="b"/>
              <a:pathLst>
                <a:path w="7076" h="13833" fill="none" extrusionOk="0">
                  <a:moveTo>
                    <a:pt x="7075" y="12393"/>
                  </a:moveTo>
                  <a:lnTo>
                    <a:pt x="7075" y="12393"/>
                  </a:lnTo>
                  <a:lnTo>
                    <a:pt x="6949" y="12077"/>
                  </a:lnTo>
                  <a:lnTo>
                    <a:pt x="6747" y="11572"/>
                  </a:lnTo>
                  <a:lnTo>
                    <a:pt x="6494" y="10902"/>
                  </a:lnTo>
                  <a:lnTo>
                    <a:pt x="6494" y="10902"/>
                  </a:lnTo>
                  <a:lnTo>
                    <a:pt x="6267" y="10662"/>
                  </a:lnTo>
                  <a:lnTo>
                    <a:pt x="6166" y="10548"/>
                  </a:lnTo>
                  <a:lnTo>
                    <a:pt x="6077" y="10409"/>
                  </a:lnTo>
                  <a:lnTo>
                    <a:pt x="6077" y="10409"/>
                  </a:lnTo>
                  <a:lnTo>
                    <a:pt x="3348" y="5445"/>
                  </a:lnTo>
                  <a:lnTo>
                    <a:pt x="607" y="468"/>
                  </a:lnTo>
                  <a:lnTo>
                    <a:pt x="607" y="468"/>
                  </a:lnTo>
                  <a:lnTo>
                    <a:pt x="569" y="404"/>
                  </a:lnTo>
                  <a:lnTo>
                    <a:pt x="518" y="341"/>
                  </a:lnTo>
                  <a:lnTo>
                    <a:pt x="405" y="228"/>
                  </a:lnTo>
                  <a:lnTo>
                    <a:pt x="266" y="114"/>
                  </a:lnTo>
                  <a:lnTo>
                    <a:pt x="139" y="0"/>
                  </a:lnTo>
                  <a:lnTo>
                    <a:pt x="139" y="0"/>
                  </a:lnTo>
                  <a:lnTo>
                    <a:pt x="89" y="190"/>
                  </a:lnTo>
                  <a:lnTo>
                    <a:pt x="38" y="392"/>
                  </a:lnTo>
                  <a:lnTo>
                    <a:pt x="13" y="480"/>
                  </a:lnTo>
                  <a:lnTo>
                    <a:pt x="0" y="569"/>
                  </a:lnTo>
                  <a:lnTo>
                    <a:pt x="0" y="657"/>
                  </a:lnTo>
                  <a:lnTo>
                    <a:pt x="26" y="733"/>
                  </a:lnTo>
                  <a:lnTo>
                    <a:pt x="26" y="733"/>
                  </a:lnTo>
                  <a:lnTo>
                    <a:pt x="392" y="1503"/>
                  </a:lnTo>
                  <a:lnTo>
                    <a:pt x="784" y="2287"/>
                  </a:lnTo>
                  <a:lnTo>
                    <a:pt x="1175" y="3045"/>
                  </a:lnTo>
                  <a:lnTo>
                    <a:pt x="1580" y="3815"/>
                  </a:lnTo>
                  <a:lnTo>
                    <a:pt x="1580" y="3815"/>
                  </a:lnTo>
                  <a:lnTo>
                    <a:pt x="2666" y="5811"/>
                  </a:lnTo>
                  <a:lnTo>
                    <a:pt x="3765" y="7794"/>
                  </a:lnTo>
                  <a:lnTo>
                    <a:pt x="4852" y="9790"/>
                  </a:lnTo>
                  <a:lnTo>
                    <a:pt x="5925" y="11786"/>
                  </a:lnTo>
                  <a:lnTo>
                    <a:pt x="5925" y="11786"/>
                  </a:lnTo>
                  <a:lnTo>
                    <a:pt x="6140" y="12191"/>
                  </a:lnTo>
                  <a:lnTo>
                    <a:pt x="6292" y="12481"/>
                  </a:lnTo>
                  <a:lnTo>
                    <a:pt x="6456" y="12797"/>
                  </a:lnTo>
                  <a:lnTo>
                    <a:pt x="6608" y="13113"/>
                  </a:lnTo>
                  <a:lnTo>
                    <a:pt x="6721" y="13403"/>
                  </a:lnTo>
                  <a:lnTo>
                    <a:pt x="6772" y="13530"/>
                  </a:lnTo>
                  <a:lnTo>
                    <a:pt x="6797" y="13656"/>
                  </a:lnTo>
                  <a:lnTo>
                    <a:pt x="6810" y="13757"/>
                  </a:lnTo>
                  <a:lnTo>
                    <a:pt x="6810" y="13833"/>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48"/>
            <p:cNvSpPr/>
            <p:nvPr/>
          </p:nvSpPr>
          <p:spPr>
            <a:xfrm rot="10800000">
              <a:off x="4444536" y="3013653"/>
              <a:ext cx="137774" cy="455377"/>
            </a:xfrm>
            <a:custGeom>
              <a:avLst/>
              <a:gdLst/>
              <a:ahLst/>
              <a:cxnLst/>
              <a:rect l="l" t="t" r="r" b="b"/>
              <a:pathLst>
                <a:path w="15338" h="50696" fill="none" extrusionOk="0">
                  <a:moveTo>
                    <a:pt x="1" y="1226"/>
                  </a:moveTo>
                  <a:lnTo>
                    <a:pt x="1" y="1226"/>
                  </a:lnTo>
                  <a:lnTo>
                    <a:pt x="140" y="1479"/>
                  </a:lnTo>
                  <a:lnTo>
                    <a:pt x="253" y="1694"/>
                  </a:lnTo>
                  <a:lnTo>
                    <a:pt x="342" y="1870"/>
                  </a:lnTo>
                  <a:lnTo>
                    <a:pt x="342" y="1870"/>
                  </a:lnTo>
                  <a:lnTo>
                    <a:pt x="759" y="3020"/>
                  </a:lnTo>
                  <a:lnTo>
                    <a:pt x="1176" y="4170"/>
                  </a:lnTo>
                  <a:lnTo>
                    <a:pt x="1580" y="5319"/>
                  </a:lnTo>
                  <a:lnTo>
                    <a:pt x="2009" y="6469"/>
                  </a:lnTo>
                  <a:lnTo>
                    <a:pt x="2009" y="6469"/>
                  </a:lnTo>
                  <a:lnTo>
                    <a:pt x="2439" y="7643"/>
                  </a:lnTo>
                  <a:lnTo>
                    <a:pt x="2856" y="8818"/>
                  </a:lnTo>
                  <a:lnTo>
                    <a:pt x="3273" y="9993"/>
                  </a:lnTo>
                  <a:lnTo>
                    <a:pt x="3677" y="11181"/>
                  </a:lnTo>
                  <a:lnTo>
                    <a:pt x="4069" y="12355"/>
                  </a:lnTo>
                  <a:lnTo>
                    <a:pt x="4435" y="13543"/>
                  </a:lnTo>
                  <a:lnTo>
                    <a:pt x="4801" y="14743"/>
                  </a:lnTo>
                  <a:lnTo>
                    <a:pt x="5130" y="15943"/>
                  </a:lnTo>
                  <a:lnTo>
                    <a:pt x="5446" y="17143"/>
                  </a:lnTo>
                  <a:lnTo>
                    <a:pt x="5736" y="18343"/>
                  </a:lnTo>
                  <a:lnTo>
                    <a:pt x="6002" y="19556"/>
                  </a:lnTo>
                  <a:lnTo>
                    <a:pt x="6242" y="20781"/>
                  </a:lnTo>
                  <a:lnTo>
                    <a:pt x="6355" y="21388"/>
                  </a:lnTo>
                  <a:lnTo>
                    <a:pt x="6444" y="22007"/>
                  </a:lnTo>
                  <a:lnTo>
                    <a:pt x="6545" y="22626"/>
                  </a:lnTo>
                  <a:lnTo>
                    <a:pt x="6621" y="23245"/>
                  </a:lnTo>
                  <a:lnTo>
                    <a:pt x="6696" y="23864"/>
                  </a:lnTo>
                  <a:lnTo>
                    <a:pt x="6760" y="24483"/>
                  </a:lnTo>
                  <a:lnTo>
                    <a:pt x="6823" y="25102"/>
                  </a:lnTo>
                  <a:lnTo>
                    <a:pt x="6873" y="25733"/>
                  </a:lnTo>
                  <a:lnTo>
                    <a:pt x="6873" y="25733"/>
                  </a:lnTo>
                  <a:lnTo>
                    <a:pt x="6962" y="27249"/>
                  </a:lnTo>
                  <a:lnTo>
                    <a:pt x="7038" y="28753"/>
                  </a:lnTo>
                  <a:lnTo>
                    <a:pt x="7101" y="30269"/>
                  </a:lnTo>
                  <a:lnTo>
                    <a:pt x="7139" y="31784"/>
                  </a:lnTo>
                  <a:lnTo>
                    <a:pt x="7164" y="33300"/>
                  </a:lnTo>
                  <a:lnTo>
                    <a:pt x="7164" y="34816"/>
                  </a:lnTo>
                  <a:lnTo>
                    <a:pt x="7151" y="36332"/>
                  </a:lnTo>
                  <a:lnTo>
                    <a:pt x="7101" y="37835"/>
                  </a:lnTo>
                  <a:lnTo>
                    <a:pt x="7050" y="39351"/>
                  </a:lnTo>
                  <a:lnTo>
                    <a:pt x="6962" y="40867"/>
                  </a:lnTo>
                  <a:lnTo>
                    <a:pt x="6848" y="42371"/>
                  </a:lnTo>
                  <a:lnTo>
                    <a:pt x="6722" y="43886"/>
                  </a:lnTo>
                  <a:lnTo>
                    <a:pt x="6570" y="45390"/>
                  </a:lnTo>
                  <a:lnTo>
                    <a:pt x="6393" y="46893"/>
                  </a:lnTo>
                  <a:lnTo>
                    <a:pt x="6191" y="48409"/>
                  </a:lnTo>
                  <a:lnTo>
                    <a:pt x="5951" y="49912"/>
                  </a:lnTo>
                  <a:lnTo>
                    <a:pt x="5951" y="49912"/>
                  </a:lnTo>
                  <a:lnTo>
                    <a:pt x="5926" y="50013"/>
                  </a:lnTo>
                  <a:lnTo>
                    <a:pt x="5926" y="50013"/>
                  </a:lnTo>
                  <a:lnTo>
                    <a:pt x="5976" y="50190"/>
                  </a:lnTo>
                  <a:lnTo>
                    <a:pt x="6039" y="50367"/>
                  </a:lnTo>
                  <a:lnTo>
                    <a:pt x="6103" y="50531"/>
                  </a:lnTo>
                  <a:lnTo>
                    <a:pt x="6191" y="50695"/>
                  </a:lnTo>
                  <a:lnTo>
                    <a:pt x="6191" y="50695"/>
                  </a:lnTo>
                  <a:lnTo>
                    <a:pt x="6545" y="49028"/>
                  </a:lnTo>
                  <a:lnTo>
                    <a:pt x="6722" y="48194"/>
                  </a:lnTo>
                  <a:lnTo>
                    <a:pt x="6886" y="47373"/>
                  </a:lnTo>
                  <a:lnTo>
                    <a:pt x="7038" y="46539"/>
                  </a:lnTo>
                  <a:lnTo>
                    <a:pt x="7164" y="45693"/>
                  </a:lnTo>
                  <a:lnTo>
                    <a:pt x="7265" y="44859"/>
                  </a:lnTo>
                  <a:lnTo>
                    <a:pt x="7303" y="44442"/>
                  </a:lnTo>
                  <a:lnTo>
                    <a:pt x="7341" y="44025"/>
                  </a:lnTo>
                  <a:lnTo>
                    <a:pt x="7341" y="44025"/>
                  </a:lnTo>
                  <a:lnTo>
                    <a:pt x="7391" y="43078"/>
                  </a:lnTo>
                  <a:lnTo>
                    <a:pt x="7442" y="42131"/>
                  </a:lnTo>
                  <a:lnTo>
                    <a:pt x="7518" y="40248"/>
                  </a:lnTo>
                  <a:lnTo>
                    <a:pt x="7568" y="38353"/>
                  </a:lnTo>
                  <a:lnTo>
                    <a:pt x="7606" y="36458"/>
                  </a:lnTo>
                  <a:lnTo>
                    <a:pt x="7644" y="32681"/>
                  </a:lnTo>
                  <a:lnTo>
                    <a:pt x="7669" y="30786"/>
                  </a:lnTo>
                  <a:lnTo>
                    <a:pt x="7707" y="28892"/>
                  </a:lnTo>
                  <a:lnTo>
                    <a:pt x="7707" y="28892"/>
                  </a:lnTo>
                  <a:lnTo>
                    <a:pt x="7720" y="28171"/>
                  </a:lnTo>
                  <a:lnTo>
                    <a:pt x="7720" y="28171"/>
                  </a:lnTo>
                  <a:lnTo>
                    <a:pt x="7935" y="28513"/>
                  </a:lnTo>
                  <a:lnTo>
                    <a:pt x="8036" y="28677"/>
                  </a:lnTo>
                  <a:lnTo>
                    <a:pt x="8124" y="28854"/>
                  </a:lnTo>
                  <a:lnTo>
                    <a:pt x="8124" y="28854"/>
                  </a:lnTo>
                  <a:lnTo>
                    <a:pt x="8452" y="29574"/>
                  </a:lnTo>
                  <a:lnTo>
                    <a:pt x="8756" y="30306"/>
                  </a:lnTo>
                  <a:lnTo>
                    <a:pt x="9046" y="31039"/>
                  </a:lnTo>
                  <a:lnTo>
                    <a:pt x="9362" y="31772"/>
                  </a:lnTo>
                  <a:lnTo>
                    <a:pt x="9678" y="32492"/>
                  </a:lnTo>
                  <a:lnTo>
                    <a:pt x="9842" y="32846"/>
                  </a:lnTo>
                  <a:lnTo>
                    <a:pt x="10019" y="33199"/>
                  </a:lnTo>
                  <a:lnTo>
                    <a:pt x="10196" y="33540"/>
                  </a:lnTo>
                  <a:lnTo>
                    <a:pt x="10385" y="33881"/>
                  </a:lnTo>
                  <a:lnTo>
                    <a:pt x="10588" y="34223"/>
                  </a:lnTo>
                  <a:lnTo>
                    <a:pt x="10802" y="34538"/>
                  </a:lnTo>
                  <a:lnTo>
                    <a:pt x="10802" y="34538"/>
                  </a:lnTo>
                  <a:lnTo>
                    <a:pt x="11194" y="35119"/>
                  </a:lnTo>
                  <a:lnTo>
                    <a:pt x="11573" y="35713"/>
                  </a:lnTo>
                  <a:lnTo>
                    <a:pt x="11914" y="36294"/>
                  </a:lnTo>
                  <a:lnTo>
                    <a:pt x="12255" y="36888"/>
                  </a:lnTo>
                  <a:lnTo>
                    <a:pt x="12558" y="37494"/>
                  </a:lnTo>
                  <a:lnTo>
                    <a:pt x="12849" y="38101"/>
                  </a:lnTo>
                  <a:lnTo>
                    <a:pt x="13102" y="38720"/>
                  </a:lnTo>
                  <a:lnTo>
                    <a:pt x="13342" y="39339"/>
                  </a:lnTo>
                  <a:lnTo>
                    <a:pt x="13544" y="39970"/>
                  </a:lnTo>
                  <a:lnTo>
                    <a:pt x="13721" y="40602"/>
                  </a:lnTo>
                  <a:lnTo>
                    <a:pt x="13809" y="40930"/>
                  </a:lnTo>
                  <a:lnTo>
                    <a:pt x="13872" y="41259"/>
                  </a:lnTo>
                  <a:lnTo>
                    <a:pt x="13935" y="41587"/>
                  </a:lnTo>
                  <a:lnTo>
                    <a:pt x="13999" y="41916"/>
                  </a:lnTo>
                  <a:lnTo>
                    <a:pt x="14049" y="42244"/>
                  </a:lnTo>
                  <a:lnTo>
                    <a:pt x="14087" y="42585"/>
                  </a:lnTo>
                  <a:lnTo>
                    <a:pt x="14125" y="42926"/>
                  </a:lnTo>
                  <a:lnTo>
                    <a:pt x="14138" y="43267"/>
                  </a:lnTo>
                  <a:lnTo>
                    <a:pt x="14163" y="43609"/>
                  </a:lnTo>
                  <a:lnTo>
                    <a:pt x="14163" y="43962"/>
                  </a:lnTo>
                  <a:lnTo>
                    <a:pt x="14163" y="44316"/>
                  </a:lnTo>
                  <a:lnTo>
                    <a:pt x="14150" y="44670"/>
                  </a:lnTo>
                  <a:lnTo>
                    <a:pt x="14150" y="44670"/>
                  </a:lnTo>
                  <a:lnTo>
                    <a:pt x="14150" y="44758"/>
                  </a:lnTo>
                  <a:lnTo>
                    <a:pt x="14176" y="44847"/>
                  </a:lnTo>
                  <a:lnTo>
                    <a:pt x="14201" y="44935"/>
                  </a:lnTo>
                  <a:lnTo>
                    <a:pt x="14239" y="45023"/>
                  </a:lnTo>
                  <a:lnTo>
                    <a:pt x="14314" y="45200"/>
                  </a:lnTo>
                  <a:lnTo>
                    <a:pt x="14390" y="45377"/>
                  </a:lnTo>
                  <a:lnTo>
                    <a:pt x="14390" y="45377"/>
                  </a:lnTo>
                  <a:lnTo>
                    <a:pt x="14517" y="45213"/>
                  </a:lnTo>
                  <a:lnTo>
                    <a:pt x="14643" y="45049"/>
                  </a:lnTo>
                  <a:lnTo>
                    <a:pt x="14706" y="44960"/>
                  </a:lnTo>
                  <a:lnTo>
                    <a:pt x="14757" y="44884"/>
                  </a:lnTo>
                  <a:lnTo>
                    <a:pt x="14795" y="44796"/>
                  </a:lnTo>
                  <a:lnTo>
                    <a:pt x="14820" y="44708"/>
                  </a:lnTo>
                  <a:lnTo>
                    <a:pt x="14820" y="44708"/>
                  </a:lnTo>
                  <a:lnTo>
                    <a:pt x="14971" y="43950"/>
                  </a:lnTo>
                  <a:lnTo>
                    <a:pt x="15098" y="43204"/>
                  </a:lnTo>
                  <a:lnTo>
                    <a:pt x="15338" y="41688"/>
                  </a:lnTo>
                  <a:lnTo>
                    <a:pt x="15338" y="41688"/>
                  </a:lnTo>
                  <a:lnTo>
                    <a:pt x="15338" y="39768"/>
                  </a:lnTo>
                  <a:lnTo>
                    <a:pt x="15338" y="39768"/>
                  </a:lnTo>
                  <a:lnTo>
                    <a:pt x="15161" y="38783"/>
                  </a:lnTo>
                  <a:lnTo>
                    <a:pt x="14984" y="37810"/>
                  </a:lnTo>
                  <a:lnTo>
                    <a:pt x="14984" y="37810"/>
                  </a:lnTo>
                  <a:lnTo>
                    <a:pt x="14832" y="37090"/>
                  </a:lnTo>
                  <a:lnTo>
                    <a:pt x="14656" y="36383"/>
                  </a:lnTo>
                  <a:lnTo>
                    <a:pt x="14453" y="35675"/>
                  </a:lnTo>
                  <a:lnTo>
                    <a:pt x="14239" y="34993"/>
                  </a:lnTo>
                  <a:lnTo>
                    <a:pt x="13986" y="34311"/>
                  </a:lnTo>
                  <a:lnTo>
                    <a:pt x="13721" y="33654"/>
                  </a:lnTo>
                  <a:lnTo>
                    <a:pt x="13430" y="32997"/>
                  </a:lnTo>
                  <a:lnTo>
                    <a:pt x="13114" y="32353"/>
                  </a:lnTo>
                  <a:lnTo>
                    <a:pt x="12786" y="31721"/>
                  </a:lnTo>
                  <a:lnTo>
                    <a:pt x="12432" y="31090"/>
                  </a:lnTo>
                  <a:lnTo>
                    <a:pt x="12053" y="30483"/>
                  </a:lnTo>
                  <a:lnTo>
                    <a:pt x="11661" y="29877"/>
                  </a:lnTo>
                  <a:lnTo>
                    <a:pt x="11257" y="29283"/>
                  </a:lnTo>
                  <a:lnTo>
                    <a:pt x="10815" y="28702"/>
                  </a:lnTo>
                  <a:lnTo>
                    <a:pt x="10373" y="28134"/>
                  </a:lnTo>
                  <a:lnTo>
                    <a:pt x="9905" y="27565"/>
                  </a:lnTo>
                  <a:lnTo>
                    <a:pt x="9905" y="27565"/>
                  </a:lnTo>
                  <a:lnTo>
                    <a:pt x="9627" y="27224"/>
                  </a:lnTo>
                  <a:lnTo>
                    <a:pt x="9362" y="26883"/>
                  </a:lnTo>
                  <a:lnTo>
                    <a:pt x="9109" y="26529"/>
                  </a:lnTo>
                  <a:lnTo>
                    <a:pt x="8869" y="26176"/>
                  </a:lnTo>
                  <a:lnTo>
                    <a:pt x="8642" y="25822"/>
                  </a:lnTo>
                  <a:lnTo>
                    <a:pt x="8440" y="25455"/>
                  </a:lnTo>
                  <a:lnTo>
                    <a:pt x="8238" y="25089"/>
                  </a:lnTo>
                  <a:lnTo>
                    <a:pt x="8061" y="24710"/>
                  </a:lnTo>
                  <a:lnTo>
                    <a:pt x="7884" y="24319"/>
                  </a:lnTo>
                  <a:lnTo>
                    <a:pt x="7732" y="23927"/>
                  </a:lnTo>
                  <a:lnTo>
                    <a:pt x="7593" y="23535"/>
                  </a:lnTo>
                  <a:lnTo>
                    <a:pt x="7454" y="23118"/>
                  </a:lnTo>
                  <a:lnTo>
                    <a:pt x="7341" y="22702"/>
                  </a:lnTo>
                  <a:lnTo>
                    <a:pt x="7227" y="22285"/>
                  </a:lnTo>
                  <a:lnTo>
                    <a:pt x="7126" y="21843"/>
                  </a:lnTo>
                  <a:lnTo>
                    <a:pt x="7038" y="21400"/>
                  </a:lnTo>
                  <a:lnTo>
                    <a:pt x="7038" y="21400"/>
                  </a:lnTo>
                  <a:lnTo>
                    <a:pt x="6785" y="20049"/>
                  </a:lnTo>
                  <a:lnTo>
                    <a:pt x="6494" y="18697"/>
                  </a:lnTo>
                  <a:lnTo>
                    <a:pt x="6191" y="17345"/>
                  </a:lnTo>
                  <a:lnTo>
                    <a:pt x="5863" y="16019"/>
                  </a:lnTo>
                  <a:lnTo>
                    <a:pt x="5496" y="14680"/>
                  </a:lnTo>
                  <a:lnTo>
                    <a:pt x="5130" y="13353"/>
                  </a:lnTo>
                  <a:lnTo>
                    <a:pt x="4726" y="12040"/>
                  </a:lnTo>
                  <a:lnTo>
                    <a:pt x="4309" y="10726"/>
                  </a:lnTo>
                  <a:lnTo>
                    <a:pt x="3879" y="9425"/>
                  </a:lnTo>
                  <a:lnTo>
                    <a:pt x="3437" y="8124"/>
                  </a:lnTo>
                  <a:lnTo>
                    <a:pt x="2969" y="6822"/>
                  </a:lnTo>
                  <a:lnTo>
                    <a:pt x="2489" y="5534"/>
                  </a:lnTo>
                  <a:lnTo>
                    <a:pt x="1997" y="4245"/>
                  </a:lnTo>
                  <a:lnTo>
                    <a:pt x="1491" y="2957"/>
                  </a:lnTo>
                  <a:lnTo>
                    <a:pt x="986" y="1668"/>
                  </a:lnTo>
                  <a:lnTo>
                    <a:pt x="455" y="392"/>
                  </a:lnTo>
                  <a:lnTo>
                    <a:pt x="455" y="392"/>
                  </a:lnTo>
                  <a:lnTo>
                    <a:pt x="291" y="1"/>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48"/>
            <p:cNvSpPr/>
            <p:nvPr/>
          </p:nvSpPr>
          <p:spPr>
            <a:xfrm rot="10800000">
              <a:off x="4451111" y="3100918"/>
              <a:ext cx="57551" cy="128800"/>
            </a:xfrm>
            <a:custGeom>
              <a:avLst/>
              <a:gdLst/>
              <a:ahLst/>
              <a:cxnLst/>
              <a:rect l="l" t="t" r="r" b="b"/>
              <a:pathLst>
                <a:path w="6407" h="14339" fill="none" extrusionOk="0">
                  <a:moveTo>
                    <a:pt x="26" y="1"/>
                  </a:moveTo>
                  <a:lnTo>
                    <a:pt x="26" y="1"/>
                  </a:lnTo>
                  <a:lnTo>
                    <a:pt x="279" y="165"/>
                  </a:lnTo>
                  <a:lnTo>
                    <a:pt x="392" y="266"/>
                  </a:lnTo>
                  <a:lnTo>
                    <a:pt x="494" y="367"/>
                  </a:lnTo>
                  <a:lnTo>
                    <a:pt x="494" y="367"/>
                  </a:lnTo>
                  <a:lnTo>
                    <a:pt x="1024" y="999"/>
                  </a:lnTo>
                  <a:lnTo>
                    <a:pt x="1529" y="1631"/>
                  </a:lnTo>
                  <a:lnTo>
                    <a:pt x="2022" y="2275"/>
                  </a:lnTo>
                  <a:lnTo>
                    <a:pt x="2502" y="2932"/>
                  </a:lnTo>
                  <a:lnTo>
                    <a:pt x="2970" y="3601"/>
                  </a:lnTo>
                  <a:lnTo>
                    <a:pt x="3412" y="4271"/>
                  </a:lnTo>
                  <a:lnTo>
                    <a:pt x="3816" y="4966"/>
                  </a:lnTo>
                  <a:lnTo>
                    <a:pt x="4220" y="5660"/>
                  </a:lnTo>
                  <a:lnTo>
                    <a:pt x="4587" y="6368"/>
                  </a:lnTo>
                  <a:lnTo>
                    <a:pt x="4751" y="6734"/>
                  </a:lnTo>
                  <a:lnTo>
                    <a:pt x="4915" y="7100"/>
                  </a:lnTo>
                  <a:lnTo>
                    <a:pt x="5080" y="7467"/>
                  </a:lnTo>
                  <a:lnTo>
                    <a:pt x="5231" y="7846"/>
                  </a:lnTo>
                  <a:lnTo>
                    <a:pt x="5370" y="8212"/>
                  </a:lnTo>
                  <a:lnTo>
                    <a:pt x="5509" y="8591"/>
                  </a:lnTo>
                  <a:lnTo>
                    <a:pt x="5635" y="8983"/>
                  </a:lnTo>
                  <a:lnTo>
                    <a:pt x="5762" y="9374"/>
                  </a:lnTo>
                  <a:lnTo>
                    <a:pt x="5875" y="9766"/>
                  </a:lnTo>
                  <a:lnTo>
                    <a:pt x="5977" y="10158"/>
                  </a:lnTo>
                  <a:lnTo>
                    <a:pt x="6065" y="10562"/>
                  </a:lnTo>
                  <a:lnTo>
                    <a:pt x="6153" y="10966"/>
                  </a:lnTo>
                  <a:lnTo>
                    <a:pt x="6229" y="11383"/>
                  </a:lnTo>
                  <a:lnTo>
                    <a:pt x="6292" y="11787"/>
                  </a:lnTo>
                  <a:lnTo>
                    <a:pt x="6292" y="11787"/>
                  </a:lnTo>
                  <a:lnTo>
                    <a:pt x="6330" y="12052"/>
                  </a:lnTo>
                  <a:lnTo>
                    <a:pt x="6356" y="12330"/>
                  </a:lnTo>
                  <a:lnTo>
                    <a:pt x="6381" y="12861"/>
                  </a:lnTo>
                  <a:lnTo>
                    <a:pt x="6406" y="13935"/>
                  </a:lnTo>
                  <a:lnTo>
                    <a:pt x="6406" y="13935"/>
                  </a:lnTo>
                  <a:lnTo>
                    <a:pt x="6406" y="14011"/>
                  </a:lnTo>
                  <a:lnTo>
                    <a:pt x="6381" y="14086"/>
                  </a:lnTo>
                  <a:lnTo>
                    <a:pt x="6292" y="14339"/>
                  </a:lnTo>
                  <a:lnTo>
                    <a:pt x="6292" y="14339"/>
                  </a:lnTo>
                  <a:lnTo>
                    <a:pt x="6179" y="13859"/>
                  </a:lnTo>
                  <a:lnTo>
                    <a:pt x="6179" y="13859"/>
                  </a:lnTo>
                  <a:lnTo>
                    <a:pt x="6090" y="13455"/>
                  </a:lnTo>
                  <a:lnTo>
                    <a:pt x="5977" y="13063"/>
                  </a:lnTo>
                  <a:lnTo>
                    <a:pt x="5863" y="12671"/>
                  </a:lnTo>
                  <a:lnTo>
                    <a:pt x="5724" y="12292"/>
                  </a:lnTo>
                  <a:lnTo>
                    <a:pt x="5572" y="11914"/>
                  </a:lnTo>
                  <a:lnTo>
                    <a:pt x="5408" y="11535"/>
                  </a:lnTo>
                  <a:lnTo>
                    <a:pt x="5231" y="11168"/>
                  </a:lnTo>
                  <a:lnTo>
                    <a:pt x="5054" y="10814"/>
                  </a:lnTo>
                  <a:lnTo>
                    <a:pt x="4675" y="10094"/>
                  </a:lnTo>
                  <a:lnTo>
                    <a:pt x="4271" y="9387"/>
                  </a:lnTo>
                  <a:lnTo>
                    <a:pt x="3437" y="7972"/>
                  </a:lnTo>
                  <a:lnTo>
                    <a:pt x="3437" y="7972"/>
                  </a:lnTo>
                  <a:lnTo>
                    <a:pt x="3184" y="7530"/>
                  </a:lnTo>
                  <a:lnTo>
                    <a:pt x="2944" y="7075"/>
                  </a:lnTo>
                  <a:lnTo>
                    <a:pt x="2717" y="6620"/>
                  </a:lnTo>
                  <a:lnTo>
                    <a:pt x="2490" y="6166"/>
                  </a:lnTo>
                  <a:lnTo>
                    <a:pt x="2060" y="5243"/>
                  </a:lnTo>
                  <a:lnTo>
                    <a:pt x="1643" y="4296"/>
                  </a:lnTo>
                  <a:lnTo>
                    <a:pt x="1239" y="3361"/>
                  </a:lnTo>
                  <a:lnTo>
                    <a:pt x="847" y="2414"/>
                  </a:lnTo>
                  <a:lnTo>
                    <a:pt x="443" y="1466"/>
                  </a:lnTo>
                  <a:lnTo>
                    <a:pt x="39" y="532"/>
                  </a:lnTo>
                  <a:lnTo>
                    <a:pt x="39" y="532"/>
                  </a:lnTo>
                  <a:lnTo>
                    <a:pt x="13" y="468"/>
                  </a:lnTo>
                  <a:lnTo>
                    <a:pt x="1" y="405"/>
                  </a:lnTo>
                  <a:lnTo>
                    <a:pt x="13" y="266"/>
                  </a:lnTo>
                  <a:lnTo>
                    <a:pt x="26" y="127"/>
                  </a:lnTo>
                  <a:lnTo>
                    <a:pt x="26" y="1"/>
                  </a:lnTo>
                  <a:lnTo>
                    <a:pt x="26" y="1"/>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48"/>
            <p:cNvSpPr/>
            <p:nvPr/>
          </p:nvSpPr>
          <p:spPr>
            <a:xfrm rot="10800000">
              <a:off x="4480394" y="2965201"/>
              <a:ext cx="90229" cy="65482"/>
            </a:xfrm>
            <a:custGeom>
              <a:avLst/>
              <a:gdLst/>
              <a:ahLst/>
              <a:cxnLst/>
              <a:rect l="l" t="t" r="r" b="b"/>
              <a:pathLst>
                <a:path w="10045" h="7290" extrusionOk="0">
                  <a:moveTo>
                    <a:pt x="1113" y="1441"/>
                  </a:moveTo>
                  <a:lnTo>
                    <a:pt x="1201" y="1453"/>
                  </a:lnTo>
                  <a:lnTo>
                    <a:pt x="1302" y="1466"/>
                  </a:lnTo>
                  <a:lnTo>
                    <a:pt x="1403" y="1491"/>
                  </a:lnTo>
                  <a:lnTo>
                    <a:pt x="1530" y="1529"/>
                  </a:lnTo>
                  <a:lnTo>
                    <a:pt x="1656" y="1580"/>
                  </a:lnTo>
                  <a:lnTo>
                    <a:pt x="1795" y="1655"/>
                  </a:lnTo>
                  <a:lnTo>
                    <a:pt x="1972" y="1858"/>
                  </a:lnTo>
                  <a:lnTo>
                    <a:pt x="2035" y="1959"/>
                  </a:lnTo>
                  <a:lnTo>
                    <a:pt x="2111" y="2072"/>
                  </a:lnTo>
                  <a:lnTo>
                    <a:pt x="2224" y="2300"/>
                  </a:lnTo>
                  <a:lnTo>
                    <a:pt x="2313" y="2552"/>
                  </a:lnTo>
                  <a:lnTo>
                    <a:pt x="2389" y="2780"/>
                  </a:lnTo>
                  <a:lnTo>
                    <a:pt x="2452" y="3020"/>
                  </a:lnTo>
                  <a:lnTo>
                    <a:pt x="2515" y="3260"/>
                  </a:lnTo>
                  <a:lnTo>
                    <a:pt x="2565" y="3512"/>
                  </a:lnTo>
                  <a:lnTo>
                    <a:pt x="2603" y="3765"/>
                  </a:lnTo>
                  <a:lnTo>
                    <a:pt x="2629" y="4005"/>
                  </a:lnTo>
                  <a:lnTo>
                    <a:pt x="2667" y="4510"/>
                  </a:lnTo>
                  <a:lnTo>
                    <a:pt x="2679" y="4586"/>
                  </a:lnTo>
                  <a:lnTo>
                    <a:pt x="2717" y="4662"/>
                  </a:lnTo>
                  <a:lnTo>
                    <a:pt x="2755" y="4725"/>
                  </a:lnTo>
                  <a:lnTo>
                    <a:pt x="2806" y="4776"/>
                  </a:lnTo>
                  <a:lnTo>
                    <a:pt x="2835" y="4793"/>
                  </a:lnTo>
                  <a:lnTo>
                    <a:pt x="2835" y="4793"/>
                  </a:lnTo>
                  <a:lnTo>
                    <a:pt x="2768" y="4814"/>
                  </a:lnTo>
                  <a:lnTo>
                    <a:pt x="2629" y="4877"/>
                  </a:lnTo>
                  <a:lnTo>
                    <a:pt x="2477" y="4940"/>
                  </a:lnTo>
                  <a:lnTo>
                    <a:pt x="2420" y="4977"/>
                  </a:lnTo>
                  <a:lnTo>
                    <a:pt x="2420" y="4977"/>
                  </a:lnTo>
                  <a:lnTo>
                    <a:pt x="2098" y="4586"/>
                  </a:lnTo>
                  <a:lnTo>
                    <a:pt x="1757" y="4144"/>
                  </a:lnTo>
                  <a:lnTo>
                    <a:pt x="1441" y="3689"/>
                  </a:lnTo>
                  <a:lnTo>
                    <a:pt x="1289" y="3462"/>
                  </a:lnTo>
                  <a:lnTo>
                    <a:pt x="1138" y="3222"/>
                  </a:lnTo>
                  <a:lnTo>
                    <a:pt x="1037" y="3083"/>
                  </a:lnTo>
                  <a:lnTo>
                    <a:pt x="948" y="2919"/>
                  </a:lnTo>
                  <a:lnTo>
                    <a:pt x="860" y="2754"/>
                  </a:lnTo>
                  <a:lnTo>
                    <a:pt x="797" y="2565"/>
                  </a:lnTo>
                  <a:lnTo>
                    <a:pt x="734" y="2388"/>
                  </a:lnTo>
                  <a:lnTo>
                    <a:pt x="696" y="2211"/>
                  </a:lnTo>
                  <a:lnTo>
                    <a:pt x="670" y="2034"/>
                  </a:lnTo>
                  <a:lnTo>
                    <a:pt x="670" y="1883"/>
                  </a:lnTo>
                  <a:lnTo>
                    <a:pt x="696" y="1744"/>
                  </a:lnTo>
                  <a:lnTo>
                    <a:pt x="721" y="1681"/>
                  </a:lnTo>
                  <a:lnTo>
                    <a:pt x="759" y="1618"/>
                  </a:lnTo>
                  <a:lnTo>
                    <a:pt x="797" y="1567"/>
                  </a:lnTo>
                  <a:lnTo>
                    <a:pt x="835" y="1529"/>
                  </a:lnTo>
                  <a:lnTo>
                    <a:pt x="898" y="1491"/>
                  </a:lnTo>
                  <a:lnTo>
                    <a:pt x="961" y="1466"/>
                  </a:lnTo>
                  <a:lnTo>
                    <a:pt x="1024" y="1453"/>
                  </a:lnTo>
                  <a:lnTo>
                    <a:pt x="1113" y="1441"/>
                  </a:lnTo>
                  <a:close/>
                  <a:moveTo>
                    <a:pt x="4145" y="695"/>
                  </a:moveTo>
                  <a:lnTo>
                    <a:pt x="4195" y="721"/>
                  </a:lnTo>
                  <a:lnTo>
                    <a:pt x="4233" y="746"/>
                  </a:lnTo>
                  <a:lnTo>
                    <a:pt x="4284" y="771"/>
                  </a:lnTo>
                  <a:lnTo>
                    <a:pt x="4322" y="822"/>
                  </a:lnTo>
                  <a:lnTo>
                    <a:pt x="4397" y="935"/>
                  </a:lnTo>
                  <a:lnTo>
                    <a:pt x="4473" y="1074"/>
                  </a:lnTo>
                  <a:lnTo>
                    <a:pt x="4536" y="1226"/>
                  </a:lnTo>
                  <a:lnTo>
                    <a:pt x="4587" y="1378"/>
                  </a:lnTo>
                  <a:lnTo>
                    <a:pt x="4675" y="1693"/>
                  </a:lnTo>
                  <a:lnTo>
                    <a:pt x="4738" y="1921"/>
                  </a:lnTo>
                  <a:lnTo>
                    <a:pt x="4751" y="2022"/>
                  </a:lnTo>
                  <a:lnTo>
                    <a:pt x="4764" y="2300"/>
                  </a:lnTo>
                  <a:lnTo>
                    <a:pt x="4738" y="2578"/>
                  </a:lnTo>
                  <a:lnTo>
                    <a:pt x="4713" y="2856"/>
                  </a:lnTo>
                  <a:lnTo>
                    <a:pt x="4688" y="3121"/>
                  </a:lnTo>
                  <a:lnTo>
                    <a:pt x="4637" y="3424"/>
                  </a:lnTo>
                  <a:lnTo>
                    <a:pt x="4591" y="3689"/>
                  </a:lnTo>
                  <a:lnTo>
                    <a:pt x="4562" y="3803"/>
                  </a:lnTo>
                  <a:lnTo>
                    <a:pt x="4461" y="4296"/>
                  </a:lnTo>
                  <a:lnTo>
                    <a:pt x="4448" y="4384"/>
                  </a:lnTo>
                  <a:lnTo>
                    <a:pt x="4448" y="4473"/>
                  </a:lnTo>
                  <a:lnTo>
                    <a:pt x="4473" y="4536"/>
                  </a:lnTo>
                  <a:lnTo>
                    <a:pt x="4511" y="4599"/>
                  </a:lnTo>
                  <a:lnTo>
                    <a:pt x="4562" y="4649"/>
                  </a:lnTo>
                  <a:lnTo>
                    <a:pt x="4612" y="4700"/>
                  </a:lnTo>
                  <a:lnTo>
                    <a:pt x="4675" y="4725"/>
                  </a:lnTo>
                  <a:lnTo>
                    <a:pt x="4751" y="4750"/>
                  </a:lnTo>
                  <a:lnTo>
                    <a:pt x="4814" y="4763"/>
                  </a:lnTo>
                  <a:lnTo>
                    <a:pt x="4890" y="4763"/>
                  </a:lnTo>
                  <a:lnTo>
                    <a:pt x="4953" y="4738"/>
                  </a:lnTo>
                  <a:lnTo>
                    <a:pt x="5016" y="4713"/>
                  </a:lnTo>
                  <a:lnTo>
                    <a:pt x="5080" y="4675"/>
                  </a:lnTo>
                  <a:lnTo>
                    <a:pt x="5130" y="4624"/>
                  </a:lnTo>
                  <a:lnTo>
                    <a:pt x="5181" y="4561"/>
                  </a:lnTo>
                  <a:lnTo>
                    <a:pt x="5206" y="4473"/>
                  </a:lnTo>
                  <a:lnTo>
                    <a:pt x="5320" y="3992"/>
                  </a:lnTo>
                  <a:lnTo>
                    <a:pt x="5347" y="3856"/>
                  </a:lnTo>
                  <a:lnTo>
                    <a:pt x="5421" y="3614"/>
                  </a:lnTo>
                  <a:lnTo>
                    <a:pt x="5509" y="3336"/>
                  </a:lnTo>
                  <a:lnTo>
                    <a:pt x="5598" y="3058"/>
                  </a:lnTo>
                  <a:lnTo>
                    <a:pt x="5711" y="2792"/>
                  </a:lnTo>
                  <a:lnTo>
                    <a:pt x="5838" y="2527"/>
                  </a:lnTo>
                  <a:lnTo>
                    <a:pt x="5964" y="2262"/>
                  </a:lnTo>
                  <a:lnTo>
                    <a:pt x="6014" y="2148"/>
                  </a:lnTo>
                  <a:lnTo>
                    <a:pt x="6078" y="2034"/>
                  </a:lnTo>
                  <a:lnTo>
                    <a:pt x="6141" y="1921"/>
                  </a:lnTo>
                  <a:lnTo>
                    <a:pt x="6217" y="1820"/>
                  </a:lnTo>
                  <a:lnTo>
                    <a:pt x="6305" y="1731"/>
                  </a:lnTo>
                  <a:lnTo>
                    <a:pt x="6381" y="1643"/>
                  </a:lnTo>
                  <a:lnTo>
                    <a:pt x="6469" y="1580"/>
                  </a:lnTo>
                  <a:lnTo>
                    <a:pt x="6558" y="1542"/>
                  </a:lnTo>
                  <a:lnTo>
                    <a:pt x="6634" y="1529"/>
                  </a:lnTo>
                  <a:lnTo>
                    <a:pt x="6671" y="1529"/>
                  </a:lnTo>
                  <a:lnTo>
                    <a:pt x="6709" y="1542"/>
                  </a:lnTo>
                  <a:lnTo>
                    <a:pt x="6747" y="1554"/>
                  </a:lnTo>
                  <a:lnTo>
                    <a:pt x="6785" y="1580"/>
                  </a:lnTo>
                  <a:lnTo>
                    <a:pt x="6823" y="1618"/>
                  </a:lnTo>
                  <a:lnTo>
                    <a:pt x="6848" y="1668"/>
                  </a:lnTo>
                  <a:lnTo>
                    <a:pt x="6899" y="1794"/>
                  </a:lnTo>
                  <a:lnTo>
                    <a:pt x="6949" y="1959"/>
                  </a:lnTo>
                  <a:lnTo>
                    <a:pt x="6975" y="2173"/>
                  </a:lnTo>
                  <a:lnTo>
                    <a:pt x="6987" y="2451"/>
                  </a:lnTo>
                  <a:lnTo>
                    <a:pt x="6962" y="2590"/>
                  </a:lnTo>
                  <a:lnTo>
                    <a:pt x="6924" y="2729"/>
                  </a:lnTo>
                  <a:lnTo>
                    <a:pt x="6874" y="2868"/>
                  </a:lnTo>
                  <a:lnTo>
                    <a:pt x="6810" y="3007"/>
                  </a:lnTo>
                  <a:lnTo>
                    <a:pt x="6671" y="3272"/>
                  </a:lnTo>
                  <a:lnTo>
                    <a:pt x="6520" y="3538"/>
                  </a:lnTo>
                  <a:lnTo>
                    <a:pt x="6356" y="3828"/>
                  </a:lnTo>
                  <a:lnTo>
                    <a:pt x="6166" y="4106"/>
                  </a:lnTo>
                  <a:lnTo>
                    <a:pt x="5964" y="4384"/>
                  </a:lnTo>
                  <a:lnTo>
                    <a:pt x="5749" y="4649"/>
                  </a:lnTo>
                  <a:lnTo>
                    <a:pt x="5711" y="4713"/>
                  </a:lnTo>
                  <a:lnTo>
                    <a:pt x="5673" y="4788"/>
                  </a:lnTo>
                  <a:lnTo>
                    <a:pt x="5661" y="4864"/>
                  </a:lnTo>
                  <a:lnTo>
                    <a:pt x="5661" y="4940"/>
                  </a:lnTo>
                  <a:lnTo>
                    <a:pt x="5673" y="5003"/>
                  </a:lnTo>
                  <a:lnTo>
                    <a:pt x="5699" y="5066"/>
                  </a:lnTo>
                  <a:lnTo>
                    <a:pt x="5737" y="5129"/>
                  </a:lnTo>
                  <a:lnTo>
                    <a:pt x="5787" y="5180"/>
                  </a:lnTo>
                  <a:lnTo>
                    <a:pt x="5838" y="5218"/>
                  </a:lnTo>
                  <a:lnTo>
                    <a:pt x="5901" y="5256"/>
                  </a:lnTo>
                  <a:lnTo>
                    <a:pt x="5964" y="5281"/>
                  </a:lnTo>
                  <a:lnTo>
                    <a:pt x="6103" y="5281"/>
                  </a:lnTo>
                  <a:lnTo>
                    <a:pt x="6166" y="5256"/>
                  </a:lnTo>
                  <a:lnTo>
                    <a:pt x="6242" y="5218"/>
                  </a:lnTo>
                  <a:lnTo>
                    <a:pt x="6305" y="5167"/>
                  </a:lnTo>
                  <a:lnTo>
                    <a:pt x="6697" y="4763"/>
                  </a:lnTo>
                  <a:lnTo>
                    <a:pt x="7101" y="4397"/>
                  </a:lnTo>
                  <a:lnTo>
                    <a:pt x="7316" y="4220"/>
                  </a:lnTo>
                  <a:lnTo>
                    <a:pt x="7530" y="4043"/>
                  </a:lnTo>
                  <a:lnTo>
                    <a:pt x="7745" y="3879"/>
                  </a:lnTo>
                  <a:lnTo>
                    <a:pt x="7985" y="3715"/>
                  </a:lnTo>
                  <a:lnTo>
                    <a:pt x="8301" y="3601"/>
                  </a:lnTo>
                  <a:lnTo>
                    <a:pt x="8440" y="3550"/>
                  </a:lnTo>
                  <a:lnTo>
                    <a:pt x="8566" y="3525"/>
                  </a:lnTo>
                  <a:lnTo>
                    <a:pt x="8693" y="3500"/>
                  </a:lnTo>
                  <a:lnTo>
                    <a:pt x="8983" y="3500"/>
                  </a:lnTo>
                  <a:lnTo>
                    <a:pt x="9059" y="3525"/>
                  </a:lnTo>
                  <a:lnTo>
                    <a:pt x="9122" y="3538"/>
                  </a:lnTo>
                  <a:lnTo>
                    <a:pt x="9185" y="3576"/>
                  </a:lnTo>
                  <a:lnTo>
                    <a:pt x="9236" y="3614"/>
                  </a:lnTo>
                  <a:lnTo>
                    <a:pt x="9274" y="3651"/>
                  </a:lnTo>
                  <a:lnTo>
                    <a:pt x="9299" y="3702"/>
                  </a:lnTo>
                  <a:lnTo>
                    <a:pt x="9324" y="3752"/>
                  </a:lnTo>
                  <a:lnTo>
                    <a:pt x="9337" y="3816"/>
                  </a:lnTo>
                  <a:lnTo>
                    <a:pt x="9350" y="3929"/>
                  </a:lnTo>
                  <a:lnTo>
                    <a:pt x="9337" y="4056"/>
                  </a:lnTo>
                  <a:lnTo>
                    <a:pt x="9287" y="4195"/>
                  </a:lnTo>
                  <a:lnTo>
                    <a:pt x="9223" y="4334"/>
                  </a:lnTo>
                  <a:lnTo>
                    <a:pt x="9135" y="4460"/>
                  </a:lnTo>
                  <a:lnTo>
                    <a:pt x="9034" y="4574"/>
                  </a:lnTo>
                  <a:lnTo>
                    <a:pt x="8908" y="4675"/>
                  </a:lnTo>
                  <a:lnTo>
                    <a:pt x="8781" y="4750"/>
                  </a:lnTo>
                  <a:lnTo>
                    <a:pt x="8604" y="4852"/>
                  </a:lnTo>
                  <a:lnTo>
                    <a:pt x="8415" y="4953"/>
                  </a:lnTo>
                  <a:lnTo>
                    <a:pt x="8225" y="5028"/>
                  </a:lnTo>
                  <a:lnTo>
                    <a:pt x="8036" y="5104"/>
                  </a:lnTo>
                  <a:lnTo>
                    <a:pt x="7796" y="5205"/>
                  </a:lnTo>
                  <a:lnTo>
                    <a:pt x="7556" y="5281"/>
                  </a:lnTo>
                  <a:lnTo>
                    <a:pt x="7076" y="5433"/>
                  </a:lnTo>
                  <a:lnTo>
                    <a:pt x="6583" y="5559"/>
                  </a:lnTo>
                  <a:lnTo>
                    <a:pt x="6090" y="5673"/>
                  </a:lnTo>
                  <a:lnTo>
                    <a:pt x="5939" y="5711"/>
                  </a:lnTo>
                  <a:lnTo>
                    <a:pt x="5875" y="5736"/>
                  </a:lnTo>
                  <a:lnTo>
                    <a:pt x="5844" y="5761"/>
                  </a:lnTo>
                  <a:lnTo>
                    <a:pt x="5850" y="5748"/>
                  </a:lnTo>
                  <a:lnTo>
                    <a:pt x="5863" y="5711"/>
                  </a:lnTo>
                  <a:lnTo>
                    <a:pt x="5863" y="5647"/>
                  </a:lnTo>
                  <a:lnTo>
                    <a:pt x="5863" y="5597"/>
                  </a:lnTo>
                  <a:lnTo>
                    <a:pt x="5850" y="5546"/>
                  </a:lnTo>
                  <a:lnTo>
                    <a:pt x="5825" y="5508"/>
                  </a:lnTo>
                  <a:lnTo>
                    <a:pt x="5787" y="5458"/>
                  </a:lnTo>
                  <a:lnTo>
                    <a:pt x="5737" y="5420"/>
                  </a:lnTo>
                  <a:lnTo>
                    <a:pt x="5395" y="5205"/>
                  </a:lnTo>
                  <a:lnTo>
                    <a:pt x="5067" y="5028"/>
                  </a:lnTo>
                  <a:lnTo>
                    <a:pt x="4890" y="4953"/>
                  </a:lnTo>
                  <a:lnTo>
                    <a:pt x="4726" y="4877"/>
                  </a:lnTo>
                  <a:lnTo>
                    <a:pt x="4549" y="4814"/>
                  </a:lnTo>
                  <a:lnTo>
                    <a:pt x="4385" y="4763"/>
                  </a:lnTo>
                  <a:lnTo>
                    <a:pt x="4208" y="4725"/>
                  </a:lnTo>
                  <a:lnTo>
                    <a:pt x="4031" y="4687"/>
                  </a:lnTo>
                  <a:lnTo>
                    <a:pt x="3841" y="4675"/>
                  </a:lnTo>
                  <a:lnTo>
                    <a:pt x="3665" y="4662"/>
                  </a:lnTo>
                  <a:lnTo>
                    <a:pt x="3475" y="4675"/>
                  </a:lnTo>
                  <a:lnTo>
                    <a:pt x="3395" y="4680"/>
                  </a:lnTo>
                  <a:lnTo>
                    <a:pt x="3395" y="4680"/>
                  </a:lnTo>
                  <a:lnTo>
                    <a:pt x="3412" y="4637"/>
                  </a:lnTo>
                  <a:lnTo>
                    <a:pt x="3437" y="4561"/>
                  </a:lnTo>
                  <a:lnTo>
                    <a:pt x="3437" y="4473"/>
                  </a:lnTo>
                  <a:lnTo>
                    <a:pt x="3412" y="4056"/>
                  </a:lnTo>
                  <a:lnTo>
                    <a:pt x="3399" y="3626"/>
                  </a:lnTo>
                  <a:lnTo>
                    <a:pt x="3387" y="3197"/>
                  </a:lnTo>
                  <a:lnTo>
                    <a:pt x="3412" y="2767"/>
                  </a:lnTo>
                  <a:lnTo>
                    <a:pt x="3450" y="2338"/>
                  </a:lnTo>
                  <a:lnTo>
                    <a:pt x="3475" y="2135"/>
                  </a:lnTo>
                  <a:lnTo>
                    <a:pt x="3513" y="1921"/>
                  </a:lnTo>
                  <a:lnTo>
                    <a:pt x="3564" y="1719"/>
                  </a:lnTo>
                  <a:lnTo>
                    <a:pt x="3614" y="1516"/>
                  </a:lnTo>
                  <a:lnTo>
                    <a:pt x="3677" y="1314"/>
                  </a:lnTo>
                  <a:lnTo>
                    <a:pt x="3753" y="1125"/>
                  </a:lnTo>
                  <a:lnTo>
                    <a:pt x="3816" y="1011"/>
                  </a:lnTo>
                  <a:lnTo>
                    <a:pt x="3867" y="910"/>
                  </a:lnTo>
                  <a:lnTo>
                    <a:pt x="3917" y="834"/>
                  </a:lnTo>
                  <a:lnTo>
                    <a:pt x="3968" y="784"/>
                  </a:lnTo>
                  <a:lnTo>
                    <a:pt x="4006" y="733"/>
                  </a:lnTo>
                  <a:lnTo>
                    <a:pt x="4056" y="708"/>
                  </a:lnTo>
                  <a:lnTo>
                    <a:pt x="4107" y="695"/>
                  </a:lnTo>
                  <a:close/>
                  <a:moveTo>
                    <a:pt x="3703" y="5256"/>
                  </a:moveTo>
                  <a:lnTo>
                    <a:pt x="3867" y="5268"/>
                  </a:lnTo>
                  <a:lnTo>
                    <a:pt x="4018" y="5281"/>
                  </a:lnTo>
                  <a:lnTo>
                    <a:pt x="4170" y="5306"/>
                  </a:lnTo>
                  <a:lnTo>
                    <a:pt x="4334" y="5357"/>
                  </a:lnTo>
                  <a:lnTo>
                    <a:pt x="4486" y="5407"/>
                  </a:lnTo>
                  <a:lnTo>
                    <a:pt x="4637" y="5458"/>
                  </a:lnTo>
                  <a:lnTo>
                    <a:pt x="4928" y="5597"/>
                  </a:lnTo>
                  <a:lnTo>
                    <a:pt x="5206" y="5748"/>
                  </a:lnTo>
                  <a:lnTo>
                    <a:pt x="5484" y="5900"/>
                  </a:lnTo>
                  <a:lnTo>
                    <a:pt x="5534" y="5925"/>
                  </a:lnTo>
                  <a:lnTo>
                    <a:pt x="5585" y="5938"/>
                  </a:lnTo>
                  <a:lnTo>
                    <a:pt x="5635" y="5938"/>
                  </a:lnTo>
                  <a:lnTo>
                    <a:pt x="5686" y="5925"/>
                  </a:lnTo>
                  <a:lnTo>
                    <a:pt x="5705" y="5921"/>
                  </a:lnTo>
                  <a:lnTo>
                    <a:pt x="5705" y="5921"/>
                  </a:lnTo>
                  <a:lnTo>
                    <a:pt x="5610" y="6039"/>
                  </a:lnTo>
                  <a:lnTo>
                    <a:pt x="5496" y="6140"/>
                  </a:lnTo>
                  <a:lnTo>
                    <a:pt x="5383" y="6241"/>
                  </a:lnTo>
                  <a:lnTo>
                    <a:pt x="5269" y="6330"/>
                  </a:lnTo>
                  <a:lnTo>
                    <a:pt x="5143" y="6405"/>
                  </a:lnTo>
                  <a:lnTo>
                    <a:pt x="5016" y="6468"/>
                  </a:lnTo>
                  <a:lnTo>
                    <a:pt x="4890" y="6519"/>
                  </a:lnTo>
                  <a:lnTo>
                    <a:pt x="4764" y="6570"/>
                  </a:lnTo>
                  <a:lnTo>
                    <a:pt x="4625" y="6607"/>
                  </a:lnTo>
                  <a:lnTo>
                    <a:pt x="4486" y="6620"/>
                  </a:lnTo>
                  <a:lnTo>
                    <a:pt x="4334" y="6645"/>
                  </a:lnTo>
                  <a:lnTo>
                    <a:pt x="4183" y="6645"/>
                  </a:lnTo>
                  <a:lnTo>
                    <a:pt x="4031" y="6633"/>
                  </a:lnTo>
                  <a:lnTo>
                    <a:pt x="3879" y="6620"/>
                  </a:lnTo>
                  <a:lnTo>
                    <a:pt x="3715" y="6595"/>
                  </a:lnTo>
                  <a:lnTo>
                    <a:pt x="3488" y="6544"/>
                  </a:lnTo>
                  <a:lnTo>
                    <a:pt x="3286" y="6481"/>
                  </a:lnTo>
                  <a:lnTo>
                    <a:pt x="3109" y="6405"/>
                  </a:lnTo>
                  <a:lnTo>
                    <a:pt x="2970" y="6330"/>
                  </a:lnTo>
                  <a:lnTo>
                    <a:pt x="2856" y="6241"/>
                  </a:lnTo>
                  <a:lnTo>
                    <a:pt x="2768" y="6165"/>
                  </a:lnTo>
                  <a:lnTo>
                    <a:pt x="2717" y="6077"/>
                  </a:lnTo>
                  <a:lnTo>
                    <a:pt x="2679" y="5988"/>
                  </a:lnTo>
                  <a:lnTo>
                    <a:pt x="2667" y="5900"/>
                  </a:lnTo>
                  <a:lnTo>
                    <a:pt x="2667" y="5812"/>
                  </a:lnTo>
                  <a:lnTo>
                    <a:pt x="2704" y="5723"/>
                  </a:lnTo>
                  <a:lnTo>
                    <a:pt x="2742" y="5635"/>
                  </a:lnTo>
                  <a:lnTo>
                    <a:pt x="2806" y="5559"/>
                  </a:lnTo>
                  <a:lnTo>
                    <a:pt x="2881" y="5496"/>
                  </a:lnTo>
                  <a:lnTo>
                    <a:pt x="2982" y="5433"/>
                  </a:lnTo>
                  <a:lnTo>
                    <a:pt x="3083" y="5382"/>
                  </a:lnTo>
                  <a:lnTo>
                    <a:pt x="3235" y="5332"/>
                  </a:lnTo>
                  <a:lnTo>
                    <a:pt x="3399" y="5281"/>
                  </a:lnTo>
                  <a:lnTo>
                    <a:pt x="3551" y="5268"/>
                  </a:lnTo>
                  <a:lnTo>
                    <a:pt x="3703" y="5256"/>
                  </a:lnTo>
                  <a:close/>
                  <a:moveTo>
                    <a:pt x="4246" y="1"/>
                  </a:moveTo>
                  <a:lnTo>
                    <a:pt x="4082" y="13"/>
                  </a:lnTo>
                  <a:lnTo>
                    <a:pt x="3917" y="38"/>
                  </a:lnTo>
                  <a:lnTo>
                    <a:pt x="3766" y="89"/>
                  </a:lnTo>
                  <a:lnTo>
                    <a:pt x="3639" y="140"/>
                  </a:lnTo>
                  <a:lnTo>
                    <a:pt x="3513" y="215"/>
                  </a:lnTo>
                  <a:lnTo>
                    <a:pt x="3399" y="316"/>
                  </a:lnTo>
                  <a:lnTo>
                    <a:pt x="3286" y="417"/>
                  </a:lnTo>
                  <a:lnTo>
                    <a:pt x="3197" y="531"/>
                  </a:lnTo>
                  <a:lnTo>
                    <a:pt x="3109" y="657"/>
                  </a:lnTo>
                  <a:lnTo>
                    <a:pt x="3033" y="796"/>
                  </a:lnTo>
                  <a:lnTo>
                    <a:pt x="2957" y="948"/>
                  </a:lnTo>
                  <a:lnTo>
                    <a:pt x="2894" y="1100"/>
                  </a:lnTo>
                  <a:lnTo>
                    <a:pt x="2843" y="1264"/>
                  </a:lnTo>
                  <a:lnTo>
                    <a:pt x="2793" y="1441"/>
                  </a:lnTo>
                  <a:lnTo>
                    <a:pt x="2749" y="1645"/>
                  </a:lnTo>
                  <a:lnTo>
                    <a:pt x="2749" y="1645"/>
                  </a:lnTo>
                  <a:lnTo>
                    <a:pt x="2717" y="1592"/>
                  </a:lnTo>
                  <a:lnTo>
                    <a:pt x="2641" y="1466"/>
                  </a:lnTo>
                  <a:lnTo>
                    <a:pt x="2553" y="1352"/>
                  </a:lnTo>
                  <a:lnTo>
                    <a:pt x="2464" y="1251"/>
                  </a:lnTo>
                  <a:lnTo>
                    <a:pt x="2363" y="1150"/>
                  </a:lnTo>
                  <a:lnTo>
                    <a:pt x="2250" y="1062"/>
                  </a:lnTo>
                  <a:lnTo>
                    <a:pt x="2136" y="986"/>
                  </a:lnTo>
                  <a:lnTo>
                    <a:pt x="2022" y="910"/>
                  </a:lnTo>
                  <a:lnTo>
                    <a:pt x="1896" y="847"/>
                  </a:lnTo>
                  <a:lnTo>
                    <a:pt x="1757" y="796"/>
                  </a:lnTo>
                  <a:lnTo>
                    <a:pt x="1618" y="759"/>
                  </a:lnTo>
                  <a:lnTo>
                    <a:pt x="1466" y="733"/>
                  </a:lnTo>
                  <a:lnTo>
                    <a:pt x="1315" y="708"/>
                  </a:lnTo>
                  <a:lnTo>
                    <a:pt x="1188" y="708"/>
                  </a:lnTo>
                  <a:lnTo>
                    <a:pt x="1062" y="721"/>
                  </a:lnTo>
                  <a:lnTo>
                    <a:pt x="936" y="746"/>
                  </a:lnTo>
                  <a:lnTo>
                    <a:pt x="822" y="796"/>
                  </a:lnTo>
                  <a:lnTo>
                    <a:pt x="708" y="847"/>
                  </a:lnTo>
                  <a:lnTo>
                    <a:pt x="595" y="910"/>
                  </a:lnTo>
                  <a:lnTo>
                    <a:pt x="494" y="986"/>
                  </a:lnTo>
                  <a:lnTo>
                    <a:pt x="392" y="1074"/>
                  </a:lnTo>
                  <a:lnTo>
                    <a:pt x="304" y="1163"/>
                  </a:lnTo>
                  <a:lnTo>
                    <a:pt x="228" y="1264"/>
                  </a:lnTo>
                  <a:lnTo>
                    <a:pt x="165" y="1378"/>
                  </a:lnTo>
                  <a:lnTo>
                    <a:pt x="102" y="1491"/>
                  </a:lnTo>
                  <a:lnTo>
                    <a:pt x="64" y="1605"/>
                  </a:lnTo>
                  <a:lnTo>
                    <a:pt x="26" y="1731"/>
                  </a:lnTo>
                  <a:lnTo>
                    <a:pt x="13" y="1845"/>
                  </a:lnTo>
                  <a:lnTo>
                    <a:pt x="1" y="1971"/>
                  </a:lnTo>
                  <a:lnTo>
                    <a:pt x="26" y="2237"/>
                  </a:lnTo>
                  <a:lnTo>
                    <a:pt x="64" y="2489"/>
                  </a:lnTo>
                  <a:lnTo>
                    <a:pt x="115" y="2729"/>
                  </a:lnTo>
                  <a:lnTo>
                    <a:pt x="190" y="2969"/>
                  </a:lnTo>
                  <a:lnTo>
                    <a:pt x="279" y="3209"/>
                  </a:lnTo>
                  <a:lnTo>
                    <a:pt x="380" y="3437"/>
                  </a:lnTo>
                  <a:lnTo>
                    <a:pt x="494" y="3664"/>
                  </a:lnTo>
                  <a:lnTo>
                    <a:pt x="620" y="3891"/>
                  </a:lnTo>
                  <a:lnTo>
                    <a:pt x="759" y="4106"/>
                  </a:lnTo>
                  <a:lnTo>
                    <a:pt x="910" y="4321"/>
                  </a:lnTo>
                  <a:lnTo>
                    <a:pt x="1062" y="4523"/>
                  </a:lnTo>
                  <a:lnTo>
                    <a:pt x="1226" y="4725"/>
                  </a:lnTo>
                  <a:lnTo>
                    <a:pt x="1391" y="4915"/>
                  </a:lnTo>
                  <a:lnTo>
                    <a:pt x="1567" y="5104"/>
                  </a:lnTo>
                  <a:lnTo>
                    <a:pt x="1921" y="5458"/>
                  </a:lnTo>
                  <a:lnTo>
                    <a:pt x="1972" y="5508"/>
                  </a:lnTo>
                  <a:lnTo>
                    <a:pt x="2035" y="5534"/>
                  </a:lnTo>
                  <a:lnTo>
                    <a:pt x="2090" y="5545"/>
                  </a:lnTo>
                  <a:lnTo>
                    <a:pt x="2090" y="5545"/>
                  </a:lnTo>
                  <a:lnTo>
                    <a:pt x="2123" y="5698"/>
                  </a:lnTo>
                  <a:lnTo>
                    <a:pt x="2174" y="5875"/>
                  </a:lnTo>
                  <a:lnTo>
                    <a:pt x="2237" y="6039"/>
                  </a:lnTo>
                  <a:lnTo>
                    <a:pt x="2313" y="6191"/>
                  </a:lnTo>
                  <a:lnTo>
                    <a:pt x="2389" y="6330"/>
                  </a:lnTo>
                  <a:lnTo>
                    <a:pt x="2490" y="6456"/>
                  </a:lnTo>
                  <a:lnTo>
                    <a:pt x="2578" y="6582"/>
                  </a:lnTo>
                  <a:lnTo>
                    <a:pt x="2692" y="6696"/>
                  </a:lnTo>
                  <a:lnTo>
                    <a:pt x="2793" y="6797"/>
                  </a:lnTo>
                  <a:lnTo>
                    <a:pt x="2919" y="6885"/>
                  </a:lnTo>
                  <a:lnTo>
                    <a:pt x="3046" y="6974"/>
                  </a:lnTo>
                  <a:lnTo>
                    <a:pt x="3172" y="7037"/>
                  </a:lnTo>
                  <a:lnTo>
                    <a:pt x="3298" y="7113"/>
                  </a:lnTo>
                  <a:lnTo>
                    <a:pt x="3437" y="7163"/>
                  </a:lnTo>
                  <a:lnTo>
                    <a:pt x="3589" y="7201"/>
                  </a:lnTo>
                  <a:lnTo>
                    <a:pt x="3728" y="7239"/>
                  </a:lnTo>
                  <a:lnTo>
                    <a:pt x="3879" y="7264"/>
                  </a:lnTo>
                  <a:lnTo>
                    <a:pt x="4031" y="7277"/>
                  </a:lnTo>
                  <a:lnTo>
                    <a:pt x="4183" y="7290"/>
                  </a:lnTo>
                  <a:lnTo>
                    <a:pt x="4334" y="7290"/>
                  </a:lnTo>
                  <a:lnTo>
                    <a:pt x="4486" y="7277"/>
                  </a:lnTo>
                  <a:lnTo>
                    <a:pt x="4650" y="7252"/>
                  </a:lnTo>
                  <a:lnTo>
                    <a:pt x="4802" y="7226"/>
                  </a:lnTo>
                  <a:lnTo>
                    <a:pt x="4953" y="7189"/>
                  </a:lnTo>
                  <a:lnTo>
                    <a:pt x="5105" y="7138"/>
                  </a:lnTo>
                  <a:lnTo>
                    <a:pt x="5256" y="7075"/>
                  </a:lnTo>
                  <a:lnTo>
                    <a:pt x="5408" y="7012"/>
                  </a:lnTo>
                  <a:lnTo>
                    <a:pt x="5547" y="6936"/>
                  </a:lnTo>
                  <a:lnTo>
                    <a:pt x="5699" y="6847"/>
                  </a:lnTo>
                  <a:lnTo>
                    <a:pt x="5838" y="6759"/>
                  </a:lnTo>
                  <a:lnTo>
                    <a:pt x="5964" y="6658"/>
                  </a:lnTo>
                  <a:lnTo>
                    <a:pt x="6103" y="6544"/>
                  </a:lnTo>
                  <a:lnTo>
                    <a:pt x="6191" y="6468"/>
                  </a:lnTo>
                  <a:lnTo>
                    <a:pt x="6292" y="6393"/>
                  </a:lnTo>
                  <a:lnTo>
                    <a:pt x="6393" y="6330"/>
                  </a:lnTo>
                  <a:lnTo>
                    <a:pt x="6507" y="6279"/>
                  </a:lnTo>
                  <a:lnTo>
                    <a:pt x="6760" y="6178"/>
                  </a:lnTo>
                  <a:lnTo>
                    <a:pt x="7025" y="6089"/>
                  </a:lnTo>
                  <a:lnTo>
                    <a:pt x="7316" y="6014"/>
                  </a:lnTo>
                  <a:lnTo>
                    <a:pt x="7619" y="5938"/>
                  </a:lnTo>
                  <a:lnTo>
                    <a:pt x="8225" y="5786"/>
                  </a:lnTo>
                  <a:lnTo>
                    <a:pt x="8529" y="5698"/>
                  </a:lnTo>
                  <a:lnTo>
                    <a:pt x="8819" y="5597"/>
                  </a:lnTo>
                  <a:lnTo>
                    <a:pt x="9097" y="5471"/>
                  </a:lnTo>
                  <a:lnTo>
                    <a:pt x="9223" y="5407"/>
                  </a:lnTo>
                  <a:lnTo>
                    <a:pt x="9337" y="5332"/>
                  </a:lnTo>
                  <a:lnTo>
                    <a:pt x="9463" y="5256"/>
                  </a:lnTo>
                  <a:lnTo>
                    <a:pt x="9565" y="5167"/>
                  </a:lnTo>
                  <a:lnTo>
                    <a:pt x="9666" y="5066"/>
                  </a:lnTo>
                  <a:lnTo>
                    <a:pt x="9754" y="4965"/>
                  </a:lnTo>
                  <a:lnTo>
                    <a:pt x="9830" y="4852"/>
                  </a:lnTo>
                  <a:lnTo>
                    <a:pt x="9906" y="4725"/>
                  </a:lnTo>
                  <a:lnTo>
                    <a:pt x="9956" y="4599"/>
                  </a:lnTo>
                  <a:lnTo>
                    <a:pt x="10007" y="4460"/>
                  </a:lnTo>
                  <a:lnTo>
                    <a:pt x="10032" y="4346"/>
                  </a:lnTo>
                  <a:lnTo>
                    <a:pt x="10045" y="4220"/>
                  </a:lnTo>
                  <a:lnTo>
                    <a:pt x="10045" y="4094"/>
                  </a:lnTo>
                  <a:lnTo>
                    <a:pt x="10032" y="3955"/>
                  </a:lnTo>
                  <a:lnTo>
                    <a:pt x="10007" y="3828"/>
                  </a:lnTo>
                  <a:lnTo>
                    <a:pt x="9969" y="3702"/>
                  </a:lnTo>
                  <a:lnTo>
                    <a:pt x="9931" y="3563"/>
                  </a:lnTo>
                  <a:lnTo>
                    <a:pt x="9868" y="3437"/>
                  </a:lnTo>
                  <a:lnTo>
                    <a:pt x="9805" y="3323"/>
                  </a:lnTo>
                  <a:lnTo>
                    <a:pt x="9729" y="3209"/>
                  </a:lnTo>
                  <a:lnTo>
                    <a:pt x="9640" y="3108"/>
                  </a:lnTo>
                  <a:lnTo>
                    <a:pt x="9552" y="3020"/>
                  </a:lnTo>
                  <a:lnTo>
                    <a:pt x="9438" y="2944"/>
                  </a:lnTo>
                  <a:lnTo>
                    <a:pt x="9324" y="2881"/>
                  </a:lnTo>
                  <a:lnTo>
                    <a:pt x="9211" y="2830"/>
                  </a:lnTo>
                  <a:lnTo>
                    <a:pt x="9084" y="2805"/>
                  </a:lnTo>
                  <a:lnTo>
                    <a:pt x="8819" y="2792"/>
                  </a:lnTo>
                  <a:lnTo>
                    <a:pt x="8579" y="2792"/>
                  </a:lnTo>
                  <a:lnTo>
                    <a:pt x="8339" y="2830"/>
                  </a:lnTo>
                  <a:lnTo>
                    <a:pt x="8099" y="2881"/>
                  </a:lnTo>
                  <a:lnTo>
                    <a:pt x="7872" y="2969"/>
                  </a:lnTo>
                  <a:lnTo>
                    <a:pt x="7657" y="3070"/>
                  </a:lnTo>
                  <a:lnTo>
                    <a:pt x="7587" y="3107"/>
                  </a:lnTo>
                  <a:lnTo>
                    <a:pt x="7619" y="3032"/>
                  </a:lnTo>
                  <a:lnTo>
                    <a:pt x="7669" y="2881"/>
                  </a:lnTo>
                  <a:lnTo>
                    <a:pt x="7720" y="2717"/>
                  </a:lnTo>
                  <a:lnTo>
                    <a:pt x="7758" y="2565"/>
                  </a:lnTo>
                  <a:lnTo>
                    <a:pt x="7796" y="2413"/>
                  </a:lnTo>
                  <a:lnTo>
                    <a:pt x="7808" y="2262"/>
                  </a:lnTo>
                  <a:lnTo>
                    <a:pt x="7821" y="2110"/>
                  </a:lnTo>
                  <a:lnTo>
                    <a:pt x="7821" y="1971"/>
                  </a:lnTo>
                  <a:lnTo>
                    <a:pt x="7796" y="1832"/>
                  </a:lnTo>
                  <a:lnTo>
                    <a:pt x="7758" y="1706"/>
                  </a:lnTo>
                  <a:lnTo>
                    <a:pt x="7707" y="1580"/>
                  </a:lnTo>
                  <a:lnTo>
                    <a:pt x="7644" y="1466"/>
                  </a:lnTo>
                  <a:lnTo>
                    <a:pt x="7568" y="1352"/>
                  </a:lnTo>
                  <a:lnTo>
                    <a:pt x="7467" y="1251"/>
                  </a:lnTo>
                  <a:lnTo>
                    <a:pt x="7341" y="1163"/>
                  </a:lnTo>
                  <a:lnTo>
                    <a:pt x="7202" y="1087"/>
                  </a:lnTo>
                  <a:lnTo>
                    <a:pt x="7038" y="1024"/>
                  </a:lnTo>
                  <a:lnTo>
                    <a:pt x="6886" y="973"/>
                  </a:lnTo>
                  <a:lnTo>
                    <a:pt x="6735" y="935"/>
                  </a:lnTo>
                  <a:lnTo>
                    <a:pt x="6457" y="935"/>
                  </a:lnTo>
                  <a:lnTo>
                    <a:pt x="6318" y="961"/>
                  </a:lnTo>
                  <a:lnTo>
                    <a:pt x="6191" y="999"/>
                  </a:lnTo>
                  <a:lnTo>
                    <a:pt x="6078" y="1049"/>
                  </a:lnTo>
                  <a:lnTo>
                    <a:pt x="5964" y="1112"/>
                  </a:lnTo>
                  <a:lnTo>
                    <a:pt x="5850" y="1188"/>
                  </a:lnTo>
                  <a:lnTo>
                    <a:pt x="5737" y="1276"/>
                  </a:lnTo>
                  <a:lnTo>
                    <a:pt x="5635" y="1378"/>
                  </a:lnTo>
                  <a:lnTo>
                    <a:pt x="5547" y="1479"/>
                  </a:lnTo>
                  <a:lnTo>
                    <a:pt x="5512" y="1522"/>
                  </a:lnTo>
                  <a:lnTo>
                    <a:pt x="5512" y="1522"/>
                  </a:lnTo>
                  <a:lnTo>
                    <a:pt x="5509" y="1491"/>
                  </a:lnTo>
                  <a:lnTo>
                    <a:pt x="5496" y="1314"/>
                  </a:lnTo>
                  <a:lnTo>
                    <a:pt x="5459" y="1138"/>
                  </a:lnTo>
                  <a:lnTo>
                    <a:pt x="5421" y="986"/>
                  </a:lnTo>
                  <a:lnTo>
                    <a:pt x="5370" y="822"/>
                  </a:lnTo>
                  <a:lnTo>
                    <a:pt x="5307" y="683"/>
                  </a:lnTo>
                  <a:lnTo>
                    <a:pt x="5244" y="556"/>
                  </a:lnTo>
                  <a:lnTo>
                    <a:pt x="5155" y="430"/>
                  </a:lnTo>
                  <a:lnTo>
                    <a:pt x="5067" y="316"/>
                  </a:lnTo>
                  <a:lnTo>
                    <a:pt x="4966" y="228"/>
                  </a:lnTo>
                  <a:lnTo>
                    <a:pt x="4852" y="152"/>
                  </a:lnTo>
                  <a:lnTo>
                    <a:pt x="4726" y="89"/>
                  </a:lnTo>
                  <a:lnTo>
                    <a:pt x="4574" y="38"/>
                  </a:lnTo>
                  <a:lnTo>
                    <a:pt x="4423" y="13"/>
                  </a:lnTo>
                  <a:lnTo>
                    <a:pt x="424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 name="Google Shape;302;p48">
            <a:extLst>
              <a:ext uri="{FF2B5EF4-FFF2-40B4-BE49-F238E27FC236}">
                <a16:creationId xmlns:a16="http://schemas.microsoft.com/office/drawing/2014/main" id="{1E506B5C-B551-A343-7E2E-D529084321D9}"/>
              </a:ext>
            </a:extLst>
          </p:cNvPr>
          <p:cNvSpPr/>
          <p:nvPr/>
        </p:nvSpPr>
        <p:spPr>
          <a:xfrm rot="10800000">
            <a:off x="2720299" y="3747993"/>
            <a:ext cx="602296" cy="602319"/>
          </a:xfrm>
          <a:custGeom>
            <a:avLst/>
            <a:gdLst/>
            <a:ahLst/>
            <a:cxnLst/>
            <a:rect l="l" t="t" r="r" b="b"/>
            <a:pathLst>
              <a:path w="103710" h="103714" extrusionOk="0">
                <a:moveTo>
                  <a:pt x="51861" y="0"/>
                </a:moveTo>
                <a:lnTo>
                  <a:pt x="51192" y="13"/>
                </a:lnTo>
                <a:lnTo>
                  <a:pt x="50522" y="25"/>
                </a:lnTo>
                <a:lnTo>
                  <a:pt x="49852" y="38"/>
                </a:lnTo>
                <a:lnTo>
                  <a:pt x="49183" y="76"/>
                </a:lnTo>
                <a:lnTo>
                  <a:pt x="48526" y="114"/>
                </a:lnTo>
                <a:lnTo>
                  <a:pt x="47869" y="152"/>
                </a:lnTo>
                <a:lnTo>
                  <a:pt x="47212" y="215"/>
                </a:lnTo>
                <a:lnTo>
                  <a:pt x="46555" y="278"/>
                </a:lnTo>
                <a:lnTo>
                  <a:pt x="45898" y="341"/>
                </a:lnTo>
                <a:lnTo>
                  <a:pt x="45254" y="417"/>
                </a:lnTo>
                <a:lnTo>
                  <a:pt x="44610" y="505"/>
                </a:lnTo>
                <a:lnTo>
                  <a:pt x="43965" y="607"/>
                </a:lnTo>
                <a:lnTo>
                  <a:pt x="43321" y="708"/>
                </a:lnTo>
                <a:lnTo>
                  <a:pt x="42677" y="821"/>
                </a:lnTo>
                <a:lnTo>
                  <a:pt x="42045" y="935"/>
                </a:lnTo>
                <a:lnTo>
                  <a:pt x="41401" y="1061"/>
                </a:lnTo>
                <a:lnTo>
                  <a:pt x="40769" y="1188"/>
                </a:lnTo>
                <a:lnTo>
                  <a:pt x="40150" y="1339"/>
                </a:lnTo>
                <a:lnTo>
                  <a:pt x="39518" y="1478"/>
                </a:lnTo>
                <a:lnTo>
                  <a:pt x="38899" y="1642"/>
                </a:lnTo>
                <a:lnTo>
                  <a:pt x="38280" y="1807"/>
                </a:lnTo>
                <a:lnTo>
                  <a:pt x="37661" y="1971"/>
                </a:lnTo>
                <a:lnTo>
                  <a:pt x="37042" y="2148"/>
                </a:lnTo>
                <a:lnTo>
                  <a:pt x="36436" y="2337"/>
                </a:lnTo>
                <a:lnTo>
                  <a:pt x="35829" y="2527"/>
                </a:lnTo>
                <a:lnTo>
                  <a:pt x="35223" y="2729"/>
                </a:lnTo>
                <a:lnTo>
                  <a:pt x="34629" y="2931"/>
                </a:lnTo>
                <a:lnTo>
                  <a:pt x="34023" y="3146"/>
                </a:lnTo>
                <a:lnTo>
                  <a:pt x="33429" y="3373"/>
                </a:lnTo>
                <a:lnTo>
                  <a:pt x="32848" y="3600"/>
                </a:lnTo>
                <a:lnTo>
                  <a:pt x="32254" y="3840"/>
                </a:lnTo>
                <a:lnTo>
                  <a:pt x="31673" y="4080"/>
                </a:lnTo>
                <a:lnTo>
                  <a:pt x="31092" y="4333"/>
                </a:lnTo>
                <a:lnTo>
                  <a:pt x="30510" y="4586"/>
                </a:lnTo>
                <a:lnTo>
                  <a:pt x="29942" y="4851"/>
                </a:lnTo>
                <a:lnTo>
                  <a:pt x="29373" y="5116"/>
                </a:lnTo>
                <a:lnTo>
                  <a:pt x="28805" y="5394"/>
                </a:lnTo>
                <a:lnTo>
                  <a:pt x="28249" y="5672"/>
                </a:lnTo>
                <a:lnTo>
                  <a:pt x="27693" y="5963"/>
                </a:lnTo>
                <a:lnTo>
                  <a:pt x="27137" y="6266"/>
                </a:lnTo>
                <a:lnTo>
                  <a:pt x="26594" y="6569"/>
                </a:lnTo>
                <a:lnTo>
                  <a:pt x="26051" y="6872"/>
                </a:lnTo>
                <a:lnTo>
                  <a:pt x="24964" y="7517"/>
                </a:lnTo>
                <a:lnTo>
                  <a:pt x="23903" y="8173"/>
                </a:lnTo>
                <a:lnTo>
                  <a:pt x="22867" y="8856"/>
                </a:lnTo>
                <a:lnTo>
                  <a:pt x="21831" y="9576"/>
                </a:lnTo>
                <a:lnTo>
                  <a:pt x="20833" y="10308"/>
                </a:lnTo>
                <a:lnTo>
                  <a:pt x="19835" y="11066"/>
                </a:lnTo>
                <a:lnTo>
                  <a:pt x="18875" y="11850"/>
                </a:lnTo>
                <a:lnTo>
                  <a:pt x="17915" y="12645"/>
                </a:lnTo>
                <a:lnTo>
                  <a:pt x="16992" y="13479"/>
                </a:lnTo>
                <a:lnTo>
                  <a:pt x="16083" y="14326"/>
                </a:lnTo>
                <a:lnTo>
                  <a:pt x="15186" y="15197"/>
                </a:lnTo>
                <a:lnTo>
                  <a:pt x="14314" y="16081"/>
                </a:lnTo>
                <a:lnTo>
                  <a:pt x="13468" y="16991"/>
                </a:lnTo>
                <a:lnTo>
                  <a:pt x="12646" y="17926"/>
                </a:lnTo>
                <a:lnTo>
                  <a:pt x="11838" y="18873"/>
                </a:lnTo>
                <a:lnTo>
                  <a:pt x="11055" y="19846"/>
                </a:lnTo>
                <a:lnTo>
                  <a:pt x="10297" y="20831"/>
                </a:lnTo>
                <a:lnTo>
                  <a:pt x="9564" y="21842"/>
                </a:lnTo>
                <a:lnTo>
                  <a:pt x="8856" y="22865"/>
                </a:lnTo>
                <a:lnTo>
                  <a:pt x="8174" y="23914"/>
                </a:lnTo>
                <a:lnTo>
                  <a:pt x="7505" y="24975"/>
                </a:lnTo>
                <a:lnTo>
                  <a:pt x="6873" y="26049"/>
                </a:lnTo>
                <a:lnTo>
                  <a:pt x="6557" y="26592"/>
                </a:lnTo>
                <a:lnTo>
                  <a:pt x="6254" y="27148"/>
                </a:lnTo>
                <a:lnTo>
                  <a:pt x="5963" y="27691"/>
                </a:lnTo>
                <a:lnTo>
                  <a:pt x="5673" y="28247"/>
                </a:lnTo>
                <a:lnTo>
                  <a:pt x="5395" y="28815"/>
                </a:lnTo>
                <a:lnTo>
                  <a:pt x="5117" y="29384"/>
                </a:lnTo>
                <a:lnTo>
                  <a:pt x="4839" y="29952"/>
                </a:lnTo>
                <a:lnTo>
                  <a:pt x="4586" y="30521"/>
                </a:lnTo>
                <a:lnTo>
                  <a:pt x="4321" y="31102"/>
                </a:lnTo>
                <a:lnTo>
                  <a:pt x="4068" y="31670"/>
                </a:lnTo>
                <a:lnTo>
                  <a:pt x="3828" y="32264"/>
                </a:lnTo>
                <a:lnTo>
                  <a:pt x="3601" y="32845"/>
                </a:lnTo>
                <a:lnTo>
                  <a:pt x="3373" y="33439"/>
                </a:lnTo>
                <a:lnTo>
                  <a:pt x="3146" y="34032"/>
                </a:lnTo>
                <a:lnTo>
                  <a:pt x="2931" y="34626"/>
                </a:lnTo>
                <a:lnTo>
                  <a:pt x="2729" y="35233"/>
                </a:lnTo>
                <a:lnTo>
                  <a:pt x="2527" y="35826"/>
                </a:lnTo>
                <a:lnTo>
                  <a:pt x="2325" y="36445"/>
                </a:lnTo>
                <a:lnTo>
                  <a:pt x="2148" y="37052"/>
                </a:lnTo>
                <a:lnTo>
                  <a:pt x="1971" y="37658"/>
                </a:lnTo>
                <a:lnTo>
                  <a:pt x="1794" y="38277"/>
                </a:lnTo>
                <a:lnTo>
                  <a:pt x="1630" y="38896"/>
                </a:lnTo>
                <a:lnTo>
                  <a:pt x="1478" y="39528"/>
                </a:lnTo>
                <a:lnTo>
                  <a:pt x="1327" y="40147"/>
                </a:lnTo>
                <a:lnTo>
                  <a:pt x="1188" y="40778"/>
                </a:lnTo>
                <a:lnTo>
                  <a:pt x="1049" y="41410"/>
                </a:lnTo>
                <a:lnTo>
                  <a:pt x="922" y="42042"/>
                </a:lnTo>
                <a:lnTo>
                  <a:pt x="809" y="42686"/>
                </a:lnTo>
                <a:lnTo>
                  <a:pt x="695" y="43317"/>
                </a:lnTo>
                <a:lnTo>
                  <a:pt x="594" y="43962"/>
                </a:lnTo>
                <a:lnTo>
                  <a:pt x="506" y="44606"/>
                </a:lnTo>
                <a:lnTo>
                  <a:pt x="417" y="45250"/>
                </a:lnTo>
                <a:lnTo>
                  <a:pt x="341" y="45907"/>
                </a:lnTo>
                <a:lnTo>
                  <a:pt x="266" y="46564"/>
                </a:lnTo>
                <a:lnTo>
                  <a:pt x="202" y="47208"/>
                </a:lnTo>
                <a:lnTo>
                  <a:pt x="152" y="47865"/>
                </a:lnTo>
                <a:lnTo>
                  <a:pt x="101" y="48535"/>
                </a:lnTo>
                <a:lnTo>
                  <a:pt x="63" y="49192"/>
                </a:lnTo>
                <a:lnTo>
                  <a:pt x="38" y="49861"/>
                </a:lnTo>
                <a:lnTo>
                  <a:pt x="13" y="50518"/>
                </a:lnTo>
                <a:lnTo>
                  <a:pt x="0" y="51188"/>
                </a:lnTo>
                <a:lnTo>
                  <a:pt x="0" y="51857"/>
                </a:lnTo>
                <a:lnTo>
                  <a:pt x="0" y="52527"/>
                </a:lnTo>
                <a:lnTo>
                  <a:pt x="13" y="53196"/>
                </a:lnTo>
                <a:lnTo>
                  <a:pt x="38" y="53866"/>
                </a:lnTo>
                <a:lnTo>
                  <a:pt x="63" y="54523"/>
                </a:lnTo>
                <a:lnTo>
                  <a:pt x="101" y="55192"/>
                </a:lnTo>
                <a:lnTo>
                  <a:pt x="152" y="55849"/>
                </a:lnTo>
                <a:lnTo>
                  <a:pt x="202" y="56506"/>
                </a:lnTo>
                <a:lnTo>
                  <a:pt x="266" y="57163"/>
                </a:lnTo>
                <a:lnTo>
                  <a:pt x="341" y="57820"/>
                </a:lnTo>
                <a:lnTo>
                  <a:pt x="417" y="58464"/>
                </a:lnTo>
                <a:lnTo>
                  <a:pt x="506" y="59108"/>
                </a:lnTo>
                <a:lnTo>
                  <a:pt x="594" y="59752"/>
                </a:lnTo>
                <a:lnTo>
                  <a:pt x="695" y="60397"/>
                </a:lnTo>
                <a:lnTo>
                  <a:pt x="809" y="61041"/>
                </a:lnTo>
                <a:lnTo>
                  <a:pt x="922" y="61673"/>
                </a:lnTo>
                <a:lnTo>
                  <a:pt x="1049" y="62304"/>
                </a:lnTo>
                <a:lnTo>
                  <a:pt x="1188" y="62936"/>
                </a:lnTo>
                <a:lnTo>
                  <a:pt x="1327" y="63568"/>
                </a:lnTo>
                <a:lnTo>
                  <a:pt x="1478" y="64199"/>
                </a:lnTo>
                <a:lnTo>
                  <a:pt x="1630" y="64818"/>
                </a:lnTo>
                <a:lnTo>
                  <a:pt x="1794" y="65437"/>
                </a:lnTo>
                <a:lnTo>
                  <a:pt x="1971" y="66056"/>
                </a:lnTo>
                <a:lnTo>
                  <a:pt x="2148" y="66675"/>
                </a:lnTo>
                <a:lnTo>
                  <a:pt x="2325" y="67282"/>
                </a:lnTo>
                <a:lnTo>
                  <a:pt x="2527" y="67888"/>
                </a:lnTo>
                <a:lnTo>
                  <a:pt x="2729" y="68494"/>
                </a:lnTo>
                <a:lnTo>
                  <a:pt x="2931" y="69088"/>
                </a:lnTo>
                <a:lnTo>
                  <a:pt x="3146" y="69694"/>
                </a:lnTo>
                <a:lnTo>
                  <a:pt x="3373" y="70288"/>
                </a:lnTo>
                <a:lnTo>
                  <a:pt x="3601" y="70869"/>
                </a:lnTo>
                <a:lnTo>
                  <a:pt x="3828" y="71463"/>
                </a:lnTo>
                <a:lnTo>
                  <a:pt x="4068" y="72044"/>
                </a:lnTo>
                <a:lnTo>
                  <a:pt x="4321" y="72625"/>
                </a:lnTo>
                <a:lnTo>
                  <a:pt x="4586" y="73194"/>
                </a:lnTo>
                <a:lnTo>
                  <a:pt x="4839" y="73775"/>
                </a:lnTo>
                <a:lnTo>
                  <a:pt x="5117" y="74343"/>
                </a:lnTo>
                <a:lnTo>
                  <a:pt x="5395" y="74912"/>
                </a:lnTo>
                <a:lnTo>
                  <a:pt x="5673" y="75467"/>
                </a:lnTo>
                <a:lnTo>
                  <a:pt x="5963" y="76023"/>
                </a:lnTo>
                <a:lnTo>
                  <a:pt x="6254" y="76579"/>
                </a:lnTo>
                <a:lnTo>
                  <a:pt x="6557" y="77122"/>
                </a:lnTo>
                <a:lnTo>
                  <a:pt x="6873" y="77666"/>
                </a:lnTo>
                <a:lnTo>
                  <a:pt x="7189" y="78209"/>
                </a:lnTo>
                <a:lnTo>
                  <a:pt x="7505" y="78752"/>
                </a:lnTo>
                <a:lnTo>
                  <a:pt x="8174" y="79813"/>
                </a:lnTo>
                <a:lnTo>
                  <a:pt x="8856" y="80849"/>
                </a:lnTo>
                <a:lnTo>
                  <a:pt x="9564" y="81872"/>
                </a:lnTo>
                <a:lnTo>
                  <a:pt x="10297" y="82883"/>
                </a:lnTo>
                <a:lnTo>
                  <a:pt x="11055" y="83868"/>
                </a:lnTo>
                <a:lnTo>
                  <a:pt x="11838" y="84841"/>
                </a:lnTo>
                <a:lnTo>
                  <a:pt x="12646" y="85788"/>
                </a:lnTo>
                <a:lnTo>
                  <a:pt x="13468" y="86723"/>
                </a:lnTo>
                <a:lnTo>
                  <a:pt x="14314" y="87633"/>
                </a:lnTo>
                <a:lnTo>
                  <a:pt x="15186" y="88530"/>
                </a:lnTo>
                <a:lnTo>
                  <a:pt x="16083" y="89401"/>
                </a:lnTo>
                <a:lnTo>
                  <a:pt x="16992" y="90248"/>
                </a:lnTo>
                <a:lnTo>
                  <a:pt x="17915" y="91069"/>
                </a:lnTo>
                <a:lnTo>
                  <a:pt x="18875" y="91877"/>
                </a:lnTo>
                <a:lnTo>
                  <a:pt x="19835" y="92660"/>
                </a:lnTo>
                <a:lnTo>
                  <a:pt x="20833" y="93418"/>
                </a:lnTo>
                <a:lnTo>
                  <a:pt x="21831" y="94151"/>
                </a:lnTo>
                <a:lnTo>
                  <a:pt x="22867" y="94859"/>
                </a:lnTo>
                <a:lnTo>
                  <a:pt x="23903" y="95541"/>
                </a:lnTo>
                <a:lnTo>
                  <a:pt x="24964" y="96210"/>
                </a:lnTo>
                <a:lnTo>
                  <a:pt x="26051" y="96842"/>
                </a:lnTo>
                <a:lnTo>
                  <a:pt x="26594" y="97158"/>
                </a:lnTo>
                <a:lnTo>
                  <a:pt x="27137" y="97461"/>
                </a:lnTo>
                <a:lnTo>
                  <a:pt x="27693" y="97751"/>
                </a:lnTo>
                <a:lnTo>
                  <a:pt x="28249" y="98042"/>
                </a:lnTo>
                <a:lnTo>
                  <a:pt x="28805" y="98320"/>
                </a:lnTo>
                <a:lnTo>
                  <a:pt x="29373" y="98598"/>
                </a:lnTo>
                <a:lnTo>
                  <a:pt x="29942" y="98876"/>
                </a:lnTo>
                <a:lnTo>
                  <a:pt x="30510" y="99128"/>
                </a:lnTo>
                <a:lnTo>
                  <a:pt x="31092" y="99394"/>
                </a:lnTo>
                <a:lnTo>
                  <a:pt x="31673" y="99634"/>
                </a:lnTo>
                <a:lnTo>
                  <a:pt x="32254" y="99886"/>
                </a:lnTo>
                <a:lnTo>
                  <a:pt x="32848" y="100114"/>
                </a:lnTo>
                <a:lnTo>
                  <a:pt x="33429" y="100341"/>
                </a:lnTo>
                <a:lnTo>
                  <a:pt x="34023" y="100568"/>
                </a:lnTo>
                <a:lnTo>
                  <a:pt x="34629" y="100783"/>
                </a:lnTo>
                <a:lnTo>
                  <a:pt x="35223" y="100985"/>
                </a:lnTo>
                <a:lnTo>
                  <a:pt x="35829" y="101187"/>
                </a:lnTo>
                <a:lnTo>
                  <a:pt x="36436" y="101377"/>
                </a:lnTo>
                <a:lnTo>
                  <a:pt x="37042" y="101566"/>
                </a:lnTo>
                <a:lnTo>
                  <a:pt x="37661" y="101743"/>
                </a:lnTo>
                <a:lnTo>
                  <a:pt x="38280" y="101920"/>
                </a:lnTo>
                <a:lnTo>
                  <a:pt x="38899" y="102084"/>
                </a:lnTo>
                <a:lnTo>
                  <a:pt x="39518" y="102236"/>
                </a:lnTo>
                <a:lnTo>
                  <a:pt x="40150" y="102388"/>
                </a:lnTo>
                <a:lnTo>
                  <a:pt x="40769" y="102527"/>
                </a:lnTo>
                <a:lnTo>
                  <a:pt x="41401" y="102665"/>
                </a:lnTo>
                <a:lnTo>
                  <a:pt x="42045" y="102792"/>
                </a:lnTo>
                <a:lnTo>
                  <a:pt x="42677" y="102906"/>
                </a:lnTo>
                <a:lnTo>
                  <a:pt x="43321" y="103019"/>
                </a:lnTo>
                <a:lnTo>
                  <a:pt x="43965" y="103120"/>
                </a:lnTo>
                <a:lnTo>
                  <a:pt x="44610" y="103209"/>
                </a:lnTo>
                <a:lnTo>
                  <a:pt x="45254" y="103297"/>
                </a:lnTo>
                <a:lnTo>
                  <a:pt x="45898" y="103373"/>
                </a:lnTo>
                <a:lnTo>
                  <a:pt x="46555" y="103449"/>
                </a:lnTo>
                <a:lnTo>
                  <a:pt x="47212" y="103512"/>
                </a:lnTo>
                <a:lnTo>
                  <a:pt x="47869" y="103562"/>
                </a:lnTo>
                <a:lnTo>
                  <a:pt x="48526" y="103613"/>
                </a:lnTo>
                <a:lnTo>
                  <a:pt x="49183" y="103651"/>
                </a:lnTo>
                <a:lnTo>
                  <a:pt x="49852" y="103676"/>
                </a:lnTo>
                <a:lnTo>
                  <a:pt x="50522" y="103701"/>
                </a:lnTo>
                <a:lnTo>
                  <a:pt x="51192" y="103714"/>
                </a:lnTo>
                <a:lnTo>
                  <a:pt x="52531" y="103714"/>
                </a:lnTo>
                <a:lnTo>
                  <a:pt x="53200" y="103701"/>
                </a:lnTo>
                <a:lnTo>
                  <a:pt x="53857" y="103676"/>
                </a:lnTo>
                <a:lnTo>
                  <a:pt x="54527" y="103651"/>
                </a:lnTo>
                <a:lnTo>
                  <a:pt x="55184" y="103613"/>
                </a:lnTo>
                <a:lnTo>
                  <a:pt x="55853" y="103562"/>
                </a:lnTo>
                <a:lnTo>
                  <a:pt x="56510" y="103512"/>
                </a:lnTo>
                <a:lnTo>
                  <a:pt x="57155" y="103449"/>
                </a:lnTo>
                <a:lnTo>
                  <a:pt x="57812" y="103373"/>
                </a:lnTo>
                <a:lnTo>
                  <a:pt x="58456" y="103297"/>
                </a:lnTo>
                <a:lnTo>
                  <a:pt x="59113" y="103209"/>
                </a:lnTo>
                <a:lnTo>
                  <a:pt x="59757" y="103120"/>
                </a:lnTo>
                <a:lnTo>
                  <a:pt x="60402" y="103019"/>
                </a:lnTo>
                <a:lnTo>
                  <a:pt x="61033" y="102906"/>
                </a:lnTo>
                <a:lnTo>
                  <a:pt x="61678" y="102792"/>
                </a:lnTo>
                <a:lnTo>
                  <a:pt x="62309" y="102665"/>
                </a:lnTo>
                <a:lnTo>
                  <a:pt x="62941" y="102527"/>
                </a:lnTo>
                <a:lnTo>
                  <a:pt x="63573" y="102388"/>
                </a:lnTo>
                <a:lnTo>
                  <a:pt x="64192" y="102236"/>
                </a:lnTo>
                <a:lnTo>
                  <a:pt x="64823" y="102084"/>
                </a:lnTo>
                <a:lnTo>
                  <a:pt x="65442" y="101920"/>
                </a:lnTo>
                <a:lnTo>
                  <a:pt x="66049" y="101743"/>
                </a:lnTo>
                <a:lnTo>
                  <a:pt x="66668" y="101566"/>
                </a:lnTo>
                <a:lnTo>
                  <a:pt x="67274" y="101377"/>
                </a:lnTo>
                <a:lnTo>
                  <a:pt x="67881" y="101187"/>
                </a:lnTo>
                <a:lnTo>
                  <a:pt x="68487" y="100985"/>
                </a:lnTo>
                <a:lnTo>
                  <a:pt x="69094" y="100783"/>
                </a:lnTo>
                <a:lnTo>
                  <a:pt x="69687" y="100568"/>
                </a:lnTo>
                <a:lnTo>
                  <a:pt x="70281" y="100341"/>
                </a:lnTo>
                <a:lnTo>
                  <a:pt x="70875" y="100114"/>
                </a:lnTo>
                <a:lnTo>
                  <a:pt x="71456" y="99886"/>
                </a:lnTo>
                <a:lnTo>
                  <a:pt x="72037" y="99634"/>
                </a:lnTo>
                <a:lnTo>
                  <a:pt x="72618" y="99394"/>
                </a:lnTo>
                <a:lnTo>
                  <a:pt x="73199" y="99128"/>
                </a:lnTo>
                <a:lnTo>
                  <a:pt x="73768" y="98876"/>
                </a:lnTo>
                <a:lnTo>
                  <a:pt x="74336" y="98598"/>
                </a:lnTo>
                <a:lnTo>
                  <a:pt x="74905" y="98320"/>
                </a:lnTo>
                <a:lnTo>
                  <a:pt x="75461" y="98042"/>
                </a:lnTo>
                <a:lnTo>
                  <a:pt x="76029" y="97751"/>
                </a:lnTo>
                <a:lnTo>
                  <a:pt x="76573" y="97461"/>
                </a:lnTo>
                <a:lnTo>
                  <a:pt x="77129" y="97158"/>
                </a:lnTo>
                <a:lnTo>
                  <a:pt x="77672" y="96842"/>
                </a:lnTo>
                <a:lnTo>
                  <a:pt x="78746" y="96210"/>
                </a:lnTo>
                <a:lnTo>
                  <a:pt x="79807" y="95541"/>
                </a:lnTo>
                <a:lnTo>
                  <a:pt x="80855" y="94859"/>
                </a:lnTo>
                <a:lnTo>
                  <a:pt x="81879" y="94151"/>
                </a:lnTo>
                <a:lnTo>
                  <a:pt x="82889" y="93418"/>
                </a:lnTo>
                <a:lnTo>
                  <a:pt x="83875" y="92660"/>
                </a:lnTo>
                <a:lnTo>
                  <a:pt x="84848" y="91877"/>
                </a:lnTo>
                <a:lnTo>
                  <a:pt x="85795" y="91069"/>
                </a:lnTo>
                <a:lnTo>
                  <a:pt x="86730" y="90248"/>
                </a:lnTo>
                <a:lnTo>
                  <a:pt x="87640" y="89401"/>
                </a:lnTo>
                <a:lnTo>
                  <a:pt x="88524" y="88530"/>
                </a:lnTo>
                <a:lnTo>
                  <a:pt x="89396" y="87633"/>
                </a:lnTo>
                <a:lnTo>
                  <a:pt x="90242" y="86723"/>
                </a:lnTo>
                <a:lnTo>
                  <a:pt x="91076" y="85788"/>
                </a:lnTo>
                <a:lnTo>
                  <a:pt x="91872" y="84841"/>
                </a:lnTo>
                <a:lnTo>
                  <a:pt x="92655" y="83868"/>
                </a:lnTo>
                <a:lnTo>
                  <a:pt x="93413" y="82883"/>
                </a:lnTo>
                <a:lnTo>
                  <a:pt x="94146" y="81872"/>
                </a:lnTo>
                <a:lnTo>
                  <a:pt x="94853" y="80849"/>
                </a:lnTo>
                <a:lnTo>
                  <a:pt x="95548" y="79813"/>
                </a:lnTo>
                <a:lnTo>
                  <a:pt x="96205" y="78752"/>
                </a:lnTo>
                <a:lnTo>
                  <a:pt x="96850" y="77666"/>
                </a:lnTo>
                <a:lnTo>
                  <a:pt x="97153" y="77122"/>
                </a:lnTo>
                <a:lnTo>
                  <a:pt x="97456" y="76579"/>
                </a:lnTo>
                <a:lnTo>
                  <a:pt x="97759" y="76023"/>
                </a:lnTo>
                <a:lnTo>
                  <a:pt x="98037" y="75467"/>
                </a:lnTo>
                <a:lnTo>
                  <a:pt x="98328" y="74912"/>
                </a:lnTo>
                <a:lnTo>
                  <a:pt x="98606" y="74343"/>
                </a:lnTo>
                <a:lnTo>
                  <a:pt x="98871" y="73775"/>
                </a:lnTo>
                <a:lnTo>
                  <a:pt x="99136" y="73194"/>
                </a:lnTo>
                <a:lnTo>
                  <a:pt x="99389" y="72625"/>
                </a:lnTo>
                <a:lnTo>
                  <a:pt x="99642" y="72044"/>
                </a:lnTo>
                <a:lnTo>
                  <a:pt x="99882" y="71463"/>
                </a:lnTo>
                <a:lnTo>
                  <a:pt x="100122" y="70869"/>
                </a:lnTo>
                <a:lnTo>
                  <a:pt x="100349" y="70288"/>
                </a:lnTo>
                <a:lnTo>
                  <a:pt x="100564" y="69694"/>
                </a:lnTo>
                <a:lnTo>
                  <a:pt x="100779" y="69088"/>
                </a:lnTo>
                <a:lnTo>
                  <a:pt x="100993" y="68494"/>
                </a:lnTo>
                <a:lnTo>
                  <a:pt x="101196" y="67888"/>
                </a:lnTo>
                <a:lnTo>
                  <a:pt x="101385" y="67282"/>
                </a:lnTo>
                <a:lnTo>
                  <a:pt x="101575" y="66675"/>
                </a:lnTo>
                <a:lnTo>
                  <a:pt x="101751" y="66056"/>
                </a:lnTo>
                <a:lnTo>
                  <a:pt x="101916" y="65437"/>
                </a:lnTo>
                <a:lnTo>
                  <a:pt x="102080" y="64818"/>
                </a:lnTo>
                <a:lnTo>
                  <a:pt x="102244" y="64199"/>
                </a:lnTo>
                <a:lnTo>
                  <a:pt x="102383" y="63568"/>
                </a:lnTo>
                <a:lnTo>
                  <a:pt x="102535" y="62936"/>
                </a:lnTo>
                <a:lnTo>
                  <a:pt x="102661" y="62304"/>
                </a:lnTo>
                <a:lnTo>
                  <a:pt x="102787" y="61673"/>
                </a:lnTo>
                <a:lnTo>
                  <a:pt x="102901" y="61041"/>
                </a:lnTo>
                <a:lnTo>
                  <a:pt x="103015" y="60397"/>
                </a:lnTo>
                <a:lnTo>
                  <a:pt x="103116" y="59752"/>
                </a:lnTo>
                <a:lnTo>
                  <a:pt x="103217" y="59108"/>
                </a:lnTo>
                <a:lnTo>
                  <a:pt x="103305" y="58464"/>
                </a:lnTo>
                <a:lnTo>
                  <a:pt x="103381" y="57820"/>
                </a:lnTo>
                <a:lnTo>
                  <a:pt x="103444" y="57163"/>
                </a:lnTo>
                <a:lnTo>
                  <a:pt x="103508" y="56506"/>
                </a:lnTo>
                <a:lnTo>
                  <a:pt x="103571" y="55849"/>
                </a:lnTo>
                <a:lnTo>
                  <a:pt x="103609" y="55192"/>
                </a:lnTo>
                <a:lnTo>
                  <a:pt x="103646" y="54523"/>
                </a:lnTo>
                <a:lnTo>
                  <a:pt x="103672" y="53866"/>
                </a:lnTo>
                <a:lnTo>
                  <a:pt x="103697" y="53196"/>
                </a:lnTo>
                <a:lnTo>
                  <a:pt x="103710" y="52527"/>
                </a:lnTo>
                <a:lnTo>
                  <a:pt x="103710" y="51857"/>
                </a:lnTo>
                <a:lnTo>
                  <a:pt x="103710" y="51188"/>
                </a:lnTo>
                <a:lnTo>
                  <a:pt x="103697" y="50518"/>
                </a:lnTo>
                <a:lnTo>
                  <a:pt x="103672" y="49861"/>
                </a:lnTo>
                <a:lnTo>
                  <a:pt x="103646" y="49192"/>
                </a:lnTo>
                <a:lnTo>
                  <a:pt x="103609" y="48535"/>
                </a:lnTo>
                <a:lnTo>
                  <a:pt x="103571" y="47865"/>
                </a:lnTo>
                <a:lnTo>
                  <a:pt x="103508" y="47208"/>
                </a:lnTo>
                <a:lnTo>
                  <a:pt x="103444" y="46564"/>
                </a:lnTo>
                <a:lnTo>
                  <a:pt x="103381" y="45907"/>
                </a:lnTo>
                <a:lnTo>
                  <a:pt x="103305" y="45250"/>
                </a:lnTo>
                <a:lnTo>
                  <a:pt x="103217" y="44606"/>
                </a:lnTo>
                <a:lnTo>
                  <a:pt x="103116" y="43962"/>
                </a:lnTo>
                <a:lnTo>
                  <a:pt x="103015" y="43317"/>
                </a:lnTo>
                <a:lnTo>
                  <a:pt x="102901" y="42686"/>
                </a:lnTo>
                <a:lnTo>
                  <a:pt x="102787" y="42042"/>
                </a:lnTo>
                <a:lnTo>
                  <a:pt x="102661" y="41410"/>
                </a:lnTo>
                <a:lnTo>
                  <a:pt x="102535" y="40778"/>
                </a:lnTo>
                <a:lnTo>
                  <a:pt x="102383" y="40147"/>
                </a:lnTo>
                <a:lnTo>
                  <a:pt x="102244" y="39528"/>
                </a:lnTo>
                <a:lnTo>
                  <a:pt x="102080" y="38896"/>
                </a:lnTo>
                <a:lnTo>
                  <a:pt x="101916" y="38277"/>
                </a:lnTo>
                <a:lnTo>
                  <a:pt x="101751" y="37658"/>
                </a:lnTo>
                <a:lnTo>
                  <a:pt x="101575" y="37052"/>
                </a:lnTo>
                <a:lnTo>
                  <a:pt x="101385" y="36445"/>
                </a:lnTo>
                <a:lnTo>
                  <a:pt x="101196" y="35826"/>
                </a:lnTo>
                <a:lnTo>
                  <a:pt x="100993" y="35233"/>
                </a:lnTo>
                <a:lnTo>
                  <a:pt x="100779" y="34626"/>
                </a:lnTo>
                <a:lnTo>
                  <a:pt x="100564" y="34032"/>
                </a:lnTo>
                <a:lnTo>
                  <a:pt x="100349" y="33439"/>
                </a:lnTo>
                <a:lnTo>
                  <a:pt x="100122" y="32845"/>
                </a:lnTo>
                <a:lnTo>
                  <a:pt x="99882" y="32264"/>
                </a:lnTo>
                <a:lnTo>
                  <a:pt x="99642" y="31670"/>
                </a:lnTo>
                <a:lnTo>
                  <a:pt x="99389" y="31102"/>
                </a:lnTo>
                <a:lnTo>
                  <a:pt x="99136" y="30521"/>
                </a:lnTo>
                <a:lnTo>
                  <a:pt x="98871" y="29952"/>
                </a:lnTo>
                <a:lnTo>
                  <a:pt x="98606" y="29384"/>
                </a:lnTo>
                <a:lnTo>
                  <a:pt x="98328" y="28815"/>
                </a:lnTo>
                <a:lnTo>
                  <a:pt x="98037" y="28247"/>
                </a:lnTo>
                <a:lnTo>
                  <a:pt x="97759" y="27691"/>
                </a:lnTo>
                <a:lnTo>
                  <a:pt x="97456" y="27148"/>
                </a:lnTo>
                <a:lnTo>
                  <a:pt x="97153" y="26592"/>
                </a:lnTo>
                <a:lnTo>
                  <a:pt x="96850" y="26049"/>
                </a:lnTo>
                <a:lnTo>
                  <a:pt x="96205" y="24975"/>
                </a:lnTo>
                <a:lnTo>
                  <a:pt x="95548" y="23914"/>
                </a:lnTo>
                <a:lnTo>
                  <a:pt x="94853" y="22865"/>
                </a:lnTo>
                <a:lnTo>
                  <a:pt x="94146" y="21842"/>
                </a:lnTo>
                <a:lnTo>
                  <a:pt x="93413" y="20831"/>
                </a:lnTo>
                <a:lnTo>
                  <a:pt x="92655" y="19846"/>
                </a:lnTo>
                <a:lnTo>
                  <a:pt x="91872" y="18873"/>
                </a:lnTo>
                <a:lnTo>
                  <a:pt x="91076" y="17926"/>
                </a:lnTo>
                <a:lnTo>
                  <a:pt x="90242" y="16991"/>
                </a:lnTo>
                <a:lnTo>
                  <a:pt x="89396" y="16081"/>
                </a:lnTo>
                <a:lnTo>
                  <a:pt x="88524" y="15197"/>
                </a:lnTo>
                <a:lnTo>
                  <a:pt x="87640" y="14326"/>
                </a:lnTo>
                <a:lnTo>
                  <a:pt x="86730" y="13479"/>
                </a:lnTo>
                <a:lnTo>
                  <a:pt x="85795" y="12645"/>
                </a:lnTo>
                <a:lnTo>
                  <a:pt x="84848" y="11850"/>
                </a:lnTo>
                <a:lnTo>
                  <a:pt x="83875" y="11066"/>
                </a:lnTo>
                <a:lnTo>
                  <a:pt x="82889" y="10308"/>
                </a:lnTo>
                <a:lnTo>
                  <a:pt x="81879" y="9576"/>
                </a:lnTo>
                <a:lnTo>
                  <a:pt x="80855" y="8856"/>
                </a:lnTo>
                <a:lnTo>
                  <a:pt x="79807" y="8173"/>
                </a:lnTo>
                <a:lnTo>
                  <a:pt x="78746" y="7517"/>
                </a:lnTo>
                <a:lnTo>
                  <a:pt x="77672" y="6872"/>
                </a:lnTo>
                <a:lnTo>
                  <a:pt x="77129" y="6569"/>
                </a:lnTo>
                <a:lnTo>
                  <a:pt x="76573" y="6266"/>
                </a:lnTo>
                <a:lnTo>
                  <a:pt x="76029" y="5963"/>
                </a:lnTo>
                <a:lnTo>
                  <a:pt x="75461" y="5672"/>
                </a:lnTo>
                <a:lnTo>
                  <a:pt x="74905" y="5394"/>
                </a:lnTo>
                <a:lnTo>
                  <a:pt x="74336" y="5116"/>
                </a:lnTo>
                <a:lnTo>
                  <a:pt x="73768" y="4851"/>
                </a:lnTo>
                <a:lnTo>
                  <a:pt x="73199" y="4586"/>
                </a:lnTo>
                <a:lnTo>
                  <a:pt x="72618" y="4333"/>
                </a:lnTo>
                <a:lnTo>
                  <a:pt x="72037" y="4080"/>
                </a:lnTo>
                <a:lnTo>
                  <a:pt x="71456" y="3840"/>
                </a:lnTo>
                <a:lnTo>
                  <a:pt x="70875" y="3600"/>
                </a:lnTo>
                <a:lnTo>
                  <a:pt x="70281" y="3373"/>
                </a:lnTo>
                <a:lnTo>
                  <a:pt x="69687" y="3146"/>
                </a:lnTo>
                <a:lnTo>
                  <a:pt x="69094" y="2931"/>
                </a:lnTo>
                <a:lnTo>
                  <a:pt x="68487" y="2729"/>
                </a:lnTo>
                <a:lnTo>
                  <a:pt x="67881" y="2527"/>
                </a:lnTo>
                <a:lnTo>
                  <a:pt x="67274" y="2337"/>
                </a:lnTo>
                <a:lnTo>
                  <a:pt x="66668" y="2148"/>
                </a:lnTo>
                <a:lnTo>
                  <a:pt x="66049" y="1971"/>
                </a:lnTo>
                <a:lnTo>
                  <a:pt x="65442" y="1807"/>
                </a:lnTo>
                <a:lnTo>
                  <a:pt x="64823" y="1642"/>
                </a:lnTo>
                <a:lnTo>
                  <a:pt x="64192" y="1478"/>
                </a:lnTo>
                <a:lnTo>
                  <a:pt x="63573" y="1339"/>
                </a:lnTo>
                <a:lnTo>
                  <a:pt x="62941" y="1188"/>
                </a:lnTo>
                <a:lnTo>
                  <a:pt x="62309" y="1061"/>
                </a:lnTo>
                <a:lnTo>
                  <a:pt x="61678" y="935"/>
                </a:lnTo>
                <a:lnTo>
                  <a:pt x="61033" y="821"/>
                </a:lnTo>
                <a:lnTo>
                  <a:pt x="60402" y="708"/>
                </a:lnTo>
                <a:lnTo>
                  <a:pt x="59757" y="607"/>
                </a:lnTo>
                <a:lnTo>
                  <a:pt x="59113" y="505"/>
                </a:lnTo>
                <a:lnTo>
                  <a:pt x="58456" y="417"/>
                </a:lnTo>
                <a:lnTo>
                  <a:pt x="57812" y="341"/>
                </a:lnTo>
                <a:lnTo>
                  <a:pt x="57155" y="278"/>
                </a:lnTo>
                <a:lnTo>
                  <a:pt x="56510" y="215"/>
                </a:lnTo>
                <a:lnTo>
                  <a:pt x="55853" y="152"/>
                </a:lnTo>
                <a:lnTo>
                  <a:pt x="55184" y="114"/>
                </a:lnTo>
                <a:lnTo>
                  <a:pt x="54527" y="76"/>
                </a:lnTo>
                <a:lnTo>
                  <a:pt x="53857" y="38"/>
                </a:lnTo>
                <a:lnTo>
                  <a:pt x="53200" y="25"/>
                </a:lnTo>
                <a:lnTo>
                  <a:pt x="52531" y="13"/>
                </a:lnTo>
                <a:lnTo>
                  <a:pt x="51861" y="0"/>
                </a:ln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14;p48">
            <a:extLst>
              <a:ext uri="{FF2B5EF4-FFF2-40B4-BE49-F238E27FC236}">
                <a16:creationId xmlns:a16="http://schemas.microsoft.com/office/drawing/2014/main" id="{C4373FF2-A2F5-8B6D-570D-891F68F0EDEE}"/>
              </a:ext>
            </a:extLst>
          </p:cNvPr>
          <p:cNvSpPr txBox="1">
            <a:spLocks/>
          </p:cNvSpPr>
          <p:nvPr/>
        </p:nvSpPr>
        <p:spPr>
          <a:xfrm>
            <a:off x="1868697" y="4402911"/>
            <a:ext cx="2305500" cy="413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Poiret One"/>
              <a:buNone/>
              <a:defRPr sz="2000" b="1" i="0" u="none" strike="noStrike" cap="none">
                <a:solidFill>
                  <a:schemeClr val="dk1"/>
                </a:solidFill>
                <a:latin typeface="Poiret One"/>
                <a:ea typeface="Poiret One"/>
                <a:cs typeface="Poiret One"/>
                <a:sym typeface="Poiret One"/>
              </a:defRPr>
            </a:lvl1pPr>
            <a:lvl2pPr marR="0" lvl="1"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r>
              <a:rPr lang="en-US"/>
              <a:t>Z</a:t>
            </a:r>
            <a:r>
              <a:rPr lang="en-ID"/>
              <a:t>AZKIYA W</a:t>
            </a:r>
          </a:p>
        </p:txBody>
      </p:sp>
      <p:grpSp>
        <p:nvGrpSpPr>
          <p:cNvPr id="14" name="Google Shape;328;p48">
            <a:extLst>
              <a:ext uri="{FF2B5EF4-FFF2-40B4-BE49-F238E27FC236}">
                <a16:creationId xmlns:a16="http://schemas.microsoft.com/office/drawing/2014/main" id="{0D8EFD31-8591-C448-C5A8-C84A9968F4F3}"/>
              </a:ext>
            </a:extLst>
          </p:cNvPr>
          <p:cNvGrpSpPr/>
          <p:nvPr/>
        </p:nvGrpSpPr>
        <p:grpSpPr>
          <a:xfrm>
            <a:off x="2939032" y="3889378"/>
            <a:ext cx="164829" cy="397626"/>
            <a:chOff x="4444536" y="2965201"/>
            <a:chExt cx="254995" cy="615140"/>
          </a:xfrm>
        </p:grpSpPr>
        <p:sp>
          <p:nvSpPr>
            <p:cNvPr id="15" name="Google Shape;329;p48">
              <a:extLst>
                <a:ext uri="{FF2B5EF4-FFF2-40B4-BE49-F238E27FC236}">
                  <a16:creationId xmlns:a16="http://schemas.microsoft.com/office/drawing/2014/main" id="{53E58B84-80C2-EAEE-F8F1-3995ABBC23EC}"/>
                </a:ext>
              </a:extLst>
            </p:cNvPr>
            <p:cNvSpPr/>
            <p:nvPr/>
          </p:nvSpPr>
          <p:spPr>
            <a:xfrm rot="10800000">
              <a:off x="4580827" y="3124739"/>
              <a:ext cx="118704" cy="357566"/>
            </a:xfrm>
            <a:custGeom>
              <a:avLst/>
              <a:gdLst/>
              <a:ahLst/>
              <a:cxnLst/>
              <a:rect l="l" t="t" r="r" b="b"/>
              <a:pathLst>
                <a:path w="13215" h="39807" extrusionOk="0">
                  <a:moveTo>
                    <a:pt x="9766" y="24129"/>
                  </a:moveTo>
                  <a:lnTo>
                    <a:pt x="9867" y="24142"/>
                  </a:lnTo>
                  <a:lnTo>
                    <a:pt x="9968" y="24167"/>
                  </a:lnTo>
                  <a:lnTo>
                    <a:pt x="10069" y="24217"/>
                  </a:lnTo>
                  <a:lnTo>
                    <a:pt x="10183" y="24268"/>
                  </a:lnTo>
                  <a:lnTo>
                    <a:pt x="10296" y="24344"/>
                  </a:lnTo>
                  <a:lnTo>
                    <a:pt x="10536" y="24533"/>
                  </a:lnTo>
                  <a:lnTo>
                    <a:pt x="10777" y="24761"/>
                  </a:lnTo>
                  <a:lnTo>
                    <a:pt x="10991" y="24988"/>
                  </a:lnTo>
                  <a:lnTo>
                    <a:pt x="11181" y="25241"/>
                  </a:lnTo>
                  <a:lnTo>
                    <a:pt x="11345" y="25493"/>
                  </a:lnTo>
                  <a:lnTo>
                    <a:pt x="11484" y="25759"/>
                  </a:lnTo>
                  <a:lnTo>
                    <a:pt x="11598" y="26024"/>
                  </a:lnTo>
                  <a:lnTo>
                    <a:pt x="11686" y="26302"/>
                  </a:lnTo>
                  <a:lnTo>
                    <a:pt x="11762" y="26580"/>
                  </a:lnTo>
                  <a:lnTo>
                    <a:pt x="11812" y="26870"/>
                  </a:lnTo>
                  <a:lnTo>
                    <a:pt x="11838" y="27161"/>
                  </a:lnTo>
                  <a:lnTo>
                    <a:pt x="11850" y="27451"/>
                  </a:lnTo>
                  <a:lnTo>
                    <a:pt x="11850" y="27755"/>
                  </a:lnTo>
                  <a:lnTo>
                    <a:pt x="11838" y="28045"/>
                  </a:lnTo>
                  <a:lnTo>
                    <a:pt x="11812" y="28348"/>
                  </a:lnTo>
                  <a:lnTo>
                    <a:pt x="11775" y="28639"/>
                  </a:lnTo>
                  <a:lnTo>
                    <a:pt x="11737" y="28942"/>
                  </a:lnTo>
                  <a:lnTo>
                    <a:pt x="11610" y="29586"/>
                  </a:lnTo>
                  <a:lnTo>
                    <a:pt x="11471" y="30218"/>
                  </a:lnTo>
                  <a:lnTo>
                    <a:pt x="11307" y="30824"/>
                  </a:lnTo>
                  <a:lnTo>
                    <a:pt x="11118" y="31431"/>
                  </a:lnTo>
                  <a:lnTo>
                    <a:pt x="10903" y="32024"/>
                  </a:lnTo>
                  <a:lnTo>
                    <a:pt x="10663" y="32606"/>
                  </a:lnTo>
                  <a:lnTo>
                    <a:pt x="10385" y="33174"/>
                  </a:lnTo>
                  <a:lnTo>
                    <a:pt x="10094" y="33717"/>
                  </a:lnTo>
                  <a:lnTo>
                    <a:pt x="9778" y="34260"/>
                  </a:lnTo>
                  <a:lnTo>
                    <a:pt x="9437" y="34778"/>
                  </a:lnTo>
                  <a:lnTo>
                    <a:pt x="9071" y="35284"/>
                  </a:lnTo>
                  <a:lnTo>
                    <a:pt x="8679" y="35776"/>
                  </a:lnTo>
                  <a:lnTo>
                    <a:pt x="8250" y="36256"/>
                  </a:lnTo>
                  <a:lnTo>
                    <a:pt x="7808" y="36724"/>
                  </a:lnTo>
                  <a:lnTo>
                    <a:pt x="7328" y="37166"/>
                  </a:lnTo>
                  <a:lnTo>
                    <a:pt x="6835" y="37595"/>
                  </a:lnTo>
                  <a:lnTo>
                    <a:pt x="6620" y="37760"/>
                  </a:lnTo>
                  <a:lnTo>
                    <a:pt x="6405" y="37924"/>
                  </a:lnTo>
                  <a:lnTo>
                    <a:pt x="6178" y="38075"/>
                  </a:lnTo>
                  <a:lnTo>
                    <a:pt x="5950" y="38214"/>
                  </a:lnTo>
                  <a:lnTo>
                    <a:pt x="5685" y="38366"/>
                  </a:lnTo>
                  <a:lnTo>
                    <a:pt x="5420" y="38492"/>
                  </a:lnTo>
                  <a:lnTo>
                    <a:pt x="5167" y="38606"/>
                  </a:lnTo>
                  <a:lnTo>
                    <a:pt x="4915" y="38707"/>
                  </a:lnTo>
                  <a:lnTo>
                    <a:pt x="4662" y="38783"/>
                  </a:lnTo>
                  <a:lnTo>
                    <a:pt x="4422" y="38846"/>
                  </a:lnTo>
                  <a:lnTo>
                    <a:pt x="4182" y="38897"/>
                  </a:lnTo>
                  <a:lnTo>
                    <a:pt x="3954" y="38934"/>
                  </a:lnTo>
                  <a:lnTo>
                    <a:pt x="3727" y="38947"/>
                  </a:lnTo>
                  <a:lnTo>
                    <a:pt x="3512" y="38947"/>
                  </a:lnTo>
                  <a:lnTo>
                    <a:pt x="3297" y="38934"/>
                  </a:lnTo>
                  <a:lnTo>
                    <a:pt x="3095" y="38909"/>
                  </a:lnTo>
                  <a:lnTo>
                    <a:pt x="2906" y="38871"/>
                  </a:lnTo>
                  <a:lnTo>
                    <a:pt x="2716" y="38808"/>
                  </a:lnTo>
                  <a:lnTo>
                    <a:pt x="2527" y="38732"/>
                  </a:lnTo>
                  <a:lnTo>
                    <a:pt x="2363" y="38644"/>
                  </a:lnTo>
                  <a:lnTo>
                    <a:pt x="2198" y="38543"/>
                  </a:lnTo>
                  <a:lnTo>
                    <a:pt x="2047" y="38429"/>
                  </a:lnTo>
                  <a:lnTo>
                    <a:pt x="1895" y="38290"/>
                  </a:lnTo>
                  <a:lnTo>
                    <a:pt x="1756" y="38151"/>
                  </a:lnTo>
                  <a:lnTo>
                    <a:pt x="1630" y="37987"/>
                  </a:lnTo>
                  <a:lnTo>
                    <a:pt x="1516" y="37810"/>
                  </a:lnTo>
                  <a:lnTo>
                    <a:pt x="1415" y="37633"/>
                  </a:lnTo>
                  <a:lnTo>
                    <a:pt x="1314" y="37431"/>
                  </a:lnTo>
                  <a:lnTo>
                    <a:pt x="1238" y="37216"/>
                  </a:lnTo>
                  <a:lnTo>
                    <a:pt x="1162" y="36989"/>
                  </a:lnTo>
                  <a:lnTo>
                    <a:pt x="1099" y="36749"/>
                  </a:lnTo>
                  <a:lnTo>
                    <a:pt x="1049" y="36496"/>
                  </a:lnTo>
                  <a:lnTo>
                    <a:pt x="1011" y="36231"/>
                  </a:lnTo>
                  <a:lnTo>
                    <a:pt x="985" y="35953"/>
                  </a:lnTo>
                  <a:lnTo>
                    <a:pt x="985" y="35663"/>
                  </a:lnTo>
                  <a:lnTo>
                    <a:pt x="985" y="35359"/>
                  </a:lnTo>
                  <a:lnTo>
                    <a:pt x="998" y="34943"/>
                  </a:lnTo>
                  <a:lnTo>
                    <a:pt x="1023" y="34526"/>
                  </a:lnTo>
                  <a:lnTo>
                    <a:pt x="1074" y="34121"/>
                  </a:lnTo>
                  <a:lnTo>
                    <a:pt x="1124" y="33717"/>
                  </a:lnTo>
                  <a:lnTo>
                    <a:pt x="1175" y="33326"/>
                  </a:lnTo>
                  <a:lnTo>
                    <a:pt x="1251" y="32934"/>
                  </a:lnTo>
                  <a:lnTo>
                    <a:pt x="1339" y="32555"/>
                  </a:lnTo>
                  <a:lnTo>
                    <a:pt x="1428" y="32176"/>
                  </a:lnTo>
                  <a:lnTo>
                    <a:pt x="1529" y="31797"/>
                  </a:lnTo>
                  <a:lnTo>
                    <a:pt x="1642" y="31431"/>
                  </a:lnTo>
                  <a:lnTo>
                    <a:pt x="1769" y="31077"/>
                  </a:lnTo>
                  <a:lnTo>
                    <a:pt x="1908" y="30711"/>
                  </a:lnTo>
                  <a:lnTo>
                    <a:pt x="2059" y="30370"/>
                  </a:lnTo>
                  <a:lnTo>
                    <a:pt x="2211" y="30016"/>
                  </a:lnTo>
                  <a:lnTo>
                    <a:pt x="2375" y="29687"/>
                  </a:lnTo>
                  <a:lnTo>
                    <a:pt x="2552" y="29346"/>
                  </a:lnTo>
                  <a:lnTo>
                    <a:pt x="2742" y="29018"/>
                  </a:lnTo>
                  <a:lnTo>
                    <a:pt x="2944" y="28702"/>
                  </a:lnTo>
                  <a:lnTo>
                    <a:pt x="3158" y="28386"/>
                  </a:lnTo>
                  <a:lnTo>
                    <a:pt x="3373" y="28083"/>
                  </a:lnTo>
                  <a:lnTo>
                    <a:pt x="3601" y="27780"/>
                  </a:lnTo>
                  <a:lnTo>
                    <a:pt x="3853" y="27477"/>
                  </a:lnTo>
                  <a:lnTo>
                    <a:pt x="4106" y="27186"/>
                  </a:lnTo>
                  <a:lnTo>
                    <a:pt x="4359" y="26896"/>
                  </a:lnTo>
                  <a:lnTo>
                    <a:pt x="4637" y="26618"/>
                  </a:lnTo>
                  <a:lnTo>
                    <a:pt x="4915" y="26340"/>
                  </a:lnTo>
                  <a:lnTo>
                    <a:pt x="5218" y="26074"/>
                  </a:lnTo>
                  <a:lnTo>
                    <a:pt x="5521" y="25809"/>
                  </a:lnTo>
                  <a:lnTo>
                    <a:pt x="5837" y="25557"/>
                  </a:lnTo>
                  <a:lnTo>
                    <a:pt x="6153" y="25304"/>
                  </a:lnTo>
                  <a:lnTo>
                    <a:pt x="6494" y="25064"/>
                  </a:lnTo>
                  <a:lnTo>
                    <a:pt x="6835" y="24824"/>
                  </a:lnTo>
                  <a:lnTo>
                    <a:pt x="6999" y="24723"/>
                  </a:lnTo>
                  <a:lnTo>
                    <a:pt x="7176" y="24634"/>
                  </a:lnTo>
                  <a:lnTo>
                    <a:pt x="7365" y="24546"/>
                  </a:lnTo>
                  <a:lnTo>
                    <a:pt x="7542" y="24470"/>
                  </a:lnTo>
                  <a:lnTo>
                    <a:pt x="7921" y="24331"/>
                  </a:lnTo>
                  <a:lnTo>
                    <a:pt x="8300" y="24180"/>
                  </a:lnTo>
                  <a:lnTo>
                    <a:pt x="8553" y="24445"/>
                  </a:lnTo>
                  <a:lnTo>
                    <a:pt x="5496" y="32643"/>
                  </a:lnTo>
                  <a:lnTo>
                    <a:pt x="5875" y="32820"/>
                  </a:lnTo>
                  <a:lnTo>
                    <a:pt x="6052" y="32568"/>
                  </a:lnTo>
                  <a:lnTo>
                    <a:pt x="6228" y="32328"/>
                  </a:lnTo>
                  <a:lnTo>
                    <a:pt x="6380" y="32075"/>
                  </a:lnTo>
                  <a:lnTo>
                    <a:pt x="6456" y="31949"/>
                  </a:lnTo>
                  <a:lnTo>
                    <a:pt x="6519" y="31810"/>
                  </a:lnTo>
                  <a:lnTo>
                    <a:pt x="7176" y="30117"/>
                  </a:lnTo>
                  <a:lnTo>
                    <a:pt x="7833" y="28424"/>
                  </a:lnTo>
                  <a:lnTo>
                    <a:pt x="8161" y="27578"/>
                  </a:lnTo>
                  <a:lnTo>
                    <a:pt x="8465" y="26719"/>
                  </a:lnTo>
                  <a:lnTo>
                    <a:pt x="8768" y="25860"/>
                  </a:lnTo>
                  <a:lnTo>
                    <a:pt x="9046" y="25001"/>
                  </a:lnTo>
                  <a:lnTo>
                    <a:pt x="9109" y="24799"/>
                  </a:lnTo>
                  <a:lnTo>
                    <a:pt x="9185" y="24634"/>
                  </a:lnTo>
                  <a:lnTo>
                    <a:pt x="9260" y="24483"/>
                  </a:lnTo>
                  <a:lnTo>
                    <a:pt x="9336" y="24369"/>
                  </a:lnTo>
                  <a:lnTo>
                    <a:pt x="9412" y="24281"/>
                  </a:lnTo>
                  <a:lnTo>
                    <a:pt x="9501" y="24205"/>
                  </a:lnTo>
                  <a:lnTo>
                    <a:pt x="9589" y="24154"/>
                  </a:lnTo>
                  <a:lnTo>
                    <a:pt x="9677" y="24129"/>
                  </a:lnTo>
                  <a:close/>
                  <a:moveTo>
                    <a:pt x="12520" y="1"/>
                  </a:moveTo>
                  <a:lnTo>
                    <a:pt x="12457" y="215"/>
                  </a:lnTo>
                  <a:lnTo>
                    <a:pt x="12406" y="531"/>
                  </a:lnTo>
                  <a:lnTo>
                    <a:pt x="12343" y="936"/>
                  </a:lnTo>
                  <a:lnTo>
                    <a:pt x="12280" y="1441"/>
                  </a:lnTo>
                  <a:lnTo>
                    <a:pt x="12154" y="2679"/>
                  </a:lnTo>
                  <a:lnTo>
                    <a:pt x="12002" y="4207"/>
                  </a:lnTo>
                  <a:lnTo>
                    <a:pt x="11825" y="5989"/>
                  </a:lnTo>
                  <a:lnTo>
                    <a:pt x="11610" y="7972"/>
                  </a:lnTo>
                  <a:lnTo>
                    <a:pt x="11484" y="9033"/>
                  </a:lnTo>
                  <a:lnTo>
                    <a:pt x="11345" y="10119"/>
                  </a:lnTo>
                  <a:lnTo>
                    <a:pt x="11193" y="11244"/>
                  </a:lnTo>
                  <a:lnTo>
                    <a:pt x="11017" y="12393"/>
                  </a:lnTo>
                  <a:lnTo>
                    <a:pt x="10802" y="13669"/>
                  </a:lnTo>
                  <a:lnTo>
                    <a:pt x="10562" y="14945"/>
                  </a:lnTo>
                  <a:lnTo>
                    <a:pt x="10309" y="16208"/>
                  </a:lnTo>
                  <a:lnTo>
                    <a:pt x="10044" y="17472"/>
                  </a:lnTo>
                  <a:lnTo>
                    <a:pt x="9488" y="20011"/>
                  </a:lnTo>
                  <a:lnTo>
                    <a:pt x="8919" y="22537"/>
                  </a:lnTo>
                  <a:lnTo>
                    <a:pt x="8894" y="22664"/>
                  </a:lnTo>
                  <a:lnTo>
                    <a:pt x="8844" y="22790"/>
                  </a:lnTo>
                  <a:lnTo>
                    <a:pt x="8793" y="22916"/>
                  </a:lnTo>
                  <a:lnTo>
                    <a:pt x="8730" y="23030"/>
                  </a:lnTo>
                  <a:lnTo>
                    <a:pt x="8654" y="23144"/>
                  </a:lnTo>
                  <a:lnTo>
                    <a:pt x="8578" y="23232"/>
                  </a:lnTo>
                  <a:lnTo>
                    <a:pt x="8490" y="23308"/>
                  </a:lnTo>
                  <a:lnTo>
                    <a:pt x="8452" y="23321"/>
                  </a:lnTo>
                  <a:lnTo>
                    <a:pt x="8414" y="23333"/>
                  </a:lnTo>
                  <a:lnTo>
                    <a:pt x="8149" y="23396"/>
                  </a:lnTo>
                  <a:lnTo>
                    <a:pt x="7896" y="23472"/>
                  </a:lnTo>
                  <a:lnTo>
                    <a:pt x="7656" y="23548"/>
                  </a:lnTo>
                  <a:lnTo>
                    <a:pt x="7416" y="23636"/>
                  </a:lnTo>
                  <a:lnTo>
                    <a:pt x="7176" y="23725"/>
                  </a:lnTo>
                  <a:lnTo>
                    <a:pt x="6949" y="23826"/>
                  </a:lnTo>
                  <a:lnTo>
                    <a:pt x="6721" y="23927"/>
                  </a:lnTo>
                  <a:lnTo>
                    <a:pt x="6506" y="24041"/>
                  </a:lnTo>
                  <a:lnTo>
                    <a:pt x="6292" y="24167"/>
                  </a:lnTo>
                  <a:lnTo>
                    <a:pt x="6077" y="24281"/>
                  </a:lnTo>
                  <a:lnTo>
                    <a:pt x="5673" y="24546"/>
                  </a:lnTo>
                  <a:lnTo>
                    <a:pt x="5281" y="24836"/>
                  </a:lnTo>
                  <a:lnTo>
                    <a:pt x="4915" y="25140"/>
                  </a:lnTo>
                  <a:lnTo>
                    <a:pt x="4561" y="25468"/>
                  </a:lnTo>
                  <a:lnTo>
                    <a:pt x="4220" y="25809"/>
                  </a:lnTo>
                  <a:lnTo>
                    <a:pt x="3891" y="26163"/>
                  </a:lnTo>
                  <a:lnTo>
                    <a:pt x="3563" y="26542"/>
                  </a:lnTo>
                  <a:lnTo>
                    <a:pt x="3260" y="26921"/>
                  </a:lnTo>
                  <a:lnTo>
                    <a:pt x="2956" y="27325"/>
                  </a:lnTo>
                  <a:lnTo>
                    <a:pt x="2666" y="27729"/>
                  </a:lnTo>
                  <a:lnTo>
                    <a:pt x="2375" y="28134"/>
                  </a:lnTo>
                  <a:lnTo>
                    <a:pt x="2148" y="28500"/>
                  </a:lnTo>
                  <a:lnTo>
                    <a:pt x="1920" y="28866"/>
                  </a:lnTo>
                  <a:lnTo>
                    <a:pt x="1718" y="29233"/>
                  </a:lnTo>
                  <a:lnTo>
                    <a:pt x="1529" y="29612"/>
                  </a:lnTo>
                  <a:lnTo>
                    <a:pt x="1339" y="30003"/>
                  </a:lnTo>
                  <a:lnTo>
                    <a:pt x="1175" y="30382"/>
                  </a:lnTo>
                  <a:lnTo>
                    <a:pt x="1023" y="30786"/>
                  </a:lnTo>
                  <a:lnTo>
                    <a:pt x="872" y="31178"/>
                  </a:lnTo>
                  <a:lnTo>
                    <a:pt x="745" y="31582"/>
                  </a:lnTo>
                  <a:lnTo>
                    <a:pt x="619" y="31974"/>
                  </a:lnTo>
                  <a:lnTo>
                    <a:pt x="493" y="32391"/>
                  </a:lnTo>
                  <a:lnTo>
                    <a:pt x="379" y="32795"/>
                  </a:lnTo>
                  <a:lnTo>
                    <a:pt x="177" y="33616"/>
                  </a:lnTo>
                  <a:lnTo>
                    <a:pt x="0" y="34450"/>
                  </a:lnTo>
                  <a:lnTo>
                    <a:pt x="0" y="36143"/>
                  </a:lnTo>
                  <a:lnTo>
                    <a:pt x="101" y="36218"/>
                  </a:lnTo>
                  <a:lnTo>
                    <a:pt x="139" y="36256"/>
                  </a:lnTo>
                  <a:lnTo>
                    <a:pt x="164" y="36294"/>
                  </a:lnTo>
                  <a:lnTo>
                    <a:pt x="215" y="36635"/>
                  </a:lnTo>
                  <a:lnTo>
                    <a:pt x="291" y="36951"/>
                  </a:lnTo>
                  <a:lnTo>
                    <a:pt x="379" y="37254"/>
                  </a:lnTo>
                  <a:lnTo>
                    <a:pt x="467" y="37532"/>
                  </a:lnTo>
                  <a:lnTo>
                    <a:pt x="581" y="37798"/>
                  </a:lnTo>
                  <a:lnTo>
                    <a:pt x="708" y="38050"/>
                  </a:lnTo>
                  <a:lnTo>
                    <a:pt x="847" y="38290"/>
                  </a:lnTo>
                  <a:lnTo>
                    <a:pt x="998" y="38505"/>
                  </a:lnTo>
                  <a:lnTo>
                    <a:pt x="1162" y="38694"/>
                  </a:lnTo>
                  <a:lnTo>
                    <a:pt x="1327" y="38884"/>
                  </a:lnTo>
                  <a:lnTo>
                    <a:pt x="1516" y="39048"/>
                  </a:lnTo>
                  <a:lnTo>
                    <a:pt x="1706" y="39200"/>
                  </a:lnTo>
                  <a:lnTo>
                    <a:pt x="1895" y="39326"/>
                  </a:lnTo>
                  <a:lnTo>
                    <a:pt x="2110" y="39440"/>
                  </a:lnTo>
                  <a:lnTo>
                    <a:pt x="2325" y="39541"/>
                  </a:lnTo>
                  <a:lnTo>
                    <a:pt x="2552" y="39629"/>
                  </a:lnTo>
                  <a:lnTo>
                    <a:pt x="2779" y="39692"/>
                  </a:lnTo>
                  <a:lnTo>
                    <a:pt x="3007" y="39743"/>
                  </a:lnTo>
                  <a:lnTo>
                    <a:pt x="3247" y="39781"/>
                  </a:lnTo>
                  <a:lnTo>
                    <a:pt x="3500" y="39793"/>
                  </a:lnTo>
                  <a:lnTo>
                    <a:pt x="3740" y="39806"/>
                  </a:lnTo>
                  <a:lnTo>
                    <a:pt x="3992" y="39793"/>
                  </a:lnTo>
                  <a:lnTo>
                    <a:pt x="4258" y="39756"/>
                  </a:lnTo>
                  <a:lnTo>
                    <a:pt x="4510" y="39718"/>
                  </a:lnTo>
                  <a:lnTo>
                    <a:pt x="4776" y="39655"/>
                  </a:lnTo>
                  <a:lnTo>
                    <a:pt x="5041" y="39579"/>
                  </a:lnTo>
                  <a:lnTo>
                    <a:pt x="5294" y="39490"/>
                  </a:lnTo>
                  <a:lnTo>
                    <a:pt x="5559" y="39377"/>
                  </a:lnTo>
                  <a:lnTo>
                    <a:pt x="5824" y="39250"/>
                  </a:lnTo>
                  <a:lnTo>
                    <a:pt x="6089" y="39111"/>
                  </a:lnTo>
                  <a:lnTo>
                    <a:pt x="6342" y="38960"/>
                  </a:lnTo>
                  <a:lnTo>
                    <a:pt x="6595" y="38796"/>
                  </a:lnTo>
                  <a:lnTo>
                    <a:pt x="6911" y="38568"/>
                  </a:lnTo>
                  <a:lnTo>
                    <a:pt x="7214" y="38353"/>
                  </a:lnTo>
                  <a:lnTo>
                    <a:pt x="7504" y="38113"/>
                  </a:lnTo>
                  <a:lnTo>
                    <a:pt x="7782" y="37886"/>
                  </a:lnTo>
                  <a:lnTo>
                    <a:pt x="8060" y="37646"/>
                  </a:lnTo>
                  <a:lnTo>
                    <a:pt x="8326" y="37393"/>
                  </a:lnTo>
                  <a:lnTo>
                    <a:pt x="8591" y="37141"/>
                  </a:lnTo>
                  <a:lnTo>
                    <a:pt x="8844" y="36888"/>
                  </a:lnTo>
                  <a:lnTo>
                    <a:pt x="9084" y="36623"/>
                  </a:lnTo>
                  <a:lnTo>
                    <a:pt x="9311" y="36357"/>
                  </a:lnTo>
                  <a:lnTo>
                    <a:pt x="9538" y="36092"/>
                  </a:lnTo>
                  <a:lnTo>
                    <a:pt x="9766" y="35814"/>
                  </a:lnTo>
                  <a:lnTo>
                    <a:pt x="9968" y="35524"/>
                  </a:lnTo>
                  <a:lnTo>
                    <a:pt x="10170" y="35246"/>
                  </a:lnTo>
                  <a:lnTo>
                    <a:pt x="10372" y="34943"/>
                  </a:lnTo>
                  <a:lnTo>
                    <a:pt x="10549" y="34652"/>
                  </a:lnTo>
                  <a:lnTo>
                    <a:pt x="10739" y="34349"/>
                  </a:lnTo>
                  <a:lnTo>
                    <a:pt x="10903" y="34046"/>
                  </a:lnTo>
                  <a:lnTo>
                    <a:pt x="11067" y="33730"/>
                  </a:lnTo>
                  <a:lnTo>
                    <a:pt x="11219" y="33414"/>
                  </a:lnTo>
                  <a:lnTo>
                    <a:pt x="11370" y="33098"/>
                  </a:lnTo>
                  <a:lnTo>
                    <a:pt x="11509" y="32770"/>
                  </a:lnTo>
                  <a:lnTo>
                    <a:pt x="11636" y="32441"/>
                  </a:lnTo>
                  <a:lnTo>
                    <a:pt x="11762" y="32100"/>
                  </a:lnTo>
                  <a:lnTo>
                    <a:pt x="11876" y="31772"/>
                  </a:lnTo>
                  <a:lnTo>
                    <a:pt x="11989" y="31418"/>
                  </a:lnTo>
                  <a:lnTo>
                    <a:pt x="12090" y="31077"/>
                  </a:lnTo>
                  <a:lnTo>
                    <a:pt x="12179" y="30723"/>
                  </a:lnTo>
                  <a:lnTo>
                    <a:pt x="12267" y="30370"/>
                  </a:lnTo>
                  <a:lnTo>
                    <a:pt x="12343" y="30016"/>
                  </a:lnTo>
                  <a:lnTo>
                    <a:pt x="12406" y="29649"/>
                  </a:lnTo>
                  <a:lnTo>
                    <a:pt x="12469" y="29283"/>
                  </a:lnTo>
                  <a:lnTo>
                    <a:pt x="12558" y="28702"/>
                  </a:lnTo>
                  <a:lnTo>
                    <a:pt x="12596" y="28159"/>
                  </a:lnTo>
                  <a:lnTo>
                    <a:pt x="12621" y="27654"/>
                  </a:lnTo>
                  <a:lnTo>
                    <a:pt x="12608" y="27414"/>
                  </a:lnTo>
                  <a:lnTo>
                    <a:pt x="12608" y="27186"/>
                  </a:lnTo>
                  <a:lnTo>
                    <a:pt x="12583" y="26959"/>
                  </a:lnTo>
                  <a:lnTo>
                    <a:pt x="12558" y="26744"/>
                  </a:lnTo>
                  <a:lnTo>
                    <a:pt x="12520" y="26529"/>
                  </a:lnTo>
                  <a:lnTo>
                    <a:pt x="12482" y="26327"/>
                  </a:lnTo>
                  <a:lnTo>
                    <a:pt x="12432" y="26138"/>
                  </a:lnTo>
                  <a:lnTo>
                    <a:pt x="12368" y="25948"/>
                  </a:lnTo>
                  <a:lnTo>
                    <a:pt x="12305" y="25759"/>
                  </a:lnTo>
                  <a:lnTo>
                    <a:pt x="12229" y="25582"/>
                  </a:lnTo>
                  <a:lnTo>
                    <a:pt x="12141" y="25418"/>
                  </a:lnTo>
                  <a:lnTo>
                    <a:pt x="12053" y="25241"/>
                  </a:lnTo>
                  <a:lnTo>
                    <a:pt x="11951" y="25089"/>
                  </a:lnTo>
                  <a:lnTo>
                    <a:pt x="11838" y="24925"/>
                  </a:lnTo>
                  <a:lnTo>
                    <a:pt x="11724" y="24773"/>
                  </a:lnTo>
                  <a:lnTo>
                    <a:pt x="11598" y="24634"/>
                  </a:lnTo>
                  <a:lnTo>
                    <a:pt x="11459" y="24483"/>
                  </a:lnTo>
                  <a:lnTo>
                    <a:pt x="11320" y="24344"/>
                  </a:lnTo>
                  <a:lnTo>
                    <a:pt x="11168" y="24217"/>
                  </a:lnTo>
                  <a:lnTo>
                    <a:pt x="11004" y="24079"/>
                  </a:lnTo>
                  <a:lnTo>
                    <a:pt x="10663" y="23826"/>
                  </a:lnTo>
                  <a:lnTo>
                    <a:pt x="10284" y="23586"/>
                  </a:lnTo>
                  <a:lnTo>
                    <a:pt x="9867" y="23346"/>
                  </a:lnTo>
                  <a:lnTo>
                    <a:pt x="10271" y="20845"/>
                  </a:lnTo>
                  <a:lnTo>
                    <a:pt x="10688" y="18204"/>
                  </a:lnTo>
                  <a:lnTo>
                    <a:pt x="11547" y="12697"/>
                  </a:lnTo>
                  <a:lnTo>
                    <a:pt x="12394" y="7214"/>
                  </a:lnTo>
                  <a:lnTo>
                    <a:pt x="12811" y="4586"/>
                  </a:lnTo>
                  <a:lnTo>
                    <a:pt x="13215" y="2085"/>
                  </a:lnTo>
                  <a:lnTo>
                    <a:pt x="1252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30;p48">
              <a:extLst>
                <a:ext uri="{FF2B5EF4-FFF2-40B4-BE49-F238E27FC236}">
                  <a16:creationId xmlns:a16="http://schemas.microsoft.com/office/drawing/2014/main" id="{13D27848-1208-D6E8-7608-4C19692F6CAE}"/>
                </a:ext>
              </a:extLst>
            </p:cNvPr>
            <p:cNvSpPr/>
            <p:nvPr/>
          </p:nvSpPr>
          <p:spPr>
            <a:xfrm rot="10800000">
              <a:off x="4580827" y="3124739"/>
              <a:ext cx="118704" cy="357566"/>
            </a:xfrm>
            <a:custGeom>
              <a:avLst/>
              <a:gdLst/>
              <a:ahLst/>
              <a:cxnLst/>
              <a:rect l="l" t="t" r="r" b="b"/>
              <a:pathLst>
                <a:path w="13215" h="39807" fill="none" extrusionOk="0">
                  <a:moveTo>
                    <a:pt x="13215" y="2085"/>
                  </a:moveTo>
                  <a:lnTo>
                    <a:pt x="13215" y="2085"/>
                  </a:lnTo>
                  <a:lnTo>
                    <a:pt x="12811" y="4586"/>
                  </a:lnTo>
                  <a:lnTo>
                    <a:pt x="12394" y="7214"/>
                  </a:lnTo>
                  <a:lnTo>
                    <a:pt x="11547" y="12697"/>
                  </a:lnTo>
                  <a:lnTo>
                    <a:pt x="10688" y="18204"/>
                  </a:lnTo>
                  <a:lnTo>
                    <a:pt x="10271" y="20845"/>
                  </a:lnTo>
                  <a:lnTo>
                    <a:pt x="9867" y="23346"/>
                  </a:lnTo>
                  <a:lnTo>
                    <a:pt x="9867" y="23346"/>
                  </a:lnTo>
                  <a:lnTo>
                    <a:pt x="10284" y="23586"/>
                  </a:lnTo>
                  <a:lnTo>
                    <a:pt x="10663" y="23826"/>
                  </a:lnTo>
                  <a:lnTo>
                    <a:pt x="11004" y="24079"/>
                  </a:lnTo>
                  <a:lnTo>
                    <a:pt x="11168" y="24217"/>
                  </a:lnTo>
                  <a:lnTo>
                    <a:pt x="11320" y="24344"/>
                  </a:lnTo>
                  <a:lnTo>
                    <a:pt x="11459" y="24483"/>
                  </a:lnTo>
                  <a:lnTo>
                    <a:pt x="11598" y="24634"/>
                  </a:lnTo>
                  <a:lnTo>
                    <a:pt x="11724" y="24773"/>
                  </a:lnTo>
                  <a:lnTo>
                    <a:pt x="11838" y="24925"/>
                  </a:lnTo>
                  <a:lnTo>
                    <a:pt x="11951" y="25089"/>
                  </a:lnTo>
                  <a:lnTo>
                    <a:pt x="12053" y="25241"/>
                  </a:lnTo>
                  <a:lnTo>
                    <a:pt x="12141" y="25418"/>
                  </a:lnTo>
                  <a:lnTo>
                    <a:pt x="12229" y="25582"/>
                  </a:lnTo>
                  <a:lnTo>
                    <a:pt x="12305" y="25759"/>
                  </a:lnTo>
                  <a:lnTo>
                    <a:pt x="12368" y="25948"/>
                  </a:lnTo>
                  <a:lnTo>
                    <a:pt x="12432" y="26138"/>
                  </a:lnTo>
                  <a:lnTo>
                    <a:pt x="12482" y="26327"/>
                  </a:lnTo>
                  <a:lnTo>
                    <a:pt x="12520" y="26529"/>
                  </a:lnTo>
                  <a:lnTo>
                    <a:pt x="12558" y="26744"/>
                  </a:lnTo>
                  <a:lnTo>
                    <a:pt x="12583" y="26959"/>
                  </a:lnTo>
                  <a:lnTo>
                    <a:pt x="12608" y="27186"/>
                  </a:lnTo>
                  <a:lnTo>
                    <a:pt x="12608" y="27414"/>
                  </a:lnTo>
                  <a:lnTo>
                    <a:pt x="12621" y="27654"/>
                  </a:lnTo>
                  <a:lnTo>
                    <a:pt x="12596" y="28159"/>
                  </a:lnTo>
                  <a:lnTo>
                    <a:pt x="12558" y="28702"/>
                  </a:lnTo>
                  <a:lnTo>
                    <a:pt x="12469" y="29283"/>
                  </a:lnTo>
                  <a:lnTo>
                    <a:pt x="12469" y="29283"/>
                  </a:lnTo>
                  <a:lnTo>
                    <a:pt x="12406" y="29649"/>
                  </a:lnTo>
                  <a:lnTo>
                    <a:pt x="12343" y="30016"/>
                  </a:lnTo>
                  <a:lnTo>
                    <a:pt x="12267" y="30370"/>
                  </a:lnTo>
                  <a:lnTo>
                    <a:pt x="12179" y="30723"/>
                  </a:lnTo>
                  <a:lnTo>
                    <a:pt x="12090" y="31077"/>
                  </a:lnTo>
                  <a:lnTo>
                    <a:pt x="11989" y="31418"/>
                  </a:lnTo>
                  <a:lnTo>
                    <a:pt x="11876" y="31772"/>
                  </a:lnTo>
                  <a:lnTo>
                    <a:pt x="11762" y="32100"/>
                  </a:lnTo>
                  <a:lnTo>
                    <a:pt x="11636" y="32441"/>
                  </a:lnTo>
                  <a:lnTo>
                    <a:pt x="11509" y="32770"/>
                  </a:lnTo>
                  <a:lnTo>
                    <a:pt x="11370" y="33098"/>
                  </a:lnTo>
                  <a:lnTo>
                    <a:pt x="11219" y="33414"/>
                  </a:lnTo>
                  <a:lnTo>
                    <a:pt x="11067" y="33730"/>
                  </a:lnTo>
                  <a:lnTo>
                    <a:pt x="10903" y="34046"/>
                  </a:lnTo>
                  <a:lnTo>
                    <a:pt x="10739" y="34349"/>
                  </a:lnTo>
                  <a:lnTo>
                    <a:pt x="10549" y="34652"/>
                  </a:lnTo>
                  <a:lnTo>
                    <a:pt x="10372" y="34943"/>
                  </a:lnTo>
                  <a:lnTo>
                    <a:pt x="10170" y="35246"/>
                  </a:lnTo>
                  <a:lnTo>
                    <a:pt x="9968" y="35524"/>
                  </a:lnTo>
                  <a:lnTo>
                    <a:pt x="9766" y="35814"/>
                  </a:lnTo>
                  <a:lnTo>
                    <a:pt x="9538" y="36092"/>
                  </a:lnTo>
                  <a:lnTo>
                    <a:pt x="9311" y="36357"/>
                  </a:lnTo>
                  <a:lnTo>
                    <a:pt x="9084" y="36623"/>
                  </a:lnTo>
                  <a:lnTo>
                    <a:pt x="8844" y="36888"/>
                  </a:lnTo>
                  <a:lnTo>
                    <a:pt x="8591" y="37141"/>
                  </a:lnTo>
                  <a:lnTo>
                    <a:pt x="8326" y="37393"/>
                  </a:lnTo>
                  <a:lnTo>
                    <a:pt x="8060" y="37646"/>
                  </a:lnTo>
                  <a:lnTo>
                    <a:pt x="7782" y="37886"/>
                  </a:lnTo>
                  <a:lnTo>
                    <a:pt x="7504" y="38113"/>
                  </a:lnTo>
                  <a:lnTo>
                    <a:pt x="7214" y="38353"/>
                  </a:lnTo>
                  <a:lnTo>
                    <a:pt x="6911" y="38568"/>
                  </a:lnTo>
                  <a:lnTo>
                    <a:pt x="6595" y="38796"/>
                  </a:lnTo>
                  <a:lnTo>
                    <a:pt x="6595" y="38796"/>
                  </a:lnTo>
                  <a:lnTo>
                    <a:pt x="6342" y="38960"/>
                  </a:lnTo>
                  <a:lnTo>
                    <a:pt x="6089" y="39111"/>
                  </a:lnTo>
                  <a:lnTo>
                    <a:pt x="5824" y="39250"/>
                  </a:lnTo>
                  <a:lnTo>
                    <a:pt x="5559" y="39377"/>
                  </a:lnTo>
                  <a:lnTo>
                    <a:pt x="5294" y="39490"/>
                  </a:lnTo>
                  <a:lnTo>
                    <a:pt x="5041" y="39579"/>
                  </a:lnTo>
                  <a:lnTo>
                    <a:pt x="4776" y="39655"/>
                  </a:lnTo>
                  <a:lnTo>
                    <a:pt x="4510" y="39718"/>
                  </a:lnTo>
                  <a:lnTo>
                    <a:pt x="4258" y="39756"/>
                  </a:lnTo>
                  <a:lnTo>
                    <a:pt x="3992" y="39793"/>
                  </a:lnTo>
                  <a:lnTo>
                    <a:pt x="3740" y="39806"/>
                  </a:lnTo>
                  <a:lnTo>
                    <a:pt x="3500" y="39793"/>
                  </a:lnTo>
                  <a:lnTo>
                    <a:pt x="3247" y="39781"/>
                  </a:lnTo>
                  <a:lnTo>
                    <a:pt x="3007" y="39743"/>
                  </a:lnTo>
                  <a:lnTo>
                    <a:pt x="2779" y="39692"/>
                  </a:lnTo>
                  <a:lnTo>
                    <a:pt x="2552" y="39629"/>
                  </a:lnTo>
                  <a:lnTo>
                    <a:pt x="2325" y="39541"/>
                  </a:lnTo>
                  <a:lnTo>
                    <a:pt x="2110" y="39440"/>
                  </a:lnTo>
                  <a:lnTo>
                    <a:pt x="1895" y="39326"/>
                  </a:lnTo>
                  <a:lnTo>
                    <a:pt x="1706" y="39200"/>
                  </a:lnTo>
                  <a:lnTo>
                    <a:pt x="1516" y="39048"/>
                  </a:lnTo>
                  <a:lnTo>
                    <a:pt x="1327" y="38884"/>
                  </a:lnTo>
                  <a:lnTo>
                    <a:pt x="1162" y="38694"/>
                  </a:lnTo>
                  <a:lnTo>
                    <a:pt x="998" y="38505"/>
                  </a:lnTo>
                  <a:lnTo>
                    <a:pt x="847" y="38290"/>
                  </a:lnTo>
                  <a:lnTo>
                    <a:pt x="708" y="38050"/>
                  </a:lnTo>
                  <a:lnTo>
                    <a:pt x="581" y="37798"/>
                  </a:lnTo>
                  <a:lnTo>
                    <a:pt x="467" y="37532"/>
                  </a:lnTo>
                  <a:lnTo>
                    <a:pt x="379" y="37254"/>
                  </a:lnTo>
                  <a:lnTo>
                    <a:pt x="291" y="36951"/>
                  </a:lnTo>
                  <a:lnTo>
                    <a:pt x="215" y="36635"/>
                  </a:lnTo>
                  <a:lnTo>
                    <a:pt x="164" y="36294"/>
                  </a:lnTo>
                  <a:lnTo>
                    <a:pt x="164" y="36294"/>
                  </a:lnTo>
                  <a:lnTo>
                    <a:pt x="139" y="36256"/>
                  </a:lnTo>
                  <a:lnTo>
                    <a:pt x="101" y="36218"/>
                  </a:lnTo>
                  <a:lnTo>
                    <a:pt x="0" y="36143"/>
                  </a:lnTo>
                  <a:lnTo>
                    <a:pt x="0" y="36143"/>
                  </a:lnTo>
                  <a:lnTo>
                    <a:pt x="0" y="34450"/>
                  </a:lnTo>
                  <a:lnTo>
                    <a:pt x="0" y="34450"/>
                  </a:lnTo>
                  <a:lnTo>
                    <a:pt x="177" y="33616"/>
                  </a:lnTo>
                  <a:lnTo>
                    <a:pt x="379" y="32795"/>
                  </a:lnTo>
                  <a:lnTo>
                    <a:pt x="493" y="32391"/>
                  </a:lnTo>
                  <a:lnTo>
                    <a:pt x="619" y="31974"/>
                  </a:lnTo>
                  <a:lnTo>
                    <a:pt x="745" y="31582"/>
                  </a:lnTo>
                  <a:lnTo>
                    <a:pt x="872" y="31178"/>
                  </a:lnTo>
                  <a:lnTo>
                    <a:pt x="1023" y="30786"/>
                  </a:lnTo>
                  <a:lnTo>
                    <a:pt x="1175" y="30382"/>
                  </a:lnTo>
                  <a:lnTo>
                    <a:pt x="1339" y="30003"/>
                  </a:lnTo>
                  <a:lnTo>
                    <a:pt x="1529" y="29612"/>
                  </a:lnTo>
                  <a:lnTo>
                    <a:pt x="1718" y="29233"/>
                  </a:lnTo>
                  <a:lnTo>
                    <a:pt x="1920" y="28866"/>
                  </a:lnTo>
                  <a:lnTo>
                    <a:pt x="2148" y="28500"/>
                  </a:lnTo>
                  <a:lnTo>
                    <a:pt x="2375" y="28134"/>
                  </a:lnTo>
                  <a:lnTo>
                    <a:pt x="2375" y="28134"/>
                  </a:lnTo>
                  <a:lnTo>
                    <a:pt x="2666" y="27729"/>
                  </a:lnTo>
                  <a:lnTo>
                    <a:pt x="2956" y="27325"/>
                  </a:lnTo>
                  <a:lnTo>
                    <a:pt x="3260" y="26921"/>
                  </a:lnTo>
                  <a:lnTo>
                    <a:pt x="3563" y="26542"/>
                  </a:lnTo>
                  <a:lnTo>
                    <a:pt x="3891" y="26163"/>
                  </a:lnTo>
                  <a:lnTo>
                    <a:pt x="4220" y="25809"/>
                  </a:lnTo>
                  <a:lnTo>
                    <a:pt x="4561" y="25468"/>
                  </a:lnTo>
                  <a:lnTo>
                    <a:pt x="4915" y="25140"/>
                  </a:lnTo>
                  <a:lnTo>
                    <a:pt x="5281" y="24836"/>
                  </a:lnTo>
                  <a:lnTo>
                    <a:pt x="5673" y="24546"/>
                  </a:lnTo>
                  <a:lnTo>
                    <a:pt x="6077" y="24281"/>
                  </a:lnTo>
                  <a:lnTo>
                    <a:pt x="6292" y="24167"/>
                  </a:lnTo>
                  <a:lnTo>
                    <a:pt x="6506" y="24041"/>
                  </a:lnTo>
                  <a:lnTo>
                    <a:pt x="6721" y="23927"/>
                  </a:lnTo>
                  <a:lnTo>
                    <a:pt x="6949" y="23826"/>
                  </a:lnTo>
                  <a:lnTo>
                    <a:pt x="7176" y="23725"/>
                  </a:lnTo>
                  <a:lnTo>
                    <a:pt x="7416" y="23636"/>
                  </a:lnTo>
                  <a:lnTo>
                    <a:pt x="7656" y="23548"/>
                  </a:lnTo>
                  <a:lnTo>
                    <a:pt x="7896" y="23472"/>
                  </a:lnTo>
                  <a:lnTo>
                    <a:pt x="8149" y="23396"/>
                  </a:lnTo>
                  <a:lnTo>
                    <a:pt x="8414" y="23333"/>
                  </a:lnTo>
                  <a:lnTo>
                    <a:pt x="8414" y="23333"/>
                  </a:lnTo>
                  <a:lnTo>
                    <a:pt x="8452" y="23321"/>
                  </a:lnTo>
                  <a:lnTo>
                    <a:pt x="8490" y="23308"/>
                  </a:lnTo>
                  <a:lnTo>
                    <a:pt x="8578" y="23232"/>
                  </a:lnTo>
                  <a:lnTo>
                    <a:pt x="8654" y="23144"/>
                  </a:lnTo>
                  <a:lnTo>
                    <a:pt x="8730" y="23030"/>
                  </a:lnTo>
                  <a:lnTo>
                    <a:pt x="8793" y="22916"/>
                  </a:lnTo>
                  <a:lnTo>
                    <a:pt x="8844" y="22790"/>
                  </a:lnTo>
                  <a:lnTo>
                    <a:pt x="8894" y="22664"/>
                  </a:lnTo>
                  <a:lnTo>
                    <a:pt x="8919" y="22537"/>
                  </a:lnTo>
                  <a:lnTo>
                    <a:pt x="8919" y="22537"/>
                  </a:lnTo>
                  <a:lnTo>
                    <a:pt x="9488" y="20011"/>
                  </a:lnTo>
                  <a:lnTo>
                    <a:pt x="10044" y="17472"/>
                  </a:lnTo>
                  <a:lnTo>
                    <a:pt x="10309" y="16208"/>
                  </a:lnTo>
                  <a:lnTo>
                    <a:pt x="10562" y="14945"/>
                  </a:lnTo>
                  <a:lnTo>
                    <a:pt x="10802" y="13669"/>
                  </a:lnTo>
                  <a:lnTo>
                    <a:pt x="11017" y="12393"/>
                  </a:lnTo>
                  <a:lnTo>
                    <a:pt x="11017" y="12393"/>
                  </a:lnTo>
                  <a:lnTo>
                    <a:pt x="11193" y="11244"/>
                  </a:lnTo>
                  <a:lnTo>
                    <a:pt x="11345" y="10119"/>
                  </a:lnTo>
                  <a:lnTo>
                    <a:pt x="11484" y="9033"/>
                  </a:lnTo>
                  <a:lnTo>
                    <a:pt x="11610" y="7972"/>
                  </a:lnTo>
                  <a:lnTo>
                    <a:pt x="11825" y="5989"/>
                  </a:lnTo>
                  <a:lnTo>
                    <a:pt x="12002" y="4207"/>
                  </a:lnTo>
                  <a:lnTo>
                    <a:pt x="12154" y="2679"/>
                  </a:lnTo>
                  <a:lnTo>
                    <a:pt x="12280" y="1441"/>
                  </a:lnTo>
                  <a:lnTo>
                    <a:pt x="12343" y="936"/>
                  </a:lnTo>
                  <a:lnTo>
                    <a:pt x="12406" y="531"/>
                  </a:lnTo>
                  <a:lnTo>
                    <a:pt x="12457" y="215"/>
                  </a:lnTo>
                  <a:lnTo>
                    <a:pt x="12520" y="1"/>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31;p48">
              <a:extLst>
                <a:ext uri="{FF2B5EF4-FFF2-40B4-BE49-F238E27FC236}">
                  <a16:creationId xmlns:a16="http://schemas.microsoft.com/office/drawing/2014/main" id="{B4352E8E-1343-8777-9DDA-530D34BCEDAA}"/>
                </a:ext>
              </a:extLst>
            </p:cNvPr>
            <p:cNvSpPr/>
            <p:nvPr/>
          </p:nvSpPr>
          <p:spPr>
            <a:xfrm rot="10800000">
              <a:off x="4593079" y="3132455"/>
              <a:ext cx="97604" cy="133112"/>
            </a:xfrm>
            <a:custGeom>
              <a:avLst/>
              <a:gdLst/>
              <a:ahLst/>
              <a:cxnLst/>
              <a:rect l="l" t="t" r="r" b="b"/>
              <a:pathLst>
                <a:path w="10866" h="14819" fill="none" extrusionOk="0">
                  <a:moveTo>
                    <a:pt x="7568" y="316"/>
                  </a:moveTo>
                  <a:lnTo>
                    <a:pt x="7568" y="316"/>
                  </a:lnTo>
                  <a:lnTo>
                    <a:pt x="7315" y="51"/>
                  </a:lnTo>
                  <a:lnTo>
                    <a:pt x="7315" y="51"/>
                  </a:lnTo>
                  <a:lnTo>
                    <a:pt x="6936" y="202"/>
                  </a:lnTo>
                  <a:lnTo>
                    <a:pt x="6557" y="341"/>
                  </a:lnTo>
                  <a:lnTo>
                    <a:pt x="6380" y="417"/>
                  </a:lnTo>
                  <a:lnTo>
                    <a:pt x="6191" y="505"/>
                  </a:lnTo>
                  <a:lnTo>
                    <a:pt x="6014" y="594"/>
                  </a:lnTo>
                  <a:lnTo>
                    <a:pt x="5850" y="695"/>
                  </a:lnTo>
                  <a:lnTo>
                    <a:pt x="5850" y="695"/>
                  </a:lnTo>
                  <a:lnTo>
                    <a:pt x="5509" y="935"/>
                  </a:lnTo>
                  <a:lnTo>
                    <a:pt x="5168" y="1175"/>
                  </a:lnTo>
                  <a:lnTo>
                    <a:pt x="4852" y="1428"/>
                  </a:lnTo>
                  <a:lnTo>
                    <a:pt x="4536" y="1680"/>
                  </a:lnTo>
                  <a:lnTo>
                    <a:pt x="4233" y="1945"/>
                  </a:lnTo>
                  <a:lnTo>
                    <a:pt x="3930" y="2211"/>
                  </a:lnTo>
                  <a:lnTo>
                    <a:pt x="3652" y="2489"/>
                  </a:lnTo>
                  <a:lnTo>
                    <a:pt x="3374" y="2767"/>
                  </a:lnTo>
                  <a:lnTo>
                    <a:pt x="3121" y="3057"/>
                  </a:lnTo>
                  <a:lnTo>
                    <a:pt x="2868" y="3348"/>
                  </a:lnTo>
                  <a:lnTo>
                    <a:pt x="2616" y="3651"/>
                  </a:lnTo>
                  <a:lnTo>
                    <a:pt x="2388" y="3954"/>
                  </a:lnTo>
                  <a:lnTo>
                    <a:pt x="2173" y="4257"/>
                  </a:lnTo>
                  <a:lnTo>
                    <a:pt x="1959" y="4573"/>
                  </a:lnTo>
                  <a:lnTo>
                    <a:pt x="1757" y="4889"/>
                  </a:lnTo>
                  <a:lnTo>
                    <a:pt x="1567" y="5217"/>
                  </a:lnTo>
                  <a:lnTo>
                    <a:pt x="1390" y="5558"/>
                  </a:lnTo>
                  <a:lnTo>
                    <a:pt x="1226" y="5887"/>
                  </a:lnTo>
                  <a:lnTo>
                    <a:pt x="1074" y="6241"/>
                  </a:lnTo>
                  <a:lnTo>
                    <a:pt x="923" y="6582"/>
                  </a:lnTo>
                  <a:lnTo>
                    <a:pt x="784" y="6948"/>
                  </a:lnTo>
                  <a:lnTo>
                    <a:pt x="657" y="7302"/>
                  </a:lnTo>
                  <a:lnTo>
                    <a:pt x="544" y="7668"/>
                  </a:lnTo>
                  <a:lnTo>
                    <a:pt x="443" y="8047"/>
                  </a:lnTo>
                  <a:lnTo>
                    <a:pt x="354" y="8426"/>
                  </a:lnTo>
                  <a:lnTo>
                    <a:pt x="266" y="8805"/>
                  </a:lnTo>
                  <a:lnTo>
                    <a:pt x="190" y="9197"/>
                  </a:lnTo>
                  <a:lnTo>
                    <a:pt x="139" y="9588"/>
                  </a:lnTo>
                  <a:lnTo>
                    <a:pt x="89" y="9992"/>
                  </a:lnTo>
                  <a:lnTo>
                    <a:pt x="38" y="10397"/>
                  </a:lnTo>
                  <a:lnTo>
                    <a:pt x="13" y="10814"/>
                  </a:lnTo>
                  <a:lnTo>
                    <a:pt x="0" y="11230"/>
                  </a:lnTo>
                  <a:lnTo>
                    <a:pt x="0" y="11230"/>
                  </a:lnTo>
                  <a:lnTo>
                    <a:pt x="0" y="11534"/>
                  </a:lnTo>
                  <a:lnTo>
                    <a:pt x="0" y="11824"/>
                  </a:lnTo>
                  <a:lnTo>
                    <a:pt x="26" y="12102"/>
                  </a:lnTo>
                  <a:lnTo>
                    <a:pt x="64" y="12367"/>
                  </a:lnTo>
                  <a:lnTo>
                    <a:pt x="114" y="12620"/>
                  </a:lnTo>
                  <a:lnTo>
                    <a:pt x="177" y="12860"/>
                  </a:lnTo>
                  <a:lnTo>
                    <a:pt x="253" y="13087"/>
                  </a:lnTo>
                  <a:lnTo>
                    <a:pt x="329" y="13302"/>
                  </a:lnTo>
                  <a:lnTo>
                    <a:pt x="430" y="13504"/>
                  </a:lnTo>
                  <a:lnTo>
                    <a:pt x="531" y="13681"/>
                  </a:lnTo>
                  <a:lnTo>
                    <a:pt x="645" y="13858"/>
                  </a:lnTo>
                  <a:lnTo>
                    <a:pt x="771" y="14022"/>
                  </a:lnTo>
                  <a:lnTo>
                    <a:pt x="910" y="14161"/>
                  </a:lnTo>
                  <a:lnTo>
                    <a:pt x="1062" y="14300"/>
                  </a:lnTo>
                  <a:lnTo>
                    <a:pt x="1213" y="14414"/>
                  </a:lnTo>
                  <a:lnTo>
                    <a:pt x="1378" y="14515"/>
                  </a:lnTo>
                  <a:lnTo>
                    <a:pt x="1542" y="14603"/>
                  </a:lnTo>
                  <a:lnTo>
                    <a:pt x="1731" y="14679"/>
                  </a:lnTo>
                  <a:lnTo>
                    <a:pt x="1921" y="14742"/>
                  </a:lnTo>
                  <a:lnTo>
                    <a:pt x="2110" y="14780"/>
                  </a:lnTo>
                  <a:lnTo>
                    <a:pt x="2312" y="14805"/>
                  </a:lnTo>
                  <a:lnTo>
                    <a:pt x="2527" y="14818"/>
                  </a:lnTo>
                  <a:lnTo>
                    <a:pt x="2742" y="14818"/>
                  </a:lnTo>
                  <a:lnTo>
                    <a:pt x="2969" y="14805"/>
                  </a:lnTo>
                  <a:lnTo>
                    <a:pt x="3197" y="14768"/>
                  </a:lnTo>
                  <a:lnTo>
                    <a:pt x="3437" y="14717"/>
                  </a:lnTo>
                  <a:lnTo>
                    <a:pt x="3677" y="14654"/>
                  </a:lnTo>
                  <a:lnTo>
                    <a:pt x="3930" y="14578"/>
                  </a:lnTo>
                  <a:lnTo>
                    <a:pt x="4182" y="14477"/>
                  </a:lnTo>
                  <a:lnTo>
                    <a:pt x="4435" y="14363"/>
                  </a:lnTo>
                  <a:lnTo>
                    <a:pt x="4700" y="14237"/>
                  </a:lnTo>
                  <a:lnTo>
                    <a:pt x="4965" y="14085"/>
                  </a:lnTo>
                  <a:lnTo>
                    <a:pt x="4965" y="14085"/>
                  </a:lnTo>
                  <a:lnTo>
                    <a:pt x="5193" y="13946"/>
                  </a:lnTo>
                  <a:lnTo>
                    <a:pt x="5420" y="13795"/>
                  </a:lnTo>
                  <a:lnTo>
                    <a:pt x="5635" y="13631"/>
                  </a:lnTo>
                  <a:lnTo>
                    <a:pt x="5850" y="13466"/>
                  </a:lnTo>
                  <a:lnTo>
                    <a:pt x="5850" y="13466"/>
                  </a:lnTo>
                  <a:lnTo>
                    <a:pt x="6343" y="13037"/>
                  </a:lnTo>
                  <a:lnTo>
                    <a:pt x="6823" y="12595"/>
                  </a:lnTo>
                  <a:lnTo>
                    <a:pt x="7265" y="12127"/>
                  </a:lnTo>
                  <a:lnTo>
                    <a:pt x="7694" y="11647"/>
                  </a:lnTo>
                  <a:lnTo>
                    <a:pt x="8086" y="11155"/>
                  </a:lnTo>
                  <a:lnTo>
                    <a:pt x="8452" y="10649"/>
                  </a:lnTo>
                  <a:lnTo>
                    <a:pt x="8793" y="10131"/>
                  </a:lnTo>
                  <a:lnTo>
                    <a:pt x="9109" y="9588"/>
                  </a:lnTo>
                  <a:lnTo>
                    <a:pt x="9400" y="9045"/>
                  </a:lnTo>
                  <a:lnTo>
                    <a:pt x="9678" y="8477"/>
                  </a:lnTo>
                  <a:lnTo>
                    <a:pt x="9918" y="7895"/>
                  </a:lnTo>
                  <a:lnTo>
                    <a:pt x="10133" y="7302"/>
                  </a:lnTo>
                  <a:lnTo>
                    <a:pt x="10322" y="6695"/>
                  </a:lnTo>
                  <a:lnTo>
                    <a:pt x="10486" y="6089"/>
                  </a:lnTo>
                  <a:lnTo>
                    <a:pt x="10625" y="5457"/>
                  </a:lnTo>
                  <a:lnTo>
                    <a:pt x="10752" y="4813"/>
                  </a:lnTo>
                  <a:lnTo>
                    <a:pt x="10752" y="4813"/>
                  </a:lnTo>
                  <a:lnTo>
                    <a:pt x="10790" y="4510"/>
                  </a:lnTo>
                  <a:lnTo>
                    <a:pt x="10827" y="4219"/>
                  </a:lnTo>
                  <a:lnTo>
                    <a:pt x="10853" y="3916"/>
                  </a:lnTo>
                  <a:lnTo>
                    <a:pt x="10865" y="3626"/>
                  </a:lnTo>
                  <a:lnTo>
                    <a:pt x="10865" y="3322"/>
                  </a:lnTo>
                  <a:lnTo>
                    <a:pt x="10853" y="3032"/>
                  </a:lnTo>
                  <a:lnTo>
                    <a:pt x="10827" y="2741"/>
                  </a:lnTo>
                  <a:lnTo>
                    <a:pt x="10777" y="2451"/>
                  </a:lnTo>
                  <a:lnTo>
                    <a:pt x="10701" y="2173"/>
                  </a:lnTo>
                  <a:lnTo>
                    <a:pt x="10613" y="1895"/>
                  </a:lnTo>
                  <a:lnTo>
                    <a:pt x="10499" y="1630"/>
                  </a:lnTo>
                  <a:lnTo>
                    <a:pt x="10360" y="1364"/>
                  </a:lnTo>
                  <a:lnTo>
                    <a:pt x="10196" y="1112"/>
                  </a:lnTo>
                  <a:lnTo>
                    <a:pt x="10006" y="859"/>
                  </a:lnTo>
                  <a:lnTo>
                    <a:pt x="9792" y="632"/>
                  </a:lnTo>
                  <a:lnTo>
                    <a:pt x="9551" y="404"/>
                  </a:lnTo>
                  <a:lnTo>
                    <a:pt x="9551" y="404"/>
                  </a:lnTo>
                  <a:lnTo>
                    <a:pt x="9311" y="215"/>
                  </a:lnTo>
                  <a:lnTo>
                    <a:pt x="9198" y="139"/>
                  </a:lnTo>
                  <a:lnTo>
                    <a:pt x="9084" y="88"/>
                  </a:lnTo>
                  <a:lnTo>
                    <a:pt x="8983" y="38"/>
                  </a:lnTo>
                  <a:lnTo>
                    <a:pt x="8882" y="13"/>
                  </a:lnTo>
                  <a:lnTo>
                    <a:pt x="8781" y="0"/>
                  </a:lnTo>
                  <a:lnTo>
                    <a:pt x="8692" y="0"/>
                  </a:lnTo>
                  <a:lnTo>
                    <a:pt x="8604" y="25"/>
                  </a:lnTo>
                  <a:lnTo>
                    <a:pt x="8516" y="76"/>
                  </a:lnTo>
                  <a:lnTo>
                    <a:pt x="8427" y="152"/>
                  </a:lnTo>
                  <a:lnTo>
                    <a:pt x="8351" y="240"/>
                  </a:lnTo>
                  <a:lnTo>
                    <a:pt x="8275" y="354"/>
                  </a:lnTo>
                  <a:lnTo>
                    <a:pt x="8200" y="505"/>
                  </a:lnTo>
                  <a:lnTo>
                    <a:pt x="8124" y="670"/>
                  </a:lnTo>
                  <a:lnTo>
                    <a:pt x="8061" y="872"/>
                  </a:lnTo>
                  <a:lnTo>
                    <a:pt x="8061" y="872"/>
                  </a:lnTo>
                  <a:lnTo>
                    <a:pt x="7783" y="1731"/>
                  </a:lnTo>
                  <a:lnTo>
                    <a:pt x="7480" y="2590"/>
                  </a:lnTo>
                  <a:lnTo>
                    <a:pt x="7176" y="3449"/>
                  </a:lnTo>
                  <a:lnTo>
                    <a:pt x="6848" y="4295"/>
                  </a:lnTo>
                  <a:lnTo>
                    <a:pt x="6191" y="5988"/>
                  </a:lnTo>
                  <a:lnTo>
                    <a:pt x="5534" y="7681"/>
                  </a:lnTo>
                  <a:lnTo>
                    <a:pt x="5534" y="7681"/>
                  </a:lnTo>
                  <a:lnTo>
                    <a:pt x="5471" y="7820"/>
                  </a:lnTo>
                  <a:lnTo>
                    <a:pt x="5395" y="7946"/>
                  </a:lnTo>
                  <a:lnTo>
                    <a:pt x="5243" y="8199"/>
                  </a:lnTo>
                  <a:lnTo>
                    <a:pt x="5067" y="8439"/>
                  </a:lnTo>
                  <a:lnTo>
                    <a:pt x="4890" y="8691"/>
                  </a:lnTo>
                  <a:lnTo>
                    <a:pt x="4890" y="8691"/>
                  </a:lnTo>
                  <a:lnTo>
                    <a:pt x="4511" y="8514"/>
                  </a:lnTo>
                  <a:lnTo>
                    <a:pt x="4511" y="8514"/>
                  </a:lnTo>
                  <a:lnTo>
                    <a:pt x="7568" y="316"/>
                  </a:lnTo>
                  <a:lnTo>
                    <a:pt x="7568" y="316"/>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32;p48">
              <a:extLst>
                <a:ext uri="{FF2B5EF4-FFF2-40B4-BE49-F238E27FC236}">
                  <a16:creationId xmlns:a16="http://schemas.microsoft.com/office/drawing/2014/main" id="{8CCB8D21-0801-56A0-D06F-165C3C9E49EF}"/>
                </a:ext>
              </a:extLst>
            </p:cNvPr>
            <p:cNvSpPr/>
            <p:nvPr/>
          </p:nvSpPr>
          <p:spPr>
            <a:xfrm rot="10800000">
              <a:off x="4444536" y="3013653"/>
              <a:ext cx="198711" cy="566688"/>
            </a:xfrm>
            <a:custGeom>
              <a:avLst/>
              <a:gdLst/>
              <a:ahLst/>
              <a:cxnLst/>
              <a:rect l="l" t="t" r="r" b="b"/>
              <a:pathLst>
                <a:path w="22122" h="63088" extrusionOk="0">
                  <a:moveTo>
                    <a:pt x="15009" y="39035"/>
                  </a:moveTo>
                  <a:lnTo>
                    <a:pt x="15262" y="39199"/>
                  </a:lnTo>
                  <a:lnTo>
                    <a:pt x="15375" y="39300"/>
                  </a:lnTo>
                  <a:lnTo>
                    <a:pt x="15477" y="39401"/>
                  </a:lnTo>
                  <a:lnTo>
                    <a:pt x="16007" y="40033"/>
                  </a:lnTo>
                  <a:lnTo>
                    <a:pt x="16512" y="40665"/>
                  </a:lnTo>
                  <a:lnTo>
                    <a:pt x="17005" y="41309"/>
                  </a:lnTo>
                  <a:lnTo>
                    <a:pt x="17485" y="41966"/>
                  </a:lnTo>
                  <a:lnTo>
                    <a:pt x="17953" y="42635"/>
                  </a:lnTo>
                  <a:lnTo>
                    <a:pt x="18395" y="43305"/>
                  </a:lnTo>
                  <a:lnTo>
                    <a:pt x="18799" y="44000"/>
                  </a:lnTo>
                  <a:lnTo>
                    <a:pt x="19203" y="44694"/>
                  </a:lnTo>
                  <a:lnTo>
                    <a:pt x="19570" y="45402"/>
                  </a:lnTo>
                  <a:lnTo>
                    <a:pt x="19734" y="45768"/>
                  </a:lnTo>
                  <a:lnTo>
                    <a:pt x="19898" y="46134"/>
                  </a:lnTo>
                  <a:lnTo>
                    <a:pt x="20063" y="46501"/>
                  </a:lnTo>
                  <a:lnTo>
                    <a:pt x="20214" y="46880"/>
                  </a:lnTo>
                  <a:lnTo>
                    <a:pt x="20353" y="47246"/>
                  </a:lnTo>
                  <a:lnTo>
                    <a:pt x="20492" y="47625"/>
                  </a:lnTo>
                  <a:lnTo>
                    <a:pt x="20618" y="48017"/>
                  </a:lnTo>
                  <a:lnTo>
                    <a:pt x="20745" y="48408"/>
                  </a:lnTo>
                  <a:lnTo>
                    <a:pt x="20858" y="48800"/>
                  </a:lnTo>
                  <a:lnTo>
                    <a:pt x="20960" y="49192"/>
                  </a:lnTo>
                  <a:lnTo>
                    <a:pt x="21048" y="49596"/>
                  </a:lnTo>
                  <a:lnTo>
                    <a:pt x="21136" y="50000"/>
                  </a:lnTo>
                  <a:lnTo>
                    <a:pt x="21212" y="50417"/>
                  </a:lnTo>
                  <a:lnTo>
                    <a:pt x="21275" y="50821"/>
                  </a:lnTo>
                  <a:lnTo>
                    <a:pt x="21313" y="51086"/>
                  </a:lnTo>
                  <a:lnTo>
                    <a:pt x="21339" y="51364"/>
                  </a:lnTo>
                  <a:lnTo>
                    <a:pt x="21364" y="51895"/>
                  </a:lnTo>
                  <a:lnTo>
                    <a:pt x="21389" y="52969"/>
                  </a:lnTo>
                  <a:lnTo>
                    <a:pt x="21389" y="53045"/>
                  </a:lnTo>
                  <a:lnTo>
                    <a:pt x="21364" y="53120"/>
                  </a:lnTo>
                  <a:lnTo>
                    <a:pt x="21275" y="53373"/>
                  </a:lnTo>
                  <a:lnTo>
                    <a:pt x="21162" y="52893"/>
                  </a:lnTo>
                  <a:lnTo>
                    <a:pt x="21073" y="52489"/>
                  </a:lnTo>
                  <a:lnTo>
                    <a:pt x="20960" y="52097"/>
                  </a:lnTo>
                  <a:lnTo>
                    <a:pt x="20846" y="51705"/>
                  </a:lnTo>
                  <a:lnTo>
                    <a:pt x="20707" y="51326"/>
                  </a:lnTo>
                  <a:lnTo>
                    <a:pt x="20555" y="50948"/>
                  </a:lnTo>
                  <a:lnTo>
                    <a:pt x="20391" y="50569"/>
                  </a:lnTo>
                  <a:lnTo>
                    <a:pt x="20214" y="50202"/>
                  </a:lnTo>
                  <a:lnTo>
                    <a:pt x="20037" y="49848"/>
                  </a:lnTo>
                  <a:lnTo>
                    <a:pt x="19658" y="49128"/>
                  </a:lnTo>
                  <a:lnTo>
                    <a:pt x="19254" y="48421"/>
                  </a:lnTo>
                  <a:lnTo>
                    <a:pt x="18420" y="47006"/>
                  </a:lnTo>
                  <a:lnTo>
                    <a:pt x="18167" y="46564"/>
                  </a:lnTo>
                  <a:lnTo>
                    <a:pt x="17927" y="46109"/>
                  </a:lnTo>
                  <a:lnTo>
                    <a:pt x="17700" y="45654"/>
                  </a:lnTo>
                  <a:lnTo>
                    <a:pt x="17473" y="45200"/>
                  </a:lnTo>
                  <a:lnTo>
                    <a:pt x="17043" y="44277"/>
                  </a:lnTo>
                  <a:lnTo>
                    <a:pt x="16626" y="43330"/>
                  </a:lnTo>
                  <a:lnTo>
                    <a:pt x="16222" y="42395"/>
                  </a:lnTo>
                  <a:lnTo>
                    <a:pt x="15830" y="41448"/>
                  </a:lnTo>
                  <a:lnTo>
                    <a:pt x="15426" y="40500"/>
                  </a:lnTo>
                  <a:lnTo>
                    <a:pt x="15022" y="39566"/>
                  </a:lnTo>
                  <a:lnTo>
                    <a:pt x="14996" y="39502"/>
                  </a:lnTo>
                  <a:lnTo>
                    <a:pt x="14984" y="39439"/>
                  </a:lnTo>
                  <a:lnTo>
                    <a:pt x="14996" y="39300"/>
                  </a:lnTo>
                  <a:lnTo>
                    <a:pt x="15009" y="39161"/>
                  </a:lnTo>
                  <a:lnTo>
                    <a:pt x="15009" y="39035"/>
                  </a:lnTo>
                  <a:close/>
                  <a:moveTo>
                    <a:pt x="139" y="0"/>
                  </a:moveTo>
                  <a:lnTo>
                    <a:pt x="89" y="190"/>
                  </a:lnTo>
                  <a:lnTo>
                    <a:pt x="38" y="392"/>
                  </a:lnTo>
                  <a:lnTo>
                    <a:pt x="13" y="480"/>
                  </a:lnTo>
                  <a:lnTo>
                    <a:pt x="0" y="569"/>
                  </a:lnTo>
                  <a:lnTo>
                    <a:pt x="0" y="657"/>
                  </a:lnTo>
                  <a:lnTo>
                    <a:pt x="26" y="733"/>
                  </a:lnTo>
                  <a:lnTo>
                    <a:pt x="392" y="1503"/>
                  </a:lnTo>
                  <a:lnTo>
                    <a:pt x="784" y="2287"/>
                  </a:lnTo>
                  <a:lnTo>
                    <a:pt x="1175" y="3045"/>
                  </a:lnTo>
                  <a:lnTo>
                    <a:pt x="1580" y="3815"/>
                  </a:lnTo>
                  <a:lnTo>
                    <a:pt x="2666" y="5811"/>
                  </a:lnTo>
                  <a:lnTo>
                    <a:pt x="3765" y="7794"/>
                  </a:lnTo>
                  <a:lnTo>
                    <a:pt x="4852" y="9790"/>
                  </a:lnTo>
                  <a:lnTo>
                    <a:pt x="5925" y="11786"/>
                  </a:lnTo>
                  <a:lnTo>
                    <a:pt x="6140" y="12191"/>
                  </a:lnTo>
                  <a:lnTo>
                    <a:pt x="6292" y="12481"/>
                  </a:lnTo>
                  <a:lnTo>
                    <a:pt x="6456" y="12797"/>
                  </a:lnTo>
                  <a:lnTo>
                    <a:pt x="6608" y="13113"/>
                  </a:lnTo>
                  <a:lnTo>
                    <a:pt x="6721" y="13403"/>
                  </a:lnTo>
                  <a:lnTo>
                    <a:pt x="6772" y="13530"/>
                  </a:lnTo>
                  <a:lnTo>
                    <a:pt x="6787" y="13607"/>
                  </a:lnTo>
                  <a:lnTo>
                    <a:pt x="6787" y="13607"/>
                  </a:lnTo>
                  <a:lnTo>
                    <a:pt x="6785" y="13618"/>
                  </a:lnTo>
                  <a:lnTo>
                    <a:pt x="6793" y="13633"/>
                  </a:lnTo>
                  <a:lnTo>
                    <a:pt x="6793" y="13633"/>
                  </a:lnTo>
                  <a:lnTo>
                    <a:pt x="6797" y="13656"/>
                  </a:lnTo>
                  <a:lnTo>
                    <a:pt x="6810" y="13757"/>
                  </a:lnTo>
                  <a:lnTo>
                    <a:pt x="6810" y="13833"/>
                  </a:lnTo>
                  <a:lnTo>
                    <a:pt x="6833" y="13706"/>
                  </a:lnTo>
                  <a:lnTo>
                    <a:pt x="6924" y="13871"/>
                  </a:lnTo>
                  <a:lnTo>
                    <a:pt x="7037" y="14086"/>
                  </a:lnTo>
                  <a:lnTo>
                    <a:pt x="7126" y="14262"/>
                  </a:lnTo>
                  <a:lnTo>
                    <a:pt x="7543" y="15412"/>
                  </a:lnTo>
                  <a:lnTo>
                    <a:pt x="7960" y="16562"/>
                  </a:lnTo>
                  <a:lnTo>
                    <a:pt x="8364" y="17711"/>
                  </a:lnTo>
                  <a:lnTo>
                    <a:pt x="8793" y="18861"/>
                  </a:lnTo>
                  <a:lnTo>
                    <a:pt x="9223" y="20035"/>
                  </a:lnTo>
                  <a:lnTo>
                    <a:pt x="9640" y="21210"/>
                  </a:lnTo>
                  <a:lnTo>
                    <a:pt x="10057" y="22385"/>
                  </a:lnTo>
                  <a:lnTo>
                    <a:pt x="10461" y="23573"/>
                  </a:lnTo>
                  <a:lnTo>
                    <a:pt x="10853" y="24747"/>
                  </a:lnTo>
                  <a:lnTo>
                    <a:pt x="11219" y="25935"/>
                  </a:lnTo>
                  <a:lnTo>
                    <a:pt x="11585" y="27135"/>
                  </a:lnTo>
                  <a:lnTo>
                    <a:pt x="11914" y="28335"/>
                  </a:lnTo>
                  <a:lnTo>
                    <a:pt x="12230" y="29535"/>
                  </a:lnTo>
                  <a:lnTo>
                    <a:pt x="12520" y="30735"/>
                  </a:lnTo>
                  <a:lnTo>
                    <a:pt x="12786" y="31948"/>
                  </a:lnTo>
                  <a:lnTo>
                    <a:pt x="13026" y="33173"/>
                  </a:lnTo>
                  <a:lnTo>
                    <a:pt x="13139" y="33780"/>
                  </a:lnTo>
                  <a:lnTo>
                    <a:pt x="13228" y="34399"/>
                  </a:lnTo>
                  <a:lnTo>
                    <a:pt x="13329" y="35018"/>
                  </a:lnTo>
                  <a:lnTo>
                    <a:pt x="13405" y="35637"/>
                  </a:lnTo>
                  <a:lnTo>
                    <a:pt x="13480" y="36256"/>
                  </a:lnTo>
                  <a:lnTo>
                    <a:pt x="13544" y="36875"/>
                  </a:lnTo>
                  <a:lnTo>
                    <a:pt x="13607" y="37494"/>
                  </a:lnTo>
                  <a:lnTo>
                    <a:pt x="13657" y="38125"/>
                  </a:lnTo>
                  <a:lnTo>
                    <a:pt x="13746" y="39641"/>
                  </a:lnTo>
                  <a:lnTo>
                    <a:pt x="13822" y="41145"/>
                  </a:lnTo>
                  <a:lnTo>
                    <a:pt x="13885" y="42661"/>
                  </a:lnTo>
                  <a:lnTo>
                    <a:pt x="13923" y="44176"/>
                  </a:lnTo>
                  <a:lnTo>
                    <a:pt x="13948" y="45692"/>
                  </a:lnTo>
                  <a:lnTo>
                    <a:pt x="13948" y="47208"/>
                  </a:lnTo>
                  <a:lnTo>
                    <a:pt x="13935" y="48724"/>
                  </a:lnTo>
                  <a:lnTo>
                    <a:pt x="13885" y="50227"/>
                  </a:lnTo>
                  <a:lnTo>
                    <a:pt x="13834" y="51743"/>
                  </a:lnTo>
                  <a:lnTo>
                    <a:pt x="13746" y="53259"/>
                  </a:lnTo>
                  <a:lnTo>
                    <a:pt x="13632" y="54763"/>
                  </a:lnTo>
                  <a:lnTo>
                    <a:pt x="13506" y="56278"/>
                  </a:lnTo>
                  <a:lnTo>
                    <a:pt x="13354" y="57782"/>
                  </a:lnTo>
                  <a:lnTo>
                    <a:pt x="13177" y="59285"/>
                  </a:lnTo>
                  <a:lnTo>
                    <a:pt x="12975" y="60801"/>
                  </a:lnTo>
                  <a:lnTo>
                    <a:pt x="12735" y="62304"/>
                  </a:lnTo>
                  <a:lnTo>
                    <a:pt x="12710" y="62405"/>
                  </a:lnTo>
                  <a:lnTo>
                    <a:pt x="12760" y="62582"/>
                  </a:lnTo>
                  <a:lnTo>
                    <a:pt x="12823" y="62759"/>
                  </a:lnTo>
                  <a:lnTo>
                    <a:pt x="12887" y="62923"/>
                  </a:lnTo>
                  <a:lnTo>
                    <a:pt x="12975" y="63087"/>
                  </a:lnTo>
                  <a:lnTo>
                    <a:pt x="13329" y="61420"/>
                  </a:lnTo>
                  <a:lnTo>
                    <a:pt x="13506" y="60586"/>
                  </a:lnTo>
                  <a:lnTo>
                    <a:pt x="13670" y="59765"/>
                  </a:lnTo>
                  <a:lnTo>
                    <a:pt x="13822" y="58931"/>
                  </a:lnTo>
                  <a:lnTo>
                    <a:pt x="13948" y="58085"/>
                  </a:lnTo>
                  <a:lnTo>
                    <a:pt x="14049" y="57251"/>
                  </a:lnTo>
                  <a:lnTo>
                    <a:pt x="14087" y="56834"/>
                  </a:lnTo>
                  <a:lnTo>
                    <a:pt x="14125" y="56417"/>
                  </a:lnTo>
                  <a:lnTo>
                    <a:pt x="14175" y="55470"/>
                  </a:lnTo>
                  <a:lnTo>
                    <a:pt x="14226" y="54523"/>
                  </a:lnTo>
                  <a:lnTo>
                    <a:pt x="14302" y="52640"/>
                  </a:lnTo>
                  <a:lnTo>
                    <a:pt x="14352" y="50745"/>
                  </a:lnTo>
                  <a:lnTo>
                    <a:pt x="14390" y="48850"/>
                  </a:lnTo>
                  <a:lnTo>
                    <a:pt x="14428" y="45073"/>
                  </a:lnTo>
                  <a:lnTo>
                    <a:pt x="14453" y="43178"/>
                  </a:lnTo>
                  <a:lnTo>
                    <a:pt x="14491" y="41284"/>
                  </a:lnTo>
                  <a:lnTo>
                    <a:pt x="14504" y="40563"/>
                  </a:lnTo>
                  <a:lnTo>
                    <a:pt x="14719" y="40905"/>
                  </a:lnTo>
                  <a:lnTo>
                    <a:pt x="14820" y="41069"/>
                  </a:lnTo>
                  <a:lnTo>
                    <a:pt x="14908" y="41246"/>
                  </a:lnTo>
                  <a:lnTo>
                    <a:pt x="15236" y="41966"/>
                  </a:lnTo>
                  <a:lnTo>
                    <a:pt x="15540" y="42698"/>
                  </a:lnTo>
                  <a:lnTo>
                    <a:pt x="15830" y="43431"/>
                  </a:lnTo>
                  <a:lnTo>
                    <a:pt x="16146" y="44164"/>
                  </a:lnTo>
                  <a:lnTo>
                    <a:pt x="16462" y="44884"/>
                  </a:lnTo>
                  <a:lnTo>
                    <a:pt x="16626" y="45238"/>
                  </a:lnTo>
                  <a:lnTo>
                    <a:pt x="16803" y="45591"/>
                  </a:lnTo>
                  <a:lnTo>
                    <a:pt x="16980" y="45932"/>
                  </a:lnTo>
                  <a:lnTo>
                    <a:pt x="17169" y="46273"/>
                  </a:lnTo>
                  <a:lnTo>
                    <a:pt x="17372" y="46615"/>
                  </a:lnTo>
                  <a:lnTo>
                    <a:pt x="17586" y="46930"/>
                  </a:lnTo>
                  <a:lnTo>
                    <a:pt x="17978" y="47511"/>
                  </a:lnTo>
                  <a:lnTo>
                    <a:pt x="18357" y="48105"/>
                  </a:lnTo>
                  <a:lnTo>
                    <a:pt x="18698" y="48686"/>
                  </a:lnTo>
                  <a:lnTo>
                    <a:pt x="19039" y="49280"/>
                  </a:lnTo>
                  <a:lnTo>
                    <a:pt x="19342" y="49886"/>
                  </a:lnTo>
                  <a:lnTo>
                    <a:pt x="19633" y="50493"/>
                  </a:lnTo>
                  <a:lnTo>
                    <a:pt x="19886" y="51112"/>
                  </a:lnTo>
                  <a:lnTo>
                    <a:pt x="20126" y="51731"/>
                  </a:lnTo>
                  <a:lnTo>
                    <a:pt x="20328" y="52362"/>
                  </a:lnTo>
                  <a:lnTo>
                    <a:pt x="20505" y="52994"/>
                  </a:lnTo>
                  <a:lnTo>
                    <a:pt x="20593" y="53322"/>
                  </a:lnTo>
                  <a:lnTo>
                    <a:pt x="20656" y="53651"/>
                  </a:lnTo>
                  <a:lnTo>
                    <a:pt x="20719" y="53979"/>
                  </a:lnTo>
                  <a:lnTo>
                    <a:pt x="20783" y="54308"/>
                  </a:lnTo>
                  <a:lnTo>
                    <a:pt x="20833" y="54636"/>
                  </a:lnTo>
                  <a:lnTo>
                    <a:pt x="20871" y="54977"/>
                  </a:lnTo>
                  <a:lnTo>
                    <a:pt x="20909" y="55318"/>
                  </a:lnTo>
                  <a:lnTo>
                    <a:pt x="20922" y="55659"/>
                  </a:lnTo>
                  <a:lnTo>
                    <a:pt x="20947" y="56001"/>
                  </a:lnTo>
                  <a:lnTo>
                    <a:pt x="20947" y="56354"/>
                  </a:lnTo>
                  <a:lnTo>
                    <a:pt x="20947" y="56708"/>
                  </a:lnTo>
                  <a:lnTo>
                    <a:pt x="20934" y="57062"/>
                  </a:lnTo>
                  <a:lnTo>
                    <a:pt x="20934" y="57150"/>
                  </a:lnTo>
                  <a:lnTo>
                    <a:pt x="20960" y="57239"/>
                  </a:lnTo>
                  <a:lnTo>
                    <a:pt x="20985" y="57327"/>
                  </a:lnTo>
                  <a:lnTo>
                    <a:pt x="21023" y="57415"/>
                  </a:lnTo>
                  <a:lnTo>
                    <a:pt x="21098" y="57592"/>
                  </a:lnTo>
                  <a:lnTo>
                    <a:pt x="21174" y="57769"/>
                  </a:lnTo>
                  <a:lnTo>
                    <a:pt x="21301" y="57605"/>
                  </a:lnTo>
                  <a:lnTo>
                    <a:pt x="21427" y="57441"/>
                  </a:lnTo>
                  <a:lnTo>
                    <a:pt x="21490" y="57352"/>
                  </a:lnTo>
                  <a:lnTo>
                    <a:pt x="21541" y="57276"/>
                  </a:lnTo>
                  <a:lnTo>
                    <a:pt x="21579" y="57188"/>
                  </a:lnTo>
                  <a:lnTo>
                    <a:pt x="21604" y="57100"/>
                  </a:lnTo>
                  <a:lnTo>
                    <a:pt x="21755" y="56342"/>
                  </a:lnTo>
                  <a:lnTo>
                    <a:pt x="21882" y="55596"/>
                  </a:lnTo>
                  <a:lnTo>
                    <a:pt x="22122" y="54080"/>
                  </a:lnTo>
                  <a:lnTo>
                    <a:pt x="22122" y="52160"/>
                  </a:lnTo>
                  <a:lnTo>
                    <a:pt x="21945" y="51175"/>
                  </a:lnTo>
                  <a:lnTo>
                    <a:pt x="21768" y="50202"/>
                  </a:lnTo>
                  <a:lnTo>
                    <a:pt x="21616" y="49482"/>
                  </a:lnTo>
                  <a:lnTo>
                    <a:pt x="21440" y="48775"/>
                  </a:lnTo>
                  <a:lnTo>
                    <a:pt x="21237" y="48067"/>
                  </a:lnTo>
                  <a:lnTo>
                    <a:pt x="21023" y="47385"/>
                  </a:lnTo>
                  <a:lnTo>
                    <a:pt x="20770" y="46703"/>
                  </a:lnTo>
                  <a:lnTo>
                    <a:pt x="20505" y="46046"/>
                  </a:lnTo>
                  <a:lnTo>
                    <a:pt x="20214" y="45389"/>
                  </a:lnTo>
                  <a:lnTo>
                    <a:pt x="19898" y="44745"/>
                  </a:lnTo>
                  <a:lnTo>
                    <a:pt x="19570" y="44113"/>
                  </a:lnTo>
                  <a:lnTo>
                    <a:pt x="19216" y="43482"/>
                  </a:lnTo>
                  <a:lnTo>
                    <a:pt x="18837" y="42875"/>
                  </a:lnTo>
                  <a:lnTo>
                    <a:pt x="18445" y="42269"/>
                  </a:lnTo>
                  <a:lnTo>
                    <a:pt x="18041" y="41675"/>
                  </a:lnTo>
                  <a:lnTo>
                    <a:pt x="17599" y="41094"/>
                  </a:lnTo>
                  <a:lnTo>
                    <a:pt x="17157" y="40526"/>
                  </a:lnTo>
                  <a:lnTo>
                    <a:pt x="16689" y="39957"/>
                  </a:lnTo>
                  <a:lnTo>
                    <a:pt x="16411" y="39616"/>
                  </a:lnTo>
                  <a:lnTo>
                    <a:pt x="16146" y="39275"/>
                  </a:lnTo>
                  <a:lnTo>
                    <a:pt x="15893" y="38921"/>
                  </a:lnTo>
                  <a:lnTo>
                    <a:pt x="15653" y="38568"/>
                  </a:lnTo>
                  <a:lnTo>
                    <a:pt x="15426" y="38214"/>
                  </a:lnTo>
                  <a:lnTo>
                    <a:pt x="15224" y="37847"/>
                  </a:lnTo>
                  <a:lnTo>
                    <a:pt x="15022" y="37481"/>
                  </a:lnTo>
                  <a:lnTo>
                    <a:pt x="14845" y="37102"/>
                  </a:lnTo>
                  <a:lnTo>
                    <a:pt x="14668" y="36711"/>
                  </a:lnTo>
                  <a:lnTo>
                    <a:pt x="14516" y="36319"/>
                  </a:lnTo>
                  <a:lnTo>
                    <a:pt x="14377" y="35927"/>
                  </a:lnTo>
                  <a:lnTo>
                    <a:pt x="14238" y="35510"/>
                  </a:lnTo>
                  <a:lnTo>
                    <a:pt x="14125" y="35094"/>
                  </a:lnTo>
                  <a:lnTo>
                    <a:pt x="14011" y="34677"/>
                  </a:lnTo>
                  <a:lnTo>
                    <a:pt x="13910" y="34235"/>
                  </a:lnTo>
                  <a:lnTo>
                    <a:pt x="13822" y="33792"/>
                  </a:lnTo>
                  <a:lnTo>
                    <a:pt x="13569" y="32441"/>
                  </a:lnTo>
                  <a:lnTo>
                    <a:pt x="13278" y="31089"/>
                  </a:lnTo>
                  <a:lnTo>
                    <a:pt x="12975" y="29737"/>
                  </a:lnTo>
                  <a:lnTo>
                    <a:pt x="12647" y="28411"/>
                  </a:lnTo>
                  <a:lnTo>
                    <a:pt x="12280" y="27072"/>
                  </a:lnTo>
                  <a:lnTo>
                    <a:pt x="11914" y="25745"/>
                  </a:lnTo>
                  <a:lnTo>
                    <a:pt x="11510" y="24432"/>
                  </a:lnTo>
                  <a:lnTo>
                    <a:pt x="11093" y="23118"/>
                  </a:lnTo>
                  <a:lnTo>
                    <a:pt x="10663" y="21817"/>
                  </a:lnTo>
                  <a:lnTo>
                    <a:pt x="10221" y="20516"/>
                  </a:lnTo>
                  <a:lnTo>
                    <a:pt x="9753" y="19214"/>
                  </a:lnTo>
                  <a:lnTo>
                    <a:pt x="9273" y="17926"/>
                  </a:lnTo>
                  <a:lnTo>
                    <a:pt x="8781" y="16637"/>
                  </a:lnTo>
                  <a:lnTo>
                    <a:pt x="8275" y="15349"/>
                  </a:lnTo>
                  <a:lnTo>
                    <a:pt x="7770" y="14060"/>
                  </a:lnTo>
                  <a:lnTo>
                    <a:pt x="7239" y="12784"/>
                  </a:lnTo>
                  <a:lnTo>
                    <a:pt x="7075" y="12393"/>
                  </a:lnTo>
                  <a:lnTo>
                    <a:pt x="6949" y="12077"/>
                  </a:lnTo>
                  <a:lnTo>
                    <a:pt x="6747" y="11572"/>
                  </a:lnTo>
                  <a:lnTo>
                    <a:pt x="6494" y="10902"/>
                  </a:lnTo>
                  <a:lnTo>
                    <a:pt x="6267" y="10662"/>
                  </a:lnTo>
                  <a:lnTo>
                    <a:pt x="6166" y="10548"/>
                  </a:lnTo>
                  <a:lnTo>
                    <a:pt x="6077" y="10409"/>
                  </a:lnTo>
                  <a:lnTo>
                    <a:pt x="3348" y="5445"/>
                  </a:lnTo>
                  <a:lnTo>
                    <a:pt x="607" y="468"/>
                  </a:lnTo>
                  <a:lnTo>
                    <a:pt x="569" y="404"/>
                  </a:lnTo>
                  <a:lnTo>
                    <a:pt x="518" y="341"/>
                  </a:lnTo>
                  <a:lnTo>
                    <a:pt x="405" y="228"/>
                  </a:lnTo>
                  <a:lnTo>
                    <a:pt x="266" y="114"/>
                  </a:lnTo>
                  <a:lnTo>
                    <a:pt x="13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33;p48">
              <a:extLst>
                <a:ext uri="{FF2B5EF4-FFF2-40B4-BE49-F238E27FC236}">
                  <a16:creationId xmlns:a16="http://schemas.microsoft.com/office/drawing/2014/main" id="{5A8AA106-5C4C-D7F7-D99F-E0E37F37C241}"/>
                </a:ext>
              </a:extLst>
            </p:cNvPr>
            <p:cNvSpPr/>
            <p:nvPr/>
          </p:nvSpPr>
          <p:spPr>
            <a:xfrm rot="10800000">
              <a:off x="4579686" y="3456086"/>
              <a:ext cx="63560" cy="124255"/>
            </a:xfrm>
            <a:custGeom>
              <a:avLst/>
              <a:gdLst/>
              <a:ahLst/>
              <a:cxnLst/>
              <a:rect l="l" t="t" r="r" b="b"/>
              <a:pathLst>
                <a:path w="7076" h="13833" fill="none" extrusionOk="0">
                  <a:moveTo>
                    <a:pt x="7075" y="12393"/>
                  </a:moveTo>
                  <a:lnTo>
                    <a:pt x="7075" y="12393"/>
                  </a:lnTo>
                  <a:lnTo>
                    <a:pt x="6949" y="12077"/>
                  </a:lnTo>
                  <a:lnTo>
                    <a:pt x="6747" y="11572"/>
                  </a:lnTo>
                  <a:lnTo>
                    <a:pt x="6494" y="10902"/>
                  </a:lnTo>
                  <a:lnTo>
                    <a:pt x="6494" y="10902"/>
                  </a:lnTo>
                  <a:lnTo>
                    <a:pt x="6267" y="10662"/>
                  </a:lnTo>
                  <a:lnTo>
                    <a:pt x="6166" y="10548"/>
                  </a:lnTo>
                  <a:lnTo>
                    <a:pt x="6077" y="10409"/>
                  </a:lnTo>
                  <a:lnTo>
                    <a:pt x="6077" y="10409"/>
                  </a:lnTo>
                  <a:lnTo>
                    <a:pt x="3348" y="5445"/>
                  </a:lnTo>
                  <a:lnTo>
                    <a:pt x="607" y="468"/>
                  </a:lnTo>
                  <a:lnTo>
                    <a:pt x="607" y="468"/>
                  </a:lnTo>
                  <a:lnTo>
                    <a:pt x="569" y="404"/>
                  </a:lnTo>
                  <a:lnTo>
                    <a:pt x="518" y="341"/>
                  </a:lnTo>
                  <a:lnTo>
                    <a:pt x="405" y="228"/>
                  </a:lnTo>
                  <a:lnTo>
                    <a:pt x="266" y="114"/>
                  </a:lnTo>
                  <a:lnTo>
                    <a:pt x="139" y="0"/>
                  </a:lnTo>
                  <a:lnTo>
                    <a:pt x="139" y="0"/>
                  </a:lnTo>
                  <a:lnTo>
                    <a:pt x="89" y="190"/>
                  </a:lnTo>
                  <a:lnTo>
                    <a:pt x="38" y="392"/>
                  </a:lnTo>
                  <a:lnTo>
                    <a:pt x="13" y="480"/>
                  </a:lnTo>
                  <a:lnTo>
                    <a:pt x="0" y="569"/>
                  </a:lnTo>
                  <a:lnTo>
                    <a:pt x="0" y="657"/>
                  </a:lnTo>
                  <a:lnTo>
                    <a:pt x="26" y="733"/>
                  </a:lnTo>
                  <a:lnTo>
                    <a:pt x="26" y="733"/>
                  </a:lnTo>
                  <a:lnTo>
                    <a:pt x="392" y="1503"/>
                  </a:lnTo>
                  <a:lnTo>
                    <a:pt x="784" y="2287"/>
                  </a:lnTo>
                  <a:lnTo>
                    <a:pt x="1175" y="3045"/>
                  </a:lnTo>
                  <a:lnTo>
                    <a:pt x="1580" y="3815"/>
                  </a:lnTo>
                  <a:lnTo>
                    <a:pt x="1580" y="3815"/>
                  </a:lnTo>
                  <a:lnTo>
                    <a:pt x="2666" y="5811"/>
                  </a:lnTo>
                  <a:lnTo>
                    <a:pt x="3765" y="7794"/>
                  </a:lnTo>
                  <a:lnTo>
                    <a:pt x="4852" y="9790"/>
                  </a:lnTo>
                  <a:lnTo>
                    <a:pt x="5925" y="11786"/>
                  </a:lnTo>
                  <a:lnTo>
                    <a:pt x="5925" y="11786"/>
                  </a:lnTo>
                  <a:lnTo>
                    <a:pt x="6140" y="12191"/>
                  </a:lnTo>
                  <a:lnTo>
                    <a:pt x="6292" y="12481"/>
                  </a:lnTo>
                  <a:lnTo>
                    <a:pt x="6456" y="12797"/>
                  </a:lnTo>
                  <a:lnTo>
                    <a:pt x="6608" y="13113"/>
                  </a:lnTo>
                  <a:lnTo>
                    <a:pt x="6721" y="13403"/>
                  </a:lnTo>
                  <a:lnTo>
                    <a:pt x="6772" y="13530"/>
                  </a:lnTo>
                  <a:lnTo>
                    <a:pt x="6797" y="13656"/>
                  </a:lnTo>
                  <a:lnTo>
                    <a:pt x="6810" y="13757"/>
                  </a:lnTo>
                  <a:lnTo>
                    <a:pt x="6810" y="13833"/>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34;p48">
              <a:extLst>
                <a:ext uri="{FF2B5EF4-FFF2-40B4-BE49-F238E27FC236}">
                  <a16:creationId xmlns:a16="http://schemas.microsoft.com/office/drawing/2014/main" id="{AEA1F017-9FB8-CABB-8034-112D1559F96D}"/>
                </a:ext>
              </a:extLst>
            </p:cNvPr>
            <p:cNvSpPr/>
            <p:nvPr/>
          </p:nvSpPr>
          <p:spPr>
            <a:xfrm rot="10800000">
              <a:off x="4444536" y="3013653"/>
              <a:ext cx="137774" cy="455377"/>
            </a:xfrm>
            <a:custGeom>
              <a:avLst/>
              <a:gdLst/>
              <a:ahLst/>
              <a:cxnLst/>
              <a:rect l="l" t="t" r="r" b="b"/>
              <a:pathLst>
                <a:path w="15338" h="50696" fill="none" extrusionOk="0">
                  <a:moveTo>
                    <a:pt x="1" y="1226"/>
                  </a:moveTo>
                  <a:lnTo>
                    <a:pt x="1" y="1226"/>
                  </a:lnTo>
                  <a:lnTo>
                    <a:pt x="140" y="1479"/>
                  </a:lnTo>
                  <a:lnTo>
                    <a:pt x="253" y="1694"/>
                  </a:lnTo>
                  <a:lnTo>
                    <a:pt x="342" y="1870"/>
                  </a:lnTo>
                  <a:lnTo>
                    <a:pt x="342" y="1870"/>
                  </a:lnTo>
                  <a:lnTo>
                    <a:pt x="759" y="3020"/>
                  </a:lnTo>
                  <a:lnTo>
                    <a:pt x="1176" y="4170"/>
                  </a:lnTo>
                  <a:lnTo>
                    <a:pt x="1580" y="5319"/>
                  </a:lnTo>
                  <a:lnTo>
                    <a:pt x="2009" y="6469"/>
                  </a:lnTo>
                  <a:lnTo>
                    <a:pt x="2009" y="6469"/>
                  </a:lnTo>
                  <a:lnTo>
                    <a:pt x="2439" y="7643"/>
                  </a:lnTo>
                  <a:lnTo>
                    <a:pt x="2856" y="8818"/>
                  </a:lnTo>
                  <a:lnTo>
                    <a:pt x="3273" y="9993"/>
                  </a:lnTo>
                  <a:lnTo>
                    <a:pt x="3677" y="11181"/>
                  </a:lnTo>
                  <a:lnTo>
                    <a:pt x="4069" y="12355"/>
                  </a:lnTo>
                  <a:lnTo>
                    <a:pt x="4435" y="13543"/>
                  </a:lnTo>
                  <a:lnTo>
                    <a:pt x="4801" y="14743"/>
                  </a:lnTo>
                  <a:lnTo>
                    <a:pt x="5130" y="15943"/>
                  </a:lnTo>
                  <a:lnTo>
                    <a:pt x="5446" y="17143"/>
                  </a:lnTo>
                  <a:lnTo>
                    <a:pt x="5736" y="18343"/>
                  </a:lnTo>
                  <a:lnTo>
                    <a:pt x="6002" y="19556"/>
                  </a:lnTo>
                  <a:lnTo>
                    <a:pt x="6242" y="20781"/>
                  </a:lnTo>
                  <a:lnTo>
                    <a:pt x="6355" y="21388"/>
                  </a:lnTo>
                  <a:lnTo>
                    <a:pt x="6444" y="22007"/>
                  </a:lnTo>
                  <a:lnTo>
                    <a:pt x="6545" y="22626"/>
                  </a:lnTo>
                  <a:lnTo>
                    <a:pt x="6621" y="23245"/>
                  </a:lnTo>
                  <a:lnTo>
                    <a:pt x="6696" y="23864"/>
                  </a:lnTo>
                  <a:lnTo>
                    <a:pt x="6760" y="24483"/>
                  </a:lnTo>
                  <a:lnTo>
                    <a:pt x="6823" y="25102"/>
                  </a:lnTo>
                  <a:lnTo>
                    <a:pt x="6873" y="25733"/>
                  </a:lnTo>
                  <a:lnTo>
                    <a:pt x="6873" y="25733"/>
                  </a:lnTo>
                  <a:lnTo>
                    <a:pt x="6962" y="27249"/>
                  </a:lnTo>
                  <a:lnTo>
                    <a:pt x="7038" y="28753"/>
                  </a:lnTo>
                  <a:lnTo>
                    <a:pt x="7101" y="30269"/>
                  </a:lnTo>
                  <a:lnTo>
                    <a:pt x="7139" y="31784"/>
                  </a:lnTo>
                  <a:lnTo>
                    <a:pt x="7164" y="33300"/>
                  </a:lnTo>
                  <a:lnTo>
                    <a:pt x="7164" y="34816"/>
                  </a:lnTo>
                  <a:lnTo>
                    <a:pt x="7151" y="36332"/>
                  </a:lnTo>
                  <a:lnTo>
                    <a:pt x="7101" y="37835"/>
                  </a:lnTo>
                  <a:lnTo>
                    <a:pt x="7050" y="39351"/>
                  </a:lnTo>
                  <a:lnTo>
                    <a:pt x="6962" y="40867"/>
                  </a:lnTo>
                  <a:lnTo>
                    <a:pt x="6848" y="42371"/>
                  </a:lnTo>
                  <a:lnTo>
                    <a:pt x="6722" y="43886"/>
                  </a:lnTo>
                  <a:lnTo>
                    <a:pt x="6570" y="45390"/>
                  </a:lnTo>
                  <a:lnTo>
                    <a:pt x="6393" y="46893"/>
                  </a:lnTo>
                  <a:lnTo>
                    <a:pt x="6191" y="48409"/>
                  </a:lnTo>
                  <a:lnTo>
                    <a:pt x="5951" y="49912"/>
                  </a:lnTo>
                  <a:lnTo>
                    <a:pt x="5951" y="49912"/>
                  </a:lnTo>
                  <a:lnTo>
                    <a:pt x="5926" y="50013"/>
                  </a:lnTo>
                  <a:lnTo>
                    <a:pt x="5926" y="50013"/>
                  </a:lnTo>
                  <a:lnTo>
                    <a:pt x="5976" y="50190"/>
                  </a:lnTo>
                  <a:lnTo>
                    <a:pt x="6039" y="50367"/>
                  </a:lnTo>
                  <a:lnTo>
                    <a:pt x="6103" y="50531"/>
                  </a:lnTo>
                  <a:lnTo>
                    <a:pt x="6191" y="50695"/>
                  </a:lnTo>
                  <a:lnTo>
                    <a:pt x="6191" y="50695"/>
                  </a:lnTo>
                  <a:lnTo>
                    <a:pt x="6545" y="49028"/>
                  </a:lnTo>
                  <a:lnTo>
                    <a:pt x="6722" y="48194"/>
                  </a:lnTo>
                  <a:lnTo>
                    <a:pt x="6886" y="47373"/>
                  </a:lnTo>
                  <a:lnTo>
                    <a:pt x="7038" y="46539"/>
                  </a:lnTo>
                  <a:lnTo>
                    <a:pt x="7164" y="45693"/>
                  </a:lnTo>
                  <a:lnTo>
                    <a:pt x="7265" y="44859"/>
                  </a:lnTo>
                  <a:lnTo>
                    <a:pt x="7303" y="44442"/>
                  </a:lnTo>
                  <a:lnTo>
                    <a:pt x="7341" y="44025"/>
                  </a:lnTo>
                  <a:lnTo>
                    <a:pt x="7341" y="44025"/>
                  </a:lnTo>
                  <a:lnTo>
                    <a:pt x="7391" y="43078"/>
                  </a:lnTo>
                  <a:lnTo>
                    <a:pt x="7442" y="42131"/>
                  </a:lnTo>
                  <a:lnTo>
                    <a:pt x="7518" y="40248"/>
                  </a:lnTo>
                  <a:lnTo>
                    <a:pt x="7568" y="38353"/>
                  </a:lnTo>
                  <a:lnTo>
                    <a:pt x="7606" y="36458"/>
                  </a:lnTo>
                  <a:lnTo>
                    <a:pt x="7644" y="32681"/>
                  </a:lnTo>
                  <a:lnTo>
                    <a:pt x="7669" y="30786"/>
                  </a:lnTo>
                  <a:lnTo>
                    <a:pt x="7707" y="28892"/>
                  </a:lnTo>
                  <a:lnTo>
                    <a:pt x="7707" y="28892"/>
                  </a:lnTo>
                  <a:lnTo>
                    <a:pt x="7720" y="28171"/>
                  </a:lnTo>
                  <a:lnTo>
                    <a:pt x="7720" y="28171"/>
                  </a:lnTo>
                  <a:lnTo>
                    <a:pt x="7935" y="28513"/>
                  </a:lnTo>
                  <a:lnTo>
                    <a:pt x="8036" y="28677"/>
                  </a:lnTo>
                  <a:lnTo>
                    <a:pt x="8124" y="28854"/>
                  </a:lnTo>
                  <a:lnTo>
                    <a:pt x="8124" y="28854"/>
                  </a:lnTo>
                  <a:lnTo>
                    <a:pt x="8452" y="29574"/>
                  </a:lnTo>
                  <a:lnTo>
                    <a:pt x="8756" y="30306"/>
                  </a:lnTo>
                  <a:lnTo>
                    <a:pt x="9046" y="31039"/>
                  </a:lnTo>
                  <a:lnTo>
                    <a:pt x="9362" y="31772"/>
                  </a:lnTo>
                  <a:lnTo>
                    <a:pt x="9678" y="32492"/>
                  </a:lnTo>
                  <a:lnTo>
                    <a:pt x="9842" y="32846"/>
                  </a:lnTo>
                  <a:lnTo>
                    <a:pt x="10019" y="33199"/>
                  </a:lnTo>
                  <a:lnTo>
                    <a:pt x="10196" y="33540"/>
                  </a:lnTo>
                  <a:lnTo>
                    <a:pt x="10385" y="33881"/>
                  </a:lnTo>
                  <a:lnTo>
                    <a:pt x="10588" y="34223"/>
                  </a:lnTo>
                  <a:lnTo>
                    <a:pt x="10802" y="34538"/>
                  </a:lnTo>
                  <a:lnTo>
                    <a:pt x="10802" y="34538"/>
                  </a:lnTo>
                  <a:lnTo>
                    <a:pt x="11194" y="35119"/>
                  </a:lnTo>
                  <a:lnTo>
                    <a:pt x="11573" y="35713"/>
                  </a:lnTo>
                  <a:lnTo>
                    <a:pt x="11914" y="36294"/>
                  </a:lnTo>
                  <a:lnTo>
                    <a:pt x="12255" y="36888"/>
                  </a:lnTo>
                  <a:lnTo>
                    <a:pt x="12558" y="37494"/>
                  </a:lnTo>
                  <a:lnTo>
                    <a:pt x="12849" y="38101"/>
                  </a:lnTo>
                  <a:lnTo>
                    <a:pt x="13102" y="38720"/>
                  </a:lnTo>
                  <a:lnTo>
                    <a:pt x="13342" y="39339"/>
                  </a:lnTo>
                  <a:lnTo>
                    <a:pt x="13544" y="39970"/>
                  </a:lnTo>
                  <a:lnTo>
                    <a:pt x="13721" y="40602"/>
                  </a:lnTo>
                  <a:lnTo>
                    <a:pt x="13809" y="40930"/>
                  </a:lnTo>
                  <a:lnTo>
                    <a:pt x="13872" y="41259"/>
                  </a:lnTo>
                  <a:lnTo>
                    <a:pt x="13935" y="41587"/>
                  </a:lnTo>
                  <a:lnTo>
                    <a:pt x="13999" y="41916"/>
                  </a:lnTo>
                  <a:lnTo>
                    <a:pt x="14049" y="42244"/>
                  </a:lnTo>
                  <a:lnTo>
                    <a:pt x="14087" y="42585"/>
                  </a:lnTo>
                  <a:lnTo>
                    <a:pt x="14125" y="42926"/>
                  </a:lnTo>
                  <a:lnTo>
                    <a:pt x="14138" y="43267"/>
                  </a:lnTo>
                  <a:lnTo>
                    <a:pt x="14163" y="43609"/>
                  </a:lnTo>
                  <a:lnTo>
                    <a:pt x="14163" y="43962"/>
                  </a:lnTo>
                  <a:lnTo>
                    <a:pt x="14163" y="44316"/>
                  </a:lnTo>
                  <a:lnTo>
                    <a:pt x="14150" y="44670"/>
                  </a:lnTo>
                  <a:lnTo>
                    <a:pt x="14150" y="44670"/>
                  </a:lnTo>
                  <a:lnTo>
                    <a:pt x="14150" y="44758"/>
                  </a:lnTo>
                  <a:lnTo>
                    <a:pt x="14176" y="44847"/>
                  </a:lnTo>
                  <a:lnTo>
                    <a:pt x="14201" y="44935"/>
                  </a:lnTo>
                  <a:lnTo>
                    <a:pt x="14239" y="45023"/>
                  </a:lnTo>
                  <a:lnTo>
                    <a:pt x="14314" y="45200"/>
                  </a:lnTo>
                  <a:lnTo>
                    <a:pt x="14390" y="45377"/>
                  </a:lnTo>
                  <a:lnTo>
                    <a:pt x="14390" y="45377"/>
                  </a:lnTo>
                  <a:lnTo>
                    <a:pt x="14517" y="45213"/>
                  </a:lnTo>
                  <a:lnTo>
                    <a:pt x="14643" y="45049"/>
                  </a:lnTo>
                  <a:lnTo>
                    <a:pt x="14706" y="44960"/>
                  </a:lnTo>
                  <a:lnTo>
                    <a:pt x="14757" y="44884"/>
                  </a:lnTo>
                  <a:lnTo>
                    <a:pt x="14795" y="44796"/>
                  </a:lnTo>
                  <a:lnTo>
                    <a:pt x="14820" y="44708"/>
                  </a:lnTo>
                  <a:lnTo>
                    <a:pt x="14820" y="44708"/>
                  </a:lnTo>
                  <a:lnTo>
                    <a:pt x="14971" y="43950"/>
                  </a:lnTo>
                  <a:lnTo>
                    <a:pt x="15098" y="43204"/>
                  </a:lnTo>
                  <a:lnTo>
                    <a:pt x="15338" y="41688"/>
                  </a:lnTo>
                  <a:lnTo>
                    <a:pt x="15338" y="41688"/>
                  </a:lnTo>
                  <a:lnTo>
                    <a:pt x="15338" y="39768"/>
                  </a:lnTo>
                  <a:lnTo>
                    <a:pt x="15338" y="39768"/>
                  </a:lnTo>
                  <a:lnTo>
                    <a:pt x="15161" y="38783"/>
                  </a:lnTo>
                  <a:lnTo>
                    <a:pt x="14984" y="37810"/>
                  </a:lnTo>
                  <a:lnTo>
                    <a:pt x="14984" y="37810"/>
                  </a:lnTo>
                  <a:lnTo>
                    <a:pt x="14832" y="37090"/>
                  </a:lnTo>
                  <a:lnTo>
                    <a:pt x="14656" y="36383"/>
                  </a:lnTo>
                  <a:lnTo>
                    <a:pt x="14453" y="35675"/>
                  </a:lnTo>
                  <a:lnTo>
                    <a:pt x="14239" y="34993"/>
                  </a:lnTo>
                  <a:lnTo>
                    <a:pt x="13986" y="34311"/>
                  </a:lnTo>
                  <a:lnTo>
                    <a:pt x="13721" y="33654"/>
                  </a:lnTo>
                  <a:lnTo>
                    <a:pt x="13430" y="32997"/>
                  </a:lnTo>
                  <a:lnTo>
                    <a:pt x="13114" y="32353"/>
                  </a:lnTo>
                  <a:lnTo>
                    <a:pt x="12786" y="31721"/>
                  </a:lnTo>
                  <a:lnTo>
                    <a:pt x="12432" y="31090"/>
                  </a:lnTo>
                  <a:lnTo>
                    <a:pt x="12053" y="30483"/>
                  </a:lnTo>
                  <a:lnTo>
                    <a:pt x="11661" y="29877"/>
                  </a:lnTo>
                  <a:lnTo>
                    <a:pt x="11257" y="29283"/>
                  </a:lnTo>
                  <a:lnTo>
                    <a:pt x="10815" y="28702"/>
                  </a:lnTo>
                  <a:lnTo>
                    <a:pt x="10373" y="28134"/>
                  </a:lnTo>
                  <a:lnTo>
                    <a:pt x="9905" y="27565"/>
                  </a:lnTo>
                  <a:lnTo>
                    <a:pt x="9905" y="27565"/>
                  </a:lnTo>
                  <a:lnTo>
                    <a:pt x="9627" y="27224"/>
                  </a:lnTo>
                  <a:lnTo>
                    <a:pt x="9362" y="26883"/>
                  </a:lnTo>
                  <a:lnTo>
                    <a:pt x="9109" y="26529"/>
                  </a:lnTo>
                  <a:lnTo>
                    <a:pt x="8869" y="26176"/>
                  </a:lnTo>
                  <a:lnTo>
                    <a:pt x="8642" y="25822"/>
                  </a:lnTo>
                  <a:lnTo>
                    <a:pt x="8440" y="25455"/>
                  </a:lnTo>
                  <a:lnTo>
                    <a:pt x="8238" y="25089"/>
                  </a:lnTo>
                  <a:lnTo>
                    <a:pt x="8061" y="24710"/>
                  </a:lnTo>
                  <a:lnTo>
                    <a:pt x="7884" y="24319"/>
                  </a:lnTo>
                  <a:lnTo>
                    <a:pt x="7732" y="23927"/>
                  </a:lnTo>
                  <a:lnTo>
                    <a:pt x="7593" y="23535"/>
                  </a:lnTo>
                  <a:lnTo>
                    <a:pt x="7454" y="23118"/>
                  </a:lnTo>
                  <a:lnTo>
                    <a:pt x="7341" y="22702"/>
                  </a:lnTo>
                  <a:lnTo>
                    <a:pt x="7227" y="22285"/>
                  </a:lnTo>
                  <a:lnTo>
                    <a:pt x="7126" y="21843"/>
                  </a:lnTo>
                  <a:lnTo>
                    <a:pt x="7038" y="21400"/>
                  </a:lnTo>
                  <a:lnTo>
                    <a:pt x="7038" y="21400"/>
                  </a:lnTo>
                  <a:lnTo>
                    <a:pt x="6785" y="20049"/>
                  </a:lnTo>
                  <a:lnTo>
                    <a:pt x="6494" y="18697"/>
                  </a:lnTo>
                  <a:lnTo>
                    <a:pt x="6191" y="17345"/>
                  </a:lnTo>
                  <a:lnTo>
                    <a:pt x="5863" y="16019"/>
                  </a:lnTo>
                  <a:lnTo>
                    <a:pt x="5496" y="14680"/>
                  </a:lnTo>
                  <a:lnTo>
                    <a:pt x="5130" y="13353"/>
                  </a:lnTo>
                  <a:lnTo>
                    <a:pt x="4726" y="12040"/>
                  </a:lnTo>
                  <a:lnTo>
                    <a:pt x="4309" y="10726"/>
                  </a:lnTo>
                  <a:lnTo>
                    <a:pt x="3879" y="9425"/>
                  </a:lnTo>
                  <a:lnTo>
                    <a:pt x="3437" y="8124"/>
                  </a:lnTo>
                  <a:lnTo>
                    <a:pt x="2969" y="6822"/>
                  </a:lnTo>
                  <a:lnTo>
                    <a:pt x="2489" y="5534"/>
                  </a:lnTo>
                  <a:lnTo>
                    <a:pt x="1997" y="4245"/>
                  </a:lnTo>
                  <a:lnTo>
                    <a:pt x="1491" y="2957"/>
                  </a:lnTo>
                  <a:lnTo>
                    <a:pt x="986" y="1668"/>
                  </a:lnTo>
                  <a:lnTo>
                    <a:pt x="455" y="392"/>
                  </a:lnTo>
                  <a:lnTo>
                    <a:pt x="455" y="392"/>
                  </a:lnTo>
                  <a:lnTo>
                    <a:pt x="291" y="1"/>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35;p48">
              <a:extLst>
                <a:ext uri="{FF2B5EF4-FFF2-40B4-BE49-F238E27FC236}">
                  <a16:creationId xmlns:a16="http://schemas.microsoft.com/office/drawing/2014/main" id="{321F2EFD-1CF5-D2E8-2694-1C473AE1B14C}"/>
                </a:ext>
              </a:extLst>
            </p:cNvPr>
            <p:cNvSpPr/>
            <p:nvPr/>
          </p:nvSpPr>
          <p:spPr>
            <a:xfrm rot="10800000">
              <a:off x="4451111" y="3100918"/>
              <a:ext cx="57551" cy="128800"/>
            </a:xfrm>
            <a:custGeom>
              <a:avLst/>
              <a:gdLst/>
              <a:ahLst/>
              <a:cxnLst/>
              <a:rect l="l" t="t" r="r" b="b"/>
              <a:pathLst>
                <a:path w="6407" h="14339" fill="none" extrusionOk="0">
                  <a:moveTo>
                    <a:pt x="26" y="1"/>
                  </a:moveTo>
                  <a:lnTo>
                    <a:pt x="26" y="1"/>
                  </a:lnTo>
                  <a:lnTo>
                    <a:pt x="279" y="165"/>
                  </a:lnTo>
                  <a:lnTo>
                    <a:pt x="392" y="266"/>
                  </a:lnTo>
                  <a:lnTo>
                    <a:pt x="494" y="367"/>
                  </a:lnTo>
                  <a:lnTo>
                    <a:pt x="494" y="367"/>
                  </a:lnTo>
                  <a:lnTo>
                    <a:pt x="1024" y="999"/>
                  </a:lnTo>
                  <a:lnTo>
                    <a:pt x="1529" y="1631"/>
                  </a:lnTo>
                  <a:lnTo>
                    <a:pt x="2022" y="2275"/>
                  </a:lnTo>
                  <a:lnTo>
                    <a:pt x="2502" y="2932"/>
                  </a:lnTo>
                  <a:lnTo>
                    <a:pt x="2970" y="3601"/>
                  </a:lnTo>
                  <a:lnTo>
                    <a:pt x="3412" y="4271"/>
                  </a:lnTo>
                  <a:lnTo>
                    <a:pt x="3816" y="4966"/>
                  </a:lnTo>
                  <a:lnTo>
                    <a:pt x="4220" y="5660"/>
                  </a:lnTo>
                  <a:lnTo>
                    <a:pt x="4587" y="6368"/>
                  </a:lnTo>
                  <a:lnTo>
                    <a:pt x="4751" y="6734"/>
                  </a:lnTo>
                  <a:lnTo>
                    <a:pt x="4915" y="7100"/>
                  </a:lnTo>
                  <a:lnTo>
                    <a:pt x="5080" y="7467"/>
                  </a:lnTo>
                  <a:lnTo>
                    <a:pt x="5231" y="7846"/>
                  </a:lnTo>
                  <a:lnTo>
                    <a:pt x="5370" y="8212"/>
                  </a:lnTo>
                  <a:lnTo>
                    <a:pt x="5509" y="8591"/>
                  </a:lnTo>
                  <a:lnTo>
                    <a:pt x="5635" y="8983"/>
                  </a:lnTo>
                  <a:lnTo>
                    <a:pt x="5762" y="9374"/>
                  </a:lnTo>
                  <a:lnTo>
                    <a:pt x="5875" y="9766"/>
                  </a:lnTo>
                  <a:lnTo>
                    <a:pt x="5977" y="10158"/>
                  </a:lnTo>
                  <a:lnTo>
                    <a:pt x="6065" y="10562"/>
                  </a:lnTo>
                  <a:lnTo>
                    <a:pt x="6153" y="10966"/>
                  </a:lnTo>
                  <a:lnTo>
                    <a:pt x="6229" y="11383"/>
                  </a:lnTo>
                  <a:lnTo>
                    <a:pt x="6292" y="11787"/>
                  </a:lnTo>
                  <a:lnTo>
                    <a:pt x="6292" y="11787"/>
                  </a:lnTo>
                  <a:lnTo>
                    <a:pt x="6330" y="12052"/>
                  </a:lnTo>
                  <a:lnTo>
                    <a:pt x="6356" y="12330"/>
                  </a:lnTo>
                  <a:lnTo>
                    <a:pt x="6381" y="12861"/>
                  </a:lnTo>
                  <a:lnTo>
                    <a:pt x="6406" y="13935"/>
                  </a:lnTo>
                  <a:lnTo>
                    <a:pt x="6406" y="13935"/>
                  </a:lnTo>
                  <a:lnTo>
                    <a:pt x="6406" y="14011"/>
                  </a:lnTo>
                  <a:lnTo>
                    <a:pt x="6381" y="14086"/>
                  </a:lnTo>
                  <a:lnTo>
                    <a:pt x="6292" y="14339"/>
                  </a:lnTo>
                  <a:lnTo>
                    <a:pt x="6292" y="14339"/>
                  </a:lnTo>
                  <a:lnTo>
                    <a:pt x="6179" y="13859"/>
                  </a:lnTo>
                  <a:lnTo>
                    <a:pt x="6179" y="13859"/>
                  </a:lnTo>
                  <a:lnTo>
                    <a:pt x="6090" y="13455"/>
                  </a:lnTo>
                  <a:lnTo>
                    <a:pt x="5977" y="13063"/>
                  </a:lnTo>
                  <a:lnTo>
                    <a:pt x="5863" y="12671"/>
                  </a:lnTo>
                  <a:lnTo>
                    <a:pt x="5724" y="12292"/>
                  </a:lnTo>
                  <a:lnTo>
                    <a:pt x="5572" y="11914"/>
                  </a:lnTo>
                  <a:lnTo>
                    <a:pt x="5408" y="11535"/>
                  </a:lnTo>
                  <a:lnTo>
                    <a:pt x="5231" y="11168"/>
                  </a:lnTo>
                  <a:lnTo>
                    <a:pt x="5054" y="10814"/>
                  </a:lnTo>
                  <a:lnTo>
                    <a:pt x="4675" y="10094"/>
                  </a:lnTo>
                  <a:lnTo>
                    <a:pt x="4271" y="9387"/>
                  </a:lnTo>
                  <a:lnTo>
                    <a:pt x="3437" y="7972"/>
                  </a:lnTo>
                  <a:lnTo>
                    <a:pt x="3437" y="7972"/>
                  </a:lnTo>
                  <a:lnTo>
                    <a:pt x="3184" y="7530"/>
                  </a:lnTo>
                  <a:lnTo>
                    <a:pt x="2944" y="7075"/>
                  </a:lnTo>
                  <a:lnTo>
                    <a:pt x="2717" y="6620"/>
                  </a:lnTo>
                  <a:lnTo>
                    <a:pt x="2490" y="6166"/>
                  </a:lnTo>
                  <a:lnTo>
                    <a:pt x="2060" y="5243"/>
                  </a:lnTo>
                  <a:lnTo>
                    <a:pt x="1643" y="4296"/>
                  </a:lnTo>
                  <a:lnTo>
                    <a:pt x="1239" y="3361"/>
                  </a:lnTo>
                  <a:lnTo>
                    <a:pt x="847" y="2414"/>
                  </a:lnTo>
                  <a:lnTo>
                    <a:pt x="443" y="1466"/>
                  </a:lnTo>
                  <a:lnTo>
                    <a:pt x="39" y="532"/>
                  </a:lnTo>
                  <a:lnTo>
                    <a:pt x="39" y="532"/>
                  </a:lnTo>
                  <a:lnTo>
                    <a:pt x="13" y="468"/>
                  </a:lnTo>
                  <a:lnTo>
                    <a:pt x="1" y="405"/>
                  </a:lnTo>
                  <a:lnTo>
                    <a:pt x="13" y="266"/>
                  </a:lnTo>
                  <a:lnTo>
                    <a:pt x="26" y="127"/>
                  </a:lnTo>
                  <a:lnTo>
                    <a:pt x="26" y="1"/>
                  </a:lnTo>
                  <a:lnTo>
                    <a:pt x="26" y="1"/>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36;p48">
              <a:extLst>
                <a:ext uri="{FF2B5EF4-FFF2-40B4-BE49-F238E27FC236}">
                  <a16:creationId xmlns:a16="http://schemas.microsoft.com/office/drawing/2014/main" id="{0D5C7252-FF6A-09D1-ADA0-421C25B13599}"/>
                </a:ext>
              </a:extLst>
            </p:cNvPr>
            <p:cNvSpPr/>
            <p:nvPr/>
          </p:nvSpPr>
          <p:spPr>
            <a:xfrm rot="10800000">
              <a:off x="4480394" y="2965201"/>
              <a:ext cx="90229" cy="65482"/>
            </a:xfrm>
            <a:custGeom>
              <a:avLst/>
              <a:gdLst/>
              <a:ahLst/>
              <a:cxnLst/>
              <a:rect l="l" t="t" r="r" b="b"/>
              <a:pathLst>
                <a:path w="10045" h="7290" extrusionOk="0">
                  <a:moveTo>
                    <a:pt x="1113" y="1441"/>
                  </a:moveTo>
                  <a:lnTo>
                    <a:pt x="1201" y="1453"/>
                  </a:lnTo>
                  <a:lnTo>
                    <a:pt x="1302" y="1466"/>
                  </a:lnTo>
                  <a:lnTo>
                    <a:pt x="1403" y="1491"/>
                  </a:lnTo>
                  <a:lnTo>
                    <a:pt x="1530" y="1529"/>
                  </a:lnTo>
                  <a:lnTo>
                    <a:pt x="1656" y="1580"/>
                  </a:lnTo>
                  <a:lnTo>
                    <a:pt x="1795" y="1655"/>
                  </a:lnTo>
                  <a:lnTo>
                    <a:pt x="1972" y="1858"/>
                  </a:lnTo>
                  <a:lnTo>
                    <a:pt x="2035" y="1959"/>
                  </a:lnTo>
                  <a:lnTo>
                    <a:pt x="2111" y="2072"/>
                  </a:lnTo>
                  <a:lnTo>
                    <a:pt x="2224" y="2300"/>
                  </a:lnTo>
                  <a:lnTo>
                    <a:pt x="2313" y="2552"/>
                  </a:lnTo>
                  <a:lnTo>
                    <a:pt x="2389" y="2780"/>
                  </a:lnTo>
                  <a:lnTo>
                    <a:pt x="2452" y="3020"/>
                  </a:lnTo>
                  <a:lnTo>
                    <a:pt x="2515" y="3260"/>
                  </a:lnTo>
                  <a:lnTo>
                    <a:pt x="2565" y="3512"/>
                  </a:lnTo>
                  <a:lnTo>
                    <a:pt x="2603" y="3765"/>
                  </a:lnTo>
                  <a:lnTo>
                    <a:pt x="2629" y="4005"/>
                  </a:lnTo>
                  <a:lnTo>
                    <a:pt x="2667" y="4510"/>
                  </a:lnTo>
                  <a:lnTo>
                    <a:pt x="2679" y="4586"/>
                  </a:lnTo>
                  <a:lnTo>
                    <a:pt x="2717" y="4662"/>
                  </a:lnTo>
                  <a:lnTo>
                    <a:pt x="2755" y="4725"/>
                  </a:lnTo>
                  <a:lnTo>
                    <a:pt x="2806" y="4776"/>
                  </a:lnTo>
                  <a:lnTo>
                    <a:pt x="2835" y="4793"/>
                  </a:lnTo>
                  <a:lnTo>
                    <a:pt x="2835" y="4793"/>
                  </a:lnTo>
                  <a:lnTo>
                    <a:pt x="2768" y="4814"/>
                  </a:lnTo>
                  <a:lnTo>
                    <a:pt x="2629" y="4877"/>
                  </a:lnTo>
                  <a:lnTo>
                    <a:pt x="2477" y="4940"/>
                  </a:lnTo>
                  <a:lnTo>
                    <a:pt x="2420" y="4977"/>
                  </a:lnTo>
                  <a:lnTo>
                    <a:pt x="2420" y="4977"/>
                  </a:lnTo>
                  <a:lnTo>
                    <a:pt x="2098" y="4586"/>
                  </a:lnTo>
                  <a:lnTo>
                    <a:pt x="1757" y="4144"/>
                  </a:lnTo>
                  <a:lnTo>
                    <a:pt x="1441" y="3689"/>
                  </a:lnTo>
                  <a:lnTo>
                    <a:pt x="1289" y="3462"/>
                  </a:lnTo>
                  <a:lnTo>
                    <a:pt x="1138" y="3222"/>
                  </a:lnTo>
                  <a:lnTo>
                    <a:pt x="1037" y="3083"/>
                  </a:lnTo>
                  <a:lnTo>
                    <a:pt x="948" y="2919"/>
                  </a:lnTo>
                  <a:lnTo>
                    <a:pt x="860" y="2754"/>
                  </a:lnTo>
                  <a:lnTo>
                    <a:pt x="797" y="2565"/>
                  </a:lnTo>
                  <a:lnTo>
                    <a:pt x="734" y="2388"/>
                  </a:lnTo>
                  <a:lnTo>
                    <a:pt x="696" y="2211"/>
                  </a:lnTo>
                  <a:lnTo>
                    <a:pt x="670" y="2034"/>
                  </a:lnTo>
                  <a:lnTo>
                    <a:pt x="670" y="1883"/>
                  </a:lnTo>
                  <a:lnTo>
                    <a:pt x="696" y="1744"/>
                  </a:lnTo>
                  <a:lnTo>
                    <a:pt x="721" y="1681"/>
                  </a:lnTo>
                  <a:lnTo>
                    <a:pt x="759" y="1618"/>
                  </a:lnTo>
                  <a:lnTo>
                    <a:pt x="797" y="1567"/>
                  </a:lnTo>
                  <a:lnTo>
                    <a:pt x="835" y="1529"/>
                  </a:lnTo>
                  <a:lnTo>
                    <a:pt x="898" y="1491"/>
                  </a:lnTo>
                  <a:lnTo>
                    <a:pt x="961" y="1466"/>
                  </a:lnTo>
                  <a:lnTo>
                    <a:pt x="1024" y="1453"/>
                  </a:lnTo>
                  <a:lnTo>
                    <a:pt x="1113" y="1441"/>
                  </a:lnTo>
                  <a:close/>
                  <a:moveTo>
                    <a:pt x="4145" y="695"/>
                  </a:moveTo>
                  <a:lnTo>
                    <a:pt x="4195" y="721"/>
                  </a:lnTo>
                  <a:lnTo>
                    <a:pt x="4233" y="746"/>
                  </a:lnTo>
                  <a:lnTo>
                    <a:pt x="4284" y="771"/>
                  </a:lnTo>
                  <a:lnTo>
                    <a:pt x="4322" y="822"/>
                  </a:lnTo>
                  <a:lnTo>
                    <a:pt x="4397" y="935"/>
                  </a:lnTo>
                  <a:lnTo>
                    <a:pt x="4473" y="1074"/>
                  </a:lnTo>
                  <a:lnTo>
                    <a:pt x="4536" y="1226"/>
                  </a:lnTo>
                  <a:lnTo>
                    <a:pt x="4587" y="1378"/>
                  </a:lnTo>
                  <a:lnTo>
                    <a:pt x="4675" y="1693"/>
                  </a:lnTo>
                  <a:lnTo>
                    <a:pt x="4738" y="1921"/>
                  </a:lnTo>
                  <a:lnTo>
                    <a:pt x="4751" y="2022"/>
                  </a:lnTo>
                  <a:lnTo>
                    <a:pt x="4764" y="2300"/>
                  </a:lnTo>
                  <a:lnTo>
                    <a:pt x="4738" y="2578"/>
                  </a:lnTo>
                  <a:lnTo>
                    <a:pt x="4713" y="2856"/>
                  </a:lnTo>
                  <a:lnTo>
                    <a:pt x="4688" y="3121"/>
                  </a:lnTo>
                  <a:lnTo>
                    <a:pt x="4637" y="3424"/>
                  </a:lnTo>
                  <a:lnTo>
                    <a:pt x="4591" y="3689"/>
                  </a:lnTo>
                  <a:lnTo>
                    <a:pt x="4562" y="3803"/>
                  </a:lnTo>
                  <a:lnTo>
                    <a:pt x="4461" y="4296"/>
                  </a:lnTo>
                  <a:lnTo>
                    <a:pt x="4448" y="4384"/>
                  </a:lnTo>
                  <a:lnTo>
                    <a:pt x="4448" y="4473"/>
                  </a:lnTo>
                  <a:lnTo>
                    <a:pt x="4473" y="4536"/>
                  </a:lnTo>
                  <a:lnTo>
                    <a:pt x="4511" y="4599"/>
                  </a:lnTo>
                  <a:lnTo>
                    <a:pt x="4562" y="4649"/>
                  </a:lnTo>
                  <a:lnTo>
                    <a:pt x="4612" y="4700"/>
                  </a:lnTo>
                  <a:lnTo>
                    <a:pt x="4675" y="4725"/>
                  </a:lnTo>
                  <a:lnTo>
                    <a:pt x="4751" y="4750"/>
                  </a:lnTo>
                  <a:lnTo>
                    <a:pt x="4814" y="4763"/>
                  </a:lnTo>
                  <a:lnTo>
                    <a:pt x="4890" y="4763"/>
                  </a:lnTo>
                  <a:lnTo>
                    <a:pt x="4953" y="4738"/>
                  </a:lnTo>
                  <a:lnTo>
                    <a:pt x="5016" y="4713"/>
                  </a:lnTo>
                  <a:lnTo>
                    <a:pt x="5080" y="4675"/>
                  </a:lnTo>
                  <a:lnTo>
                    <a:pt x="5130" y="4624"/>
                  </a:lnTo>
                  <a:lnTo>
                    <a:pt x="5181" y="4561"/>
                  </a:lnTo>
                  <a:lnTo>
                    <a:pt x="5206" y="4473"/>
                  </a:lnTo>
                  <a:lnTo>
                    <a:pt x="5320" y="3992"/>
                  </a:lnTo>
                  <a:lnTo>
                    <a:pt x="5347" y="3856"/>
                  </a:lnTo>
                  <a:lnTo>
                    <a:pt x="5421" y="3614"/>
                  </a:lnTo>
                  <a:lnTo>
                    <a:pt x="5509" y="3336"/>
                  </a:lnTo>
                  <a:lnTo>
                    <a:pt x="5598" y="3058"/>
                  </a:lnTo>
                  <a:lnTo>
                    <a:pt x="5711" y="2792"/>
                  </a:lnTo>
                  <a:lnTo>
                    <a:pt x="5838" y="2527"/>
                  </a:lnTo>
                  <a:lnTo>
                    <a:pt x="5964" y="2262"/>
                  </a:lnTo>
                  <a:lnTo>
                    <a:pt x="6014" y="2148"/>
                  </a:lnTo>
                  <a:lnTo>
                    <a:pt x="6078" y="2034"/>
                  </a:lnTo>
                  <a:lnTo>
                    <a:pt x="6141" y="1921"/>
                  </a:lnTo>
                  <a:lnTo>
                    <a:pt x="6217" y="1820"/>
                  </a:lnTo>
                  <a:lnTo>
                    <a:pt x="6305" y="1731"/>
                  </a:lnTo>
                  <a:lnTo>
                    <a:pt x="6381" y="1643"/>
                  </a:lnTo>
                  <a:lnTo>
                    <a:pt x="6469" y="1580"/>
                  </a:lnTo>
                  <a:lnTo>
                    <a:pt x="6558" y="1542"/>
                  </a:lnTo>
                  <a:lnTo>
                    <a:pt x="6634" y="1529"/>
                  </a:lnTo>
                  <a:lnTo>
                    <a:pt x="6671" y="1529"/>
                  </a:lnTo>
                  <a:lnTo>
                    <a:pt x="6709" y="1542"/>
                  </a:lnTo>
                  <a:lnTo>
                    <a:pt x="6747" y="1554"/>
                  </a:lnTo>
                  <a:lnTo>
                    <a:pt x="6785" y="1580"/>
                  </a:lnTo>
                  <a:lnTo>
                    <a:pt x="6823" y="1618"/>
                  </a:lnTo>
                  <a:lnTo>
                    <a:pt x="6848" y="1668"/>
                  </a:lnTo>
                  <a:lnTo>
                    <a:pt x="6899" y="1794"/>
                  </a:lnTo>
                  <a:lnTo>
                    <a:pt x="6949" y="1959"/>
                  </a:lnTo>
                  <a:lnTo>
                    <a:pt x="6975" y="2173"/>
                  </a:lnTo>
                  <a:lnTo>
                    <a:pt x="6987" y="2451"/>
                  </a:lnTo>
                  <a:lnTo>
                    <a:pt x="6962" y="2590"/>
                  </a:lnTo>
                  <a:lnTo>
                    <a:pt x="6924" y="2729"/>
                  </a:lnTo>
                  <a:lnTo>
                    <a:pt x="6874" y="2868"/>
                  </a:lnTo>
                  <a:lnTo>
                    <a:pt x="6810" y="3007"/>
                  </a:lnTo>
                  <a:lnTo>
                    <a:pt x="6671" y="3272"/>
                  </a:lnTo>
                  <a:lnTo>
                    <a:pt x="6520" y="3538"/>
                  </a:lnTo>
                  <a:lnTo>
                    <a:pt x="6356" y="3828"/>
                  </a:lnTo>
                  <a:lnTo>
                    <a:pt x="6166" y="4106"/>
                  </a:lnTo>
                  <a:lnTo>
                    <a:pt x="5964" y="4384"/>
                  </a:lnTo>
                  <a:lnTo>
                    <a:pt x="5749" y="4649"/>
                  </a:lnTo>
                  <a:lnTo>
                    <a:pt x="5711" y="4713"/>
                  </a:lnTo>
                  <a:lnTo>
                    <a:pt x="5673" y="4788"/>
                  </a:lnTo>
                  <a:lnTo>
                    <a:pt x="5661" y="4864"/>
                  </a:lnTo>
                  <a:lnTo>
                    <a:pt x="5661" y="4940"/>
                  </a:lnTo>
                  <a:lnTo>
                    <a:pt x="5673" y="5003"/>
                  </a:lnTo>
                  <a:lnTo>
                    <a:pt x="5699" y="5066"/>
                  </a:lnTo>
                  <a:lnTo>
                    <a:pt x="5737" y="5129"/>
                  </a:lnTo>
                  <a:lnTo>
                    <a:pt x="5787" y="5180"/>
                  </a:lnTo>
                  <a:lnTo>
                    <a:pt x="5838" y="5218"/>
                  </a:lnTo>
                  <a:lnTo>
                    <a:pt x="5901" y="5256"/>
                  </a:lnTo>
                  <a:lnTo>
                    <a:pt x="5964" y="5281"/>
                  </a:lnTo>
                  <a:lnTo>
                    <a:pt x="6103" y="5281"/>
                  </a:lnTo>
                  <a:lnTo>
                    <a:pt x="6166" y="5256"/>
                  </a:lnTo>
                  <a:lnTo>
                    <a:pt x="6242" y="5218"/>
                  </a:lnTo>
                  <a:lnTo>
                    <a:pt x="6305" y="5167"/>
                  </a:lnTo>
                  <a:lnTo>
                    <a:pt x="6697" y="4763"/>
                  </a:lnTo>
                  <a:lnTo>
                    <a:pt x="7101" y="4397"/>
                  </a:lnTo>
                  <a:lnTo>
                    <a:pt x="7316" y="4220"/>
                  </a:lnTo>
                  <a:lnTo>
                    <a:pt x="7530" y="4043"/>
                  </a:lnTo>
                  <a:lnTo>
                    <a:pt x="7745" y="3879"/>
                  </a:lnTo>
                  <a:lnTo>
                    <a:pt x="7985" y="3715"/>
                  </a:lnTo>
                  <a:lnTo>
                    <a:pt x="8301" y="3601"/>
                  </a:lnTo>
                  <a:lnTo>
                    <a:pt x="8440" y="3550"/>
                  </a:lnTo>
                  <a:lnTo>
                    <a:pt x="8566" y="3525"/>
                  </a:lnTo>
                  <a:lnTo>
                    <a:pt x="8693" y="3500"/>
                  </a:lnTo>
                  <a:lnTo>
                    <a:pt x="8983" y="3500"/>
                  </a:lnTo>
                  <a:lnTo>
                    <a:pt x="9059" y="3525"/>
                  </a:lnTo>
                  <a:lnTo>
                    <a:pt x="9122" y="3538"/>
                  </a:lnTo>
                  <a:lnTo>
                    <a:pt x="9185" y="3576"/>
                  </a:lnTo>
                  <a:lnTo>
                    <a:pt x="9236" y="3614"/>
                  </a:lnTo>
                  <a:lnTo>
                    <a:pt x="9274" y="3651"/>
                  </a:lnTo>
                  <a:lnTo>
                    <a:pt x="9299" y="3702"/>
                  </a:lnTo>
                  <a:lnTo>
                    <a:pt x="9324" y="3752"/>
                  </a:lnTo>
                  <a:lnTo>
                    <a:pt x="9337" y="3816"/>
                  </a:lnTo>
                  <a:lnTo>
                    <a:pt x="9350" y="3929"/>
                  </a:lnTo>
                  <a:lnTo>
                    <a:pt x="9337" y="4056"/>
                  </a:lnTo>
                  <a:lnTo>
                    <a:pt x="9287" y="4195"/>
                  </a:lnTo>
                  <a:lnTo>
                    <a:pt x="9223" y="4334"/>
                  </a:lnTo>
                  <a:lnTo>
                    <a:pt x="9135" y="4460"/>
                  </a:lnTo>
                  <a:lnTo>
                    <a:pt x="9034" y="4574"/>
                  </a:lnTo>
                  <a:lnTo>
                    <a:pt x="8908" y="4675"/>
                  </a:lnTo>
                  <a:lnTo>
                    <a:pt x="8781" y="4750"/>
                  </a:lnTo>
                  <a:lnTo>
                    <a:pt x="8604" y="4852"/>
                  </a:lnTo>
                  <a:lnTo>
                    <a:pt x="8415" y="4953"/>
                  </a:lnTo>
                  <a:lnTo>
                    <a:pt x="8225" y="5028"/>
                  </a:lnTo>
                  <a:lnTo>
                    <a:pt x="8036" y="5104"/>
                  </a:lnTo>
                  <a:lnTo>
                    <a:pt x="7796" y="5205"/>
                  </a:lnTo>
                  <a:lnTo>
                    <a:pt x="7556" y="5281"/>
                  </a:lnTo>
                  <a:lnTo>
                    <a:pt x="7076" y="5433"/>
                  </a:lnTo>
                  <a:lnTo>
                    <a:pt x="6583" y="5559"/>
                  </a:lnTo>
                  <a:lnTo>
                    <a:pt x="6090" y="5673"/>
                  </a:lnTo>
                  <a:lnTo>
                    <a:pt x="5939" y="5711"/>
                  </a:lnTo>
                  <a:lnTo>
                    <a:pt x="5875" y="5736"/>
                  </a:lnTo>
                  <a:lnTo>
                    <a:pt x="5844" y="5761"/>
                  </a:lnTo>
                  <a:lnTo>
                    <a:pt x="5850" y="5748"/>
                  </a:lnTo>
                  <a:lnTo>
                    <a:pt x="5863" y="5711"/>
                  </a:lnTo>
                  <a:lnTo>
                    <a:pt x="5863" y="5647"/>
                  </a:lnTo>
                  <a:lnTo>
                    <a:pt x="5863" y="5597"/>
                  </a:lnTo>
                  <a:lnTo>
                    <a:pt x="5850" y="5546"/>
                  </a:lnTo>
                  <a:lnTo>
                    <a:pt x="5825" y="5508"/>
                  </a:lnTo>
                  <a:lnTo>
                    <a:pt x="5787" y="5458"/>
                  </a:lnTo>
                  <a:lnTo>
                    <a:pt x="5737" y="5420"/>
                  </a:lnTo>
                  <a:lnTo>
                    <a:pt x="5395" y="5205"/>
                  </a:lnTo>
                  <a:lnTo>
                    <a:pt x="5067" y="5028"/>
                  </a:lnTo>
                  <a:lnTo>
                    <a:pt x="4890" y="4953"/>
                  </a:lnTo>
                  <a:lnTo>
                    <a:pt x="4726" y="4877"/>
                  </a:lnTo>
                  <a:lnTo>
                    <a:pt x="4549" y="4814"/>
                  </a:lnTo>
                  <a:lnTo>
                    <a:pt x="4385" y="4763"/>
                  </a:lnTo>
                  <a:lnTo>
                    <a:pt x="4208" y="4725"/>
                  </a:lnTo>
                  <a:lnTo>
                    <a:pt x="4031" y="4687"/>
                  </a:lnTo>
                  <a:lnTo>
                    <a:pt x="3841" y="4675"/>
                  </a:lnTo>
                  <a:lnTo>
                    <a:pt x="3665" y="4662"/>
                  </a:lnTo>
                  <a:lnTo>
                    <a:pt x="3475" y="4675"/>
                  </a:lnTo>
                  <a:lnTo>
                    <a:pt x="3395" y="4680"/>
                  </a:lnTo>
                  <a:lnTo>
                    <a:pt x="3395" y="4680"/>
                  </a:lnTo>
                  <a:lnTo>
                    <a:pt x="3412" y="4637"/>
                  </a:lnTo>
                  <a:lnTo>
                    <a:pt x="3437" y="4561"/>
                  </a:lnTo>
                  <a:lnTo>
                    <a:pt x="3437" y="4473"/>
                  </a:lnTo>
                  <a:lnTo>
                    <a:pt x="3412" y="4056"/>
                  </a:lnTo>
                  <a:lnTo>
                    <a:pt x="3399" y="3626"/>
                  </a:lnTo>
                  <a:lnTo>
                    <a:pt x="3387" y="3197"/>
                  </a:lnTo>
                  <a:lnTo>
                    <a:pt x="3412" y="2767"/>
                  </a:lnTo>
                  <a:lnTo>
                    <a:pt x="3450" y="2338"/>
                  </a:lnTo>
                  <a:lnTo>
                    <a:pt x="3475" y="2135"/>
                  </a:lnTo>
                  <a:lnTo>
                    <a:pt x="3513" y="1921"/>
                  </a:lnTo>
                  <a:lnTo>
                    <a:pt x="3564" y="1719"/>
                  </a:lnTo>
                  <a:lnTo>
                    <a:pt x="3614" y="1516"/>
                  </a:lnTo>
                  <a:lnTo>
                    <a:pt x="3677" y="1314"/>
                  </a:lnTo>
                  <a:lnTo>
                    <a:pt x="3753" y="1125"/>
                  </a:lnTo>
                  <a:lnTo>
                    <a:pt x="3816" y="1011"/>
                  </a:lnTo>
                  <a:lnTo>
                    <a:pt x="3867" y="910"/>
                  </a:lnTo>
                  <a:lnTo>
                    <a:pt x="3917" y="834"/>
                  </a:lnTo>
                  <a:lnTo>
                    <a:pt x="3968" y="784"/>
                  </a:lnTo>
                  <a:lnTo>
                    <a:pt x="4006" y="733"/>
                  </a:lnTo>
                  <a:lnTo>
                    <a:pt x="4056" y="708"/>
                  </a:lnTo>
                  <a:lnTo>
                    <a:pt x="4107" y="695"/>
                  </a:lnTo>
                  <a:close/>
                  <a:moveTo>
                    <a:pt x="3703" y="5256"/>
                  </a:moveTo>
                  <a:lnTo>
                    <a:pt x="3867" y="5268"/>
                  </a:lnTo>
                  <a:lnTo>
                    <a:pt x="4018" y="5281"/>
                  </a:lnTo>
                  <a:lnTo>
                    <a:pt x="4170" y="5306"/>
                  </a:lnTo>
                  <a:lnTo>
                    <a:pt x="4334" y="5357"/>
                  </a:lnTo>
                  <a:lnTo>
                    <a:pt x="4486" y="5407"/>
                  </a:lnTo>
                  <a:lnTo>
                    <a:pt x="4637" y="5458"/>
                  </a:lnTo>
                  <a:lnTo>
                    <a:pt x="4928" y="5597"/>
                  </a:lnTo>
                  <a:lnTo>
                    <a:pt x="5206" y="5748"/>
                  </a:lnTo>
                  <a:lnTo>
                    <a:pt x="5484" y="5900"/>
                  </a:lnTo>
                  <a:lnTo>
                    <a:pt x="5534" y="5925"/>
                  </a:lnTo>
                  <a:lnTo>
                    <a:pt x="5585" y="5938"/>
                  </a:lnTo>
                  <a:lnTo>
                    <a:pt x="5635" y="5938"/>
                  </a:lnTo>
                  <a:lnTo>
                    <a:pt x="5686" y="5925"/>
                  </a:lnTo>
                  <a:lnTo>
                    <a:pt x="5705" y="5921"/>
                  </a:lnTo>
                  <a:lnTo>
                    <a:pt x="5705" y="5921"/>
                  </a:lnTo>
                  <a:lnTo>
                    <a:pt x="5610" y="6039"/>
                  </a:lnTo>
                  <a:lnTo>
                    <a:pt x="5496" y="6140"/>
                  </a:lnTo>
                  <a:lnTo>
                    <a:pt x="5383" y="6241"/>
                  </a:lnTo>
                  <a:lnTo>
                    <a:pt x="5269" y="6330"/>
                  </a:lnTo>
                  <a:lnTo>
                    <a:pt x="5143" y="6405"/>
                  </a:lnTo>
                  <a:lnTo>
                    <a:pt x="5016" y="6468"/>
                  </a:lnTo>
                  <a:lnTo>
                    <a:pt x="4890" y="6519"/>
                  </a:lnTo>
                  <a:lnTo>
                    <a:pt x="4764" y="6570"/>
                  </a:lnTo>
                  <a:lnTo>
                    <a:pt x="4625" y="6607"/>
                  </a:lnTo>
                  <a:lnTo>
                    <a:pt x="4486" y="6620"/>
                  </a:lnTo>
                  <a:lnTo>
                    <a:pt x="4334" y="6645"/>
                  </a:lnTo>
                  <a:lnTo>
                    <a:pt x="4183" y="6645"/>
                  </a:lnTo>
                  <a:lnTo>
                    <a:pt x="4031" y="6633"/>
                  </a:lnTo>
                  <a:lnTo>
                    <a:pt x="3879" y="6620"/>
                  </a:lnTo>
                  <a:lnTo>
                    <a:pt x="3715" y="6595"/>
                  </a:lnTo>
                  <a:lnTo>
                    <a:pt x="3488" y="6544"/>
                  </a:lnTo>
                  <a:lnTo>
                    <a:pt x="3286" y="6481"/>
                  </a:lnTo>
                  <a:lnTo>
                    <a:pt x="3109" y="6405"/>
                  </a:lnTo>
                  <a:lnTo>
                    <a:pt x="2970" y="6330"/>
                  </a:lnTo>
                  <a:lnTo>
                    <a:pt x="2856" y="6241"/>
                  </a:lnTo>
                  <a:lnTo>
                    <a:pt x="2768" y="6165"/>
                  </a:lnTo>
                  <a:lnTo>
                    <a:pt x="2717" y="6077"/>
                  </a:lnTo>
                  <a:lnTo>
                    <a:pt x="2679" y="5988"/>
                  </a:lnTo>
                  <a:lnTo>
                    <a:pt x="2667" y="5900"/>
                  </a:lnTo>
                  <a:lnTo>
                    <a:pt x="2667" y="5812"/>
                  </a:lnTo>
                  <a:lnTo>
                    <a:pt x="2704" y="5723"/>
                  </a:lnTo>
                  <a:lnTo>
                    <a:pt x="2742" y="5635"/>
                  </a:lnTo>
                  <a:lnTo>
                    <a:pt x="2806" y="5559"/>
                  </a:lnTo>
                  <a:lnTo>
                    <a:pt x="2881" y="5496"/>
                  </a:lnTo>
                  <a:lnTo>
                    <a:pt x="2982" y="5433"/>
                  </a:lnTo>
                  <a:lnTo>
                    <a:pt x="3083" y="5382"/>
                  </a:lnTo>
                  <a:lnTo>
                    <a:pt x="3235" y="5332"/>
                  </a:lnTo>
                  <a:lnTo>
                    <a:pt x="3399" y="5281"/>
                  </a:lnTo>
                  <a:lnTo>
                    <a:pt x="3551" y="5268"/>
                  </a:lnTo>
                  <a:lnTo>
                    <a:pt x="3703" y="5256"/>
                  </a:lnTo>
                  <a:close/>
                  <a:moveTo>
                    <a:pt x="4246" y="1"/>
                  </a:moveTo>
                  <a:lnTo>
                    <a:pt x="4082" y="13"/>
                  </a:lnTo>
                  <a:lnTo>
                    <a:pt x="3917" y="38"/>
                  </a:lnTo>
                  <a:lnTo>
                    <a:pt x="3766" y="89"/>
                  </a:lnTo>
                  <a:lnTo>
                    <a:pt x="3639" y="140"/>
                  </a:lnTo>
                  <a:lnTo>
                    <a:pt x="3513" y="215"/>
                  </a:lnTo>
                  <a:lnTo>
                    <a:pt x="3399" y="316"/>
                  </a:lnTo>
                  <a:lnTo>
                    <a:pt x="3286" y="417"/>
                  </a:lnTo>
                  <a:lnTo>
                    <a:pt x="3197" y="531"/>
                  </a:lnTo>
                  <a:lnTo>
                    <a:pt x="3109" y="657"/>
                  </a:lnTo>
                  <a:lnTo>
                    <a:pt x="3033" y="796"/>
                  </a:lnTo>
                  <a:lnTo>
                    <a:pt x="2957" y="948"/>
                  </a:lnTo>
                  <a:lnTo>
                    <a:pt x="2894" y="1100"/>
                  </a:lnTo>
                  <a:lnTo>
                    <a:pt x="2843" y="1264"/>
                  </a:lnTo>
                  <a:lnTo>
                    <a:pt x="2793" y="1441"/>
                  </a:lnTo>
                  <a:lnTo>
                    <a:pt x="2749" y="1645"/>
                  </a:lnTo>
                  <a:lnTo>
                    <a:pt x="2749" y="1645"/>
                  </a:lnTo>
                  <a:lnTo>
                    <a:pt x="2717" y="1592"/>
                  </a:lnTo>
                  <a:lnTo>
                    <a:pt x="2641" y="1466"/>
                  </a:lnTo>
                  <a:lnTo>
                    <a:pt x="2553" y="1352"/>
                  </a:lnTo>
                  <a:lnTo>
                    <a:pt x="2464" y="1251"/>
                  </a:lnTo>
                  <a:lnTo>
                    <a:pt x="2363" y="1150"/>
                  </a:lnTo>
                  <a:lnTo>
                    <a:pt x="2250" y="1062"/>
                  </a:lnTo>
                  <a:lnTo>
                    <a:pt x="2136" y="986"/>
                  </a:lnTo>
                  <a:lnTo>
                    <a:pt x="2022" y="910"/>
                  </a:lnTo>
                  <a:lnTo>
                    <a:pt x="1896" y="847"/>
                  </a:lnTo>
                  <a:lnTo>
                    <a:pt x="1757" y="796"/>
                  </a:lnTo>
                  <a:lnTo>
                    <a:pt x="1618" y="759"/>
                  </a:lnTo>
                  <a:lnTo>
                    <a:pt x="1466" y="733"/>
                  </a:lnTo>
                  <a:lnTo>
                    <a:pt x="1315" y="708"/>
                  </a:lnTo>
                  <a:lnTo>
                    <a:pt x="1188" y="708"/>
                  </a:lnTo>
                  <a:lnTo>
                    <a:pt x="1062" y="721"/>
                  </a:lnTo>
                  <a:lnTo>
                    <a:pt x="936" y="746"/>
                  </a:lnTo>
                  <a:lnTo>
                    <a:pt x="822" y="796"/>
                  </a:lnTo>
                  <a:lnTo>
                    <a:pt x="708" y="847"/>
                  </a:lnTo>
                  <a:lnTo>
                    <a:pt x="595" y="910"/>
                  </a:lnTo>
                  <a:lnTo>
                    <a:pt x="494" y="986"/>
                  </a:lnTo>
                  <a:lnTo>
                    <a:pt x="392" y="1074"/>
                  </a:lnTo>
                  <a:lnTo>
                    <a:pt x="304" y="1163"/>
                  </a:lnTo>
                  <a:lnTo>
                    <a:pt x="228" y="1264"/>
                  </a:lnTo>
                  <a:lnTo>
                    <a:pt x="165" y="1378"/>
                  </a:lnTo>
                  <a:lnTo>
                    <a:pt x="102" y="1491"/>
                  </a:lnTo>
                  <a:lnTo>
                    <a:pt x="64" y="1605"/>
                  </a:lnTo>
                  <a:lnTo>
                    <a:pt x="26" y="1731"/>
                  </a:lnTo>
                  <a:lnTo>
                    <a:pt x="13" y="1845"/>
                  </a:lnTo>
                  <a:lnTo>
                    <a:pt x="1" y="1971"/>
                  </a:lnTo>
                  <a:lnTo>
                    <a:pt x="26" y="2237"/>
                  </a:lnTo>
                  <a:lnTo>
                    <a:pt x="64" y="2489"/>
                  </a:lnTo>
                  <a:lnTo>
                    <a:pt x="115" y="2729"/>
                  </a:lnTo>
                  <a:lnTo>
                    <a:pt x="190" y="2969"/>
                  </a:lnTo>
                  <a:lnTo>
                    <a:pt x="279" y="3209"/>
                  </a:lnTo>
                  <a:lnTo>
                    <a:pt x="380" y="3437"/>
                  </a:lnTo>
                  <a:lnTo>
                    <a:pt x="494" y="3664"/>
                  </a:lnTo>
                  <a:lnTo>
                    <a:pt x="620" y="3891"/>
                  </a:lnTo>
                  <a:lnTo>
                    <a:pt x="759" y="4106"/>
                  </a:lnTo>
                  <a:lnTo>
                    <a:pt x="910" y="4321"/>
                  </a:lnTo>
                  <a:lnTo>
                    <a:pt x="1062" y="4523"/>
                  </a:lnTo>
                  <a:lnTo>
                    <a:pt x="1226" y="4725"/>
                  </a:lnTo>
                  <a:lnTo>
                    <a:pt x="1391" y="4915"/>
                  </a:lnTo>
                  <a:lnTo>
                    <a:pt x="1567" y="5104"/>
                  </a:lnTo>
                  <a:lnTo>
                    <a:pt x="1921" y="5458"/>
                  </a:lnTo>
                  <a:lnTo>
                    <a:pt x="1972" y="5508"/>
                  </a:lnTo>
                  <a:lnTo>
                    <a:pt x="2035" y="5534"/>
                  </a:lnTo>
                  <a:lnTo>
                    <a:pt x="2090" y="5545"/>
                  </a:lnTo>
                  <a:lnTo>
                    <a:pt x="2090" y="5545"/>
                  </a:lnTo>
                  <a:lnTo>
                    <a:pt x="2123" y="5698"/>
                  </a:lnTo>
                  <a:lnTo>
                    <a:pt x="2174" y="5875"/>
                  </a:lnTo>
                  <a:lnTo>
                    <a:pt x="2237" y="6039"/>
                  </a:lnTo>
                  <a:lnTo>
                    <a:pt x="2313" y="6191"/>
                  </a:lnTo>
                  <a:lnTo>
                    <a:pt x="2389" y="6330"/>
                  </a:lnTo>
                  <a:lnTo>
                    <a:pt x="2490" y="6456"/>
                  </a:lnTo>
                  <a:lnTo>
                    <a:pt x="2578" y="6582"/>
                  </a:lnTo>
                  <a:lnTo>
                    <a:pt x="2692" y="6696"/>
                  </a:lnTo>
                  <a:lnTo>
                    <a:pt x="2793" y="6797"/>
                  </a:lnTo>
                  <a:lnTo>
                    <a:pt x="2919" y="6885"/>
                  </a:lnTo>
                  <a:lnTo>
                    <a:pt x="3046" y="6974"/>
                  </a:lnTo>
                  <a:lnTo>
                    <a:pt x="3172" y="7037"/>
                  </a:lnTo>
                  <a:lnTo>
                    <a:pt x="3298" y="7113"/>
                  </a:lnTo>
                  <a:lnTo>
                    <a:pt x="3437" y="7163"/>
                  </a:lnTo>
                  <a:lnTo>
                    <a:pt x="3589" y="7201"/>
                  </a:lnTo>
                  <a:lnTo>
                    <a:pt x="3728" y="7239"/>
                  </a:lnTo>
                  <a:lnTo>
                    <a:pt x="3879" y="7264"/>
                  </a:lnTo>
                  <a:lnTo>
                    <a:pt x="4031" y="7277"/>
                  </a:lnTo>
                  <a:lnTo>
                    <a:pt x="4183" y="7290"/>
                  </a:lnTo>
                  <a:lnTo>
                    <a:pt x="4334" y="7290"/>
                  </a:lnTo>
                  <a:lnTo>
                    <a:pt x="4486" y="7277"/>
                  </a:lnTo>
                  <a:lnTo>
                    <a:pt x="4650" y="7252"/>
                  </a:lnTo>
                  <a:lnTo>
                    <a:pt x="4802" y="7226"/>
                  </a:lnTo>
                  <a:lnTo>
                    <a:pt x="4953" y="7189"/>
                  </a:lnTo>
                  <a:lnTo>
                    <a:pt x="5105" y="7138"/>
                  </a:lnTo>
                  <a:lnTo>
                    <a:pt x="5256" y="7075"/>
                  </a:lnTo>
                  <a:lnTo>
                    <a:pt x="5408" y="7012"/>
                  </a:lnTo>
                  <a:lnTo>
                    <a:pt x="5547" y="6936"/>
                  </a:lnTo>
                  <a:lnTo>
                    <a:pt x="5699" y="6847"/>
                  </a:lnTo>
                  <a:lnTo>
                    <a:pt x="5838" y="6759"/>
                  </a:lnTo>
                  <a:lnTo>
                    <a:pt x="5964" y="6658"/>
                  </a:lnTo>
                  <a:lnTo>
                    <a:pt x="6103" y="6544"/>
                  </a:lnTo>
                  <a:lnTo>
                    <a:pt x="6191" y="6468"/>
                  </a:lnTo>
                  <a:lnTo>
                    <a:pt x="6292" y="6393"/>
                  </a:lnTo>
                  <a:lnTo>
                    <a:pt x="6393" y="6330"/>
                  </a:lnTo>
                  <a:lnTo>
                    <a:pt x="6507" y="6279"/>
                  </a:lnTo>
                  <a:lnTo>
                    <a:pt x="6760" y="6178"/>
                  </a:lnTo>
                  <a:lnTo>
                    <a:pt x="7025" y="6089"/>
                  </a:lnTo>
                  <a:lnTo>
                    <a:pt x="7316" y="6014"/>
                  </a:lnTo>
                  <a:lnTo>
                    <a:pt x="7619" y="5938"/>
                  </a:lnTo>
                  <a:lnTo>
                    <a:pt x="8225" y="5786"/>
                  </a:lnTo>
                  <a:lnTo>
                    <a:pt x="8529" y="5698"/>
                  </a:lnTo>
                  <a:lnTo>
                    <a:pt x="8819" y="5597"/>
                  </a:lnTo>
                  <a:lnTo>
                    <a:pt x="9097" y="5471"/>
                  </a:lnTo>
                  <a:lnTo>
                    <a:pt x="9223" y="5407"/>
                  </a:lnTo>
                  <a:lnTo>
                    <a:pt x="9337" y="5332"/>
                  </a:lnTo>
                  <a:lnTo>
                    <a:pt x="9463" y="5256"/>
                  </a:lnTo>
                  <a:lnTo>
                    <a:pt x="9565" y="5167"/>
                  </a:lnTo>
                  <a:lnTo>
                    <a:pt x="9666" y="5066"/>
                  </a:lnTo>
                  <a:lnTo>
                    <a:pt x="9754" y="4965"/>
                  </a:lnTo>
                  <a:lnTo>
                    <a:pt x="9830" y="4852"/>
                  </a:lnTo>
                  <a:lnTo>
                    <a:pt x="9906" y="4725"/>
                  </a:lnTo>
                  <a:lnTo>
                    <a:pt x="9956" y="4599"/>
                  </a:lnTo>
                  <a:lnTo>
                    <a:pt x="10007" y="4460"/>
                  </a:lnTo>
                  <a:lnTo>
                    <a:pt x="10032" y="4346"/>
                  </a:lnTo>
                  <a:lnTo>
                    <a:pt x="10045" y="4220"/>
                  </a:lnTo>
                  <a:lnTo>
                    <a:pt x="10045" y="4094"/>
                  </a:lnTo>
                  <a:lnTo>
                    <a:pt x="10032" y="3955"/>
                  </a:lnTo>
                  <a:lnTo>
                    <a:pt x="10007" y="3828"/>
                  </a:lnTo>
                  <a:lnTo>
                    <a:pt x="9969" y="3702"/>
                  </a:lnTo>
                  <a:lnTo>
                    <a:pt x="9931" y="3563"/>
                  </a:lnTo>
                  <a:lnTo>
                    <a:pt x="9868" y="3437"/>
                  </a:lnTo>
                  <a:lnTo>
                    <a:pt x="9805" y="3323"/>
                  </a:lnTo>
                  <a:lnTo>
                    <a:pt x="9729" y="3209"/>
                  </a:lnTo>
                  <a:lnTo>
                    <a:pt x="9640" y="3108"/>
                  </a:lnTo>
                  <a:lnTo>
                    <a:pt x="9552" y="3020"/>
                  </a:lnTo>
                  <a:lnTo>
                    <a:pt x="9438" y="2944"/>
                  </a:lnTo>
                  <a:lnTo>
                    <a:pt x="9324" y="2881"/>
                  </a:lnTo>
                  <a:lnTo>
                    <a:pt x="9211" y="2830"/>
                  </a:lnTo>
                  <a:lnTo>
                    <a:pt x="9084" y="2805"/>
                  </a:lnTo>
                  <a:lnTo>
                    <a:pt x="8819" y="2792"/>
                  </a:lnTo>
                  <a:lnTo>
                    <a:pt x="8579" y="2792"/>
                  </a:lnTo>
                  <a:lnTo>
                    <a:pt x="8339" y="2830"/>
                  </a:lnTo>
                  <a:lnTo>
                    <a:pt x="8099" y="2881"/>
                  </a:lnTo>
                  <a:lnTo>
                    <a:pt x="7872" y="2969"/>
                  </a:lnTo>
                  <a:lnTo>
                    <a:pt x="7657" y="3070"/>
                  </a:lnTo>
                  <a:lnTo>
                    <a:pt x="7587" y="3107"/>
                  </a:lnTo>
                  <a:lnTo>
                    <a:pt x="7619" y="3032"/>
                  </a:lnTo>
                  <a:lnTo>
                    <a:pt x="7669" y="2881"/>
                  </a:lnTo>
                  <a:lnTo>
                    <a:pt x="7720" y="2717"/>
                  </a:lnTo>
                  <a:lnTo>
                    <a:pt x="7758" y="2565"/>
                  </a:lnTo>
                  <a:lnTo>
                    <a:pt x="7796" y="2413"/>
                  </a:lnTo>
                  <a:lnTo>
                    <a:pt x="7808" y="2262"/>
                  </a:lnTo>
                  <a:lnTo>
                    <a:pt x="7821" y="2110"/>
                  </a:lnTo>
                  <a:lnTo>
                    <a:pt x="7821" y="1971"/>
                  </a:lnTo>
                  <a:lnTo>
                    <a:pt x="7796" y="1832"/>
                  </a:lnTo>
                  <a:lnTo>
                    <a:pt x="7758" y="1706"/>
                  </a:lnTo>
                  <a:lnTo>
                    <a:pt x="7707" y="1580"/>
                  </a:lnTo>
                  <a:lnTo>
                    <a:pt x="7644" y="1466"/>
                  </a:lnTo>
                  <a:lnTo>
                    <a:pt x="7568" y="1352"/>
                  </a:lnTo>
                  <a:lnTo>
                    <a:pt x="7467" y="1251"/>
                  </a:lnTo>
                  <a:lnTo>
                    <a:pt x="7341" y="1163"/>
                  </a:lnTo>
                  <a:lnTo>
                    <a:pt x="7202" y="1087"/>
                  </a:lnTo>
                  <a:lnTo>
                    <a:pt x="7038" y="1024"/>
                  </a:lnTo>
                  <a:lnTo>
                    <a:pt x="6886" y="973"/>
                  </a:lnTo>
                  <a:lnTo>
                    <a:pt x="6735" y="935"/>
                  </a:lnTo>
                  <a:lnTo>
                    <a:pt x="6457" y="935"/>
                  </a:lnTo>
                  <a:lnTo>
                    <a:pt x="6318" y="961"/>
                  </a:lnTo>
                  <a:lnTo>
                    <a:pt x="6191" y="999"/>
                  </a:lnTo>
                  <a:lnTo>
                    <a:pt x="6078" y="1049"/>
                  </a:lnTo>
                  <a:lnTo>
                    <a:pt x="5964" y="1112"/>
                  </a:lnTo>
                  <a:lnTo>
                    <a:pt x="5850" y="1188"/>
                  </a:lnTo>
                  <a:lnTo>
                    <a:pt x="5737" y="1276"/>
                  </a:lnTo>
                  <a:lnTo>
                    <a:pt x="5635" y="1378"/>
                  </a:lnTo>
                  <a:lnTo>
                    <a:pt x="5547" y="1479"/>
                  </a:lnTo>
                  <a:lnTo>
                    <a:pt x="5512" y="1522"/>
                  </a:lnTo>
                  <a:lnTo>
                    <a:pt x="5512" y="1522"/>
                  </a:lnTo>
                  <a:lnTo>
                    <a:pt x="5509" y="1491"/>
                  </a:lnTo>
                  <a:lnTo>
                    <a:pt x="5496" y="1314"/>
                  </a:lnTo>
                  <a:lnTo>
                    <a:pt x="5459" y="1138"/>
                  </a:lnTo>
                  <a:lnTo>
                    <a:pt x="5421" y="986"/>
                  </a:lnTo>
                  <a:lnTo>
                    <a:pt x="5370" y="822"/>
                  </a:lnTo>
                  <a:lnTo>
                    <a:pt x="5307" y="683"/>
                  </a:lnTo>
                  <a:lnTo>
                    <a:pt x="5244" y="556"/>
                  </a:lnTo>
                  <a:lnTo>
                    <a:pt x="5155" y="430"/>
                  </a:lnTo>
                  <a:lnTo>
                    <a:pt x="5067" y="316"/>
                  </a:lnTo>
                  <a:lnTo>
                    <a:pt x="4966" y="228"/>
                  </a:lnTo>
                  <a:lnTo>
                    <a:pt x="4852" y="152"/>
                  </a:lnTo>
                  <a:lnTo>
                    <a:pt x="4726" y="89"/>
                  </a:lnTo>
                  <a:lnTo>
                    <a:pt x="4574" y="38"/>
                  </a:lnTo>
                  <a:lnTo>
                    <a:pt x="4423" y="13"/>
                  </a:lnTo>
                  <a:lnTo>
                    <a:pt x="424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 name="Google Shape;302;p48">
            <a:extLst>
              <a:ext uri="{FF2B5EF4-FFF2-40B4-BE49-F238E27FC236}">
                <a16:creationId xmlns:a16="http://schemas.microsoft.com/office/drawing/2014/main" id="{D0E48321-7BC3-88F1-6D77-1493887CB82D}"/>
              </a:ext>
            </a:extLst>
          </p:cNvPr>
          <p:cNvSpPr/>
          <p:nvPr/>
        </p:nvSpPr>
        <p:spPr>
          <a:xfrm rot="10800000">
            <a:off x="5648673" y="3747993"/>
            <a:ext cx="602296" cy="602319"/>
          </a:xfrm>
          <a:custGeom>
            <a:avLst/>
            <a:gdLst/>
            <a:ahLst/>
            <a:cxnLst/>
            <a:rect l="l" t="t" r="r" b="b"/>
            <a:pathLst>
              <a:path w="103710" h="103714" extrusionOk="0">
                <a:moveTo>
                  <a:pt x="51861" y="0"/>
                </a:moveTo>
                <a:lnTo>
                  <a:pt x="51192" y="13"/>
                </a:lnTo>
                <a:lnTo>
                  <a:pt x="50522" y="25"/>
                </a:lnTo>
                <a:lnTo>
                  <a:pt x="49852" y="38"/>
                </a:lnTo>
                <a:lnTo>
                  <a:pt x="49183" y="76"/>
                </a:lnTo>
                <a:lnTo>
                  <a:pt x="48526" y="114"/>
                </a:lnTo>
                <a:lnTo>
                  <a:pt x="47869" y="152"/>
                </a:lnTo>
                <a:lnTo>
                  <a:pt x="47212" y="215"/>
                </a:lnTo>
                <a:lnTo>
                  <a:pt x="46555" y="278"/>
                </a:lnTo>
                <a:lnTo>
                  <a:pt x="45898" y="341"/>
                </a:lnTo>
                <a:lnTo>
                  <a:pt x="45254" y="417"/>
                </a:lnTo>
                <a:lnTo>
                  <a:pt x="44610" y="505"/>
                </a:lnTo>
                <a:lnTo>
                  <a:pt x="43965" y="607"/>
                </a:lnTo>
                <a:lnTo>
                  <a:pt x="43321" y="708"/>
                </a:lnTo>
                <a:lnTo>
                  <a:pt x="42677" y="821"/>
                </a:lnTo>
                <a:lnTo>
                  <a:pt x="42045" y="935"/>
                </a:lnTo>
                <a:lnTo>
                  <a:pt x="41401" y="1061"/>
                </a:lnTo>
                <a:lnTo>
                  <a:pt x="40769" y="1188"/>
                </a:lnTo>
                <a:lnTo>
                  <a:pt x="40150" y="1339"/>
                </a:lnTo>
                <a:lnTo>
                  <a:pt x="39518" y="1478"/>
                </a:lnTo>
                <a:lnTo>
                  <a:pt x="38899" y="1642"/>
                </a:lnTo>
                <a:lnTo>
                  <a:pt x="38280" y="1807"/>
                </a:lnTo>
                <a:lnTo>
                  <a:pt x="37661" y="1971"/>
                </a:lnTo>
                <a:lnTo>
                  <a:pt x="37042" y="2148"/>
                </a:lnTo>
                <a:lnTo>
                  <a:pt x="36436" y="2337"/>
                </a:lnTo>
                <a:lnTo>
                  <a:pt x="35829" y="2527"/>
                </a:lnTo>
                <a:lnTo>
                  <a:pt x="35223" y="2729"/>
                </a:lnTo>
                <a:lnTo>
                  <a:pt x="34629" y="2931"/>
                </a:lnTo>
                <a:lnTo>
                  <a:pt x="34023" y="3146"/>
                </a:lnTo>
                <a:lnTo>
                  <a:pt x="33429" y="3373"/>
                </a:lnTo>
                <a:lnTo>
                  <a:pt x="32848" y="3600"/>
                </a:lnTo>
                <a:lnTo>
                  <a:pt x="32254" y="3840"/>
                </a:lnTo>
                <a:lnTo>
                  <a:pt x="31673" y="4080"/>
                </a:lnTo>
                <a:lnTo>
                  <a:pt x="31092" y="4333"/>
                </a:lnTo>
                <a:lnTo>
                  <a:pt x="30510" y="4586"/>
                </a:lnTo>
                <a:lnTo>
                  <a:pt x="29942" y="4851"/>
                </a:lnTo>
                <a:lnTo>
                  <a:pt x="29373" y="5116"/>
                </a:lnTo>
                <a:lnTo>
                  <a:pt x="28805" y="5394"/>
                </a:lnTo>
                <a:lnTo>
                  <a:pt x="28249" y="5672"/>
                </a:lnTo>
                <a:lnTo>
                  <a:pt x="27693" y="5963"/>
                </a:lnTo>
                <a:lnTo>
                  <a:pt x="27137" y="6266"/>
                </a:lnTo>
                <a:lnTo>
                  <a:pt x="26594" y="6569"/>
                </a:lnTo>
                <a:lnTo>
                  <a:pt x="26051" y="6872"/>
                </a:lnTo>
                <a:lnTo>
                  <a:pt x="24964" y="7517"/>
                </a:lnTo>
                <a:lnTo>
                  <a:pt x="23903" y="8173"/>
                </a:lnTo>
                <a:lnTo>
                  <a:pt x="22867" y="8856"/>
                </a:lnTo>
                <a:lnTo>
                  <a:pt x="21831" y="9576"/>
                </a:lnTo>
                <a:lnTo>
                  <a:pt x="20833" y="10308"/>
                </a:lnTo>
                <a:lnTo>
                  <a:pt x="19835" y="11066"/>
                </a:lnTo>
                <a:lnTo>
                  <a:pt x="18875" y="11850"/>
                </a:lnTo>
                <a:lnTo>
                  <a:pt x="17915" y="12645"/>
                </a:lnTo>
                <a:lnTo>
                  <a:pt x="16992" y="13479"/>
                </a:lnTo>
                <a:lnTo>
                  <a:pt x="16083" y="14326"/>
                </a:lnTo>
                <a:lnTo>
                  <a:pt x="15186" y="15197"/>
                </a:lnTo>
                <a:lnTo>
                  <a:pt x="14314" y="16081"/>
                </a:lnTo>
                <a:lnTo>
                  <a:pt x="13468" y="16991"/>
                </a:lnTo>
                <a:lnTo>
                  <a:pt x="12646" y="17926"/>
                </a:lnTo>
                <a:lnTo>
                  <a:pt x="11838" y="18873"/>
                </a:lnTo>
                <a:lnTo>
                  <a:pt x="11055" y="19846"/>
                </a:lnTo>
                <a:lnTo>
                  <a:pt x="10297" y="20831"/>
                </a:lnTo>
                <a:lnTo>
                  <a:pt x="9564" y="21842"/>
                </a:lnTo>
                <a:lnTo>
                  <a:pt x="8856" y="22865"/>
                </a:lnTo>
                <a:lnTo>
                  <a:pt x="8174" y="23914"/>
                </a:lnTo>
                <a:lnTo>
                  <a:pt x="7505" y="24975"/>
                </a:lnTo>
                <a:lnTo>
                  <a:pt x="6873" y="26049"/>
                </a:lnTo>
                <a:lnTo>
                  <a:pt x="6557" y="26592"/>
                </a:lnTo>
                <a:lnTo>
                  <a:pt x="6254" y="27148"/>
                </a:lnTo>
                <a:lnTo>
                  <a:pt x="5963" y="27691"/>
                </a:lnTo>
                <a:lnTo>
                  <a:pt x="5673" y="28247"/>
                </a:lnTo>
                <a:lnTo>
                  <a:pt x="5395" y="28815"/>
                </a:lnTo>
                <a:lnTo>
                  <a:pt x="5117" y="29384"/>
                </a:lnTo>
                <a:lnTo>
                  <a:pt x="4839" y="29952"/>
                </a:lnTo>
                <a:lnTo>
                  <a:pt x="4586" y="30521"/>
                </a:lnTo>
                <a:lnTo>
                  <a:pt x="4321" y="31102"/>
                </a:lnTo>
                <a:lnTo>
                  <a:pt x="4068" y="31670"/>
                </a:lnTo>
                <a:lnTo>
                  <a:pt x="3828" y="32264"/>
                </a:lnTo>
                <a:lnTo>
                  <a:pt x="3601" y="32845"/>
                </a:lnTo>
                <a:lnTo>
                  <a:pt x="3373" y="33439"/>
                </a:lnTo>
                <a:lnTo>
                  <a:pt x="3146" y="34032"/>
                </a:lnTo>
                <a:lnTo>
                  <a:pt x="2931" y="34626"/>
                </a:lnTo>
                <a:lnTo>
                  <a:pt x="2729" y="35233"/>
                </a:lnTo>
                <a:lnTo>
                  <a:pt x="2527" y="35826"/>
                </a:lnTo>
                <a:lnTo>
                  <a:pt x="2325" y="36445"/>
                </a:lnTo>
                <a:lnTo>
                  <a:pt x="2148" y="37052"/>
                </a:lnTo>
                <a:lnTo>
                  <a:pt x="1971" y="37658"/>
                </a:lnTo>
                <a:lnTo>
                  <a:pt x="1794" y="38277"/>
                </a:lnTo>
                <a:lnTo>
                  <a:pt x="1630" y="38896"/>
                </a:lnTo>
                <a:lnTo>
                  <a:pt x="1478" y="39528"/>
                </a:lnTo>
                <a:lnTo>
                  <a:pt x="1327" y="40147"/>
                </a:lnTo>
                <a:lnTo>
                  <a:pt x="1188" y="40778"/>
                </a:lnTo>
                <a:lnTo>
                  <a:pt x="1049" y="41410"/>
                </a:lnTo>
                <a:lnTo>
                  <a:pt x="922" y="42042"/>
                </a:lnTo>
                <a:lnTo>
                  <a:pt x="809" y="42686"/>
                </a:lnTo>
                <a:lnTo>
                  <a:pt x="695" y="43317"/>
                </a:lnTo>
                <a:lnTo>
                  <a:pt x="594" y="43962"/>
                </a:lnTo>
                <a:lnTo>
                  <a:pt x="506" y="44606"/>
                </a:lnTo>
                <a:lnTo>
                  <a:pt x="417" y="45250"/>
                </a:lnTo>
                <a:lnTo>
                  <a:pt x="341" y="45907"/>
                </a:lnTo>
                <a:lnTo>
                  <a:pt x="266" y="46564"/>
                </a:lnTo>
                <a:lnTo>
                  <a:pt x="202" y="47208"/>
                </a:lnTo>
                <a:lnTo>
                  <a:pt x="152" y="47865"/>
                </a:lnTo>
                <a:lnTo>
                  <a:pt x="101" y="48535"/>
                </a:lnTo>
                <a:lnTo>
                  <a:pt x="63" y="49192"/>
                </a:lnTo>
                <a:lnTo>
                  <a:pt x="38" y="49861"/>
                </a:lnTo>
                <a:lnTo>
                  <a:pt x="13" y="50518"/>
                </a:lnTo>
                <a:lnTo>
                  <a:pt x="0" y="51188"/>
                </a:lnTo>
                <a:lnTo>
                  <a:pt x="0" y="51857"/>
                </a:lnTo>
                <a:lnTo>
                  <a:pt x="0" y="52527"/>
                </a:lnTo>
                <a:lnTo>
                  <a:pt x="13" y="53196"/>
                </a:lnTo>
                <a:lnTo>
                  <a:pt x="38" y="53866"/>
                </a:lnTo>
                <a:lnTo>
                  <a:pt x="63" y="54523"/>
                </a:lnTo>
                <a:lnTo>
                  <a:pt x="101" y="55192"/>
                </a:lnTo>
                <a:lnTo>
                  <a:pt x="152" y="55849"/>
                </a:lnTo>
                <a:lnTo>
                  <a:pt x="202" y="56506"/>
                </a:lnTo>
                <a:lnTo>
                  <a:pt x="266" y="57163"/>
                </a:lnTo>
                <a:lnTo>
                  <a:pt x="341" y="57820"/>
                </a:lnTo>
                <a:lnTo>
                  <a:pt x="417" y="58464"/>
                </a:lnTo>
                <a:lnTo>
                  <a:pt x="506" y="59108"/>
                </a:lnTo>
                <a:lnTo>
                  <a:pt x="594" y="59752"/>
                </a:lnTo>
                <a:lnTo>
                  <a:pt x="695" y="60397"/>
                </a:lnTo>
                <a:lnTo>
                  <a:pt x="809" y="61041"/>
                </a:lnTo>
                <a:lnTo>
                  <a:pt x="922" y="61673"/>
                </a:lnTo>
                <a:lnTo>
                  <a:pt x="1049" y="62304"/>
                </a:lnTo>
                <a:lnTo>
                  <a:pt x="1188" y="62936"/>
                </a:lnTo>
                <a:lnTo>
                  <a:pt x="1327" y="63568"/>
                </a:lnTo>
                <a:lnTo>
                  <a:pt x="1478" y="64199"/>
                </a:lnTo>
                <a:lnTo>
                  <a:pt x="1630" y="64818"/>
                </a:lnTo>
                <a:lnTo>
                  <a:pt x="1794" y="65437"/>
                </a:lnTo>
                <a:lnTo>
                  <a:pt x="1971" y="66056"/>
                </a:lnTo>
                <a:lnTo>
                  <a:pt x="2148" y="66675"/>
                </a:lnTo>
                <a:lnTo>
                  <a:pt x="2325" y="67282"/>
                </a:lnTo>
                <a:lnTo>
                  <a:pt x="2527" y="67888"/>
                </a:lnTo>
                <a:lnTo>
                  <a:pt x="2729" y="68494"/>
                </a:lnTo>
                <a:lnTo>
                  <a:pt x="2931" y="69088"/>
                </a:lnTo>
                <a:lnTo>
                  <a:pt x="3146" y="69694"/>
                </a:lnTo>
                <a:lnTo>
                  <a:pt x="3373" y="70288"/>
                </a:lnTo>
                <a:lnTo>
                  <a:pt x="3601" y="70869"/>
                </a:lnTo>
                <a:lnTo>
                  <a:pt x="3828" y="71463"/>
                </a:lnTo>
                <a:lnTo>
                  <a:pt x="4068" y="72044"/>
                </a:lnTo>
                <a:lnTo>
                  <a:pt x="4321" y="72625"/>
                </a:lnTo>
                <a:lnTo>
                  <a:pt x="4586" y="73194"/>
                </a:lnTo>
                <a:lnTo>
                  <a:pt x="4839" y="73775"/>
                </a:lnTo>
                <a:lnTo>
                  <a:pt x="5117" y="74343"/>
                </a:lnTo>
                <a:lnTo>
                  <a:pt x="5395" y="74912"/>
                </a:lnTo>
                <a:lnTo>
                  <a:pt x="5673" y="75467"/>
                </a:lnTo>
                <a:lnTo>
                  <a:pt x="5963" y="76023"/>
                </a:lnTo>
                <a:lnTo>
                  <a:pt x="6254" y="76579"/>
                </a:lnTo>
                <a:lnTo>
                  <a:pt x="6557" y="77122"/>
                </a:lnTo>
                <a:lnTo>
                  <a:pt x="6873" y="77666"/>
                </a:lnTo>
                <a:lnTo>
                  <a:pt x="7189" y="78209"/>
                </a:lnTo>
                <a:lnTo>
                  <a:pt x="7505" y="78752"/>
                </a:lnTo>
                <a:lnTo>
                  <a:pt x="8174" y="79813"/>
                </a:lnTo>
                <a:lnTo>
                  <a:pt x="8856" y="80849"/>
                </a:lnTo>
                <a:lnTo>
                  <a:pt x="9564" y="81872"/>
                </a:lnTo>
                <a:lnTo>
                  <a:pt x="10297" y="82883"/>
                </a:lnTo>
                <a:lnTo>
                  <a:pt x="11055" y="83868"/>
                </a:lnTo>
                <a:lnTo>
                  <a:pt x="11838" y="84841"/>
                </a:lnTo>
                <a:lnTo>
                  <a:pt x="12646" y="85788"/>
                </a:lnTo>
                <a:lnTo>
                  <a:pt x="13468" y="86723"/>
                </a:lnTo>
                <a:lnTo>
                  <a:pt x="14314" y="87633"/>
                </a:lnTo>
                <a:lnTo>
                  <a:pt x="15186" y="88530"/>
                </a:lnTo>
                <a:lnTo>
                  <a:pt x="16083" y="89401"/>
                </a:lnTo>
                <a:lnTo>
                  <a:pt x="16992" y="90248"/>
                </a:lnTo>
                <a:lnTo>
                  <a:pt x="17915" y="91069"/>
                </a:lnTo>
                <a:lnTo>
                  <a:pt x="18875" y="91877"/>
                </a:lnTo>
                <a:lnTo>
                  <a:pt x="19835" y="92660"/>
                </a:lnTo>
                <a:lnTo>
                  <a:pt x="20833" y="93418"/>
                </a:lnTo>
                <a:lnTo>
                  <a:pt x="21831" y="94151"/>
                </a:lnTo>
                <a:lnTo>
                  <a:pt x="22867" y="94859"/>
                </a:lnTo>
                <a:lnTo>
                  <a:pt x="23903" y="95541"/>
                </a:lnTo>
                <a:lnTo>
                  <a:pt x="24964" y="96210"/>
                </a:lnTo>
                <a:lnTo>
                  <a:pt x="26051" y="96842"/>
                </a:lnTo>
                <a:lnTo>
                  <a:pt x="26594" y="97158"/>
                </a:lnTo>
                <a:lnTo>
                  <a:pt x="27137" y="97461"/>
                </a:lnTo>
                <a:lnTo>
                  <a:pt x="27693" y="97751"/>
                </a:lnTo>
                <a:lnTo>
                  <a:pt x="28249" y="98042"/>
                </a:lnTo>
                <a:lnTo>
                  <a:pt x="28805" y="98320"/>
                </a:lnTo>
                <a:lnTo>
                  <a:pt x="29373" y="98598"/>
                </a:lnTo>
                <a:lnTo>
                  <a:pt x="29942" y="98876"/>
                </a:lnTo>
                <a:lnTo>
                  <a:pt x="30510" y="99128"/>
                </a:lnTo>
                <a:lnTo>
                  <a:pt x="31092" y="99394"/>
                </a:lnTo>
                <a:lnTo>
                  <a:pt x="31673" y="99634"/>
                </a:lnTo>
                <a:lnTo>
                  <a:pt x="32254" y="99886"/>
                </a:lnTo>
                <a:lnTo>
                  <a:pt x="32848" y="100114"/>
                </a:lnTo>
                <a:lnTo>
                  <a:pt x="33429" y="100341"/>
                </a:lnTo>
                <a:lnTo>
                  <a:pt x="34023" y="100568"/>
                </a:lnTo>
                <a:lnTo>
                  <a:pt x="34629" y="100783"/>
                </a:lnTo>
                <a:lnTo>
                  <a:pt x="35223" y="100985"/>
                </a:lnTo>
                <a:lnTo>
                  <a:pt x="35829" y="101187"/>
                </a:lnTo>
                <a:lnTo>
                  <a:pt x="36436" y="101377"/>
                </a:lnTo>
                <a:lnTo>
                  <a:pt x="37042" y="101566"/>
                </a:lnTo>
                <a:lnTo>
                  <a:pt x="37661" y="101743"/>
                </a:lnTo>
                <a:lnTo>
                  <a:pt x="38280" y="101920"/>
                </a:lnTo>
                <a:lnTo>
                  <a:pt x="38899" y="102084"/>
                </a:lnTo>
                <a:lnTo>
                  <a:pt x="39518" y="102236"/>
                </a:lnTo>
                <a:lnTo>
                  <a:pt x="40150" y="102388"/>
                </a:lnTo>
                <a:lnTo>
                  <a:pt x="40769" y="102527"/>
                </a:lnTo>
                <a:lnTo>
                  <a:pt x="41401" y="102665"/>
                </a:lnTo>
                <a:lnTo>
                  <a:pt x="42045" y="102792"/>
                </a:lnTo>
                <a:lnTo>
                  <a:pt x="42677" y="102906"/>
                </a:lnTo>
                <a:lnTo>
                  <a:pt x="43321" y="103019"/>
                </a:lnTo>
                <a:lnTo>
                  <a:pt x="43965" y="103120"/>
                </a:lnTo>
                <a:lnTo>
                  <a:pt x="44610" y="103209"/>
                </a:lnTo>
                <a:lnTo>
                  <a:pt x="45254" y="103297"/>
                </a:lnTo>
                <a:lnTo>
                  <a:pt x="45898" y="103373"/>
                </a:lnTo>
                <a:lnTo>
                  <a:pt x="46555" y="103449"/>
                </a:lnTo>
                <a:lnTo>
                  <a:pt x="47212" y="103512"/>
                </a:lnTo>
                <a:lnTo>
                  <a:pt x="47869" y="103562"/>
                </a:lnTo>
                <a:lnTo>
                  <a:pt x="48526" y="103613"/>
                </a:lnTo>
                <a:lnTo>
                  <a:pt x="49183" y="103651"/>
                </a:lnTo>
                <a:lnTo>
                  <a:pt x="49852" y="103676"/>
                </a:lnTo>
                <a:lnTo>
                  <a:pt x="50522" y="103701"/>
                </a:lnTo>
                <a:lnTo>
                  <a:pt x="51192" y="103714"/>
                </a:lnTo>
                <a:lnTo>
                  <a:pt x="52531" y="103714"/>
                </a:lnTo>
                <a:lnTo>
                  <a:pt x="53200" y="103701"/>
                </a:lnTo>
                <a:lnTo>
                  <a:pt x="53857" y="103676"/>
                </a:lnTo>
                <a:lnTo>
                  <a:pt x="54527" y="103651"/>
                </a:lnTo>
                <a:lnTo>
                  <a:pt x="55184" y="103613"/>
                </a:lnTo>
                <a:lnTo>
                  <a:pt x="55853" y="103562"/>
                </a:lnTo>
                <a:lnTo>
                  <a:pt x="56510" y="103512"/>
                </a:lnTo>
                <a:lnTo>
                  <a:pt x="57155" y="103449"/>
                </a:lnTo>
                <a:lnTo>
                  <a:pt x="57812" y="103373"/>
                </a:lnTo>
                <a:lnTo>
                  <a:pt x="58456" y="103297"/>
                </a:lnTo>
                <a:lnTo>
                  <a:pt x="59113" y="103209"/>
                </a:lnTo>
                <a:lnTo>
                  <a:pt x="59757" y="103120"/>
                </a:lnTo>
                <a:lnTo>
                  <a:pt x="60402" y="103019"/>
                </a:lnTo>
                <a:lnTo>
                  <a:pt x="61033" y="102906"/>
                </a:lnTo>
                <a:lnTo>
                  <a:pt x="61678" y="102792"/>
                </a:lnTo>
                <a:lnTo>
                  <a:pt x="62309" y="102665"/>
                </a:lnTo>
                <a:lnTo>
                  <a:pt x="62941" y="102527"/>
                </a:lnTo>
                <a:lnTo>
                  <a:pt x="63573" y="102388"/>
                </a:lnTo>
                <a:lnTo>
                  <a:pt x="64192" y="102236"/>
                </a:lnTo>
                <a:lnTo>
                  <a:pt x="64823" y="102084"/>
                </a:lnTo>
                <a:lnTo>
                  <a:pt x="65442" y="101920"/>
                </a:lnTo>
                <a:lnTo>
                  <a:pt x="66049" y="101743"/>
                </a:lnTo>
                <a:lnTo>
                  <a:pt x="66668" y="101566"/>
                </a:lnTo>
                <a:lnTo>
                  <a:pt x="67274" y="101377"/>
                </a:lnTo>
                <a:lnTo>
                  <a:pt x="67881" y="101187"/>
                </a:lnTo>
                <a:lnTo>
                  <a:pt x="68487" y="100985"/>
                </a:lnTo>
                <a:lnTo>
                  <a:pt x="69094" y="100783"/>
                </a:lnTo>
                <a:lnTo>
                  <a:pt x="69687" y="100568"/>
                </a:lnTo>
                <a:lnTo>
                  <a:pt x="70281" y="100341"/>
                </a:lnTo>
                <a:lnTo>
                  <a:pt x="70875" y="100114"/>
                </a:lnTo>
                <a:lnTo>
                  <a:pt x="71456" y="99886"/>
                </a:lnTo>
                <a:lnTo>
                  <a:pt x="72037" y="99634"/>
                </a:lnTo>
                <a:lnTo>
                  <a:pt x="72618" y="99394"/>
                </a:lnTo>
                <a:lnTo>
                  <a:pt x="73199" y="99128"/>
                </a:lnTo>
                <a:lnTo>
                  <a:pt x="73768" y="98876"/>
                </a:lnTo>
                <a:lnTo>
                  <a:pt x="74336" y="98598"/>
                </a:lnTo>
                <a:lnTo>
                  <a:pt x="74905" y="98320"/>
                </a:lnTo>
                <a:lnTo>
                  <a:pt x="75461" y="98042"/>
                </a:lnTo>
                <a:lnTo>
                  <a:pt x="76029" y="97751"/>
                </a:lnTo>
                <a:lnTo>
                  <a:pt x="76573" y="97461"/>
                </a:lnTo>
                <a:lnTo>
                  <a:pt x="77129" y="97158"/>
                </a:lnTo>
                <a:lnTo>
                  <a:pt x="77672" y="96842"/>
                </a:lnTo>
                <a:lnTo>
                  <a:pt x="78746" y="96210"/>
                </a:lnTo>
                <a:lnTo>
                  <a:pt x="79807" y="95541"/>
                </a:lnTo>
                <a:lnTo>
                  <a:pt x="80855" y="94859"/>
                </a:lnTo>
                <a:lnTo>
                  <a:pt x="81879" y="94151"/>
                </a:lnTo>
                <a:lnTo>
                  <a:pt x="82889" y="93418"/>
                </a:lnTo>
                <a:lnTo>
                  <a:pt x="83875" y="92660"/>
                </a:lnTo>
                <a:lnTo>
                  <a:pt x="84848" y="91877"/>
                </a:lnTo>
                <a:lnTo>
                  <a:pt x="85795" y="91069"/>
                </a:lnTo>
                <a:lnTo>
                  <a:pt x="86730" y="90248"/>
                </a:lnTo>
                <a:lnTo>
                  <a:pt x="87640" y="89401"/>
                </a:lnTo>
                <a:lnTo>
                  <a:pt x="88524" y="88530"/>
                </a:lnTo>
                <a:lnTo>
                  <a:pt x="89396" y="87633"/>
                </a:lnTo>
                <a:lnTo>
                  <a:pt x="90242" y="86723"/>
                </a:lnTo>
                <a:lnTo>
                  <a:pt x="91076" y="85788"/>
                </a:lnTo>
                <a:lnTo>
                  <a:pt x="91872" y="84841"/>
                </a:lnTo>
                <a:lnTo>
                  <a:pt x="92655" y="83868"/>
                </a:lnTo>
                <a:lnTo>
                  <a:pt x="93413" y="82883"/>
                </a:lnTo>
                <a:lnTo>
                  <a:pt x="94146" y="81872"/>
                </a:lnTo>
                <a:lnTo>
                  <a:pt x="94853" y="80849"/>
                </a:lnTo>
                <a:lnTo>
                  <a:pt x="95548" y="79813"/>
                </a:lnTo>
                <a:lnTo>
                  <a:pt x="96205" y="78752"/>
                </a:lnTo>
                <a:lnTo>
                  <a:pt x="96850" y="77666"/>
                </a:lnTo>
                <a:lnTo>
                  <a:pt x="97153" y="77122"/>
                </a:lnTo>
                <a:lnTo>
                  <a:pt x="97456" y="76579"/>
                </a:lnTo>
                <a:lnTo>
                  <a:pt x="97759" y="76023"/>
                </a:lnTo>
                <a:lnTo>
                  <a:pt x="98037" y="75467"/>
                </a:lnTo>
                <a:lnTo>
                  <a:pt x="98328" y="74912"/>
                </a:lnTo>
                <a:lnTo>
                  <a:pt x="98606" y="74343"/>
                </a:lnTo>
                <a:lnTo>
                  <a:pt x="98871" y="73775"/>
                </a:lnTo>
                <a:lnTo>
                  <a:pt x="99136" y="73194"/>
                </a:lnTo>
                <a:lnTo>
                  <a:pt x="99389" y="72625"/>
                </a:lnTo>
                <a:lnTo>
                  <a:pt x="99642" y="72044"/>
                </a:lnTo>
                <a:lnTo>
                  <a:pt x="99882" y="71463"/>
                </a:lnTo>
                <a:lnTo>
                  <a:pt x="100122" y="70869"/>
                </a:lnTo>
                <a:lnTo>
                  <a:pt x="100349" y="70288"/>
                </a:lnTo>
                <a:lnTo>
                  <a:pt x="100564" y="69694"/>
                </a:lnTo>
                <a:lnTo>
                  <a:pt x="100779" y="69088"/>
                </a:lnTo>
                <a:lnTo>
                  <a:pt x="100993" y="68494"/>
                </a:lnTo>
                <a:lnTo>
                  <a:pt x="101196" y="67888"/>
                </a:lnTo>
                <a:lnTo>
                  <a:pt x="101385" y="67282"/>
                </a:lnTo>
                <a:lnTo>
                  <a:pt x="101575" y="66675"/>
                </a:lnTo>
                <a:lnTo>
                  <a:pt x="101751" y="66056"/>
                </a:lnTo>
                <a:lnTo>
                  <a:pt x="101916" y="65437"/>
                </a:lnTo>
                <a:lnTo>
                  <a:pt x="102080" y="64818"/>
                </a:lnTo>
                <a:lnTo>
                  <a:pt x="102244" y="64199"/>
                </a:lnTo>
                <a:lnTo>
                  <a:pt x="102383" y="63568"/>
                </a:lnTo>
                <a:lnTo>
                  <a:pt x="102535" y="62936"/>
                </a:lnTo>
                <a:lnTo>
                  <a:pt x="102661" y="62304"/>
                </a:lnTo>
                <a:lnTo>
                  <a:pt x="102787" y="61673"/>
                </a:lnTo>
                <a:lnTo>
                  <a:pt x="102901" y="61041"/>
                </a:lnTo>
                <a:lnTo>
                  <a:pt x="103015" y="60397"/>
                </a:lnTo>
                <a:lnTo>
                  <a:pt x="103116" y="59752"/>
                </a:lnTo>
                <a:lnTo>
                  <a:pt x="103217" y="59108"/>
                </a:lnTo>
                <a:lnTo>
                  <a:pt x="103305" y="58464"/>
                </a:lnTo>
                <a:lnTo>
                  <a:pt x="103381" y="57820"/>
                </a:lnTo>
                <a:lnTo>
                  <a:pt x="103444" y="57163"/>
                </a:lnTo>
                <a:lnTo>
                  <a:pt x="103508" y="56506"/>
                </a:lnTo>
                <a:lnTo>
                  <a:pt x="103571" y="55849"/>
                </a:lnTo>
                <a:lnTo>
                  <a:pt x="103609" y="55192"/>
                </a:lnTo>
                <a:lnTo>
                  <a:pt x="103646" y="54523"/>
                </a:lnTo>
                <a:lnTo>
                  <a:pt x="103672" y="53866"/>
                </a:lnTo>
                <a:lnTo>
                  <a:pt x="103697" y="53196"/>
                </a:lnTo>
                <a:lnTo>
                  <a:pt x="103710" y="52527"/>
                </a:lnTo>
                <a:lnTo>
                  <a:pt x="103710" y="51857"/>
                </a:lnTo>
                <a:lnTo>
                  <a:pt x="103710" y="51188"/>
                </a:lnTo>
                <a:lnTo>
                  <a:pt x="103697" y="50518"/>
                </a:lnTo>
                <a:lnTo>
                  <a:pt x="103672" y="49861"/>
                </a:lnTo>
                <a:lnTo>
                  <a:pt x="103646" y="49192"/>
                </a:lnTo>
                <a:lnTo>
                  <a:pt x="103609" y="48535"/>
                </a:lnTo>
                <a:lnTo>
                  <a:pt x="103571" y="47865"/>
                </a:lnTo>
                <a:lnTo>
                  <a:pt x="103508" y="47208"/>
                </a:lnTo>
                <a:lnTo>
                  <a:pt x="103444" y="46564"/>
                </a:lnTo>
                <a:lnTo>
                  <a:pt x="103381" y="45907"/>
                </a:lnTo>
                <a:lnTo>
                  <a:pt x="103305" y="45250"/>
                </a:lnTo>
                <a:lnTo>
                  <a:pt x="103217" y="44606"/>
                </a:lnTo>
                <a:lnTo>
                  <a:pt x="103116" y="43962"/>
                </a:lnTo>
                <a:lnTo>
                  <a:pt x="103015" y="43317"/>
                </a:lnTo>
                <a:lnTo>
                  <a:pt x="102901" y="42686"/>
                </a:lnTo>
                <a:lnTo>
                  <a:pt x="102787" y="42042"/>
                </a:lnTo>
                <a:lnTo>
                  <a:pt x="102661" y="41410"/>
                </a:lnTo>
                <a:lnTo>
                  <a:pt x="102535" y="40778"/>
                </a:lnTo>
                <a:lnTo>
                  <a:pt x="102383" y="40147"/>
                </a:lnTo>
                <a:lnTo>
                  <a:pt x="102244" y="39528"/>
                </a:lnTo>
                <a:lnTo>
                  <a:pt x="102080" y="38896"/>
                </a:lnTo>
                <a:lnTo>
                  <a:pt x="101916" y="38277"/>
                </a:lnTo>
                <a:lnTo>
                  <a:pt x="101751" y="37658"/>
                </a:lnTo>
                <a:lnTo>
                  <a:pt x="101575" y="37052"/>
                </a:lnTo>
                <a:lnTo>
                  <a:pt x="101385" y="36445"/>
                </a:lnTo>
                <a:lnTo>
                  <a:pt x="101196" y="35826"/>
                </a:lnTo>
                <a:lnTo>
                  <a:pt x="100993" y="35233"/>
                </a:lnTo>
                <a:lnTo>
                  <a:pt x="100779" y="34626"/>
                </a:lnTo>
                <a:lnTo>
                  <a:pt x="100564" y="34032"/>
                </a:lnTo>
                <a:lnTo>
                  <a:pt x="100349" y="33439"/>
                </a:lnTo>
                <a:lnTo>
                  <a:pt x="100122" y="32845"/>
                </a:lnTo>
                <a:lnTo>
                  <a:pt x="99882" y="32264"/>
                </a:lnTo>
                <a:lnTo>
                  <a:pt x="99642" y="31670"/>
                </a:lnTo>
                <a:lnTo>
                  <a:pt x="99389" y="31102"/>
                </a:lnTo>
                <a:lnTo>
                  <a:pt x="99136" y="30521"/>
                </a:lnTo>
                <a:lnTo>
                  <a:pt x="98871" y="29952"/>
                </a:lnTo>
                <a:lnTo>
                  <a:pt x="98606" y="29384"/>
                </a:lnTo>
                <a:lnTo>
                  <a:pt x="98328" y="28815"/>
                </a:lnTo>
                <a:lnTo>
                  <a:pt x="98037" y="28247"/>
                </a:lnTo>
                <a:lnTo>
                  <a:pt x="97759" y="27691"/>
                </a:lnTo>
                <a:lnTo>
                  <a:pt x="97456" y="27148"/>
                </a:lnTo>
                <a:lnTo>
                  <a:pt x="97153" y="26592"/>
                </a:lnTo>
                <a:lnTo>
                  <a:pt x="96850" y="26049"/>
                </a:lnTo>
                <a:lnTo>
                  <a:pt x="96205" y="24975"/>
                </a:lnTo>
                <a:lnTo>
                  <a:pt x="95548" y="23914"/>
                </a:lnTo>
                <a:lnTo>
                  <a:pt x="94853" y="22865"/>
                </a:lnTo>
                <a:lnTo>
                  <a:pt x="94146" y="21842"/>
                </a:lnTo>
                <a:lnTo>
                  <a:pt x="93413" y="20831"/>
                </a:lnTo>
                <a:lnTo>
                  <a:pt x="92655" y="19846"/>
                </a:lnTo>
                <a:lnTo>
                  <a:pt x="91872" y="18873"/>
                </a:lnTo>
                <a:lnTo>
                  <a:pt x="91076" y="17926"/>
                </a:lnTo>
                <a:lnTo>
                  <a:pt x="90242" y="16991"/>
                </a:lnTo>
                <a:lnTo>
                  <a:pt x="89396" y="16081"/>
                </a:lnTo>
                <a:lnTo>
                  <a:pt x="88524" y="15197"/>
                </a:lnTo>
                <a:lnTo>
                  <a:pt x="87640" y="14326"/>
                </a:lnTo>
                <a:lnTo>
                  <a:pt x="86730" y="13479"/>
                </a:lnTo>
                <a:lnTo>
                  <a:pt x="85795" y="12645"/>
                </a:lnTo>
                <a:lnTo>
                  <a:pt x="84848" y="11850"/>
                </a:lnTo>
                <a:lnTo>
                  <a:pt x="83875" y="11066"/>
                </a:lnTo>
                <a:lnTo>
                  <a:pt x="82889" y="10308"/>
                </a:lnTo>
                <a:lnTo>
                  <a:pt x="81879" y="9576"/>
                </a:lnTo>
                <a:lnTo>
                  <a:pt x="80855" y="8856"/>
                </a:lnTo>
                <a:lnTo>
                  <a:pt x="79807" y="8173"/>
                </a:lnTo>
                <a:lnTo>
                  <a:pt x="78746" y="7517"/>
                </a:lnTo>
                <a:lnTo>
                  <a:pt x="77672" y="6872"/>
                </a:lnTo>
                <a:lnTo>
                  <a:pt x="77129" y="6569"/>
                </a:lnTo>
                <a:lnTo>
                  <a:pt x="76573" y="6266"/>
                </a:lnTo>
                <a:lnTo>
                  <a:pt x="76029" y="5963"/>
                </a:lnTo>
                <a:lnTo>
                  <a:pt x="75461" y="5672"/>
                </a:lnTo>
                <a:lnTo>
                  <a:pt x="74905" y="5394"/>
                </a:lnTo>
                <a:lnTo>
                  <a:pt x="74336" y="5116"/>
                </a:lnTo>
                <a:lnTo>
                  <a:pt x="73768" y="4851"/>
                </a:lnTo>
                <a:lnTo>
                  <a:pt x="73199" y="4586"/>
                </a:lnTo>
                <a:lnTo>
                  <a:pt x="72618" y="4333"/>
                </a:lnTo>
                <a:lnTo>
                  <a:pt x="72037" y="4080"/>
                </a:lnTo>
                <a:lnTo>
                  <a:pt x="71456" y="3840"/>
                </a:lnTo>
                <a:lnTo>
                  <a:pt x="70875" y="3600"/>
                </a:lnTo>
                <a:lnTo>
                  <a:pt x="70281" y="3373"/>
                </a:lnTo>
                <a:lnTo>
                  <a:pt x="69687" y="3146"/>
                </a:lnTo>
                <a:lnTo>
                  <a:pt x="69094" y="2931"/>
                </a:lnTo>
                <a:lnTo>
                  <a:pt x="68487" y="2729"/>
                </a:lnTo>
                <a:lnTo>
                  <a:pt x="67881" y="2527"/>
                </a:lnTo>
                <a:lnTo>
                  <a:pt x="67274" y="2337"/>
                </a:lnTo>
                <a:lnTo>
                  <a:pt x="66668" y="2148"/>
                </a:lnTo>
                <a:lnTo>
                  <a:pt x="66049" y="1971"/>
                </a:lnTo>
                <a:lnTo>
                  <a:pt x="65442" y="1807"/>
                </a:lnTo>
                <a:lnTo>
                  <a:pt x="64823" y="1642"/>
                </a:lnTo>
                <a:lnTo>
                  <a:pt x="64192" y="1478"/>
                </a:lnTo>
                <a:lnTo>
                  <a:pt x="63573" y="1339"/>
                </a:lnTo>
                <a:lnTo>
                  <a:pt x="62941" y="1188"/>
                </a:lnTo>
                <a:lnTo>
                  <a:pt x="62309" y="1061"/>
                </a:lnTo>
                <a:lnTo>
                  <a:pt x="61678" y="935"/>
                </a:lnTo>
                <a:lnTo>
                  <a:pt x="61033" y="821"/>
                </a:lnTo>
                <a:lnTo>
                  <a:pt x="60402" y="708"/>
                </a:lnTo>
                <a:lnTo>
                  <a:pt x="59757" y="607"/>
                </a:lnTo>
                <a:lnTo>
                  <a:pt x="59113" y="505"/>
                </a:lnTo>
                <a:lnTo>
                  <a:pt x="58456" y="417"/>
                </a:lnTo>
                <a:lnTo>
                  <a:pt x="57812" y="341"/>
                </a:lnTo>
                <a:lnTo>
                  <a:pt x="57155" y="278"/>
                </a:lnTo>
                <a:lnTo>
                  <a:pt x="56510" y="215"/>
                </a:lnTo>
                <a:lnTo>
                  <a:pt x="55853" y="152"/>
                </a:lnTo>
                <a:lnTo>
                  <a:pt x="55184" y="114"/>
                </a:lnTo>
                <a:lnTo>
                  <a:pt x="54527" y="76"/>
                </a:lnTo>
                <a:lnTo>
                  <a:pt x="53857" y="38"/>
                </a:lnTo>
                <a:lnTo>
                  <a:pt x="53200" y="25"/>
                </a:lnTo>
                <a:lnTo>
                  <a:pt x="52531" y="13"/>
                </a:lnTo>
                <a:lnTo>
                  <a:pt x="51861" y="0"/>
                </a:ln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14;p48">
            <a:extLst>
              <a:ext uri="{FF2B5EF4-FFF2-40B4-BE49-F238E27FC236}">
                <a16:creationId xmlns:a16="http://schemas.microsoft.com/office/drawing/2014/main" id="{20427783-46D8-4F67-CE46-07928C5DD0A4}"/>
              </a:ext>
            </a:extLst>
          </p:cNvPr>
          <p:cNvSpPr txBox="1">
            <a:spLocks/>
          </p:cNvSpPr>
          <p:nvPr/>
        </p:nvSpPr>
        <p:spPr>
          <a:xfrm>
            <a:off x="4797071" y="4402911"/>
            <a:ext cx="2305500" cy="413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Poiret One"/>
              <a:buNone/>
              <a:defRPr sz="2000" b="1" i="0" u="none" strike="noStrike" cap="none">
                <a:solidFill>
                  <a:schemeClr val="dk1"/>
                </a:solidFill>
                <a:latin typeface="Poiret One"/>
                <a:ea typeface="Poiret One"/>
                <a:cs typeface="Poiret One"/>
                <a:sym typeface="Poiret One"/>
              </a:defRPr>
            </a:lvl1pPr>
            <a:lvl2pPr marR="0" lvl="1"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r>
              <a:rPr lang="en-ID"/>
              <a:t>HERVIN DWI A</a:t>
            </a:r>
          </a:p>
        </p:txBody>
      </p:sp>
      <p:grpSp>
        <p:nvGrpSpPr>
          <p:cNvPr id="25" name="Google Shape;328;p48">
            <a:extLst>
              <a:ext uri="{FF2B5EF4-FFF2-40B4-BE49-F238E27FC236}">
                <a16:creationId xmlns:a16="http://schemas.microsoft.com/office/drawing/2014/main" id="{6E5E7DF1-545A-A37B-C77E-C769FB85E00B}"/>
              </a:ext>
            </a:extLst>
          </p:cNvPr>
          <p:cNvGrpSpPr/>
          <p:nvPr/>
        </p:nvGrpSpPr>
        <p:grpSpPr>
          <a:xfrm>
            <a:off x="5867406" y="3889378"/>
            <a:ext cx="164829" cy="397626"/>
            <a:chOff x="4444536" y="2965201"/>
            <a:chExt cx="254995" cy="615140"/>
          </a:xfrm>
        </p:grpSpPr>
        <p:sp>
          <p:nvSpPr>
            <p:cNvPr id="26" name="Google Shape;329;p48">
              <a:extLst>
                <a:ext uri="{FF2B5EF4-FFF2-40B4-BE49-F238E27FC236}">
                  <a16:creationId xmlns:a16="http://schemas.microsoft.com/office/drawing/2014/main" id="{B51397D4-F037-2040-EBB6-069D7DA614DA}"/>
                </a:ext>
              </a:extLst>
            </p:cNvPr>
            <p:cNvSpPr/>
            <p:nvPr/>
          </p:nvSpPr>
          <p:spPr>
            <a:xfrm rot="10800000">
              <a:off x="4580827" y="3124739"/>
              <a:ext cx="118704" cy="357566"/>
            </a:xfrm>
            <a:custGeom>
              <a:avLst/>
              <a:gdLst/>
              <a:ahLst/>
              <a:cxnLst/>
              <a:rect l="l" t="t" r="r" b="b"/>
              <a:pathLst>
                <a:path w="13215" h="39807" extrusionOk="0">
                  <a:moveTo>
                    <a:pt x="9766" y="24129"/>
                  </a:moveTo>
                  <a:lnTo>
                    <a:pt x="9867" y="24142"/>
                  </a:lnTo>
                  <a:lnTo>
                    <a:pt x="9968" y="24167"/>
                  </a:lnTo>
                  <a:lnTo>
                    <a:pt x="10069" y="24217"/>
                  </a:lnTo>
                  <a:lnTo>
                    <a:pt x="10183" y="24268"/>
                  </a:lnTo>
                  <a:lnTo>
                    <a:pt x="10296" y="24344"/>
                  </a:lnTo>
                  <a:lnTo>
                    <a:pt x="10536" y="24533"/>
                  </a:lnTo>
                  <a:lnTo>
                    <a:pt x="10777" y="24761"/>
                  </a:lnTo>
                  <a:lnTo>
                    <a:pt x="10991" y="24988"/>
                  </a:lnTo>
                  <a:lnTo>
                    <a:pt x="11181" y="25241"/>
                  </a:lnTo>
                  <a:lnTo>
                    <a:pt x="11345" y="25493"/>
                  </a:lnTo>
                  <a:lnTo>
                    <a:pt x="11484" y="25759"/>
                  </a:lnTo>
                  <a:lnTo>
                    <a:pt x="11598" y="26024"/>
                  </a:lnTo>
                  <a:lnTo>
                    <a:pt x="11686" y="26302"/>
                  </a:lnTo>
                  <a:lnTo>
                    <a:pt x="11762" y="26580"/>
                  </a:lnTo>
                  <a:lnTo>
                    <a:pt x="11812" y="26870"/>
                  </a:lnTo>
                  <a:lnTo>
                    <a:pt x="11838" y="27161"/>
                  </a:lnTo>
                  <a:lnTo>
                    <a:pt x="11850" y="27451"/>
                  </a:lnTo>
                  <a:lnTo>
                    <a:pt x="11850" y="27755"/>
                  </a:lnTo>
                  <a:lnTo>
                    <a:pt x="11838" y="28045"/>
                  </a:lnTo>
                  <a:lnTo>
                    <a:pt x="11812" y="28348"/>
                  </a:lnTo>
                  <a:lnTo>
                    <a:pt x="11775" y="28639"/>
                  </a:lnTo>
                  <a:lnTo>
                    <a:pt x="11737" y="28942"/>
                  </a:lnTo>
                  <a:lnTo>
                    <a:pt x="11610" y="29586"/>
                  </a:lnTo>
                  <a:lnTo>
                    <a:pt x="11471" y="30218"/>
                  </a:lnTo>
                  <a:lnTo>
                    <a:pt x="11307" y="30824"/>
                  </a:lnTo>
                  <a:lnTo>
                    <a:pt x="11118" y="31431"/>
                  </a:lnTo>
                  <a:lnTo>
                    <a:pt x="10903" y="32024"/>
                  </a:lnTo>
                  <a:lnTo>
                    <a:pt x="10663" y="32606"/>
                  </a:lnTo>
                  <a:lnTo>
                    <a:pt x="10385" y="33174"/>
                  </a:lnTo>
                  <a:lnTo>
                    <a:pt x="10094" y="33717"/>
                  </a:lnTo>
                  <a:lnTo>
                    <a:pt x="9778" y="34260"/>
                  </a:lnTo>
                  <a:lnTo>
                    <a:pt x="9437" y="34778"/>
                  </a:lnTo>
                  <a:lnTo>
                    <a:pt x="9071" y="35284"/>
                  </a:lnTo>
                  <a:lnTo>
                    <a:pt x="8679" y="35776"/>
                  </a:lnTo>
                  <a:lnTo>
                    <a:pt x="8250" y="36256"/>
                  </a:lnTo>
                  <a:lnTo>
                    <a:pt x="7808" y="36724"/>
                  </a:lnTo>
                  <a:lnTo>
                    <a:pt x="7328" y="37166"/>
                  </a:lnTo>
                  <a:lnTo>
                    <a:pt x="6835" y="37595"/>
                  </a:lnTo>
                  <a:lnTo>
                    <a:pt x="6620" y="37760"/>
                  </a:lnTo>
                  <a:lnTo>
                    <a:pt x="6405" y="37924"/>
                  </a:lnTo>
                  <a:lnTo>
                    <a:pt x="6178" y="38075"/>
                  </a:lnTo>
                  <a:lnTo>
                    <a:pt x="5950" y="38214"/>
                  </a:lnTo>
                  <a:lnTo>
                    <a:pt x="5685" y="38366"/>
                  </a:lnTo>
                  <a:lnTo>
                    <a:pt x="5420" y="38492"/>
                  </a:lnTo>
                  <a:lnTo>
                    <a:pt x="5167" y="38606"/>
                  </a:lnTo>
                  <a:lnTo>
                    <a:pt x="4915" y="38707"/>
                  </a:lnTo>
                  <a:lnTo>
                    <a:pt x="4662" y="38783"/>
                  </a:lnTo>
                  <a:lnTo>
                    <a:pt x="4422" y="38846"/>
                  </a:lnTo>
                  <a:lnTo>
                    <a:pt x="4182" y="38897"/>
                  </a:lnTo>
                  <a:lnTo>
                    <a:pt x="3954" y="38934"/>
                  </a:lnTo>
                  <a:lnTo>
                    <a:pt x="3727" y="38947"/>
                  </a:lnTo>
                  <a:lnTo>
                    <a:pt x="3512" y="38947"/>
                  </a:lnTo>
                  <a:lnTo>
                    <a:pt x="3297" y="38934"/>
                  </a:lnTo>
                  <a:lnTo>
                    <a:pt x="3095" y="38909"/>
                  </a:lnTo>
                  <a:lnTo>
                    <a:pt x="2906" y="38871"/>
                  </a:lnTo>
                  <a:lnTo>
                    <a:pt x="2716" y="38808"/>
                  </a:lnTo>
                  <a:lnTo>
                    <a:pt x="2527" y="38732"/>
                  </a:lnTo>
                  <a:lnTo>
                    <a:pt x="2363" y="38644"/>
                  </a:lnTo>
                  <a:lnTo>
                    <a:pt x="2198" y="38543"/>
                  </a:lnTo>
                  <a:lnTo>
                    <a:pt x="2047" y="38429"/>
                  </a:lnTo>
                  <a:lnTo>
                    <a:pt x="1895" y="38290"/>
                  </a:lnTo>
                  <a:lnTo>
                    <a:pt x="1756" y="38151"/>
                  </a:lnTo>
                  <a:lnTo>
                    <a:pt x="1630" y="37987"/>
                  </a:lnTo>
                  <a:lnTo>
                    <a:pt x="1516" y="37810"/>
                  </a:lnTo>
                  <a:lnTo>
                    <a:pt x="1415" y="37633"/>
                  </a:lnTo>
                  <a:lnTo>
                    <a:pt x="1314" y="37431"/>
                  </a:lnTo>
                  <a:lnTo>
                    <a:pt x="1238" y="37216"/>
                  </a:lnTo>
                  <a:lnTo>
                    <a:pt x="1162" y="36989"/>
                  </a:lnTo>
                  <a:lnTo>
                    <a:pt x="1099" y="36749"/>
                  </a:lnTo>
                  <a:lnTo>
                    <a:pt x="1049" y="36496"/>
                  </a:lnTo>
                  <a:lnTo>
                    <a:pt x="1011" y="36231"/>
                  </a:lnTo>
                  <a:lnTo>
                    <a:pt x="985" y="35953"/>
                  </a:lnTo>
                  <a:lnTo>
                    <a:pt x="985" y="35663"/>
                  </a:lnTo>
                  <a:lnTo>
                    <a:pt x="985" y="35359"/>
                  </a:lnTo>
                  <a:lnTo>
                    <a:pt x="998" y="34943"/>
                  </a:lnTo>
                  <a:lnTo>
                    <a:pt x="1023" y="34526"/>
                  </a:lnTo>
                  <a:lnTo>
                    <a:pt x="1074" y="34121"/>
                  </a:lnTo>
                  <a:lnTo>
                    <a:pt x="1124" y="33717"/>
                  </a:lnTo>
                  <a:lnTo>
                    <a:pt x="1175" y="33326"/>
                  </a:lnTo>
                  <a:lnTo>
                    <a:pt x="1251" y="32934"/>
                  </a:lnTo>
                  <a:lnTo>
                    <a:pt x="1339" y="32555"/>
                  </a:lnTo>
                  <a:lnTo>
                    <a:pt x="1428" y="32176"/>
                  </a:lnTo>
                  <a:lnTo>
                    <a:pt x="1529" y="31797"/>
                  </a:lnTo>
                  <a:lnTo>
                    <a:pt x="1642" y="31431"/>
                  </a:lnTo>
                  <a:lnTo>
                    <a:pt x="1769" y="31077"/>
                  </a:lnTo>
                  <a:lnTo>
                    <a:pt x="1908" y="30711"/>
                  </a:lnTo>
                  <a:lnTo>
                    <a:pt x="2059" y="30370"/>
                  </a:lnTo>
                  <a:lnTo>
                    <a:pt x="2211" y="30016"/>
                  </a:lnTo>
                  <a:lnTo>
                    <a:pt x="2375" y="29687"/>
                  </a:lnTo>
                  <a:lnTo>
                    <a:pt x="2552" y="29346"/>
                  </a:lnTo>
                  <a:lnTo>
                    <a:pt x="2742" y="29018"/>
                  </a:lnTo>
                  <a:lnTo>
                    <a:pt x="2944" y="28702"/>
                  </a:lnTo>
                  <a:lnTo>
                    <a:pt x="3158" y="28386"/>
                  </a:lnTo>
                  <a:lnTo>
                    <a:pt x="3373" y="28083"/>
                  </a:lnTo>
                  <a:lnTo>
                    <a:pt x="3601" y="27780"/>
                  </a:lnTo>
                  <a:lnTo>
                    <a:pt x="3853" y="27477"/>
                  </a:lnTo>
                  <a:lnTo>
                    <a:pt x="4106" y="27186"/>
                  </a:lnTo>
                  <a:lnTo>
                    <a:pt x="4359" y="26896"/>
                  </a:lnTo>
                  <a:lnTo>
                    <a:pt x="4637" y="26618"/>
                  </a:lnTo>
                  <a:lnTo>
                    <a:pt x="4915" y="26340"/>
                  </a:lnTo>
                  <a:lnTo>
                    <a:pt x="5218" y="26074"/>
                  </a:lnTo>
                  <a:lnTo>
                    <a:pt x="5521" y="25809"/>
                  </a:lnTo>
                  <a:lnTo>
                    <a:pt x="5837" y="25557"/>
                  </a:lnTo>
                  <a:lnTo>
                    <a:pt x="6153" y="25304"/>
                  </a:lnTo>
                  <a:lnTo>
                    <a:pt x="6494" y="25064"/>
                  </a:lnTo>
                  <a:lnTo>
                    <a:pt x="6835" y="24824"/>
                  </a:lnTo>
                  <a:lnTo>
                    <a:pt x="6999" y="24723"/>
                  </a:lnTo>
                  <a:lnTo>
                    <a:pt x="7176" y="24634"/>
                  </a:lnTo>
                  <a:lnTo>
                    <a:pt x="7365" y="24546"/>
                  </a:lnTo>
                  <a:lnTo>
                    <a:pt x="7542" y="24470"/>
                  </a:lnTo>
                  <a:lnTo>
                    <a:pt x="7921" y="24331"/>
                  </a:lnTo>
                  <a:lnTo>
                    <a:pt x="8300" y="24180"/>
                  </a:lnTo>
                  <a:lnTo>
                    <a:pt x="8553" y="24445"/>
                  </a:lnTo>
                  <a:lnTo>
                    <a:pt x="5496" y="32643"/>
                  </a:lnTo>
                  <a:lnTo>
                    <a:pt x="5875" y="32820"/>
                  </a:lnTo>
                  <a:lnTo>
                    <a:pt x="6052" y="32568"/>
                  </a:lnTo>
                  <a:lnTo>
                    <a:pt x="6228" y="32328"/>
                  </a:lnTo>
                  <a:lnTo>
                    <a:pt x="6380" y="32075"/>
                  </a:lnTo>
                  <a:lnTo>
                    <a:pt x="6456" y="31949"/>
                  </a:lnTo>
                  <a:lnTo>
                    <a:pt x="6519" y="31810"/>
                  </a:lnTo>
                  <a:lnTo>
                    <a:pt x="7176" y="30117"/>
                  </a:lnTo>
                  <a:lnTo>
                    <a:pt x="7833" y="28424"/>
                  </a:lnTo>
                  <a:lnTo>
                    <a:pt x="8161" y="27578"/>
                  </a:lnTo>
                  <a:lnTo>
                    <a:pt x="8465" y="26719"/>
                  </a:lnTo>
                  <a:lnTo>
                    <a:pt x="8768" y="25860"/>
                  </a:lnTo>
                  <a:lnTo>
                    <a:pt x="9046" y="25001"/>
                  </a:lnTo>
                  <a:lnTo>
                    <a:pt x="9109" y="24799"/>
                  </a:lnTo>
                  <a:lnTo>
                    <a:pt x="9185" y="24634"/>
                  </a:lnTo>
                  <a:lnTo>
                    <a:pt x="9260" y="24483"/>
                  </a:lnTo>
                  <a:lnTo>
                    <a:pt x="9336" y="24369"/>
                  </a:lnTo>
                  <a:lnTo>
                    <a:pt x="9412" y="24281"/>
                  </a:lnTo>
                  <a:lnTo>
                    <a:pt x="9501" y="24205"/>
                  </a:lnTo>
                  <a:lnTo>
                    <a:pt x="9589" y="24154"/>
                  </a:lnTo>
                  <a:lnTo>
                    <a:pt x="9677" y="24129"/>
                  </a:lnTo>
                  <a:close/>
                  <a:moveTo>
                    <a:pt x="12520" y="1"/>
                  </a:moveTo>
                  <a:lnTo>
                    <a:pt x="12457" y="215"/>
                  </a:lnTo>
                  <a:lnTo>
                    <a:pt x="12406" y="531"/>
                  </a:lnTo>
                  <a:lnTo>
                    <a:pt x="12343" y="936"/>
                  </a:lnTo>
                  <a:lnTo>
                    <a:pt x="12280" y="1441"/>
                  </a:lnTo>
                  <a:lnTo>
                    <a:pt x="12154" y="2679"/>
                  </a:lnTo>
                  <a:lnTo>
                    <a:pt x="12002" y="4207"/>
                  </a:lnTo>
                  <a:lnTo>
                    <a:pt x="11825" y="5989"/>
                  </a:lnTo>
                  <a:lnTo>
                    <a:pt x="11610" y="7972"/>
                  </a:lnTo>
                  <a:lnTo>
                    <a:pt x="11484" y="9033"/>
                  </a:lnTo>
                  <a:lnTo>
                    <a:pt x="11345" y="10119"/>
                  </a:lnTo>
                  <a:lnTo>
                    <a:pt x="11193" y="11244"/>
                  </a:lnTo>
                  <a:lnTo>
                    <a:pt x="11017" y="12393"/>
                  </a:lnTo>
                  <a:lnTo>
                    <a:pt x="10802" y="13669"/>
                  </a:lnTo>
                  <a:lnTo>
                    <a:pt x="10562" y="14945"/>
                  </a:lnTo>
                  <a:lnTo>
                    <a:pt x="10309" y="16208"/>
                  </a:lnTo>
                  <a:lnTo>
                    <a:pt x="10044" y="17472"/>
                  </a:lnTo>
                  <a:lnTo>
                    <a:pt x="9488" y="20011"/>
                  </a:lnTo>
                  <a:lnTo>
                    <a:pt x="8919" y="22537"/>
                  </a:lnTo>
                  <a:lnTo>
                    <a:pt x="8894" y="22664"/>
                  </a:lnTo>
                  <a:lnTo>
                    <a:pt x="8844" y="22790"/>
                  </a:lnTo>
                  <a:lnTo>
                    <a:pt x="8793" y="22916"/>
                  </a:lnTo>
                  <a:lnTo>
                    <a:pt x="8730" y="23030"/>
                  </a:lnTo>
                  <a:lnTo>
                    <a:pt x="8654" y="23144"/>
                  </a:lnTo>
                  <a:lnTo>
                    <a:pt x="8578" y="23232"/>
                  </a:lnTo>
                  <a:lnTo>
                    <a:pt x="8490" y="23308"/>
                  </a:lnTo>
                  <a:lnTo>
                    <a:pt x="8452" y="23321"/>
                  </a:lnTo>
                  <a:lnTo>
                    <a:pt x="8414" y="23333"/>
                  </a:lnTo>
                  <a:lnTo>
                    <a:pt x="8149" y="23396"/>
                  </a:lnTo>
                  <a:lnTo>
                    <a:pt x="7896" y="23472"/>
                  </a:lnTo>
                  <a:lnTo>
                    <a:pt x="7656" y="23548"/>
                  </a:lnTo>
                  <a:lnTo>
                    <a:pt x="7416" y="23636"/>
                  </a:lnTo>
                  <a:lnTo>
                    <a:pt x="7176" y="23725"/>
                  </a:lnTo>
                  <a:lnTo>
                    <a:pt x="6949" y="23826"/>
                  </a:lnTo>
                  <a:lnTo>
                    <a:pt x="6721" y="23927"/>
                  </a:lnTo>
                  <a:lnTo>
                    <a:pt x="6506" y="24041"/>
                  </a:lnTo>
                  <a:lnTo>
                    <a:pt x="6292" y="24167"/>
                  </a:lnTo>
                  <a:lnTo>
                    <a:pt x="6077" y="24281"/>
                  </a:lnTo>
                  <a:lnTo>
                    <a:pt x="5673" y="24546"/>
                  </a:lnTo>
                  <a:lnTo>
                    <a:pt x="5281" y="24836"/>
                  </a:lnTo>
                  <a:lnTo>
                    <a:pt x="4915" y="25140"/>
                  </a:lnTo>
                  <a:lnTo>
                    <a:pt x="4561" y="25468"/>
                  </a:lnTo>
                  <a:lnTo>
                    <a:pt x="4220" y="25809"/>
                  </a:lnTo>
                  <a:lnTo>
                    <a:pt x="3891" y="26163"/>
                  </a:lnTo>
                  <a:lnTo>
                    <a:pt x="3563" y="26542"/>
                  </a:lnTo>
                  <a:lnTo>
                    <a:pt x="3260" y="26921"/>
                  </a:lnTo>
                  <a:lnTo>
                    <a:pt x="2956" y="27325"/>
                  </a:lnTo>
                  <a:lnTo>
                    <a:pt x="2666" y="27729"/>
                  </a:lnTo>
                  <a:lnTo>
                    <a:pt x="2375" y="28134"/>
                  </a:lnTo>
                  <a:lnTo>
                    <a:pt x="2148" y="28500"/>
                  </a:lnTo>
                  <a:lnTo>
                    <a:pt x="1920" y="28866"/>
                  </a:lnTo>
                  <a:lnTo>
                    <a:pt x="1718" y="29233"/>
                  </a:lnTo>
                  <a:lnTo>
                    <a:pt x="1529" y="29612"/>
                  </a:lnTo>
                  <a:lnTo>
                    <a:pt x="1339" y="30003"/>
                  </a:lnTo>
                  <a:lnTo>
                    <a:pt x="1175" y="30382"/>
                  </a:lnTo>
                  <a:lnTo>
                    <a:pt x="1023" y="30786"/>
                  </a:lnTo>
                  <a:lnTo>
                    <a:pt x="872" y="31178"/>
                  </a:lnTo>
                  <a:lnTo>
                    <a:pt x="745" y="31582"/>
                  </a:lnTo>
                  <a:lnTo>
                    <a:pt x="619" y="31974"/>
                  </a:lnTo>
                  <a:lnTo>
                    <a:pt x="493" y="32391"/>
                  </a:lnTo>
                  <a:lnTo>
                    <a:pt x="379" y="32795"/>
                  </a:lnTo>
                  <a:lnTo>
                    <a:pt x="177" y="33616"/>
                  </a:lnTo>
                  <a:lnTo>
                    <a:pt x="0" y="34450"/>
                  </a:lnTo>
                  <a:lnTo>
                    <a:pt x="0" y="36143"/>
                  </a:lnTo>
                  <a:lnTo>
                    <a:pt x="101" y="36218"/>
                  </a:lnTo>
                  <a:lnTo>
                    <a:pt x="139" y="36256"/>
                  </a:lnTo>
                  <a:lnTo>
                    <a:pt x="164" y="36294"/>
                  </a:lnTo>
                  <a:lnTo>
                    <a:pt x="215" y="36635"/>
                  </a:lnTo>
                  <a:lnTo>
                    <a:pt x="291" y="36951"/>
                  </a:lnTo>
                  <a:lnTo>
                    <a:pt x="379" y="37254"/>
                  </a:lnTo>
                  <a:lnTo>
                    <a:pt x="467" y="37532"/>
                  </a:lnTo>
                  <a:lnTo>
                    <a:pt x="581" y="37798"/>
                  </a:lnTo>
                  <a:lnTo>
                    <a:pt x="708" y="38050"/>
                  </a:lnTo>
                  <a:lnTo>
                    <a:pt x="847" y="38290"/>
                  </a:lnTo>
                  <a:lnTo>
                    <a:pt x="998" y="38505"/>
                  </a:lnTo>
                  <a:lnTo>
                    <a:pt x="1162" y="38694"/>
                  </a:lnTo>
                  <a:lnTo>
                    <a:pt x="1327" y="38884"/>
                  </a:lnTo>
                  <a:lnTo>
                    <a:pt x="1516" y="39048"/>
                  </a:lnTo>
                  <a:lnTo>
                    <a:pt x="1706" y="39200"/>
                  </a:lnTo>
                  <a:lnTo>
                    <a:pt x="1895" y="39326"/>
                  </a:lnTo>
                  <a:lnTo>
                    <a:pt x="2110" y="39440"/>
                  </a:lnTo>
                  <a:lnTo>
                    <a:pt x="2325" y="39541"/>
                  </a:lnTo>
                  <a:lnTo>
                    <a:pt x="2552" y="39629"/>
                  </a:lnTo>
                  <a:lnTo>
                    <a:pt x="2779" y="39692"/>
                  </a:lnTo>
                  <a:lnTo>
                    <a:pt x="3007" y="39743"/>
                  </a:lnTo>
                  <a:lnTo>
                    <a:pt x="3247" y="39781"/>
                  </a:lnTo>
                  <a:lnTo>
                    <a:pt x="3500" y="39793"/>
                  </a:lnTo>
                  <a:lnTo>
                    <a:pt x="3740" y="39806"/>
                  </a:lnTo>
                  <a:lnTo>
                    <a:pt x="3992" y="39793"/>
                  </a:lnTo>
                  <a:lnTo>
                    <a:pt x="4258" y="39756"/>
                  </a:lnTo>
                  <a:lnTo>
                    <a:pt x="4510" y="39718"/>
                  </a:lnTo>
                  <a:lnTo>
                    <a:pt x="4776" y="39655"/>
                  </a:lnTo>
                  <a:lnTo>
                    <a:pt x="5041" y="39579"/>
                  </a:lnTo>
                  <a:lnTo>
                    <a:pt x="5294" y="39490"/>
                  </a:lnTo>
                  <a:lnTo>
                    <a:pt x="5559" y="39377"/>
                  </a:lnTo>
                  <a:lnTo>
                    <a:pt x="5824" y="39250"/>
                  </a:lnTo>
                  <a:lnTo>
                    <a:pt x="6089" y="39111"/>
                  </a:lnTo>
                  <a:lnTo>
                    <a:pt x="6342" y="38960"/>
                  </a:lnTo>
                  <a:lnTo>
                    <a:pt x="6595" y="38796"/>
                  </a:lnTo>
                  <a:lnTo>
                    <a:pt x="6911" y="38568"/>
                  </a:lnTo>
                  <a:lnTo>
                    <a:pt x="7214" y="38353"/>
                  </a:lnTo>
                  <a:lnTo>
                    <a:pt x="7504" y="38113"/>
                  </a:lnTo>
                  <a:lnTo>
                    <a:pt x="7782" y="37886"/>
                  </a:lnTo>
                  <a:lnTo>
                    <a:pt x="8060" y="37646"/>
                  </a:lnTo>
                  <a:lnTo>
                    <a:pt x="8326" y="37393"/>
                  </a:lnTo>
                  <a:lnTo>
                    <a:pt x="8591" y="37141"/>
                  </a:lnTo>
                  <a:lnTo>
                    <a:pt x="8844" y="36888"/>
                  </a:lnTo>
                  <a:lnTo>
                    <a:pt x="9084" y="36623"/>
                  </a:lnTo>
                  <a:lnTo>
                    <a:pt x="9311" y="36357"/>
                  </a:lnTo>
                  <a:lnTo>
                    <a:pt x="9538" y="36092"/>
                  </a:lnTo>
                  <a:lnTo>
                    <a:pt x="9766" y="35814"/>
                  </a:lnTo>
                  <a:lnTo>
                    <a:pt x="9968" y="35524"/>
                  </a:lnTo>
                  <a:lnTo>
                    <a:pt x="10170" y="35246"/>
                  </a:lnTo>
                  <a:lnTo>
                    <a:pt x="10372" y="34943"/>
                  </a:lnTo>
                  <a:lnTo>
                    <a:pt x="10549" y="34652"/>
                  </a:lnTo>
                  <a:lnTo>
                    <a:pt x="10739" y="34349"/>
                  </a:lnTo>
                  <a:lnTo>
                    <a:pt x="10903" y="34046"/>
                  </a:lnTo>
                  <a:lnTo>
                    <a:pt x="11067" y="33730"/>
                  </a:lnTo>
                  <a:lnTo>
                    <a:pt x="11219" y="33414"/>
                  </a:lnTo>
                  <a:lnTo>
                    <a:pt x="11370" y="33098"/>
                  </a:lnTo>
                  <a:lnTo>
                    <a:pt x="11509" y="32770"/>
                  </a:lnTo>
                  <a:lnTo>
                    <a:pt x="11636" y="32441"/>
                  </a:lnTo>
                  <a:lnTo>
                    <a:pt x="11762" y="32100"/>
                  </a:lnTo>
                  <a:lnTo>
                    <a:pt x="11876" y="31772"/>
                  </a:lnTo>
                  <a:lnTo>
                    <a:pt x="11989" y="31418"/>
                  </a:lnTo>
                  <a:lnTo>
                    <a:pt x="12090" y="31077"/>
                  </a:lnTo>
                  <a:lnTo>
                    <a:pt x="12179" y="30723"/>
                  </a:lnTo>
                  <a:lnTo>
                    <a:pt x="12267" y="30370"/>
                  </a:lnTo>
                  <a:lnTo>
                    <a:pt x="12343" y="30016"/>
                  </a:lnTo>
                  <a:lnTo>
                    <a:pt x="12406" y="29649"/>
                  </a:lnTo>
                  <a:lnTo>
                    <a:pt x="12469" y="29283"/>
                  </a:lnTo>
                  <a:lnTo>
                    <a:pt x="12558" y="28702"/>
                  </a:lnTo>
                  <a:lnTo>
                    <a:pt x="12596" y="28159"/>
                  </a:lnTo>
                  <a:lnTo>
                    <a:pt x="12621" y="27654"/>
                  </a:lnTo>
                  <a:lnTo>
                    <a:pt x="12608" y="27414"/>
                  </a:lnTo>
                  <a:lnTo>
                    <a:pt x="12608" y="27186"/>
                  </a:lnTo>
                  <a:lnTo>
                    <a:pt x="12583" y="26959"/>
                  </a:lnTo>
                  <a:lnTo>
                    <a:pt x="12558" y="26744"/>
                  </a:lnTo>
                  <a:lnTo>
                    <a:pt x="12520" y="26529"/>
                  </a:lnTo>
                  <a:lnTo>
                    <a:pt x="12482" y="26327"/>
                  </a:lnTo>
                  <a:lnTo>
                    <a:pt x="12432" y="26138"/>
                  </a:lnTo>
                  <a:lnTo>
                    <a:pt x="12368" y="25948"/>
                  </a:lnTo>
                  <a:lnTo>
                    <a:pt x="12305" y="25759"/>
                  </a:lnTo>
                  <a:lnTo>
                    <a:pt x="12229" y="25582"/>
                  </a:lnTo>
                  <a:lnTo>
                    <a:pt x="12141" y="25418"/>
                  </a:lnTo>
                  <a:lnTo>
                    <a:pt x="12053" y="25241"/>
                  </a:lnTo>
                  <a:lnTo>
                    <a:pt x="11951" y="25089"/>
                  </a:lnTo>
                  <a:lnTo>
                    <a:pt x="11838" y="24925"/>
                  </a:lnTo>
                  <a:lnTo>
                    <a:pt x="11724" y="24773"/>
                  </a:lnTo>
                  <a:lnTo>
                    <a:pt x="11598" y="24634"/>
                  </a:lnTo>
                  <a:lnTo>
                    <a:pt x="11459" y="24483"/>
                  </a:lnTo>
                  <a:lnTo>
                    <a:pt x="11320" y="24344"/>
                  </a:lnTo>
                  <a:lnTo>
                    <a:pt x="11168" y="24217"/>
                  </a:lnTo>
                  <a:lnTo>
                    <a:pt x="11004" y="24079"/>
                  </a:lnTo>
                  <a:lnTo>
                    <a:pt x="10663" y="23826"/>
                  </a:lnTo>
                  <a:lnTo>
                    <a:pt x="10284" y="23586"/>
                  </a:lnTo>
                  <a:lnTo>
                    <a:pt x="9867" y="23346"/>
                  </a:lnTo>
                  <a:lnTo>
                    <a:pt x="10271" y="20845"/>
                  </a:lnTo>
                  <a:lnTo>
                    <a:pt x="10688" y="18204"/>
                  </a:lnTo>
                  <a:lnTo>
                    <a:pt x="11547" y="12697"/>
                  </a:lnTo>
                  <a:lnTo>
                    <a:pt x="12394" y="7214"/>
                  </a:lnTo>
                  <a:lnTo>
                    <a:pt x="12811" y="4586"/>
                  </a:lnTo>
                  <a:lnTo>
                    <a:pt x="13215" y="2085"/>
                  </a:lnTo>
                  <a:lnTo>
                    <a:pt x="1252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30;p48">
              <a:extLst>
                <a:ext uri="{FF2B5EF4-FFF2-40B4-BE49-F238E27FC236}">
                  <a16:creationId xmlns:a16="http://schemas.microsoft.com/office/drawing/2014/main" id="{3A236E28-0C34-21A1-379F-868701635CE8}"/>
                </a:ext>
              </a:extLst>
            </p:cNvPr>
            <p:cNvSpPr/>
            <p:nvPr/>
          </p:nvSpPr>
          <p:spPr>
            <a:xfrm rot="10800000">
              <a:off x="4580827" y="3124739"/>
              <a:ext cx="118704" cy="357566"/>
            </a:xfrm>
            <a:custGeom>
              <a:avLst/>
              <a:gdLst/>
              <a:ahLst/>
              <a:cxnLst/>
              <a:rect l="l" t="t" r="r" b="b"/>
              <a:pathLst>
                <a:path w="13215" h="39807" fill="none" extrusionOk="0">
                  <a:moveTo>
                    <a:pt x="13215" y="2085"/>
                  </a:moveTo>
                  <a:lnTo>
                    <a:pt x="13215" y="2085"/>
                  </a:lnTo>
                  <a:lnTo>
                    <a:pt x="12811" y="4586"/>
                  </a:lnTo>
                  <a:lnTo>
                    <a:pt x="12394" y="7214"/>
                  </a:lnTo>
                  <a:lnTo>
                    <a:pt x="11547" y="12697"/>
                  </a:lnTo>
                  <a:lnTo>
                    <a:pt x="10688" y="18204"/>
                  </a:lnTo>
                  <a:lnTo>
                    <a:pt x="10271" y="20845"/>
                  </a:lnTo>
                  <a:lnTo>
                    <a:pt x="9867" y="23346"/>
                  </a:lnTo>
                  <a:lnTo>
                    <a:pt x="9867" y="23346"/>
                  </a:lnTo>
                  <a:lnTo>
                    <a:pt x="10284" y="23586"/>
                  </a:lnTo>
                  <a:lnTo>
                    <a:pt x="10663" y="23826"/>
                  </a:lnTo>
                  <a:lnTo>
                    <a:pt x="11004" y="24079"/>
                  </a:lnTo>
                  <a:lnTo>
                    <a:pt x="11168" y="24217"/>
                  </a:lnTo>
                  <a:lnTo>
                    <a:pt x="11320" y="24344"/>
                  </a:lnTo>
                  <a:lnTo>
                    <a:pt x="11459" y="24483"/>
                  </a:lnTo>
                  <a:lnTo>
                    <a:pt x="11598" y="24634"/>
                  </a:lnTo>
                  <a:lnTo>
                    <a:pt x="11724" y="24773"/>
                  </a:lnTo>
                  <a:lnTo>
                    <a:pt x="11838" y="24925"/>
                  </a:lnTo>
                  <a:lnTo>
                    <a:pt x="11951" y="25089"/>
                  </a:lnTo>
                  <a:lnTo>
                    <a:pt x="12053" y="25241"/>
                  </a:lnTo>
                  <a:lnTo>
                    <a:pt x="12141" y="25418"/>
                  </a:lnTo>
                  <a:lnTo>
                    <a:pt x="12229" y="25582"/>
                  </a:lnTo>
                  <a:lnTo>
                    <a:pt x="12305" y="25759"/>
                  </a:lnTo>
                  <a:lnTo>
                    <a:pt x="12368" y="25948"/>
                  </a:lnTo>
                  <a:lnTo>
                    <a:pt x="12432" y="26138"/>
                  </a:lnTo>
                  <a:lnTo>
                    <a:pt x="12482" y="26327"/>
                  </a:lnTo>
                  <a:lnTo>
                    <a:pt x="12520" y="26529"/>
                  </a:lnTo>
                  <a:lnTo>
                    <a:pt x="12558" y="26744"/>
                  </a:lnTo>
                  <a:lnTo>
                    <a:pt x="12583" y="26959"/>
                  </a:lnTo>
                  <a:lnTo>
                    <a:pt x="12608" y="27186"/>
                  </a:lnTo>
                  <a:lnTo>
                    <a:pt x="12608" y="27414"/>
                  </a:lnTo>
                  <a:lnTo>
                    <a:pt x="12621" y="27654"/>
                  </a:lnTo>
                  <a:lnTo>
                    <a:pt x="12596" y="28159"/>
                  </a:lnTo>
                  <a:lnTo>
                    <a:pt x="12558" y="28702"/>
                  </a:lnTo>
                  <a:lnTo>
                    <a:pt x="12469" y="29283"/>
                  </a:lnTo>
                  <a:lnTo>
                    <a:pt x="12469" y="29283"/>
                  </a:lnTo>
                  <a:lnTo>
                    <a:pt x="12406" y="29649"/>
                  </a:lnTo>
                  <a:lnTo>
                    <a:pt x="12343" y="30016"/>
                  </a:lnTo>
                  <a:lnTo>
                    <a:pt x="12267" y="30370"/>
                  </a:lnTo>
                  <a:lnTo>
                    <a:pt x="12179" y="30723"/>
                  </a:lnTo>
                  <a:lnTo>
                    <a:pt x="12090" y="31077"/>
                  </a:lnTo>
                  <a:lnTo>
                    <a:pt x="11989" y="31418"/>
                  </a:lnTo>
                  <a:lnTo>
                    <a:pt x="11876" y="31772"/>
                  </a:lnTo>
                  <a:lnTo>
                    <a:pt x="11762" y="32100"/>
                  </a:lnTo>
                  <a:lnTo>
                    <a:pt x="11636" y="32441"/>
                  </a:lnTo>
                  <a:lnTo>
                    <a:pt x="11509" y="32770"/>
                  </a:lnTo>
                  <a:lnTo>
                    <a:pt x="11370" y="33098"/>
                  </a:lnTo>
                  <a:lnTo>
                    <a:pt x="11219" y="33414"/>
                  </a:lnTo>
                  <a:lnTo>
                    <a:pt x="11067" y="33730"/>
                  </a:lnTo>
                  <a:lnTo>
                    <a:pt x="10903" y="34046"/>
                  </a:lnTo>
                  <a:lnTo>
                    <a:pt x="10739" y="34349"/>
                  </a:lnTo>
                  <a:lnTo>
                    <a:pt x="10549" y="34652"/>
                  </a:lnTo>
                  <a:lnTo>
                    <a:pt x="10372" y="34943"/>
                  </a:lnTo>
                  <a:lnTo>
                    <a:pt x="10170" y="35246"/>
                  </a:lnTo>
                  <a:lnTo>
                    <a:pt x="9968" y="35524"/>
                  </a:lnTo>
                  <a:lnTo>
                    <a:pt x="9766" y="35814"/>
                  </a:lnTo>
                  <a:lnTo>
                    <a:pt x="9538" y="36092"/>
                  </a:lnTo>
                  <a:lnTo>
                    <a:pt x="9311" y="36357"/>
                  </a:lnTo>
                  <a:lnTo>
                    <a:pt x="9084" y="36623"/>
                  </a:lnTo>
                  <a:lnTo>
                    <a:pt x="8844" y="36888"/>
                  </a:lnTo>
                  <a:lnTo>
                    <a:pt x="8591" y="37141"/>
                  </a:lnTo>
                  <a:lnTo>
                    <a:pt x="8326" y="37393"/>
                  </a:lnTo>
                  <a:lnTo>
                    <a:pt x="8060" y="37646"/>
                  </a:lnTo>
                  <a:lnTo>
                    <a:pt x="7782" y="37886"/>
                  </a:lnTo>
                  <a:lnTo>
                    <a:pt x="7504" y="38113"/>
                  </a:lnTo>
                  <a:lnTo>
                    <a:pt x="7214" y="38353"/>
                  </a:lnTo>
                  <a:lnTo>
                    <a:pt x="6911" y="38568"/>
                  </a:lnTo>
                  <a:lnTo>
                    <a:pt x="6595" y="38796"/>
                  </a:lnTo>
                  <a:lnTo>
                    <a:pt x="6595" y="38796"/>
                  </a:lnTo>
                  <a:lnTo>
                    <a:pt x="6342" y="38960"/>
                  </a:lnTo>
                  <a:lnTo>
                    <a:pt x="6089" y="39111"/>
                  </a:lnTo>
                  <a:lnTo>
                    <a:pt x="5824" y="39250"/>
                  </a:lnTo>
                  <a:lnTo>
                    <a:pt x="5559" y="39377"/>
                  </a:lnTo>
                  <a:lnTo>
                    <a:pt x="5294" y="39490"/>
                  </a:lnTo>
                  <a:lnTo>
                    <a:pt x="5041" y="39579"/>
                  </a:lnTo>
                  <a:lnTo>
                    <a:pt x="4776" y="39655"/>
                  </a:lnTo>
                  <a:lnTo>
                    <a:pt x="4510" y="39718"/>
                  </a:lnTo>
                  <a:lnTo>
                    <a:pt x="4258" y="39756"/>
                  </a:lnTo>
                  <a:lnTo>
                    <a:pt x="3992" y="39793"/>
                  </a:lnTo>
                  <a:lnTo>
                    <a:pt x="3740" y="39806"/>
                  </a:lnTo>
                  <a:lnTo>
                    <a:pt x="3500" y="39793"/>
                  </a:lnTo>
                  <a:lnTo>
                    <a:pt x="3247" y="39781"/>
                  </a:lnTo>
                  <a:lnTo>
                    <a:pt x="3007" y="39743"/>
                  </a:lnTo>
                  <a:lnTo>
                    <a:pt x="2779" y="39692"/>
                  </a:lnTo>
                  <a:lnTo>
                    <a:pt x="2552" y="39629"/>
                  </a:lnTo>
                  <a:lnTo>
                    <a:pt x="2325" y="39541"/>
                  </a:lnTo>
                  <a:lnTo>
                    <a:pt x="2110" y="39440"/>
                  </a:lnTo>
                  <a:lnTo>
                    <a:pt x="1895" y="39326"/>
                  </a:lnTo>
                  <a:lnTo>
                    <a:pt x="1706" y="39200"/>
                  </a:lnTo>
                  <a:lnTo>
                    <a:pt x="1516" y="39048"/>
                  </a:lnTo>
                  <a:lnTo>
                    <a:pt x="1327" y="38884"/>
                  </a:lnTo>
                  <a:lnTo>
                    <a:pt x="1162" y="38694"/>
                  </a:lnTo>
                  <a:lnTo>
                    <a:pt x="998" y="38505"/>
                  </a:lnTo>
                  <a:lnTo>
                    <a:pt x="847" y="38290"/>
                  </a:lnTo>
                  <a:lnTo>
                    <a:pt x="708" y="38050"/>
                  </a:lnTo>
                  <a:lnTo>
                    <a:pt x="581" y="37798"/>
                  </a:lnTo>
                  <a:lnTo>
                    <a:pt x="467" y="37532"/>
                  </a:lnTo>
                  <a:lnTo>
                    <a:pt x="379" y="37254"/>
                  </a:lnTo>
                  <a:lnTo>
                    <a:pt x="291" y="36951"/>
                  </a:lnTo>
                  <a:lnTo>
                    <a:pt x="215" y="36635"/>
                  </a:lnTo>
                  <a:lnTo>
                    <a:pt x="164" y="36294"/>
                  </a:lnTo>
                  <a:lnTo>
                    <a:pt x="164" y="36294"/>
                  </a:lnTo>
                  <a:lnTo>
                    <a:pt x="139" y="36256"/>
                  </a:lnTo>
                  <a:lnTo>
                    <a:pt x="101" y="36218"/>
                  </a:lnTo>
                  <a:lnTo>
                    <a:pt x="0" y="36143"/>
                  </a:lnTo>
                  <a:lnTo>
                    <a:pt x="0" y="36143"/>
                  </a:lnTo>
                  <a:lnTo>
                    <a:pt x="0" y="34450"/>
                  </a:lnTo>
                  <a:lnTo>
                    <a:pt x="0" y="34450"/>
                  </a:lnTo>
                  <a:lnTo>
                    <a:pt x="177" y="33616"/>
                  </a:lnTo>
                  <a:lnTo>
                    <a:pt x="379" y="32795"/>
                  </a:lnTo>
                  <a:lnTo>
                    <a:pt x="493" y="32391"/>
                  </a:lnTo>
                  <a:lnTo>
                    <a:pt x="619" y="31974"/>
                  </a:lnTo>
                  <a:lnTo>
                    <a:pt x="745" y="31582"/>
                  </a:lnTo>
                  <a:lnTo>
                    <a:pt x="872" y="31178"/>
                  </a:lnTo>
                  <a:lnTo>
                    <a:pt x="1023" y="30786"/>
                  </a:lnTo>
                  <a:lnTo>
                    <a:pt x="1175" y="30382"/>
                  </a:lnTo>
                  <a:lnTo>
                    <a:pt x="1339" y="30003"/>
                  </a:lnTo>
                  <a:lnTo>
                    <a:pt x="1529" y="29612"/>
                  </a:lnTo>
                  <a:lnTo>
                    <a:pt x="1718" y="29233"/>
                  </a:lnTo>
                  <a:lnTo>
                    <a:pt x="1920" y="28866"/>
                  </a:lnTo>
                  <a:lnTo>
                    <a:pt x="2148" y="28500"/>
                  </a:lnTo>
                  <a:lnTo>
                    <a:pt x="2375" y="28134"/>
                  </a:lnTo>
                  <a:lnTo>
                    <a:pt x="2375" y="28134"/>
                  </a:lnTo>
                  <a:lnTo>
                    <a:pt x="2666" y="27729"/>
                  </a:lnTo>
                  <a:lnTo>
                    <a:pt x="2956" y="27325"/>
                  </a:lnTo>
                  <a:lnTo>
                    <a:pt x="3260" y="26921"/>
                  </a:lnTo>
                  <a:lnTo>
                    <a:pt x="3563" y="26542"/>
                  </a:lnTo>
                  <a:lnTo>
                    <a:pt x="3891" y="26163"/>
                  </a:lnTo>
                  <a:lnTo>
                    <a:pt x="4220" y="25809"/>
                  </a:lnTo>
                  <a:lnTo>
                    <a:pt x="4561" y="25468"/>
                  </a:lnTo>
                  <a:lnTo>
                    <a:pt x="4915" y="25140"/>
                  </a:lnTo>
                  <a:lnTo>
                    <a:pt x="5281" y="24836"/>
                  </a:lnTo>
                  <a:lnTo>
                    <a:pt x="5673" y="24546"/>
                  </a:lnTo>
                  <a:lnTo>
                    <a:pt x="6077" y="24281"/>
                  </a:lnTo>
                  <a:lnTo>
                    <a:pt x="6292" y="24167"/>
                  </a:lnTo>
                  <a:lnTo>
                    <a:pt x="6506" y="24041"/>
                  </a:lnTo>
                  <a:lnTo>
                    <a:pt x="6721" y="23927"/>
                  </a:lnTo>
                  <a:lnTo>
                    <a:pt x="6949" y="23826"/>
                  </a:lnTo>
                  <a:lnTo>
                    <a:pt x="7176" y="23725"/>
                  </a:lnTo>
                  <a:lnTo>
                    <a:pt x="7416" y="23636"/>
                  </a:lnTo>
                  <a:lnTo>
                    <a:pt x="7656" y="23548"/>
                  </a:lnTo>
                  <a:lnTo>
                    <a:pt x="7896" y="23472"/>
                  </a:lnTo>
                  <a:lnTo>
                    <a:pt x="8149" y="23396"/>
                  </a:lnTo>
                  <a:lnTo>
                    <a:pt x="8414" y="23333"/>
                  </a:lnTo>
                  <a:lnTo>
                    <a:pt x="8414" y="23333"/>
                  </a:lnTo>
                  <a:lnTo>
                    <a:pt x="8452" y="23321"/>
                  </a:lnTo>
                  <a:lnTo>
                    <a:pt x="8490" y="23308"/>
                  </a:lnTo>
                  <a:lnTo>
                    <a:pt x="8578" y="23232"/>
                  </a:lnTo>
                  <a:lnTo>
                    <a:pt x="8654" y="23144"/>
                  </a:lnTo>
                  <a:lnTo>
                    <a:pt x="8730" y="23030"/>
                  </a:lnTo>
                  <a:lnTo>
                    <a:pt x="8793" y="22916"/>
                  </a:lnTo>
                  <a:lnTo>
                    <a:pt x="8844" y="22790"/>
                  </a:lnTo>
                  <a:lnTo>
                    <a:pt x="8894" y="22664"/>
                  </a:lnTo>
                  <a:lnTo>
                    <a:pt x="8919" y="22537"/>
                  </a:lnTo>
                  <a:lnTo>
                    <a:pt x="8919" y="22537"/>
                  </a:lnTo>
                  <a:lnTo>
                    <a:pt x="9488" y="20011"/>
                  </a:lnTo>
                  <a:lnTo>
                    <a:pt x="10044" y="17472"/>
                  </a:lnTo>
                  <a:lnTo>
                    <a:pt x="10309" y="16208"/>
                  </a:lnTo>
                  <a:lnTo>
                    <a:pt x="10562" y="14945"/>
                  </a:lnTo>
                  <a:lnTo>
                    <a:pt x="10802" y="13669"/>
                  </a:lnTo>
                  <a:lnTo>
                    <a:pt x="11017" y="12393"/>
                  </a:lnTo>
                  <a:lnTo>
                    <a:pt x="11017" y="12393"/>
                  </a:lnTo>
                  <a:lnTo>
                    <a:pt x="11193" y="11244"/>
                  </a:lnTo>
                  <a:lnTo>
                    <a:pt x="11345" y="10119"/>
                  </a:lnTo>
                  <a:lnTo>
                    <a:pt x="11484" y="9033"/>
                  </a:lnTo>
                  <a:lnTo>
                    <a:pt x="11610" y="7972"/>
                  </a:lnTo>
                  <a:lnTo>
                    <a:pt x="11825" y="5989"/>
                  </a:lnTo>
                  <a:lnTo>
                    <a:pt x="12002" y="4207"/>
                  </a:lnTo>
                  <a:lnTo>
                    <a:pt x="12154" y="2679"/>
                  </a:lnTo>
                  <a:lnTo>
                    <a:pt x="12280" y="1441"/>
                  </a:lnTo>
                  <a:lnTo>
                    <a:pt x="12343" y="936"/>
                  </a:lnTo>
                  <a:lnTo>
                    <a:pt x="12406" y="531"/>
                  </a:lnTo>
                  <a:lnTo>
                    <a:pt x="12457" y="215"/>
                  </a:lnTo>
                  <a:lnTo>
                    <a:pt x="12520" y="1"/>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31;p48">
              <a:extLst>
                <a:ext uri="{FF2B5EF4-FFF2-40B4-BE49-F238E27FC236}">
                  <a16:creationId xmlns:a16="http://schemas.microsoft.com/office/drawing/2014/main" id="{9644CFC0-CEF5-9CE9-CE37-CC9BDAFE0464}"/>
                </a:ext>
              </a:extLst>
            </p:cNvPr>
            <p:cNvSpPr/>
            <p:nvPr/>
          </p:nvSpPr>
          <p:spPr>
            <a:xfrm rot="10800000">
              <a:off x="4593079" y="3132455"/>
              <a:ext cx="97604" cy="133112"/>
            </a:xfrm>
            <a:custGeom>
              <a:avLst/>
              <a:gdLst/>
              <a:ahLst/>
              <a:cxnLst/>
              <a:rect l="l" t="t" r="r" b="b"/>
              <a:pathLst>
                <a:path w="10866" h="14819" fill="none" extrusionOk="0">
                  <a:moveTo>
                    <a:pt x="7568" y="316"/>
                  </a:moveTo>
                  <a:lnTo>
                    <a:pt x="7568" y="316"/>
                  </a:lnTo>
                  <a:lnTo>
                    <a:pt x="7315" y="51"/>
                  </a:lnTo>
                  <a:lnTo>
                    <a:pt x="7315" y="51"/>
                  </a:lnTo>
                  <a:lnTo>
                    <a:pt x="6936" y="202"/>
                  </a:lnTo>
                  <a:lnTo>
                    <a:pt x="6557" y="341"/>
                  </a:lnTo>
                  <a:lnTo>
                    <a:pt x="6380" y="417"/>
                  </a:lnTo>
                  <a:lnTo>
                    <a:pt x="6191" y="505"/>
                  </a:lnTo>
                  <a:lnTo>
                    <a:pt x="6014" y="594"/>
                  </a:lnTo>
                  <a:lnTo>
                    <a:pt x="5850" y="695"/>
                  </a:lnTo>
                  <a:lnTo>
                    <a:pt x="5850" y="695"/>
                  </a:lnTo>
                  <a:lnTo>
                    <a:pt x="5509" y="935"/>
                  </a:lnTo>
                  <a:lnTo>
                    <a:pt x="5168" y="1175"/>
                  </a:lnTo>
                  <a:lnTo>
                    <a:pt x="4852" y="1428"/>
                  </a:lnTo>
                  <a:lnTo>
                    <a:pt x="4536" y="1680"/>
                  </a:lnTo>
                  <a:lnTo>
                    <a:pt x="4233" y="1945"/>
                  </a:lnTo>
                  <a:lnTo>
                    <a:pt x="3930" y="2211"/>
                  </a:lnTo>
                  <a:lnTo>
                    <a:pt x="3652" y="2489"/>
                  </a:lnTo>
                  <a:lnTo>
                    <a:pt x="3374" y="2767"/>
                  </a:lnTo>
                  <a:lnTo>
                    <a:pt x="3121" y="3057"/>
                  </a:lnTo>
                  <a:lnTo>
                    <a:pt x="2868" y="3348"/>
                  </a:lnTo>
                  <a:lnTo>
                    <a:pt x="2616" y="3651"/>
                  </a:lnTo>
                  <a:lnTo>
                    <a:pt x="2388" y="3954"/>
                  </a:lnTo>
                  <a:lnTo>
                    <a:pt x="2173" y="4257"/>
                  </a:lnTo>
                  <a:lnTo>
                    <a:pt x="1959" y="4573"/>
                  </a:lnTo>
                  <a:lnTo>
                    <a:pt x="1757" y="4889"/>
                  </a:lnTo>
                  <a:lnTo>
                    <a:pt x="1567" y="5217"/>
                  </a:lnTo>
                  <a:lnTo>
                    <a:pt x="1390" y="5558"/>
                  </a:lnTo>
                  <a:lnTo>
                    <a:pt x="1226" y="5887"/>
                  </a:lnTo>
                  <a:lnTo>
                    <a:pt x="1074" y="6241"/>
                  </a:lnTo>
                  <a:lnTo>
                    <a:pt x="923" y="6582"/>
                  </a:lnTo>
                  <a:lnTo>
                    <a:pt x="784" y="6948"/>
                  </a:lnTo>
                  <a:lnTo>
                    <a:pt x="657" y="7302"/>
                  </a:lnTo>
                  <a:lnTo>
                    <a:pt x="544" y="7668"/>
                  </a:lnTo>
                  <a:lnTo>
                    <a:pt x="443" y="8047"/>
                  </a:lnTo>
                  <a:lnTo>
                    <a:pt x="354" y="8426"/>
                  </a:lnTo>
                  <a:lnTo>
                    <a:pt x="266" y="8805"/>
                  </a:lnTo>
                  <a:lnTo>
                    <a:pt x="190" y="9197"/>
                  </a:lnTo>
                  <a:lnTo>
                    <a:pt x="139" y="9588"/>
                  </a:lnTo>
                  <a:lnTo>
                    <a:pt x="89" y="9992"/>
                  </a:lnTo>
                  <a:lnTo>
                    <a:pt x="38" y="10397"/>
                  </a:lnTo>
                  <a:lnTo>
                    <a:pt x="13" y="10814"/>
                  </a:lnTo>
                  <a:lnTo>
                    <a:pt x="0" y="11230"/>
                  </a:lnTo>
                  <a:lnTo>
                    <a:pt x="0" y="11230"/>
                  </a:lnTo>
                  <a:lnTo>
                    <a:pt x="0" y="11534"/>
                  </a:lnTo>
                  <a:lnTo>
                    <a:pt x="0" y="11824"/>
                  </a:lnTo>
                  <a:lnTo>
                    <a:pt x="26" y="12102"/>
                  </a:lnTo>
                  <a:lnTo>
                    <a:pt x="64" y="12367"/>
                  </a:lnTo>
                  <a:lnTo>
                    <a:pt x="114" y="12620"/>
                  </a:lnTo>
                  <a:lnTo>
                    <a:pt x="177" y="12860"/>
                  </a:lnTo>
                  <a:lnTo>
                    <a:pt x="253" y="13087"/>
                  </a:lnTo>
                  <a:lnTo>
                    <a:pt x="329" y="13302"/>
                  </a:lnTo>
                  <a:lnTo>
                    <a:pt x="430" y="13504"/>
                  </a:lnTo>
                  <a:lnTo>
                    <a:pt x="531" y="13681"/>
                  </a:lnTo>
                  <a:lnTo>
                    <a:pt x="645" y="13858"/>
                  </a:lnTo>
                  <a:lnTo>
                    <a:pt x="771" y="14022"/>
                  </a:lnTo>
                  <a:lnTo>
                    <a:pt x="910" y="14161"/>
                  </a:lnTo>
                  <a:lnTo>
                    <a:pt x="1062" y="14300"/>
                  </a:lnTo>
                  <a:lnTo>
                    <a:pt x="1213" y="14414"/>
                  </a:lnTo>
                  <a:lnTo>
                    <a:pt x="1378" y="14515"/>
                  </a:lnTo>
                  <a:lnTo>
                    <a:pt x="1542" y="14603"/>
                  </a:lnTo>
                  <a:lnTo>
                    <a:pt x="1731" y="14679"/>
                  </a:lnTo>
                  <a:lnTo>
                    <a:pt x="1921" y="14742"/>
                  </a:lnTo>
                  <a:lnTo>
                    <a:pt x="2110" y="14780"/>
                  </a:lnTo>
                  <a:lnTo>
                    <a:pt x="2312" y="14805"/>
                  </a:lnTo>
                  <a:lnTo>
                    <a:pt x="2527" y="14818"/>
                  </a:lnTo>
                  <a:lnTo>
                    <a:pt x="2742" y="14818"/>
                  </a:lnTo>
                  <a:lnTo>
                    <a:pt x="2969" y="14805"/>
                  </a:lnTo>
                  <a:lnTo>
                    <a:pt x="3197" y="14768"/>
                  </a:lnTo>
                  <a:lnTo>
                    <a:pt x="3437" y="14717"/>
                  </a:lnTo>
                  <a:lnTo>
                    <a:pt x="3677" y="14654"/>
                  </a:lnTo>
                  <a:lnTo>
                    <a:pt x="3930" y="14578"/>
                  </a:lnTo>
                  <a:lnTo>
                    <a:pt x="4182" y="14477"/>
                  </a:lnTo>
                  <a:lnTo>
                    <a:pt x="4435" y="14363"/>
                  </a:lnTo>
                  <a:lnTo>
                    <a:pt x="4700" y="14237"/>
                  </a:lnTo>
                  <a:lnTo>
                    <a:pt x="4965" y="14085"/>
                  </a:lnTo>
                  <a:lnTo>
                    <a:pt x="4965" y="14085"/>
                  </a:lnTo>
                  <a:lnTo>
                    <a:pt x="5193" y="13946"/>
                  </a:lnTo>
                  <a:lnTo>
                    <a:pt x="5420" y="13795"/>
                  </a:lnTo>
                  <a:lnTo>
                    <a:pt x="5635" y="13631"/>
                  </a:lnTo>
                  <a:lnTo>
                    <a:pt x="5850" y="13466"/>
                  </a:lnTo>
                  <a:lnTo>
                    <a:pt x="5850" y="13466"/>
                  </a:lnTo>
                  <a:lnTo>
                    <a:pt x="6343" y="13037"/>
                  </a:lnTo>
                  <a:lnTo>
                    <a:pt x="6823" y="12595"/>
                  </a:lnTo>
                  <a:lnTo>
                    <a:pt x="7265" y="12127"/>
                  </a:lnTo>
                  <a:lnTo>
                    <a:pt x="7694" y="11647"/>
                  </a:lnTo>
                  <a:lnTo>
                    <a:pt x="8086" y="11155"/>
                  </a:lnTo>
                  <a:lnTo>
                    <a:pt x="8452" y="10649"/>
                  </a:lnTo>
                  <a:lnTo>
                    <a:pt x="8793" y="10131"/>
                  </a:lnTo>
                  <a:lnTo>
                    <a:pt x="9109" y="9588"/>
                  </a:lnTo>
                  <a:lnTo>
                    <a:pt x="9400" y="9045"/>
                  </a:lnTo>
                  <a:lnTo>
                    <a:pt x="9678" y="8477"/>
                  </a:lnTo>
                  <a:lnTo>
                    <a:pt x="9918" y="7895"/>
                  </a:lnTo>
                  <a:lnTo>
                    <a:pt x="10133" y="7302"/>
                  </a:lnTo>
                  <a:lnTo>
                    <a:pt x="10322" y="6695"/>
                  </a:lnTo>
                  <a:lnTo>
                    <a:pt x="10486" y="6089"/>
                  </a:lnTo>
                  <a:lnTo>
                    <a:pt x="10625" y="5457"/>
                  </a:lnTo>
                  <a:lnTo>
                    <a:pt x="10752" y="4813"/>
                  </a:lnTo>
                  <a:lnTo>
                    <a:pt x="10752" y="4813"/>
                  </a:lnTo>
                  <a:lnTo>
                    <a:pt x="10790" y="4510"/>
                  </a:lnTo>
                  <a:lnTo>
                    <a:pt x="10827" y="4219"/>
                  </a:lnTo>
                  <a:lnTo>
                    <a:pt x="10853" y="3916"/>
                  </a:lnTo>
                  <a:lnTo>
                    <a:pt x="10865" y="3626"/>
                  </a:lnTo>
                  <a:lnTo>
                    <a:pt x="10865" y="3322"/>
                  </a:lnTo>
                  <a:lnTo>
                    <a:pt x="10853" y="3032"/>
                  </a:lnTo>
                  <a:lnTo>
                    <a:pt x="10827" y="2741"/>
                  </a:lnTo>
                  <a:lnTo>
                    <a:pt x="10777" y="2451"/>
                  </a:lnTo>
                  <a:lnTo>
                    <a:pt x="10701" y="2173"/>
                  </a:lnTo>
                  <a:lnTo>
                    <a:pt x="10613" y="1895"/>
                  </a:lnTo>
                  <a:lnTo>
                    <a:pt x="10499" y="1630"/>
                  </a:lnTo>
                  <a:lnTo>
                    <a:pt x="10360" y="1364"/>
                  </a:lnTo>
                  <a:lnTo>
                    <a:pt x="10196" y="1112"/>
                  </a:lnTo>
                  <a:lnTo>
                    <a:pt x="10006" y="859"/>
                  </a:lnTo>
                  <a:lnTo>
                    <a:pt x="9792" y="632"/>
                  </a:lnTo>
                  <a:lnTo>
                    <a:pt x="9551" y="404"/>
                  </a:lnTo>
                  <a:lnTo>
                    <a:pt x="9551" y="404"/>
                  </a:lnTo>
                  <a:lnTo>
                    <a:pt x="9311" y="215"/>
                  </a:lnTo>
                  <a:lnTo>
                    <a:pt x="9198" y="139"/>
                  </a:lnTo>
                  <a:lnTo>
                    <a:pt x="9084" y="88"/>
                  </a:lnTo>
                  <a:lnTo>
                    <a:pt x="8983" y="38"/>
                  </a:lnTo>
                  <a:lnTo>
                    <a:pt x="8882" y="13"/>
                  </a:lnTo>
                  <a:lnTo>
                    <a:pt x="8781" y="0"/>
                  </a:lnTo>
                  <a:lnTo>
                    <a:pt x="8692" y="0"/>
                  </a:lnTo>
                  <a:lnTo>
                    <a:pt x="8604" y="25"/>
                  </a:lnTo>
                  <a:lnTo>
                    <a:pt x="8516" y="76"/>
                  </a:lnTo>
                  <a:lnTo>
                    <a:pt x="8427" y="152"/>
                  </a:lnTo>
                  <a:lnTo>
                    <a:pt x="8351" y="240"/>
                  </a:lnTo>
                  <a:lnTo>
                    <a:pt x="8275" y="354"/>
                  </a:lnTo>
                  <a:lnTo>
                    <a:pt x="8200" y="505"/>
                  </a:lnTo>
                  <a:lnTo>
                    <a:pt x="8124" y="670"/>
                  </a:lnTo>
                  <a:lnTo>
                    <a:pt x="8061" y="872"/>
                  </a:lnTo>
                  <a:lnTo>
                    <a:pt x="8061" y="872"/>
                  </a:lnTo>
                  <a:lnTo>
                    <a:pt x="7783" y="1731"/>
                  </a:lnTo>
                  <a:lnTo>
                    <a:pt x="7480" y="2590"/>
                  </a:lnTo>
                  <a:lnTo>
                    <a:pt x="7176" y="3449"/>
                  </a:lnTo>
                  <a:lnTo>
                    <a:pt x="6848" y="4295"/>
                  </a:lnTo>
                  <a:lnTo>
                    <a:pt x="6191" y="5988"/>
                  </a:lnTo>
                  <a:lnTo>
                    <a:pt x="5534" y="7681"/>
                  </a:lnTo>
                  <a:lnTo>
                    <a:pt x="5534" y="7681"/>
                  </a:lnTo>
                  <a:lnTo>
                    <a:pt x="5471" y="7820"/>
                  </a:lnTo>
                  <a:lnTo>
                    <a:pt x="5395" y="7946"/>
                  </a:lnTo>
                  <a:lnTo>
                    <a:pt x="5243" y="8199"/>
                  </a:lnTo>
                  <a:lnTo>
                    <a:pt x="5067" y="8439"/>
                  </a:lnTo>
                  <a:lnTo>
                    <a:pt x="4890" y="8691"/>
                  </a:lnTo>
                  <a:lnTo>
                    <a:pt x="4890" y="8691"/>
                  </a:lnTo>
                  <a:lnTo>
                    <a:pt x="4511" y="8514"/>
                  </a:lnTo>
                  <a:lnTo>
                    <a:pt x="4511" y="8514"/>
                  </a:lnTo>
                  <a:lnTo>
                    <a:pt x="7568" y="316"/>
                  </a:lnTo>
                  <a:lnTo>
                    <a:pt x="7568" y="316"/>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332;p48">
              <a:extLst>
                <a:ext uri="{FF2B5EF4-FFF2-40B4-BE49-F238E27FC236}">
                  <a16:creationId xmlns:a16="http://schemas.microsoft.com/office/drawing/2014/main" id="{E79E28B0-73B7-3817-9C4D-B1C6C870A0E9}"/>
                </a:ext>
              </a:extLst>
            </p:cNvPr>
            <p:cNvSpPr/>
            <p:nvPr/>
          </p:nvSpPr>
          <p:spPr>
            <a:xfrm rot="10800000">
              <a:off x="4444536" y="3013653"/>
              <a:ext cx="198711" cy="566688"/>
            </a:xfrm>
            <a:custGeom>
              <a:avLst/>
              <a:gdLst/>
              <a:ahLst/>
              <a:cxnLst/>
              <a:rect l="l" t="t" r="r" b="b"/>
              <a:pathLst>
                <a:path w="22122" h="63088" extrusionOk="0">
                  <a:moveTo>
                    <a:pt x="15009" y="39035"/>
                  </a:moveTo>
                  <a:lnTo>
                    <a:pt x="15262" y="39199"/>
                  </a:lnTo>
                  <a:lnTo>
                    <a:pt x="15375" y="39300"/>
                  </a:lnTo>
                  <a:lnTo>
                    <a:pt x="15477" y="39401"/>
                  </a:lnTo>
                  <a:lnTo>
                    <a:pt x="16007" y="40033"/>
                  </a:lnTo>
                  <a:lnTo>
                    <a:pt x="16512" y="40665"/>
                  </a:lnTo>
                  <a:lnTo>
                    <a:pt x="17005" y="41309"/>
                  </a:lnTo>
                  <a:lnTo>
                    <a:pt x="17485" y="41966"/>
                  </a:lnTo>
                  <a:lnTo>
                    <a:pt x="17953" y="42635"/>
                  </a:lnTo>
                  <a:lnTo>
                    <a:pt x="18395" y="43305"/>
                  </a:lnTo>
                  <a:lnTo>
                    <a:pt x="18799" y="44000"/>
                  </a:lnTo>
                  <a:lnTo>
                    <a:pt x="19203" y="44694"/>
                  </a:lnTo>
                  <a:lnTo>
                    <a:pt x="19570" y="45402"/>
                  </a:lnTo>
                  <a:lnTo>
                    <a:pt x="19734" y="45768"/>
                  </a:lnTo>
                  <a:lnTo>
                    <a:pt x="19898" y="46134"/>
                  </a:lnTo>
                  <a:lnTo>
                    <a:pt x="20063" y="46501"/>
                  </a:lnTo>
                  <a:lnTo>
                    <a:pt x="20214" y="46880"/>
                  </a:lnTo>
                  <a:lnTo>
                    <a:pt x="20353" y="47246"/>
                  </a:lnTo>
                  <a:lnTo>
                    <a:pt x="20492" y="47625"/>
                  </a:lnTo>
                  <a:lnTo>
                    <a:pt x="20618" y="48017"/>
                  </a:lnTo>
                  <a:lnTo>
                    <a:pt x="20745" y="48408"/>
                  </a:lnTo>
                  <a:lnTo>
                    <a:pt x="20858" y="48800"/>
                  </a:lnTo>
                  <a:lnTo>
                    <a:pt x="20960" y="49192"/>
                  </a:lnTo>
                  <a:lnTo>
                    <a:pt x="21048" y="49596"/>
                  </a:lnTo>
                  <a:lnTo>
                    <a:pt x="21136" y="50000"/>
                  </a:lnTo>
                  <a:lnTo>
                    <a:pt x="21212" y="50417"/>
                  </a:lnTo>
                  <a:lnTo>
                    <a:pt x="21275" y="50821"/>
                  </a:lnTo>
                  <a:lnTo>
                    <a:pt x="21313" y="51086"/>
                  </a:lnTo>
                  <a:lnTo>
                    <a:pt x="21339" y="51364"/>
                  </a:lnTo>
                  <a:lnTo>
                    <a:pt x="21364" y="51895"/>
                  </a:lnTo>
                  <a:lnTo>
                    <a:pt x="21389" y="52969"/>
                  </a:lnTo>
                  <a:lnTo>
                    <a:pt x="21389" y="53045"/>
                  </a:lnTo>
                  <a:lnTo>
                    <a:pt x="21364" y="53120"/>
                  </a:lnTo>
                  <a:lnTo>
                    <a:pt x="21275" y="53373"/>
                  </a:lnTo>
                  <a:lnTo>
                    <a:pt x="21162" y="52893"/>
                  </a:lnTo>
                  <a:lnTo>
                    <a:pt x="21073" y="52489"/>
                  </a:lnTo>
                  <a:lnTo>
                    <a:pt x="20960" y="52097"/>
                  </a:lnTo>
                  <a:lnTo>
                    <a:pt x="20846" y="51705"/>
                  </a:lnTo>
                  <a:lnTo>
                    <a:pt x="20707" y="51326"/>
                  </a:lnTo>
                  <a:lnTo>
                    <a:pt x="20555" y="50948"/>
                  </a:lnTo>
                  <a:lnTo>
                    <a:pt x="20391" y="50569"/>
                  </a:lnTo>
                  <a:lnTo>
                    <a:pt x="20214" y="50202"/>
                  </a:lnTo>
                  <a:lnTo>
                    <a:pt x="20037" y="49848"/>
                  </a:lnTo>
                  <a:lnTo>
                    <a:pt x="19658" y="49128"/>
                  </a:lnTo>
                  <a:lnTo>
                    <a:pt x="19254" y="48421"/>
                  </a:lnTo>
                  <a:lnTo>
                    <a:pt x="18420" y="47006"/>
                  </a:lnTo>
                  <a:lnTo>
                    <a:pt x="18167" y="46564"/>
                  </a:lnTo>
                  <a:lnTo>
                    <a:pt x="17927" y="46109"/>
                  </a:lnTo>
                  <a:lnTo>
                    <a:pt x="17700" y="45654"/>
                  </a:lnTo>
                  <a:lnTo>
                    <a:pt x="17473" y="45200"/>
                  </a:lnTo>
                  <a:lnTo>
                    <a:pt x="17043" y="44277"/>
                  </a:lnTo>
                  <a:lnTo>
                    <a:pt x="16626" y="43330"/>
                  </a:lnTo>
                  <a:lnTo>
                    <a:pt x="16222" y="42395"/>
                  </a:lnTo>
                  <a:lnTo>
                    <a:pt x="15830" y="41448"/>
                  </a:lnTo>
                  <a:lnTo>
                    <a:pt x="15426" y="40500"/>
                  </a:lnTo>
                  <a:lnTo>
                    <a:pt x="15022" y="39566"/>
                  </a:lnTo>
                  <a:lnTo>
                    <a:pt x="14996" y="39502"/>
                  </a:lnTo>
                  <a:lnTo>
                    <a:pt x="14984" y="39439"/>
                  </a:lnTo>
                  <a:lnTo>
                    <a:pt x="14996" y="39300"/>
                  </a:lnTo>
                  <a:lnTo>
                    <a:pt x="15009" y="39161"/>
                  </a:lnTo>
                  <a:lnTo>
                    <a:pt x="15009" y="39035"/>
                  </a:lnTo>
                  <a:close/>
                  <a:moveTo>
                    <a:pt x="139" y="0"/>
                  </a:moveTo>
                  <a:lnTo>
                    <a:pt x="89" y="190"/>
                  </a:lnTo>
                  <a:lnTo>
                    <a:pt x="38" y="392"/>
                  </a:lnTo>
                  <a:lnTo>
                    <a:pt x="13" y="480"/>
                  </a:lnTo>
                  <a:lnTo>
                    <a:pt x="0" y="569"/>
                  </a:lnTo>
                  <a:lnTo>
                    <a:pt x="0" y="657"/>
                  </a:lnTo>
                  <a:lnTo>
                    <a:pt x="26" y="733"/>
                  </a:lnTo>
                  <a:lnTo>
                    <a:pt x="392" y="1503"/>
                  </a:lnTo>
                  <a:lnTo>
                    <a:pt x="784" y="2287"/>
                  </a:lnTo>
                  <a:lnTo>
                    <a:pt x="1175" y="3045"/>
                  </a:lnTo>
                  <a:lnTo>
                    <a:pt x="1580" y="3815"/>
                  </a:lnTo>
                  <a:lnTo>
                    <a:pt x="2666" y="5811"/>
                  </a:lnTo>
                  <a:lnTo>
                    <a:pt x="3765" y="7794"/>
                  </a:lnTo>
                  <a:lnTo>
                    <a:pt x="4852" y="9790"/>
                  </a:lnTo>
                  <a:lnTo>
                    <a:pt x="5925" y="11786"/>
                  </a:lnTo>
                  <a:lnTo>
                    <a:pt x="6140" y="12191"/>
                  </a:lnTo>
                  <a:lnTo>
                    <a:pt x="6292" y="12481"/>
                  </a:lnTo>
                  <a:lnTo>
                    <a:pt x="6456" y="12797"/>
                  </a:lnTo>
                  <a:lnTo>
                    <a:pt x="6608" y="13113"/>
                  </a:lnTo>
                  <a:lnTo>
                    <a:pt x="6721" y="13403"/>
                  </a:lnTo>
                  <a:lnTo>
                    <a:pt x="6772" y="13530"/>
                  </a:lnTo>
                  <a:lnTo>
                    <a:pt x="6787" y="13607"/>
                  </a:lnTo>
                  <a:lnTo>
                    <a:pt x="6787" y="13607"/>
                  </a:lnTo>
                  <a:lnTo>
                    <a:pt x="6785" y="13618"/>
                  </a:lnTo>
                  <a:lnTo>
                    <a:pt x="6793" y="13633"/>
                  </a:lnTo>
                  <a:lnTo>
                    <a:pt x="6793" y="13633"/>
                  </a:lnTo>
                  <a:lnTo>
                    <a:pt x="6797" y="13656"/>
                  </a:lnTo>
                  <a:lnTo>
                    <a:pt x="6810" y="13757"/>
                  </a:lnTo>
                  <a:lnTo>
                    <a:pt x="6810" y="13833"/>
                  </a:lnTo>
                  <a:lnTo>
                    <a:pt x="6833" y="13706"/>
                  </a:lnTo>
                  <a:lnTo>
                    <a:pt x="6924" y="13871"/>
                  </a:lnTo>
                  <a:lnTo>
                    <a:pt x="7037" y="14086"/>
                  </a:lnTo>
                  <a:lnTo>
                    <a:pt x="7126" y="14262"/>
                  </a:lnTo>
                  <a:lnTo>
                    <a:pt x="7543" y="15412"/>
                  </a:lnTo>
                  <a:lnTo>
                    <a:pt x="7960" y="16562"/>
                  </a:lnTo>
                  <a:lnTo>
                    <a:pt x="8364" y="17711"/>
                  </a:lnTo>
                  <a:lnTo>
                    <a:pt x="8793" y="18861"/>
                  </a:lnTo>
                  <a:lnTo>
                    <a:pt x="9223" y="20035"/>
                  </a:lnTo>
                  <a:lnTo>
                    <a:pt x="9640" y="21210"/>
                  </a:lnTo>
                  <a:lnTo>
                    <a:pt x="10057" y="22385"/>
                  </a:lnTo>
                  <a:lnTo>
                    <a:pt x="10461" y="23573"/>
                  </a:lnTo>
                  <a:lnTo>
                    <a:pt x="10853" y="24747"/>
                  </a:lnTo>
                  <a:lnTo>
                    <a:pt x="11219" y="25935"/>
                  </a:lnTo>
                  <a:lnTo>
                    <a:pt x="11585" y="27135"/>
                  </a:lnTo>
                  <a:lnTo>
                    <a:pt x="11914" y="28335"/>
                  </a:lnTo>
                  <a:lnTo>
                    <a:pt x="12230" y="29535"/>
                  </a:lnTo>
                  <a:lnTo>
                    <a:pt x="12520" y="30735"/>
                  </a:lnTo>
                  <a:lnTo>
                    <a:pt x="12786" y="31948"/>
                  </a:lnTo>
                  <a:lnTo>
                    <a:pt x="13026" y="33173"/>
                  </a:lnTo>
                  <a:lnTo>
                    <a:pt x="13139" y="33780"/>
                  </a:lnTo>
                  <a:lnTo>
                    <a:pt x="13228" y="34399"/>
                  </a:lnTo>
                  <a:lnTo>
                    <a:pt x="13329" y="35018"/>
                  </a:lnTo>
                  <a:lnTo>
                    <a:pt x="13405" y="35637"/>
                  </a:lnTo>
                  <a:lnTo>
                    <a:pt x="13480" y="36256"/>
                  </a:lnTo>
                  <a:lnTo>
                    <a:pt x="13544" y="36875"/>
                  </a:lnTo>
                  <a:lnTo>
                    <a:pt x="13607" y="37494"/>
                  </a:lnTo>
                  <a:lnTo>
                    <a:pt x="13657" y="38125"/>
                  </a:lnTo>
                  <a:lnTo>
                    <a:pt x="13746" y="39641"/>
                  </a:lnTo>
                  <a:lnTo>
                    <a:pt x="13822" y="41145"/>
                  </a:lnTo>
                  <a:lnTo>
                    <a:pt x="13885" y="42661"/>
                  </a:lnTo>
                  <a:lnTo>
                    <a:pt x="13923" y="44176"/>
                  </a:lnTo>
                  <a:lnTo>
                    <a:pt x="13948" y="45692"/>
                  </a:lnTo>
                  <a:lnTo>
                    <a:pt x="13948" y="47208"/>
                  </a:lnTo>
                  <a:lnTo>
                    <a:pt x="13935" y="48724"/>
                  </a:lnTo>
                  <a:lnTo>
                    <a:pt x="13885" y="50227"/>
                  </a:lnTo>
                  <a:lnTo>
                    <a:pt x="13834" y="51743"/>
                  </a:lnTo>
                  <a:lnTo>
                    <a:pt x="13746" y="53259"/>
                  </a:lnTo>
                  <a:lnTo>
                    <a:pt x="13632" y="54763"/>
                  </a:lnTo>
                  <a:lnTo>
                    <a:pt x="13506" y="56278"/>
                  </a:lnTo>
                  <a:lnTo>
                    <a:pt x="13354" y="57782"/>
                  </a:lnTo>
                  <a:lnTo>
                    <a:pt x="13177" y="59285"/>
                  </a:lnTo>
                  <a:lnTo>
                    <a:pt x="12975" y="60801"/>
                  </a:lnTo>
                  <a:lnTo>
                    <a:pt x="12735" y="62304"/>
                  </a:lnTo>
                  <a:lnTo>
                    <a:pt x="12710" y="62405"/>
                  </a:lnTo>
                  <a:lnTo>
                    <a:pt x="12760" y="62582"/>
                  </a:lnTo>
                  <a:lnTo>
                    <a:pt x="12823" y="62759"/>
                  </a:lnTo>
                  <a:lnTo>
                    <a:pt x="12887" y="62923"/>
                  </a:lnTo>
                  <a:lnTo>
                    <a:pt x="12975" y="63087"/>
                  </a:lnTo>
                  <a:lnTo>
                    <a:pt x="13329" y="61420"/>
                  </a:lnTo>
                  <a:lnTo>
                    <a:pt x="13506" y="60586"/>
                  </a:lnTo>
                  <a:lnTo>
                    <a:pt x="13670" y="59765"/>
                  </a:lnTo>
                  <a:lnTo>
                    <a:pt x="13822" y="58931"/>
                  </a:lnTo>
                  <a:lnTo>
                    <a:pt x="13948" y="58085"/>
                  </a:lnTo>
                  <a:lnTo>
                    <a:pt x="14049" y="57251"/>
                  </a:lnTo>
                  <a:lnTo>
                    <a:pt x="14087" y="56834"/>
                  </a:lnTo>
                  <a:lnTo>
                    <a:pt x="14125" y="56417"/>
                  </a:lnTo>
                  <a:lnTo>
                    <a:pt x="14175" y="55470"/>
                  </a:lnTo>
                  <a:lnTo>
                    <a:pt x="14226" y="54523"/>
                  </a:lnTo>
                  <a:lnTo>
                    <a:pt x="14302" y="52640"/>
                  </a:lnTo>
                  <a:lnTo>
                    <a:pt x="14352" y="50745"/>
                  </a:lnTo>
                  <a:lnTo>
                    <a:pt x="14390" y="48850"/>
                  </a:lnTo>
                  <a:lnTo>
                    <a:pt x="14428" y="45073"/>
                  </a:lnTo>
                  <a:lnTo>
                    <a:pt x="14453" y="43178"/>
                  </a:lnTo>
                  <a:lnTo>
                    <a:pt x="14491" y="41284"/>
                  </a:lnTo>
                  <a:lnTo>
                    <a:pt x="14504" y="40563"/>
                  </a:lnTo>
                  <a:lnTo>
                    <a:pt x="14719" y="40905"/>
                  </a:lnTo>
                  <a:lnTo>
                    <a:pt x="14820" y="41069"/>
                  </a:lnTo>
                  <a:lnTo>
                    <a:pt x="14908" y="41246"/>
                  </a:lnTo>
                  <a:lnTo>
                    <a:pt x="15236" y="41966"/>
                  </a:lnTo>
                  <a:lnTo>
                    <a:pt x="15540" y="42698"/>
                  </a:lnTo>
                  <a:lnTo>
                    <a:pt x="15830" y="43431"/>
                  </a:lnTo>
                  <a:lnTo>
                    <a:pt x="16146" y="44164"/>
                  </a:lnTo>
                  <a:lnTo>
                    <a:pt x="16462" y="44884"/>
                  </a:lnTo>
                  <a:lnTo>
                    <a:pt x="16626" y="45238"/>
                  </a:lnTo>
                  <a:lnTo>
                    <a:pt x="16803" y="45591"/>
                  </a:lnTo>
                  <a:lnTo>
                    <a:pt x="16980" y="45932"/>
                  </a:lnTo>
                  <a:lnTo>
                    <a:pt x="17169" y="46273"/>
                  </a:lnTo>
                  <a:lnTo>
                    <a:pt x="17372" y="46615"/>
                  </a:lnTo>
                  <a:lnTo>
                    <a:pt x="17586" y="46930"/>
                  </a:lnTo>
                  <a:lnTo>
                    <a:pt x="17978" y="47511"/>
                  </a:lnTo>
                  <a:lnTo>
                    <a:pt x="18357" y="48105"/>
                  </a:lnTo>
                  <a:lnTo>
                    <a:pt x="18698" y="48686"/>
                  </a:lnTo>
                  <a:lnTo>
                    <a:pt x="19039" y="49280"/>
                  </a:lnTo>
                  <a:lnTo>
                    <a:pt x="19342" y="49886"/>
                  </a:lnTo>
                  <a:lnTo>
                    <a:pt x="19633" y="50493"/>
                  </a:lnTo>
                  <a:lnTo>
                    <a:pt x="19886" y="51112"/>
                  </a:lnTo>
                  <a:lnTo>
                    <a:pt x="20126" y="51731"/>
                  </a:lnTo>
                  <a:lnTo>
                    <a:pt x="20328" y="52362"/>
                  </a:lnTo>
                  <a:lnTo>
                    <a:pt x="20505" y="52994"/>
                  </a:lnTo>
                  <a:lnTo>
                    <a:pt x="20593" y="53322"/>
                  </a:lnTo>
                  <a:lnTo>
                    <a:pt x="20656" y="53651"/>
                  </a:lnTo>
                  <a:lnTo>
                    <a:pt x="20719" y="53979"/>
                  </a:lnTo>
                  <a:lnTo>
                    <a:pt x="20783" y="54308"/>
                  </a:lnTo>
                  <a:lnTo>
                    <a:pt x="20833" y="54636"/>
                  </a:lnTo>
                  <a:lnTo>
                    <a:pt x="20871" y="54977"/>
                  </a:lnTo>
                  <a:lnTo>
                    <a:pt x="20909" y="55318"/>
                  </a:lnTo>
                  <a:lnTo>
                    <a:pt x="20922" y="55659"/>
                  </a:lnTo>
                  <a:lnTo>
                    <a:pt x="20947" y="56001"/>
                  </a:lnTo>
                  <a:lnTo>
                    <a:pt x="20947" y="56354"/>
                  </a:lnTo>
                  <a:lnTo>
                    <a:pt x="20947" y="56708"/>
                  </a:lnTo>
                  <a:lnTo>
                    <a:pt x="20934" y="57062"/>
                  </a:lnTo>
                  <a:lnTo>
                    <a:pt x="20934" y="57150"/>
                  </a:lnTo>
                  <a:lnTo>
                    <a:pt x="20960" y="57239"/>
                  </a:lnTo>
                  <a:lnTo>
                    <a:pt x="20985" y="57327"/>
                  </a:lnTo>
                  <a:lnTo>
                    <a:pt x="21023" y="57415"/>
                  </a:lnTo>
                  <a:lnTo>
                    <a:pt x="21098" y="57592"/>
                  </a:lnTo>
                  <a:lnTo>
                    <a:pt x="21174" y="57769"/>
                  </a:lnTo>
                  <a:lnTo>
                    <a:pt x="21301" y="57605"/>
                  </a:lnTo>
                  <a:lnTo>
                    <a:pt x="21427" y="57441"/>
                  </a:lnTo>
                  <a:lnTo>
                    <a:pt x="21490" y="57352"/>
                  </a:lnTo>
                  <a:lnTo>
                    <a:pt x="21541" y="57276"/>
                  </a:lnTo>
                  <a:lnTo>
                    <a:pt x="21579" y="57188"/>
                  </a:lnTo>
                  <a:lnTo>
                    <a:pt x="21604" y="57100"/>
                  </a:lnTo>
                  <a:lnTo>
                    <a:pt x="21755" y="56342"/>
                  </a:lnTo>
                  <a:lnTo>
                    <a:pt x="21882" y="55596"/>
                  </a:lnTo>
                  <a:lnTo>
                    <a:pt x="22122" y="54080"/>
                  </a:lnTo>
                  <a:lnTo>
                    <a:pt x="22122" y="52160"/>
                  </a:lnTo>
                  <a:lnTo>
                    <a:pt x="21945" y="51175"/>
                  </a:lnTo>
                  <a:lnTo>
                    <a:pt x="21768" y="50202"/>
                  </a:lnTo>
                  <a:lnTo>
                    <a:pt x="21616" y="49482"/>
                  </a:lnTo>
                  <a:lnTo>
                    <a:pt x="21440" y="48775"/>
                  </a:lnTo>
                  <a:lnTo>
                    <a:pt x="21237" y="48067"/>
                  </a:lnTo>
                  <a:lnTo>
                    <a:pt x="21023" y="47385"/>
                  </a:lnTo>
                  <a:lnTo>
                    <a:pt x="20770" y="46703"/>
                  </a:lnTo>
                  <a:lnTo>
                    <a:pt x="20505" y="46046"/>
                  </a:lnTo>
                  <a:lnTo>
                    <a:pt x="20214" y="45389"/>
                  </a:lnTo>
                  <a:lnTo>
                    <a:pt x="19898" y="44745"/>
                  </a:lnTo>
                  <a:lnTo>
                    <a:pt x="19570" y="44113"/>
                  </a:lnTo>
                  <a:lnTo>
                    <a:pt x="19216" y="43482"/>
                  </a:lnTo>
                  <a:lnTo>
                    <a:pt x="18837" y="42875"/>
                  </a:lnTo>
                  <a:lnTo>
                    <a:pt x="18445" y="42269"/>
                  </a:lnTo>
                  <a:lnTo>
                    <a:pt x="18041" y="41675"/>
                  </a:lnTo>
                  <a:lnTo>
                    <a:pt x="17599" y="41094"/>
                  </a:lnTo>
                  <a:lnTo>
                    <a:pt x="17157" y="40526"/>
                  </a:lnTo>
                  <a:lnTo>
                    <a:pt x="16689" y="39957"/>
                  </a:lnTo>
                  <a:lnTo>
                    <a:pt x="16411" y="39616"/>
                  </a:lnTo>
                  <a:lnTo>
                    <a:pt x="16146" y="39275"/>
                  </a:lnTo>
                  <a:lnTo>
                    <a:pt x="15893" y="38921"/>
                  </a:lnTo>
                  <a:lnTo>
                    <a:pt x="15653" y="38568"/>
                  </a:lnTo>
                  <a:lnTo>
                    <a:pt x="15426" y="38214"/>
                  </a:lnTo>
                  <a:lnTo>
                    <a:pt x="15224" y="37847"/>
                  </a:lnTo>
                  <a:lnTo>
                    <a:pt x="15022" y="37481"/>
                  </a:lnTo>
                  <a:lnTo>
                    <a:pt x="14845" y="37102"/>
                  </a:lnTo>
                  <a:lnTo>
                    <a:pt x="14668" y="36711"/>
                  </a:lnTo>
                  <a:lnTo>
                    <a:pt x="14516" y="36319"/>
                  </a:lnTo>
                  <a:lnTo>
                    <a:pt x="14377" y="35927"/>
                  </a:lnTo>
                  <a:lnTo>
                    <a:pt x="14238" y="35510"/>
                  </a:lnTo>
                  <a:lnTo>
                    <a:pt x="14125" y="35094"/>
                  </a:lnTo>
                  <a:lnTo>
                    <a:pt x="14011" y="34677"/>
                  </a:lnTo>
                  <a:lnTo>
                    <a:pt x="13910" y="34235"/>
                  </a:lnTo>
                  <a:lnTo>
                    <a:pt x="13822" y="33792"/>
                  </a:lnTo>
                  <a:lnTo>
                    <a:pt x="13569" y="32441"/>
                  </a:lnTo>
                  <a:lnTo>
                    <a:pt x="13278" y="31089"/>
                  </a:lnTo>
                  <a:lnTo>
                    <a:pt x="12975" y="29737"/>
                  </a:lnTo>
                  <a:lnTo>
                    <a:pt x="12647" y="28411"/>
                  </a:lnTo>
                  <a:lnTo>
                    <a:pt x="12280" y="27072"/>
                  </a:lnTo>
                  <a:lnTo>
                    <a:pt x="11914" y="25745"/>
                  </a:lnTo>
                  <a:lnTo>
                    <a:pt x="11510" y="24432"/>
                  </a:lnTo>
                  <a:lnTo>
                    <a:pt x="11093" y="23118"/>
                  </a:lnTo>
                  <a:lnTo>
                    <a:pt x="10663" y="21817"/>
                  </a:lnTo>
                  <a:lnTo>
                    <a:pt x="10221" y="20516"/>
                  </a:lnTo>
                  <a:lnTo>
                    <a:pt x="9753" y="19214"/>
                  </a:lnTo>
                  <a:lnTo>
                    <a:pt x="9273" y="17926"/>
                  </a:lnTo>
                  <a:lnTo>
                    <a:pt x="8781" y="16637"/>
                  </a:lnTo>
                  <a:lnTo>
                    <a:pt x="8275" y="15349"/>
                  </a:lnTo>
                  <a:lnTo>
                    <a:pt x="7770" y="14060"/>
                  </a:lnTo>
                  <a:lnTo>
                    <a:pt x="7239" y="12784"/>
                  </a:lnTo>
                  <a:lnTo>
                    <a:pt x="7075" y="12393"/>
                  </a:lnTo>
                  <a:lnTo>
                    <a:pt x="6949" y="12077"/>
                  </a:lnTo>
                  <a:lnTo>
                    <a:pt x="6747" y="11572"/>
                  </a:lnTo>
                  <a:lnTo>
                    <a:pt x="6494" y="10902"/>
                  </a:lnTo>
                  <a:lnTo>
                    <a:pt x="6267" y="10662"/>
                  </a:lnTo>
                  <a:lnTo>
                    <a:pt x="6166" y="10548"/>
                  </a:lnTo>
                  <a:lnTo>
                    <a:pt x="6077" y="10409"/>
                  </a:lnTo>
                  <a:lnTo>
                    <a:pt x="3348" y="5445"/>
                  </a:lnTo>
                  <a:lnTo>
                    <a:pt x="607" y="468"/>
                  </a:lnTo>
                  <a:lnTo>
                    <a:pt x="569" y="404"/>
                  </a:lnTo>
                  <a:lnTo>
                    <a:pt x="518" y="341"/>
                  </a:lnTo>
                  <a:lnTo>
                    <a:pt x="405" y="228"/>
                  </a:lnTo>
                  <a:lnTo>
                    <a:pt x="266" y="114"/>
                  </a:lnTo>
                  <a:lnTo>
                    <a:pt x="13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33;p48">
              <a:extLst>
                <a:ext uri="{FF2B5EF4-FFF2-40B4-BE49-F238E27FC236}">
                  <a16:creationId xmlns:a16="http://schemas.microsoft.com/office/drawing/2014/main" id="{A80A0DFB-2ADF-64E9-41F7-839F92ADC82D}"/>
                </a:ext>
              </a:extLst>
            </p:cNvPr>
            <p:cNvSpPr/>
            <p:nvPr/>
          </p:nvSpPr>
          <p:spPr>
            <a:xfrm rot="10800000">
              <a:off x="4579686" y="3456086"/>
              <a:ext cx="63560" cy="124255"/>
            </a:xfrm>
            <a:custGeom>
              <a:avLst/>
              <a:gdLst/>
              <a:ahLst/>
              <a:cxnLst/>
              <a:rect l="l" t="t" r="r" b="b"/>
              <a:pathLst>
                <a:path w="7076" h="13833" fill="none" extrusionOk="0">
                  <a:moveTo>
                    <a:pt x="7075" y="12393"/>
                  </a:moveTo>
                  <a:lnTo>
                    <a:pt x="7075" y="12393"/>
                  </a:lnTo>
                  <a:lnTo>
                    <a:pt x="6949" y="12077"/>
                  </a:lnTo>
                  <a:lnTo>
                    <a:pt x="6747" y="11572"/>
                  </a:lnTo>
                  <a:lnTo>
                    <a:pt x="6494" y="10902"/>
                  </a:lnTo>
                  <a:lnTo>
                    <a:pt x="6494" y="10902"/>
                  </a:lnTo>
                  <a:lnTo>
                    <a:pt x="6267" y="10662"/>
                  </a:lnTo>
                  <a:lnTo>
                    <a:pt x="6166" y="10548"/>
                  </a:lnTo>
                  <a:lnTo>
                    <a:pt x="6077" y="10409"/>
                  </a:lnTo>
                  <a:lnTo>
                    <a:pt x="6077" y="10409"/>
                  </a:lnTo>
                  <a:lnTo>
                    <a:pt x="3348" y="5445"/>
                  </a:lnTo>
                  <a:lnTo>
                    <a:pt x="607" y="468"/>
                  </a:lnTo>
                  <a:lnTo>
                    <a:pt x="607" y="468"/>
                  </a:lnTo>
                  <a:lnTo>
                    <a:pt x="569" y="404"/>
                  </a:lnTo>
                  <a:lnTo>
                    <a:pt x="518" y="341"/>
                  </a:lnTo>
                  <a:lnTo>
                    <a:pt x="405" y="228"/>
                  </a:lnTo>
                  <a:lnTo>
                    <a:pt x="266" y="114"/>
                  </a:lnTo>
                  <a:lnTo>
                    <a:pt x="139" y="0"/>
                  </a:lnTo>
                  <a:lnTo>
                    <a:pt x="139" y="0"/>
                  </a:lnTo>
                  <a:lnTo>
                    <a:pt x="89" y="190"/>
                  </a:lnTo>
                  <a:lnTo>
                    <a:pt x="38" y="392"/>
                  </a:lnTo>
                  <a:lnTo>
                    <a:pt x="13" y="480"/>
                  </a:lnTo>
                  <a:lnTo>
                    <a:pt x="0" y="569"/>
                  </a:lnTo>
                  <a:lnTo>
                    <a:pt x="0" y="657"/>
                  </a:lnTo>
                  <a:lnTo>
                    <a:pt x="26" y="733"/>
                  </a:lnTo>
                  <a:lnTo>
                    <a:pt x="26" y="733"/>
                  </a:lnTo>
                  <a:lnTo>
                    <a:pt x="392" y="1503"/>
                  </a:lnTo>
                  <a:lnTo>
                    <a:pt x="784" y="2287"/>
                  </a:lnTo>
                  <a:lnTo>
                    <a:pt x="1175" y="3045"/>
                  </a:lnTo>
                  <a:lnTo>
                    <a:pt x="1580" y="3815"/>
                  </a:lnTo>
                  <a:lnTo>
                    <a:pt x="1580" y="3815"/>
                  </a:lnTo>
                  <a:lnTo>
                    <a:pt x="2666" y="5811"/>
                  </a:lnTo>
                  <a:lnTo>
                    <a:pt x="3765" y="7794"/>
                  </a:lnTo>
                  <a:lnTo>
                    <a:pt x="4852" y="9790"/>
                  </a:lnTo>
                  <a:lnTo>
                    <a:pt x="5925" y="11786"/>
                  </a:lnTo>
                  <a:lnTo>
                    <a:pt x="5925" y="11786"/>
                  </a:lnTo>
                  <a:lnTo>
                    <a:pt x="6140" y="12191"/>
                  </a:lnTo>
                  <a:lnTo>
                    <a:pt x="6292" y="12481"/>
                  </a:lnTo>
                  <a:lnTo>
                    <a:pt x="6456" y="12797"/>
                  </a:lnTo>
                  <a:lnTo>
                    <a:pt x="6608" y="13113"/>
                  </a:lnTo>
                  <a:lnTo>
                    <a:pt x="6721" y="13403"/>
                  </a:lnTo>
                  <a:lnTo>
                    <a:pt x="6772" y="13530"/>
                  </a:lnTo>
                  <a:lnTo>
                    <a:pt x="6797" y="13656"/>
                  </a:lnTo>
                  <a:lnTo>
                    <a:pt x="6810" y="13757"/>
                  </a:lnTo>
                  <a:lnTo>
                    <a:pt x="6810" y="13833"/>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34;p48">
              <a:extLst>
                <a:ext uri="{FF2B5EF4-FFF2-40B4-BE49-F238E27FC236}">
                  <a16:creationId xmlns:a16="http://schemas.microsoft.com/office/drawing/2014/main" id="{63C99C58-4CCE-8680-10DB-DDC1A325A62F}"/>
                </a:ext>
              </a:extLst>
            </p:cNvPr>
            <p:cNvSpPr/>
            <p:nvPr/>
          </p:nvSpPr>
          <p:spPr>
            <a:xfrm rot="10800000">
              <a:off x="4444536" y="3013653"/>
              <a:ext cx="137774" cy="455377"/>
            </a:xfrm>
            <a:custGeom>
              <a:avLst/>
              <a:gdLst/>
              <a:ahLst/>
              <a:cxnLst/>
              <a:rect l="l" t="t" r="r" b="b"/>
              <a:pathLst>
                <a:path w="15338" h="50696" fill="none" extrusionOk="0">
                  <a:moveTo>
                    <a:pt x="1" y="1226"/>
                  </a:moveTo>
                  <a:lnTo>
                    <a:pt x="1" y="1226"/>
                  </a:lnTo>
                  <a:lnTo>
                    <a:pt x="140" y="1479"/>
                  </a:lnTo>
                  <a:lnTo>
                    <a:pt x="253" y="1694"/>
                  </a:lnTo>
                  <a:lnTo>
                    <a:pt x="342" y="1870"/>
                  </a:lnTo>
                  <a:lnTo>
                    <a:pt x="342" y="1870"/>
                  </a:lnTo>
                  <a:lnTo>
                    <a:pt x="759" y="3020"/>
                  </a:lnTo>
                  <a:lnTo>
                    <a:pt x="1176" y="4170"/>
                  </a:lnTo>
                  <a:lnTo>
                    <a:pt x="1580" y="5319"/>
                  </a:lnTo>
                  <a:lnTo>
                    <a:pt x="2009" y="6469"/>
                  </a:lnTo>
                  <a:lnTo>
                    <a:pt x="2009" y="6469"/>
                  </a:lnTo>
                  <a:lnTo>
                    <a:pt x="2439" y="7643"/>
                  </a:lnTo>
                  <a:lnTo>
                    <a:pt x="2856" y="8818"/>
                  </a:lnTo>
                  <a:lnTo>
                    <a:pt x="3273" y="9993"/>
                  </a:lnTo>
                  <a:lnTo>
                    <a:pt x="3677" y="11181"/>
                  </a:lnTo>
                  <a:lnTo>
                    <a:pt x="4069" y="12355"/>
                  </a:lnTo>
                  <a:lnTo>
                    <a:pt x="4435" y="13543"/>
                  </a:lnTo>
                  <a:lnTo>
                    <a:pt x="4801" y="14743"/>
                  </a:lnTo>
                  <a:lnTo>
                    <a:pt x="5130" y="15943"/>
                  </a:lnTo>
                  <a:lnTo>
                    <a:pt x="5446" y="17143"/>
                  </a:lnTo>
                  <a:lnTo>
                    <a:pt x="5736" y="18343"/>
                  </a:lnTo>
                  <a:lnTo>
                    <a:pt x="6002" y="19556"/>
                  </a:lnTo>
                  <a:lnTo>
                    <a:pt x="6242" y="20781"/>
                  </a:lnTo>
                  <a:lnTo>
                    <a:pt x="6355" y="21388"/>
                  </a:lnTo>
                  <a:lnTo>
                    <a:pt x="6444" y="22007"/>
                  </a:lnTo>
                  <a:lnTo>
                    <a:pt x="6545" y="22626"/>
                  </a:lnTo>
                  <a:lnTo>
                    <a:pt x="6621" y="23245"/>
                  </a:lnTo>
                  <a:lnTo>
                    <a:pt x="6696" y="23864"/>
                  </a:lnTo>
                  <a:lnTo>
                    <a:pt x="6760" y="24483"/>
                  </a:lnTo>
                  <a:lnTo>
                    <a:pt x="6823" y="25102"/>
                  </a:lnTo>
                  <a:lnTo>
                    <a:pt x="6873" y="25733"/>
                  </a:lnTo>
                  <a:lnTo>
                    <a:pt x="6873" y="25733"/>
                  </a:lnTo>
                  <a:lnTo>
                    <a:pt x="6962" y="27249"/>
                  </a:lnTo>
                  <a:lnTo>
                    <a:pt x="7038" y="28753"/>
                  </a:lnTo>
                  <a:lnTo>
                    <a:pt x="7101" y="30269"/>
                  </a:lnTo>
                  <a:lnTo>
                    <a:pt x="7139" y="31784"/>
                  </a:lnTo>
                  <a:lnTo>
                    <a:pt x="7164" y="33300"/>
                  </a:lnTo>
                  <a:lnTo>
                    <a:pt x="7164" y="34816"/>
                  </a:lnTo>
                  <a:lnTo>
                    <a:pt x="7151" y="36332"/>
                  </a:lnTo>
                  <a:lnTo>
                    <a:pt x="7101" y="37835"/>
                  </a:lnTo>
                  <a:lnTo>
                    <a:pt x="7050" y="39351"/>
                  </a:lnTo>
                  <a:lnTo>
                    <a:pt x="6962" y="40867"/>
                  </a:lnTo>
                  <a:lnTo>
                    <a:pt x="6848" y="42371"/>
                  </a:lnTo>
                  <a:lnTo>
                    <a:pt x="6722" y="43886"/>
                  </a:lnTo>
                  <a:lnTo>
                    <a:pt x="6570" y="45390"/>
                  </a:lnTo>
                  <a:lnTo>
                    <a:pt x="6393" y="46893"/>
                  </a:lnTo>
                  <a:lnTo>
                    <a:pt x="6191" y="48409"/>
                  </a:lnTo>
                  <a:lnTo>
                    <a:pt x="5951" y="49912"/>
                  </a:lnTo>
                  <a:lnTo>
                    <a:pt x="5951" y="49912"/>
                  </a:lnTo>
                  <a:lnTo>
                    <a:pt x="5926" y="50013"/>
                  </a:lnTo>
                  <a:lnTo>
                    <a:pt x="5926" y="50013"/>
                  </a:lnTo>
                  <a:lnTo>
                    <a:pt x="5976" y="50190"/>
                  </a:lnTo>
                  <a:lnTo>
                    <a:pt x="6039" y="50367"/>
                  </a:lnTo>
                  <a:lnTo>
                    <a:pt x="6103" y="50531"/>
                  </a:lnTo>
                  <a:lnTo>
                    <a:pt x="6191" y="50695"/>
                  </a:lnTo>
                  <a:lnTo>
                    <a:pt x="6191" y="50695"/>
                  </a:lnTo>
                  <a:lnTo>
                    <a:pt x="6545" y="49028"/>
                  </a:lnTo>
                  <a:lnTo>
                    <a:pt x="6722" y="48194"/>
                  </a:lnTo>
                  <a:lnTo>
                    <a:pt x="6886" y="47373"/>
                  </a:lnTo>
                  <a:lnTo>
                    <a:pt x="7038" y="46539"/>
                  </a:lnTo>
                  <a:lnTo>
                    <a:pt x="7164" y="45693"/>
                  </a:lnTo>
                  <a:lnTo>
                    <a:pt x="7265" y="44859"/>
                  </a:lnTo>
                  <a:lnTo>
                    <a:pt x="7303" y="44442"/>
                  </a:lnTo>
                  <a:lnTo>
                    <a:pt x="7341" y="44025"/>
                  </a:lnTo>
                  <a:lnTo>
                    <a:pt x="7341" y="44025"/>
                  </a:lnTo>
                  <a:lnTo>
                    <a:pt x="7391" y="43078"/>
                  </a:lnTo>
                  <a:lnTo>
                    <a:pt x="7442" y="42131"/>
                  </a:lnTo>
                  <a:lnTo>
                    <a:pt x="7518" y="40248"/>
                  </a:lnTo>
                  <a:lnTo>
                    <a:pt x="7568" y="38353"/>
                  </a:lnTo>
                  <a:lnTo>
                    <a:pt x="7606" y="36458"/>
                  </a:lnTo>
                  <a:lnTo>
                    <a:pt x="7644" y="32681"/>
                  </a:lnTo>
                  <a:lnTo>
                    <a:pt x="7669" y="30786"/>
                  </a:lnTo>
                  <a:lnTo>
                    <a:pt x="7707" y="28892"/>
                  </a:lnTo>
                  <a:lnTo>
                    <a:pt x="7707" y="28892"/>
                  </a:lnTo>
                  <a:lnTo>
                    <a:pt x="7720" y="28171"/>
                  </a:lnTo>
                  <a:lnTo>
                    <a:pt x="7720" y="28171"/>
                  </a:lnTo>
                  <a:lnTo>
                    <a:pt x="7935" y="28513"/>
                  </a:lnTo>
                  <a:lnTo>
                    <a:pt x="8036" y="28677"/>
                  </a:lnTo>
                  <a:lnTo>
                    <a:pt x="8124" y="28854"/>
                  </a:lnTo>
                  <a:lnTo>
                    <a:pt x="8124" y="28854"/>
                  </a:lnTo>
                  <a:lnTo>
                    <a:pt x="8452" y="29574"/>
                  </a:lnTo>
                  <a:lnTo>
                    <a:pt x="8756" y="30306"/>
                  </a:lnTo>
                  <a:lnTo>
                    <a:pt x="9046" y="31039"/>
                  </a:lnTo>
                  <a:lnTo>
                    <a:pt x="9362" y="31772"/>
                  </a:lnTo>
                  <a:lnTo>
                    <a:pt x="9678" y="32492"/>
                  </a:lnTo>
                  <a:lnTo>
                    <a:pt x="9842" y="32846"/>
                  </a:lnTo>
                  <a:lnTo>
                    <a:pt x="10019" y="33199"/>
                  </a:lnTo>
                  <a:lnTo>
                    <a:pt x="10196" y="33540"/>
                  </a:lnTo>
                  <a:lnTo>
                    <a:pt x="10385" y="33881"/>
                  </a:lnTo>
                  <a:lnTo>
                    <a:pt x="10588" y="34223"/>
                  </a:lnTo>
                  <a:lnTo>
                    <a:pt x="10802" y="34538"/>
                  </a:lnTo>
                  <a:lnTo>
                    <a:pt x="10802" y="34538"/>
                  </a:lnTo>
                  <a:lnTo>
                    <a:pt x="11194" y="35119"/>
                  </a:lnTo>
                  <a:lnTo>
                    <a:pt x="11573" y="35713"/>
                  </a:lnTo>
                  <a:lnTo>
                    <a:pt x="11914" y="36294"/>
                  </a:lnTo>
                  <a:lnTo>
                    <a:pt x="12255" y="36888"/>
                  </a:lnTo>
                  <a:lnTo>
                    <a:pt x="12558" y="37494"/>
                  </a:lnTo>
                  <a:lnTo>
                    <a:pt x="12849" y="38101"/>
                  </a:lnTo>
                  <a:lnTo>
                    <a:pt x="13102" y="38720"/>
                  </a:lnTo>
                  <a:lnTo>
                    <a:pt x="13342" y="39339"/>
                  </a:lnTo>
                  <a:lnTo>
                    <a:pt x="13544" y="39970"/>
                  </a:lnTo>
                  <a:lnTo>
                    <a:pt x="13721" y="40602"/>
                  </a:lnTo>
                  <a:lnTo>
                    <a:pt x="13809" y="40930"/>
                  </a:lnTo>
                  <a:lnTo>
                    <a:pt x="13872" y="41259"/>
                  </a:lnTo>
                  <a:lnTo>
                    <a:pt x="13935" y="41587"/>
                  </a:lnTo>
                  <a:lnTo>
                    <a:pt x="13999" y="41916"/>
                  </a:lnTo>
                  <a:lnTo>
                    <a:pt x="14049" y="42244"/>
                  </a:lnTo>
                  <a:lnTo>
                    <a:pt x="14087" y="42585"/>
                  </a:lnTo>
                  <a:lnTo>
                    <a:pt x="14125" y="42926"/>
                  </a:lnTo>
                  <a:lnTo>
                    <a:pt x="14138" y="43267"/>
                  </a:lnTo>
                  <a:lnTo>
                    <a:pt x="14163" y="43609"/>
                  </a:lnTo>
                  <a:lnTo>
                    <a:pt x="14163" y="43962"/>
                  </a:lnTo>
                  <a:lnTo>
                    <a:pt x="14163" y="44316"/>
                  </a:lnTo>
                  <a:lnTo>
                    <a:pt x="14150" y="44670"/>
                  </a:lnTo>
                  <a:lnTo>
                    <a:pt x="14150" y="44670"/>
                  </a:lnTo>
                  <a:lnTo>
                    <a:pt x="14150" y="44758"/>
                  </a:lnTo>
                  <a:lnTo>
                    <a:pt x="14176" y="44847"/>
                  </a:lnTo>
                  <a:lnTo>
                    <a:pt x="14201" y="44935"/>
                  </a:lnTo>
                  <a:lnTo>
                    <a:pt x="14239" y="45023"/>
                  </a:lnTo>
                  <a:lnTo>
                    <a:pt x="14314" y="45200"/>
                  </a:lnTo>
                  <a:lnTo>
                    <a:pt x="14390" y="45377"/>
                  </a:lnTo>
                  <a:lnTo>
                    <a:pt x="14390" y="45377"/>
                  </a:lnTo>
                  <a:lnTo>
                    <a:pt x="14517" y="45213"/>
                  </a:lnTo>
                  <a:lnTo>
                    <a:pt x="14643" y="45049"/>
                  </a:lnTo>
                  <a:lnTo>
                    <a:pt x="14706" y="44960"/>
                  </a:lnTo>
                  <a:lnTo>
                    <a:pt x="14757" y="44884"/>
                  </a:lnTo>
                  <a:lnTo>
                    <a:pt x="14795" y="44796"/>
                  </a:lnTo>
                  <a:lnTo>
                    <a:pt x="14820" y="44708"/>
                  </a:lnTo>
                  <a:lnTo>
                    <a:pt x="14820" y="44708"/>
                  </a:lnTo>
                  <a:lnTo>
                    <a:pt x="14971" y="43950"/>
                  </a:lnTo>
                  <a:lnTo>
                    <a:pt x="15098" y="43204"/>
                  </a:lnTo>
                  <a:lnTo>
                    <a:pt x="15338" y="41688"/>
                  </a:lnTo>
                  <a:lnTo>
                    <a:pt x="15338" y="41688"/>
                  </a:lnTo>
                  <a:lnTo>
                    <a:pt x="15338" y="39768"/>
                  </a:lnTo>
                  <a:lnTo>
                    <a:pt x="15338" y="39768"/>
                  </a:lnTo>
                  <a:lnTo>
                    <a:pt x="15161" y="38783"/>
                  </a:lnTo>
                  <a:lnTo>
                    <a:pt x="14984" y="37810"/>
                  </a:lnTo>
                  <a:lnTo>
                    <a:pt x="14984" y="37810"/>
                  </a:lnTo>
                  <a:lnTo>
                    <a:pt x="14832" y="37090"/>
                  </a:lnTo>
                  <a:lnTo>
                    <a:pt x="14656" y="36383"/>
                  </a:lnTo>
                  <a:lnTo>
                    <a:pt x="14453" y="35675"/>
                  </a:lnTo>
                  <a:lnTo>
                    <a:pt x="14239" y="34993"/>
                  </a:lnTo>
                  <a:lnTo>
                    <a:pt x="13986" y="34311"/>
                  </a:lnTo>
                  <a:lnTo>
                    <a:pt x="13721" y="33654"/>
                  </a:lnTo>
                  <a:lnTo>
                    <a:pt x="13430" y="32997"/>
                  </a:lnTo>
                  <a:lnTo>
                    <a:pt x="13114" y="32353"/>
                  </a:lnTo>
                  <a:lnTo>
                    <a:pt x="12786" y="31721"/>
                  </a:lnTo>
                  <a:lnTo>
                    <a:pt x="12432" y="31090"/>
                  </a:lnTo>
                  <a:lnTo>
                    <a:pt x="12053" y="30483"/>
                  </a:lnTo>
                  <a:lnTo>
                    <a:pt x="11661" y="29877"/>
                  </a:lnTo>
                  <a:lnTo>
                    <a:pt x="11257" y="29283"/>
                  </a:lnTo>
                  <a:lnTo>
                    <a:pt x="10815" y="28702"/>
                  </a:lnTo>
                  <a:lnTo>
                    <a:pt x="10373" y="28134"/>
                  </a:lnTo>
                  <a:lnTo>
                    <a:pt x="9905" y="27565"/>
                  </a:lnTo>
                  <a:lnTo>
                    <a:pt x="9905" y="27565"/>
                  </a:lnTo>
                  <a:lnTo>
                    <a:pt x="9627" y="27224"/>
                  </a:lnTo>
                  <a:lnTo>
                    <a:pt x="9362" y="26883"/>
                  </a:lnTo>
                  <a:lnTo>
                    <a:pt x="9109" y="26529"/>
                  </a:lnTo>
                  <a:lnTo>
                    <a:pt x="8869" y="26176"/>
                  </a:lnTo>
                  <a:lnTo>
                    <a:pt x="8642" y="25822"/>
                  </a:lnTo>
                  <a:lnTo>
                    <a:pt x="8440" y="25455"/>
                  </a:lnTo>
                  <a:lnTo>
                    <a:pt x="8238" y="25089"/>
                  </a:lnTo>
                  <a:lnTo>
                    <a:pt x="8061" y="24710"/>
                  </a:lnTo>
                  <a:lnTo>
                    <a:pt x="7884" y="24319"/>
                  </a:lnTo>
                  <a:lnTo>
                    <a:pt x="7732" y="23927"/>
                  </a:lnTo>
                  <a:lnTo>
                    <a:pt x="7593" y="23535"/>
                  </a:lnTo>
                  <a:lnTo>
                    <a:pt x="7454" y="23118"/>
                  </a:lnTo>
                  <a:lnTo>
                    <a:pt x="7341" y="22702"/>
                  </a:lnTo>
                  <a:lnTo>
                    <a:pt x="7227" y="22285"/>
                  </a:lnTo>
                  <a:lnTo>
                    <a:pt x="7126" y="21843"/>
                  </a:lnTo>
                  <a:lnTo>
                    <a:pt x="7038" y="21400"/>
                  </a:lnTo>
                  <a:lnTo>
                    <a:pt x="7038" y="21400"/>
                  </a:lnTo>
                  <a:lnTo>
                    <a:pt x="6785" y="20049"/>
                  </a:lnTo>
                  <a:lnTo>
                    <a:pt x="6494" y="18697"/>
                  </a:lnTo>
                  <a:lnTo>
                    <a:pt x="6191" y="17345"/>
                  </a:lnTo>
                  <a:lnTo>
                    <a:pt x="5863" y="16019"/>
                  </a:lnTo>
                  <a:lnTo>
                    <a:pt x="5496" y="14680"/>
                  </a:lnTo>
                  <a:lnTo>
                    <a:pt x="5130" y="13353"/>
                  </a:lnTo>
                  <a:lnTo>
                    <a:pt x="4726" y="12040"/>
                  </a:lnTo>
                  <a:lnTo>
                    <a:pt x="4309" y="10726"/>
                  </a:lnTo>
                  <a:lnTo>
                    <a:pt x="3879" y="9425"/>
                  </a:lnTo>
                  <a:lnTo>
                    <a:pt x="3437" y="8124"/>
                  </a:lnTo>
                  <a:lnTo>
                    <a:pt x="2969" y="6822"/>
                  </a:lnTo>
                  <a:lnTo>
                    <a:pt x="2489" y="5534"/>
                  </a:lnTo>
                  <a:lnTo>
                    <a:pt x="1997" y="4245"/>
                  </a:lnTo>
                  <a:lnTo>
                    <a:pt x="1491" y="2957"/>
                  </a:lnTo>
                  <a:lnTo>
                    <a:pt x="986" y="1668"/>
                  </a:lnTo>
                  <a:lnTo>
                    <a:pt x="455" y="392"/>
                  </a:lnTo>
                  <a:lnTo>
                    <a:pt x="455" y="392"/>
                  </a:lnTo>
                  <a:lnTo>
                    <a:pt x="291" y="1"/>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35;p48">
              <a:extLst>
                <a:ext uri="{FF2B5EF4-FFF2-40B4-BE49-F238E27FC236}">
                  <a16:creationId xmlns:a16="http://schemas.microsoft.com/office/drawing/2014/main" id="{7659295C-9055-AC62-FD41-0C2D1EA04F0F}"/>
                </a:ext>
              </a:extLst>
            </p:cNvPr>
            <p:cNvSpPr/>
            <p:nvPr/>
          </p:nvSpPr>
          <p:spPr>
            <a:xfrm rot="10800000">
              <a:off x="4451111" y="3100918"/>
              <a:ext cx="57551" cy="128800"/>
            </a:xfrm>
            <a:custGeom>
              <a:avLst/>
              <a:gdLst/>
              <a:ahLst/>
              <a:cxnLst/>
              <a:rect l="l" t="t" r="r" b="b"/>
              <a:pathLst>
                <a:path w="6407" h="14339" fill="none" extrusionOk="0">
                  <a:moveTo>
                    <a:pt x="26" y="1"/>
                  </a:moveTo>
                  <a:lnTo>
                    <a:pt x="26" y="1"/>
                  </a:lnTo>
                  <a:lnTo>
                    <a:pt x="279" y="165"/>
                  </a:lnTo>
                  <a:lnTo>
                    <a:pt x="392" y="266"/>
                  </a:lnTo>
                  <a:lnTo>
                    <a:pt x="494" y="367"/>
                  </a:lnTo>
                  <a:lnTo>
                    <a:pt x="494" y="367"/>
                  </a:lnTo>
                  <a:lnTo>
                    <a:pt x="1024" y="999"/>
                  </a:lnTo>
                  <a:lnTo>
                    <a:pt x="1529" y="1631"/>
                  </a:lnTo>
                  <a:lnTo>
                    <a:pt x="2022" y="2275"/>
                  </a:lnTo>
                  <a:lnTo>
                    <a:pt x="2502" y="2932"/>
                  </a:lnTo>
                  <a:lnTo>
                    <a:pt x="2970" y="3601"/>
                  </a:lnTo>
                  <a:lnTo>
                    <a:pt x="3412" y="4271"/>
                  </a:lnTo>
                  <a:lnTo>
                    <a:pt x="3816" y="4966"/>
                  </a:lnTo>
                  <a:lnTo>
                    <a:pt x="4220" y="5660"/>
                  </a:lnTo>
                  <a:lnTo>
                    <a:pt x="4587" y="6368"/>
                  </a:lnTo>
                  <a:lnTo>
                    <a:pt x="4751" y="6734"/>
                  </a:lnTo>
                  <a:lnTo>
                    <a:pt x="4915" y="7100"/>
                  </a:lnTo>
                  <a:lnTo>
                    <a:pt x="5080" y="7467"/>
                  </a:lnTo>
                  <a:lnTo>
                    <a:pt x="5231" y="7846"/>
                  </a:lnTo>
                  <a:lnTo>
                    <a:pt x="5370" y="8212"/>
                  </a:lnTo>
                  <a:lnTo>
                    <a:pt x="5509" y="8591"/>
                  </a:lnTo>
                  <a:lnTo>
                    <a:pt x="5635" y="8983"/>
                  </a:lnTo>
                  <a:lnTo>
                    <a:pt x="5762" y="9374"/>
                  </a:lnTo>
                  <a:lnTo>
                    <a:pt x="5875" y="9766"/>
                  </a:lnTo>
                  <a:lnTo>
                    <a:pt x="5977" y="10158"/>
                  </a:lnTo>
                  <a:lnTo>
                    <a:pt x="6065" y="10562"/>
                  </a:lnTo>
                  <a:lnTo>
                    <a:pt x="6153" y="10966"/>
                  </a:lnTo>
                  <a:lnTo>
                    <a:pt x="6229" y="11383"/>
                  </a:lnTo>
                  <a:lnTo>
                    <a:pt x="6292" y="11787"/>
                  </a:lnTo>
                  <a:lnTo>
                    <a:pt x="6292" y="11787"/>
                  </a:lnTo>
                  <a:lnTo>
                    <a:pt x="6330" y="12052"/>
                  </a:lnTo>
                  <a:lnTo>
                    <a:pt x="6356" y="12330"/>
                  </a:lnTo>
                  <a:lnTo>
                    <a:pt x="6381" y="12861"/>
                  </a:lnTo>
                  <a:lnTo>
                    <a:pt x="6406" y="13935"/>
                  </a:lnTo>
                  <a:lnTo>
                    <a:pt x="6406" y="13935"/>
                  </a:lnTo>
                  <a:lnTo>
                    <a:pt x="6406" y="14011"/>
                  </a:lnTo>
                  <a:lnTo>
                    <a:pt x="6381" y="14086"/>
                  </a:lnTo>
                  <a:lnTo>
                    <a:pt x="6292" y="14339"/>
                  </a:lnTo>
                  <a:lnTo>
                    <a:pt x="6292" y="14339"/>
                  </a:lnTo>
                  <a:lnTo>
                    <a:pt x="6179" y="13859"/>
                  </a:lnTo>
                  <a:lnTo>
                    <a:pt x="6179" y="13859"/>
                  </a:lnTo>
                  <a:lnTo>
                    <a:pt x="6090" y="13455"/>
                  </a:lnTo>
                  <a:lnTo>
                    <a:pt x="5977" y="13063"/>
                  </a:lnTo>
                  <a:lnTo>
                    <a:pt x="5863" y="12671"/>
                  </a:lnTo>
                  <a:lnTo>
                    <a:pt x="5724" y="12292"/>
                  </a:lnTo>
                  <a:lnTo>
                    <a:pt x="5572" y="11914"/>
                  </a:lnTo>
                  <a:lnTo>
                    <a:pt x="5408" y="11535"/>
                  </a:lnTo>
                  <a:lnTo>
                    <a:pt x="5231" y="11168"/>
                  </a:lnTo>
                  <a:lnTo>
                    <a:pt x="5054" y="10814"/>
                  </a:lnTo>
                  <a:lnTo>
                    <a:pt x="4675" y="10094"/>
                  </a:lnTo>
                  <a:lnTo>
                    <a:pt x="4271" y="9387"/>
                  </a:lnTo>
                  <a:lnTo>
                    <a:pt x="3437" y="7972"/>
                  </a:lnTo>
                  <a:lnTo>
                    <a:pt x="3437" y="7972"/>
                  </a:lnTo>
                  <a:lnTo>
                    <a:pt x="3184" y="7530"/>
                  </a:lnTo>
                  <a:lnTo>
                    <a:pt x="2944" y="7075"/>
                  </a:lnTo>
                  <a:lnTo>
                    <a:pt x="2717" y="6620"/>
                  </a:lnTo>
                  <a:lnTo>
                    <a:pt x="2490" y="6166"/>
                  </a:lnTo>
                  <a:lnTo>
                    <a:pt x="2060" y="5243"/>
                  </a:lnTo>
                  <a:lnTo>
                    <a:pt x="1643" y="4296"/>
                  </a:lnTo>
                  <a:lnTo>
                    <a:pt x="1239" y="3361"/>
                  </a:lnTo>
                  <a:lnTo>
                    <a:pt x="847" y="2414"/>
                  </a:lnTo>
                  <a:lnTo>
                    <a:pt x="443" y="1466"/>
                  </a:lnTo>
                  <a:lnTo>
                    <a:pt x="39" y="532"/>
                  </a:lnTo>
                  <a:lnTo>
                    <a:pt x="39" y="532"/>
                  </a:lnTo>
                  <a:lnTo>
                    <a:pt x="13" y="468"/>
                  </a:lnTo>
                  <a:lnTo>
                    <a:pt x="1" y="405"/>
                  </a:lnTo>
                  <a:lnTo>
                    <a:pt x="13" y="266"/>
                  </a:lnTo>
                  <a:lnTo>
                    <a:pt x="26" y="127"/>
                  </a:lnTo>
                  <a:lnTo>
                    <a:pt x="26" y="1"/>
                  </a:lnTo>
                  <a:lnTo>
                    <a:pt x="26" y="1"/>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6;p48">
              <a:extLst>
                <a:ext uri="{FF2B5EF4-FFF2-40B4-BE49-F238E27FC236}">
                  <a16:creationId xmlns:a16="http://schemas.microsoft.com/office/drawing/2014/main" id="{10DDBA51-E11A-B660-C252-B870D8CCC215}"/>
                </a:ext>
              </a:extLst>
            </p:cNvPr>
            <p:cNvSpPr/>
            <p:nvPr/>
          </p:nvSpPr>
          <p:spPr>
            <a:xfrm rot="10800000">
              <a:off x="4480394" y="2965201"/>
              <a:ext cx="90229" cy="65482"/>
            </a:xfrm>
            <a:custGeom>
              <a:avLst/>
              <a:gdLst/>
              <a:ahLst/>
              <a:cxnLst/>
              <a:rect l="l" t="t" r="r" b="b"/>
              <a:pathLst>
                <a:path w="10045" h="7290" extrusionOk="0">
                  <a:moveTo>
                    <a:pt x="1113" y="1441"/>
                  </a:moveTo>
                  <a:lnTo>
                    <a:pt x="1201" y="1453"/>
                  </a:lnTo>
                  <a:lnTo>
                    <a:pt x="1302" y="1466"/>
                  </a:lnTo>
                  <a:lnTo>
                    <a:pt x="1403" y="1491"/>
                  </a:lnTo>
                  <a:lnTo>
                    <a:pt x="1530" y="1529"/>
                  </a:lnTo>
                  <a:lnTo>
                    <a:pt x="1656" y="1580"/>
                  </a:lnTo>
                  <a:lnTo>
                    <a:pt x="1795" y="1655"/>
                  </a:lnTo>
                  <a:lnTo>
                    <a:pt x="1972" y="1858"/>
                  </a:lnTo>
                  <a:lnTo>
                    <a:pt x="2035" y="1959"/>
                  </a:lnTo>
                  <a:lnTo>
                    <a:pt x="2111" y="2072"/>
                  </a:lnTo>
                  <a:lnTo>
                    <a:pt x="2224" y="2300"/>
                  </a:lnTo>
                  <a:lnTo>
                    <a:pt x="2313" y="2552"/>
                  </a:lnTo>
                  <a:lnTo>
                    <a:pt x="2389" y="2780"/>
                  </a:lnTo>
                  <a:lnTo>
                    <a:pt x="2452" y="3020"/>
                  </a:lnTo>
                  <a:lnTo>
                    <a:pt x="2515" y="3260"/>
                  </a:lnTo>
                  <a:lnTo>
                    <a:pt x="2565" y="3512"/>
                  </a:lnTo>
                  <a:lnTo>
                    <a:pt x="2603" y="3765"/>
                  </a:lnTo>
                  <a:lnTo>
                    <a:pt x="2629" y="4005"/>
                  </a:lnTo>
                  <a:lnTo>
                    <a:pt x="2667" y="4510"/>
                  </a:lnTo>
                  <a:lnTo>
                    <a:pt x="2679" y="4586"/>
                  </a:lnTo>
                  <a:lnTo>
                    <a:pt x="2717" y="4662"/>
                  </a:lnTo>
                  <a:lnTo>
                    <a:pt x="2755" y="4725"/>
                  </a:lnTo>
                  <a:lnTo>
                    <a:pt x="2806" y="4776"/>
                  </a:lnTo>
                  <a:lnTo>
                    <a:pt x="2835" y="4793"/>
                  </a:lnTo>
                  <a:lnTo>
                    <a:pt x="2835" y="4793"/>
                  </a:lnTo>
                  <a:lnTo>
                    <a:pt x="2768" y="4814"/>
                  </a:lnTo>
                  <a:lnTo>
                    <a:pt x="2629" y="4877"/>
                  </a:lnTo>
                  <a:lnTo>
                    <a:pt x="2477" y="4940"/>
                  </a:lnTo>
                  <a:lnTo>
                    <a:pt x="2420" y="4977"/>
                  </a:lnTo>
                  <a:lnTo>
                    <a:pt x="2420" y="4977"/>
                  </a:lnTo>
                  <a:lnTo>
                    <a:pt x="2098" y="4586"/>
                  </a:lnTo>
                  <a:lnTo>
                    <a:pt x="1757" y="4144"/>
                  </a:lnTo>
                  <a:lnTo>
                    <a:pt x="1441" y="3689"/>
                  </a:lnTo>
                  <a:lnTo>
                    <a:pt x="1289" y="3462"/>
                  </a:lnTo>
                  <a:lnTo>
                    <a:pt x="1138" y="3222"/>
                  </a:lnTo>
                  <a:lnTo>
                    <a:pt x="1037" y="3083"/>
                  </a:lnTo>
                  <a:lnTo>
                    <a:pt x="948" y="2919"/>
                  </a:lnTo>
                  <a:lnTo>
                    <a:pt x="860" y="2754"/>
                  </a:lnTo>
                  <a:lnTo>
                    <a:pt x="797" y="2565"/>
                  </a:lnTo>
                  <a:lnTo>
                    <a:pt x="734" y="2388"/>
                  </a:lnTo>
                  <a:lnTo>
                    <a:pt x="696" y="2211"/>
                  </a:lnTo>
                  <a:lnTo>
                    <a:pt x="670" y="2034"/>
                  </a:lnTo>
                  <a:lnTo>
                    <a:pt x="670" y="1883"/>
                  </a:lnTo>
                  <a:lnTo>
                    <a:pt x="696" y="1744"/>
                  </a:lnTo>
                  <a:lnTo>
                    <a:pt x="721" y="1681"/>
                  </a:lnTo>
                  <a:lnTo>
                    <a:pt x="759" y="1618"/>
                  </a:lnTo>
                  <a:lnTo>
                    <a:pt x="797" y="1567"/>
                  </a:lnTo>
                  <a:lnTo>
                    <a:pt x="835" y="1529"/>
                  </a:lnTo>
                  <a:lnTo>
                    <a:pt x="898" y="1491"/>
                  </a:lnTo>
                  <a:lnTo>
                    <a:pt x="961" y="1466"/>
                  </a:lnTo>
                  <a:lnTo>
                    <a:pt x="1024" y="1453"/>
                  </a:lnTo>
                  <a:lnTo>
                    <a:pt x="1113" y="1441"/>
                  </a:lnTo>
                  <a:close/>
                  <a:moveTo>
                    <a:pt x="4145" y="695"/>
                  </a:moveTo>
                  <a:lnTo>
                    <a:pt x="4195" y="721"/>
                  </a:lnTo>
                  <a:lnTo>
                    <a:pt x="4233" y="746"/>
                  </a:lnTo>
                  <a:lnTo>
                    <a:pt x="4284" y="771"/>
                  </a:lnTo>
                  <a:lnTo>
                    <a:pt x="4322" y="822"/>
                  </a:lnTo>
                  <a:lnTo>
                    <a:pt x="4397" y="935"/>
                  </a:lnTo>
                  <a:lnTo>
                    <a:pt x="4473" y="1074"/>
                  </a:lnTo>
                  <a:lnTo>
                    <a:pt x="4536" y="1226"/>
                  </a:lnTo>
                  <a:lnTo>
                    <a:pt x="4587" y="1378"/>
                  </a:lnTo>
                  <a:lnTo>
                    <a:pt x="4675" y="1693"/>
                  </a:lnTo>
                  <a:lnTo>
                    <a:pt x="4738" y="1921"/>
                  </a:lnTo>
                  <a:lnTo>
                    <a:pt x="4751" y="2022"/>
                  </a:lnTo>
                  <a:lnTo>
                    <a:pt x="4764" y="2300"/>
                  </a:lnTo>
                  <a:lnTo>
                    <a:pt x="4738" y="2578"/>
                  </a:lnTo>
                  <a:lnTo>
                    <a:pt x="4713" y="2856"/>
                  </a:lnTo>
                  <a:lnTo>
                    <a:pt x="4688" y="3121"/>
                  </a:lnTo>
                  <a:lnTo>
                    <a:pt x="4637" y="3424"/>
                  </a:lnTo>
                  <a:lnTo>
                    <a:pt x="4591" y="3689"/>
                  </a:lnTo>
                  <a:lnTo>
                    <a:pt x="4562" y="3803"/>
                  </a:lnTo>
                  <a:lnTo>
                    <a:pt x="4461" y="4296"/>
                  </a:lnTo>
                  <a:lnTo>
                    <a:pt x="4448" y="4384"/>
                  </a:lnTo>
                  <a:lnTo>
                    <a:pt x="4448" y="4473"/>
                  </a:lnTo>
                  <a:lnTo>
                    <a:pt x="4473" y="4536"/>
                  </a:lnTo>
                  <a:lnTo>
                    <a:pt x="4511" y="4599"/>
                  </a:lnTo>
                  <a:lnTo>
                    <a:pt x="4562" y="4649"/>
                  </a:lnTo>
                  <a:lnTo>
                    <a:pt x="4612" y="4700"/>
                  </a:lnTo>
                  <a:lnTo>
                    <a:pt x="4675" y="4725"/>
                  </a:lnTo>
                  <a:lnTo>
                    <a:pt x="4751" y="4750"/>
                  </a:lnTo>
                  <a:lnTo>
                    <a:pt x="4814" y="4763"/>
                  </a:lnTo>
                  <a:lnTo>
                    <a:pt x="4890" y="4763"/>
                  </a:lnTo>
                  <a:lnTo>
                    <a:pt x="4953" y="4738"/>
                  </a:lnTo>
                  <a:lnTo>
                    <a:pt x="5016" y="4713"/>
                  </a:lnTo>
                  <a:lnTo>
                    <a:pt x="5080" y="4675"/>
                  </a:lnTo>
                  <a:lnTo>
                    <a:pt x="5130" y="4624"/>
                  </a:lnTo>
                  <a:lnTo>
                    <a:pt x="5181" y="4561"/>
                  </a:lnTo>
                  <a:lnTo>
                    <a:pt x="5206" y="4473"/>
                  </a:lnTo>
                  <a:lnTo>
                    <a:pt x="5320" y="3992"/>
                  </a:lnTo>
                  <a:lnTo>
                    <a:pt x="5347" y="3856"/>
                  </a:lnTo>
                  <a:lnTo>
                    <a:pt x="5421" y="3614"/>
                  </a:lnTo>
                  <a:lnTo>
                    <a:pt x="5509" y="3336"/>
                  </a:lnTo>
                  <a:lnTo>
                    <a:pt x="5598" y="3058"/>
                  </a:lnTo>
                  <a:lnTo>
                    <a:pt x="5711" y="2792"/>
                  </a:lnTo>
                  <a:lnTo>
                    <a:pt x="5838" y="2527"/>
                  </a:lnTo>
                  <a:lnTo>
                    <a:pt x="5964" y="2262"/>
                  </a:lnTo>
                  <a:lnTo>
                    <a:pt x="6014" y="2148"/>
                  </a:lnTo>
                  <a:lnTo>
                    <a:pt x="6078" y="2034"/>
                  </a:lnTo>
                  <a:lnTo>
                    <a:pt x="6141" y="1921"/>
                  </a:lnTo>
                  <a:lnTo>
                    <a:pt x="6217" y="1820"/>
                  </a:lnTo>
                  <a:lnTo>
                    <a:pt x="6305" y="1731"/>
                  </a:lnTo>
                  <a:lnTo>
                    <a:pt x="6381" y="1643"/>
                  </a:lnTo>
                  <a:lnTo>
                    <a:pt x="6469" y="1580"/>
                  </a:lnTo>
                  <a:lnTo>
                    <a:pt x="6558" y="1542"/>
                  </a:lnTo>
                  <a:lnTo>
                    <a:pt x="6634" y="1529"/>
                  </a:lnTo>
                  <a:lnTo>
                    <a:pt x="6671" y="1529"/>
                  </a:lnTo>
                  <a:lnTo>
                    <a:pt x="6709" y="1542"/>
                  </a:lnTo>
                  <a:lnTo>
                    <a:pt x="6747" y="1554"/>
                  </a:lnTo>
                  <a:lnTo>
                    <a:pt x="6785" y="1580"/>
                  </a:lnTo>
                  <a:lnTo>
                    <a:pt x="6823" y="1618"/>
                  </a:lnTo>
                  <a:lnTo>
                    <a:pt x="6848" y="1668"/>
                  </a:lnTo>
                  <a:lnTo>
                    <a:pt x="6899" y="1794"/>
                  </a:lnTo>
                  <a:lnTo>
                    <a:pt x="6949" y="1959"/>
                  </a:lnTo>
                  <a:lnTo>
                    <a:pt x="6975" y="2173"/>
                  </a:lnTo>
                  <a:lnTo>
                    <a:pt x="6987" y="2451"/>
                  </a:lnTo>
                  <a:lnTo>
                    <a:pt x="6962" y="2590"/>
                  </a:lnTo>
                  <a:lnTo>
                    <a:pt x="6924" y="2729"/>
                  </a:lnTo>
                  <a:lnTo>
                    <a:pt x="6874" y="2868"/>
                  </a:lnTo>
                  <a:lnTo>
                    <a:pt x="6810" y="3007"/>
                  </a:lnTo>
                  <a:lnTo>
                    <a:pt x="6671" y="3272"/>
                  </a:lnTo>
                  <a:lnTo>
                    <a:pt x="6520" y="3538"/>
                  </a:lnTo>
                  <a:lnTo>
                    <a:pt x="6356" y="3828"/>
                  </a:lnTo>
                  <a:lnTo>
                    <a:pt x="6166" y="4106"/>
                  </a:lnTo>
                  <a:lnTo>
                    <a:pt x="5964" y="4384"/>
                  </a:lnTo>
                  <a:lnTo>
                    <a:pt x="5749" y="4649"/>
                  </a:lnTo>
                  <a:lnTo>
                    <a:pt x="5711" y="4713"/>
                  </a:lnTo>
                  <a:lnTo>
                    <a:pt x="5673" y="4788"/>
                  </a:lnTo>
                  <a:lnTo>
                    <a:pt x="5661" y="4864"/>
                  </a:lnTo>
                  <a:lnTo>
                    <a:pt x="5661" y="4940"/>
                  </a:lnTo>
                  <a:lnTo>
                    <a:pt x="5673" y="5003"/>
                  </a:lnTo>
                  <a:lnTo>
                    <a:pt x="5699" y="5066"/>
                  </a:lnTo>
                  <a:lnTo>
                    <a:pt x="5737" y="5129"/>
                  </a:lnTo>
                  <a:lnTo>
                    <a:pt x="5787" y="5180"/>
                  </a:lnTo>
                  <a:lnTo>
                    <a:pt x="5838" y="5218"/>
                  </a:lnTo>
                  <a:lnTo>
                    <a:pt x="5901" y="5256"/>
                  </a:lnTo>
                  <a:lnTo>
                    <a:pt x="5964" y="5281"/>
                  </a:lnTo>
                  <a:lnTo>
                    <a:pt x="6103" y="5281"/>
                  </a:lnTo>
                  <a:lnTo>
                    <a:pt x="6166" y="5256"/>
                  </a:lnTo>
                  <a:lnTo>
                    <a:pt x="6242" y="5218"/>
                  </a:lnTo>
                  <a:lnTo>
                    <a:pt x="6305" y="5167"/>
                  </a:lnTo>
                  <a:lnTo>
                    <a:pt x="6697" y="4763"/>
                  </a:lnTo>
                  <a:lnTo>
                    <a:pt x="7101" y="4397"/>
                  </a:lnTo>
                  <a:lnTo>
                    <a:pt x="7316" y="4220"/>
                  </a:lnTo>
                  <a:lnTo>
                    <a:pt x="7530" y="4043"/>
                  </a:lnTo>
                  <a:lnTo>
                    <a:pt x="7745" y="3879"/>
                  </a:lnTo>
                  <a:lnTo>
                    <a:pt x="7985" y="3715"/>
                  </a:lnTo>
                  <a:lnTo>
                    <a:pt x="8301" y="3601"/>
                  </a:lnTo>
                  <a:lnTo>
                    <a:pt x="8440" y="3550"/>
                  </a:lnTo>
                  <a:lnTo>
                    <a:pt x="8566" y="3525"/>
                  </a:lnTo>
                  <a:lnTo>
                    <a:pt x="8693" y="3500"/>
                  </a:lnTo>
                  <a:lnTo>
                    <a:pt x="8983" y="3500"/>
                  </a:lnTo>
                  <a:lnTo>
                    <a:pt x="9059" y="3525"/>
                  </a:lnTo>
                  <a:lnTo>
                    <a:pt x="9122" y="3538"/>
                  </a:lnTo>
                  <a:lnTo>
                    <a:pt x="9185" y="3576"/>
                  </a:lnTo>
                  <a:lnTo>
                    <a:pt x="9236" y="3614"/>
                  </a:lnTo>
                  <a:lnTo>
                    <a:pt x="9274" y="3651"/>
                  </a:lnTo>
                  <a:lnTo>
                    <a:pt x="9299" y="3702"/>
                  </a:lnTo>
                  <a:lnTo>
                    <a:pt x="9324" y="3752"/>
                  </a:lnTo>
                  <a:lnTo>
                    <a:pt x="9337" y="3816"/>
                  </a:lnTo>
                  <a:lnTo>
                    <a:pt x="9350" y="3929"/>
                  </a:lnTo>
                  <a:lnTo>
                    <a:pt x="9337" y="4056"/>
                  </a:lnTo>
                  <a:lnTo>
                    <a:pt x="9287" y="4195"/>
                  </a:lnTo>
                  <a:lnTo>
                    <a:pt x="9223" y="4334"/>
                  </a:lnTo>
                  <a:lnTo>
                    <a:pt x="9135" y="4460"/>
                  </a:lnTo>
                  <a:lnTo>
                    <a:pt x="9034" y="4574"/>
                  </a:lnTo>
                  <a:lnTo>
                    <a:pt x="8908" y="4675"/>
                  </a:lnTo>
                  <a:lnTo>
                    <a:pt x="8781" y="4750"/>
                  </a:lnTo>
                  <a:lnTo>
                    <a:pt x="8604" y="4852"/>
                  </a:lnTo>
                  <a:lnTo>
                    <a:pt x="8415" y="4953"/>
                  </a:lnTo>
                  <a:lnTo>
                    <a:pt x="8225" y="5028"/>
                  </a:lnTo>
                  <a:lnTo>
                    <a:pt x="8036" y="5104"/>
                  </a:lnTo>
                  <a:lnTo>
                    <a:pt x="7796" y="5205"/>
                  </a:lnTo>
                  <a:lnTo>
                    <a:pt x="7556" y="5281"/>
                  </a:lnTo>
                  <a:lnTo>
                    <a:pt x="7076" y="5433"/>
                  </a:lnTo>
                  <a:lnTo>
                    <a:pt x="6583" y="5559"/>
                  </a:lnTo>
                  <a:lnTo>
                    <a:pt x="6090" y="5673"/>
                  </a:lnTo>
                  <a:lnTo>
                    <a:pt x="5939" y="5711"/>
                  </a:lnTo>
                  <a:lnTo>
                    <a:pt x="5875" y="5736"/>
                  </a:lnTo>
                  <a:lnTo>
                    <a:pt x="5844" y="5761"/>
                  </a:lnTo>
                  <a:lnTo>
                    <a:pt x="5850" y="5748"/>
                  </a:lnTo>
                  <a:lnTo>
                    <a:pt x="5863" y="5711"/>
                  </a:lnTo>
                  <a:lnTo>
                    <a:pt x="5863" y="5647"/>
                  </a:lnTo>
                  <a:lnTo>
                    <a:pt x="5863" y="5597"/>
                  </a:lnTo>
                  <a:lnTo>
                    <a:pt x="5850" y="5546"/>
                  </a:lnTo>
                  <a:lnTo>
                    <a:pt x="5825" y="5508"/>
                  </a:lnTo>
                  <a:lnTo>
                    <a:pt x="5787" y="5458"/>
                  </a:lnTo>
                  <a:lnTo>
                    <a:pt x="5737" y="5420"/>
                  </a:lnTo>
                  <a:lnTo>
                    <a:pt x="5395" y="5205"/>
                  </a:lnTo>
                  <a:lnTo>
                    <a:pt x="5067" y="5028"/>
                  </a:lnTo>
                  <a:lnTo>
                    <a:pt x="4890" y="4953"/>
                  </a:lnTo>
                  <a:lnTo>
                    <a:pt x="4726" y="4877"/>
                  </a:lnTo>
                  <a:lnTo>
                    <a:pt x="4549" y="4814"/>
                  </a:lnTo>
                  <a:lnTo>
                    <a:pt x="4385" y="4763"/>
                  </a:lnTo>
                  <a:lnTo>
                    <a:pt x="4208" y="4725"/>
                  </a:lnTo>
                  <a:lnTo>
                    <a:pt x="4031" y="4687"/>
                  </a:lnTo>
                  <a:lnTo>
                    <a:pt x="3841" y="4675"/>
                  </a:lnTo>
                  <a:lnTo>
                    <a:pt x="3665" y="4662"/>
                  </a:lnTo>
                  <a:lnTo>
                    <a:pt x="3475" y="4675"/>
                  </a:lnTo>
                  <a:lnTo>
                    <a:pt x="3395" y="4680"/>
                  </a:lnTo>
                  <a:lnTo>
                    <a:pt x="3395" y="4680"/>
                  </a:lnTo>
                  <a:lnTo>
                    <a:pt x="3412" y="4637"/>
                  </a:lnTo>
                  <a:lnTo>
                    <a:pt x="3437" y="4561"/>
                  </a:lnTo>
                  <a:lnTo>
                    <a:pt x="3437" y="4473"/>
                  </a:lnTo>
                  <a:lnTo>
                    <a:pt x="3412" y="4056"/>
                  </a:lnTo>
                  <a:lnTo>
                    <a:pt x="3399" y="3626"/>
                  </a:lnTo>
                  <a:lnTo>
                    <a:pt x="3387" y="3197"/>
                  </a:lnTo>
                  <a:lnTo>
                    <a:pt x="3412" y="2767"/>
                  </a:lnTo>
                  <a:lnTo>
                    <a:pt x="3450" y="2338"/>
                  </a:lnTo>
                  <a:lnTo>
                    <a:pt x="3475" y="2135"/>
                  </a:lnTo>
                  <a:lnTo>
                    <a:pt x="3513" y="1921"/>
                  </a:lnTo>
                  <a:lnTo>
                    <a:pt x="3564" y="1719"/>
                  </a:lnTo>
                  <a:lnTo>
                    <a:pt x="3614" y="1516"/>
                  </a:lnTo>
                  <a:lnTo>
                    <a:pt x="3677" y="1314"/>
                  </a:lnTo>
                  <a:lnTo>
                    <a:pt x="3753" y="1125"/>
                  </a:lnTo>
                  <a:lnTo>
                    <a:pt x="3816" y="1011"/>
                  </a:lnTo>
                  <a:lnTo>
                    <a:pt x="3867" y="910"/>
                  </a:lnTo>
                  <a:lnTo>
                    <a:pt x="3917" y="834"/>
                  </a:lnTo>
                  <a:lnTo>
                    <a:pt x="3968" y="784"/>
                  </a:lnTo>
                  <a:lnTo>
                    <a:pt x="4006" y="733"/>
                  </a:lnTo>
                  <a:lnTo>
                    <a:pt x="4056" y="708"/>
                  </a:lnTo>
                  <a:lnTo>
                    <a:pt x="4107" y="695"/>
                  </a:lnTo>
                  <a:close/>
                  <a:moveTo>
                    <a:pt x="3703" y="5256"/>
                  </a:moveTo>
                  <a:lnTo>
                    <a:pt x="3867" y="5268"/>
                  </a:lnTo>
                  <a:lnTo>
                    <a:pt x="4018" y="5281"/>
                  </a:lnTo>
                  <a:lnTo>
                    <a:pt x="4170" y="5306"/>
                  </a:lnTo>
                  <a:lnTo>
                    <a:pt x="4334" y="5357"/>
                  </a:lnTo>
                  <a:lnTo>
                    <a:pt x="4486" y="5407"/>
                  </a:lnTo>
                  <a:lnTo>
                    <a:pt x="4637" y="5458"/>
                  </a:lnTo>
                  <a:lnTo>
                    <a:pt x="4928" y="5597"/>
                  </a:lnTo>
                  <a:lnTo>
                    <a:pt x="5206" y="5748"/>
                  </a:lnTo>
                  <a:lnTo>
                    <a:pt x="5484" y="5900"/>
                  </a:lnTo>
                  <a:lnTo>
                    <a:pt x="5534" y="5925"/>
                  </a:lnTo>
                  <a:lnTo>
                    <a:pt x="5585" y="5938"/>
                  </a:lnTo>
                  <a:lnTo>
                    <a:pt x="5635" y="5938"/>
                  </a:lnTo>
                  <a:lnTo>
                    <a:pt x="5686" y="5925"/>
                  </a:lnTo>
                  <a:lnTo>
                    <a:pt x="5705" y="5921"/>
                  </a:lnTo>
                  <a:lnTo>
                    <a:pt x="5705" y="5921"/>
                  </a:lnTo>
                  <a:lnTo>
                    <a:pt x="5610" y="6039"/>
                  </a:lnTo>
                  <a:lnTo>
                    <a:pt x="5496" y="6140"/>
                  </a:lnTo>
                  <a:lnTo>
                    <a:pt x="5383" y="6241"/>
                  </a:lnTo>
                  <a:lnTo>
                    <a:pt x="5269" y="6330"/>
                  </a:lnTo>
                  <a:lnTo>
                    <a:pt x="5143" y="6405"/>
                  </a:lnTo>
                  <a:lnTo>
                    <a:pt x="5016" y="6468"/>
                  </a:lnTo>
                  <a:lnTo>
                    <a:pt x="4890" y="6519"/>
                  </a:lnTo>
                  <a:lnTo>
                    <a:pt x="4764" y="6570"/>
                  </a:lnTo>
                  <a:lnTo>
                    <a:pt x="4625" y="6607"/>
                  </a:lnTo>
                  <a:lnTo>
                    <a:pt x="4486" y="6620"/>
                  </a:lnTo>
                  <a:lnTo>
                    <a:pt x="4334" y="6645"/>
                  </a:lnTo>
                  <a:lnTo>
                    <a:pt x="4183" y="6645"/>
                  </a:lnTo>
                  <a:lnTo>
                    <a:pt x="4031" y="6633"/>
                  </a:lnTo>
                  <a:lnTo>
                    <a:pt x="3879" y="6620"/>
                  </a:lnTo>
                  <a:lnTo>
                    <a:pt x="3715" y="6595"/>
                  </a:lnTo>
                  <a:lnTo>
                    <a:pt x="3488" y="6544"/>
                  </a:lnTo>
                  <a:lnTo>
                    <a:pt x="3286" y="6481"/>
                  </a:lnTo>
                  <a:lnTo>
                    <a:pt x="3109" y="6405"/>
                  </a:lnTo>
                  <a:lnTo>
                    <a:pt x="2970" y="6330"/>
                  </a:lnTo>
                  <a:lnTo>
                    <a:pt x="2856" y="6241"/>
                  </a:lnTo>
                  <a:lnTo>
                    <a:pt x="2768" y="6165"/>
                  </a:lnTo>
                  <a:lnTo>
                    <a:pt x="2717" y="6077"/>
                  </a:lnTo>
                  <a:lnTo>
                    <a:pt x="2679" y="5988"/>
                  </a:lnTo>
                  <a:lnTo>
                    <a:pt x="2667" y="5900"/>
                  </a:lnTo>
                  <a:lnTo>
                    <a:pt x="2667" y="5812"/>
                  </a:lnTo>
                  <a:lnTo>
                    <a:pt x="2704" y="5723"/>
                  </a:lnTo>
                  <a:lnTo>
                    <a:pt x="2742" y="5635"/>
                  </a:lnTo>
                  <a:lnTo>
                    <a:pt x="2806" y="5559"/>
                  </a:lnTo>
                  <a:lnTo>
                    <a:pt x="2881" y="5496"/>
                  </a:lnTo>
                  <a:lnTo>
                    <a:pt x="2982" y="5433"/>
                  </a:lnTo>
                  <a:lnTo>
                    <a:pt x="3083" y="5382"/>
                  </a:lnTo>
                  <a:lnTo>
                    <a:pt x="3235" y="5332"/>
                  </a:lnTo>
                  <a:lnTo>
                    <a:pt x="3399" y="5281"/>
                  </a:lnTo>
                  <a:lnTo>
                    <a:pt x="3551" y="5268"/>
                  </a:lnTo>
                  <a:lnTo>
                    <a:pt x="3703" y="5256"/>
                  </a:lnTo>
                  <a:close/>
                  <a:moveTo>
                    <a:pt x="4246" y="1"/>
                  </a:moveTo>
                  <a:lnTo>
                    <a:pt x="4082" y="13"/>
                  </a:lnTo>
                  <a:lnTo>
                    <a:pt x="3917" y="38"/>
                  </a:lnTo>
                  <a:lnTo>
                    <a:pt x="3766" y="89"/>
                  </a:lnTo>
                  <a:lnTo>
                    <a:pt x="3639" y="140"/>
                  </a:lnTo>
                  <a:lnTo>
                    <a:pt x="3513" y="215"/>
                  </a:lnTo>
                  <a:lnTo>
                    <a:pt x="3399" y="316"/>
                  </a:lnTo>
                  <a:lnTo>
                    <a:pt x="3286" y="417"/>
                  </a:lnTo>
                  <a:lnTo>
                    <a:pt x="3197" y="531"/>
                  </a:lnTo>
                  <a:lnTo>
                    <a:pt x="3109" y="657"/>
                  </a:lnTo>
                  <a:lnTo>
                    <a:pt x="3033" y="796"/>
                  </a:lnTo>
                  <a:lnTo>
                    <a:pt x="2957" y="948"/>
                  </a:lnTo>
                  <a:lnTo>
                    <a:pt x="2894" y="1100"/>
                  </a:lnTo>
                  <a:lnTo>
                    <a:pt x="2843" y="1264"/>
                  </a:lnTo>
                  <a:lnTo>
                    <a:pt x="2793" y="1441"/>
                  </a:lnTo>
                  <a:lnTo>
                    <a:pt x="2749" y="1645"/>
                  </a:lnTo>
                  <a:lnTo>
                    <a:pt x="2749" y="1645"/>
                  </a:lnTo>
                  <a:lnTo>
                    <a:pt x="2717" y="1592"/>
                  </a:lnTo>
                  <a:lnTo>
                    <a:pt x="2641" y="1466"/>
                  </a:lnTo>
                  <a:lnTo>
                    <a:pt x="2553" y="1352"/>
                  </a:lnTo>
                  <a:lnTo>
                    <a:pt x="2464" y="1251"/>
                  </a:lnTo>
                  <a:lnTo>
                    <a:pt x="2363" y="1150"/>
                  </a:lnTo>
                  <a:lnTo>
                    <a:pt x="2250" y="1062"/>
                  </a:lnTo>
                  <a:lnTo>
                    <a:pt x="2136" y="986"/>
                  </a:lnTo>
                  <a:lnTo>
                    <a:pt x="2022" y="910"/>
                  </a:lnTo>
                  <a:lnTo>
                    <a:pt x="1896" y="847"/>
                  </a:lnTo>
                  <a:lnTo>
                    <a:pt x="1757" y="796"/>
                  </a:lnTo>
                  <a:lnTo>
                    <a:pt x="1618" y="759"/>
                  </a:lnTo>
                  <a:lnTo>
                    <a:pt x="1466" y="733"/>
                  </a:lnTo>
                  <a:lnTo>
                    <a:pt x="1315" y="708"/>
                  </a:lnTo>
                  <a:lnTo>
                    <a:pt x="1188" y="708"/>
                  </a:lnTo>
                  <a:lnTo>
                    <a:pt x="1062" y="721"/>
                  </a:lnTo>
                  <a:lnTo>
                    <a:pt x="936" y="746"/>
                  </a:lnTo>
                  <a:lnTo>
                    <a:pt x="822" y="796"/>
                  </a:lnTo>
                  <a:lnTo>
                    <a:pt x="708" y="847"/>
                  </a:lnTo>
                  <a:lnTo>
                    <a:pt x="595" y="910"/>
                  </a:lnTo>
                  <a:lnTo>
                    <a:pt x="494" y="986"/>
                  </a:lnTo>
                  <a:lnTo>
                    <a:pt x="392" y="1074"/>
                  </a:lnTo>
                  <a:lnTo>
                    <a:pt x="304" y="1163"/>
                  </a:lnTo>
                  <a:lnTo>
                    <a:pt x="228" y="1264"/>
                  </a:lnTo>
                  <a:lnTo>
                    <a:pt x="165" y="1378"/>
                  </a:lnTo>
                  <a:lnTo>
                    <a:pt x="102" y="1491"/>
                  </a:lnTo>
                  <a:lnTo>
                    <a:pt x="64" y="1605"/>
                  </a:lnTo>
                  <a:lnTo>
                    <a:pt x="26" y="1731"/>
                  </a:lnTo>
                  <a:lnTo>
                    <a:pt x="13" y="1845"/>
                  </a:lnTo>
                  <a:lnTo>
                    <a:pt x="1" y="1971"/>
                  </a:lnTo>
                  <a:lnTo>
                    <a:pt x="26" y="2237"/>
                  </a:lnTo>
                  <a:lnTo>
                    <a:pt x="64" y="2489"/>
                  </a:lnTo>
                  <a:lnTo>
                    <a:pt x="115" y="2729"/>
                  </a:lnTo>
                  <a:lnTo>
                    <a:pt x="190" y="2969"/>
                  </a:lnTo>
                  <a:lnTo>
                    <a:pt x="279" y="3209"/>
                  </a:lnTo>
                  <a:lnTo>
                    <a:pt x="380" y="3437"/>
                  </a:lnTo>
                  <a:lnTo>
                    <a:pt x="494" y="3664"/>
                  </a:lnTo>
                  <a:lnTo>
                    <a:pt x="620" y="3891"/>
                  </a:lnTo>
                  <a:lnTo>
                    <a:pt x="759" y="4106"/>
                  </a:lnTo>
                  <a:lnTo>
                    <a:pt x="910" y="4321"/>
                  </a:lnTo>
                  <a:lnTo>
                    <a:pt x="1062" y="4523"/>
                  </a:lnTo>
                  <a:lnTo>
                    <a:pt x="1226" y="4725"/>
                  </a:lnTo>
                  <a:lnTo>
                    <a:pt x="1391" y="4915"/>
                  </a:lnTo>
                  <a:lnTo>
                    <a:pt x="1567" y="5104"/>
                  </a:lnTo>
                  <a:lnTo>
                    <a:pt x="1921" y="5458"/>
                  </a:lnTo>
                  <a:lnTo>
                    <a:pt x="1972" y="5508"/>
                  </a:lnTo>
                  <a:lnTo>
                    <a:pt x="2035" y="5534"/>
                  </a:lnTo>
                  <a:lnTo>
                    <a:pt x="2090" y="5545"/>
                  </a:lnTo>
                  <a:lnTo>
                    <a:pt x="2090" y="5545"/>
                  </a:lnTo>
                  <a:lnTo>
                    <a:pt x="2123" y="5698"/>
                  </a:lnTo>
                  <a:lnTo>
                    <a:pt x="2174" y="5875"/>
                  </a:lnTo>
                  <a:lnTo>
                    <a:pt x="2237" y="6039"/>
                  </a:lnTo>
                  <a:lnTo>
                    <a:pt x="2313" y="6191"/>
                  </a:lnTo>
                  <a:lnTo>
                    <a:pt x="2389" y="6330"/>
                  </a:lnTo>
                  <a:lnTo>
                    <a:pt x="2490" y="6456"/>
                  </a:lnTo>
                  <a:lnTo>
                    <a:pt x="2578" y="6582"/>
                  </a:lnTo>
                  <a:lnTo>
                    <a:pt x="2692" y="6696"/>
                  </a:lnTo>
                  <a:lnTo>
                    <a:pt x="2793" y="6797"/>
                  </a:lnTo>
                  <a:lnTo>
                    <a:pt x="2919" y="6885"/>
                  </a:lnTo>
                  <a:lnTo>
                    <a:pt x="3046" y="6974"/>
                  </a:lnTo>
                  <a:lnTo>
                    <a:pt x="3172" y="7037"/>
                  </a:lnTo>
                  <a:lnTo>
                    <a:pt x="3298" y="7113"/>
                  </a:lnTo>
                  <a:lnTo>
                    <a:pt x="3437" y="7163"/>
                  </a:lnTo>
                  <a:lnTo>
                    <a:pt x="3589" y="7201"/>
                  </a:lnTo>
                  <a:lnTo>
                    <a:pt x="3728" y="7239"/>
                  </a:lnTo>
                  <a:lnTo>
                    <a:pt x="3879" y="7264"/>
                  </a:lnTo>
                  <a:lnTo>
                    <a:pt x="4031" y="7277"/>
                  </a:lnTo>
                  <a:lnTo>
                    <a:pt x="4183" y="7290"/>
                  </a:lnTo>
                  <a:lnTo>
                    <a:pt x="4334" y="7290"/>
                  </a:lnTo>
                  <a:lnTo>
                    <a:pt x="4486" y="7277"/>
                  </a:lnTo>
                  <a:lnTo>
                    <a:pt x="4650" y="7252"/>
                  </a:lnTo>
                  <a:lnTo>
                    <a:pt x="4802" y="7226"/>
                  </a:lnTo>
                  <a:lnTo>
                    <a:pt x="4953" y="7189"/>
                  </a:lnTo>
                  <a:lnTo>
                    <a:pt x="5105" y="7138"/>
                  </a:lnTo>
                  <a:lnTo>
                    <a:pt x="5256" y="7075"/>
                  </a:lnTo>
                  <a:lnTo>
                    <a:pt x="5408" y="7012"/>
                  </a:lnTo>
                  <a:lnTo>
                    <a:pt x="5547" y="6936"/>
                  </a:lnTo>
                  <a:lnTo>
                    <a:pt x="5699" y="6847"/>
                  </a:lnTo>
                  <a:lnTo>
                    <a:pt x="5838" y="6759"/>
                  </a:lnTo>
                  <a:lnTo>
                    <a:pt x="5964" y="6658"/>
                  </a:lnTo>
                  <a:lnTo>
                    <a:pt x="6103" y="6544"/>
                  </a:lnTo>
                  <a:lnTo>
                    <a:pt x="6191" y="6468"/>
                  </a:lnTo>
                  <a:lnTo>
                    <a:pt x="6292" y="6393"/>
                  </a:lnTo>
                  <a:lnTo>
                    <a:pt x="6393" y="6330"/>
                  </a:lnTo>
                  <a:lnTo>
                    <a:pt x="6507" y="6279"/>
                  </a:lnTo>
                  <a:lnTo>
                    <a:pt x="6760" y="6178"/>
                  </a:lnTo>
                  <a:lnTo>
                    <a:pt x="7025" y="6089"/>
                  </a:lnTo>
                  <a:lnTo>
                    <a:pt x="7316" y="6014"/>
                  </a:lnTo>
                  <a:lnTo>
                    <a:pt x="7619" y="5938"/>
                  </a:lnTo>
                  <a:lnTo>
                    <a:pt x="8225" y="5786"/>
                  </a:lnTo>
                  <a:lnTo>
                    <a:pt x="8529" y="5698"/>
                  </a:lnTo>
                  <a:lnTo>
                    <a:pt x="8819" y="5597"/>
                  </a:lnTo>
                  <a:lnTo>
                    <a:pt x="9097" y="5471"/>
                  </a:lnTo>
                  <a:lnTo>
                    <a:pt x="9223" y="5407"/>
                  </a:lnTo>
                  <a:lnTo>
                    <a:pt x="9337" y="5332"/>
                  </a:lnTo>
                  <a:lnTo>
                    <a:pt x="9463" y="5256"/>
                  </a:lnTo>
                  <a:lnTo>
                    <a:pt x="9565" y="5167"/>
                  </a:lnTo>
                  <a:lnTo>
                    <a:pt x="9666" y="5066"/>
                  </a:lnTo>
                  <a:lnTo>
                    <a:pt x="9754" y="4965"/>
                  </a:lnTo>
                  <a:lnTo>
                    <a:pt x="9830" y="4852"/>
                  </a:lnTo>
                  <a:lnTo>
                    <a:pt x="9906" y="4725"/>
                  </a:lnTo>
                  <a:lnTo>
                    <a:pt x="9956" y="4599"/>
                  </a:lnTo>
                  <a:lnTo>
                    <a:pt x="10007" y="4460"/>
                  </a:lnTo>
                  <a:lnTo>
                    <a:pt x="10032" y="4346"/>
                  </a:lnTo>
                  <a:lnTo>
                    <a:pt x="10045" y="4220"/>
                  </a:lnTo>
                  <a:lnTo>
                    <a:pt x="10045" y="4094"/>
                  </a:lnTo>
                  <a:lnTo>
                    <a:pt x="10032" y="3955"/>
                  </a:lnTo>
                  <a:lnTo>
                    <a:pt x="10007" y="3828"/>
                  </a:lnTo>
                  <a:lnTo>
                    <a:pt x="9969" y="3702"/>
                  </a:lnTo>
                  <a:lnTo>
                    <a:pt x="9931" y="3563"/>
                  </a:lnTo>
                  <a:lnTo>
                    <a:pt x="9868" y="3437"/>
                  </a:lnTo>
                  <a:lnTo>
                    <a:pt x="9805" y="3323"/>
                  </a:lnTo>
                  <a:lnTo>
                    <a:pt x="9729" y="3209"/>
                  </a:lnTo>
                  <a:lnTo>
                    <a:pt x="9640" y="3108"/>
                  </a:lnTo>
                  <a:lnTo>
                    <a:pt x="9552" y="3020"/>
                  </a:lnTo>
                  <a:lnTo>
                    <a:pt x="9438" y="2944"/>
                  </a:lnTo>
                  <a:lnTo>
                    <a:pt x="9324" y="2881"/>
                  </a:lnTo>
                  <a:lnTo>
                    <a:pt x="9211" y="2830"/>
                  </a:lnTo>
                  <a:lnTo>
                    <a:pt x="9084" y="2805"/>
                  </a:lnTo>
                  <a:lnTo>
                    <a:pt x="8819" y="2792"/>
                  </a:lnTo>
                  <a:lnTo>
                    <a:pt x="8579" y="2792"/>
                  </a:lnTo>
                  <a:lnTo>
                    <a:pt x="8339" y="2830"/>
                  </a:lnTo>
                  <a:lnTo>
                    <a:pt x="8099" y="2881"/>
                  </a:lnTo>
                  <a:lnTo>
                    <a:pt x="7872" y="2969"/>
                  </a:lnTo>
                  <a:lnTo>
                    <a:pt x="7657" y="3070"/>
                  </a:lnTo>
                  <a:lnTo>
                    <a:pt x="7587" y="3107"/>
                  </a:lnTo>
                  <a:lnTo>
                    <a:pt x="7619" y="3032"/>
                  </a:lnTo>
                  <a:lnTo>
                    <a:pt x="7669" y="2881"/>
                  </a:lnTo>
                  <a:lnTo>
                    <a:pt x="7720" y="2717"/>
                  </a:lnTo>
                  <a:lnTo>
                    <a:pt x="7758" y="2565"/>
                  </a:lnTo>
                  <a:lnTo>
                    <a:pt x="7796" y="2413"/>
                  </a:lnTo>
                  <a:lnTo>
                    <a:pt x="7808" y="2262"/>
                  </a:lnTo>
                  <a:lnTo>
                    <a:pt x="7821" y="2110"/>
                  </a:lnTo>
                  <a:lnTo>
                    <a:pt x="7821" y="1971"/>
                  </a:lnTo>
                  <a:lnTo>
                    <a:pt x="7796" y="1832"/>
                  </a:lnTo>
                  <a:lnTo>
                    <a:pt x="7758" y="1706"/>
                  </a:lnTo>
                  <a:lnTo>
                    <a:pt x="7707" y="1580"/>
                  </a:lnTo>
                  <a:lnTo>
                    <a:pt x="7644" y="1466"/>
                  </a:lnTo>
                  <a:lnTo>
                    <a:pt x="7568" y="1352"/>
                  </a:lnTo>
                  <a:lnTo>
                    <a:pt x="7467" y="1251"/>
                  </a:lnTo>
                  <a:lnTo>
                    <a:pt x="7341" y="1163"/>
                  </a:lnTo>
                  <a:lnTo>
                    <a:pt x="7202" y="1087"/>
                  </a:lnTo>
                  <a:lnTo>
                    <a:pt x="7038" y="1024"/>
                  </a:lnTo>
                  <a:lnTo>
                    <a:pt x="6886" y="973"/>
                  </a:lnTo>
                  <a:lnTo>
                    <a:pt x="6735" y="935"/>
                  </a:lnTo>
                  <a:lnTo>
                    <a:pt x="6457" y="935"/>
                  </a:lnTo>
                  <a:lnTo>
                    <a:pt x="6318" y="961"/>
                  </a:lnTo>
                  <a:lnTo>
                    <a:pt x="6191" y="999"/>
                  </a:lnTo>
                  <a:lnTo>
                    <a:pt x="6078" y="1049"/>
                  </a:lnTo>
                  <a:lnTo>
                    <a:pt x="5964" y="1112"/>
                  </a:lnTo>
                  <a:lnTo>
                    <a:pt x="5850" y="1188"/>
                  </a:lnTo>
                  <a:lnTo>
                    <a:pt x="5737" y="1276"/>
                  </a:lnTo>
                  <a:lnTo>
                    <a:pt x="5635" y="1378"/>
                  </a:lnTo>
                  <a:lnTo>
                    <a:pt x="5547" y="1479"/>
                  </a:lnTo>
                  <a:lnTo>
                    <a:pt x="5512" y="1522"/>
                  </a:lnTo>
                  <a:lnTo>
                    <a:pt x="5512" y="1522"/>
                  </a:lnTo>
                  <a:lnTo>
                    <a:pt x="5509" y="1491"/>
                  </a:lnTo>
                  <a:lnTo>
                    <a:pt x="5496" y="1314"/>
                  </a:lnTo>
                  <a:lnTo>
                    <a:pt x="5459" y="1138"/>
                  </a:lnTo>
                  <a:lnTo>
                    <a:pt x="5421" y="986"/>
                  </a:lnTo>
                  <a:lnTo>
                    <a:pt x="5370" y="822"/>
                  </a:lnTo>
                  <a:lnTo>
                    <a:pt x="5307" y="683"/>
                  </a:lnTo>
                  <a:lnTo>
                    <a:pt x="5244" y="556"/>
                  </a:lnTo>
                  <a:lnTo>
                    <a:pt x="5155" y="430"/>
                  </a:lnTo>
                  <a:lnTo>
                    <a:pt x="5067" y="316"/>
                  </a:lnTo>
                  <a:lnTo>
                    <a:pt x="4966" y="228"/>
                  </a:lnTo>
                  <a:lnTo>
                    <a:pt x="4852" y="152"/>
                  </a:lnTo>
                  <a:lnTo>
                    <a:pt x="4726" y="89"/>
                  </a:lnTo>
                  <a:lnTo>
                    <a:pt x="4574" y="38"/>
                  </a:lnTo>
                  <a:lnTo>
                    <a:pt x="4423" y="13"/>
                  </a:lnTo>
                  <a:lnTo>
                    <a:pt x="424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7"/>
          <p:cNvSpPr txBox="1">
            <a:spLocks noGrp="1"/>
          </p:cNvSpPr>
          <p:nvPr>
            <p:ph type="title"/>
          </p:nvPr>
        </p:nvSpPr>
        <p:spPr>
          <a:xfrm>
            <a:off x="721485" y="554309"/>
            <a:ext cx="7391645" cy="1611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400"/>
              <a:t>APA ITU IP ADDRESS?</a:t>
            </a:r>
            <a:endParaRPr sz="4400"/>
          </a:p>
        </p:txBody>
      </p:sp>
      <p:sp>
        <p:nvSpPr>
          <p:cNvPr id="200" name="Google Shape;200;p37"/>
          <p:cNvSpPr txBox="1">
            <a:spLocks noGrp="1"/>
          </p:cNvSpPr>
          <p:nvPr>
            <p:ph type="subTitle" idx="1"/>
          </p:nvPr>
        </p:nvSpPr>
        <p:spPr>
          <a:xfrm>
            <a:off x="876176" y="1523172"/>
            <a:ext cx="7082261" cy="2908839"/>
          </a:xfrm>
          <a:prstGeom prst="rect">
            <a:avLst/>
          </a:prstGeom>
        </p:spPr>
        <p:txBody>
          <a:bodyPr spcFirstLastPara="1" wrap="square" lIns="91425" tIns="91425" rIns="91425" bIns="91425" anchor="t" anchorCtr="0">
            <a:noAutofit/>
          </a:bodyPr>
          <a:lstStyle/>
          <a:p>
            <a:pPr marL="0" lvl="0" indent="0" algn="just" rtl="0">
              <a:spcBef>
                <a:spcPts val="0"/>
              </a:spcBef>
              <a:spcAft>
                <a:spcPts val="1600"/>
              </a:spcAft>
              <a:buNone/>
            </a:pPr>
            <a:r>
              <a:rPr lang="en-ID"/>
              <a:t>IP address atau alamat IP berbentuk kumpulan angka yang pasti dimiliki oleh setiap perangkat yang terhubung dengan internet.</a:t>
            </a:r>
          </a:p>
          <a:p>
            <a:pPr marL="0" lvl="0" indent="0" algn="just" rtl="0">
              <a:spcBef>
                <a:spcPts val="0"/>
              </a:spcBef>
              <a:spcAft>
                <a:spcPts val="1600"/>
              </a:spcAft>
              <a:buNone/>
            </a:pPr>
            <a:r>
              <a:rPr lang="en-ID"/>
              <a:t>Kumpulan angka ini sangat rumit dan sulit untuk dihafal oleh pengguna, serta memiliki keunikan tersendiri dan berbeda di setiap perangkat. </a:t>
            </a:r>
          </a:p>
          <a:p>
            <a:pPr marL="0" lvl="0" indent="0" algn="just" rtl="0">
              <a:spcBef>
                <a:spcPts val="0"/>
              </a:spcBef>
              <a:spcAft>
                <a:spcPts val="1600"/>
              </a:spcAft>
              <a:buNone/>
            </a:pPr>
            <a:r>
              <a:rPr lang="en-ID"/>
              <a:t>IP address pasti dimiliki oleh setiap perangkat yang terhubung dengan internet, baik itu pengguna internet seperti laptop, PC atau ponsel, maupun website sebagai media sumber informasi. </a:t>
            </a:r>
          </a:p>
          <a:p>
            <a:pPr marL="0" lvl="0" indent="0" algn="just" rtl="0">
              <a:spcBef>
                <a:spcPts val="0"/>
              </a:spcBef>
              <a:spcAft>
                <a:spcPts val="1600"/>
              </a:spcAft>
              <a:buNone/>
            </a:pPr>
            <a:r>
              <a:rPr lang="en-ID"/>
              <a:t>Keduanya memiliki IP address yang berbeda-beda dan akan saling terhubung pada saat pengguna mengakses salah satu website menggunakan internet.</a:t>
            </a:r>
            <a:endParaRPr/>
          </a:p>
        </p:txBody>
      </p:sp>
      <p:pic>
        <p:nvPicPr>
          <p:cNvPr id="2" name="Picture 1">
            <a:extLst>
              <a:ext uri="{FF2B5EF4-FFF2-40B4-BE49-F238E27FC236}">
                <a16:creationId xmlns:a16="http://schemas.microsoft.com/office/drawing/2014/main" id="{D78D8E34-3070-1CC1-3216-57400DA992A4}"/>
              </a:ext>
            </a:extLst>
          </p:cNvPr>
          <p:cNvPicPr>
            <a:picLocks noChangeAspect="1"/>
          </p:cNvPicPr>
          <p:nvPr/>
        </p:nvPicPr>
        <p:blipFill>
          <a:blip r:embed="rId3"/>
          <a:stretch>
            <a:fillRect/>
          </a:stretch>
        </p:blipFill>
        <p:spPr>
          <a:xfrm>
            <a:off x="721485" y="6476473"/>
            <a:ext cx="4735930" cy="2007487"/>
          </a:xfrm>
          <a:prstGeom prst="rect">
            <a:avLst/>
          </a:prstGeom>
        </p:spPr>
      </p:pic>
      <p:sp>
        <p:nvSpPr>
          <p:cNvPr id="3" name="Rectangle 2">
            <a:extLst>
              <a:ext uri="{FF2B5EF4-FFF2-40B4-BE49-F238E27FC236}">
                <a16:creationId xmlns:a16="http://schemas.microsoft.com/office/drawing/2014/main" id="{9D432C2A-2C93-2BFA-334E-824319651FEC}"/>
              </a:ext>
            </a:extLst>
          </p:cNvPr>
          <p:cNvSpPr/>
          <p:nvPr/>
        </p:nvSpPr>
        <p:spPr>
          <a:xfrm>
            <a:off x="7958437" y="4876800"/>
            <a:ext cx="706196" cy="49959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D"/>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 name="Rectangle 1">
            <a:extLst>
              <a:ext uri="{FF2B5EF4-FFF2-40B4-BE49-F238E27FC236}">
                <a16:creationId xmlns:a16="http://schemas.microsoft.com/office/drawing/2014/main" id="{F74D7379-CCFA-3E28-A3B1-2193722DB62F}"/>
              </a:ext>
            </a:extLst>
          </p:cNvPr>
          <p:cNvSpPr/>
          <p:nvPr/>
        </p:nvSpPr>
        <p:spPr>
          <a:xfrm>
            <a:off x="357510" y="41251"/>
            <a:ext cx="8307123" cy="533514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D"/>
          </a:p>
        </p:txBody>
      </p:sp>
      <p:sp>
        <p:nvSpPr>
          <p:cNvPr id="224" name="Google Shape;224;p41"/>
          <p:cNvSpPr txBox="1">
            <a:spLocks noGrp="1"/>
          </p:cNvSpPr>
          <p:nvPr>
            <p:ph type="subTitle" idx="1"/>
          </p:nvPr>
        </p:nvSpPr>
        <p:spPr>
          <a:xfrm>
            <a:off x="467512" y="236072"/>
            <a:ext cx="8087117" cy="3346307"/>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ID" sz="1300">
                <a:solidFill>
                  <a:schemeClr val="bg1">
                    <a:lumMod val="10000"/>
                  </a:schemeClr>
                </a:solidFill>
              </a:rPr>
              <a:t>Secara umum, IP address terbentuk dari 32 binary bits dan terbagi lagi ke dalam 4 octet (1 octet = 8 bits). </a:t>
            </a:r>
          </a:p>
          <a:p>
            <a:pPr marL="0" lvl="0" indent="0" algn="just" rtl="0">
              <a:spcBef>
                <a:spcPts val="0"/>
              </a:spcBef>
              <a:spcAft>
                <a:spcPts val="0"/>
              </a:spcAft>
              <a:buNone/>
            </a:pPr>
            <a:endParaRPr lang="en-ID" sz="1300">
              <a:solidFill>
                <a:schemeClr val="bg1">
                  <a:lumMod val="10000"/>
                </a:schemeClr>
              </a:solidFill>
            </a:endParaRPr>
          </a:p>
          <a:p>
            <a:pPr marL="0" lvl="0" indent="0" algn="just" rtl="0">
              <a:spcBef>
                <a:spcPts val="0"/>
              </a:spcBef>
              <a:spcAft>
                <a:spcPts val="0"/>
              </a:spcAft>
              <a:buNone/>
            </a:pPr>
            <a:r>
              <a:rPr lang="en-ID" sz="1300">
                <a:solidFill>
                  <a:schemeClr val="bg1">
                    <a:lumMod val="10000"/>
                  </a:schemeClr>
                </a:solidFill>
              </a:rPr>
              <a:t>Nilai dari masing-masing oktet antara 0 hingga 255. </a:t>
            </a:r>
          </a:p>
          <a:p>
            <a:pPr marL="0" lvl="0" indent="0" algn="just" rtl="0">
              <a:spcBef>
                <a:spcPts val="0"/>
              </a:spcBef>
              <a:spcAft>
                <a:spcPts val="0"/>
              </a:spcAft>
              <a:buNone/>
            </a:pPr>
            <a:r>
              <a:rPr lang="en-ID" sz="1300">
                <a:solidFill>
                  <a:schemeClr val="bg1">
                    <a:lumMod val="10000"/>
                  </a:schemeClr>
                </a:solidFill>
              </a:rPr>
              <a:t>Setiap octet tersebut akan dikonversi menjadi pecahan desimal dan dipisahkan dengan tanda titik (dot). </a:t>
            </a:r>
          </a:p>
          <a:p>
            <a:pPr marL="0" lvl="0" indent="0" algn="just" rtl="0">
              <a:spcBef>
                <a:spcPts val="0"/>
              </a:spcBef>
              <a:spcAft>
                <a:spcPts val="0"/>
              </a:spcAft>
              <a:buNone/>
            </a:pPr>
            <a:endParaRPr lang="en-ID" sz="1300">
              <a:solidFill>
                <a:schemeClr val="bg1">
                  <a:lumMod val="10000"/>
                </a:schemeClr>
              </a:solidFill>
            </a:endParaRPr>
          </a:p>
          <a:p>
            <a:pPr marL="0" lvl="0" indent="0" algn="just" rtl="0">
              <a:spcBef>
                <a:spcPts val="0"/>
              </a:spcBef>
              <a:spcAft>
                <a:spcPts val="0"/>
              </a:spcAft>
              <a:buNone/>
            </a:pPr>
            <a:r>
              <a:rPr lang="en-ID" sz="1300">
                <a:solidFill>
                  <a:schemeClr val="bg1">
                    <a:lumMod val="10000"/>
                  </a:schemeClr>
                </a:solidFill>
              </a:rPr>
              <a:t>Sebagai contoh, IP address dari biznetgio.com ialah 175.22.345.1 Terdapat 2 bagian dari IP address yang memiliki fungsi berbeda yaitu ID Host dan Network ID yang dipisahkan oleh subnet mask.</a:t>
            </a:r>
          </a:p>
          <a:p>
            <a:pPr marL="0" lvl="0" indent="0" algn="just" rtl="0">
              <a:spcBef>
                <a:spcPts val="0"/>
              </a:spcBef>
              <a:spcAft>
                <a:spcPts val="0"/>
              </a:spcAft>
              <a:buNone/>
            </a:pPr>
            <a:endParaRPr lang="en-ID" sz="1300">
              <a:solidFill>
                <a:schemeClr val="bg1">
                  <a:lumMod val="10000"/>
                </a:schemeClr>
              </a:solidFill>
            </a:endParaRPr>
          </a:p>
          <a:p>
            <a:pPr marL="0" lvl="0" indent="0" algn="just" rtl="0">
              <a:spcBef>
                <a:spcPts val="0"/>
              </a:spcBef>
              <a:spcAft>
                <a:spcPts val="0"/>
              </a:spcAft>
              <a:buNone/>
            </a:pPr>
            <a:r>
              <a:rPr lang="en-ID" sz="1300">
                <a:solidFill>
                  <a:schemeClr val="bg1">
                    <a:lumMod val="10000"/>
                  </a:schemeClr>
                </a:solidFill>
              </a:rPr>
              <a:t>ID Host adalah identitas dari host (interface router, workstation, dan device) yang terhubung ke jaringan, sedangkan Network ID merupakan identitas sebuah jalur dalam jaringan. ID Network nantinya akan digunakan untuk menunjukkan host TCP/IP yang terletak pada jaringan yang sama.</a:t>
            </a:r>
            <a:endParaRPr sz="1300">
              <a:solidFill>
                <a:schemeClr val="bg1">
                  <a:lumMod val="10000"/>
                </a:schemeClr>
              </a:solidFill>
            </a:endParaRPr>
          </a:p>
        </p:txBody>
      </p:sp>
      <p:pic>
        <p:nvPicPr>
          <p:cNvPr id="6" name="Picture 5">
            <a:extLst>
              <a:ext uri="{FF2B5EF4-FFF2-40B4-BE49-F238E27FC236}">
                <a16:creationId xmlns:a16="http://schemas.microsoft.com/office/drawing/2014/main" id="{37C79A8E-19FB-225C-CB50-8E74E96C72D1}"/>
              </a:ext>
            </a:extLst>
          </p:cNvPr>
          <p:cNvPicPr>
            <a:picLocks noChangeAspect="1"/>
          </p:cNvPicPr>
          <p:nvPr/>
        </p:nvPicPr>
        <p:blipFill>
          <a:blip r:embed="rId3"/>
          <a:stretch>
            <a:fillRect/>
          </a:stretch>
        </p:blipFill>
        <p:spPr>
          <a:xfrm>
            <a:off x="589371" y="2654750"/>
            <a:ext cx="4735930" cy="2007487"/>
          </a:xfrm>
          <a:prstGeom prst="rect">
            <a:avLst/>
          </a:prstGeom>
        </p:spPr>
      </p:pic>
    </p:spTree>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78"/>
        <p:cNvGrpSpPr/>
        <p:nvPr/>
      </p:nvGrpSpPr>
      <p:grpSpPr>
        <a:xfrm>
          <a:off x="0" y="0"/>
          <a:ext cx="0" cy="0"/>
          <a:chOff x="0" y="0"/>
          <a:chExt cx="0" cy="0"/>
        </a:xfrm>
      </p:grpSpPr>
      <p:sp>
        <p:nvSpPr>
          <p:cNvPr id="1179" name="Google Shape;1179;p67"/>
          <p:cNvSpPr txBox="1">
            <a:spLocks noGrp="1"/>
          </p:cNvSpPr>
          <p:nvPr>
            <p:ph type="title"/>
          </p:nvPr>
        </p:nvSpPr>
        <p:spPr>
          <a:xfrm>
            <a:off x="720000" y="424597"/>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FUNGSI</a:t>
            </a:r>
            <a:endParaRPr/>
          </a:p>
        </p:txBody>
      </p:sp>
      <p:sp>
        <p:nvSpPr>
          <p:cNvPr id="1180" name="Google Shape;1180;p67"/>
          <p:cNvSpPr txBox="1"/>
          <p:nvPr/>
        </p:nvSpPr>
        <p:spPr>
          <a:xfrm>
            <a:off x="720000" y="932921"/>
            <a:ext cx="7997738" cy="645300"/>
          </a:xfrm>
          <a:prstGeom prst="rect">
            <a:avLst/>
          </a:prstGeom>
          <a:noFill/>
          <a:ln>
            <a:noFill/>
          </a:ln>
        </p:spPr>
        <p:txBody>
          <a:bodyPr spcFirstLastPara="1" wrap="square" lIns="91425" tIns="91425" rIns="91425" bIns="91425" anchor="ctr" anchorCtr="0">
            <a:noAutofit/>
          </a:bodyPr>
          <a:lstStyle/>
          <a:p>
            <a:pPr marL="0" lvl="0" indent="0" algn="just" rtl="0">
              <a:lnSpc>
                <a:spcPct val="115000"/>
              </a:lnSpc>
              <a:spcBef>
                <a:spcPts val="1200"/>
              </a:spcBef>
              <a:spcAft>
                <a:spcPts val="1200"/>
              </a:spcAft>
              <a:buNone/>
            </a:pPr>
            <a:r>
              <a:rPr lang="en-ID" sz="1600">
                <a:solidFill>
                  <a:schemeClr val="lt2"/>
                </a:solidFill>
                <a:latin typeface="Oxygen"/>
                <a:ea typeface="Oxygen"/>
                <a:cs typeface="Oxygen"/>
                <a:sym typeface="Oxygen"/>
              </a:rPr>
              <a:t>Sebagai salah satu komponen terpenting di dalam topologi internet, IP address memiliki beberapa fungsi yang seluruhnya terangkum di dalam poin di bawah ini:</a:t>
            </a:r>
            <a:endParaRPr sz="1600">
              <a:solidFill>
                <a:schemeClr val="lt2"/>
              </a:solidFill>
              <a:latin typeface="Oxygen"/>
              <a:ea typeface="Oxygen"/>
              <a:cs typeface="Oxygen"/>
              <a:sym typeface="Oxygen"/>
            </a:endParaRPr>
          </a:p>
        </p:txBody>
      </p:sp>
      <p:sp>
        <p:nvSpPr>
          <p:cNvPr id="1182" name="Google Shape;1182;p67"/>
          <p:cNvSpPr txBox="1"/>
          <p:nvPr/>
        </p:nvSpPr>
        <p:spPr>
          <a:xfrm>
            <a:off x="426262" y="1503718"/>
            <a:ext cx="8291476" cy="3533403"/>
          </a:xfrm>
          <a:prstGeom prst="rect">
            <a:avLst/>
          </a:prstGeom>
          <a:noFill/>
          <a:ln>
            <a:noFill/>
          </a:ln>
        </p:spPr>
        <p:txBody>
          <a:bodyPr spcFirstLastPara="1" wrap="square" lIns="91425" tIns="91425" rIns="91425" bIns="91425" anchor="t" anchorCtr="0">
            <a:noAutofit/>
          </a:bodyPr>
          <a:lstStyle/>
          <a:p>
            <a:pPr marL="457200" lvl="0" algn="l" rtl="0">
              <a:lnSpc>
                <a:spcPct val="100000"/>
              </a:lnSpc>
              <a:spcBef>
                <a:spcPts val="1200"/>
              </a:spcBef>
              <a:spcAft>
                <a:spcPts val="1200"/>
              </a:spcAft>
            </a:pPr>
            <a:r>
              <a:rPr lang="en-ID" b="1">
                <a:solidFill>
                  <a:schemeClr val="lt2"/>
                </a:solidFill>
                <a:latin typeface="Oxygen"/>
                <a:ea typeface="Oxygen"/>
                <a:cs typeface="Oxygen"/>
                <a:sym typeface="Oxygen"/>
              </a:rPr>
              <a:t>1.  Menghubungkan Perangkat ke Jaringan Internet</a:t>
            </a:r>
          </a:p>
          <a:p>
            <a:pPr marL="457200" lvl="0" algn="l" rtl="0">
              <a:lnSpc>
                <a:spcPct val="100000"/>
              </a:lnSpc>
              <a:spcBef>
                <a:spcPts val="1200"/>
              </a:spcBef>
              <a:spcAft>
                <a:spcPts val="1200"/>
              </a:spcAft>
            </a:pPr>
            <a:r>
              <a:rPr lang="en-ID" b="1">
                <a:solidFill>
                  <a:schemeClr val="lt2"/>
                </a:solidFill>
                <a:latin typeface="Oxygen"/>
                <a:ea typeface="Oxygen"/>
                <a:cs typeface="Oxygen"/>
                <a:sym typeface="Oxygen"/>
              </a:rPr>
              <a:t>Fungsi IP address yang utama adalah memudahkan proses komunikasi di dalam jaringan komputer. Dengan memiliki IP address setiap perangkat yang menggunakan internet dapat terhubung satu sama lain. Sehingga antar perangkat bisa saling berkomunikasi. </a:t>
            </a:r>
          </a:p>
          <a:p>
            <a:pPr marL="457200" lvl="0" algn="l" rtl="0">
              <a:lnSpc>
                <a:spcPct val="100000"/>
              </a:lnSpc>
              <a:spcBef>
                <a:spcPts val="1200"/>
              </a:spcBef>
              <a:spcAft>
                <a:spcPts val="1200"/>
              </a:spcAft>
            </a:pPr>
            <a:r>
              <a:rPr lang="en-ID" b="1">
                <a:solidFill>
                  <a:schemeClr val="lt2"/>
                </a:solidFill>
                <a:latin typeface="Oxygen"/>
                <a:ea typeface="Oxygen"/>
                <a:cs typeface="Oxygen"/>
                <a:sym typeface="Oxygen"/>
              </a:rPr>
              <a:t>2. Menunjukkan Identitas Perangkat</a:t>
            </a:r>
          </a:p>
          <a:p>
            <a:pPr marL="457200" lvl="0" algn="l" rtl="0">
              <a:lnSpc>
                <a:spcPct val="100000"/>
              </a:lnSpc>
              <a:spcBef>
                <a:spcPts val="1200"/>
              </a:spcBef>
              <a:spcAft>
                <a:spcPts val="1200"/>
              </a:spcAft>
            </a:pPr>
            <a:r>
              <a:rPr lang="en-ID" b="1">
                <a:solidFill>
                  <a:schemeClr val="lt2"/>
                </a:solidFill>
                <a:latin typeface="Oxygen"/>
                <a:ea typeface="Oxygen"/>
                <a:cs typeface="Oxygen"/>
                <a:sym typeface="Oxygen"/>
              </a:rPr>
              <a:t>IP address juga berfungsi sebagai identitas pengenal terhadap suatu perangkat. Dengan IP address, identitas PC seperti lokasi geografis atau lokasi keberadaan PC tersebut saat itu, dapat terlacak dan tersimpan di dalamnya. Oleh karenanya,  kamu perlu berhati-hati dan lebih waspada ketika hendak menggunakan internet di tempat umum. Dengan begitu, tingkat keamanan data dan identitas PC tersebut dapat terjaga dengan baik.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78"/>
        <p:cNvGrpSpPr/>
        <p:nvPr/>
      </p:nvGrpSpPr>
      <p:grpSpPr>
        <a:xfrm>
          <a:off x="0" y="0"/>
          <a:ext cx="0" cy="0"/>
          <a:chOff x="0" y="0"/>
          <a:chExt cx="0" cy="0"/>
        </a:xfrm>
      </p:grpSpPr>
      <p:sp>
        <p:nvSpPr>
          <p:cNvPr id="1180" name="Google Shape;1180;p67"/>
          <p:cNvSpPr txBox="1"/>
          <p:nvPr/>
        </p:nvSpPr>
        <p:spPr>
          <a:xfrm>
            <a:off x="608788" y="605451"/>
            <a:ext cx="6187428" cy="645300"/>
          </a:xfrm>
          <a:prstGeom prst="rect">
            <a:avLst/>
          </a:prstGeom>
          <a:noFill/>
          <a:ln>
            <a:noFill/>
          </a:ln>
        </p:spPr>
        <p:txBody>
          <a:bodyPr spcFirstLastPara="1" wrap="square" lIns="91425" tIns="91425" rIns="91425" bIns="91425" anchor="ctr" anchorCtr="0">
            <a:noAutofit/>
          </a:bodyPr>
          <a:lstStyle/>
          <a:p>
            <a:pPr marL="0" lvl="0" indent="0" algn="just" rtl="0">
              <a:lnSpc>
                <a:spcPct val="115000"/>
              </a:lnSpc>
              <a:spcBef>
                <a:spcPts val="1200"/>
              </a:spcBef>
              <a:spcAft>
                <a:spcPts val="1200"/>
              </a:spcAft>
              <a:buNone/>
            </a:pPr>
            <a:r>
              <a:rPr lang="en-ID" sz="2400" b="1">
                <a:solidFill>
                  <a:schemeClr val="bg1">
                    <a:lumMod val="10000"/>
                  </a:schemeClr>
                </a:solidFill>
                <a:latin typeface="NSimSun" panose="02010609030101010101" pitchFamily="49" charset="-122"/>
                <a:ea typeface="NSimSun" panose="02010609030101010101" pitchFamily="49" charset="-122"/>
                <a:cs typeface="Oxygen"/>
                <a:sym typeface="Oxygen"/>
              </a:rPr>
              <a:t>IP ADDRESS TERDIRI DARI DUA BAGIAN : </a:t>
            </a:r>
            <a:endParaRPr sz="2400" b="1">
              <a:solidFill>
                <a:schemeClr val="bg1">
                  <a:lumMod val="10000"/>
                </a:schemeClr>
              </a:solidFill>
              <a:latin typeface="NSimSun" panose="02010609030101010101" pitchFamily="49" charset="-122"/>
              <a:ea typeface="NSimSun" panose="02010609030101010101" pitchFamily="49" charset="-122"/>
              <a:cs typeface="Oxygen"/>
              <a:sym typeface="Oxygen"/>
            </a:endParaRPr>
          </a:p>
        </p:txBody>
      </p:sp>
      <p:sp>
        <p:nvSpPr>
          <p:cNvPr id="1182" name="Google Shape;1182;p67"/>
          <p:cNvSpPr txBox="1"/>
          <p:nvPr/>
        </p:nvSpPr>
        <p:spPr>
          <a:xfrm>
            <a:off x="172222" y="1284925"/>
            <a:ext cx="4918762" cy="2573649"/>
          </a:xfrm>
          <a:prstGeom prst="rect">
            <a:avLst/>
          </a:prstGeom>
          <a:noFill/>
          <a:ln>
            <a:noFill/>
          </a:ln>
        </p:spPr>
        <p:txBody>
          <a:bodyPr spcFirstLastPara="1" wrap="square" lIns="91425" tIns="91425" rIns="91425" bIns="91425" anchor="t" anchorCtr="0">
            <a:noAutofit/>
          </a:bodyPr>
          <a:lstStyle/>
          <a:p>
            <a:pPr marL="742950" lvl="0" indent="-285750" algn="l" rtl="0">
              <a:lnSpc>
                <a:spcPct val="100000"/>
              </a:lnSpc>
              <a:spcBef>
                <a:spcPts val="1200"/>
              </a:spcBef>
              <a:spcAft>
                <a:spcPts val="1200"/>
              </a:spcAft>
              <a:buFont typeface="Arial" panose="020B0604020202020204" pitchFamily="34" charset="0"/>
              <a:buChar char="•"/>
            </a:pPr>
            <a:r>
              <a:rPr lang="en-ID" sz="1600" b="1">
                <a:solidFill>
                  <a:schemeClr val="bg1">
                    <a:lumMod val="10000"/>
                  </a:schemeClr>
                </a:solidFill>
                <a:latin typeface="Oxygen"/>
                <a:ea typeface="Oxygen"/>
                <a:cs typeface="Oxygen"/>
                <a:sym typeface="Oxygen"/>
              </a:rPr>
              <a:t>Network ID. </a:t>
            </a:r>
          </a:p>
          <a:p>
            <a:pPr marL="457200" lvl="0" algn="l" rtl="0">
              <a:lnSpc>
                <a:spcPct val="100000"/>
              </a:lnSpc>
              <a:spcBef>
                <a:spcPts val="1200"/>
              </a:spcBef>
              <a:spcAft>
                <a:spcPts val="1200"/>
              </a:spcAft>
            </a:pPr>
            <a:r>
              <a:rPr lang="en-ID" sz="1600" b="1">
                <a:solidFill>
                  <a:schemeClr val="bg1">
                    <a:lumMod val="10000"/>
                  </a:schemeClr>
                </a:solidFill>
                <a:latin typeface="Oxygen"/>
                <a:ea typeface="Oxygen"/>
                <a:cs typeface="Oxygen"/>
                <a:sym typeface="Oxygen"/>
              </a:rPr>
              <a:t>Bagian dari IP address yang mengidentifikasi jaringan tempat perangkat terhubung.</a:t>
            </a:r>
          </a:p>
          <a:p>
            <a:pPr marL="742950" lvl="0" indent="-285750" algn="l" rtl="0">
              <a:lnSpc>
                <a:spcPct val="100000"/>
              </a:lnSpc>
              <a:spcBef>
                <a:spcPts val="1200"/>
              </a:spcBef>
              <a:spcAft>
                <a:spcPts val="1200"/>
              </a:spcAft>
              <a:buFont typeface="Arial" panose="020B0604020202020204" pitchFamily="34" charset="0"/>
              <a:buChar char="•"/>
            </a:pPr>
            <a:r>
              <a:rPr lang="en-ID" sz="1600" b="1">
                <a:solidFill>
                  <a:schemeClr val="bg1">
                    <a:lumMod val="10000"/>
                  </a:schemeClr>
                </a:solidFill>
                <a:latin typeface="Oxygen"/>
                <a:ea typeface="Oxygen"/>
                <a:cs typeface="Oxygen"/>
                <a:sym typeface="Oxygen"/>
              </a:rPr>
              <a:t> Host ID. </a:t>
            </a:r>
          </a:p>
          <a:p>
            <a:pPr marL="457200" lvl="0" algn="l" rtl="0">
              <a:lnSpc>
                <a:spcPct val="100000"/>
              </a:lnSpc>
              <a:spcBef>
                <a:spcPts val="1200"/>
              </a:spcBef>
              <a:spcAft>
                <a:spcPts val="1200"/>
              </a:spcAft>
            </a:pPr>
            <a:r>
              <a:rPr lang="en-ID" sz="1600" b="1">
                <a:solidFill>
                  <a:schemeClr val="bg1">
                    <a:lumMod val="10000"/>
                  </a:schemeClr>
                </a:solidFill>
                <a:latin typeface="Oxygen"/>
                <a:ea typeface="Oxygen"/>
                <a:cs typeface="Oxygen"/>
                <a:sym typeface="Oxygen"/>
              </a:rPr>
              <a:t>Bagian IP address yang mengidentifikasi perangkat atau host tertentu dalam jaringan.</a:t>
            </a:r>
          </a:p>
        </p:txBody>
      </p:sp>
      <p:pic>
        <p:nvPicPr>
          <p:cNvPr id="4" name="Picture 3">
            <a:extLst>
              <a:ext uri="{FF2B5EF4-FFF2-40B4-BE49-F238E27FC236}">
                <a16:creationId xmlns:a16="http://schemas.microsoft.com/office/drawing/2014/main" id="{4E3D4E11-C107-51AA-50DC-DBF589F20E65}"/>
              </a:ext>
            </a:extLst>
          </p:cNvPr>
          <p:cNvPicPr>
            <a:picLocks noChangeAspect="1"/>
          </p:cNvPicPr>
          <p:nvPr/>
        </p:nvPicPr>
        <p:blipFill>
          <a:blip r:embed="rId3"/>
          <a:stretch>
            <a:fillRect/>
          </a:stretch>
        </p:blipFill>
        <p:spPr>
          <a:xfrm>
            <a:off x="5183402" y="1775065"/>
            <a:ext cx="3788376" cy="1932821"/>
          </a:xfrm>
          <a:prstGeom prst="rect">
            <a:avLst/>
          </a:prstGeom>
        </p:spPr>
      </p:pic>
    </p:spTree>
    <p:extLst>
      <p:ext uri="{BB962C8B-B14F-4D97-AF65-F5344CB8AC3E}">
        <p14:creationId xmlns:p14="http://schemas.microsoft.com/office/powerpoint/2010/main" val="4589815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78"/>
        <p:cNvGrpSpPr/>
        <p:nvPr/>
      </p:nvGrpSpPr>
      <p:grpSpPr>
        <a:xfrm>
          <a:off x="0" y="0"/>
          <a:ext cx="0" cy="0"/>
          <a:chOff x="0" y="0"/>
          <a:chExt cx="0" cy="0"/>
        </a:xfrm>
      </p:grpSpPr>
      <p:sp>
        <p:nvSpPr>
          <p:cNvPr id="1179" name="Google Shape;1179;p67"/>
          <p:cNvSpPr txBox="1">
            <a:spLocks noGrp="1"/>
          </p:cNvSpPr>
          <p:nvPr>
            <p:ph type="title"/>
          </p:nvPr>
        </p:nvSpPr>
        <p:spPr>
          <a:xfrm>
            <a:off x="720000" y="716757"/>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FUNGSI</a:t>
            </a:r>
            <a:endParaRPr/>
          </a:p>
        </p:txBody>
      </p:sp>
      <p:sp>
        <p:nvSpPr>
          <p:cNvPr id="1182" name="Google Shape;1182;p67"/>
          <p:cNvSpPr txBox="1"/>
          <p:nvPr/>
        </p:nvSpPr>
        <p:spPr>
          <a:xfrm>
            <a:off x="470950" y="1437738"/>
            <a:ext cx="8202100" cy="1718007"/>
          </a:xfrm>
          <a:prstGeom prst="rect">
            <a:avLst/>
          </a:prstGeom>
          <a:noFill/>
          <a:ln>
            <a:noFill/>
          </a:ln>
        </p:spPr>
        <p:txBody>
          <a:bodyPr spcFirstLastPara="1" wrap="square" lIns="91425" tIns="91425" rIns="91425" bIns="91425" anchor="t" anchorCtr="0">
            <a:noAutofit/>
          </a:bodyPr>
          <a:lstStyle/>
          <a:p>
            <a:pPr marL="457200" lvl="0" algn="just" rtl="0">
              <a:lnSpc>
                <a:spcPct val="100000"/>
              </a:lnSpc>
              <a:spcBef>
                <a:spcPts val="1200"/>
              </a:spcBef>
              <a:spcAft>
                <a:spcPts val="1200"/>
              </a:spcAft>
            </a:pPr>
            <a:r>
              <a:rPr lang="en-US" sz="1600">
                <a:solidFill>
                  <a:schemeClr val="lt2"/>
                </a:solidFill>
                <a:latin typeface="Oxygen"/>
                <a:ea typeface="Oxygen"/>
                <a:cs typeface="Oxygen"/>
                <a:sym typeface="Oxygen"/>
              </a:rPr>
              <a:t>3</a:t>
            </a:r>
            <a:r>
              <a:rPr lang="en-ID" sz="1600">
                <a:solidFill>
                  <a:schemeClr val="lt2"/>
                </a:solidFill>
                <a:latin typeface="Oxygen"/>
                <a:ea typeface="Oxygen"/>
                <a:cs typeface="Oxygen"/>
                <a:sym typeface="Oxygen"/>
              </a:rPr>
              <a:t>.  Mengidentifikasi Host atau Interface</a:t>
            </a:r>
          </a:p>
          <a:p>
            <a:pPr marL="457200" lvl="0" algn="just" rtl="0">
              <a:lnSpc>
                <a:spcPct val="100000"/>
              </a:lnSpc>
              <a:spcBef>
                <a:spcPts val="1200"/>
              </a:spcBef>
              <a:spcAft>
                <a:spcPts val="1200"/>
              </a:spcAft>
            </a:pPr>
            <a:r>
              <a:rPr lang="en-ID" sz="1600">
                <a:solidFill>
                  <a:schemeClr val="lt2"/>
                </a:solidFill>
                <a:latin typeface="Oxygen"/>
                <a:ea typeface="Oxygen"/>
                <a:cs typeface="Oxygen"/>
                <a:sym typeface="Oxygen"/>
              </a:rPr>
              <a:t>IP address yang terdapat di dalam website ini juga dapat digunakan oleh sistem keamanan sebagai identitas. Setiap kali perangkat melakukan permintaan akses website, server website akan langsung melakukan screening untuk mengidentifikasi IP address yang akan masuk. </a:t>
            </a:r>
          </a:p>
          <a:p>
            <a:pPr marL="457200" lvl="0" algn="just" rtl="0">
              <a:lnSpc>
                <a:spcPct val="100000"/>
              </a:lnSpc>
              <a:spcBef>
                <a:spcPts val="1200"/>
              </a:spcBef>
              <a:spcAft>
                <a:spcPts val="1200"/>
              </a:spcAft>
            </a:pPr>
            <a:r>
              <a:rPr lang="en-ID" sz="1600">
                <a:solidFill>
                  <a:schemeClr val="lt2"/>
                </a:solidFill>
                <a:latin typeface="Oxygen"/>
                <a:ea typeface="Oxygen"/>
                <a:cs typeface="Oxygen"/>
                <a:sym typeface="Oxygen"/>
              </a:rPr>
              <a:t>Jika IP address tersebut dirasa aman, maka server akan memberikan akses untuk dapat mengakses website tersebut. Begitupun sebaliknya, jika host tersebut mengandung ancaman yang membahayakan, maka server secara otomatis akan menolak permintaan tersebut. </a:t>
            </a:r>
          </a:p>
        </p:txBody>
      </p:sp>
    </p:spTree>
    <p:extLst>
      <p:ext uri="{BB962C8B-B14F-4D97-AF65-F5344CB8AC3E}">
        <p14:creationId xmlns:p14="http://schemas.microsoft.com/office/powerpoint/2010/main" val="2975260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78"/>
        <p:cNvGrpSpPr/>
        <p:nvPr/>
      </p:nvGrpSpPr>
      <p:grpSpPr>
        <a:xfrm>
          <a:off x="0" y="0"/>
          <a:ext cx="0" cy="0"/>
          <a:chOff x="0" y="0"/>
          <a:chExt cx="0" cy="0"/>
        </a:xfrm>
      </p:grpSpPr>
      <p:sp>
        <p:nvSpPr>
          <p:cNvPr id="1179" name="Google Shape;1179;p67"/>
          <p:cNvSpPr txBox="1">
            <a:spLocks noGrp="1"/>
          </p:cNvSpPr>
          <p:nvPr>
            <p:ph type="title"/>
          </p:nvPr>
        </p:nvSpPr>
        <p:spPr>
          <a:xfrm>
            <a:off x="-400656" y="713783"/>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800"/>
              <a:t>CARA KERJA IP ADDRESS</a:t>
            </a:r>
            <a:endParaRPr sz="2800"/>
          </a:p>
        </p:txBody>
      </p:sp>
      <p:sp>
        <p:nvSpPr>
          <p:cNvPr id="1182" name="Google Shape;1182;p67"/>
          <p:cNvSpPr txBox="1"/>
          <p:nvPr/>
        </p:nvSpPr>
        <p:spPr>
          <a:xfrm>
            <a:off x="1144719" y="1382736"/>
            <a:ext cx="5682343" cy="2859254"/>
          </a:xfrm>
          <a:prstGeom prst="rect">
            <a:avLst/>
          </a:prstGeom>
          <a:noFill/>
          <a:ln>
            <a:noFill/>
          </a:ln>
        </p:spPr>
        <p:txBody>
          <a:bodyPr spcFirstLastPara="1" wrap="square" lIns="91425" tIns="91425" rIns="91425" bIns="91425" anchor="t" anchorCtr="0">
            <a:noAutofit/>
          </a:bodyPr>
          <a:lstStyle/>
          <a:p>
            <a:pPr marL="457200" lvl="0" algn="just" rtl="0">
              <a:lnSpc>
                <a:spcPct val="100000"/>
              </a:lnSpc>
              <a:spcBef>
                <a:spcPts val="1200"/>
              </a:spcBef>
              <a:spcAft>
                <a:spcPts val="1200"/>
              </a:spcAft>
            </a:pPr>
            <a:r>
              <a:rPr lang="en-US" sz="1600">
                <a:solidFill>
                  <a:schemeClr val="lt2"/>
                </a:solidFill>
                <a:latin typeface="Oxygen"/>
                <a:ea typeface="Oxygen"/>
                <a:cs typeface="Oxygen"/>
                <a:sym typeface="Oxygen"/>
              </a:rPr>
              <a:t>Setiap kali kamu mengunjungi website yang ingin dilihat melalui web browser, alamat website yang berbentuk domain tersebut akan dikirim ke Internet Service Protocol (ISP). </a:t>
            </a:r>
          </a:p>
          <a:p>
            <a:pPr marL="457200" lvl="0" algn="just" rtl="0">
              <a:lnSpc>
                <a:spcPct val="100000"/>
              </a:lnSpc>
              <a:spcBef>
                <a:spcPts val="1200"/>
              </a:spcBef>
              <a:spcAft>
                <a:spcPts val="1200"/>
              </a:spcAft>
            </a:pPr>
            <a:r>
              <a:rPr lang="en-US" sz="1600">
                <a:solidFill>
                  <a:schemeClr val="lt2"/>
                </a:solidFill>
                <a:latin typeface="Oxygen"/>
                <a:ea typeface="Oxygen"/>
                <a:cs typeface="Oxygen"/>
                <a:sym typeface="Oxygen"/>
              </a:rPr>
              <a:t>ISP akan mengubah data tersebut ke dalam datagram. Datagram ini akan dikirim ke server website untuk masuk ke tahap screening oleh IP address. Jika datagram tersebut dirasa aman, maka situs website yang diminta akan dapat muncul pada halaman web browser pengguna.</a:t>
            </a:r>
            <a:endParaRPr lang="en-ID" sz="1600">
              <a:solidFill>
                <a:schemeClr val="lt2"/>
              </a:solidFill>
              <a:latin typeface="Oxygen"/>
              <a:ea typeface="Oxygen"/>
              <a:cs typeface="Oxygen"/>
              <a:sym typeface="Oxygen"/>
            </a:endParaRPr>
          </a:p>
        </p:txBody>
      </p:sp>
    </p:spTree>
    <p:extLst>
      <p:ext uri="{BB962C8B-B14F-4D97-AF65-F5344CB8AC3E}">
        <p14:creationId xmlns:p14="http://schemas.microsoft.com/office/powerpoint/2010/main" val="4640473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Google Shape;438;p56"/>
          <p:cNvSpPr txBox="1">
            <a:spLocks noGrp="1"/>
          </p:cNvSpPr>
          <p:nvPr>
            <p:ph type="title"/>
          </p:nvPr>
        </p:nvSpPr>
        <p:spPr>
          <a:xfrm>
            <a:off x="720000" y="401631"/>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D"/>
              <a:t>Jenis</a:t>
            </a:r>
            <a:r>
              <a:rPr lang="en"/>
              <a:t> Jenis IP ADDRESS</a:t>
            </a:r>
            <a:endParaRPr/>
          </a:p>
        </p:txBody>
      </p:sp>
      <p:sp>
        <p:nvSpPr>
          <p:cNvPr id="439" name="Google Shape;439;p56"/>
          <p:cNvSpPr txBox="1">
            <a:spLocks noGrp="1"/>
          </p:cNvSpPr>
          <p:nvPr>
            <p:ph type="title" idx="2"/>
          </p:nvPr>
        </p:nvSpPr>
        <p:spPr>
          <a:xfrm>
            <a:off x="1830222" y="1219517"/>
            <a:ext cx="24801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IP ADDRESS Publik</a:t>
            </a:r>
            <a:endParaRPr/>
          </a:p>
        </p:txBody>
      </p:sp>
      <p:sp>
        <p:nvSpPr>
          <p:cNvPr id="440" name="Google Shape;440;p56"/>
          <p:cNvSpPr txBox="1">
            <a:spLocks noGrp="1"/>
          </p:cNvSpPr>
          <p:nvPr>
            <p:ph type="subTitle" idx="1"/>
          </p:nvPr>
        </p:nvSpPr>
        <p:spPr>
          <a:xfrm>
            <a:off x="1830223" y="1607988"/>
            <a:ext cx="6383950" cy="1407707"/>
          </a:xfrm>
          <a:prstGeom prst="rect">
            <a:avLst/>
          </a:prstGeom>
        </p:spPr>
        <p:txBody>
          <a:bodyPr spcFirstLastPara="1" wrap="square" lIns="91425" tIns="91425" rIns="91425" bIns="91425" anchor="t" anchorCtr="0">
            <a:noAutofit/>
          </a:bodyPr>
          <a:lstStyle/>
          <a:p>
            <a:pPr marL="0" lvl="0" indent="0" algn="just" rtl="0">
              <a:spcBef>
                <a:spcPts val="0"/>
              </a:spcBef>
              <a:spcAft>
                <a:spcPts val="1600"/>
              </a:spcAft>
              <a:buNone/>
            </a:pPr>
            <a:r>
              <a:rPr lang="en-ID" sz="1400"/>
              <a:t>IP Address Publik adalah alamat yang digunakan untuk mengidentifikasi perangkat yang terhubung langsung ke internet. Setiap perangkat yang terhubung ke internet harus memiliki IP Address publik yang unik. IP Address publik memungkinkan perangkat untuk berkomunikasi dengan perangkat lain di seluruh dunia melalui jaringan internet</a:t>
            </a:r>
            <a:r>
              <a:rPr lang="en-ID"/>
              <a:t>.</a:t>
            </a:r>
            <a:endParaRPr/>
          </a:p>
        </p:txBody>
      </p:sp>
      <p:sp>
        <p:nvSpPr>
          <p:cNvPr id="441" name="Google Shape;441;p56"/>
          <p:cNvSpPr txBox="1">
            <a:spLocks noGrp="1"/>
          </p:cNvSpPr>
          <p:nvPr>
            <p:ph type="title" idx="3"/>
          </p:nvPr>
        </p:nvSpPr>
        <p:spPr>
          <a:xfrm>
            <a:off x="1830222" y="3080808"/>
            <a:ext cx="3284918"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D"/>
              <a:t>IP Address Pribadi atau Privat</a:t>
            </a:r>
            <a:endParaRPr/>
          </a:p>
        </p:txBody>
      </p:sp>
      <p:sp>
        <p:nvSpPr>
          <p:cNvPr id="442" name="Google Shape;442;p56"/>
          <p:cNvSpPr txBox="1">
            <a:spLocks noGrp="1"/>
          </p:cNvSpPr>
          <p:nvPr>
            <p:ph type="subTitle" idx="4"/>
          </p:nvPr>
        </p:nvSpPr>
        <p:spPr>
          <a:xfrm>
            <a:off x="1830222" y="3488044"/>
            <a:ext cx="6014367" cy="1253825"/>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ID" sz="1400"/>
              <a:t>IP Address pribadi digunakan dalam jaringan lokal (LAN) untuk mengidentifikasi perangkat yang terhubung dalam jaringan tersebut. IP Address pribadi tidak dapat diakses secara langsung dari internet publik. Ini digunakan untuk membedakan perangkat dalam jaringan lokal, seperti jaringan rumah atau jaringan kantor, dan tidak unik secara global.</a:t>
            </a:r>
            <a:endParaRPr sz="1400"/>
          </a:p>
        </p:txBody>
      </p:sp>
      <p:sp>
        <p:nvSpPr>
          <p:cNvPr id="448" name="Google Shape;448;p56"/>
          <p:cNvSpPr/>
          <p:nvPr/>
        </p:nvSpPr>
        <p:spPr>
          <a:xfrm rot="10800000">
            <a:off x="967367" y="1334360"/>
            <a:ext cx="728303" cy="728332"/>
          </a:xfrm>
          <a:custGeom>
            <a:avLst/>
            <a:gdLst/>
            <a:ahLst/>
            <a:cxnLst/>
            <a:rect l="l" t="t" r="r" b="b"/>
            <a:pathLst>
              <a:path w="103710" h="103714" extrusionOk="0">
                <a:moveTo>
                  <a:pt x="51861" y="0"/>
                </a:moveTo>
                <a:lnTo>
                  <a:pt x="51192" y="13"/>
                </a:lnTo>
                <a:lnTo>
                  <a:pt x="50522" y="25"/>
                </a:lnTo>
                <a:lnTo>
                  <a:pt x="49852" y="38"/>
                </a:lnTo>
                <a:lnTo>
                  <a:pt x="49183" y="76"/>
                </a:lnTo>
                <a:lnTo>
                  <a:pt x="48526" y="114"/>
                </a:lnTo>
                <a:lnTo>
                  <a:pt x="47869" y="152"/>
                </a:lnTo>
                <a:lnTo>
                  <a:pt x="47212" y="215"/>
                </a:lnTo>
                <a:lnTo>
                  <a:pt x="46555" y="278"/>
                </a:lnTo>
                <a:lnTo>
                  <a:pt x="45898" y="341"/>
                </a:lnTo>
                <a:lnTo>
                  <a:pt x="45254" y="417"/>
                </a:lnTo>
                <a:lnTo>
                  <a:pt x="44610" y="505"/>
                </a:lnTo>
                <a:lnTo>
                  <a:pt x="43965" y="607"/>
                </a:lnTo>
                <a:lnTo>
                  <a:pt x="43321" y="708"/>
                </a:lnTo>
                <a:lnTo>
                  <a:pt x="42677" y="821"/>
                </a:lnTo>
                <a:lnTo>
                  <a:pt x="42045" y="935"/>
                </a:lnTo>
                <a:lnTo>
                  <a:pt x="41401" y="1061"/>
                </a:lnTo>
                <a:lnTo>
                  <a:pt x="40769" y="1188"/>
                </a:lnTo>
                <a:lnTo>
                  <a:pt x="40150" y="1339"/>
                </a:lnTo>
                <a:lnTo>
                  <a:pt x="39518" y="1478"/>
                </a:lnTo>
                <a:lnTo>
                  <a:pt x="38899" y="1642"/>
                </a:lnTo>
                <a:lnTo>
                  <a:pt x="38280" y="1807"/>
                </a:lnTo>
                <a:lnTo>
                  <a:pt x="37661" y="1971"/>
                </a:lnTo>
                <a:lnTo>
                  <a:pt x="37042" y="2148"/>
                </a:lnTo>
                <a:lnTo>
                  <a:pt x="36436" y="2337"/>
                </a:lnTo>
                <a:lnTo>
                  <a:pt x="35829" y="2527"/>
                </a:lnTo>
                <a:lnTo>
                  <a:pt x="35223" y="2729"/>
                </a:lnTo>
                <a:lnTo>
                  <a:pt x="34629" y="2931"/>
                </a:lnTo>
                <a:lnTo>
                  <a:pt x="34023" y="3146"/>
                </a:lnTo>
                <a:lnTo>
                  <a:pt x="33429" y="3373"/>
                </a:lnTo>
                <a:lnTo>
                  <a:pt x="32848" y="3600"/>
                </a:lnTo>
                <a:lnTo>
                  <a:pt x="32254" y="3840"/>
                </a:lnTo>
                <a:lnTo>
                  <a:pt x="31673" y="4080"/>
                </a:lnTo>
                <a:lnTo>
                  <a:pt x="31092" y="4333"/>
                </a:lnTo>
                <a:lnTo>
                  <a:pt x="30510" y="4586"/>
                </a:lnTo>
                <a:lnTo>
                  <a:pt x="29942" y="4851"/>
                </a:lnTo>
                <a:lnTo>
                  <a:pt x="29373" y="5116"/>
                </a:lnTo>
                <a:lnTo>
                  <a:pt x="28805" y="5394"/>
                </a:lnTo>
                <a:lnTo>
                  <a:pt x="28249" y="5672"/>
                </a:lnTo>
                <a:lnTo>
                  <a:pt x="27693" y="5963"/>
                </a:lnTo>
                <a:lnTo>
                  <a:pt x="27137" y="6266"/>
                </a:lnTo>
                <a:lnTo>
                  <a:pt x="26594" y="6569"/>
                </a:lnTo>
                <a:lnTo>
                  <a:pt x="26051" y="6872"/>
                </a:lnTo>
                <a:lnTo>
                  <a:pt x="24964" y="7517"/>
                </a:lnTo>
                <a:lnTo>
                  <a:pt x="23903" y="8173"/>
                </a:lnTo>
                <a:lnTo>
                  <a:pt x="22867" y="8856"/>
                </a:lnTo>
                <a:lnTo>
                  <a:pt x="21831" y="9576"/>
                </a:lnTo>
                <a:lnTo>
                  <a:pt x="20833" y="10308"/>
                </a:lnTo>
                <a:lnTo>
                  <a:pt x="19835" y="11066"/>
                </a:lnTo>
                <a:lnTo>
                  <a:pt x="18875" y="11850"/>
                </a:lnTo>
                <a:lnTo>
                  <a:pt x="17915" y="12645"/>
                </a:lnTo>
                <a:lnTo>
                  <a:pt x="16992" y="13479"/>
                </a:lnTo>
                <a:lnTo>
                  <a:pt x="16083" y="14326"/>
                </a:lnTo>
                <a:lnTo>
                  <a:pt x="15186" y="15197"/>
                </a:lnTo>
                <a:lnTo>
                  <a:pt x="14314" y="16081"/>
                </a:lnTo>
                <a:lnTo>
                  <a:pt x="13468" y="16991"/>
                </a:lnTo>
                <a:lnTo>
                  <a:pt x="12646" y="17926"/>
                </a:lnTo>
                <a:lnTo>
                  <a:pt x="11838" y="18873"/>
                </a:lnTo>
                <a:lnTo>
                  <a:pt x="11055" y="19846"/>
                </a:lnTo>
                <a:lnTo>
                  <a:pt x="10297" y="20831"/>
                </a:lnTo>
                <a:lnTo>
                  <a:pt x="9564" y="21842"/>
                </a:lnTo>
                <a:lnTo>
                  <a:pt x="8856" y="22865"/>
                </a:lnTo>
                <a:lnTo>
                  <a:pt x="8174" y="23914"/>
                </a:lnTo>
                <a:lnTo>
                  <a:pt x="7505" y="24975"/>
                </a:lnTo>
                <a:lnTo>
                  <a:pt x="6873" y="26049"/>
                </a:lnTo>
                <a:lnTo>
                  <a:pt x="6557" y="26592"/>
                </a:lnTo>
                <a:lnTo>
                  <a:pt x="6254" y="27148"/>
                </a:lnTo>
                <a:lnTo>
                  <a:pt x="5963" y="27691"/>
                </a:lnTo>
                <a:lnTo>
                  <a:pt x="5673" y="28247"/>
                </a:lnTo>
                <a:lnTo>
                  <a:pt x="5395" y="28815"/>
                </a:lnTo>
                <a:lnTo>
                  <a:pt x="5117" y="29384"/>
                </a:lnTo>
                <a:lnTo>
                  <a:pt x="4839" y="29952"/>
                </a:lnTo>
                <a:lnTo>
                  <a:pt x="4586" y="30521"/>
                </a:lnTo>
                <a:lnTo>
                  <a:pt x="4321" y="31102"/>
                </a:lnTo>
                <a:lnTo>
                  <a:pt x="4068" y="31670"/>
                </a:lnTo>
                <a:lnTo>
                  <a:pt x="3828" y="32264"/>
                </a:lnTo>
                <a:lnTo>
                  <a:pt x="3601" y="32845"/>
                </a:lnTo>
                <a:lnTo>
                  <a:pt x="3373" y="33439"/>
                </a:lnTo>
                <a:lnTo>
                  <a:pt x="3146" y="34032"/>
                </a:lnTo>
                <a:lnTo>
                  <a:pt x="2931" y="34626"/>
                </a:lnTo>
                <a:lnTo>
                  <a:pt x="2729" y="35233"/>
                </a:lnTo>
                <a:lnTo>
                  <a:pt x="2527" y="35826"/>
                </a:lnTo>
                <a:lnTo>
                  <a:pt x="2325" y="36445"/>
                </a:lnTo>
                <a:lnTo>
                  <a:pt x="2148" y="37052"/>
                </a:lnTo>
                <a:lnTo>
                  <a:pt x="1971" y="37658"/>
                </a:lnTo>
                <a:lnTo>
                  <a:pt x="1794" y="38277"/>
                </a:lnTo>
                <a:lnTo>
                  <a:pt x="1630" y="38896"/>
                </a:lnTo>
                <a:lnTo>
                  <a:pt x="1478" y="39528"/>
                </a:lnTo>
                <a:lnTo>
                  <a:pt x="1327" y="40147"/>
                </a:lnTo>
                <a:lnTo>
                  <a:pt x="1188" y="40778"/>
                </a:lnTo>
                <a:lnTo>
                  <a:pt x="1049" y="41410"/>
                </a:lnTo>
                <a:lnTo>
                  <a:pt x="922" y="42042"/>
                </a:lnTo>
                <a:lnTo>
                  <a:pt x="809" y="42686"/>
                </a:lnTo>
                <a:lnTo>
                  <a:pt x="695" y="43317"/>
                </a:lnTo>
                <a:lnTo>
                  <a:pt x="594" y="43962"/>
                </a:lnTo>
                <a:lnTo>
                  <a:pt x="506" y="44606"/>
                </a:lnTo>
                <a:lnTo>
                  <a:pt x="417" y="45250"/>
                </a:lnTo>
                <a:lnTo>
                  <a:pt x="341" y="45907"/>
                </a:lnTo>
                <a:lnTo>
                  <a:pt x="266" y="46564"/>
                </a:lnTo>
                <a:lnTo>
                  <a:pt x="202" y="47208"/>
                </a:lnTo>
                <a:lnTo>
                  <a:pt x="152" y="47865"/>
                </a:lnTo>
                <a:lnTo>
                  <a:pt x="101" y="48535"/>
                </a:lnTo>
                <a:lnTo>
                  <a:pt x="63" y="49192"/>
                </a:lnTo>
                <a:lnTo>
                  <a:pt x="38" y="49861"/>
                </a:lnTo>
                <a:lnTo>
                  <a:pt x="13" y="50518"/>
                </a:lnTo>
                <a:lnTo>
                  <a:pt x="0" y="51188"/>
                </a:lnTo>
                <a:lnTo>
                  <a:pt x="0" y="51857"/>
                </a:lnTo>
                <a:lnTo>
                  <a:pt x="0" y="52527"/>
                </a:lnTo>
                <a:lnTo>
                  <a:pt x="13" y="53196"/>
                </a:lnTo>
                <a:lnTo>
                  <a:pt x="38" y="53866"/>
                </a:lnTo>
                <a:lnTo>
                  <a:pt x="63" y="54523"/>
                </a:lnTo>
                <a:lnTo>
                  <a:pt x="101" y="55192"/>
                </a:lnTo>
                <a:lnTo>
                  <a:pt x="152" y="55849"/>
                </a:lnTo>
                <a:lnTo>
                  <a:pt x="202" y="56506"/>
                </a:lnTo>
                <a:lnTo>
                  <a:pt x="266" y="57163"/>
                </a:lnTo>
                <a:lnTo>
                  <a:pt x="341" y="57820"/>
                </a:lnTo>
                <a:lnTo>
                  <a:pt x="417" y="58464"/>
                </a:lnTo>
                <a:lnTo>
                  <a:pt x="506" y="59108"/>
                </a:lnTo>
                <a:lnTo>
                  <a:pt x="594" y="59752"/>
                </a:lnTo>
                <a:lnTo>
                  <a:pt x="695" y="60397"/>
                </a:lnTo>
                <a:lnTo>
                  <a:pt x="809" y="61041"/>
                </a:lnTo>
                <a:lnTo>
                  <a:pt x="922" y="61673"/>
                </a:lnTo>
                <a:lnTo>
                  <a:pt x="1049" y="62304"/>
                </a:lnTo>
                <a:lnTo>
                  <a:pt x="1188" y="62936"/>
                </a:lnTo>
                <a:lnTo>
                  <a:pt x="1327" y="63568"/>
                </a:lnTo>
                <a:lnTo>
                  <a:pt x="1478" y="64199"/>
                </a:lnTo>
                <a:lnTo>
                  <a:pt x="1630" y="64818"/>
                </a:lnTo>
                <a:lnTo>
                  <a:pt x="1794" y="65437"/>
                </a:lnTo>
                <a:lnTo>
                  <a:pt x="1971" y="66056"/>
                </a:lnTo>
                <a:lnTo>
                  <a:pt x="2148" y="66675"/>
                </a:lnTo>
                <a:lnTo>
                  <a:pt x="2325" y="67282"/>
                </a:lnTo>
                <a:lnTo>
                  <a:pt x="2527" y="67888"/>
                </a:lnTo>
                <a:lnTo>
                  <a:pt x="2729" y="68494"/>
                </a:lnTo>
                <a:lnTo>
                  <a:pt x="2931" y="69088"/>
                </a:lnTo>
                <a:lnTo>
                  <a:pt x="3146" y="69694"/>
                </a:lnTo>
                <a:lnTo>
                  <a:pt x="3373" y="70288"/>
                </a:lnTo>
                <a:lnTo>
                  <a:pt x="3601" y="70869"/>
                </a:lnTo>
                <a:lnTo>
                  <a:pt x="3828" y="71463"/>
                </a:lnTo>
                <a:lnTo>
                  <a:pt x="4068" y="72044"/>
                </a:lnTo>
                <a:lnTo>
                  <a:pt x="4321" y="72625"/>
                </a:lnTo>
                <a:lnTo>
                  <a:pt x="4586" y="73194"/>
                </a:lnTo>
                <a:lnTo>
                  <a:pt x="4839" y="73775"/>
                </a:lnTo>
                <a:lnTo>
                  <a:pt x="5117" y="74343"/>
                </a:lnTo>
                <a:lnTo>
                  <a:pt x="5395" y="74912"/>
                </a:lnTo>
                <a:lnTo>
                  <a:pt x="5673" y="75467"/>
                </a:lnTo>
                <a:lnTo>
                  <a:pt x="5963" y="76023"/>
                </a:lnTo>
                <a:lnTo>
                  <a:pt x="6254" y="76579"/>
                </a:lnTo>
                <a:lnTo>
                  <a:pt x="6557" y="77122"/>
                </a:lnTo>
                <a:lnTo>
                  <a:pt x="6873" y="77666"/>
                </a:lnTo>
                <a:lnTo>
                  <a:pt x="7189" y="78209"/>
                </a:lnTo>
                <a:lnTo>
                  <a:pt x="7505" y="78752"/>
                </a:lnTo>
                <a:lnTo>
                  <a:pt x="8174" y="79813"/>
                </a:lnTo>
                <a:lnTo>
                  <a:pt x="8856" y="80849"/>
                </a:lnTo>
                <a:lnTo>
                  <a:pt x="9564" y="81872"/>
                </a:lnTo>
                <a:lnTo>
                  <a:pt x="10297" y="82883"/>
                </a:lnTo>
                <a:lnTo>
                  <a:pt x="11055" y="83868"/>
                </a:lnTo>
                <a:lnTo>
                  <a:pt x="11838" y="84841"/>
                </a:lnTo>
                <a:lnTo>
                  <a:pt x="12646" y="85788"/>
                </a:lnTo>
                <a:lnTo>
                  <a:pt x="13468" y="86723"/>
                </a:lnTo>
                <a:lnTo>
                  <a:pt x="14314" y="87633"/>
                </a:lnTo>
                <a:lnTo>
                  <a:pt x="15186" y="88530"/>
                </a:lnTo>
                <a:lnTo>
                  <a:pt x="16083" y="89401"/>
                </a:lnTo>
                <a:lnTo>
                  <a:pt x="16992" y="90248"/>
                </a:lnTo>
                <a:lnTo>
                  <a:pt x="17915" y="91069"/>
                </a:lnTo>
                <a:lnTo>
                  <a:pt x="18875" y="91877"/>
                </a:lnTo>
                <a:lnTo>
                  <a:pt x="19835" y="92660"/>
                </a:lnTo>
                <a:lnTo>
                  <a:pt x="20833" y="93418"/>
                </a:lnTo>
                <a:lnTo>
                  <a:pt x="21831" y="94151"/>
                </a:lnTo>
                <a:lnTo>
                  <a:pt x="22867" y="94859"/>
                </a:lnTo>
                <a:lnTo>
                  <a:pt x="23903" y="95541"/>
                </a:lnTo>
                <a:lnTo>
                  <a:pt x="24964" y="96210"/>
                </a:lnTo>
                <a:lnTo>
                  <a:pt x="26051" y="96842"/>
                </a:lnTo>
                <a:lnTo>
                  <a:pt x="26594" y="97158"/>
                </a:lnTo>
                <a:lnTo>
                  <a:pt x="27137" y="97461"/>
                </a:lnTo>
                <a:lnTo>
                  <a:pt x="27693" y="97751"/>
                </a:lnTo>
                <a:lnTo>
                  <a:pt x="28249" y="98042"/>
                </a:lnTo>
                <a:lnTo>
                  <a:pt x="28805" y="98320"/>
                </a:lnTo>
                <a:lnTo>
                  <a:pt x="29373" y="98598"/>
                </a:lnTo>
                <a:lnTo>
                  <a:pt x="29942" y="98876"/>
                </a:lnTo>
                <a:lnTo>
                  <a:pt x="30510" y="99128"/>
                </a:lnTo>
                <a:lnTo>
                  <a:pt x="31092" y="99394"/>
                </a:lnTo>
                <a:lnTo>
                  <a:pt x="31673" y="99634"/>
                </a:lnTo>
                <a:lnTo>
                  <a:pt x="32254" y="99886"/>
                </a:lnTo>
                <a:lnTo>
                  <a:pt x="32848" y="100114"/>
                </a:lnTo>
                <a:lnTo>
                  <a:pt x="33429" y="100341"/>
                </a:lnTo>
                <a:lnTo>
                  <a:pt x="34023" y="100568"/>
                </a:lnTo>
                <a:lnTo>
                  <a:pt x="34629" y="100783"/>
                </a:lnTo>
                <a:lnTo>
                  <a:pt x="35223" y="100985"/>
                </a:lnTo>
                <a:lnTo>
                  <a:pt x="35829" y="101187"/>
                </a:lnTo>
                <a:lnTo>
                  <a:pt x="36436" y="101377"/>
                </a:lnTo>
                <a:lnTo>
                  <a:pt x="37042" y="101566"/>
                </a:lnTo>
                <a:lnTo>
                  <a:pt x="37661" y="101743"/>
                </a:lnTo>
                <a:lnTo>
                  <a:pt x="38280" y="101920"/>
                </a:lnTo>
                <a:lnTo>
                  <a:pt x="38899" y="102084"/>
                </a:lnTo>
                <a:lnTo>
                  <a:pt x="39518" y="102236"/>
                </a:lnTo>
                <a:lnTo>
                  <a:pt x="40150" y="102388"/>
                </a:lnTo>
                <a:lnTo>
                  <a:pt x="40769" y="102527"/>
                </a:lnTo>
                <a:lnTo>
                  <a:pt x="41401" y="102665"/>
                </a:lnTo>
                <a:lnTo>
                  <a:pt x="42045" y="102792"/>
                </a:lnTo>
                <a:lnTo>
                  <a:pt x="42677" y="102906"/>
                </a:lnTo>
                <a:lnTo>
                  <a:pt x="43321" y="103019"/>
                </a:lnTo>
                <a:lnTo>
                  <a:pt x="43965" y="103120"/>
                </a:lnTo>
                <a:lnTo>
                  <a:pt x="44610" y="103209"/>
                </a:lnTo>
                <a:lnTo>
                  <a:pt x="45254" y="103297"/>
                </a:lnTo>
                <a:lnTo>
                  <a:pt x="45898" y="103373"/>
                </a:lnTo>
                <a:lnTo>
                  <a:pt x="46555" y="103449"/>
                </a:lnTo>
                <a:lnTo>
                  <a:pt x="47212" y="103512"/>
                </a:lnTo>
                <a:lnTo>
                  <a:pt x="47869" y="103562"/>
                </a:lnTo>
                <a:lnTo>
                  <a:pt x="48526" y="103613"/>
                </a:lnTo>
                <a:lnTo>
                  <a:pt x="49183" y="103651"/>
                </a:lnTo>
                <a:lnTo>
                  <a:pt x="49852" y="103676"/>
                </a:lnTo>
                <a:lnTo>
                  <a:pt x="50522" y="103701"/>
                </a:lnTo>
                <a:lnTo>
                  <a:pt x="51192" y="103714"/>
                </a:lnTo>
                <a:lnTo>
                  <a:pt x="52531" y="103714"/>
                </a:lnTo>
                <a:lnTo>
                  <a:pt x="53200" y="103701"/>
                </a:lnTo>
                <a:lnTo>
                  <a:pt x="53857" y="103676"/>
                </a:lnTo>
                <a:lnTo>
                  <a:pt x="54527" y="103651"/>
                </a:lnTo>
                <a:lnTo>
                  <a:pt x="55184" y="103613"/>
                </a:lnTo>
                <a:lnTo>
                  <a:pt x="55853" y="103562"/>
                </a:lnTo>
                <a:lnTo>
                  <a:pt x="56510" y="103512"/>
                </a:lnTo>
                <a:lnTo>
                  <a:pt x="57155" y="103449"/>
                </a:lnTo>
                <a:lnTo>
                  <a:pt x="57812" y="103373"/>
                </a:lnTo>
                <a:lnTo>
                  <a:pt x="58456" y="103297"/>
                </a:lnTo>
                <a:lnTo>
                  <a:pt x="59113" y="103209"/>
                </a:lnTo>
                <a:lnTo>
                  <a:pt x="59757" y="103120"/>
                </a:lnTo>
                <a:lnTo>
                  <a:pt x="60402" y="103019"/>
                </a:lnTo>
                <a:lnTo>
                  <a:pt x="61033" y="102906"/>
                </a:lnTo>
                <a:lnTo>
                  <a:pt x="61678" y="102792"/>
                </a:lnTo>
                <a:lnTo>
                  <a:pt x="62309" y="102665"/>
                </a:lnTo>
                <a:lnTo>
                  <a:pt x="62941" y="102527"/>
                </a:lnTo>
                <a:lnTo>
                  <a:pt x="63573" y="102388"/>
                </a:lnTo>
                <a:lnTo>
                  <a:pt x="64192" y="102236"/>
                </a:lnTo>
                <a:lnTo>
                  <a:pt x="64823" y="102084"/>
                </a:lnTo>
                <a:lnTo>
                  <a:pt x="65442" y="101920"/>
                </a:lnTo>
                <a:lnTo>
                  <a:pt x="66049" y="101743"/>
                </a:lnTo>
                <a:lnTo>
                  <a:pt x="66668" y="101566"/>
                </a:lnTo>
                <a:lnTo>
                  <a:pt x="67274" y="101377"/>
                </a:lnTo>
                <a:lnTo>
                  <a:pt x="67881" y="101187"/>
                </a:lnTo>
                <a:lnTo>
                  <a:pt x="68487" y="100985"/>
                </a:lnTo>
                <a:lnTo>
                  <a:pt x="69094" y="100783"/>
                </a:lnTo>
                <a:lnTo>
                  <a:pt x="69687" y="100568"/>
                </a:lnTo>
                <a:lnTo>
                  <a:pt x="70281" y="100341"/>
                </a:lnTo>
                <a:lnTo>
                  <a:pt x="70875" y="100114"/>
                </a:lnTo>
                <a:lnTo>
                  <a:pt x="71456" y="99886"/>
                </a:lnTo>
                <a:lnTo>
                  <a:pt x="72037" y="99634"/>
                </a:lnTo>
                <a:lnTo>
                  <a:pt x="72618" y="99394"/>
                </a:lnTo>
                <a:lnTo>
                  <a:pt x="73199" y="99128"/>
                </a:lnTo>
                <a:lnTo>
                  <a:pt x="73768" y="98876"/>
                </a:lnTo>
                <a:lnTo>
                  <a:pt x="74336" y="98598"/>
                </a:lnTo>
                <a:lnTo>
                  <a:pt x="74905" y="98320"/>
                </a:lnTo>
                <a:lnTo>
                  <a:pt x="75461" y="98042"/>
                </a:lnTo>
                <a:lnTo>
                  <a:pt x="76029" y="97751"/>
                </a:lnTo>
                <a:lnTo>
                  <a:pt x="76573" y="97461"/>
                </a:lnTo>
                <a:lnTo>
                  <a:pt x="77129" y="97158"/>
                </a:lnTo>
                <a:lnTo>
                  <a:pt x="77672" y="96842"/>
                </a:lnTo>
                <a:lnTo>
                  <a:pt x="78746" y="96210"/>
                </a:lnTo>
                <a:lnTo>
                  <a:pt x="79807" y="95541"/>
                </a:lnTo>
                <a:lnTo>
                  <a:pt x="80855" y="94859"/>
                </a:lnTo>
                <a:lnTo>
                  <a:pt x="81879" y="94151"/>
                </a:lnTo>
                <a:lnTo>
                  <a:pt x="82889" y="93418"/>
                </a:lnTo>
                <a:lnTo>
                  <a:pt x="83875" y="92660"/>
                </a:lnTo>
                <a:lnTo>
                  <a:pt x="84848" y="91877"/>
                </a:lnTo>
                <a:lnTo>
                  <a:pt x="85795" y="91069"/>
                </a:lnTo>
                <a:lnTo>
                  <a:pt x="86730" y="90248"/>
                </a:lnTo>
                <a:lnTo>
                  <a:pt x="87640" y="89401"/>
                </a:lnTo>
                <a:lnTo>
                  <a:pt x="88524" y="88530"/>
                </a:lnTo>
                <a:lnTo>
                  <a:pt x="89396" y="87633"/>
                </a:lnTo>
                <a:lnTo>
                  <a:pt x="90242" y="86723"/>
                </a:lnTo>
                <a:lnTo>
                  <a:pt x="91076" y="85788"/>
                </a:lnTo>
                <a:lnTo>
                  <a:pt x="91872" y="84841"/>
                </a:lnTo>
                <a:lnTo>
                  <a:pt x="92655" y="83868"/>
                </a:lnTo>
                <a:lnTo>
                  <a:pt x="93413" y="82883"/>
                </a:lnTo>
                <a:lnTo>
                  <a:pt x="94146" y="81872"/>
                </a:lnTo>
                <a:lnTo>
                  <a:pt x="94853" y="80849"/>
                </a:lnTo>
                <a:lnTo>
                  <a:pt x="95548" y="79813"/>
                </a:lnTo>
                <a:lnTo>
                  <a:pt x="96205" y="78752"/>
                </a:lnTo>
                <a:lnTo>
                  <a:pt x="96850" y="77666"/>
                </a:lnTo>
                <a:lnTo>
                  <a:pt x="97153" y="77122"/>
                </a:lnTo>
                <a:lnTo>
                  <a:pt x="97456" y="76579"/>
                </a:lnTo>
                <a:lnTo>
                  <a:pt x="97759" y="76023"/>
                </a:lnTo>
                <a:lnTo>
                  <a:pt x="98037" y="75467"/>
                </a:lnTo>
                <a:lnTo>
                  <a:pt x="98328" y="74912"/>
                </a:lnTo>
                <a:lnTo>
                  <a:pt x="98606" y="74343"/>
                </a:lnTo>
                <a:lnTo>
                  <a:pt x="98871" y="73775"/>
                </a:lnTo>
                <a:lnTo>
                  <a:pt x="99136" y="73194"/>
                </a:lnTo>
                <a:lnTo>
                  <a:pt x="99389" y="72625"/>
                </a:lnTo>
                <a:lnTo>
                  <a:pt x="99642" y="72044"/>
                </a:lnTo>
                <a:lnTo>
                  <a:pt x="99882" y="71463"/>
                </a:lnTo>
                <a:lnTo>
                  <a:pt x="100122" y="70869"/>
                </a:lnTo>
                <a:lnTo>
                  <a:pt x="100349" y="70288"/>
                </a:lnTo>
                <a:lnTo>
                  <a:pt x="100564" y="69694"/>
                </a:lnTo>
                <a:lnTo>
                  <a:pt x="100779" y="69088"/>
                </a:lnTo>
                <a:lnTo>
                  <a:pt x="100993" y="68494"/>
                </a:lnTo>
                <a:lnTo>
                  <a:pt x="101196" y="67888"/>
                </a:lnTo>
                <a:lnTo>
                  <a:pt x="101385" y="67282"/>
                </a:lnTo>
                <a:lnTo>
                  <a:pt x="101575" y="66675"/>
                </a:lnTo>
                <a:lnTo>
                  <a:pt x="101751" y="66056"/>
                </a:lnTo>
                <a:lnTo>
                  <a:pt x="101916" y="65437"/>
                </a:lnTo>
                <a:lnTo>
                  <a:pt x="102080" y="64818"/>
                </a:lnTo>
                <a:lnTo>
                  <a:pt x="102244" y="64199"/>
                </a:lnTo>
                <a:lnTo>
                  <a:pt x="102383" y="63568"/>
                </a:lnTo>
                <a:lnTo>
                  <a:pt x="102535" y="62936"/>
                </a:lnTo>
                <a:lnTo>
                  <a:pt x="102661" y="62304"/>
                </a:lnTo>
                <a:lnTo>
                  <a:pt x="102787" y="61673"/>
                </a:lnTo>
                <a:lnTo>
                  <a:pt x="102901" y="61041"/>
                </a:lnTo>
                <a:lnTo>
                  <a:pt x="103015" y="60397"/>
                </a:lnTo>
                <a:lnTo>
                  <a:pt x="103116" y="59752"/>
                </a:lnTo>
                <a:lnTo>
                  <a:pt x="103217" y="59108"/>
                </a:lnTo>
                <a:lnTo>
                  <a:pt x="103305" y="58464"/>
                </a:lnTo>
                <a:lnTo>
                  <a:pt x="103381" y="57820"/>
                </a:lnTo>
                <a:lnTo>
                  <a:pt x="103444" y="57163"/>
                </a:lnTo>
                <a:lnTo>
                  <a:pt x="103508" y="56506"/>
                </a:lnTo>
                <a:lnTo>
                  <a:pt x="103571" y="55849"/>
                </a:lnTo>
                <a:lnTo>
                  <a:pt x="103609" y="55192"/>
                </a:lnTo>
                <a:lnTo>
                  <a:pt x="103646" y="54523"/>
                </a:lnTo>
                <a:lnTo>
                  <a:pt x="103672" y="53866"/>
                </a:lnTo>
                <a:lnTo>
                  <a:pt x="103697" y="53196"/>
                </a:lnTo>
                <a:lnTo>
                  <a:pt x="103710" y="52527"/>
                </a:lnTo>
                <a:lnTo>
                  <a:pt x="103710" y="51857"/>
                </a:lnTo>
                <a:lnTo>
                  <a:pt x="103710" y="51188"/>
                </a:lnTo>
                <a:lnTo>
                  <a:pt x="103697" y="50518"/>
                </a:lnTo>
                <a:lnTo>
                  <a:pt x="103672" y="49861"/>
                </a:lnTo>
                <a:lnTo>
                  <a:pt x="103646" y="49192"/>
                </a:lnTo>
                <a:lnTo>
                  <a:pt x="103609" y="48535"/>
                </a:lnTo>
                <a:lnTo>
                  <a:pt x="103571" y="47865"/>
                </a:lnTo>
                <a:lnTo>
                  <a:pt x="103508" y="47208"/>
                </a:lnTo>
                <a:lnTo>
                  <a:pt x="103444" y="46564"/>
                </a:lnTo>
                <a:lnTo>
                  <a:pt x="103381" y="45907"/>
                </a:lnTo>
                <a:lnTo>
                  <a:pt x="103305" y="45250"/>
                </a:lnTo>
                <a:lnTo>
                  <a:pt x="103217" y="44606"/>
                </a:lnTo>
                <a:lnTo>
                  <a:pt x="103116" y="43962"/>
                </a:lnTo>
                <a:lnTo>
                  <a:pt x="103015" y="43317"/>
                </a:lnTo>
                <a:lnTo>
                  <a:pt x="102901" y="42686"/>
                </a:lnTo>
                <a:lnTo>
                  <a:pt x="102787" y="42042"/>
                </a:lnTo>
                <a:lnTo>
                  <a:pt x="102661" y="41410"/>
                </a:lnTo>
                <a:lnTo>
                  <a:pt x="102535" y="40778"/>
                </a:lnTo>
                <a:lnTo>
                  <a:pt x="102383" y="40147"/>
                </a:lnTo>
                <a:lnTo>
                  <a:pt x="102244" y="39528"/>
                </a:lnTo>
                <a:lnTo>
                  <a:pt x="102080" y="38896"/>
                </a:lnTo>
                <a:lnTo>
                  <a:pt x="101916" y="38277"/>
                </a:lnTo>
                <a:lnTo>
                  <a:pt x="101751" y="37658"/>
                </a:lnTo>
                <a:lnTo>
                  <a:pt x="101575" y="37052"/>
                </a:lnTo>
                <a:lnTo>
                  <a:pt x="101385" y="36445"/>
                </a:lnTo>
                <a:lnTo>
                  <a:pt x="101196" y="35826"/>
                </a:lnTo>
                <a:lnTo>
                  <a:pt x="100993" y="35233"/>
                </a:lnTo>
                <a:lnTo>
                  <a:pt x="100779" y="34626"/>
                </a:lnTo>
                <a:lnTo>
                  <a:pt x="100564" y="34032"/>
                </a:lnTo>
                <a:lnTo>
                  <a:pt x="100349" y="33439"/>
                </a:lnTo>
                <a:lnTo>
                  <a:pt x="100122" y="32845"/>
                </a:lnTo>
                <a:lnTo>
                  <a:pt x="99882" y="32264"/>
                </a:lnTo>
                <a:lnTo>
                  <a:pt x="99642" y="31670"/>
                </a:lnTo>
                <a:lnTo>
                  <a:pt x="99389" y="31102"/>
                </a:lnTo>
                <a:lnTo>
                  <a:pt x="99136" y="30521"/>
                </a:lnTo>
                <a:lnTo>
                  <a:pt x="98871" y="29952"/>
                </a:lnTo>
                <a:lnTo>
                  <a:pt x="98606" y="29384"/>
                </a:lnTo>
                <a:lnTo>
                  <a:pt x="98328" y="28815"/>
                </a:lnTo>
                <a:lnTo>
                  <a:pt x="98037" y="28247"/>
                </a:lnTo>
                <a:lnTo>
                  <a:pt x="97759" y="27691"/>
                </a:lnTo>
                <a:lnTo>
                  <a:pt x="97456" y="27148"/>
                </a:lnTo>
                <a:lnTo>
                  <a:pt x="97153" y="26592"/>
                </a:lnTo>
                <a:lnTo>
                  <a:pt x="96850" y="26049"/>
                </a:lnTo>
                <a:lnTo>
                  <a:pt x="96205" y="24975"/>
                </a:lnTo>
                <a:lnTo>
                  <a:pt x="95548" y="23914"/>
                </a:lnTo>
                <a:lnTo>
                  <a:pt x="94853" y="22865"/>
                </a:lnTo>
                <a:lnTo>
                  <a:pt x="94146" y="21842"/>
                </a:lnTo>
                <a:lnTo>
                  <a:pt x="93413" y="20831"/>
                </a:lnTo>
                <a:lnTo>
                  <a:pt x="92655" y="19846"/>
                </a:lnTo>
                <a:lnTo>
                  <a:pt x="91872" y="18873"/>
                </a:lnTo>
                <a:lnTo>
                  <a:pt x="91076" y="17926"/>
                </a:lnTo>
                <a:lnTo>
                  <a:pt x="90242" y="16991"/>
                </a:lnTo>
                <a:lnTo>
                  <a:pt x="89396" y="16081"/>
                </a:lnTo>
                <a:lnTo>
                  <a:pt x="88524" y="15197"/>
                </a:lnTo>
                <a:lnTo>
                  <a:pt x="87640" y="14326"/>
                </a:lnTo>
                <a:lnTo>
                  <a:pt x="86730" y="13479"/>
                </a:lnTo>
                <a:lnTo>
                  <a:pt x="85795" y="12645"/>
                </a:lnTo>
                <a:lnTo>
                  <a:pt x="84848" y="11850"/>
                </a:lnTo>
                <a:lnTo>
                  <a:pt x="83875" y="11066"/>
                </a:lnTo>
                <a:lnTo>
                  <a:pt x="82889" y="10308"/>
                </a:lnTo>
                <a:lnTo>
                  <a:pt x="81879" y="9576"/>
                </a:lnTo>
                <a:lnTo>
                  <a:pt x="80855" y="8856"/>
                </a:lnTo>
                <a:lnTo>
                  <a:pt x="79807" y="8173"/>
                </a:lnTo>
                <a:lnTo>
                  <a:pt x="78746" y="7517"/>
                </a:lnTo>
                <a:lnTo>
                  <a:pt x="77672" y="6872"/>
                </a:lnTo>
                <a:lnTo>
                  <a:pt x="77129" y="6569"/>
                </a:lnTo>
                <a:lnTo>
                  <a:pt x="76573" y="6266"/>
                </a:lnTo>
                <a:lnTo>
                  <a:pt x="76029" y="5963"/>
                </a:lnTo>
                <a:lnTo>
                  <a:pt x="75461" y="5672"/>
                </a:lnTo>
                <a:lnTo>
                  <a:pt x="74905" y="5394"/>
                </a:lnTo>
                <a:lnTo>
                  <a:pt x="74336" y="5116"/>
                </a:lnTo>
                <a:lnTo>
                  <a:pt x="73768" y="4851"/>
                </a:lnTo>
                <a:lnTo>
                  <a:pt x="73199" y="4586"/>
                </a:lnTo>
                <a:lnTo>
                  <a:pt x="72618" y="4333"/>
                </a:lnTo>
                <a:lnTo>
                  <a:pt x="72037" y="4080"/>
                </a:lnTo>
                <a:lnTo>
                  <a:pt x="71456" y="3840"/>
                </a:lnTo>
                <a:lnTo>
                  <a:pt x="70875" y="3600"/>
                </a:lnTo>
                <a:lnTo>
                  <a:pt x="70281" y="3373"/>
                </a:lnTo>
                <a:lnTo>
                  <a:pt x="69687" y="3146"/>
                </a:lnTo>
                <a:lnTo>
                  <a:pt x="69094" y="2931"/>
                </a:lnTo>
                <a:lnTo>
                  <a:pt x="68487" y="2729"/>
                </a:lnTo>
                <a:lnTo>
                  <a:pt x="67881" y="2527"/>
                </a:lnTo>
                <a:lnTo>
                  <a:pt x="67274" y="2337"/>
                </a:lnTo>
                <a:lnTo>
                  <a:pt x="66668" y="2148"/>
                </a:lnTo>
                <a:lnTo>
                  <a:pt x="66049" y="1971"/>
                </a:lnTo>
                <a:lnTo>
                  <a:pt x="65442" y="1807"/>
                </a:lnTo>
                <a:lnTo>
                  <a:pt x="64823" y="1642"/>
                </a:lnTo>
                <a:lnTo>
                  <a:pt x="64192" y="1478"/>
                </a:lnTo>
                <a:lnTo>
                  <a:pt x="63573" y="1339"/>
                </a:lnTo>
                <a:lnTo>
                  <a:pt x="62941" y="1188"/>
                </a:lnTo>
                <a:lnTo>
                  <a:pt x="62309" y="1061"/>
                </a:lnTo>
                <a:lnTo>
                  <a:pt x="61678" y="935"/>
                </a:lnTo>
                <a:lnTo>
                  <a:pt x="61033" y="821"/>
                </a:lnTo>
                <a:lnTo>
                  <a:pt x="60402" y="708"/>
                </a:lnTo>
                <a:lnTo>
                  <a:pt x="59757" y="607"/>
                </a:lnTo>
                <a:lnTo>
                  <a:pt x="59113" y="505"/>
                </a:lnTo>
                <a:lnTo>
                  <a:pt x="58456" y="417"/>
                </a:lnTo>
                <a:lnTo>
                  <a:pt x="57812" y="341"/>
                </a:lnTo>
                <a:lnTo>
                  <a:pt x="57155" y="278"/>
                </a:lnTo>
                <a:lnTo>
                  <a:pt x="56510" y="215"/>
                </a:lnTo>
                <a:lnTo>
                  <a:pt x="55853" y="152"/>
                </a:lnTo>
                <a:lnTo>
                  <a:pt x="55184" y="114"/>
                </a:lnTo>
                <a:lnTo>
                  <a:pt x="54527" y="76"/>
                </a:lnTo>
                <a:lnTo>
                  <a:pt x="53857" y="38"/>
                </a:lnTo>
                <a:lnTo>
                  <a:pt x="53200" y="25"/>
                </a:lnTo>
                <a:lnTo>
                  <a:pt x="52531" y="13"/>
                </a:lnTo>
                <a:lnTo>
                  <a:pt x="51861" y="0"/>
                </a:ln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56"/>
          <p:cNvSpPr/>
          <p:nvPr/>
        </p:nvSpPr>
        <p:spPr>
          <a:xfrm rot="10800000">
            <a:off x="948595" y="3189151"/>
            <a:ext cx="728303" cy="728332"/>
          </a:xfrm>
          <a:custGeom>
            <a:avLst/>
            <a:gdLst/>
            <a:ahLst/>
            <a:cxnLst/>
            <a:rect l="l" t="t" r="r" b="b"/>
            <a:pathLst>
              <a:path w="103710" h="103714" extrusionOk="0">
                <a:moveTo>
                  <a:pt x="51861" y="0"/>
                </a:moveTo>
                <a:lnTo>
                  <a:pt x="51192" y="13"/>
                </a:lnTo>
                <a:lnTo>
                  <a:pt x="50522" y="25"/>
                </a:lnTo>
                <a:lnTo>
                  <a:pt x="49852" y="38"/>
                </a:lnTo>
                <a:lnTo>
                  <a:pt x="49183" y="76"/>
                </a:lnTo>
                <a:lnTo>
                  <a:pt x="48526" y="114"/>
                </a:lnTo>
                <a:lnTo>
                  <a:pt x="47869" y="152"/>
                </a:lnTo>
                <a:lnTo>
                  <a:pt x="47212" y="215"/>
                </a:lnTo>
                <a:lnTo>
                  <a:pt x="46555" y="278"/>
                </a:lnTo>
                <a:lnTo>
                  <a:pt x="45898" y="341"/>
                </a:lnTo>
                <a:lnTo>
                  <a:pt x="45254" y="417"/>
                </a:lnTo>
                <a:lnTo>
                  <a:pt x="44610" y="505"/>
                </a:lnTo>
                <a:lnTo>
                  <a:pt x="43965" y="607"/>
                </a:lnTo>
                <a:lnTo>
                  <a:pt x="43321" y="708"/>
                </a:lnTo>
                <a:lnTo>
                  <a:pt x="42677" y="821"/>
                </a:lnTo>
                <a:lnTo>
                  <a:pt x="42045" y="935"/>
                </a:lnTo>
                <a:lnTo>
                  <a:pt x="41401" y="1061"/>
                </a:lnTo>
                <a:lnTo>
                  <a:pt x="40769" y="1188"/>
                </a:lnTo>
                <a:lnTo>
                  <a:pt x="40150" y="1339"/>
                </a:lnTo>
                <a:lnTo>
                  <a:pt x="39518" y="1478"/>
                </a:lnTo>
                <a:lnTo>
                  <a:pt x="38899" y="1642"/>
                </a:lnTo>
                <a:lnTo>
                  <a:pt x="38280" y="1807"/>
                </a:lnTo>
                <a:lnTo>
                  <a:pt x="37661" y="1971"/>
                </a:lnTo>
                <a:lnTo>
                  <a:pt x="37042" y="2148"/>
                </a:lnTo>
                <a:lnTo>
                  <a:pt x="36436" y="2337"/>
                </a:lnTo>
                <a:lnTo>
                  <a:pt x="35829" y="2527"/>
                </a:lnTo>
                <a:lnTo>
                  <a:pt x="35223" y="2729"/>
                </a:lnTo>
                <a:lnTo>
                  <a:pt x="34629" y="2931"/>
                </a:lnTo>
                <a:lnTo>
                  <a:pt x="34023" y="3146"/>
                </a:lnTo>
                <a:lnTo>
                  <a:pt x="33429" y="3373"/>
                </a:lnTo>
                <a:lnTo>
                  <a:pt x="32848" y="3600"/>
                </a:lnTo>
                <a:lnTo>
                  <a:pt x="32254" y="3840"/>
                </a:lnTo>
                <a:lnTo>
                  <a:pt x="31673" y="4080"/>
                </a:lnTo>
                <a:lnTo>
                  <a:pt x="31092" y="4333"/>
                </a:lnTo>
                <a:lnTo>
                  <a:pt x="30510" y="4586"/>
                </a:lnTo>
                <a:lnTo>
                  <a:pt x="29942" y="4851"/>
                </a:lnTo>
                <a:lnTo>
                  <a:pt x="29373" y="5116"/>
                </a:lnTo>
                <a:lnTo>
                  <a:pt x="28805" y="5394"/>
                </a:lnTo>
                <a:lnTo>
                  <a:pt x="28249" y="5672"/>
                </a:lnTo>
                <a:lnTo>
                  <a:pt x="27693" y="5963"/>
                </a:lnTo>
                <a:lnTo>
                  <a:pt x="27137" y="6266"/>
                </a:lnTo>
                <a:lnTo>
                  <a:pt x="26594" y="6569"/>
                </a:lnTo>
                <a:lnTo>
                  <a:pt x="26051" y="6872"/>
                </a:lnTo>
                <a:lnTo>
                  <a:pt x="24964" y="7517"/>
                </a:lnTo>
                <a:lnTo>
                  <a:pt x="23903" y="8173"/>
                </a:lnTo>
                <a:lnTo>
                  <a:pt x="22867" y="8856"/>
                </a:lnTo>
                <a:lnTo>
                  <a:pt x="21831" y="9576"/>
                </a:lnTo>
                <a:lnTo>
                  <a:pt x="20833" y="10308"/>
                </a:lnTo>
                <a:lnTo>
                  <a:pt x="19835" y="11066"/>
                </a:lnTo>
                <a:lnTo>
                  <a:pt x="18875" y="11850"/>
                </a:lnTo>
                <a:lnTo>
                  <a:pt x="17915" y="12645"/>
                </a:lnTo>
                <a:lnTo>
                  <a:pt x="16992" y="13479"/>
                </a:lnTo>
                <a:lnTo>
                  <a:pt x="16083" y="14326"/>
                </a:lnTo>
                <a:lnTo>
                  <a:pt x="15186" y="15197"/>
                </a:lnTo>
                <a:lnTo>
                  <a:pt x="14314" y="16081"/>
                </a:lnTo>
                <a:lnTo>
                  <a:pt x="13468" y="16991"/>
                </a:lnTo>
                <a:lnTo>
                  <a:pt x="12646" y="17926"/>
                </a:lnTo>
                <a:lnTo>
                  <a:pt x="11838" y="18873"/>
                </a:lnTo>
                <a:lnTo>
                  <a:pt x="11055" y="19846"/>
                </a:lnTo>
                <a:lnTo>
                  <a:pt x="10297" y="20831"/>
                </a:lnTo>
                <a:lnTo>
                  <a:pt x="9564" y="21842"/>
                </a:lnTo>
                <a:lnTo>
                  <a:pt x="8856" y="22865"/>
                </a:lnTo>
                <a:lnTo>
                  <a:pt x="8174" y="23914"/>
                </a:lnTo>
                <a:lnTo>
                  <a:pt x="7505" y="24975"/>
                </a:lnTo>
                <a:lnTo>
                  <a:pt x="6873" y="26049"/>
                </a:lnTo>
                <a:lnTo>
                  <a:pt x="6557" y="26592"/>
                </a:lnTo>
                <a:lnTo>
                  <a:pt x="6254" y="27148"/>
                </a:lnTo>
                <a:lnTo>
                  <a:pt x="5963" y="27691"/>
                </a:lnTo>
                <a:lnTo>
                  <a:pt x="5673" y="28247"/>
                </a:lnTo>
                <a:lnTo>
                  <a:pt x="5395" y="28815"/>
                </a:lnTo>
                <a:lnTo>
                  <a:pt x="5117" y="29384"/>
                </a:lnTo>
                <a:lnTo>
                  <a:pt x="4839" y="29952"/>
                </a:lnTo>
                <a:lnTo>
                  <a:pt x="4586" y="30521"/>
                </a:lnTo>
                <a:lnTo>
                  <a:pt x="4321" y="31102"/>
                </a:lnTo>
                <a:lnTo>
                  <a:pt x="4068" y="31670"/>
                </a:lnTo>
                <a:lnTo>
                  <a:pt x="3828" y="32264"/>
                </a:lnTo>
                <a:lnTo>
                  <a:pt x="3601" y="32845"/>
                </a:lnTo>
                <a:lnTo>
                  <a:pt x="3373" y="33439"/>
                </a:lnTo>
                <a:lnTo>
                  <a:pt x="3146" y="34032"/>
                </a:lnTo>
                <a:lnTo>
                  <a:pt x="2931" y="34626"/>
                </a:lnTo>
                <a:lnTo>
                  <a:pt x="2729" y="35233"/>
                </a:lnTo>
                <a:lnTo>
                  <a:pt x="2527" y="35826"/>
                </a:lnTo>
                <a:lnTo>
                  <a:pt x="2325" y="36445"/>
                </a:lnTo>
                <a:lnTo>
                  <a:pt x="2148" y="37052"/>
                </a:lnTo>
                <a:lnTo>
                  <a:pt x="1971" y="37658"/>
                </a:lnTo>
                <a:lnTo>
                  <a:pt x="1794" y="38277"/>
                </a:lnTo>
                <a:lnTo>
                  <a:pt x="1630" y="38896"/>
                </a:lnTo>
                <a:lnTo>
                  <a:pt x="1478" y="39528"/>
                </a:lnTo>
                <a:lnTo>
                  <a:pt x="1327" y="40147"/>
                </a:lnTo>
                <a:lnTo>
                  <a:pt x="1188" y="40778"/>
                </a:lnTo>
                <a:lnTo>
                  <a:pt x="1049" y="41410"/>
                </a:lnTo>
                <a:lnTo>
                  <a:pt x="922" y="42042"/>
                </a:lnTo>
                <a:lnTo>
                  <a:pt x="809" y="42686"/>
                </a:lnTo>
                <a:lnTo>
                  <a:pt x="695" y="43317"/>
                </a:lnTo>
                <a:lnTo>
                  <a:pt x="594" y="43962"/>
                </a:lnTo>
                <a:lnTo>
                  <a:pt x="506" y="44606"/>
                </a:lnTo>
                <a:lnTo>
                  <a:pt x="417" y="45250"/>
                </a:lnTo>
                <a:lnTo>
                  <a:pt x="341" y="45907"/>
                </a:lnTo>
                <a:lnTo>
                  <a:pt x="266" y="46564"/>
                </a:lnTo>
                <a:lnTo>
                  <a:pt x="202" y="47208"/>
                </a:lnTo>
                <a:lnTo>
                  <a:pt x="152" y="47865"/>
                </a:lnTo>
                <a:lnTo>
                  <a:pt x="101" y="48535"/>
                </a:lnTo>
                <a:lnTo>
                  <a:pt x="63" y="49192"/>
                </a:lnTo>
                <a:lnTo>
                  <a:pt x="38" y="49861"/>
                </a:lnTo>
                <a:lnTo>
                  <a:pt x="13" y="50518"/>
                </a:lnTo>
                <a:lnTo>
                  <a:pt x="0" y="51188"/>
                </a:lnTo>
                <a:lnTo>
                  <a:pt x="0" y="51857"/>
                </a:lnTo>
                <a:lnTo>
                  <a:pt x="0" y="52527"/>
                </a:lnTo>
                <a:lnTo>
                  <a:pt x="13" y="53196"/>
                </a:lnTo>
                <a:lnTo>
                  <a:pt x="38" y="53866"/>
                </a:lnTo>
                <a:lnTo>
                  <a:pt x="63" y="54523"/>
                </a:lnTo>
                <a:lnTo>
                  <a:pt x="101" y="55192"/>
                </a:lnTo>
                <a:lnTo>
                  <a:pt x="152" y="55849"/>
                </a:lnTo>
                <a:lnTo>
                  <a:pt x="202" y="56506"/>
                </a:lnTo>
                <a:lnTo>
                  <a:pt x="266" y="57163"/>
                </a:lnTo>
                <a:lnTo>
                  <a:pt x="341" y="57820"/>
                </a:lnTo>
                <a:lnTo>
                  <a:pt x="417" y="58464"/>
                </a:lnTo>
                <a:lnTo>
                  <a:pt x="506" y="59108"/>
                </a:lnTo>
                <a:lnTo>
                  <a:pt x="594" y="59752"/>
                </a:lnTo>
                <a:lnTo>
                  <a:pt x="695" y="60397"/>
                </a:lnTo>
                <a:lnTo>
                  <a:pt x="809" y="61041"/>
                </a:lnTo>
                <a:lnTo>
                  <a:pt x="922" y="61673"/>
                </a:lnTo>
                <a:lnTo>
                  <a:pt x="1049" y="62304"/>
                </a:lnTo>
                <a:lnTo>
                  <a:pt x="1188" y="62936"/>
                </a:lnTo>
                <a:lnTo>
                  <a:pt x="1327" y="63568"/>
                </a:lnTo>
                <a:lnTo>
                  <a:pt x="1478" y="64199"/>
                </a:lnTo>
                <a:lnTo>
                  <a:pt x="1630" y="64818"/>
                </a:lnTo>
                <a:lnTo>
                  <a:pt x="1794" y="65437"/>
                </a:lnTo>
                <a:lnTo>
                  <a:pt x="1971" y="66056"/>
                </a:lnTo>
                <a:lnTo>
                  <a:pt x="2148" y="66675"/>
                </a:lnTo>
                <a:lnTo>
                  <a:pt x="2325" y="67282"/>
                </a:lnTo>
                <a:lnTo>
                  <a:pt x="2527" y="67888"/>
                </a:lnTo>
                <a:lnTo>
                  <a:pt x="2729" y="68494"/>
                </a:lnTo>
                <a:lnTo>
                  <a:pt x="2931" y="69088"/>
                </a:lnTo>
                <a:lnTo>
                  <a:pt x="3146" y="69694"/>
                </a:lnTo>
                <a:lnTo>
                  <a:pt x="3373" y="70288"/>
                </a:lnTo>
                <a:lnTo>
                  <a:pt x="3601" y="70869"/>
                </a:lnTo>
                <a:lnTo>
                  <a:pt x="3828" y="71463"/>
                </a:lnTo>
                <a:lnTo>
                  <a:pt x="4068" y="72044"/>
                </a:lnTo>
                <a:lnTo>
                  <a:pt x="4321" y="72625"/>
                </a:lnTo>
                <a:lnTo>
                  <a:pt x="4586" y="73194"/>
                </a:lnTo>
                <a:lnTo>
                  <a:pt x="4839" y="73775"/>
                </a:lnTo>
                <a:lnTo>
                  <a:pt x="5117" y="74343"/>
                </a:lnTo>
                <a:lnTo>
                  <a:pt x="5395" y="74912"/>
                </a:lnTo>
                <a:lnTo>
                  <a:pt x="5673" y="75467"/>
                </a:lnTo>
                <a:lnTo>
                  <a:pt x="5963" y="76023"/>
                </a:lnTo>
                <a:lnTo>
                  <a:pt x="6254" y="76579"/>
                </a:lnTo>
                <a:lnTo>
                  <a:pt x="6557" y="77122"/>
                </a:lnTo>
                <a:lnTo>
                  <a:pt x="6873" y="77666"/>
                </a:lnTo>
                <a:lnTo>
                  <a:pt x="7189" y="78209"/>
                </a:lnTo>
                <a:lnTo>
                  <a:pt x="7505" y="78752"/>
                </a:lnTo>
                <a:lnTo>
                  <a:pt x="8174" y="79813"/>
                </a:lnTo>
                <a:lnTo>
                  <a:pt x="8856" y="80849"/>
                </a:lnTo>
                <a:lnTo>
                  <a:pt x="9564" y="81872"/>
                </a:lnTo>
                <a:lnTo>
                  <a:pt x="10297" y="82883"/>
                </a:lnTo>
                <a:lnTo>
                  <a:pt x="11055" y="83868"/>
                </a:lnTo>
                <a:lnTo>
                  <a:pt x="11838" y="84841"/>
                </a:lnTo>
                <a:lnTo>
                  <a:pt x="12646" y="85788"/>
                </a:lnTo>
                <a:lnTo>
                  <a:pt x="13468" y="86723"/>
                </a:lnTo>
                <a:lnTo>
                  <a:pt x="14314" y="87633"/>
                </a:lnTo>
                <a:lnTo>
                  <a:pt x="15186" y="88530"/>
                </a:lnTo>
                <a:lnTo>
                  <a:pt x="16083" y="89401"/>
                </a:lnTo>
                <a:lnTo>
                  <a:pt x="16992" y="90248"/>
                </a:lnTo>
                <a:lnTo>
                  <a:pt x="17915" y="91069"/>
                </a:lnTo>
                <a:lnTo>
                  <a:pt x="18875" y="91877"/>
                </a:lnTo>
                <a:lnTo>
                  <a:pt x="19835" y="92660"/>
                </a:lnTo>
                <a:lnTo>
                  <a:pt x="20833" y="93418"/>
                </a:lnTo>
                <a:lnTo>
                  <a:pt x="21831" y="94151"/>
                </a:lnTo>
                <a:lnTo>
                  <a:pt x="22867" y="94859"/>
                </a:lnTo>
                <a:lnTo>
                  <a:pt x="23903" y="95541"/>
                </a:lnTo>
                <a:lnTo>
                  <a:pt x="24964" y="96210"/>
                </a:lnTo>
                <a:lnTo>
                  <a:pt x="26051" y="96842"/>
                </a:lnTo>
                <a:lnTo>
                  <a:pt x="26594" y="97158"/>
                </a:lnTo>
                <a:lnTo>
                  <a:pt x="27137" y="97461"/>
                </a:lnTo>
                <a:lnTo>
                  <a:pt x="27693" y="97751"/>
                </a:lnTo>
                <a:lnTo>
                  <a:pt x="28249" y="98042"/>
                </a:lnTo>
                <a:lnTo>
                  <a:pt x="28805" y="98320"/>
                </a:lnTo>
                <a:lnTo>
                  <a:pt x="29373" y="98598"/>
                </a:lnTo>
                <a:lnTo>
                  <a:pt x="29942" y="98876"/>
                </a:lnTo>
                <a:lnTo>
                  <a:pt x="30510" y="99128"/>
                </a:lnTo>
                <a:lnTo>
                  <a:pt x="31092" y="99394"/>
                </a:lnTo>
                <a:lnTo>
                  <a:pt x="31673" y="99634"/>
                </a:lnTo>
                <a:lnTo>
                  <a:pt x="32254" y="99886"/>
                </a:lnTo>
                <a:lnTo>
                  <a:pt x="32848" y="100114"/>
                </a:lnTo>
                <a:lnTo>
                  <a:pt x="33429" y="100341"/>
                </a:lnTo>
                <a:lnTo>
                  <a:pt x="34023" y="100568"/>
                </a:lnTo>
                <a:lnTo>
                  <a:pt x="34629" y="100783"/>
                </a:lnTo>
                <a:lnTo>
                  <a:pt x="35223" y="100985"/>
                </a:lnTo>
                <a:lnTo>
                  <a:pt x="35829" y="101187"/>
                </a:lnTo>
                <a:lnTo>
                  <a:pt x="36436" y="101377"/>
                </a:lnTo>
                <a:lnTo>
                  <a:pt x="37042" y="101566"/>
                </a:lnTo>
                <a:lnTo>
                  <a:pt x="37661" y="101743"/>
                </a:lnTo>
                <a:lnTo>
                  <a:pt x="38280" y="101920"/>
                </a:lnTo>
                <a:lnTo>
                  <a:pt x="38899" y="102084"/>
                </a:lnTo>
                <a:lnTo>
                  <a:pt x="39518" y="102236"/>
                </a:lnTo>
                <a:lnTo>
                  <a:pt x="40150" y="102388"/>
                </a:lnTo>
                <a:lnTo>
                  <a:pt x="40769" y="102527"/>
                </a:lnTo>
                <a:lnTo>
                  <a:pt x="41401" y="102665"/>
                </a:lnTo>
                <a:lnTo>
                  <a:pt x="42045" y="102792"/>
                </a:lnTo>
                <a:lnTo>
                  <a:pt x="42677" y="102906"/>
                </a:lnTo>
                <a:lnTo>
                  <a:pt x="43321" y="103019"/>
                </a:lnTo>
                <a:lnTo>
                  <a:pt x="43965" y="103120"/>
                </a:lnTo>
                <a:lnTo>
                  <a:pt x="44610" y="103209"/>
                </a:lnTo>
                <a:lnTo>
                  <a:pt x="45254" y="103297"/>
                </a:lnTo>
                <a:lnTo>
                  <a:pt x="45898" y="103373"/>
                </a:lnTo>
                <a:lnTo>
                  <a:pt x="46555" y="103449"/>
                </a:lnTo>
                <a:lnTo>
                  <a:pt x="47212" y="103512"/>
                </a:lnTo>
                <a:lnTo>
                  <a:pt x="47869" y="103562"/>
                </a:lnTo>
                <a:lnTo>
                  <a:pt x="48526" y="103613"/>
                </a:lnTo>
                <a:lnTo>
                  <a:pt x="49183" y="103651"/>
                </a:lnTo>
                <a:lnTo>
                  <a:pt x="49852" y="103676"/>
                </a:lnTo>
                <a:lnTo>
                  <a:pt x="50522" y="103701"/>
                </a:lnTo>
                <a:lnTo>
                  <a:pt x="51192" y="103714"/>
                </a:lnTo>
                <a:lnTo>
                  <a:pt x="52531" y="103714"/>
                </a:lnTo>
                <a:lnTo>
                  <a:pt x="53200" y="103701"/>
                </a:lnTo>
                <a:lnTo>
                  <a:pt x="53857" y="103676"/>
                </a:lnTo>
                <a:lnTo>
                  <a:pt x="54527" y="103651"/>
                </a:lnTo>
                <a:lnTo>
                  <a:pt x="55184" y="103613"/>
                </a:lnTo>
                <a:lnTo>
                  <a:pt x="55853" y="103562"/>
                </a:lnTo>
                <a:lnTo>
                  <a:pt x="56510" y="103512"/>
                </a:lnTo>
                <a:lnTo>
                  <a:pt x="57155" y="103449"/>
                </a:lnTo>
                <a:lnTo>
                  <a:pt x="57812" y="103373"/>
                </a:lnTo>
                <a:lnTo>
                  <a:pt x="58456" y="103297"/>
                </a:lnTo>
                <a:lnTo>
                  <a:pt x="59113" y="103209"/>
                </a:lnTo>
                <a:lnTo>
                  <a:pt x="59757" y="103120"/>
                </a:lnTo>
                <a:lnTo>
                  <a:pt x="60402" y="103019"/>
                </a:lnTo>
                <a:lnTo>
                  <a:pt x="61033" y="102906"/>
                </a:lnTo>
                <a:lnTo>
                  <a:pt x="61678" y="102792"/>
                </a:lnTo>
                <a:lnTo>
                  <a:pt x="62309" y="102665"/>
                </a:lnTo>
                <a:lnTo>
                  <a:pt x="62941" y="102527"/>
                </a:lnTo>
                <a:lnTo>
                  <a:pt x="63573" y="102388"/>
                </a:lnTo>
                <a:lnTo>
                  <a:pt x="64192" y="102236"/>
                </a:lnTo>
                <a:lnTo>
                  <a:pt x="64823" y="102084"/>
                </a:lnTo>
                <a:lnTo>
                  <a:pt x="65442" y="101920"/>
                </a:lnTo>
                <a:lnTo>
                  <a:pt x="66049" y="101743"/>
                </a:lnTo>
                <a:lnTo>
                  <a:pt x="66668" y="101566"/>
                </a:lnTo>
                <a:lnTo>
                  <a:pt x="67274" y="101377"/>
                </a:lnTo>
                <a:lnTo>
                  <a:pt x="67881" y="101187"/>
                </a:lnTo>
                <a:lnTo>
                  <a:pt x="68487" y="100985"/>
                </a:lnTo>
                <a:lnTo>
                  <a:pt x="69094" y="100783"/>
                </a:lnTo>
                <a:lnTo>
                  <a:pt x="69687" y="100568"/>
                </a:lnTo>
                <a:lnTo>
                  <a:pt x="70281" y="100341"/>
                </a:lnTo>
                <a:lnTo>
                  <a:pt x="70875" y="100114"/>
                </a:lnTo>
                <a:lnTo>
                  <a:pt x="71456" y="99886"/>
                </a:lnTo>
                <a:lnTo>
                  <a:pt x="72037" y="99634"/>
                </a:lnTo>
                <a:lnTo>
                  <a:pt x="72618" y="99394"/>
                </a:lnTo>
                <a:lnTo>
                  <a:pt x="73199" y="99128"/>
                </a:lnTo>
                <a:lnTo>
                  <a:pt x="73768" y="98876"/>
                </a:lnTo>
                <a:lnTo>
                  <a:pt x="74336" y="98598"/>
                </a:lnTo>
                <a:lnTo>
                  <a:pt x="74905" y="98320"/>
                </a:lnTo>
                <a:lnTo>
                  <a:pt x="75461" y="98042"/>
                </a:lnTo>
                <a:lnTo>
                  <a:pt x="76029" y="97751"/>
                </a:lnTo>
                <a:lnTo>
                  <a:pt x="76573" y="97461"/>
                </a:lnTo>
                <a:lnTo>
                  <a:pt x="77129" y="97158"/>
                </a:lnTo>
                <a:lnTo>
                  <a:pt x="77672" y="96842"/>
                </a:lnTo>
                <a:lnTo>
                  <a:pt x="78746" y="96210"/>
                </a:lnTo>
                <a:lnTo>
                  <a:pt x="79807" y="95541"/>
                </a:lnTo>
                <a:lnTo>
                  <a:pt x="80855" y="94859"/>
                </a:lnTo>
                <a:lnTo>
                  <a:pt x="81879" y="94151"/>
                </a:lnTo>
                <a:lnTo>
                  <a:pt x="82889" y="93418"/>
                </a:lnTo>
                <a:lnTo>
                  <a:pt x="83875" y="92660"/>
                </a:lnTo>
                <a:lnTo>
                  <a:pt x="84848" y="91877"/>
                </a:lnTo>
                <a:lnTo>
                  <a:pt x="85795" y="91069"/>
                </a:lnTo>
                <a:lnTo>
                  <a:pt x="86730" y="90248"/>
                </a:lnTo>
                <a:lnTo>
                  <a:pt x="87640" y="89401"/>
                </a:lnTo>
                <a:lnTo>
                  <a:pt x="88524" y="88530"/>
                </a:lnTo>
                <a:lnTo>
                  <a:pt x="89396" y="87633"/>
                </a:lnTo>
                <a:lnTo>
                  <a:pt x="90242" y="86723"/>
                </a:lnTo>
                <a:lnTo>
                  <a:pt x="91076" y="85788"/>
                </a:lnTo>
                <a:lnTo>
                  <a:pt x="91872" y="84841"/>
                </a:lnTo>
                <a:lnTo>
                  <a:pt x="92655" y="83868"/>
                </a:lnTo>
                <a:lnTo>
                  <a:pt x="93413" y="82883"/>
                </a:lnTo>
                <a:lnTo>
                  <a:pt x="94146" y="81872"/>
                </a:lnTo>
                <a:lnTo>
                  <a:pt x="94853" y="80849"/>
                </a:lnTo>
                <a:lnTo>
                  <a:pt x="95548" y="79813"/>
                </a:lnTo>
                <a:lnTo>
                  <a:pt x="96205" y="78752"/>
                </a:lnTo>
                <a:lnTo>
                  <a:pt x="96850" y="77666"/>
                </a:lnTo>
                <a:lnTo>
                  <a:pt x="97153" y="77122"/>
                </a:lnTo>
                <a:lnTo>
                  <a:pt x="97456" y="76579"/>
                </a:lnTo>
                <a:lnTo>
                  <a:pt x="97759" y="76023"/>
                </a:lnTo>
                <a:lnTo>
                  <a:pt x="98037" y="75467"/>
                </a:lnTo>
                <a:lnTo>
                  <a:pt x="98328" y="74912"/>
                </a:lnTo>
                <a:lnTo>
                  <a:pt x="98606" y="74343"/>
                </a:lnTo>
                <a:lnTo>
                  <a:pt x="98871" y="73775"/>
                </a:lnTo>
                <a:lnTo>
                  <a:pt x="99136" y="73194"/>
                </a:lnTo>
                <a:lnTo>
                  <a:pt x="99389" y="72625"/>
                </a:lnTo>
                <a:lnTo>
                  <a:pt x="99642" y="72044"/>
                </a:lnTo>
                <a:lnTo>
                  <a:pt x="99882" y="71463"/>
                </a:lnTo>
                <a:lnTo>
                  <a:pt x="100122" y="70869"/>
                </a:lnTo>
                <a:lnTo>
                  <a:pt x="100349" y="70288"/>
                </a:lnTo>
                <a:lnTo>
                  <a:pt x="100564" y="69694"/>
                </a:lnTo>
                <a:lnTo>
                  <a:pt x="100779" y="69088"/>
                </a:lnTo>
                <a:lnTo>
                  <a:pt x="100993" y="68494"/>
                </a:lnTo>
                <a:lnTo>
                  <a:pt x="101196" y="67888"/>
                </a:lnTo>
                <a:lnTo>
                  <a:pt x="101385" y="67282"/>
                </a:lnTo>
                <a:lnTo>
                  <a:pt x="101575" y="66675"/>
                </a:lnTo>
                <a:lnTo>
                  <a:pt x="101751" y="66056"/>
                </a:lnTo>
                <a:lnTo>
                  <a:pt x="101916" y="65437"/>
                </a:lnTo>
                <a:lnTo>
                  <a:pt x="102080" y="64818"/>
                </a:lnTo>
                <a:lnTo>
                  <a:pt x="102244" y="64199"/>
                </a:lnTo>
                <a:lnTo>
                  <a:pt x="102383" y="63568"/>
                </a:lnTo>
                <a:lnTo>
                  <a:pt x="102535" y="62936"/>
                </a:lnTo>
                <a:lnTo>
                  <a:pt x="102661" y="62304"/>
                </a:lnTo>
                <a:lnTo>
                  <a:pt x="102787" y="61673"/>
                </a:lnTo>
                <a:lnTo>
                  <a:pt x="102901" y="61041"/>
                </a:lnTo>
                <a:lnTo>
                  <a:pt x="103015" y="60397"/>
                </a:lnTo>
                <a:lnTo>
                  <a:pt x="103116" y="59752"/>
                </a:lnTo>
                <a:lnTo>
                  <a:pt x="103217" y="59108"/>
                </a:lnTo>
                <a:lnTo>
                  <a:pt x="103305" y="58464"/>
                </a:lnTo>
                <a:lnTo>
                  <a:pt x="103381" y="57820"/>
                </a:lnTo>
                <a:lnTo>
                  <a:pt x="103444" y="57163"/>
                </a:lnTo>
                <a:lnTo>
                  <a:pt x="103508" y="56506"/>
                </a:lnTo>
                <a:lnTo>
                  <a:pt x="103571" y="55849"/>
                </a:lnTo>
                <a:lnTo>
                  <a:pt x="103609" y="55192"/>
                </a:lnTo>
                <a:lnTo>
                  <a:pt x="103646" y="54523"/>
                </a:lnTo>
                <a:lnTo>
                  <a:pt x="103672" y="53866"/>
                </a:lnTo>
                <a:lnTo>
                  <a:pt x="103697" y="53196"/>
                </a:lnTo>
                <a:lnTo>
                  <a:pt x="103710" y="52527"/>
                </a:lnTo>
                <a:lnTo>
                  <a:pt x="103710" y="51857"/>
                </a:lnTo>
                <a:lnTo>
                  <a:pt x="103710" y="51188"/>
                </a:lnTo>
                <a:lnTo>
                  <a:pt x="103697" y="50518"/>
                </a:lnTo>
                <a:lnTo>
                  <a:pt x="103672" y="49861"/>
                </a:lnTo>
                <a:lnTo>
                  <a:pt x="103646" y="49192"/>
                </a:lnTo>
                <a:lnTo>
                  <a:pt x="103609" y="48535"/>
                </a:lnTo>
                <a:lnTo>
                  <a:pt x="103571" y="47865"/>
                </a:lnTo>
                <a:lnTo>
                  <a:pt x="103508" y="47208"/>
                </a:lnTo>
                <a:lnTo>
                  <a:pt x="103444" y="46564"/>
                </a:lnTo>
                <a:lnTo>
                  <a:pt x="103381" y="45907"/>
                </a:lnTo>
                <a:lnTo>
                  <a:pt x="103305" y="45250"/>
                </a:lnTo>
                <a:lnTo>
                  <a:pt x="103217" y="44606"/>
                </a:lnTo>
                <a:lnTo>
                  <a:pt x="103116" y="43962"/>
                </a:lnTo>
                <a:lnTo>
                  <a:pt x="103015" y="43317"/>
                </a:lnTo>
                <a:lnTo>
                  <a:pt x="102901" y="42686"/>
                </a:lnTo>
                <a:lnTo>
                  <a:pt x="102787" y="42042"/>
                </a:lnTo>
                <a:lnTo>
                  <a:pt x="102661" y="41410"/>
                </a:lnTo>
                <a:lnTo>
                  <a:pt x="102535" y="40778"/>
                </a:lnTo>
                <a:lnTo>
                  <a:pt x="102383" y="40147"/>
                </a:lnTo>
                <a:lnTo>
                  <a:pt x="102244" y="39528"/>
                </a:lnTo>
                <a:lnTo>
                  <a:pt x="102080" y="38896"/>
                </a:lnTo>
                <a:lnTo>
                  <a:pt x="101916" y="38277"/>
                </a:lnTo>
                <a:lnTo>
                  <a:pt x="101751" y="37658"/>
                </a:lnTo>
                <a:lnTo>
                  <a:pt x="101575" y="37052"/>
                </a:lnTo>
                <a:lnTo>
                  <a:pt x="101385" y="36445"/>
                </a:lnTo>
                <a:lnTo>
                  <a:pt x="101196" y="35826"/>
                </a:lnTo>
                <a:lnTo>
                  <a:pt x="100993" y="35233"/>
                </a:lnTo>
                <a:lnTo>
                  <a:pt x="100779" y="34626"/>
                </a:lnTo>
                <a:lnTo>
                  <a:pt x="100564" y="34032"/>
                </a:lnTo>
                <a:lnTo>
                  <a:pt x="100349" y="33439"/>
                </a:lnTo>
                <a:lnTo>
                  <a:pt x="100122" y="32845"/>
                </a:lnTo>
                <a:lnTo>
                  <a:pt x="99882" y="32264"/>
                </a:lnTo>
                <a:lnTo>
                  <a:pt x="99642" y="31670"/>
                </a:lnTo>
                <a:lnTo>
                  <a:pt x="99389" y="31102"/>
                </a:lnTo>
                <a:lnTo>
                  <a:pt x="99136" y="30521"/>
                </a:lnTo>
                <a:lnTo>
                  <a:pt x="98871" y="29952"/>
                </a:lnTo>
                <a:lnTo>
                  <a:pt x="98606" y="29384"/>
                </a:lnTo>
                <a:lnTo>
                  <a:pt x="98328" y="28815"/>
                </a:lnTo>
                <a:lnTo>
                  <a:pt x="98037" y="28247"/>
                </a:lnTo>
                <a:lnTo>
                  <a:pt x="97759" y="27691"/>
                </a:lnTo>
                <a:lnTo>
                  <a:pt x="97456" y="27148"/>
                </a:lnTo>
                <a:lnTo>
                  <a:pt x="97153" y="26592"/>
                </a:lnTo>
                <a:lnTo>
                  <a:pt x="96850" y="26049"/>
                </a:lnTo>
                <a:lnTo>
                  <a:pt x="96205" y="24975"/>
                </a:lnTo>
                <a:lnTo>
                  <a:pt x="95548" y="23914"/>
                </a:lnTo>
                <a:lnTo>
                  <a:pt x="94853" y="22865"/>
                </a:lnTo>
                <a:lnTo>
                  <a:pt x="94146" y="21842"/>
                </a:lnTo>
                <a:lnTo>
                  <a:pt x="93413" y="20831"/>
                </a:lnTo>
                <a:lnTo>
                  <a:pt x="92655" y="19846"/>
                </a:lnTo>
                <a:lnTo>
                  <a:pt x="91872" y="18873"/>
                </a:lnTo>
                <a:lnTo>
                  <a:pt x="91076" y="17926"/>
                </a:lnTo>
                <a:lnTo>
                  <a:pt x="90242" y="16991"/>
                </a:lnTo>
                <a:lnTo>
                  <a:pt x="89396" y="16081"/>
                </a:lnTo>
                <a:lnTo>
                  <a:pt x="88524" y="15197"/>
                </a:lnTo>
                <a:lnTo>
                  <a:pt x="87640" y="14326"/>
                </a:lnTo>
                <a:lnTo>
                  <a:pt x="86730" y="13479"/>
                </a:lnTo>
                <a:lnTo>
                  <a:pt x="85795" y="12645"/>
                </a:lnTo>
                <a:lnTo>
                  <a:pt x="84848" y="11850"/>
                </a:lnTo>
                <a:lnTo>
                  <a:pt x="83875" y="11066"/>
                </a:lnTo>
                <a:lnTo>
                  <a:pt x="82889" y="10308"/>
                </a:lnTo>
                <a:lnTo>
                  <a:pt x="81879" y="9576"/>
                </a:lnTo>
                <a:lnTo>
                  <a:pt x="80855" y="8856"/>
                </a:lnTo>
                <a:lnTo>
                  <a:pt x="79807" y="8173"/>
                </a:lnTo>
                <a:lnTo>
                  <a:pt x="78746" y="7517"/>
                </a:lnTo>
                <a:lnTo>
                  <a:pt x="77672" y="6872"/>
                </a:lnTo>
                <a:lnTo>
                  <a:pt x="77129" y="6569"/>
                </a:lnTo>
                <a:lnTo>
                  <a:pt x="76573" y="6266"/>
                </a:lnTo>
                <a:lnTo>
                  <a:pt x="76029" y="5963"/>
                </a:lnTo>
                <a:lnTo>
                  <a:pt x="75461" y="5672"/>
                </a:lnTo>
                <a:lnTo>
                  <a:pt x="74905" y="5394"/>
                </a:lnTo>
                <a:lnTo>
                  <a:pt x="74336" y="5116"/>
                </a:lnTo>
                <a:lnTo>
                  <a:pt x="73768" y="4851"/>
                </a:lnTo>
                <a:lnTo>
                  <a:pt x="73199" y="4586"/>
                </a:lnTo>
                <a:lnTo>
                  <a:pt x="72618" y="4333"/>
                </a:lnTo>
                <a:lnTo>
                  <a:pt x="72037" y="4080"/>
                </a:lnTo>
                <a:lnTo>
                  <a:pt x="71456" y="3840"/>
                </a:lnTo>
                <a:lnTo>
                  <a:pt x="70875" y="3600"/>
                </a:lnTo>
                <a:lnTo>
                  <a:pt x="70281" y="3373"/>
                </a:lnTo>
                <a:lnTo>
                  <a:pt x="69687" y="3146"/>
                </a:lnTo>
                <a:lnTo>
                  <a:pt x="69094" y="2931"/>
                </a:lnTo>
                <a:lnTo>
                  <a:pt x="68487" y="2729"/>
                </a:lnTo>
                <a:lnTo>
                  <a:pt x="67881" y="2527"/>
                </a:lnTo>
                <a:lnTo>
                  <a:pt x="67274" y="2337"/>
                </a:lnTo>
                <a:lnTo>
                  <a:pt x="66668" y="2148"/>
                </a:lnTo>
                <a:lnTo>
                  <a:pt x="66049" y="1971"/>
                </a:lnTo>
                <a:lnTo>
                  <a:pt x="65442" y="1807"/>
                </a:lnTo>
                <a:lnTo>
                  <a:pt x="64823" y="1642"/>
                </a:lnTo>
                <a:lnTo>
                  <a:pt x="64192" y="1478"/>
                </a:lnTo>
                <a:lnTo>
                  <a:pt x="63573" y="1339"/>
                </a:lnTo>
                <a:lnTo>
                  <a:pt x="62941" y="1188"/>
                </a:lnTo>
                <a:lnTo>
                  <a:pt x="62309" y="1061"/>
                </a:lnTo>
                <a:lnTo>
                  <a:pt x="61678" y="935"/>
                </a:lnTo>
                <a:lnTo>
                  <a:pt x="61033" y="821"/>
                </a:lnTo>
                <a:lnTo>
                  <a:pt x="60402" y="708"/>
                </a:lnTo>
                <a:lnTo>
                  <a:pt x="59757" y="607"/>
                </a:lnTo>
                <a:lnTo>
                  <a:pt x="59113" y="505"/>
                </a:lnTo>
                <a:lnTo>
                  <a:pt x="58456" y="417"/>
                </a:lnTo>
                <a:lnTo>
                  <a:pt x="57812" y="341"/>
                </a:lnTo>
                <a:lnTo>
                  <a:pt x="57155" y="278"/>
                </a:lnTo>
                <a:lnTo>
                  <a:pt x="56510" y="215"/>
                </a:lnTo>
                <a:lnTo>
                  <a:pt x="55853" y="152"/>
                </a:lnTo>
                <a:lnTo>
                  <a:pt x="55184" y="114"/>
                </a:lnTo>
                <a:lnTo>
                  <a:pt x="54527" y="76"/>
                </a:lnTo>
                <a:lnTo>
                  <a:pt x="53857" y="38"/>
                </a:lnTo>
                <a:lnTo>
                  <a:pt x="53200" y="25"/>
                </a:lnTo>
                <a:lnTo>
                  <a:pt x="52531" y="13"/>
                </a:lnTo>
                <a:lnTo>
                  <a:pt x="51861" y="0"/>
                </a:ln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56"/>
          <p:cNvSpPr/>
          <p:nvPr/>
        </p:nvSpPr>
        <p:spPr>
          <a:xfrm rot="10800000">
            <a:off x="1187164" y="1397269"/>
            <a:ext cx="288750" cy="589520"/>
          </a:xfrm>
          <a:custGeom>
            <a:avLst/>
            <a:gdLst/>
            <a:ahLst/>
            <a:cxnLst/>
            <a:rect l="l" t="t" r="r" b="b"/>
            <a:pathLst>
              <a:path w="44219" h="87014" extrusionOk="0">
                <a:moveTo>
                  <a:pt x="14100" y="33212"/>
                </a:moveTo>
                <a:lnTo>
                  <a:pt x="14693" y="33237"/>
                </a:lnTo>
                <a:lnTo>
                  <a:pt x="15009" y="33249"/>
                </a:lnTo>
                <a:lnTo>
                  <a:pt x="15363" y="33262"/>
                </a:lnTo>
                <a:lnTo>
                  <a:pt x="15173" y="33401"/>
                </a:lnTo>
                <a:lnTo>
                  <a:pt x="14997" y="33527"/>
                </a:lnTo>
                <a:lnTo>
                  <a:pt x="14630" y="33767"/>
                </a:lnTo>
                <a:lnTo>
                  <a:pt x="14251" y="33982"/>
                </a:lnTo>
                <a:lnTo>
                  <a:pt x="13872" y="34172"/>
                </a:lnTo>
                <a:lnTo>
                  <a:pt x="13493" y="34336"/>
                </a:lnTo>
                <a:lnTo>
                  <a:pt x="13102" y="34475"/>
                </a:lnTo>
                <a:lnTo>
                  <a:pt x="12722" y="34601"/>
                </a:lnTo>
                <a:lnTo>
                  <a:pt x="12331" y="34702"/>
                </a:lnTo>
                <a:lnTo>
                  <a:pt x="11952" y="34803"/>
                </a:lnTo>
                <a:lnTo>
                  <a:pt x="11560" y="34892"/>
                </a:lnTo>
                <a:lnTo>
                  <a:pt x="10790" y="35056"/>
                </a:lnTo>
                <a:lnTo>
                  <a:pt x="10019" y="35220"/>
                </a:lnTo>
                <a:lnTo>
                  <a:pt x="9640" y="35309"/>
                </a:lnTo>
                <a:lnTo>
                  <a:pt x="9301" y="35390"/>
                </a:lnTo>
                <a:lnTo>
                  <a:pt x="9301" y="35390"/>
                </a:lnTo>
                <a:lnTo>
                  <a:pt x="9362" y="35258"/>
                </a:lnTo>
                <a:lnTo>
                  <a:pt x="9425" y="35106"/>
                </a:lnTo>
                <a:lnTo>
                  <a:pt x="9501" y="34968"/>
                </a:lnTo>
                <a:lnTo>
                  <a:pt x="9589" y="34841"/>
                </a:lnTo>
                <a:lnTo>
                  <a:pt x="9665" y="34715"/>
                </a:lnTo>
                <a:lnTo>
                  <a:pt x="9766" y="34601"/>
                </a:lnTo>
                <a:lnTo>
                  <a:pt x="9855" y="34487"/>
                </a:lnTo>
                <a:lnTo>
                  <a:pt x="9956" y="34386"/>
                </a:lnTo>
                <a:lnTo>
                  <a:pt x="10057" y="34298"/>
                </a:lnTo>
                <a:lnTo>
                  <a:pt x="10171" y="34210"/>
                </a:lnTo>
                <a:lnTo>
                  <a:pt x="10398" y="34058"/>
                </a:lnTo>
                <a:lnTo>
                  <a:pt x="10638" y="33932"/>
                </a:lnTo>
                <a:lnTo>
                  <a:pt x="10878" y="33818"/>
                </a:lnTo>
                <a:lnTo>
                  <a:pt x="11143" y="33717"/>
                </a:lnTo>
                <a:lnTo>
                  <a:pt x="11409" y="33641"/>
                </a:lnTo>
                <a:lnTo>
                  <a:pt x="11687" y="33565"/>
                </a:lnTo>
                <a:lnTo>
                  <a:pt x="11964" y="33515"/>
                </a:lnTo>
                <a:lnTo>
                  <a:pt x="12520" y="33401"/>
                </a:lnTo>
                <a:lnTo>
                  <a:pt x="13076" y="33287"/>
                </a:lnTo>
                <a:lnTo>
                  <a:pt x="13316" y="33237"/>
                </a:lnTo>
                <a:lnTo>
                  <a:pt x="13569" y="33224"/>
                </a:lnTo>
                <a:lnTo>
                  <a:pt x="13822" y="33212"/>
                </a:lnTo>
                <a:close/>
                <a:moveTo>
                  <a:pt x="28792" y="29371"/>
                </a:moveTo>
                <a:lnTo>
                  <a:pt x="28666" y="29940"/>
                </a:lnTo>
                <a:lnTo>
                  <a:pt x="28515" y="30496"/>
                </a:lnTo>
                <a:lnTo>
                  <a:pt x="28350" y="31039"/>
                </a:lnTo>
                <a:lnTo>
                  <a:pt x="28173" y="31557"/>
                </a:lnTo>
                <a:lnTo>
                  <a:pt x="27971" y="32049"/>
                </a:lnTo>
                <a:lnTo>
                  <a:pt x="27858" y="32302"/>
                </a:lnTo>
                <a:lnTo>
                  <a:pt x="27744" y="32529"/>
                </a:lnTo>
                <a:lnTo>
                  <a:pt x="27618" y="32769"/>
                </a:lnTo>
                <a:lnTo>
                  <a:pt x="27491" y="32997"/>
                </a:lnTo>
                <a:lnTo>
                  <a:pt x="27365" y="33212"/>
                </a:lnTo>
                <a:lnTo>
                  <a:pt x="27213" y="33426"/>
                </a:lnTo>
                <a:lnTo>
                  <a:pt x="27062" y="33628"/>
                </a:lnTo>
                <a:lnTo>
                  <a:pt x="26910" y="33831"/>
                </a:lnTo>
                <a:lnTo>
                  <a:pt x="26746" y="34020"/>
                </a:lnTo>
                <a:lnTo>
                  <a:pt x="26569" y="34210"/>
                </a:lnTo>
                <a:lnTo>
                  <a:pt x="26392" y="34386"/>
                </a:lnTo>
                <a:lnTo>
                  <a:pt x="26203" y="34563"/>
                </a:lnTo>
                <a:lnTo>
                  <a:pt x="26000" y="34728"/>
                </a:lnTo>
                <a:lnTo>
                  <a:pt x="25786" y="34879"/>
                </a:lnTo>
                <a:lnTo>
                  <a:pt x="25571" y="35031"/>
                </a:lnTo>
                <a:lnTo>
                  <a:pt x="25343" y="35170"/>
                </a:lnTo>
                <a:lnTo>
                  <a:pt x="25103" y="35309"/>
                </a:lnTo>
                <a:lnTo>
                  <a:pt x="24851" y="35435"/>
                </a:lnTo>
                <a:lnTo>
                  <a:pt x="24585" y="35549"/>
                </a:lnTo>
                <a:lnTo>
                  <a:pt x="24308" y="35650"/>
                </a:lnTo>
                <a:lnTo>
                  <a:pt x="24030" y="35751"/>
                </a:lnTo>
                <a:lnTo>
                  <a:pt x="23726" y="35839"/>
                </a:lnTo>
                <a:lnTo>
                  <a:pt x="27264" y="31582"/>
                </a:lnTo>
                <a:lnTo>
                  <a:pt x="26897" y="31266"/>
                </a:lnTo>
                <a:lnTo>
                  <a:pt x="23499" y="35005"/>
                </a:lnTo>
                <a:lnTo>
                  <a:pt x="23512" y="34816"/>
                </a:lnTo>
                <a:lnTo>
                  <a:pt x="23537" y="34626"/>
                </a:lnTo>
                <a:lnTo>
                  <a:pt x="23587" y="34437"/>
                </a:lnTo>
                <a:lnTo>
                  <a:pt x="23638" y="34247"/>
                </a:lnTo>
                <a:lnTo>
                  <a:pt x="23701" y="34045"/>
                </a:lnTo>
                <a:lnTo>
                  <a:pt x="23777" y="33856"/>
                </a:lnTo>
                <a:lnTo>
                  <a:pt x="23865" y="33654"/>
                </a:lnTo>
                <a:lnTo>
                  <a:pt x="23966" y="33464"/>
                </a:lnTo>
                <a:lnTo>
                  <a:pt x="24080" y="33262"/>
                </a:lnTo>
                <a:lnTo>
                  <a:pt x="24206" y="33060"/>
                </a:lnTo>
                <a:lnTo>
                  <a:pt x="24333" y="32871"/>
                </a:lnTo>
                <a:lnTo>
                  <a:pt x="24472" y="32668"/>
                </a:lnTo>
                <a:lnTo>
                  <a:pt x="24623" y="32479"/>
                </a:lnTo>
                <a:lnTo>
                  <a:pt x="24788" y="32277"/>
                </a:lnTo>
                <a:lnTo>
                  <a:pt x="25129" y="31898"/>
                </a:lnTo>
                <a:lnTo>
                  <a:pt x="25508" y="31519"/>
                </a:lnTo>
                <a:lnTo>
                  <a:pt x="25912" y="31152"/>
                </a:lnTo>
                <a:lnTo>
                  <a:pt x="26342" y="30799"/>
                </a:lnTo>
                <a:lnTo>
                  <a:pt x="26796" y="30470"/>
                </a:lnTo>
                <a:lnTo>
                  <a:pt x="27276" y="30154"/>
                </a:lnTo>
                <a:lnTo>
                  <a:pt x="27769" y="29864"/>
                </a:lnTo>
                <a:lnTo>
                  <a:pt x="28274" y="29599"/>
                </a:lnTo>
                <a:lnTo>
                  <a:pt x="28540" y="29485"/>
                </a:lnTo>
                <a:lnTo>
                  <a:pt x="28792" y="29371"/>
                </a:lnTo>
                <a:close/>
                <a:moveTo>
                  <a:pt x="14453" y="34778"/>
                </a:moveTo>
                <a:lnTo>
                  <a:pt x="14264" y="34942"/>
                </a:lnTo>
                <a:lnTo>
                  <a:pt x="14074" y="35094"/>
                </a:lnTo>
                <a:lnTo>
                  <a:pt x="13885" y="35245"/>
                </a:lnTo>
                <a:lnTo>
                  <a:pt x="13695" y="35372"/>
                </a:lnTo>
                <a:lnTo>
                  <a:pt x="13506" y="35498"/>
                </a:lnTo>
                <a:lnTo>
                  <a:pt x="13316" y="35612"/>
                </a:lnTo>
                <a:lnTo>
                  <a:pt x="13114" y="35713"/>
                </a:lnTo>
                <a:lnTo>
                  <a:pt x="12925" y="35814"/>
                </a:lnTo>
                <a:lnTo>
                  <a:pt x="12722" y="35902"/>
                </a:lnTo>
                <a:lnTo>
                  <a:pt x="12533" y="35978"/>
                </a:lnTo>
                <a:lnTo>
                  <a:pt x="12331" y="36054"/>
                </a:lnTo>
                <a:lnTo>
                  <a:pt x="12129" y="36117"/>
                </a:lnTo>
                <a:lnTo>
                  <a:pt x="11927" y="36168"/>
                </a:lnTo>
                <a:lnTo>
                  <a:pt x="11724" y="36218"/>
                </a:lnTo>
                <a:lnTo>
                  <a:pt x="11320" y="36281"/>
                </a:lnTo>
                <a:lnTo>
                  <a:pt x="10903" y="36332"/>
                </a:lnTo>
                <a:lnTo>
                  <a:pt x="10486" y="36344"/>
                </a:lnTo>
                <a:lnTo>
                  <a:pt x="10069" y="36344"/>
                </a:lnTo>
                <a:lnTo>
                  <a:pt x="9640" y="36319"/>
                </a:lnTo>
                <a:lnTo>
                  <a:pt x="9210" y="36269"/>
                </a:lnTo>
                <a:lnTo>
                  <a:pt x="8781" y="36206"/>
                </a:lnTo>
                <a:lnTo>
                  <a:pt x="8339" y="36117"/>
                </a:lnTo>
                <a:lnTo>
                  <a:pt x="7896" y="36016"/>
                </a:lnTo>
                <a:lnTo>
                  <a:pt x="9286" y="35422"/>
                </a:lnTo>
                <a:lnTo>
                  <a:pt x="9294" y="35404"/>
                </a:lnTo>
                <a:lnTo>
                  <a:pt x="9294" y="35404"/>
                </a:lnTo>
                <a:lnTo>
                  <a:pt x="9450" y="35460"/>
                </a:lnTo>
                <a:lnTo>
                  <a:pt x="9627" y="35523"/>
                </a:lnTo>
                <a:lnTo>
                  <a:pt x="9994" y="35650"/>
                </a:lnTo>
                <a:lnTo>
                  <a:pt x="10183" y="35700"/>
                </a:lnTo>
                <a:lnTo>
                  <a:pt x="10360" y="35738"/>
                </a:lnTo>
                <a:lnTo>
                  <a:pt x="10537" y="35763"/>
                </a:lnTo>
                <a:lnTo>
                  <a:pt x="10613" y="35763"/>
                </a:lnTo>
                <a:lnTo>
                  <a:pt x="10701" y="35751"/>
                </a:lnTo>
                <a:lnTo>
                  <a:pt x="11143" y="35662"/>
                </a:lnTo>
                <a:lnTo>
                  <a:pt x="11598" y="35561"/>
                </a:lnTo>
                <a:lnTo>
                  <a:pt x="12040" y="35448"/>
                </a:lnTo>
                <a:lnTo>
                  <a:pt x="12495" y="35321"/>
                </a:lnTo>
                <a:lnTo>
                  <a:pt x="13443" y="35056"/>
                </a:lnTo>
                <a:lnTo>
                  <a:pt x="14453" y="34778"/>
                </a:lnTo>
                <a:close/>
                <a:moveTo>
                  <a:pt x="4978" y="43078"/>
                </a:moveTo>
                <a:lnTo>
                  <a:pt x="5458" y="43103"/>
                </a:lnTo>
                <a:lnTo>
                  <a:pt x="5964" y="43141"/>
                </a:lnTo>
                <a:lnTo>
                  <a:pt x="6216" y="43179"/>
                </a:lnTo>
                <a:lnTo>
                  <a:pt x="6456" y="43217"/>
                </a:lnTo>
                <a:lnTo>
                  <a:pt x="6709" y="43267"/>
                </a:lnTo>
                <a:lnTo>
                  <a:pt x="6974" y="43330"/>
                </a:lnTo>
                <a:lnTo>
                  <a:pt x="7227" y="43393"/>
                </a:lnTo>
                <a:lnTo>
                  <a:pt x="7480" y="43469"/>
                </a:lnTo>
                <a:lnTo>
                  <a:pt x="7745" y="43558"/>
                </a:lnTo>
                <a:lnTo>
                  <a:pt x="7998" y="43646"/>
                </a:lnTo>
                <a:lnTo>
                  <a:pt x="8263" y="43747"/>
                </a:lnTo>
                <a:lnTo>
                  <a:pt x="8528" y="43861"/>
                </a:lnTo>
                <a:lnTo>
                  <a:pt x="8793" y="43987"/>
                </a:lnTo>
                <a:lnTo>
                  <a:pt x="9071" y="44114"/>
                </a:lnTo>
                <a:lnTo>
                  <a:pt x="4031" y="44114"/>
                </a:lnTo>
                <a:lnTo>
                  <a:pt x="3980" y="44581"/>
                </a:lnTo>
                <a:lnTo>
                  <a:pt x="8073" y="44947"/>
                </a:lnTo>
                <a:lnTo>
                  <a:pt x="7909" y="45112"/>
                </a:lnTo>
                <a:lnTo>
                  <a:pt x="7732" y="45250"/>
                </a:lnTo>
                <a:lnTo>
                  <a:pt x="7555" y="45377"/>
                </a:lnTo>
                <a:lnTo>
                  <a:pt x="7353" y="45503"/>
                </a:lnTo>
                <a:lnTo>
                  <a:pt x="7151" y="45604"/>
                </a:lnTo>
                <a:lnTo>
                  <a:pt x="6936" y="45693"/>
                </a:lnTo>
                <a:lnTo>
                  <a:pt x="6722" y="45768"/>
                </a:lnTo>
                <a:lnTo>
                  <a:pt x="6481" y="45832"/>
                </a:lnTo>
                <a:lnTo>
                  <a:pt x="6254" y="45882"/>
                </a:lnTo>
                <a:lnTo>
                  <a:pt x="6014" y="45920"/>
                </a:lnTo>
                <a:lnTo>
                  <a:pt x="5761" y="45945"/>
                </a:lnTo>
                <a:lnTo>
                  <a:pt x="5521" y="45958"/>
                </a:lnTo>
                <a:lnTo>
                  <a:pt x="5269" y="45971"/>
                </a:lnTo>
                <a:lnTo>
                  <a:pt x="5016" y="45958"/>
                </a:lnTo>
                <a:lnTo>
                  <a:pt x="4763" y="45933"/>
                </a:lnTo>
                <a:lnTo>
                  <a:pt x="4498" y="45895"/>
                </a:lnTo>
                <a:lnTo>
                  <a:pt x="4245" y="45844"/>
                </a:lnTo>
                <a:lnTo>
                  <a:pt x="3993" y="45781"/>
                </a:lnTo>
                <a:lnTo>
                  <a:pt x="3753" y="45718"/>
                </a:lnTo>
                <a:lnTo>
                  <a:pt x="3500" y="45629"/>
                </a:lnTo>
                <a:lnTo>
                  <a:pt x="3260" y="45528"/>
                </a:lnTo>
                <a:lnTo>
                  <a:pt x="3020" y="45427"/>
                </a:lnTo>
                <a:lnTo>
                  <a:pt x="2792" y="45314"/>
                </a:lnTo>
                <a:lnTo>
                  <a:pt x="2565" y="45175"/>
                </a:lnTo>
                <a:lnTo>
                  <a:pt x="2350" y="45036"/>
                </a:lnTo>
                <a:lnTo>
                  <a:pt x="2136" y="44884"/>
                </a:lnTo>
                <a:lnTo>
                  <a:pt x="1946" y="44720"/>
                </a:lnTo>
                <a:lnTo>
                  <a:pt x="1757" y="44556"/>
                </a:lnTo>
                <a:lnTo>
                  <a:pt x="1567" y="44366"/>
                </a:lnTo>
                <a:lnTo>
                  <a:pt x="1403" y="44164"/>
                </a:lnTo>
                <a:lnTo>
                  <a:pt x="1251" y="43962"/>
                </a:lnTo>
                <a:lnTo>
                  <a:pt x="1112" y="43747"/>
                </a:lnTo>
                <a:lnTo>
                  <a:pt x="1592" y="43608"/>
                </a:lnTo>
                <a:lnTo>
                  <a:pt x="2072" y="43469"/>
                </a:lnTo>
                <a:lnTo>
                  <a:pt x="2552" y="43356"/>
                </a:lnTo>
                <a:lnTo>
                  <a:pt x="3033" y="43267"/>
                </a:lnTo>
                <a:lnTo>
                  <a:pt x="3513" y="43179"/>
                </a:lnTo>
                <a:lnTo>
                  <a:pt x="3993" y="43128"/>
                </a:lnTo>
                <a:lnTo>
                  <a:pt x="4485" y="43090"/>
                </a:lnTo>
                <a:lnTo>
                  <a:pt x="4978" y="43078"/>
                </a:lnTo>
                <a:close/>
                <a:moveTo>
                  <a:pt x="14580" y="38833"/>
                </a:moveTo>
                <a:lnTo>
                  <a:pt x="15072" y="38985"/>
                </a:lnTo>
                <a:lnTo>
                  <a:pt x="15540" y="39162"/>
                </a:lnTo>
                <a:lnTo>
                  <a:pt x="16007" y="39364"/>
                </a:lnTo>
                <a:lnTo>
                  <a:pt x="16462" y="39578"/>
                </a:lnTo>
                <a:lnTo>
                  <a:pt x="16904" y="39818"/>
                </a:lnTo>
                <a:lnTo>
                  <a:pt x="17346" y="40071"/>
                </a:lnTo>
                <a:lnTo>
                  <a:pt x="17763" y="40349"/>
                </a:lnTo>
                <a:lnTo>
                  <a:pt x="18168" y="40640"/>
                </a:lnTo>
                <a:lnTo>
                  <a:pt x="18559" y="40943"/>
                </a:lnTo>
                <a:lnTo>
                  <a:pt x="18951" y="41271"/>
                </a:lnTo>
                <a:lnTo>
                  <a:pt x="19317" y="41612"/>
                </a:lnTo>
                <a:lnTo>
                  <a:pt x="19671" y="41953"/>
                </a:lnTo>
                <a:lnTo>
                  <a:pt x="20012" y="42320"/>
                </a:lnTo>
                <a:lnTo>
                  <a:pt x="20341" y="42699"/>
                </a:lnTo>
                <a:lnTo>
                  <a:pt x="20656" y="43090"/>
                </a:lnTo>
                <a:lnTo>
                  <a:pt x="20960" y="43482"/>
                </a:lnTo>
                <a:lnTo>
                  <a:pt x="21238" y="43886"/>
                </a:lnTo>
                <a:lnTo>
                  <a:pt x="21503" y="44303"/>
                </a:lnTo>
                <a:lnTo>
                  <a:pt x="21756" y="44733"/>
                </a:lnTo>
                <a:lnTo>
                  <a:pt x="21996" y="45162"/>
                </a:lnTo>
                <a:lnTo>
                  <a:pt x="22223" y="45592"/>
                </a:lnTo>
                <a:lnTo>
                  <a:pt x="22425" y="46034"/>
                </a:lnTo>
                <a:lnTo>
                  <a:pt x="22615" y="46476"/>
                </a:lnTo>
                <a:lnTo>
                  <a:pt x="22791" y="46931"/>
                </a:lnTo>
                <a:lnTo>
                  <a:pt x="22943" y="47373"/>
                </a:lnTo>
                <a:lnTo>
                  <a:pt x="23082" y="47828"/>
                </a:lnTo>
                <a:lnTo>
                  <a:pt x="23196" y="48282"/>
                </a:lnTo>
                <a:lnTo>
                  <a:pt x="23297" y="48737"/>
                </a:lnTo>
                <a:lnTo>
                  <a:pt x="23385" y="49179"/>
                </a:lnTo>
                <a:lnTo>
                  <a:pt x="23448" y="49634"/>
                </a:lnTo>
                <a:lnTo>
                  <a:pt x="23486" y="50076"/>
                </a:lnTo>
                <a:lnTo>
                  <a:pt x="23512" y="50518"/>
                </a:lnTo>
                <a:lnTo>
                  <a:pt x="23183" y="50468"/>
                </a:lnTo>
                <a:lnTo>
                  <a:pt x="22842" y="50392"/>
                </a:lnTo>
                <a:lnTo>
                  <a:pt x="22488" y="50291"/>
                </a:lnTo>
                <a:lnTo>
                  <a:pt x="22135" y="50177"/>
                </a:lnTo>
                <a:lnTo>
                  <a:pt x="21768" y="50038"/>
                </a:lnTo>
                <a:lnTo>
                  <a:pt x="21402" y="49861"/>
                </a:lnTo>
                <a:lnTo>
                  <a:pt x="21035" y="49685"/>
                </a:lnTo>
                <a:lnTo>
                  <a:pt x="20656" y="49470"/>
                </a:lnTo>
                <a:lnTo>
                  <a:pt x="20290" y="49242"/>
                </a:lnTo>
                <a:lnTo>
                  <a:pt x="19911" y="49002"/>
                </a:lnTo>
                <a:lnTo>
                  <a:pt x="19532" y="48724"/>
                </a:lnTo>
                <a:lnTo>
                  <a:pt x="19166" y="48447"/>
                </a:lnTo>
                <a:lnTo>
                  <a:pt x="18799" y="48143"/>
                </a:lnTo>
                <a:lnTo>
                  <a:pt x="18433" y="47815"/>
                </a:lnTo>
                <a:lnTo>
                  <a:pt x="18067" y="47474"/>
                </a:lnTo>
                <a:lnTo>
                  <a:pt x="17713" y="47120"/>
                </a:lnTo>
                <a:lnTo>
                  <a:pt x="17372" y="46754"/>
                </a:lnTo>
                <a:lnTo>
                  <a:pt x="17031" y="46362"/>
                </a:lnTo>
                <a:lnTo>
                  <a:pt x="16702" y="45958"/>
                </a:lnTo>
                <a:lnTo>
                  <a:pt x="16386" y="45541"/>
                </a:lnTo>
                <a:lnTo>
                  <a:pt x="16083" y="45112"/>
                </a:lnTo>
                <a:lnTo>
                  <a:pt x="15792" y="44669"/>
                </a:lnTo>
                <a:lnTo>
                  <a:pt x="15515" y="44202"/>
                </a:lnTo>
                <a:lnTo>
                  <a:pt x="15262" y="43735"/>
                </a:lnTo>
                <a:lnTo>
                  <a:pt x="15022" y="43255"/>
                </a:lnTo>
                <a:lnTo>
                  <a:pt x="14794" y="42762"/>
                </a:lnTo>
                <a:lnTo>
                  <a:pt x="14580" y="42257"/>
                </a:lnTo>
                <a:lnTo>
                  <a:pt x="14403" y="41739"/>
                </a:lnTo>
                <a:lnTo>
                  <a:pt x="14239" y="41221"/>
                </a:lnTo>
                <a:lnTo>
                  <a:pt x="14087" y="40690"/>
                </a:lnTo>
                <a:lnTo>
                  <a:pt x="13973" y="40147"/>
                </a:lnTo>
                <a:lnTo>
                  <a:pt x="13872" y="39591"/>
                </a:lnTo>
                <a:lnTo>
                  <a:pt x="14264" y="39275"/>
                </a:lnTo>
                <a:lnTo>
                  <a:pt x="20581" y="47537"/>
                </a:lnTo>
                <a:lnTo>
                  <a:pt x="20581" y="47537"/>
                </a:lnTo>
                <a:lnTo>
                  <a:pt x="20353" y="46893"/>
                </a:lnTo>
                <a:lnTo>
                  <a:pt x="20101" y="46274"/>
                </a:lnTo>
                <a:lnTo>
                  <a:pt x="19823" y="45680"/>
                </a:lnTo>
                <a:lnTo>
                  <a:pt x="19519" y="45086"/>
                </a:lnTo>
                <a:lnTo>
                  <a:pt x="19191" y="44518"/>
                </a:lnTo>
                <a:lnTo>
                  <a:pt x="18850" y="43949"/>
                </a:lnTo>
                <a:lnTo>
                  <a:pt x="18483" y="43406"/>
                </a:lnTo>
                <a:lnTo>
                  <a:pt x="18104" y="42863"/>
                </a:lnTo>
                <a:lnTo>
                  <a:pt x="17713" y="42332"/>
                </a:lnTo>
                <a:lnTo>
                  <a:pt x="17296" y="41814"/>
                </a:lnTo>
                <a:lnTo>
                  <a:pt x="16879" y="41309"/>
                </a:lnTo>
                <a:lnTo>
                  <a:pt x="16437" y="40804"/>
                </a:lnTo>
                <a:lnTo>
                  <a:pt x="15982" y="40298"/>
                </a:lnTo>
                <a:lnTo>
                  <a:pt x="15527" y="39806"/>
                </a:lnTo>
                <a:lnTo>
                  <a:pt x="15060" y="39326"/>
                </a:lnTo>
                <a:lnTo>
                  <a:pt x="14580" y="38833"/>
                </a:lnTo>
                <a:close/>
                <a:moveTo>
                  <a:pt x="31749" y="41322"/>
                </a:moveTo>
                <a:lnTo>
                  <a:pt x="31976" y="41347"/>
                </a:lnTo>
                <a:lnTo>
                  <a:pt x="32191" y="41360"/>
                </a:lnTo>
                <a:lnTo>
                  <a:pt x="32418" y="41398"/>
                </a:lnTo>
                <a:lnTo>
                  <a:pt x="32646" y="41435"/>
                </a:lnTo>
                <a:lnTo>
                  <a:pt x="32861" y="41486"/>
                </a:lnTo>
                <a:lnTo>
                  <a:pt x="33075" y="41536"/>
                </a:lnTo>
                <a:lnTo>
                  <a:pt x="33290" y="41600"/>
                </a:lnTo>
                <a:lnTo>
                  <a:pt x="33795" y="41777"/>
                </a:lnTo>
                <a:lnTo>
                  <a:pt x="34275" y="41966"/>
                </a:lnTo>
                <a:lnTo>
                  <a:pt x="34756" y="42168"/>
                </a:lnTo>
                <a:lnTo>
                  <a:pt x="35223" y="42370"/>
                </a:lnTo>
                <a:lnTo>
                  <a:pt x="35665" y="42598"/>
                </a:lnTo>
                <a:lnTo>
                  <a:pt x="36107" y="42838"/>
                </a:lnTo>
                <a:lnTo>
                  <a:pt x="36524" y="43078"/>
                </a:lnTo>
                <a:lnTo>
                  <a:pt x="36929" y="43343"/>
                </a:lnTo>
                <a:lnTo>
                  <a:pt x="37333" y="43608"/>
                </a:lnTo>
                <a:lnTo>
                  <a:pt x="37712" y="43899"/>
                </a:lnTo>
                <a:lnTo>
                  <a:pt x="38091" y="44189"/>
                </a:lnTo>
                <a:lnTo>
                  <a:pt x="38445" y="44493"/>
                </a:lnTo>
                <a:lnTo>
                  <a:pt x="38798" y="44808"/>
                </a:lnTo>
                <a:lnTo>
                  <a:pt x="39127" y="45137"/>
                </a:lnTo>
                <a:lnTo>
                  <a:pt x="39455" y="45478"/>
                </a:lnTo>
                <a:lnTo>
                  <a:pt x="39771" y="45832"/>
                </a:lnTo>
                <a:lnTo>
                  <a:pt x="40074" y="46185"/>
                </a:lnTo>
                <a:lnTo>
                  <a:pt x="40365" y="46564"/>
                </a:lnTo>
                <a:lnTo>
                  <a:pt x="40643" y="46943"/>
                </a:lnTo>
                <a:lnTo>
                  <a:pt x="40908" y="47335"/>
                </a:lnTo>
                <a:lnTo>
                  <a:pt x="41173" y="47739"/>
                </a:lnTo>
                <a:lnTo>
                  <a:pt x="41426" y="48143"/>
                </a:lnTo>
                <a:lnTo>
                  <a:pt x="41654" y="48573"/>
                </a:lnTo>
                <a:lnTo>
                  <a:pt x="41881" y="49002"/>
                </a:lnTo>
                <a:lnTo>
                  <a:pt x="42108" y="49445"/>
                </a:lnTo>
                <a:lnTo>
                  <a:pt x="42310" y="49899"/>
                </a:lnTo>
                <a:lnTo>
                  <a:pt x="42513" y="50354"/>
                </a:lnTo>
                <a:lnTo>
                  <a:pt x="42702" y="50834"/>
                </a:lnTo>
                <a:lnTo>
                  <a:pt x="42879" y="51314"/>
                </a:lnTo>
                <a:lnTo>
                  <a:pt x="43056" y="51807"/>
                </a:lnTo>
                <a:lnTo>
                  <a:pt x="43220" y="52299"/>
                </a:lnTo>
                <a:lnTo>
                  <a:pt x="43372" y="52805"/>
                </a:lnTo>
                <a:lnTo>
                  <a:pt x="42828" y="52855"/>
                </a:lnTo>
                <a:lnTo>
                  <a:pt x="42285" y="52855"/>
                </a:lnTo>
                <a:lnTo>
                  <a:pt x="41729" y="52843"/>
                </a:lnTo>
                <a:lnTo>
                  <a:pt x="41161" y="52805"/>
                </a:lnTo>
                <a:lnTo>
                  <a:pt x="40580" y="52742"/>
                </a:lnTo>
                <a:lnTo>
                  <a:pt x="39999" y="52641"/>
                </a:lnTo>
                <a:lnTo>
                  <a:pt x="39417" y="52527"/>
                </a:lnTo>
                <a:lnTo>
                  <a:pt x="38824" y="52388"/>
                </a:lnTo>
                <a:lnTo>
                  <a:pt x="38217" y="52224"/>
                </a:lnTo>
                <a:lnTo>
                  <a:pt x="37623" y="52034"/>
                </a:lnTo>
                <a:lnTo>
                  <a:pt x="37030" y="51832"/>
                </a:lnTo>
                <a:lnTo>
                  <a:pt x="36436" y="51605"/>
                </a:lnTo>
                <a:lnTo>
                  <a:pt x="35842" y="51365"/>
                </a:lnTo>
                <a:lnTo>
                  <a:pt x="35248" y="51099"/>
                </a:lnTo>
                <a:lnTo>
                  <a:pt x="34667" y="50809"/>
                </a:lnTo>
                <a:lnTo>
                  <a:pt x="34099" y="50506"/>
                </a:lnTo>
                <a:lnTo>
                  <a:pt x="33530" y="50190"/>
                </a:lnTo>
                <a:lnTo>
                  <a:pt x="32974" y="49861"/>
                </a:lnTo>
                <a:lnTo>
                  <a:pt x="32431" y="49508"/>
                </a:lnTo>
                <a:lnTo>
                  <a:pt x="31900" y="49141"/>
                </a:lnTo>
                <a:lnTo>
                  <a:pt x="31382" y="48762"/>
                </a:lnTo>
                <a:lnTo>
                  <a:pt x="30877" y="48371"/>
                </a:lnTo>
                <a:lnTo>
                  <a:pt x="30397" y="47979"/>
                </a:lnTo>
                <a:lnTo>
                  <a:pt x="29929" y="47562"/>
                </a:lnTo>
                <a:lnTo>
                  <a:pt x="29487" y="47133"/>
                </a:lnTo>
                <a:lnTo>
                  <a:pt x="29058" y="46703"/>
                </a:lnTo>
                <a:lnTo>
                  <a:pt x="28654" y="46261"/>
                </a:lnTo>
                <a:lnTo>
                  <a:pt x="28274" y="45806"/>
                </a:lnTo>
                <a:lnTo>
                  <a:pt x="27921" y="45352"/>
                </a:lnTo>
                <a:lnTo>
                  <a:pt x="27605" y="44884"/>
                </a:lnTo>
                <a:lnTo>
                  <a:pt x="27302" y="44417"/>
                </a:lnTo>
                <a:lnTo>
                  <a:pt x="27036" y="43937"/>
                </a:lnTo>
                <a:lnTo>
                  <a:pt x="27883" y="44202"/>
                </a:lnTo>
                <a:lnTo>
                  <a:pt x="28717" y="44480"/>
                </a:lnTo>
                <a:lnTo>
                  <a:pt x="29550" y="44770"/>
                </a:lnTo>
                <a:lnTo>
                  <a:pt x="30359" y="45061"/>
                </a:lnTo>
                <a:lnTo>
                  <a:pt x="31168" y="45377"/>
                </a:lnTo>
                <a:lnTo>
                  <a:pt x="31976" y="45705"/>
                </a:lnTo>
                <a:lnTo>
                  <a:pt x="32759" y="46059"/>
                </a:lnTo>
                <a:lnTo>
                  <a:pt x="33530" y="46438"/>
                </a:lnTo>
                <a:lnTo>
                  <a:pt x="33909" y="46640"/>
                </a:lnTo>
                <a:lnTo>
                  <a:pt x="34288" y="46842"/>
                </a:lnTo>
                <a:lnTo>
                  <a:pt x="34667" y="47057"/>
                </a:lnTo>
                <a:lnTo>
                  <a:pt x="35046" y="47272"/>
                </a:lnTo>
                <a:lnTo>
                  <a:pt x="35412" y="47499"/>
                </a:lnTo>
                <a:lnTo>
                  <a:pt x="35779" y="47739"/>
                </a:lnTo>
                <a:lnTo>
                  <a:pt x="36133" y="47979"/>
                </a:lnTo>
                <a:lnTo>
                  <a:pt x="36486" y="48244"/>
                </a:lnTo>
                <a:lnTo>
                  <a:pt x="36840" y="48510"/>
                </a:lnTo>
                <a:lnTo>
                  <a:pt x="37194" y="48788"/>
                </a:lnTo>
                <a:lnTo>
                  <a:pt x="37535" y="49066"/>
                </a:lnTo>
                <a:lnTo>
                  <a:pt x="37876" y="49369"/>
                </a:lnTo>
                <a:lnTo>
                  <a:pt x="38217" y="49672"/>
                </a:lnTo>
                <a:lnTo>
                  <a:pt x="38546" y="50000"/>
                </a:lnTo>
                <a:lnTo>
                  <a:pt x="38874" y="50329"/>
                </a:lnTo>
                <a:lnTo>
                  <a:pt x="39203" y="50670"/>
                </a:lnTo>
                <a:lnTo>
                  <a:pt x="39165" y="50531"/>
                </a:lnTo>
                <a:lnTo>
                  <a:pt x="39127" y="50392"/>
                </a:lnTo>
                <a:lnTo>
                  <a:pt x="39026" y="50114"/>
                </a:lnTo>
                <a:lnTo>
                  <a:pt x="38899" y="49836"/>
                </a:lnTo>
                <a:lnTo>
                  <a:pt x="38735" y="49558"/>
                </a:lnTo>
                <a:lnTo>
                  <a:pt x="38546" y="49268"/>
                </a:lnTo>
                <a:lnTo>
                  <a:pt x="38318" y="48977"/>
                </a:lnTo>
                <a:lnTo>
                  <a:pt x="38078" y="48699"/>
                </a:lnTo>
                <a:lnTo>
                  <a:pt x="37800" y="48409"/>
                </a:lnTo>
                <a:lnTo>
                  <a:pt x="37510" y="48118"/>
                </a:lnTo>
                <a:lnTo>
                  <a:pt x="37194" y="47840"/>
                </a:lnTo>
                <a:lnTo>
                  <a:pt x="36853" y="47562"/>
                </a:lnTo>
                <a:lnTo>
                  <a:pt x="36486" y="47284"/>
                </a:lnTo>
                <a:lnTo>
                  <a:pt x="36107" y="47006"/>
                </a:lnTo>
                <a:lnTo>
                  <a:pt x="35716" y="46729"/>
                </a:lnTo>
                <a:lnTo>
                  <a:pt x="35299" y="46463"/>
                </a:lnTo>
                <a:lnTo>
                  <a:pt x="34869" y="46211"/>
                </a:lnTo>
                <a:lnTo>
                  <a:pt x="34427" y="45958"/>
                </a:lnTo>
                <a:lnTo>
                  <a:pt x="33972" y="45705"/>
                </a:lnTo>
                <a:lnTo>
                  <a:pt x="33505" y="45465"/>
                </a:lnTo>
                <a:lnTo>
                  <a:pt x="33025" y="45238"/>
                </a:lnTo>
                <a:lnTo>
                  <a:pt x="32545" y="45010"/>
                </a:lnTo>
                <a:lnTo>
                  <a:pt x="32052" y="44796"/>
                </a:lnTo>
                <a:lnTo>
                  <a:pt x="31547" y="44594"/>
                </a:lnTo>
                <a:lnTo>
                  <a:pt x="31041" y="44404"/>
                </a:lnTo>
                <a:lnTo>
                  <a:pt x="30536" y="44215"/>
                </a:lnTo>
                <a:lnTo>
                  <a:pt x="30018" y="44050"/>
                </a:lnTo>
                <a:lnTo>
                  <a:pt x="29500" y="43886"/>
                </a:lnTo>
                <a:lnTo>
                  <a:pt x="28995" y="43747"/>
                </a:lnTo>
                <a:lnTo>
                  <a:pt x="28477" y="43621"/>
                </a:lnTo>
                <a:lnTo>
                  <a:pt x="27971" y="43507"/>
                </a:lnTo>
                <a:lnTo>
                  <a:pt x="27453" y="43406"/>
                </a:lnTo>
                <a:lnTo>
                  <a:pt x="26961" y="43318"/>
                </a:lnTo>
                <a:lnTo>
                  <a:pt x="27074" y="43166"/>
                </a:lnTo>
                <a:lnTo>
                  <a:pt x="27213" y="43015"/>
                </a:lnTo>
                <a:lnTo>
                  <a:pt x="27352" y="42876"/>
                </a:lnTo>
                <a:lnTo>
                  <a:pt x="27491" y="42737"/>
                </a:lnTo>
                <a:lnTo>
                  <a:pt x="27655" y="42598"/>
                </a:lnTo>
                <a:lnTo>
                  <a:pt x="27820" y="42471"/>
                </a:lnTo>
                <a:lnTo>
                  <a:pt x="27984" y="42358"/>
                </a:lnTo>
                <a:lnTo>
                  <a:pt x="28161" y="42244"/>
                </a:lnTo>
                <a:lnTo>
                  <a:pt x="28338" y="42130"/>
                </a:lnTo>
                <a:lnTo>
                  <a:pt x="28527" y="42029"/>
                </a:lnTo>
                <a:lnTo>
                  <a:pt x="28717" y="41928"/>
                </a:lnTo>
                <a:lnTo>
                  <a:pt x="28919" y="41840"/>
                </a:lnTo>
                <a:lnTo>
                  <a:pt x="29121" y="41764"/>
                </a:lnTo>
                <a:lnTo>
                  <a:pt x="29323" y="41688"/>
                </a:lnTo>
                <a:lnTo>
                  <a:pt x="29538" y="41612"/>
                </a:lnTo>
                <a:lnTo>
                  <a:pt x="29740" y="41549"/>
                </a:lnTo>
                <a:lnTo>
                  <a:pt x="29967" y="41499"/>
                </a:lnTo>
                <a:lnTo>
                  <a:pt x="30182" y="41448"/>
                </a:lnTo>
                <a:lnTo>
                  <a:pt x="30397" y="41410"/>
                </a:lnTo>
                <a:lnTo>
                  <a:pt x="30624" y="41372"/>
                </a:lnTo>
                <a:lnTo>
                  <a:pt x="30852" y="41347"/>
                </a:lnTo>
                <a:lnTo>
                  <a:pt x="31067" y="41334"/>
                </a:lnTo>
                <a:lnTo>
                  <a:pt x="31294" y="41322"/>
                </a:lnTo>
                <a:close/>
                <a:moveTo>
                  <a:pt x="9804" y="47891"/>
                </a:moveTo>
                <a:lnTo>
                  <a:pt x="10069" y="47903"/>
                </a:lnTo>
                <a:lnTo>
                  <a:pt x="10335" y="47916"/>
                </a:lnTo>
                <a:lnTo>
                  <a:pt x="10600" y="47967"/>
                </a:lnTo>
                <a:lnTo>
                  <a:pt x="10865" y="48017"/>
                </a:lnTo>
                <a:lnTo>
                  <a:pt x="11131" y="48093"/>
                </a:lnTo>
                <a:lnTo>
                  <a:pt x="11396" y="48181"/>
                </a:lnTo>
                <a:lnTo>
                  <a:pt x="11649" y="48282"/>
                </a:lnTo>
                <a:lnTo>
                  <a:pt x="11914" y="48409"/>
                </a:lnTo>
                <a:lnTo>
                  <a:pt x="12167" y="48535"/>
                </a:lnTo>
                <a:lnTo>
                  <a:pt x="12419" y="48687"/>
                </a:lnTo>
                <a:lnTo>
                  <a:pt x="12672" y="48838"/>
                </a:lnTo>
                <a:lnTo>
                  <a:pt x="12912" y="49015"/>
                </a:lnTo>
                <a:lnTo>
                  <a:pt x="13152" y="49192"/>
                </a:lnTo>
                <a:lnTo>
                  <a:pt x="13392" y="49394"/>
                </a:lnTo>
                <a:lnTo>
                  <a:pt x="13619" y="49596"/>
                </a:lnTo>
                <a:lnTo>
                  <a:pt x="13847" y="49811"/>
                </a:lnTo>
                <a:lnTo>
                  <a:pt x="14062" y="50038"/>
                </a:lnTo>
                <a:lnTo>
                  <a:pt x="14264" y="50278"/>
                </a:lnTo>
                <a:lnTo>
                  <a:pt x="14466" y="50518"/>
                </a:lnTo>
                <a:lnTo>
                  <a:pt x="14668" y="50784"/>
                </a:lnTo>
                <a:lnTo>
                  <a:pt x="14845" y="51036"/>
                </a:lnTo>
                <a:lnTo>
                  <a:pt x="15022" y="51314"/>
                </a:lnTo>
                <a:lnTo>
                  <a:pt x="15186" y="51592"/>
                </a:lnTo>
                <a:lnTo>
                  <a:pt x="15350" y="51870"/>
                </a:lnTo>
                <a:lnTo>
                  <a:pt x="15489" y="52161"/>
                </a:lnTo>
                <a:lnTo>
                  <a:pt x="15628" y="52451"/>
                </a:lnTo>
                <a:lnTo>
                  <a:pt x="15742" y="52754"/>
                </a:lnTo>
                <a:lnTo>
                  <a:pt x="15856" y="53057"/>
                </a:lnTo>
                <a:lnTo>
                  <a:pt x="15957" y="53373"/>
                </a:lnTo>
                <a:lnTo>
                  <a:pt x="16045" y="53689"/>
                </a:lnTo>
                <a:lnTo>
                  <a:pt x="16121" y="54005"/>
                </a:lnTo>
                <a:lnTo>
                  <a:pt x="16171" y="54321"/>
                </a:lnTo>
                <a:lnTo>
                  <a:pt x="15944" y="54295"/>
                </a:lnTo>
                <a:lnTo>
                  <a:pt x="15704" y="54258"/>
                </a:lnTo>
                <a:lnTo>
                  <a:pt x="15451" y="54194"/>
                </a:lnTo>
                <a:lnTo>
                  <a:pt x="15211" y="54131"/>
                </a:lnTo>
                <a:lnTo>
                  <a:pt x="14971" y="54055"/>
                </a:lnTo>
                <a:lnTo>
                  <a:pt x="14719" y="53967"/>
                </a:lnTo>
                <a:lnTo>
                  <a:pt x="14466" y="53853"/>
                </a:lnTo>
                <a:lnTo>
                  <a:pt x="14226" y="53740"/>
                </a:lnTo>
                <a:lnTo>
                  <a:pt x="13973" y="53613"/>
                </a:lnTo>
                <a:lnTo>
                  <a:pt x="13733" y="53487"/>
                </a:lnTo>
                <a:lnTo>
                  <a:pt x="13481" y="53335"/>
                </a:lnTo>
                <a:lnTo>
                  <a:pt x="13240" y="53184"/>
                </a:lnTo>
                <a:lnTo>
                  <a:pt x="13000" y="53020"/>
                </a:lnTo>
                <a:lnTo>
                  <a:pt x="12760" y="52843"/>
                </a:lnTo>
                <a:lnTo>
                  <a:pt x="12520" y="52653"/>
                </a:lnTo>
                <a:lnTo>
                  <a:pt x="12280" y="52464"/>
                </a:lnTo>
                <a:lnTo>
                  <a:pt x="12053" y="52274"/>
                </a:lnTo>
                <a:lnTo>
                  <a:pt x="11838" y="52059"/>
                </a:lnTo>
                <a:lnTo>
                  <a:pt x="11611" y="51845"/>
                </a:lnTo>
                <a:lnTo>
                  <a:pt x="11409" y="51630"/>
                </a:lnTo>
                <a:lnTo>
                  <a:pt x="11194" y="51403"/>
                </a:lnTo>
                <a:lnTo>
                  <a:pt x="10992" y="51175"/>
                </a:lnTo>
                <a:lnTo>
                  <a:pt x="10802" y="50935"/>
                </a:lnTo>
                <a:lnTo>
                  <a:pt x="10613" y="50695"/>
                </a:lnTo>
                <a:lnTo>
                  <a:pt x="10436" y="50442"/>
                </a:lnTo>
                <a:lnTo>
                  <a:pt x="10272" y="50190"/>
                </a:lnTo>
                <a:lnTo>
                  <a:pt x="10107" y="49937"/>
                </a:lnTo>
                <a:lnTo>
                  <a:pt x="9968" y="49672"/>
                </a:lnTo>
                <a:lnTo>
                  <a:pt x="9829" y="49419"/>
                </a:lnTo>
                <a:lnTo>
                  <a:pt x="9690" y="49154"/>
                </a:lnTo>
                <a:lnTo>
                  <a:pt x="9577" y="48889"/>
                </a:lnTo>
                <a:lnTo>
                  <a:pt x="9476" y="48611"/>
                </a:lnTo>
                <a:lnTo>
                  <a:pt x="11800" y="50405"/>
                </a:lnTo>
                <a:lnTo>
                  <a:pt x="14024" y="52097"/>
                </a:lnTo>
                <a:lnTo>
                  <a:pt x="14049" y="52110"/>
                </a:lnTo>
                <a:lnTo>
                  <a:pt x="14074" y="52097"/>
                </a:lnTo>
                <a:lnTo>
                  <a:pt x="14175" y="52059"/>
                </a:lnTo>
                <a:lnTo>
                  <a:pt x="14327" y="51971"/>
                </a:lnTo>
                <a:lnTo>
                  <a:pt x="14580" y="51857"/>
                </a:lnTo>
                <a:lnTo>
                  <a:pt x="9804" y="47891"/>
                </a:lnTo>
                <a:close/>
                <a:moveTo>
                  <a:pt x="7202" y="53815"/>
                </a:moveTo>
                <a:lnTo>
                  <a:pt x="7404" y="54106"/>
                </a:lnTo>
                <a:lnTo>
                  <a:pt x="7593" y="54397"/>
                </a:lnTo>
                <a:lnTo>
                  <a:pt x="7783" y="54700"/>
                </a:lnTo>
                <a:lnTo>
                  <a:pt x="7947" y="55003"/>
                </a:lnTo>
                <a:lnTo>
                  <a:pt x="8099" y="55306"/>
                </a:lnTo>
                <a:lnTo>
                  <a:pt x="8238" y="55622"/>
                </a:lnTo>
                <a:lnTo>
                  <a:pt x="8351" y="55925"/>
                </a:lnTo>
                <a:lnTo>
                  <a:pt x="8465" y="56241"/>
                </a:lnTo>
                <a:lnTo>
                  <a:pt x="8566" y="56557"/>
                </a:lnTo>
                <a:lnTo>
                  <a:pt x="8654" y="56873"/>
                </a:lnTo>
                <a:lnTo>
                  <a:pt x="8718" y="57188"/>
                </a:lnTo>
                <a:lnTo>
                  <a:pt x="8781" y="57517"/>
                </a:lnTo>
                <a:lnTo>
                  <a:pt x="8819" y="57833"/>
                </a:lnTo>
                <a:lnTo>
                  <a:pt x="8844" y="58161"/>
                </a:lnTo>
                <a:lnTo>
                  <a:pt x="8869" y="58489"/>
                </a:lnTo>
                <a:lnTo>
                  <a:pt x="8869" y="58818"/>
                </a:lnTo>
                <a:lnTo>
                  <a:pt x="8857" y="59146"/>
                </a:lnTo>
                <a:lnTo>
                  <a:pt x="8831" y="59475"/>
                </a:lnTo>
                <a:lnTo>
                  <a:pt x="8793" y="59816"/>
                </a:lnTo>
                <a:lnTo>
                  <a:pt x="8743" y="60144"/>
                </a:lnTo>
                <a:lnTo>
                  <a:pt x="8680" y="60485"/>
                </a:lnTo>
                <a:lnTo>
                  <a:pt x="8604" y="60827"/>
                </a:lnTo>
                <a:lnTo>
                  <a:pt x="8515" y="61168"/>
                </a:lnTo>
                <a:lnTo>
                  <a:pt x="8402" y="61496"/>
                </a:lnTo>
                <a:lnTo>
                  <a:pt x="8288" y="61850"/>
                </a:lnTo>
                <a:lnTo>
                  <a:pt x="8162" y="62191"/>
                </a:lnTo>
                <a:lnTo>
                  <a:pt x="8023" y="62532"/>
                </a:lnTo>
                <a:lnTo>
                  <a:pt x="7859" y="62873"/>
                </a:lnTo>
                <a:lnTo>
                  <a:pt x="7694" y="63227"/>
                </a:lnTo>
                <a:lnTo>
                  <a:pt x="7517" y="63568"/>
                </a:lnTo>
                <a:lnTo>
                  <a:pt x="7315" y="63909"/>
                </a:lnTo>
                <a:lnTo>
                  <a:pt x="7113" y="64263"/>
                </a:lnTo>
                <a:lnTo>
                  <a:pt x="6823" y="64098"/>
                </a:lnTo>
                <a:lnTo>
                  <a:pt x="6545" y="63922"/>
                </a:lnTo>
                <a:lnTo>
                  <a:pt x="6279" y="63732"/>
                </a:lnTo>
                <a:lnTo>
                  <a:pt x="6027" y="63543"/>
                </a:lnTo>
                <a:lnTo>
                  <a:pt x="5787" y="63340"/>
                </a:lnTo>
                <a:lnTo>
                  <a:pt x="5547" y="63138"/>
                </a:lnTo>
                <a:lnTo>
                  <a:pt x="5332" y="62924"/>
                </a:lnTo>
                <a:lnTo>
                  <a:pt x="5142" y="62684"/>
                </a:lnTo>
                <a:lnTo>
                  <a:pt x="4953" y="62443"/>
                </a:lnTo>
                <a:lnTo>
                  <a:pt x="4789" y="62191"/>
                </a:lnTo>
                <a:lnTo>
                  <a:pt x="4637" y="61926"/>
                </a:lnTo>
                <a:lnTo>
                  <a:pt x="4511" y="61635"/>
                </a:lnTo>
                <a:lnTo>
                  <a:pt x="4397" y="61344"/>
                </a:lnTo>
                <a:lnTo>
                  <a:pt x="4309" y="61029"/>
                </a:lnTo>
                <a:lnTo>
                  <a:pt x="4245" y="60700"/>
                </a:lnTo>
                <a:lnTo>
                  <a:pt x="4195" y="60346"/>
                </a:lnTo>
                <a:lnTo>
                  <a:pt x="4170" y="59942"/>
                </a:lnTo>
                <a:lnTo>
                  <a:pt x="4144" y="59538"/>
                </a:lnTo>
                <a:lnTo>
                  <a:pt x="4157" y="59134"/>
                </a:lnTo>
                <a:lnTo>
                  <a:pt x="4170" y="58742"/>
                </a:lnTo>
                <a:lnTo>
                  <a:pt x="4207" y="58351"/>
                </a:lnTo>
                <a:lnTo>
                  <a:pt x="4271" y="57959"/>
                </a:lnTo>
                <a:lnTo>
                  <a:pt x="4346" y="57580"/>
                </a:lnTo>
                <a:lnTo>
                  <a:pt x="4447" y="57214"/>
                </a:lnTo>
                <a:lnTo>
                  <a:pt x="4561" y="56835"/>
                </a:lnTo>
                <a:lnTo>
                  <a:pt x="4713" y="56481"/>
                </a:lnTo>
                <a:lnTo>
                  <a:pt x="4877" y="56115"/>
                </a:lnTo>
                <a:lnTo>
                  <a:pt x="5067" y="55761"/>
                </a:lnTo>
                <a:lnTo>
                  <a:pt x="5281" y="55420"/>
                </a:lnTo>
                <a:lnTo>
                  <a:pt x="5521" y="55079"/>
                </a:lnTo>
                <a:lnTo>
                  <a:pt x="5787" y="54738"/>
                </a:lnTo>
                <a:lnTo>
                  <a:pt x="6077" y="54409"/>
                </a:lnTo>
                <a:lnTo>
                  <a:pt x="6241" y="57163"/>
                </a:lnTo>
                <a:lnTo>
                  <a:pt x="6330" y="58477"/>
                </a:lnTo>
                <a:lnTo>
                  <a:pt x="6431" y="59765"/>
                </a:lnTo>
                <a:lnTo>
                  <a:pt x="6444" y="59791"/>
                </a:lnTo>
                <a:lnTo>
                  <a:pt x="6481" y="59803"/>
                </a:lnTo>
                <a:lnTo>
                  <a:pt x="6646" y="59829"/>
                </a:lnTo>
                <a:lnTo>
                  <a:pt x="6898" y="59866"/>
                </a:lnTo>
                <a:lnTo>
                  <a:pt x="7202" y="59917"/>
                </a:lnTo>
                <a:lnTo>
                  <a:pt x="7202" y="53815"/>
                </a:lnTo>
                <a:close/>
                <a:moveTo>
                  <a:pt x="30814" y="54119"/>
                </a:moveTo>
                <a:lnTo>
                  <a:pt x="31079" y="54131"/>
                </a:lnTo>
                <a:lnTo>
                  <a:pt x="31344" y="54144"/>
                </a:lnTo>
                <a:lnTo>
                  <a:pt x="26177" y="61420"/>
                </a:lnTo>
                <a:lnTo>
                  <a:pt x="26430" y="61294"/>
                </a:lnTo>
                <a:lnTo>
                  <a:pt x="26670" y="61155"/>
                </a:lnTo>
                <a:lnTo>
                  <a:pt x="26897" y="61016"/>
                </a:lnTo>
                <a:lnTo>
                  <a:pt x="27112" y="60864"/>
                </a:lnTo>
                <a:lnTo>
                  <a:pt x="27327" y="60700"/>
                </a:lnTo>
                <a:lnTo>
                  <a:pt x="27529" y="60536"/>
                </a:lnTo>
                <a:lnTo>
                  <a:pt x="27731" y="60372"/>
                </a:lnTo>
                <a:lnTo>
                  <a:pt x="27921" y="60195"/>
                </a:lnTo>
                <a:lnTo>
                  <a:pt x="28098" y="60005"/>
                </a:lnTo>
                <a:lnTo>
                  <a:pt x="28274" y="59816"/>
                </a:lnTo>
                <a:lnTo>
                  <a:pt x="28616" y="59437"/>
                </a:lnTo>
                <a:lnTo>
                  <a:pt x="28919" y="59020"/>
                </a:lnTo>
                <a:lnTo>
                  <a:pt x="29222" y="58603"/>
                </a:lnTo>
                <a:lnTo>
                  <a:pt x="29513" y="58186"/>
                </a:lnTo>
                <a:lnTo>
                  <a:pt x="29791" y="57744"/>
                </a:lnTo>
                <a:lnTo>
                  <a:pt x="30346" y="56860"/>
                </a:lnTo>
                <a:lnTo>
                  <a:pt x="30624" y="56418"/>
                </a:lnTo>
                <a:lnTo>
                  <a:pt x="30915" y="55988"/>
                </a:lnTo>
                <a:lnTo>
                  <a:pt x="31218" y="55559"/>
                </a:lnTo>
                <a:lnTo>
                  <a:pt x="31534" y="55142"/>
                </a:lnTo>
                <a:lnTo>
                  <a:pt x="31547" y="55584"/>
                </a:lnTo>
                <a:lnTo>
                  <a:pt x="31547" y="56026"/>
                </a:lnTo>
                <a:lnTo>
                  <a:pt x="31521" y="56481"/>
                </a:lnTo>
                <a:lnTo>
                  <a:pt x="31471" y="56923"/>
                </a:lnTo>
                <a:lnTo>
                  <a:pt x="31408" y="57378"/>
                </a:lnTo>
                <a:lnTo>
                  <a:pt x="31307" y="57820"/>
                </a:lnTo>
                <a:lnTo>
                  <a:pt x="31193" y="58275"/>
                </a:lnTo>
                <a:lnTo>
                  <a:pt x="31067" y="58717"/>
                </a:lnTo>
                <a:lnTo>
                  <a:pt x="30915" y="59159"/>
                </a:lnTo>
                <a:lnTo>
                  <a:pt x="30738" y="59589"/>
                </a:lnTo>
                <a:lnTo>
                  <a:pt x="30549" y="60031"/>
                </a:lnTo>
                <a:lnTo>
                  <a:pt x="30334" y="60460"/>
                </a:lnTo>
                <a:lnTo>
                  <a:pt x="30106" y="60877"/>
                </a:lnTo>
                <a:lnTo>
                  <a:pt x="29866" y="61294"/>
                </a:lnTo>
                <a:lnTo>
                  <a:pt x="29601" y="61698"/>
                </a:lnTo>
                <a:lnTo>
                  <a:pt x="29323" y="62102"/>
                </a:lnTo>
                <a:lnTo>
                  <a:pt x="29033" y="62494"/>
                </a:lnTo>
                <a:lnTo>
                  <a:pt x="28729" y="62873"/>
                </a:lnTo>
                <a:lnTo>
                  <a:pt x="28401" y="63252"/>
                </a:lnTo>
                <a:lnTo>
                  <a:pt x="28060" y="63618"/>
                </a:lnTo>
                <a:lnTo>
                  <a:pt x="27706" y="63959"/>
                </a:lnTo>
                <a:lnTo>
                  <a:pt x="27340" y="64300"/>
                </a:lnTo>
                <a:lnTo>
                  <a:pt x="26973" y="64629"/>
                </a:lnTo>
                <a:lnTo>
                  <a:pt x="26582" y="64932"/>
                </a:lnTo>
                <a:lnTo>
                  <a:pt x="26177" y="65235"/>
                </a:lnTo>
                <a:lnTo>
                  <a:pt x="25760" y="65513"/>
                </a:lnTo>
                <a:lnTo>
                  <a:pt x="25331" y="65779"/>
                </a:lnTo>
                <a:lnTo>
                  <a:pt x="24901" y="66031"/>
                </a:lnTo>
                <a:lnTo>
                  <a:pt x="24459" y="66259"/>
                </a:lnTo>
                <a:lnTo>
                  <a:pt x="24004" y="66473"/>
                </a:lnTo>
                <a:lnTo>
                  <a:pt x="23537" y="66675"/>
                </a:lnTo>
                <a:lnTo>
                  <a:pt x="23069" y="66852"/>
                </a:lnTo>
                <a:lnTo>
                  <a:pt x="22981" y="66499"/>
                </a:lnTo>
                <a:lnTo>
                  <a:pt x="22918" y="66157"/>
                </a:lnTo>
                <a:lnTo>
                  <a:pt x="22855" y="65816"/>
                </a:lnTo>
                <a:lnTo>
                  <a:pt x="22804" y="65488"/>
                </a:lnTo>
                <a:lnTo>
                  <a:pt x="22766" y="65160"/>
                </a:lnTo>
                <a:lnTo>
                  <a:pt x="22754" y="64831"/>
                </a:lnTo>
                <a:lnTo>
                  <a:pt x="22741" y="64503"/>
                </a:lnTo>
                <a:lnTo>
                  <a:pt x="22741" y="64187"/>
                </a:lnTo>
                <a:lnTo>
                  <a:pt x="22754" y="63871"/>
                </a:lnTo>
                <a:lnTo>
                  <a:pt x="22766" y="63555"/>
                </a:lnTo>
                <a:lnTo>
                  <a:pt x="22804" y="63239"/>
                </a:lnTo>
                <a:lnTo>
                  <a:pt x="22855" y="62936"/>
                </a:lnTo>
                <a:lnTo>
                  <a:pt x="22905" y="62620"/>
                </a:lnTo>
                <a:lnTo>
                  <a:pt x="22968" y="62330"/>
                </a:lnTo>
                <a:lnTo>
                  <a:pt x="23044" y="62027"/>
                </a:lnTo>
                <a:lnTo>
                  <a:pt x="23120" y="61723"/>
                </a:lnTo>
                <a:lnTo>
                  <a:pt x="23221" y="61433"/>
                </a:lnTo>
                <a:lnTo>
                  <a:pt x="23309" y="61142"/>
                </a:lnTo>
                <a:lnTo>
                  <a:pt x="23423" y="60852"/>
                </a:lnTo>
                <a:lnTo>
                  <a:pt x="23537" y="60561"/>
                </a:lnTo>
                <a:lnTo>
                  <a:pt x="23663" y="60283"/>
                </a:lnTo>
                <a:lnTo>
                  <a:pt x="23802" y="60005"/>
                </a:lnTo>
                <a:lnTo>
                  <a:pt x="24080" y="59437"/>
                </a:lnTo>
                <a:lnTo>
                  <a:pt x="24396" y="58894"/>
                </a:lnTo>
                <a:lnTo>
                  <a:pt x="24737" y="58351"/>
                </a:lnTo>
                <a:lnTo>
                  <a:pt x="25103" y="57807"/>
                </a:lnTo>
                <a:lnTo>
                  <a:pt x="25482" y="57277"/>
                </a:lnTo>
                <a:lnTo>
                  <a:pt x="25735" y="56936"/>
                </a:lnTo>
                <a:lnTo>
                  <a:pt x="26000" y="56607"/>
                </a:lnTo>
                <a:lnTo>
                  <a:pt x="26278" y="56291"/>
                </a:lnTo>
                <a:lnTo>
                  <a:pt x="26569" y="55988"/>
                </a:lnTo>
                <a:lnTo>
                  <a:pt x="26860" y="55698"/>
                </a:lnTo>
                <a:lnTo>
                  <a:pt x="27175" y="55420"/>
                </a:lnTo>
                <a:lnTo>
                  <a:pt x="27491" y="55167"/>
                </a:lnTo>
                <a:lnTo>
                  <a:pt x="27832" y="54940"/>
                </a:lnTo>
                <a:lnTo>
                  <a:pt x="28009" y="54839"/>
                </a:lnTo>
                <a:lnTo>
                  <a:pt x="28199" y="54738"/>
                </a:lnTo>
                <a:lnTo>
                  <a:pt x="28376" y="54637"/>
                </a:lnTo>
                <a:lnTo>
                  <a:pt x="28578" y="54561"/>
                </a:lnTo>
                <a:lnTo>
                  <a:pt x="28767" y="54472"/>
                </a:lnTo>
                <a:lnTo>
                  <a:pt x="28969" y="54409"/>
                </a:lnTo>
                <a:lnTo>
                  <a:pt x="29184" y="54346"/>
                </a:lnTo>
                <a:lnTo>
                  <a:pt x="29399" y="54283"/>
                </a:lnTo>
                <a:lnTo>
                  <a:pt x="29614" y="54232"/>
                </a:lnTo>
                <a:lnTo>
                  <a:pt x="29841" y="54194"/>
                </a:lnTo>
                <a:lnTo>
                  <a:pt x="30081" y="54156"/>
                </a:lnTo>
                <a:lnTo>
                  <a:pt x="30321" y="54144"/>
                </a:lnTo>
                <a:lnTo>
                  <a:pt x="30561" y="54131"/>
                </a:lnTo>
                <a:lnTo>
                  <a:pt x="30814" y="54119"/>
                </a:lnTo>
                <a:close/>
                <a:moveTo>
                  <a:pt x="35488" y="58212"/>
                </a:moveTo>
                <a:lnTo>
                  <a:pt x="35779" y="58237"/>
                </a:lnTo>
                <a:lnTo>
                  <a:pt x="36082" y="58262"/>
                </a:lnTo>
                <a:lnTo>
                  <a:pt x="36373" y="58300"/>
                </a:lnTo>
                <a:lnTo>
                  <a:pt x="36651" y="58351"/>
                </a:lnTo>
                <a:lnTo>
                  <a:pt x="36929" y="58414"/>
                </a:lnTo>
                <a:lnTo>
                  <a:pt x="37206" y="58489"/>
                </a:lnTo>
                <a:lnTo>
                  <a:pt x="37472" y="58565"/>
                </a:lnTo>
                <a:lnTo>
                  <a:pt x="37737" y="58654"/>
                </a:lnTo>
                <a:lnTo>
                  <a:pt x="37990" y="58755"/>
                </a:lnTo>
                <a:lnTo>
                  <a:pt x="38242" y="58868"/>
                </a:lnTo>
                <a:lnTo>
                  <a:pt x="38495" y="58982"/>
                </a:lnTo>
                <a:lnTo>
                  <a:pt x="38723" y="59108"/>
                </a:lnTo>
                <a:lnTo>
                  <a:pt x="38963" y="59235"/>
                </a:lnTo>
                <a:lnTo>
                  <a:pt x="39190" y="59386"/>
                </a:lnTo>
                <a:lnTo>
                  <a:pt x="39417" y="59538"/>
                </a:lnTo>
                <a:lnTo>
                  <a:pt x="39632" y="59690"/>
                </a:lnTo>
                <a:lnTo>
                  <a:pt x="39834" y="59854"/>
                </a:lnTo>
                <a:lnTo>
                  <a:pt x="40036" y="60031"/>
                </a:lnTo>
                <a:lnTo>
                  <a:pt x="40239" y="60208"/>
                </a:lnTo>
                <a:lnTo>
                  <a:pt x="40428" y="60397"/>
                </a:lnTo>
                <a:lnTo>
                  <a:pt x="40618" y="60586"/>
                </a:lnTo>
                <a:lnTo>
                  <a:pt x="40794" y="60789"/>
                </a:lnTo>
                <a:lnTo>
                  <a:pt x="40971" y="60991"/>
                </a:lnTo>
                <a:lnTo>
                  <a:pt x="41136" y="61205"/>
                </a:lnTo>
                <a:lnTo>
                  <a:pt x="41300" y="61420"/>
                </a:lnTo>
                <a:lnTo>
                  <a:pt x="41451" y="61635"/>
                </a:lnTo>
                <a:lnTo>
                  <a:pt x="41603" y="61862"/>
                </a:lnTo>
                <a:lnTo>
                  <a:pt x="41755" y="62102"/>
                </a:lnTo>
                <a:lnTo>
                  <a:pt x="41894" y="62342"/>
                </a:lnTo>
                <a:lnTo>
                  <a:pt x="42020" y="62582"/>
                </a:lnTo>
                <a:lnTo>
                  <a:pt x="42260" y="63075"/>
                </a:lnTo>
                <a:lnTo>
                  <a:pt x="42487" y="63580"/>
                </a:lnTo>
                <a:lnTo>
                  <a:pt x="42677" y="64111"/>
                </a:lnTo>
                <a:lnTo>
                  <a:pt x="42841" y="64642"/>
                </a:lnTo>
                <a:lnTo>
                  <a:pt x="42993" y="65185"/>
                </a:lnTo>
                <a:lnTo>
                  <a:pt x="43106" y="65741"/>
                </a:lnTo>
                <a:lnTo>
                  <a:pt x="43195" y="66309"/>
                </a:lnTo>
                <a:lnTo>
                  <a:pt x="43258" y="66865"/>
                </a:lnTo>
                <a:lnTo>
                  <a:pt x="43296" y="67433"/>
                </a:lnTo>
                <a:lnTo>
                  <a:pt x="43309" y="68002"/>
                </a:lnTo>
                <a:lnTo>
                  <a:pt x="43296" y="68570"/>
                </a:lnTo>
                <a:lnTo>
                  <a:pt x="43258" y="69139"/>
                </a:lnTo>
                <a:lnTo>
                  <a:pt x="43182" y="69695"/>
                </a:lnTo>
                <a:lnTo>
                  <a:pt x="43094" y="70250"/>
                </a:lnTo>
                <a:lnTo>
                  <a:pt x="42967" y="70794"/>
                </a:lnTo>
                <a:lnTo>
                  <a:pt x="42816" y="71324"/>
                </a:lnTo>
                <a:lnTo>
                  <a:pt x="42727" y="71590"/>
                </a:lnTo>
                <a:lnTo>
                  <a:pt x="42639" y="71855"/>
                </a:lnTo>
                <a:lnTo>
                  <a:pt x="42273" y="71665"/>
                </a:lnTo>
                <a:lnTo>
                  <a:pt x="41894" y="71438"/>
                </a:lnTo>
                <a:lnTo>
                  <a:pt x="41527" y="71173"/>
                </a:lnTo>
                <a:lnTo>
                  <a:pt x="41148" y="70882"/>
                </a:lnTo>
                <a:lnTo>
                  <a:pt x="40782" y="70566"/>
                </a:lnTo>
                <a:lnTo>
                  <a:pt x="40415" y="70225"/>
                </a:lnTo>
                <a:lnTo>
                  <a:pt x="40049" y="69859"/>
                </a:lnTo>
                <a:lnTo>
                  <a:pt x="39695" y="69480"/>
                </a:lnTo>
                <a:lnTo>
                  <a:pt x="39329" y="69076"/>
                </a:lnTo>
                <a:lnTo>
                  <a:pt x="38988" y="68646"/>
                </a:lnTo>
                <a:lnTo>
                  <a:pt x="38634" y="68204"/>
                </a:lnTo>
                <a:lnTo>
                  <a:pt x="38306" y="67749"/>
                </a:lnTo>
                <a:lnTo>
                  <a:pt x="37977" y="67282"/>
                </a:lnTo>
                <a:lnTo>
                  <a:pt x="37649" y="66814"/>
                </a:lnTo>
                <a:lnTo>
                  <a:pt x="37345" y="66322"/>
                </a:lnTo>
                <a:lnTo>
                  <a:pt x="37042" y="65842"/>
                </a:lnTo>
                <a:lnTo>
                  <a:pt x="36752" y="65349"/>
                </a:lnTo>
                <a:lnTo>
                  <a:pt x="36474" y="64856"/>
                </a:lnTo>
                <a:lnTo>
                  <a:pt x="36208" y="64351"/>
                </a:lnTo>
                <a:lnTo>
                  <a:pt x="35968" y="63858"/>
                </a:lnTo>
                <a:lnTo>
                  <a:pt x="35728" y="63378"/>
                </a:lnTo>
                <a:lnTo>
                  <a:pt x="35514" y="62898"/>
                </a:lnTo>
                <a:lnTo>
                  <a:pt x="35311" y="62418"/>
                </a:lnTo>
                <a:lnTo>
                  <a:pt x="35135" y="61951"/>
                </a:lnTo>
                <a:lnTo>
                  <a:pt x="34970" y="61496"/>
                </a:lnTo>
                <a:lnTo>
                  <a:pt x="34819" y="61067"/>
                </a:lnTo>
                <a:lnTo>
                  <a:pt x="34692" y="60637"/>
                </a:lnTo>
                <a:lnTo>
                  <a:pt x="34591" y="60233"/>
                </a:lnTo>
                <a:lnTo>
                  <a:pt x="34503" y="59854"/>
                </a:lnTo>
                <a:lnTo>
                  <a:pt x="34440" y="59487"/>
                </a:lnTo>
                <a:lnTo>
                  <a:pt x="34414" y="59146"/>
                </a:lnTo>
                <a:lnTo>
                  <a:pt x="34402" y="58843"/>
                </a:lnTo>
                <a:lnTo>
                  <a:pt x="34642" y="58957"/>
                </a:lnTo>
                <a:lnTo>
                  <a:pt x="34895" y="59083"/>
                </a:lnTo>
                <a:lnTo>
                  <a:pt x="35135" y="59222"/>
                </a:lnTo>
                <a:lnTo>
                  <a:pt x="35375" y="59386"/>
                </a:lnTo>
                <a:lnTo>
                  <a:pt x="35615" y="59551"/>
                </a:lnTo>
                <a:lnTo>
                  <a:pt x="35855" y="59727"/>
                </a:lnTo>
                <a:lnTo>
                  <a:pt x="36095" y="59930"/>
                </a:lnTo>
                <a:lnTo>
                  <a:pt x="36322" y="60132"/>
                </a:lnTo>
                <a:lnTo>
                  <a:pt x="36562" y="60346"/>
                </a:lnTo>
                <a:lnTo>
                  <a:pt x="36790" y="60586"/>
                </a:lnTo>
                <a:lnTo>
                  <a:pt x="37017" y="60827"/>
                </a:lnTo>
                <a:lnTo>
                  <a:pt x="37232" y="61079"/>
                </a:lnTo>
                <a:lnTo>
                  <a:pt x="37459" y="61344"/>
                </a:lnTo>
                <a:lnTo>
                  <a:pt x="37674" y="61622"/>
                </a:lnTo>
                <a:lnTo>
                  <a:pt x="37889" y="61913"/>
                </a:lnTo>
                <a:lnTo>
                  <a:pt x="38103" y="62216"/>
                </a:lnTo>
                <a:lnTo>
                  <a:pt x="38318" y="62532"/>
                </a:lnTo>
                <a:lnTo>
                  <a:pt x="38520" y="62860"/>
                </a:lnTo>
                <a:lnTo>
                  <a:pt x="38723" y="63189"/>
                </a:lnTo>
                <a:lnTo>
                  <a:pt x="38925" y="63543"/>
                </a:lnTo>
                <a:lnTo>
                  <a:pt x="39127" y="63896"/>
                </a:lnTo>
                <a:lnTo>
                  <a:pt x="39316" y="64263"/>
                </a:lnTo>
                <a:lnTo>
                  <a:pt x="39695" y="65021"/>
                </a:lnTo>
                <a:lnTo>
                  <a:pt x="40049" y="65829"/>
                </a:lnTo>
                <a:lnTo>
                  <a:pt x="40403" y="66663"/>
                </a:lnTo>
                <a:lnTo>
                  <a:pt x="40731" y="67547"/>
                </a:lnTo>
                <a:lnTo>
                  <a:pt x="41060" y="68469"/>
                </a:lnTo>
                <a:lnTo>
                  <a:pt x="41085" y="68078"/>
                </a:lnTo>
                <a:lnTo>
                  <a:pt x="41098" y="67686"/>
                </a:lnTo>
                <a:lnTo>
                  <a:pt x="41072" y="67307"/>
                </a:lnTo>
                <a:lnTo>
                  <a:pt x="41034" y="66941"/>
                </a:lnTo>
                <a:lnTo>
                  <a:pt x="40971" y="66574"/>
                </a:lnTo>
                <a:lnTo>
                  <a:pt x="40895" y="66208"/>
                </a:lnTo>
                <a:lnTo>
                  <a:pt x="40794" y="65854"/>
                </a:lnTo>
                <a:lnTo>
                  <a:pt x="40681" y="65513"/>
                </a:lnTo>
                <a:lnTo>
                  <a:pt x="40554" y="65172"/>
                </a:lnTo>
                <a:lnTo>
                  <a:pt x="40403" y="64831"/>
                </a:lnTo>
                <a:lnTo>
                  <a:pt x="40239" y="64503"/>
                </a:lnTo>
                <a:lnTo>
                  <a:pt x="40062" y="64174"/>
                </a:lnTo>
                <a:lnTo>
                  <a:pt x="39872" y="63846"/>
                </a:lnTo>
                <a:lnTo>
                  <a:pt x="39683" y="63530"/>
                </a:lnTo>
                <a:lnTo>
                  <a:pt x="39468" y="63214"/>
                </a:lnTo>
                <a:lnTo>
                  <a:pt x="39253" y="62898"/>
                </a:lnTo>
                <a:lnTo>
                  <a:pt x="38798" y="62279"/>
                </a:lnTo>
                <a:lnTo>
                  <a:pt x="38331" y="61686"/>
                </a:lnTo>
                <a:lnTo>
                  <a:pt x="37863" y="61092"/>
                </a:lnTo>
                <a:lnTo>
                  <a:pt x="37383" y="60498"/>
                </a:lnTo>
                <a:lnTo>
                  <a:pt x="36423" y="59348"/>
                </a:lnTo>
                <a:lnTo>
                  <a:pt x="35488" y="58212"/>
                </a:lnTo>
                <a:close/>
                <a:moveTo>
                  <a:pt x="33934" y="69682"/>
                </a:moveTo>
                <a:lnTo>
                  <a:pt x="32191" y="77375"/>
                </a:lnTo>
                <a:lnTo>
                  <a:pt x="32380" y="77363"/>
                </a:lnTo>
                <a:lnTo>
                  <a:pt x="32469" y="77350"/>
                </a:lnTo>
                <a:lnTo>
                  <a:pt x="32545" y="77312"/>
                </a:lnTo>
                <a:lnTo>
                  <a:pt x="32633" y="77287"/>
                </a:lnTo>
                <a:lnTo>
                  <a:pt x="32709" y="77236"/>
                </a:lnTo>
                <a:lnTo>
                  <a:pt x="32785" y="77186"/>
                </a:lnTo>
                <a:lnTo>
                  <a:pt x="32861" y="77123"/>
                </a:lnTo>
                <a:lnTo>
                  <a:pt x="32936" y="77047"/>
                </a:lnTo>
                <a:lnTo>
                  <a:pt x="32999" y="76958"/>
                </a:lnTo>
                <a:lnTo>
                  <a:pt x="33075" y="76857"/>
                </a:lnTo>
                <a:lnTo>
                  <a:pt x="33138" y="76744"/>
                </a:lnTo>
                <a:lnTo>
                  <a:pt x="33277" y="76466"/>
                </a:lnTo>
                <a:lnTo>
                  <a:pt x="33404" y="76112"/>
                </a:lnTo>
                <a:lnTo>
                  <a:pt x="33543" y="75695"/>
                </a:lnTo>
                <a:lnTo>
                  <a:pt x="33682" y="75190"/>
                </a:lnTo>
                <a:lnTo>
                  <a:pt x="33821" y="74596"/>
                </a:lnTo>
                <a:lnTo>
                  <a:pt x="33972" y="73914"/>
                </a:lnTo>
                <a:lnTo>
                  <a:pt x="34136" y="73118"/>
                </a:lnTo>
                <a:lnTo>
                  <a:pt x="34313" y="72209"/>
                </a:lnTo>
                <a:lnTo>
                  <a:pt x="34705" y="70048"/>
                </a:lnTo>
                <a:lnTo>
                  <a:pt x="34895" y="70263"/>
                </a:lnTo>
                <a:lnTo>
                  <a:pt x="35071" y="70478"/>
                </a:lnTo>
                <a:lnTo>
                  <a:pt x="35236" y="70705"/>
                </a:lnTo>
                <a:lnTo>
                  <a:pt x="35387" y="70920"/>
                </a:lnTo>
                <a:lnTo>
                  <a:pt x="35526" y="71147"/>
                </a:lnTo>
                <a:lnTo>
                  <a:pt x="35640" y="71375"/>
                </a:lnTo>
                <a:lnTo>
                  <a:pt x="35766" y="71602"/>
                </a:lnTo>
                <a:lnTo>
                  <a:pt x="35867" y="71830"/>
                </a:lnTo>
                <a:lnTo>
                  <a:pt x="35956" y="72057"/>
                </a:lnTo>
                <a:lnTo>
                  <a:pt x="36032" y="72284"/>
                </a:lnTo>
                <a:lnTo>
                  <a:pt x="36107" y="72512"/>
                </a:lnTo>
                <a:lnTo>
                  <a:pt x="36171" y="72739"/>
                </a:lnTo>
                <a:lnTo>
                  <a:pt x="36221" y="72979"/>
                </a:lnTo>
                <a:lnTo>
                  <a:pt x="36259" y="73206"/>
                </a:lnTo>
                <a:lnTo>
                  <a:pt x="36284" y="73447"/>
                </a:lnTo>
                <a:lnTo>
                  <a:pt x="36309" y="73674"/>
                </a:lnTo>
                <a:lnTo>
                  <a:pt x="36322" y="73914"/>
                </a:lnTo>
                <a:lnTo>
                  <a:pt x="36322" y="74154"/>
                </a:lnTo>
                <a:lnTo>
                  <a:pt x="36322" y="74381"/>
                </a:lnTo>
                <a:lnTo>
                  <a:pt x="36309" y="74621"/>
                </a:lnTo>
                <a:lnTo>
                  <a:pt x="36272" y="75101"/>
                </a:lnTo>
                <a:lnTo>
                  <a:pt x="36196" y="75581"/>
                </a:lnTo>
                <a:lnTo>
                  <a:pt x="36107" y="76049"/>
                </a:lnTo>
                <a:lnTo>
                  <a:pt x="35994" y="76529"/>
                </a:lnTo>
                <a:lnTo>
                  <a:pt x="35855" y="77009"/>
                </a:lnTo>
                <a:lnTo>
                  <a:pt x="35703" y="77476"/>
                </a:lnTo>
                <a:lnTo>
                  <a:pt x="35564" y="77868"/>
                </a:lnTo>
                <a:lnTo>
                  <a:pt x="35412" y="78234"/>
                </a:lnTo>
                <a:lnTo>
                  <a:pt x="35261" y="78601"/>
                </a:lnTo>
                <a:lnTo>
                  <a:pt x="35109" y="78967"/>
                </a:lnTo>
                <a:lnTo>
                  <a:pt x="34932" y="79321"/>
                </a:lnTo>
                <a:lnTo>
                  <a:pt x="34768" y="79662"/>
                </a:lnTo>
                <a:lnTo>
                  <a:pt x="34579" y="80003"/>
                </a:lnTo>
                <a:lnTo>
                  <a:pt x="34389" y="80331"/>
                </a:lnTo>
                <a:lnTo>
                  <a:pt x="34187" y="80660"/>
                </a:lnTo>
                <a:lnTo>
                  <a:pt x="33985" y="80976"/>
                </a:lnTo>
                <a:lnTo>
                  <a:pt x="33770" y="81279"/>
                </a:lnTo>
                <a:lnTo>
                  <a:pt x="33543" y="81582"/>
                </a:lnTo>
                <a:lnTo>
                  <a:pt x="33315" y="81885"/>
                </a:lnTo>
                <a:lnTo>
                  <a:pt x="33075" y="82176"/>
                </a:lnTo>
                <a:lnTo>
                  <a:pt x="32823" y="82454"/>
                </a:lnTo>
                <a:lnTo>
                  <a:pt x="32570" y="82731"/>
                </a:lnTo>
                <a:lnTo>
                  <a:pt x="32305" y="82997"/>
                </a:lnTo>
                <a:lnTo>
                  <a:pt x="32039" y="83249"/>
                </a:lnTo>
                <a:lnTo>
                  <a:pt x="31761" y="83502"/>
                </a:lnTo>
                <a:lnTo>
                  <a:pt x="31471" y="83755"/>
                </a:lnTo>
                <a:lnTo>
                  <a:pt x="31180" y="83982"/>
                </a:lnTo>
                <a:lnTo>
                  <a:pt x="30877" y="84222"/>
                </a:lnTo>
                <a:lnTo>
                  <a:pt x="30574" y="84437"/>
                </a:lnTo>
                <a:lnTo>
                  <a:pt x="30258" y="84652"/>
                </a:lnTo>
                <a:lnTo>
                  <a:pt x="29929" y="84866"/>
                </a:lnTo>
                <a:lnTo>
                  <a:pt x="29601" y="85069"/>
                </a:lnTo>
                <a:lnTo>
                  <a:pt x="29260" y="85258"/>
                </a:lnTo>
                <a:lnTo>
                  <a:pt x="28919" y="85447"/>
                </a:lnTo>
                <a:lnTo>
                  <a:pt x="28565" y="85624"/>
                </a:lnTo>
                <a:lnTo>
                  <a:pt x="28199" y="85801"/>
                </a:lnTo>
                <a:lnTo>
                  <a:pt x="27832" y="85965"/>
                </a:lnTo>
                <a:lnTo>
                  <a:pt x="27453" y="86117"/>
                </a:lnTo>
                <a:lnTo>
                  <a:pt x="27340" y="85915"/>
                </a:lnTo>
                <a:lnTo>
                  <a:pt x="27239" y="85688"/>
                </a:lnTo>
                <a:lnTo>
                  <a:pt x="27150" y="85460"/>
                </a:lnTo>
                <a:lnTo>
                  <a:pt x="27074" y="85233"/>
                </a:lnTo>
                <a:lnTo>
                  <a:pt x="26998" y="84980"/>
                </a:lnTo>
                <a:lnTo>
                  <a:pt x="26935" y="84727"/>
                </a:lnTo>
                <a:lnTo>
                  <a:pt x="26885" y="84475"/>
                </a:lnTo>
                <a:lnTo>
                  <a:pt x="26847" y="84197"/>
                </a:lnTo>
                <a:lnTo>
                  <a:pt x="26809" y="83932"/>
                </a:lnTo>
                <a:lnTo>
                  <a:pt x="26784" y="83641"/>
                </a:lnTo>
                <a:lnTo>
                  <a:pt x="26758" y="83363"/>
                </a:lnTo>
                <a:lnTo>
                  <a:pt x="26746" y="83073"/>
                </a:lnTo>
                <a:lnTo>
                  <a:pt x="26746" y="82769"/>
                </a:lnTo>
                <a:lnTo>
                  <a:pt x="26746" y="82466"/>
                </a:lnTo>
                <a:lnTo>
                  <a:pt x="26784" y="81847"/>
                </a:lnTo>
                <a:lnTo>
                  <a:pt x="26847" y="81216"/>
                </a:lnTo>
                <a:lnTo>
                  <a:pt x="26935" y="80571"/>
                </a:lnTo>
                <a:lnTo>
                  <a:pt x="27062" y="79914"/>
                </a:lnTo>
                <a:lnTo>
                  <a:pt x="27201" y="79257"/>
                </a:lnTo>
                <a:lnTo>
                  <a:pt x="27378" y="78588"/>
                </a:lnTo>
                <a:lnTo>
                  <a:pt x="27567" y="77931"/>
                </a:lnTo>
                <a:lnTo>
                  <a:pt x="27794" y="77274"/>
                </a:lnTo>
                <a:lnTo>
                  <a:pt x="28034" y="76617"/>
                </a:lnTo>
                <a:lnTo>
                  <a:pt x="28300" y="75973"/>
                </a:lnTo>
                <a:lnTo>
                  <a:pt x="28578" y="75354"/>
                </a:lnTo>
                <a:lnTo>
                  <a:pt x="28881" y="74735"/>
                </a:lnTo>
                <a:lnTo>
                  <a:pt x="29197" y="74141"/>
                </a:lnTo>
                <a:lnTo>
                  <a:pt x="29525" y="73573"/>
                </a:lnTo>
                <a:lnTo>
                  <a:pt x="29879" y="73030"/>
                </a:lnTo>
                <a:lnTo>
                  <a:pt x="30233" y="72512"/>
                </a:lnTo>
                <a:lnTo>
                  <a:pt x="30422" y="72272"/>
                </a:lnTo>
                <a:lnTo>
                  <a:pt x="30612" y="72032"/>
                </a:lnTo>
                <a:lnTo>
                  <a:pt x="30801" y="71804"/>
                </a:lnTo>
                <a:lnTo>
                  <a:pt x="31003" y="71577"/>
                </a:lnTo>
                <a:lnTo>
                  <a:pt x="31193" y="71375"/>
                </a:lnTo>
                <a:lnTo>
                  <a:pt x="31395" y="71173"/>
                </a:lnTo>
                <a:lnTo>
                  <a:pt x="31597" y="70983"/>
                </a:lnTo>
                <a:lnTo>
                  <a:pt x="31799" y="70806"/>
                </a:lnTo>
                <a:lnTo>
                  <a:pt x="32014" y="70629"/>
                </a:lnTo>
                <a:lnTo>
                  <a:pt x="32216" y="70478"/>
                </a:lnTo>
                <a:lnTo>
                  <a:pt x="32431" y="70339"/>
                </a:lnTo>
                <a:lnTo>
                  <a:pt x="32646" y="70200"/>
                </a:lnTo>
                <a:lnTo>
                  <a:pt x="32848" y="70086"/>
                </a:lnTo>
                <a:lnTo>
                  <a:pt x="33063" y="69973"/>
                </a:lnTo>
                <a:lnTo>
                  <a:pt x="33277" y="69884"/>
                </a:lnTo>
                <a:lnTo>
                  <a:pt x="33505" y="69808"/>
                </a:lnTo>
                <a:lnTo>
                  <a:pt x="33720" y="69733"/>
                </a:lnTo>
                <a:lnTo>
                  <a:pt x="33934" y="69682"/>
                </a:lnTo>
                <a:close/>
                <a:moveTo>
                  <a:pt x="19873" y="0"/>
                </a:moveTo>
                <a:lnTo>
                  <a:pt x="19759" y="139"/>
                </a:lnTo>
                <a:lnTo>
                  <a:pt x="19671" y="278"/>
                </a:lnTo>
                <a:lnTo>
                  <a:pt x="19583" y="417"/>
                </a:lnTo>
                <a:lnTo>
                  <a:pt x="19494" y="569"/>
                </a:lnTo>
                <a:lnTo>
                  <a:pt x="19431" y="720"/>
                </a:lnTo>
                <a:lnTo>
                  <a:pt x="19368" y="872"/>
                </a:lnTo>
                <a:lnTo>
                  <a:pt x="19330" y="1024"/>
                </a:lnTo>
                <a:lnTo>
                  <a:pt x="19292" y="1188"/>
                </a:lnTo>
                <a:lnTo>
                  <a:pt x="18964" y="2944"/>
                </a:lnTo>
                <a:lnTo>
                  <a:pt x="18622" y="4700"/>
                </a:lnTo>
                <a:lnTo>
                  <a:pt x="18471" y="5584"/>
                </a:lnTo>
                <a:lnTo>
                  <a:pt x="18332" y="6456"/>
                </a:lnTo>
                <a:lnTo>
                  <a:pt x="18205" y="7340"/>
                </a:lnTo>
                <a:lnTo>
                  <a:pt x="18104" y="8224"/>
                </a:lnTo>
                <a:lnTo>
                  <a:pt x="17965" y="9715"/>
                </a:lnTo>
                <a:lnTo>
                  <a:pt x="17839" y="11206"/>
                </a:lnTo>
                <a:lnTo>
                  <a:pt x="17738" y="12696"/>
                </a:lnTo>
                <a:lnTo>
                  <a:pt x="17624" y="14174"/>
                </a:lnTo>
                <a:lnTo>
                  <a:pt x="17536" y="15665"/>
                </a:lnTo>
                <a:lnTo>
                  <a:pt x="17447" y="17156"/>
                </a:lnTo>
                <a:lnTo>
                  <a:pt x="17296" y="20149"/>
                </a:lnTo>
                <a:lnTo>
                  <a:pt x="17283" y="20604"/>
                </a:lnTo>
                <a:lnTo>
                  <a:pt x="17271" y="21059"/>
                </a:lnTo>
                <a:lnTo>
                  <a:pt x="17258" y="21969"/>
                </a:lnTo>
                <a:lnTo>
                  <a:pt x="17271" y="22891"/>
                </a:lnTo>
                <a:lnTo>
                  <a:pt x="17283" y="23800"/>
                </a:lnTo>
                <a:lnTo>
                  <a:pt x="17296" y="24722"/>
                </a:lnTo>
                <a:lnTo>
                  <a:pt x="17296" y="25632"/>
                </a:lnTo>
                <a:lnTo>
                  <a:pt x="17258" y="26554"/>
                </a:lnTo>
                <a:lnTo>
                  <a:pt x="17233" y="27009"/>
                </a:lnTo>
                <a:lnTo>
                  <a:pt x="17207" y="27464"/>
                </a:lnTo>
                <a:lnTo>
                  <a:pt x="17132" y="28095"/>
                </a:lnTo>
                <a:lnTo>
                  <a:pt x="17043" y="28727"/>
                </a:lnTo>
                <a:lnTo>
                  <a:pt x="16917" y="29371"/>
                </a:lnTo>
                <a:lnTo>
                  <a:pt x="16854" y="29687"/>
                </a:lnTo>
                <a:lnTo>
                  <a:pt x="16778" y="30003"/>
                </a:lnTo>
                <a:lnTo>
                  <a:pt x="16689" y="30319"/>
                </a:lnTo>
                <a:lnTo>
                  <a:pt x="16588" y="30622"/>
                </a:lnTo>
                <a:lnTo>
                  <a:pt x="16487" y="30925"/>
                </a:lnTo>
                <a:lnTo>
                  <a:pt x="16386" y="31228"/>
                </a:lnTo>
                <a:lnTo>
                  <a:pt x="16260" y="31519"/>
                </a:lnTo>
                <a:lnTo>
                  <a:pt x="16134" y="31822"/>
                </a:lnTo>
                <a:lnTo>
                  <a:pt x="16007" y="32100"/>
                </a:lnTo>
                <a:lnTo>
                  <a:pt x="15856" y="32378"/>
                </a:lnTo>
                <a:lnTo>
                  <a:pt x="15830" y="32428"/>
                </a:lnTo>
                <a:lnTo>
                  <a:pt x="15792" y="32466"/>
                </a:lnTo>
                <a:lnTo>
                  <a:pt x="15742" y="32504"/>
                </a:lnTo>
                <a:lnTo>
                  <a:pt x="15691" y="32529"/>
                </a:lnTo>
                <a:lnTo>
                  <a:pt x="15565" y="32593"/>
                </a:lnTo>
                <a:lnTo>
                  <a:pt x="15401" y="32630"/>
                </a:lnTo>
                <a:lnTo>
                  <a:pt x="15237" y="32656"/>
                </a:lnTo>
                <a:lnTo>
                  <a:pt x="15034" y="32681"/>
                </a:lnTo>
                <a:lnTo>
                  <a:pt x="14820" y="32694"/>
                </a:lnTo>
                <a:lnTo>
                  <a:pt x="14605" y="32694"/>
                </a:lnTo>
                <a:lnTo>
                  <a:pt x="14125" y="32681"/>
                </a:lnTo>
                <a:lnTo>
                  <a:pt x="13645" y="32668"/>
                </a:lnTo>
                <a:lnTo>
                  <a:pt x="12950" y="32668"/>
                </a:lnTo>
                <a:lnTo>
                  <a:pt x="12735" y="32681"/>
                </a:lnTo>
                <a:lnTo>
                  <a:pt x="12533" y="32706"/>
                </a:lnTo>
                <a:lnTo>
                  <a:pt x="12331" y="32732"/>
                </a:lnTo>
                <a:lnTo>
                  <a:pt x="12116" y="32769"/>
                </a:lnTo>
                <a:lnTo>
                  <a:pt x="11914" y="32820"/>
                </a:lnTo>
                <a:lnTo>
                  <a:pt x="11699" y="32883"/>
                </a:lnTo>
                <a:lnTo>
                  <a:pt x="11484" y="32946"/>
                </a:lnTo>
                <a:lnTo>
                  <a:pt x="11270" y="33022"/>
                </a:lnTo>
                <a:lnTo>
                  <a:pt x="11042" y="33111"/>
                </a:lnTo>
                <a:lnTo>
                  <a:pt x="10613" y="33313"/>
                </a:lnTo>
                <a:lnTo>
                  <a:pt x="10183" y="33527"/>
                </a:lnTo>
                <a:lnTo>
                  <a:pt x="9766" y="33780"/>
                </a:lnTo>
                <a:lnTo>
                  <a:pt x="9362" y="34058"/>
                </a:lnTo>
                <a:lnTo>
                  <a:pt x="8983" y="34349"/>
                </a:lnTo>
                <a:lnTo>
                  <a:pt x="8617" y="34652"/>
                </a:lnTo>
                <a:lnTo>
                  <a:pt x="8288" y="34968"/>
                </a:lnTo>
                <a:lnTo>
                  <a:pt x="8124" y="35132"/>
                </a:lnTo>
                <a:lnTo>
                  <a:pt x="7985" y="35296"/>
                </a:lnTo>
                <a:lnTo>
                  <a:pt x="7833" y="35473"/>
                </a:lnTo>
                <a:lnTo>
                  <a:pt x="7707" y="35637"/>
                </a:lnTo>
                <a:lnTo>
                  <a:pt x="7593" y="35814"/>
                </a:lnTo>
                <a:lnTo>
                  <a:pt x="7480" y="35991"/>
                </a:lnTo>
                <a:lnTo>
                  <a:pt x="7378" y="36155"/>
                </a:lnTo>
                <a:lnTo>
                  <a:pt x="7290" y="36332"/>
                </a:lnTo>
                <a:lnTo>
                  <a:pt x="7214" y="36496"/>
                </a:lnTo>
                <a:lnTo>
                  <a:pt x="7164" y="36673"/>
                </a:lnTo>
                <a:lnTo>
                  <a:pt x="7378" y="36774"/>
                </a:lnTo>
                <a:lnTo>
                  <a:pt x="7593" y="36875"/>
                </a:lnTo>
                <a:lnTo>
                  <a:pt x="7808" y="36951"/>
                </a:lnTo>
                <a:lnTo>
                  <a:pt x="8023" y="37027"/>
                </a:lnTo>
                <a:lnTo>
                  <a:pt x="8238" y="37090"/>
                </a:lnTo>
                <a:lnTo>
                  <a:pt x="8452" y="37140"/>
                </a:lnTo>
                <a:lnTo>
                  <a:pt x="8667" y="37178"/>
                </a:lnTo>
                <a:lnTo>
                  <a:pt x="8882" y="37216"/>
                </a:lnTo>
                <a:lnTo>
                  <a:pt x="9097" y="37241"/>
                </a:lnTo>
                <a:lnTo>
                  <a:pt x="9311" y="37254"/>
                </a:lnTo>
                <a:lnTo>
                  <a:pt x="9526" y="37267"/>
                </a:lnTo>
                <a:lnTo>
                  <a:pt x="9728" y="37267"/>
                </a:lnTo>
                <a:lnTo>
                  <a:pt x="10158" y="37241"/>
                </a:lnTo>
                <a:lnTo>
                  <a:pt x="10587" y="37191"/>
                </a:lnTo>
                <a:lnTo>
                  <a:pt x="11017" y="37128"/>
                </a:lnTo>
                <a:lnTo>
                  <a:pt x="11447" y="37027"/>
                </a:lnTo>
                <a:lnTo>
                  <a:pt x="11876" y="36913"/>
                </a:lnTo>
                <a:lnTo>
                  <a:pt x="12318" y="36774"/>
                </a:lnTo>
                <a:lnTo>
                  <a:pt x="12748" y="36635"/>
                </a:lnTo>
                <a:lnTo>
                  <a:pt x="13190" y="36471"/>
                </a:lnTo>
                <a:lnTo>
                  <a:pt x="14087" y="36117"/>
                </a:lnTo>
                <a:lnTo>
                  <a:pt x="9577" y="43747"/>
                </a:lnTo>
                <a:lnTo>
                  <a:pt x="9286" y="43545"/>
                </a:lnTo>
                <a:lnTo>
                  <a:pt x="8996" y="43356"/>
                </a:lnTo>
                <a:lnTo>
                  <a:pt x="8705" y="43191"/>
                </a:lnTo>
                <a:lnTo>
                  <a:pt x="8414" y="43027"/>
                </a:lnTo>
                <a:lnTo>
                  <a:pt x="8124" y="42888"/>
                </a:lnTo>
                <a:lnTo>
                  <a:pt x="7821" y="42774"/>
                </a:lnTo>
                <a:lnTo>
                  <a:pt x="7530" y="42661"/>
                </a:lnTo>
                <a:lnTo>
                  <a:pt x="7240" y="42560"/>
                </a:lnTo>
                <a:lnTo>
                  <a:pt x="6936" y="42484"/>
                </a:lnTo>
                <a:lnTo>
                  <a:pt x="6646" y="42408"/>
                </a:lnTo>
                <a:lnTo>
                  <a:pt x="6355" y="42358"/>
                </a:lnTo>
                <a:lnTo>
                  <a:pt x="6052" y="42320"/>
                </a:lnTo>
                <a:lnTo>
                  <a:pt x="5761" y="42282"/>
                </a:lnTo>
                <a:lnTo>
                  <a:pt x="5458" y="42269"/>
                </a:lnTo>
                <a:lnTo>
                  <a:pt x="5168" y="42257"/>
                </a:lnTo>
                <a:lnTo>
                  <a:pt x="4864" y="42257"/>
                </a:lnTo>
                <a:lnTo>
                  <a:pt x="4561" y="42269"/>
                </a:lnTo>
                <a:lnTo>
                  <a:pt x="4271" y="42294"/>
                </a:lnTo>
                <a:lnTo>
                  <a:pt x="3967" y="42320"/>
                </a:lnTo>
                <a:lnTo>
                  <a:pt x="3664" y="42358"/>
                </a:lnTo>
                <a:lnTo>
                  <a:pt x="3361" y="42408"/>
                </a:lnTo>
                <a:lnTo>
                  <a:pt x="3058" y="42471"/>
                </a:lnTo>
                <a:lnTo>
                  <a:pt x="2451" y="42610"/>
                </a:lnTo>
                <a:lnTo>
                  <a:pt x="1845" y="42774"/>
                </a:lnTo>
                <a:lnTo>
                  <a:pt x="1239" y="42964"/>
                </a:lnTo>
                <a:lnTo>
                  <a:pt x="619" y="43166"/>
                </a:lnTo>
                <a:lnTo>
                  <a:pt x="0" y="43393"/>
                </a:lnTo>
                <a:lnTo>
                  <a:pt x="139" y="43747"/>
                </a:lnTo>
                <a:lnTo>
                  <a:pt x="291" y="44063"/>
                </a:lnTo>
                <a:lnTo>
                  <a:pt x="455" y="44366"/>
                </a:lnTo>
                <a:lnTo>
                  <a:pt x="645" y="44657"/>
                </a:lnTo>
                <a:lnTo>
                  <a:pt x="834" y="44909"/>
                </a:lnTo>
                <a:lnTo>
                  <a:pt x="1036" y="45149"/>
                </a:lnTo>
                <a:lnTo>
                  <a:pt x="1251" y="45364"/>
                </a:lnTo>
                <a:lnTo>
                  <a:pt x="1479" y="45566"/>
                </a:lnTo>
                <a:lnTo>
                  <a:pt x="1706" y="45743"/>
                </a:lnTo>
                <a:lnTo>
                  <a:pt x="1959" y="45907"/>
                </a:lnTo>
                <a:lnTo>
                  <a:pt x="2211" y="46046"/>
                </a:lnTo>
                <a:lnTo>
                  <a:pt x="2477" y="46173"/>
                </a:lnTo>
                <a:lnTo>
                  <a:pt x="2742" y="46274"/>
                </a:lnTo>
                <a:lnTo>
                  <a:pt x="3033" y="46362"/>
                </a:lnTo>
                <a:lnTo>
                  <a:pt x="3310" y="46425"/>
                </a:lnTo>
                <a:lnTo>
                  <a:pt x="3614" y="46476"/>
                </a:lnTo>
                <a:lnTo>
                  <a:pt x="3904" y="46514"/>
                </a:lnTo>
                <a:lnTo>
                  <a:pt x="4195" y="46539"/>
                </a:lnTo>
                <a:lnTo>
                  <a:pt x="4485" y="46552"/>
                </a:lnTo>
                <a:lnTo>
                  <a:pt x="4776" y="46564"/>
                </a:lnTo>
                <a:lnTo>
                  <a:pt x="5357" y="46564"/>
                </a:lnTo>
                <a:lnTo>
                  <a:pt x="5938" y="46539"/>
                </a:lnTo>
                <a:lnTo>
                  <a:pt x="7101" y="46451"/>
                </a:lnTo>
                <a:lnTo>
                  <a:pt x="7669" y="46413"/>
                </a:lnTo>
                <a:lnTo>
                  <a:pt x="8212" y="46387"/>
                </a:lnTo>
                <a:lnTo>
                  <a:pt x="7884" y="47575"/>
                </a:lnTo>
                <a:lnTo>
                  <a:pt x="7530" y="48838"/>
                </a:lnTo>
                <a:lnTo>
                  <a:pt x="7138" y="50139"/>
                </a:lnTo>
                <a:lnTo>
                  <a:pt x="6936" y="50796"/>
                </a:lnTo>
                <a:lnTo>
                  <a:pt x="6722" y="51453"/>
                </a:lnTo>
                <a:lnTo>
                  <a:pt x="6595" y="51794"/>
                </a:lnTo>
                <a:lnTo>
                  <a:pt x="6444" y="52123"/>
                </a:lnTo>
                <a:lnTo>
                  <a:pt x="6279" y="52451"/>
                </a:lnTo>
                <a:lnTo>
                  <a:pt x="6115" y="52767"/>
                </a:lnTo>
                <a:lnTo>
                  <a:pt x="5749" y="53411"/>
                </a:lnTo>
                <a:lnTo>
                  <a:pt x="5395" y="54043"/>
                </a:lnTo>
                <a:lnTo>
                  <a:pt x="5155" y="54485"/>
                </a:lnTo>
                <a:lnTo>
                  <a:pt x="4902" y="54914"/>
                </a:lnTo>
                <a:lnTo>
                  <a:pt x="4397" y="55773"/>
                </a:lnTo>
                <a:lnTo>
                  <a:pt x="4144" y="56216"/>
                </a:lnTo>
                <a:lnTo>
                  <a:pt x="3917" y="56658"/>
                </a:lnTo>
                <a:lnTo>
                  <a:pt x="3816" y="56873"/>
                </a:lnTo>
                <a:lnTo>
                  <a:pt x="3727" y="57100"/>
                </a:lnTo>
                <a:lnTo>
                  <a:pt x="3639" y="57327"/>
                </a:lnTo>
                <a:lnTo>
                  <a:pt x="3563" y="57567"/>
                </a:lnTo>
                <a:lnTo>
                  <a:pt x="3475" y="57845"/>
                </a:lnTo>
                <a:lnTo>
                  <a:pt x="3412" y="58123"/>
                </a:lnTo>
                <a:lnTo>
                  <a:pt x="3348" y="58414"/>
                </a:lnTo>
                <a:lnTo>
                  <a:pt x="3310" y="58692"/>
                </a:lnTo>
                <a:lnTo>
                  <a:pt x="3285" y="58970"/>
                </a:lnTo>
                <a:lnTo>
                  <a:pt x="3260" y="59247"/>
                </a:lnTo>
                <a:lnTo>
                  <a:pt x="3260" y="59525"/>
                </a:lnTo>
                <a:lnTo>
                  <a:pt x="3260" y="59803"/>
                </a:lnTo>
                <a:lnTo>
                  <a:pt x="3285" y="60069"/>
                </a:lnTo>
                <a:lnTo>
                  <a:pt x="3310" y="60346"/>
                </a:lnTo>
                <a:lnTo>
                  <a:pt x="3348" y="60612"/>
                </a:lnTo>
                <a:lnTo>
                  <a:pt x="3399" y="60877"/>
                </a:lnTo>
                <a:lnTo>
                  <a:pt x="3462" y="61130"/>
                </a:lnTo>
                <a:lnTo>
                  <a:pt x="3538" y="61382"/>
                </a:lnTo>
                <a:lnTo>
                  <a:pt x="3626" y="61635"/>
                </a:lnTo>
                <a:lnTo>
                  <a:pt x="3715" y="61875"/>
                </a:lnTo>
                <a:lnTo>
                  <a:pt x="3828" y="62115"/>
                </a:lnTo>
                <a:lnTo>
                  <a:pt x="3942" y="62355"/>
                </a:lnTo>
                <a:lnTo>
                  <a:pt x="4068" y="62570"/>
                </a:lnTo>
                <a:lnTo>
                  <a:pt x="4195" y="62797"/>
                </a:lnTo>
                <a:lnTo>
                  <a:pt x="4346" y="63012"/>
                </a:lnTo>
                <a:lnTo>
                  <a:pt x="4498" y="63214"/>
                </a:lnTo>
                <a:lnTo>
                  <a:pt x="4662" y="63404"/>
                </a:lnTo>
                <a:lnTo>
                  <a:pt x="4826" y="63593"/>
                </a:lnTo>
                <a:lnTo>
                  <a:pt x="5016" y="63770"/>
                </a:lnTo>
                <a:lnTo>
                  <a:pt x="5205" y="63947"/>
                </a:lnTo>
                <a:lnTo>
                  <a:pt x="5395" y="64098"/>
                </a:lnTo>
                <a:lnTo>
                  <a:pt x="5610" y="64250"/>
                </a:lnTo>
                <a:lnTo>
                  <a:pt x="5812" y="64389"/>
                </a:lnTo>
                <a:lnTo>
                  <a:pt x="6039" y="64528"/>
                </a:lnTo>
                <a:lnTo>
                  <a:pt x="6267" y="64642"/>
                </a:lnTo>
                <a:lnTo>
                  <a:pt x="6507" y="64743"/>
                </a:lnTo>
                <a:lnTo>
                  <a:pt x="6583" y="64768"/>
                </a:lnTo>
                <a:lnTo>
                  <a:pt x="6671" y="64793"/>
                </a:lnTo>
                <a:lnTo>
                  <a:pt x="6860" y="64818"/>
                </a:lnTo>
                <a:lnTo>
                  <a:pt x="7075" y="64806"/>
                </a:lnTo>
                <a:lnTo>
                  <a:pt x="7277" y="64781"/>
                </a:lnTo>
                <a:lnTo>
                  <a:pt x="7492" y="64730"/>
                </a:lnTo>
                <a:lnTo>
                  <a:pt x="7669" y="64667"/>
                </a:lnTo>
                <a:lnTo>
                  <a:pt x="7745" y="64629"/>
                </a:lnTo>
                <a:lnTo>
                  <a:pt x="7808" y="64578"/>
                </a:lnTo>
                <a:lnTo>
                  <a:pt x="7871" y="64528"/>
                </a:lnTo>
                <a:lnTo>
                  <a:pt x="7909" y="64477"/>
                </a:lnTo>
                <a:lnTo>
                  <a:pt x="8111" y="64162"/>
                </a:lnTo>
                <a:lnTo>
                  <a:pt x="8288" y="63846"/>
                </a:lnTo>
                <a:lnTo>
                  <a:pt x="8465" y="63530"/>
                </a:lnTo>
                <a:lnTo>
                  <a:pt x="8629" y="63201"/>
                </a:lnTo>
                <a:lnTo>
                  <a:pt x="8781" y="62873"/>
                </a:lnTo>
                <a:lnTo>
                  <a:pt x="8932" y="62545"/>
                </a:lnTo>
                <a:lnTo>
                  <a:pt x="9059" y="62216"/>
                </a:lnTo>
                <a:lnTo>
                  <a:pt x="9185" y="61875"/>
                </a:lnTo>
                <a:lnTo>
                  <a:pt x="9286" y="61534"/>
                </a:lnTo>
                <a:lnTo>
                  <a:pt x="9387" y="61205"/>
                </a:lnTo>
                <a:lnTo>
                  <a:pt x="9476" y="60852"/>
                </a:lnTo>
                <a:lnTo>
                  <a:pt x="9551" y="60511"/>
                </a:lnTo>
                <a:lnTo>
                  <a:pt x="9602" y="60170"/>
                </a:lnTo>
                <a:lnTo>
                  <a:pt x="9653" y="59829"/>
                </a:lnTo>
                <a:lnTo>
                  <a:pt x="9690" y="59475"/>
                </a:lnTo>
                <a:lnTo>
                  <a:pt x="9716" y="59121"/>
                </a:lnTo>
                <a:lnTo>
                  <a:pt x="9716" y="58780"/>
                </a:lnTo>
                <a:lnTo>
                  <a:pt x="9716" y="58426"/>
                </a:lnTo>
                <a:lnTo>
                  <a:pt x="9690" y="58085"/>
                </a:lnTo>
                <a:lnTo>
                  <a:pt x="9653" y="57732"/>
                </a:lnTo>
                <a:lnTo>
                  <a:pt x="9602" y="57378"/>
                </a:lnTo>
                <a:lnTo>
                  <a:pt x="9539" y="57037"/>
                </a:lnTo>
                <a:lnTo>
                  <a:pt x="9463" y="56683"/>
                </a:lnTo>
                <a:lnTo>
                  <a:pt x="9362" y="56329"/>
                </a:lnTo>
                <a:lnTo>
                  <a:pt x="9248" y="55988"/>
                </a:lnTo>
                <a:lnTo>
                  <a:pt x="9122" y="55647"/>
                </a:lnTo>
                <a:lnTo>
                  <a:pt x="8983" y="55293"/>
                </a:lnTo>
                <a:lnTo>
                  <a:pt x="8819" y="54952"/>
                </a:lnTo>
                <a:lnTo>
                  <a:pt x="8642" y="54611"/>
                </a:lnTo>
                <a:lnTo>
                  <a:pt x="8440" y="54270"/>
                </a:lnTo>
                <a:lnTo>
                  <a:pt x="8238" y="53942"/>
                </a:lnTo>
                <a:lnTo>
                  <a:pt x="7998" y="53601"/>
                </a:lnTo>
                <a:lnTo>
                  <a:pt x="7909" y="53462"/>
                </a:lnTo>
                <a:lnTo>
                  <a:pt x="7821" y="53310"/>
                </a:lnTo>
                <a:lnTo>
                  <a:pt x="7732" y="53146"/>
                </a:lnTo>
                <a:lnTo>
                  <a:pt x="7656" y="52982"/>
                </a:lnTo>
                <a:lnTo>
                  <a:pt x="7606" y="52817"/>
                </a:lnTo>
                <a:lnTo>
                  <a:pt x="7568" y="52653"/>
                </a:lnTo>
                <a:lnTo>
                  <a:pt x="7543" y="52489"/>
                </a:lnTo>
                <a:lnTo>
                  <a:pt x="7555" y="52337"/>
                </a:lnTo>
                <a:lnTo>
                  <a:pt x="7631" y="51921"/>
                </a:lnTo>
                <a:lnTo>
                  <a:pt x="7720" y="51516"/>
                </a:lnTo>
                <a:lnTo>
                  <a:pt x="7821" y="51087"/>
                </a:lnTo>
                <a:lnTo>
                  <a:pt x="7934" y="50670"/>
                </a:lnTo>
                <a:lnTo>
                  <a:pt x="8174" y="49773"/>
                </a:lnTo>
                <a:lnTo>
                  <a:pt x="8427" y="48826"/>
                </a:lnTo>
                <a:lnTo>
                  <a:pt x="8819" y="49482"/>
                </a:lnTo>
                <a:lnTo>
                  <a:pt x="9210" y="50127"/>
                </a:lnTo>
                <a:lnTo>
                  <a:pt x="9425" y="50430"/>
                </a:lnTo>
                <a:lnTo>
                  <a:pt x="9627" y="50720"/>
                </a:lnTo>
                <a:lnTo>
                  <a:pt x="9842" y="51011"/>
                </a:lnTo>
                <a:lnTo>
                  <a:pt x="10069" y="51302"/>
                </a:lnTo>
                <a:lnTo>
                  <a:pt x="10297" y="51579"/>
                </a:lnTo>
                <a:lnTo>
                  <a:pt x="10524" y="51845"/>
                </a:lnTo>
                <a:lnTo>
                  <a:pt x="10752" y="52097"/>
                </a:lnTo>
                <a:lnTo>
                  <a:pt x="10992" y="52350"/>
                </a:lnTo>
                <a:lnTo>
                  <a:pt x="11244" y="52590"/>
                </a:lnTo>
                <a:lnTo>
                  <a:pt x="11497" y="52830"/>
                </a:lnTo>
                <a:lnTo>
                  <a:pt x="11750" y="53045"/>
                </a:lnTo>
                <a:lnTo>
                  <a:pt x="12015" y="53272"/>
                </a:lnTo>
                <a:lnTo>
                  <a:pt x="12293" y="53474"/>
                </a:lnTo>
                <a:lnTo>
                  <a:pt x="12571" y="53664"/>
                </a:lnTo>
                <a:lnTo>
                  <a:pt x="12849" y="53853"/>
                </a:lnTo>
                <a:lnTo>
                  <a:pt x="13139" y="54030"/>
                </a:lnTo>
                <a:lnTo>
                  <a:pt x="13443" y="54194"/>
                </a:lnTo>
                <a:lnTo>
                  <a:pt x="13746" y="54359"/>
                </a:lnTo>
                <a:lnTo>
                  <a:pt x="14062" y="54498"/>
                </a:lnTo>
                <a:lnTo>
                  <a:pt x="14378" y="54637"/>
                </a:lnTo>
                <a:lnTo>
                  <a:pt x="14706" y="54763"/>
                </a:lnTo>
                <a:lnTo>
                  <a:pt x="15047" y="54877"/>
                </a:lnTo>
                <a:lnTo>
                  <a:pt x="15401" y="54990"/>
                </a:lnTo>
                <a:lnTo>
                  <a:pt x="15755" y="55079"/>
                </a:lnTo>
                <a:lnTo>
                  <a:pt x="16121" y="55154"/>
                </a:lnTo>
                <a:lnTo>
                  <a:pt x="16487" y="55230"/>
                </a:lnTo>
                <a:lnTo>
                  <a:pt x="16866" y="55293"/>
                </a:lnTo>
                <a:lnTo>
                  <a:pt x="17258" y="55331"/>
                </a:lnTo>
                <a:lnTo>
                  <a:pt x="17157" y="54839"/>
                </a:lnTo>
                <a:lnTo>
                  <a:pt x="17043" y="54359"/>
                </a:lnTo>
                <a:lnTo>
                  <a:pt x="16917" y="53891"/>
                </a:lnTo>
                <a:lnTo>
                  <a:pt x="16791" y="53436"/>
                </a:lnTo>
                <a:lnTo>
                  <a:pt x="16652" y="53007"/>
                </a:lnTo>
                <a:lnTo>
                  <a:pt x="16487" y="52590"/>
                </a:lnTo>
                <a:lnTo>
                  <a:pt x="16336" y="52186"/>
                </a:lnTo>
                <a:lnTo>
                  <a:pt x="16159" y="51794"/>
                </a:lnTo>
                <a:lnTo>
                  <a:pt x="15982" y="51415"/>
                </a:lnTo>
                <a:lnTo>
                  <a:pt x="15792" y="51061"/>
                </a:lnTo>
                <a:lnTo>
                  <a:pt x="15590" y="50720"/>
                </a:lnTo>
                <a:lnTo>
                  <a:pt x="15376" y="50392"/>
                </a:lnTo>
                <a:lnTo>
                  <a:pt x="15161" y="50076"/>
                </a:lnTo>
                <a:lnTo>
                  <a:pt x="14921" y="49786"/>
                </a:lnTo>
                <a:lnTo>
                  <a:pt x="14681" y="49495"/>
                </a:lnTo>
                <a:lnTo>
                  <a:pt x="14428" y="49230"/>
                </a:lnTo>
                <a:lnTo>
                  <a:pt x="14175" y="48977"/>
                </a:lnTo>
                <a:lnTo>
                  <a:pt x="13897" y="48750"/>
                </a:lnTo>
                <a:lnTo>
                  <a:pt x="13619" y="48522"/>
                </a:lnTo>
                <a:lnTo>
                  <a:pt x="13329" y="48320"/>
                </a:lnTo>
                <a:lnTo>
                  <a:pt x="13026" y="48131"/>
                </a:lnTo>
                <a:lnTo>
                  <a:pt x="12722" y="47954"/>
                </a:lnTo>
                <a:lnTo>
                  <a:pt x="12394" y="47790"/>
                </a:lnTo>
                <a:lnTo>
                  <a:pt x="12066" y="47638"/>
                </a:lnTo>
                <a:lnTo>
                  <a:pt x="11724" y="47512"/>
                </a:lnTo>
                <a:lnTo>
                  <a:pt x="11371" y="47398"/>
                </a:lnTo>
                <a:lnTo>
                  <a:pt x="11017" y="47297"/>
                </a:lnTo>
                <a:lnTo>
                  <a:pt x="10638" y="47209"/>
                </a:lnTo>
                <a:lnTo>
                  <a:pt x="10259" y="47133"/>
                </a:lnTo>
                <a:lnTo>
                  <a:pt x="9867" y="47070"/>
                </a:lnTo>
                <a:lnTo>
                  <a:pt x="9463" y="47032"/>
                </a:lnTo>
                <a:lnTo>
                  <a:pt x="9046" y="47006"/>
                </a:lnTo>
                <a:lnTo>
                  <a:pt x="12824" y="39983"/>
                </a:lnTo>
                <a:lnTo>
                  <a:pt x="12925" y="40450"/>
                </a:lnTo>
                <a:lnTo>
                  <a:pt x="13051" y="40905"/>
                </a:lnTo>
                <a:lnTo>
                  <a:pt x="13190" y="41372"/>
                </a:lnTo>
                <a:lnTo>
                  <a:pt x="13342" y="41827"/>
                </a:lnTo>
                <a:lnTo>
                  <a:pt x="13518" y="42282"/>
                </a:lnTo>
                <a:lnTo>
                  <a:pt x="13695" y="42724"/>
                </a:lnTo>
                <a:lnTo>
                  <a:pt x="13897" y="43179"/>
                </a:lnTo>
                <a:lnTo>
                  <a:pt x="14112" y="43621"/>
                </a:lnTo>
                <a:lnTo>
                  <a:pt x="14340" y="44050"/>
                </a:lnTo>
                <a:lnTo>
                  <a:pt x="14580" y="44480"/>
                </a:lnTo>
                <a:lnTo>
                  <a:pt x="14845" y="44909"/>
                </a:lnTo>
                <a:lnTo>
                  <a:pt x="15110" y="45326"/>
                </a:lnTo>
                <a:lnTo>
                  <a:pt x="15388" y="45731"/>
                </a:lnTo>
                <a:lnTo>
                  <a:pt x="15679" y="46135"/>
                </a:lnTo>
                <a:lnTo>
                  <a:pt x="15982" y="46526"/>
                </a:lnTo>
                <a:lnTo>
                  <a:pt x="16298" y="46905"/>
                </a:lnTo>
                <a:lnTo>
                  <a:pt x="16626" y="47272"/>
                </a:lnTo>
                <a:lnTo>
                  <a:pt x="16955" y="47638"/>
                </a:lnTo>
                <a:lnTo>
                  <a:pt x="17309" y="47992"/>
                </a:lnTo>
                <a:lnTo>
                  <a:pt x="17662" y="48333"/>
                </a:lnTo>
                <a:lnTo>
                  <a:pt x="18029" y="48661"/>
                </a:lnTo>
                <a:lnTo>
                  <a:pt x="18395" y="48977"/>
                </a:lnTo>
                <a:lnTo>
                  <a:pt x="18774" y="49280"/>
                </a:lnTo>
                <a:lnTo>
                  <a:pt x="19166" y="49558"/>
                </a:lnTo>
                <a:lnTo>
                  <a:pt x="19557" y="49836"/>
                </a:lnTo>
                <a:lnTo>
                  <a:pt x="19962" y="50101"/>
                </a:lnTo>
                <a:lnTo>
                  <a:pt x="20366" y="50341"/>
                </a:lnTo>
                <a:lnTo>
                  <a:pt x="20783" y="50569"/>
                </a:lnTo>
                <a:lnTo>
                  <a:pt x="21200" y="50784"/>
                </a:lnTo>
                <a:lnTo>
                  <a:pt x="21617" y="50973"/>
                </a:lnTo>
                <a:lnTo>
                  <a:pt x="22046" y="51150"/>
                </a:lnTo>
                <a:lnTo>
                  <a:pt x="22476" y="51314"/>
                </a:lnTo>
                <a:lnTo>
                  <a:pt x="22766" y="51403"/>
                </a:lnTo>
                <a:lnTo>
                  <a:pt x="23019" y="51466"/>
                </a:lnTo>
                <a:lnTo>
                  <a:pt x="23259" y="51504"/>
                </a:lnTo>
                <a:lnTo>
                  <a:pt x="23486" y="51516"/>
                </a:lnTo>
                <a:lnTo>
                  <a:pt x="23688" y="51504"/>
                </a:lnTo>
                <a:lnTo>
                  <a:pt x="23865" y="51466"/>
                </a:lnTo>
                <a:lnTo>
                  <a:pt x="23954" y="51440"/>
                </a:lnTo>
                <a:lnTo>
                  <a:pt x="24030" y="51403"/>
                </a:lnTo>
                <a:lnTo>
                  <a:pt x="24093" y="51365"/>
                </a:lnTo>
                <a:lnTo>
                  <a:pt x="24169" y="51314"/>
                </a:lnTo>
                <a:lnTo>
                  <a:pt x="24232" y="51264"/>
                </a:lnTo>
                <a:lnTo>
                  <a:pt x="24282" y="51213"/>
                </a:lnTo>
                <a:lnTo>
                  <a:pt x="24333" y="51137"/>
                </a:lnTo>
                <a:lnTo>
                  <a:pt x="24371" y="51074"/>
                </a:lnTo>
                <a:lnTo>
                  <a:pt x="24421" y="50998"/>
                </a:lnTo>
                <a:lnTo>
                  <a:pt x="24447" y="50910"/>
                </a:lnTo>
                <a:lnTo>
                  <a:pt x="24497" y="50720"/>
                </a:lnTo>
                <a:lnTo>
                  <a:pt x="24522" y="50518"/>
                </a:lnTo>
                <a:lnTo>
                  <a:pt x="24535" y="50278"/>
                </a:lnTo>
                <a:lnTo>
                  <a:pt x="24510" y="50026"/>
                </a:lnTo>
                <a:lnTo>
                  <a:pt x="24472" y="49735"/>
                </a:lnTo>
                <a:lnTo>
                  <a:pt x="24358" y="49179"/>
                </a:lnTo>
                <a:lnTo>
                  <a:pt x="24244" y="48636"/>
                </a:lnTo>
                <a:lnTo>
                  <a:pt x="24105" y="48093"/>
                </a:lnTo>
                <a:lnTo>
                  <a:pt x="23954" y="47562"/>
                </a:lnTo>
                <a:lnTo>
                  <a:pt x="23790" y="47032"/>
                </a:lnTo>
                <a:lnTo>
                  <a:pt x="23600" y="46514"/>
                </a:lnTo>
                <a:lnTo>
                  <a:pt x="23398" y="45996"/>
                </a:lnTo>
                <a:lnTo>
                  <a:pt x="23183" y="45491"/>
                </a:lnTo>
                <a:lnTo>
                  <a:pt x="22943" y="44998"/>
                </a:lnTo>
                <a:lnTo>
                  <a:pt x="22690" y="44505"/>
                </a:lnTo>
                <a:lnTo>
                  <a:pt x="22425" y="44025"/>
                </a:lnTo>
                <a:lnTo>
                  <a:pt x="22122" y="43558"/>
                </a:lnTo>
                <a:lnTo>
                  <a:pt x="21819" y="43090"/>
                </a:lnTo>
                <a:lnTo>
                  <a:pt x="21478" y="42648"/>
                </a:lnTo>
                <a:lnTo>
                  <a:pt x="21136" y="42206"/>
                </a:lnTo>
                <a:lnTo>
                  <a:pt x="20757" y="41764"/>
                </a:lnTo>
                <a:lnTo>
                  <a:pt x="20416" y="41410"/>
                </a:lnTo>
                <a:lnTo>
                  <a:pt x="20063" y="41069"/>
                </a:lnTo>
                <a:lnTo>
                  <a:pt x="19709" y="40741"/>
                </a:lnTo>
                <a:lnTo>
                  <a:pt x="19343" y="40425"/>
                </a:lnTo>
                <a:lnTo>
                  <a:pt x="18976" y="40134"/>
                </a:lnTo>
                <a:lnTo>
                  <a:pt x="18585" y="39856"/>
                </a:lnTo>
                <a:lnTo>
                  <a:pt x="18205" y="39591"/>
                </a:lnTo>
                <a:lnTo>
                  <a:pt x="17814" y="39338"/>
                </a:lnTo>
                <a:lnTo>
                  <a:pt x="17410" y="39111"/>
                </a:lnTo>
                <a:lnTo>
                  <a:pt x="17005" y="38896"/>
                </a:lnTo>
                <a:lnTo>
                  <a:pt x="16601" y="38694"/>
                </a:lnTo>
                <a:lnTo>
                  <a:pt x="16197" y="38505"/>
                </a:lnTo>
                <a:lnTo>
                  <a:pt x="15792" y="38328"/>
                </a:lnTo>
                <a:lnTo>
                  <a:pt x="15376" y="38164"/>
                </a:lnTo>
                <a:lnTo>
                  <a:pt x="14959" y="38012"/>
                </a:lnTo>
                <a:lnTo>
                  <a:pt x="14554" y="37886"/>
                </a:lnTo>
                <a:lnTo>
                  <a:pt x="18357" y="28196"/>
                </a:lnTo>
                <a:lnTo>
                  <a:pt x="18660" y="29220"/>
                </a:lnTo>
                <a:lnTo>
                  <a:pt x="18976" y="30344"/>
                </a:lnTo>
                <a:lnTo>
                  <a:pt x="19153" y="30938"/>
                </a:lnTo>
                <a:lnTo>
                  <a:pt x="19343" y="31531"/>
                </a:lnTo>
                <a:lnTo>
                  <a:pt x="19557" y="32125"/>
                </a:lnTo>
                <a:lnTo>
                  <a:pt x="19772" y="32732"/>
                </a:lnTo>
                <a:lnTo>
                  <a:pt x="20164" y="33717"/>
                </a:lnTo>
                <a:lnTo>
                  <a:pt x="20581" y="34702"/>
                </a:lnTo>
                <a:lnTo>
                  <a:pt x="21023" y="35662"/>
                </a:lnTo>
                <a:lnTo>
                  <a:pt x="21490" y="36622"/>
                </a:lnTo>
                <a:lnTo>
                  <a:pt x="21970" y="37557"/>
                </a:lnTo>
                <a:lnTo>
                  <a:pt x="22463" y="38492"/>
                </a:lnTo>
                <a:lnTo>
                  <a:pt x="22981" y="39414"/>
                </a:lnTo>
                <a:lnTo>
                  <a:pt x="23512" y="40324"/>
                </a:lnTo>
                <a:lnTo>
                  <a:pt x="24055" y="41233"/>
                </a:lnTo>
                <a:lnTo>
                  <a:pt x="24598" y="42143"/>
                </a:lnTo>
                <a:lnTo>
                  <a:pt x="25167" y="43027"/>
                </a:lnTo>
                <a:lnTo>
                  <a:pt x="25748" y="43924"/>
                </a:lnTo>
                <a:lnTo>
                  <a:pt x="26910" y="45693"/>
                </a:lnTo>
                <a:lnTo>
                  <a:pt x="28098" y="47449"/>
                </a:lnTo>
                <a:lnTo>
                  <a:pt x="28540" y="48118"/>
                </a:lnTo>
                <a:lnTo>
                  <a:pt x="28957" y="48800"/>
                </a:lnTo>
                <a:lnTo>
                  <a:pt x="29374" y="49482"/>
                </a:lnTo>
                <a:lnTo>
                  <a:pt x="29778" y="50165"/>
                </a:lnTo>
                <a:lnTo>
                  <a:pt x="30574" y="51554"/>
                </a:lnTo>
                <a:lnTo>
                  <a:pt x="31370" y="52931"/>
                </a:lnTo>
                <a:lnTo>
                  <a:pt x="30852" y="53057"/>
                </a:lnTo>
                <a:lnTo>
                  <a:pt x="30359" y="53171"/>
                </a:lnTo>
                <a:lnTo>
                  <a:pt x="29437" y="53373"/>
                </a:lnTo>
                <a:lnTo>
                  <a:pt x="28995" y="53487"/>
                </a:lnTo>
                <a:lnTo>
                  <a:pt x="28578" y="53613"/>
                </a:lnTo>
                <a:lnTo>
                  <a:pt x="28376" y="53676"/>
                </a:lnTo>
                <a:lnTo>
                  <a:pt x="28186" y="53752"/>
                </a:lnTo>
                <a:lnTo>
                  <a:pt x="27997" y="53841"/>
                </a:lnTo>
                <a:lnTo>
                  <a:pt x="27807" y="53929"/>
                </a:lnTo>
                <a:lnTo>
                  <a:pt x="27453" y="54119"/>
                </a:lnTo>
                <a:lnTo>
                  <a:pt x="27100" y="54346"/>
                </a:lnTo>
                <a:lnTo>
                  <a:pt x="26758" y="54586"/>
                </a:lnTo>
                <a:lnTo>
                  <a:pt x="26430" y="54851"/>
                </a:lnTo>
                <a:lnTo>
                  <a:pt x="26102" y="55129"/>
                </a:lnTo>
                <a:lnTo>
                  <a:pt x="25786" y="55432"/>
                </a:lnTo>
                <a:lnTo>
                  <a:pt x="25470" y="55748"/>
                </a:lnTo>
                <a:lnTo>
                  <a:pt x="25179" y="56089"/>
                </a:lnTo>
                <a:lnTo>
                  <a:pt x="24876" y="56443"/>
                </a:lnTo>
                <a:lnTo>
                  <a:pt x="24598" y="56809"/>
                </a:lnTo>
                <a:lnTo>
                  <a:pt x="24333" y="57176"/>
                </a:lnTo>
                <a:lnTo>
                  <a:pt x="24067" y="57567"/>
                </a:lnTo>
                <a:lnTo>
                  <a:pt x="23815" y="57972"/>
                </a:lnTo>
                <a:lnTo>
                  <a:pt x="23587" y="58388"/>
                </a:lnTo>
                <a:lnTo>
                  <a:pt x="23360" y="58805"/>
                </a:lnTo>
                <a:lnTo>
                  <a:pt x="23145" y="59235"/>
                </a:lnTo>
                <a:lnTo>
                  <a:pt x="22943" y="59664"/>
                </a:lnTo>
                <a:lnTo>
                  <a:pt x="22766" y="60106"/>
                </a:lnTo>
                <a:lnTo>
                  <a:pt x="22589" y="60561"/>
                </a:lnTo>
                <a:lnTo>
                  <a:pt x="22438" y="61003"/>
                </a:lnTo>
                <a:lnTo>
                  <a:pt x="22299" y="61458"/>
                </a:lnTo>
                <a:lnTo>
                  <a:pt x="22172" y="61913"/>
                </a:lnTo>
                <a:lnTo>
                  <a:pt x="22059" y="62355"/>
                </a:lnTo>
                <a:lnTo>
                  <a:pt x="21970" y="62810"/>
                </a:lnTo>
                <a:lnTo>
                  <a:pt x="21895" y="63265"/>
                </a:lnTo>
                <a:lnTo>
                  <a:pt x="21844" y="63707"/>
                </a:lnTo>
                <a:lnTo>
                  <a:pt x="21806" y="64149"/>
                </a:lnTo>
                <a:lnTo>
                  <a:pt x="21781" y="64591"/>
                </a:lnTo>
                <a:lnTo>
                  <a:pt x="21781" y="65021"/>
                </a:lnTo>
                <a:lnTo>
                  <a:pt x="21806" y="65437"/>
                </a:lnTo>
                <a:lnTo>
                  <a:pt x="21844" y="65854"/>
                </a:lnTo>
                <a:lnTo>
                  <a:pt x="21895" y="66259"/>
                </a:lnTo>
                <a:lnTo>
                  <a:pt x="21945" y="66499"/>
                </a:lnTo>
                <a:lnTo>
                  <a:pt x="21996" y="66701"/>
                </a:lnTo>
                <a:lnTo>
                  <a:pt x="22059" y="66890"/>
                </a:lnTo>
                <a:lnTo>
                  <a:pt x="22135" y="67054"/>
                </a:lnTo>
                <a:lnTo>
                  <a:pt x="22210" y="67206"/>
                </a:lnTo>
                <a:lnTo>
                  <a:pt x="22299" y="67332"/>
                </a:lnTo>
                <a:lnTo>
                  <a:pt x="22400" y="67433"/>
                </a:lnTo>
                <a:lnTo>
                  <a:pt x="22514" y="67522"/>
                </a:lnTo>
                <a:lnTo>
                  <a:pt x="22640" y="67585"/>
                </a:lnTo>
                <a:lnTo>
                  <a:pt x="22766" y="67623"/>
                </a:lnTo>
                <a:lnTo>
                  <a:pt x="22918" y="67648"/>
                </a:lnTo>
                <a:lnTo>
                  <a:pt x="23082" y="67648"/>
                </a:lnTo>
                <a:lnTo>
                  <a:pt x="23259" y="67623"/>
                </a:lnTo>
                <a:lnTo>
                  <a:pt x="23448" y="67585"/>
                </a:lnTo>
                <a:lnTo>
                  <a:pt x="23651" y="67522"/>
                </a:lnTo>
                <a:lnTo>
                  <a:pt x="23878" y="67446"/>
                </a:lnTo>
                <a:lnTo>
                  <a:pt x="24333" y="67257"/>
                </a:lnTo>
                <a:lnTo>
                  <a:pt x="24788" y="67067"/>
                </a:lnTo>
                <a:lnTo>
                  <a:pt x="25217" y="66852"/>
                </a:lnTo>
                <a:lnTo>
                  <a:pt x="25647" y="66638"/>
                </a:lnTo>
                <a:lnTo>
                  <a:pt x="26051" y="66398"/>
                </a:lnTo>
                <a:lnTo>
                  <a:pt x="26443" y="66157"/>
                </a:lnTo>
                <a:lnTo>
                  <a:pt x="26822" y="65905"/>
                </a:lnTo>
                <a:lnTo>
                  <a:pt x="27201" y="65640"/>
                </a:lnTo>
                <a:lnTo>
                  <a:pt x="27554" y="65374"/>
                </a:lnTo>
                <a:lnTo>
                  <a:pt x="27895" y="65084"/>
                </a:lnTo>
                <a:lnTo>
                  <a:pt x="28224" y="64793"/>
                </a:lnTo>
                <a:lnTo>
                  <a:pt x="28540" y="64490"/>
                </a:lnTo>
                <a:lnTo>
                  <a:pt x="28843" y="64174"/>
                </a:lnTo>
                <a:lnTo>
                  <a:pt x="29134" y="63846"/>
                </a:lnTo>
                <a:lnTo>
                  <a:pt x="29412" y="63505"/>
                </a:lnTo>
                <a:lnTo>
                  <a:pt x="29677" y="63164"/>
                </a:lnTo>
                <a:lnTo>
                  <a:pt x="29929" y="62810"/>
                </a:lnTo>
                <a:lnTo>
                  <a:pt x="30182" y="62443"/>
                </a:lnTo>
                <a:lnTo>
                  <a:pt x="30410" y="62065"/>
                </a:lnTo>
                <a:lnTo>
                  <a:pt x="30637" y="61686"/>
                </a:lnTo>
                <a:lnTo>
                  <a:pt x="30839" y="61294"/>
                </a:lnTo>
                <a:lnTo>
                  <a:pt x="31041" y="60890"/>
                </a:lnTo>
                <a:lnTo>
                  <a:pt x="31231" y="60485"/>
                </a:lnTo>
                <a:lnTo>
                  <a:pt x="31408" y="60056"/>
                </a:lnTo>
                <a:lnTo>
                  <a:pt x="31572" y="59639"/>
                </a:lnTo>
                <a:lnTo>
                  <a:pt x="31736" y="59197"/>
                </a:lnTo>
                <a:lnTo>
                  <a:pt x="31875" y="58755"/>
                </a:lnTo>
                <a:lnTo>
                  <a:pt x="32014" y="58300"/>
                </a:lnTo>
                <a:lnTo>
                  <a:pt x="32153" y="57833"/>
                </a:lnTo>
                <a:lnTo>
                  <a:pt x="32267" y="57365"/>
                </a:lnTo>
                <a:lnTo>
                  <a:pt x="32380" y="56885"/>
                </a:lnTo>
                <a:lnTo>
                  <a:pt x="32481" y="56405"/>
                </a:lnTo>
                <a:lnTo>
                  <a:pt x="32608" y="56784"/>
                </a:lnTo>
                <a:lnTo>
                  <a:pt x="32734" y="57163"/>
                </a:lnTo>
                <a:lnTo>
                  <a:pt x="32962" y="57921"/>
                </a:lnTo>
                <a:lnTo>
                  <a:pt x="33151" y="58692"/>
                </a:lnTo>
                <a:lnTo>
                  <a:pt x="33315" y="59450"/>
                </a:lnTo>
                <a:lnTo>
                  <a:pt x="33454" y="60220"/>
                </a:lnTo>
                <a:lnTo>
                  <a:pt x="33581" y="60991"/>
                </a:lnTo>
                <a:lnTo>
                  <a:pt x="33669" y="61749"/>
                </a:lnTo>
                <a:lnTo>
                  <a:pt x="33732" y="62519"/>
                </a:lnTo>
                <a:lnTo>
                  <a:pt x="33783" y="63290"/>
                </a:lnTo>
                <a:lnTo>
                  <a:pt x="33808" y="64060"/>
                </a:lnTo>
                <a:lnTo>
                  <a:pt x="33833" y="64844"/>
                </a:lnTo>
                <a:lnTo>
                  <a:pt x="33821" y="65614"/>
                </a:lnTo>
                <a:lnTo>
                  <a:pt x="33808" y="66385"/>
                </a:lnTo>
                <a:lnTo>
                  <a:pt x="33783" y="67168"/>
                </a:lnTo>
                <a:lnTo>
                  <a:pt x="33732" y="67951"/>
                </a:lnTo>
                <a:lnTo>
                  <a:pt x="33694" y="68722"/>
                </a:lnTo>
                <a:lnTo>
                  <a:pt x="33404" y="68823"/>
                </a:lnTo>
                <a:lnTo>
                  <a:pt x="33138" y="68924"/>
                </a:lnTo>
                <a:lnTo>
                  <a:pt x="32873" y="69038"/>
                </a:lnTo>
                <a:lnTo>
                  <a:pt x="32608" y="69164"/>
                </a:lnTo>
                <a:lnTo>
                  <a:pt x="32368" y="69290"/>
                </a:lnTo>
                <a:lnTo>
                  <a:pt x="32115" y="69429"/>
                </a:lnTo>
                <a:lnTo>
                  <a:pt x="31888" y="69568"/>
                </a:lnTo>
                <a:lnTo>
                  <a:pt x="31648" y="69720"/>
                </a:lnTo>
                <a:lnTo>
                  <a:pt x="31433" y="69871"/>
                </a:lnTo>
                <a:lnTo>
                  <a:pt x="31218" y="70036"/>
                </a:lnTo>
                <a:lnTo>
                  <a:pt x="31003" y="70213"/>
                </a:lnTo>
                <a:lnTo>
                  <a:pt x="30801" y="70389"/>
                </a:lnTo>
                <a:lnTo>
                  <a:pt x="30599" y="70566"/>
                </a:lnTo>
                <a:lnTo>
                  <a:pt x="30410" y="70756"/>
                </a:lnTo>
                <a:lnTo>
                  <a:pt x="30043" y="71135"/>
                </a:lnTo>
                <a:lnTo>
                  <a:pt x="29689" y="71552"/>
                </a:lnTo>
                <a:lnTo>
                  <a:pt x="29361" y="71968"/>
                </a:lnTo>
                <a:lnTo>
                  <a:pt x="29045" y="72411"/>
                </a:lnTo>
                <a:lnTo>
                  <a:pt x="28755" y="72865"/>
                </a:lnTo>
                <a:lnTo>
                  <a:pt x="28477" y="73345"/>
                </a:lnTo>
                <a:lnTo>
                  <a:pt x="28211" y="73825"/>
                </a:lnTo>
                <a:lnTo>
                  <a:pt x="27959" y="74306"/>
                </a:lnTo>
                <a:lnTo>
                  <a:pt x="27719" y="74811"/>
                </a:lnTo>
                <a:lnTo>
                  <a:pt x="27428" y="75430"/>
                </a:lnTo>
                <a:lnTo>
                  <a:pt x="27163" y="76061"/>
                </a:lnTo>
                <a:lnTo>
                  <a:pt x="26897" y="76706"/>
                </a:lnTo>
                <a:lnTo>
                  <a:pt x="26670" y="77337"/>
                </a:lnTo>
                <a:lnTo>
                  <a:pt x="26455" y="77982"/>
                </a:lnTo>
                <a:lnTo>
                  <a:pt x="26253" y="78626"/>
                </a:lnTo>
                <a:lnTo>
                  <a:pt x="26089" y="79283"/>
                </a:lnTo>
                <a:lnTo>
                  <a:pt x="25950" y="79940"/>
                </a:lnTo>
                <a:lnTo>
                  <a:pt x="25836" y="80597"/>
                </a:lnTo>
                <a:lnTo>
                  <a:pt x="25786" y="80938"/>
                </a:lnTo>
                <a:lnTo>
                  <a:pt x="25748" y="81266"/>
                </a:lnTo>
                <a:lnTo>
                  <a:pt x="25710" y="81607"/>
                </a:lnTo>
                <a:lnTo>
                  <a:pt x="25697" y="81936"/>
                </a:lnTo>
                <a:lnTo>
                  <a:pt x="25672" y="82277"/>
                </a:lnTo>
                <a:lnTo>
                  <a:pt x="25672" y="82618"/>
                </a:lnTo>
                <a:lnTo>
                  <a:pt x="25672" y="82959"/>
                </a:lnTo>
                <a:lnTo>
                  <a:pt x="25685" y="83300"/>
                </a:lnTo>
                <a:lnTo>
                  <a:pt x="25697" y="83641"/>
                </a:lnTo>
                <a:lnTo>
                  <a:pt x="25735" y="83995"/>
                </a:lnTo>
                <a:lnTo>
                  <a:pt x="25773" y="84336"/>
                </a:lnTo>
                <a:lnTo>
                  <a:pt x="25824" y="84690"/>
                </a:lnTo>
                <a:lnTo>
                  <a:pt x="25874" y="85031"/>
                </a:lnTo>
                <a:lnTo>
                  <a:pt x="25950" y="85384"/>
                </a:lnTo>
                <a:lnTo>
                  <a:pt x="26013" y="85675"/>
                </a:lnTo>
                <a:lnTo>
                  <a:pt x="26076" y="85940"/>
                </a:lnTo>
                <a:lnTo>
                  <a:pt x="26152" y="86168"/>
                </a:lnTo>
                <a:lnTo>
                  <a:pt x="26240" y="86370"/>
                </a:lnTo>
                <a:lnTo>
                  <a:pt x="26329" y="86534"/>
                </a:lnTo>
                <a:lnTo>
                  <a:pt x="26430" y="86685"/>
                </a:lnTo>
                <a:lnTo>
                  <a:pt x="26544" y="86799"/>
                </a:lnTo>
                <a:lnTo>
                  <a:pt x="26657" y="86888"/>
                </a:lnTo>
                <a:lnTo>
                  <a:pt x="26796" y="86951"/>
                </a:lnTo>
                <a:lnTo>
                  <a:pt x="26935" y="87001"/>
                </a:lnTo>
                <a:lnTo>
                  <a:pt x="27100" y="87014"/>
                </a:lnTo>
                <a:lnTo>
                  <a:pt x="27276" y="87001"/>
                </a:lnTo>
                <a:lnTo>
                  <a:pt x="27479" y="86976"/>
                </a:lnTo>
                <a:lnTo>
                  <a:pt x="27693" y="86913"/>
                </a:lnTo>
                <a:lnTo>
                  <a:pt x="27933" y="86837"/>
                </a:lnTo>
                <a:lnTo>
                  <a:pt x="28186" y="86749"/>
                </a:lnTo>
                <a:lnTo>
                  <a:pt x="28578" y="86584"/>
                </a:lnTo>
                <a:lnTo>
                  <a:pt x="28957" y="86408"/>
                </a:lnTo>
                <a:lnTo>
                  <a:pt x="29336" y="86231"/>
                </a:lnTo>
                <a:lnTo>
                  <a:pt x="29702" y="86041"/>
                </a:lnTo>
                <a:lnTo>
                  <a:pt x="30056" y="85839"/>
                </a:lnTo>
                <a:lnTo>
                  <a:pt x="30410" y="85637"/>
                </a:lnTo>
                <a:lnTo>
                  <a:pt x="30751" y="85422"/>
                </a:lnTo>
                <a:lnTo>
                  <a:pt x="31079" y="85195"/>
                </a:lnTo>
                <a:lnTo>
                  <a:pt x="31408" y="84967"/>
                </a:lnTo>
                <a:lnTo>
                  <a:pt x="31723" y="84740"/>
                </a:lnTo>
                <a:lnTo>
                  <a:pt x="32027" y="84487"/>
                </a:lnTo>
                <a:lnTo>
                  <a:pt x="32330" y="84235"/>
                </a:lnTo>
                <a:lnTo>
                  <a:pt x="32620" y="83969"/>
                </a:lnTo>
                <a:lnTo>
                  <a:pt x="32898" y="83704"/>
                </a:lnTo>
                <a:lnTo>
                  <a:pt x="33176" y="83426"/>
                </a:lnTo>
                <a:lnTo>
                  <a:pt x="33442" y="83148"/>
                </a:lnTo>
                <a:lnTo>
                  <a:pt x="33694" y="82858"/>
                </a:lnTo>
                <a:lnTo>
                  <a:pt x="33947" y="82555"/>
                </a:lnTo>
                <a:lnTo>
                  <a:pt x="34187" y="82251"/>
                </a:lnTo>
                <a:lnTo>
                  <a:pt x="34414" y="81936"/>
                </a:lnTo>
                <a:lnTo>
                  <a:pt x="34642" y="81620"/>
                </a:lnTo>
                <a:lnTo>
                  <a:pt x="34857" y="81291"/>
                </a:lnTo>
                <a:lnTo>
                  <a:pt x="35059" y="80963"/>
                </a:lnTo>
                <a:lnTo>
                  <a:pt x="35261" y="80609"/>
                </a:lnTo>
                <a:lnTo>
                  <a:pt x="35463" y="80268"/>
                </a:lnTo>
                <a:lnTo>
                  <a:pt x="35640" y="79914"/>
                </a:lnTo>
                <a:lnTo>
                  <a:pt x="35817" y="79548"/>
                </a:lnTo>
                <a:lnTo>
                  <a:pt x="35994" y="79182"/>
                </a:lnTo>
                <a:lnTo>
                  <a:pt x="36145" y="78803"/>
                </a:lnTo>
                <a:lnTo>
                  <a:pt x="36309" y="78424"/>
                </a:lnTo>
                <a:lnTo>
                  <a:pt x="36448" y="78032"/>
                </a:lnTo>
                <a:lnTo>
                  <a:pt x="36587" y="77641"/>
                </a:lnTo>
                <a:lnTo>
                  <a:pt x="36777" y="77059"/>
                </a:lnTo>
                <a:lnTo>
                  <a:pt x="36929" y="76491"/>
                </a:lnTo>
                <a:lnTo>
                  <a:pt x="37055" y="75923"/>
                </a:lnTo>
                <a:lnTo>
                  <a:pt x="37105" y="75632"/>
                </a:lnTo>
                <a:lnTo>
                  <a:pt x="37143" y="75354"/>
                </a:lnTo>
                <a:lnTo>
                  <a:pt x="37181" y="75076"/>
                </a:lnTo>
                <a:lnTo>
                  <a:pt x="37194" y="74798"/>
                </a:lnTo>
                <a:lnTo>
                  <a:pt x="37219" y="74520"/>
                </a:lnTo>
                <a:lnTo>
                  <a:pt x="37219" y="74242"/>
                </a:lnTo>
                <a:lnTo>
                  <a:pt x="37219" y="73964"/>
                </a:lnTo>
                <a:lnTo>
                  <a:pt x="37206" y="73687"/>
                </a:lnTo>
                <a:lnTo>
                  <a:pt x="37181" y="73421"/>
                </a:lnTo>
                <a:lnTo>
                  <a:pt x="37143" y="73143"/>
                </a:lnTo>
                <a:lnTo>
                  <a:pt x="37105" y="72878"/>
                </a:lnTo>
                <a:lnTo>
                  <a:pt x="37042" y="72613"/>
                </a:lnTo>
                <a:lnTo>
                  <a:pt x="36979" y="72347"/>
                </a:lnTo>
                <a:lnTo>
                  <a:pt x="36903" y="72082"/>
                </a:lnTo>
                <a:lnTo>
                  <a:pt x="36815" y="71817"/>
                </a:lnTo>
                <a:lnTo>
                  <a:pt x="36714" y="71564"/>
                </a:lnTo>
                <a:lnTo>
                  <a:pt x="36600" y="71312"/>
                </a:lnTo>
                <a:lnTo>
                  <a:pt x="36486" y="71046"/>
                </a:lnTo>
                <a:lnTo>
                  <a:pt x="36347" y="70794"/>
                </a:lnTo>
                <a:lnTo>
                  <a:pt x="36196" y="70554"/>
                </a:lnTo>
                <a:lnTo>
                  <a:pt x="36044" y="70301"/>
                </a:lnTo>
                <a:lnTo>
                  <a:pt x="35867" y="70048"/>
                </a:lnTo>
                <a:lnTo>
                  <a:pt x="35678" y="69808"/>
                </a:lnTo>
                <a:lnTo>
                  <a:pt x="35476" y="69568"/>
                </a:lnTo>
                <a:lnTo>
                  <a:pt x="35261" y="69328"/>
                </a:lnTo>
                <a:lnTo>
                  <a:pt x="35033" y="69101"/>
                </a:lnTo>
                <a:lnTo>
                  <a:pt x="34958" y="69000"/>
                </a:lnTo>
                <a:lnTo>
                  <a:pt x="34882" y="68886"/>
                </a:lnTo>
                <a:lnTo>
                  <a:pt x="34806" y="68760"/>
                </a:lnTo>
                <a:lnTo>
                  <a:pt x="34756" y="68621"/>
                </a:lnTo>
                <a:lnTo>
                  <a:pt x="34718" y="68482"/>
                </a:lnTo>
                <a:lnTo>
                  <a:pt x="34680" y="68343"/>
                </a:lnTo>
                <a:lnTo>
                  <a:pt x="34667" y="68204"/>
                </a:lnTo>
                <a:lnTo>
                  <a:pt x="34667" y="68078"/>
                </a:lnTo>
                <a:lnTo>
                  <a:pt x="34730" y="67054"/>
                </a:lnTo>
                <a:lnTo>
                  <a:pt x="34806" y="66006"/>
                </a:lnTo>
                <a:lnTo>
                  <a:pt x="35008" y="63732"/>
                </a:lnTo>
                <a:lnTo>
                  <a:pt x="35299" y="64402"/>
                </a:lnTo>
                <a:lnTo>
                  <a:pt x="35514" y="64869"/>
                </a:lnTo>
                <a:lnTo>
                  <a:pt x="35792" y="65437"/>
                </a:lnTo>
                <a:lnTo>
                  <a:pt x="36095" y="65993"/>
                </a:lnTo>
                <a:lnTo>
                  <a:pt x="36411" y="66536"/>
                </a:lnTo>
                <a:lnTo>
                  <a:pt x="36739" y="67054"/>
                </a:lnTo>
                <a:lnTo>
                  <a:pt x="37080" y="67572"/>
                </a:lnTo>
                <a:lnTo>
                  <a:pt x="37434" y="68078"/>
                </a:lnTo>
                <a:lnTo>
                  <a:pt x="37800" y="68570"/>
                </a:lnTo>
                <a:lnTo>
                  <a:pt x="38192" y="69050"/>
                </a:lnTo>
                <a:lnTo>
                  <a:pt x="38596" y="69518"/>
                </a:lnTo>
                <a:lnTo>
                  <a:pt x="39013" y="69973"/>
                </a:lnTo>
                <a:lnTo>
                  <a:pt x="39443" y="70402"/>
                </a:lnTo>
                <a:lnTo>
                  <a:pt x="39885" y="70832"/>
                </a:lnTo>
                <a:lnTo>
                  <a:pt x="40352" y="71248"/>
                </a:lnTo>
                <a:lnTo>
                  <a:pt x="40832" y="71653"/>
                </a:lnTo>
                <a:lnTo>
                  <a:pt x="41325" y="72032"/>
                </a:lnTo>
                <a:lnTo>
                  <a:pt x="41830" y="72411"/>
                </a:lnTo>
                <a:lnTo>
                  <a:pt x="42070" y="72575"/>
                </a:lnTo>
                <a:lnTo>
                  <a:pt x="42310" y="72726"/>
                </a:lnTo>
                <a:lnTo>
                  <a:pt x="42424" y="72790"/>
                </a:lnTo>
                <a:lnTo>
                  <a:pt x="42550" y="72840"/>
                </a:lnTo>
                <a:lnTo>
                  <a:pt x="42664" y="72878"/>
                </a:lnTo>
                <a:lnTo>
                  <a:pt x="42778" y="72891"/>
                </a:lnTo>
                <a:lnTo>
                  <a:pt x="42892" y="72891"/>
                </a:lnTo>
                <a:lnTo>
                  <a:pt x="43005" y="72865"/>
                </a:lnTo>
                <a:lnTo>
                  <a:pt x="43119" y="72815"/>
                </a:lnTo>
                <a:lnTo>
                  <a:pt x="43220" y="72739"/>
                </a:lnTo>
                <a:lnTo>
                  <a:pt x="43321" y="72638"/>
                </a:lnTo>
                <a:lnTo>
                  <a:pt x="43410" y="72499"/>
                </a:lnTo>
                <a:lnTo>
                  <a:pt x="43511" y="72310"/>
                </a:lnTo>
                <a:lnTo>
                  <a:pt x="43586" y="72095"/>
                </a:lnTo>
                <a:lnTo>
                  <a:pt x="43751" y="71539"/>
                </a:lnTo>
                <a:lnTo>
                  <a:pt x="43902" y="70971"/>
                </a:lnTo>
                <a:lnTo>
                  <a:pt x="44016" y="70377"/>
                </a:lnTo>
                <a:lnTo>
                  <a:pt x="44104" y="69770"/>
                </a:lnTo>
                <a:lnTo>
                  <a:pt x="44168" y="69164"/>
                </a:lnTo>
                <a:lnTo>
                  <a:pt x="44206" y="68545"/>
                </a:lnTo>
                <a:lnTo>
                  <a:pt x="44218" y="67913"/>
                </a:lnTo>
                <a:lnTo>
                  <a:pt x="44206" y="67282"/>
                </a:lnTo>
                <a:lnTo>
                  <a:pt x="44155" y="66650"/>
                </a:lnTo>
                <a:lnTo>
                  <a:pt x="44079" y="66019"/>
                </a:lnTo>
                <a:lnTo>
                  <a:pt x="44029" y="65703"/>
                </a:lnTo>
                <a:lnTo>
                  <a:pt x="43965" y="65400"/>
                </a:lnTo>
                <a:lnTo>
                  <a:pt x="43902" y="65084"/>
                </a:lnTo>
                <a:lnTo>
                  <a:pt x="43826" y="64781"/>
                </a:lnTo>
                <a:lnTo>
                  <a:pt x="43751" y="64465"/>
                </a:lnTo>
                <a:lnTo>
                  <a:pt x="43662" y="64162"/>
                </a:lnTo>
                <a:lnTo>
                  <a:pt x="43561" y="63858"/>
                </a:lnTo>
                <a:lnTo>
                  <a:pt x="43460" y="63568"/>
                </a:lnTo>
                <a:lnTo>
                  <a:pt x="43346" y="63265"/>
                </a:lnTo>
                <a:lnTo>
                  <a:pt x="43233" y="62974"/>
                </a:lnTo>
                <a:lnTo>
                  <a:pt x="43106" y="62684"/>
                </a:lnTo>
                <a:lnTo>
                  <a:pt x="42967" y="62406"/>
                </a:lnTo>
                <a:lnTo>
                  <a:pt x="42828" y="62115"/>
                </a:lnTo>
                <a:lnTo>
                  <a:pt x="42677" y="61850"/>
                </a:lnTo>
                <a:lnTo>
                  <a:pt x="42513" y="61572"/>
                </a:lnTo>
                <a:lnTo>
                  <a:pt x="42348" y="61307"/>
                </a:lnTo>
                <a:lnTo>
                  <a:pt x="42171" y="61054"/>
                </a:lnTo>
                <a:lnTo>
                  <a:pt x="41982" y="60801"/>
                </a:lnTo>
                <a:lnTo>
                  <a:pt x="41780" y="60549"/>
                </a:lnTo>
                <a:lnTo>
                  <a:pt x="41578" y="60309"/>
                </a:lnTo>
                <a:lnTo>
                  <a:pt x="41376" y="60081"/>
                </a:lnTo>
                <a:lnTo>
                  <a:pt x="41148" y="59854"/>
                </a:lnTo>
                <a:lnTo>
                  <a:pt x="40921" y="59626"/>
                </a:lnTo>
                <a:lnTo>
                  <a:pt x="40681" y="59412"/>
                </a:lnTo>
                <a:lnTo>
                  <a:pt x="40441" y="59210"/>
                </a:lnTo>
                <a:lnTo>
                  <a:pt x="40188" y="59020"/>
                </a:lnTo>
                <a:lnTo>
                  <a:pt x="39923" y="58831"/>
                </a:lnTo>
                <a:lnTo>
                  <a:pt x="39645" y="58654"/>
                </a:lnTo>
                <a:lnTo>
                  <a:pt x="39367" y="58489"/>
                </a:lnTo>
                <a:lnTo>
                  <a:pt x="39076" y="58325"/>
                </a:lnTo>
                <a:lnTo>
                  <a:pt x="38773" y="58174"/>
                </a:lnTo>
                <a:lnTo>
                  <a:pt x="38457" y="58035"/>
                </a:lnTo>
                <a:lnTo>
                  <a:pt x="38141" y="57908"/>
                </a:lnTo>
                <a:lnTo>
                  <a:pt x="37813" y="57782"/>
                </a:lnTo>
                <a:lnTo>
                  <a:pt x="37472" y="57681"/>
                </a:lnTo>
                <a:lnTo>
                  <a:pt x="37131" y="57580"/>
                </a:lnTo>
                <a:lnTo>
                  <a:pt x="36777" y="57492"/>
                </a:lnTo>
                <a:lnTo>
                  <a:pt x="36411" y="57416"/>
                </a:lnTo>
                <a:lnTo>
                  <a:pt x="36032" y="57353"/>
                </a:lnTo>
                <a:lnTo>
                  <a:pt x="35640" y="57302"/>
                </a:lnTo>
                <a:lnTo>
                  <a:pt x="35248" y="57277"/>
                </a:lnTo>
                <a:lnTo>
                  <a:pt x="34844" y="57251"/>
                </a:lnTo>
                <a:lnTo>
                  <a:pt x="34427" y="57239"/>
                </a:lnTo>
                <a:lnTo>
                  <a:pt x="33998" y="57239"/>
                </a:lnTo>
                <a:lnTo>
                  <a:pt x="30612" y="49280"/>
                </a:lnTo>
                <a:lnTo>
                  <a:pt x="30599" y="49280"/>
                </a:lnTo>
                <a:lnTo>
                  <a:pt x="30612" y="49268"/>
                </a:lnTo>
                <a:lnTo>
                  <a:pt x="30662" y="49268"/>
                </a:lnTo>
                <a:lnTo>
                  <a:pt x="30953" y="49470"/>
                </a:lnTo>
                <a:lnTo>
                  <a:pt x="31243" y="49685"/>
                </a:lnTo>
                <a:lnTo>
                  <a:pt x="31875" y="50127"/>
                </a:lnTo>
                <a:lnTo>
                  <a:pt x="32519" y="50556"/>
                </a:lnTo>
                <a:lnTo>
                  <a:pt x="33164" y="50973"/>
                </a:lnTo>
                <a:lnTo>
                  <a:pt x="33821" y="51365"/>
                </a:lnTo>
                <a:lnTo>
                  <a:pt x="34478" y="51731"/>
                </a:lnTo>
                <a:lnTo>
                  <a:pt x="35147" y="52072"/>
                </a:lnTo>
                <a:lnTo>
                  <a:pt x="35829" y="52388"/>
                </a:lnTo>
                <a:lnTo>
                  <a:pt x="36183" y="52540"/>
                </a:lnTo>
                <a:lnTo>
                  <a:pt x="36524" y="52678"/>
                </a:lnTo>
                <a:lnTo>
                  <a:pt x="36878" y="52817"/>
                </a:lnTo>
                <a:lnTo>
                  <a:pt x="37232" y="52944"/>
                </a:lnTo>
                <a:lnTo>
                  <a:pt x="37585" y="53057"/>
                </a:lnTo>
                <a:lnTo>
                  <a:pt x="37939" y="53171"/>
                </a:lnTo>
                <a:lnTo>
                  <a:pt x="38306" y="53272"/>
                </a:lnTo>
                <a:lnTo>
                  <a:pt x="38672" y="53361"/>
                </a:lnTo>
                <a:lnTo>
                  <a:pt x="39038" y="53449"/>
                </a:lnTo>
                <a:lnTo>
                  <a:pt x="39405" y="53525"/>
                </a:lnTo>
                <a:lnTo>
                  <a:pt x="39784" y="53601"/>
                </a:lnTo>
                <a:lnTo>
                  <a:pt x="40163" y="53651"/>
                </a:lnTo>
                <a:lnTo>
                  <a:pt x="40542" y="53702"/>
                </a:lnTo>
                <a:lnTo>
                  <a:pt x="40921" y="53740"/>
                </a:lnTo>
                <a:lnTo>
                  <a:pt x="41312" y="53765"/>
                </a:lnTo>
                <a:lnTo>
                  <a:pt x="41704" y="53790"/>
                </a:lnTo>
                <a:lnTo>
                  <a:pt x="42500" y="53790"/>
                </a:lnTo>
                <a:lnTo>
                  <a:pt x="42791" y="53778"/>
                </a:lnTo>
                <a:lnTo>
                  <a:pt x="43043" y="53752"/>
                </a:lnTo>
                <a:lnTo>
                  <a:pt x="43271" y="53727"/>
                </a:lnTo>
                <a:lnTo>
                  <a:pt x="43485" y="53676"/>
                </a:lnTo>
                <a:lnTo>
                  <a:pt x="43662" y="53613"/>
                </a:lnTo>
                <a:lnTo>
                  <a:pt x="43814" y="53537"/>
                </a:lnTo>
                <a:lnTo>
                  <a:pt x="43940" y="53449"/>
                </a:lnTo>
                <a:lnTo>
                  <a:pt x="44041" y="53335"/>
                </a:lnTo>
                <a:lnTo>
                  <a:pt x="44117" y="53209"/>
                </a:lnTo>
                <a:lnTo>
                  <a:pt x="44168" y="53057"/>
                </a:lnTo>
                <a:lnTo>
                  <a:pt x="44206" y="52893"/>
                </a:lnTo>
                <a:lnTo>
                  <a:pt x="44218" y="52716"/>
                </a:lnTo>
                <a:lnTo>
                  <a:pt x="44206" y="52502"/>
                </a:lnTo>
                <a:lnTo>
                  <a:pt x="44180" y="52274"/>
                </a:lnTo>
                <a:lnTo>
                  <a:pt x="44130" y="52022"/>
                </a:lnTo>
                <a:lnTo>
                  <a:pt x="44067" y="51744"/>
                </a:lnTo>
                <a:lnTo>
                  <a:pt x="43902" y="51150"/>
                </a:lnTo>
                <a:lnTo>
                  <a:pt x="43700" y="50569"/>
                </a:lnTo>
                <a:lnTo>
                  <a:pt x="43498" y="50000"/>
                </a:lnTo>
                <a:lnTo>
                  <a:pt x="43258" y="49432"/>
                </a:lnTo>
                <a:lnTo>
                  <a:pt x="43005" y="48889"/>
                </a:lnTo>
                <a:lnTo>
                  <a:pt x="42740" y="48358"/>
                </a:lnTo>
                <a:lnTo>
                  <a:pt x="42449" y="47840"/>
                </a:lnTo>
                <a:lnTo>
                  <a:pt x="42134" y="47335"/>
                </a:lnTo>
                <a:lnTo>
                  <a:pt x="41805" y="46830"/>
                </a:lnTo>
                <a:lnTo>
                  <a:pt x="41451" y="46350"/>
                </a:lnTo>
                <a:lnTo>
                  <a:pt x="41085" y="45882"/>
                </a:lnTo>
                <a:lnTo>
                  <a:pt x="40706" y="45415"/>
                </a:lnTo>
                <a:lnTo>
                  <a:pt x="40302" y="44973"/>
                </a:lnTo>
                <a:lnTo>
                  <a:pt x="39885" y="44530"/>
                </a:lnTo>
                <a:lnTo>
                  <a:pt x="39455" y="44114"/>
                </a:lnTo>
                <a:lnTo>
                  <a:pt x="39013" y="43697"/>
                </a:lnTo>
                <a:lnTo>
                  <a:pt x="38647" y="43381"/>
                </a:lnTo>
                <a:lnTo>
                  <a:pt x="38280" y="43078"/>
                </a:lnTo>
                <a:lnTo>
                  <a:pt x="37901" y="42787"/>
                </a:lnTo>
                <a:lnTo>
                  <a:pt x="37522" y="42497"/>
                </a:lnTo>
                <a:lnTo>
                  <a:pt x="37131" y="42231"/>
                </a:lnTo>
                <a:lnTo>
                  <a:pt x="36726" y="41979"/>
                </a:lnTo>
                <a:lnTo>
                  <a:pt x="36322" y="41739"/>
                </a:lnTo>
                <a:lnTo>
                  <a:pt x="35905" y="41524"/>
                </a:lnTo>
                <a:lnTo>
                  <a:pt x="35476" y="41322"/>
                </a:lnTo>
                <a:lnTo>
                  <a:pt x="35046" y="41132"/>
                </a:lnTo>
                <a:lnTo>
                  <a:pt x="34604" y="40968"/>
                </a:lnTo>
                <a:lnTo>
                  <a:pt x="34149" y="40829"/>
                </a:lnTo>
                <a:lnTo>
                  <a:pt x="33694" y="40703"/>
                </a:lnTo>
                <a:lnTo>
                  <a:pt x="33214" y="40602"/>
                </a:lnTo>
                <a:lnTo>
                  <a:pt x="32734" y="40526"/>
                </a:lnTo>
                <a:lnTo>
                  <a:pt x="32241" y="40463"/>
                </a:lnTo>
                <a:lnTo>
                  <a:pt x="31799" y="40437"/>
                </a:lnTo>
                <a:lnTo>
                  <a:pt x="31357" y="40437"/>
                </a:lnTo>
                <a:lnTo>
                  <a:pt x="30928" y="40463"/>
                </a:lnTo>
                <a:lnTo>
                  <a:pt x="30498" y="40513"/>
                </a:lnTo>
                <a:lnTo>
                  <a:pt x="30081" y="40576"/>
                </a:lnTo>
                <a:lnTo>
                  <a:pt x="29677" y="40665"/>
                </a:lnTo>
                <a:lnTo>
                  <a:pt x="29273" y="40779"/>
                </a:lnTo>
                <a:lnTo>
                  <a:pt x="28881" y="40917"/>
                </a:lnTo>
                <a:lnTo>
                  <a:pt x="28489" y="41082"/>
                </a:lnTo>
                <a:lnTo>
                  <a:pt x="28110" y="41259"/>
                </a:lnTo>
                <a:lnTo>
                  <a:pt x="27744" y="41473"/>
                </a:lnTo>
                <a:lnTo>
                  <a:pt x="27378" y="41701"/>
                </a:lnTo>
                <a:lnTo>
                  <a:pt x="27011" y="41953"/>
                </a:lnTo>
                <a:lnTo>
                  <a:pt x="26657" y="42231"/>
                </a:lnTo>
                <a:lnTo>
                  <a:pt x="26316" y="42522"/>
                </a:lnTo>
                <a:lnTo>
                  <a:pt x="25975" y="42850"/>
                </a:lnTo>
                <a:lnTo>
                  <a:pt x="22463" y="36862"/>
                </a:lnTo>
                <a:lnTo>
                  <a:pt x="22817" y="36812"/>
                </a:lnTo>
                <a:lnTo>
                  <a:pt x="23171" y="36749"/>
                </a:lnTo>
                <a:lnTo>
                  <a:pt x="23512" y="36673"/>
                </a:lnTo>
                <a:lnTo>
                  <a:pt x="23840" y="36597"/>
                </a:lnTo>
                <a:lnTo>
                  <a:pt x="24156" y="36509"/>
                </a:lnTo>
                <a:lnTo>
                  <a:pt x="24459" y="36408"/>
                </a:lnTo>
                <a:lnTo>
                  <a:pt x="24762" y="36307"/>
                </a:lnTo>
                <a:lnTo>
                  <a:pt x="25040" y="36193"/>
                </a:lnTo>
                <a:lnTo>
                  <a:pt x="25318" y="36079"/>
                </a:lnTo>
                <a:lnTo>
                  <a:pt x="25584" y="35940"/>
                </a:lnTo>
                <a:lnTo>
                  <a:pt x="25836" y="35801"/>
                </a:lnTo>
                <a:lnTo>
                  <a:pt x="26076" y="35650"/>
                </a:lnTo>
                <a:lnTo>
                  <a:pt x="26316" y="35498"/>
                </a:lnTo>
                <a:lnTo>
                  <a:pt x="26531" y="35334"/>
                </a:lnTo>
                <a:lnTo>
                  <a:pt x="26758" y="35144"/>
                </a:lnTo>
                <a:lnTo>
                  <a:pt x="26961" y="34968"/>
                </a:lnTo>
                <a:lnTo>
                  <a:pt x="27163" y="34765"/>
                </a:lnTo>
                <a:lnTo>
                  <a:pt x="27352" y="34551"/>
                </a:lnTo>
                <a:lnTo>
                  <a:pt x="27529" y="34336"/>
                </a:lnTo>
                <a:lnTo>
                  <a:pt x="27706" y="34096"/>
                </a:lnTo>
                <a:lnTo>
                  <a:pt x="27870" y="33856"/>
                </a:lnTo>
                <a:lnTo>
                  <a:pt x="28034" y="33603"/>
                </a:lnTo>
                <a:lnTo>
                  <a:pt x="28173" y="33338"/>
                </a:lnTo>
                <a:lnTo>
                  <a:pt x="28325" y="33060"/>
                </a:lnTo>
                <a:lnTo>
                  <a:pt x="28464" y="32769"/>
                </a:lnTo>
                <a:lnTo>
                  <a:pt x="28590" y="32466"/>
                </a:lnTo>
                <a:lnTo>
                  <a:pt x="28717" y="32150"/>
                </a:lnTo>
                <a:lnTo>
                  <a:pt x="28830" y="31822"/>
                </a:lnTo>
                <a:lnTo>
                  <a:pt x="28944" y="31481"/>
                </a:lnTo>
                <a:lnTo>
                  <a:pt x="29058" y="31115"/>
                </a:lnTo>
                <a:lnTo>
                  <a:pt x="29159" y="30748"/>
                </a:lnTo>
                <a:lnTo>
                  <a:pt x="29260" y="30369"/>
                </a:lnTo>
                <a:lnTo>
                  <a:pt x="29285" y="30192"/>
                </a:lnTo>
                <a:lnTo>
                  <a:pt x="29310" y="30003"/>
                </a:lnTo>
                <a:lnTo>
                  <a:pt x="29323" y="29813"/>
                </a:lnTo>
                <a:lnTo>
                  <a:pt x="29323" y="29611"/>
                </a:lnTo>
                <a:lnTo>
                  <a:pt x="29310" y="29434"/>
                </a:lnTo>
                <a:lnTo>
                  <a:pt x="29285" y="29270"/>
                </a:lnTo>
                <a:lnTo>
                  <a:pt x="29260" y="29207"/>
                </a:lnTo>
                <a:lnTo>
                  <a:pt x="29235" y="29144"/>
                </a:lnTo>
                <a:lnTo>
                  <a:pt x="29197" y="29106"/>
                </a:lnTo>
                <a:lnTo>
                  <a:pt x="29159" y="29081"/>
                </a:lnTo>
                <a:lnTo>
                  <a:pt x="29020" y="29005"/>
                </a:lnTo>
                <a:lnTo>
                  <a:pt x="28843" y="28967"/>
                </a:lnTo>
                <a:lnTo>
                  <a:pt x="28666" y="28929"/>
                </a:lnTo>
                <a:lnTo>
                  <a:pt x="28477" y="28929"/>
                </a:lnTo>
                <a:lnTo>
                  <a:pt x="28274" y="28942"/>
                </a:lnTo>
                <a:lnTo>
                  <a:pt x="28085" y="28967"/>
                </a:lnTo>
                <a:lnTo>
                  <a:pt x="27908" y="29018"/>
                </a:lnTo>
                <a:lnTo>
                  <a:pt x="27757" y="29081"/>
                </a:lnTo>
                <a:lnTo>
                  <a:pt x="27239" y="29346"/>
                </a:lnTo>
                <a:lnTo>
                  <a:pt x="26733" y="29637"/>
                </a:lnTo>
                <a:lnTo>
                  <a:pt x="26253" y="29940"/>
                </a:lnTo>
                <a:lnTo>
                  <a:pt x="25786" y="30268"/>
                </a:lnTo>
                <a:lnTo>
                  <a:pt x="25356" y="30622"/>
                </a:lnTo>
                <a:lnTo>
                  <a:pt x="24927" y="30988"/>
                </a:lnTo>
                <a:lnTo>
                  <a:pt x="24724" y="31178"/>
                </a:lnTo>
                <a:lnTo>
                  <a:pt x="24535" y="31367"/>
                </a:lnTo>
                <a:lnTo>
                  <a:pt x="24345" y="31569"/>
                </a:lnTo>
                <a:lnTo>
                  <a:pt x="24156" y="31784"/>
                </a:lnTo>
                <a:lnTo>
                  <a:pt x="23979" y="31999"/>
                </a:lnTo>
                <a:lnTo>
                  <a:pt x="23802" y="32214"/>
                </a:lnTo>
                <a:lnTo>
                  <a:pt x="23625" y="32441"/>
                </a:lnTo>
                <a:lnTo>
                  <a:pt x="23474" y="32681"/>
                </a:lnTo>
                <a:lnTo>
                  <a:pt x="23309" y="32921"/>
                </a:lnTo>
                <a:lnTo>
                  <a:pt x="23158" y="33161"/>
                </a:lnTo>
                <a:lnTo>
                  <a:pt x="23006" y="33414"/>
                </a:lnTo>
                <a:lnTo>
                  <a:pt x="22867" y="33666"/>
                </a:lnTo>
                <a:lnTo>
                  <a:pt x="22741" y="33932"/>
                </a:lnTo>
                <a:lnTo>
                  <a:pt x="22615" y="34210"/>
                </a:lnTo>
                <a:lnTo>
                  <a:pt x="22488" y="34487"/>
                </a:lnTo>
                <a:lnTo>
                  <a:pt x="22375" y="34778"/>
                </a:lnTo>
                <a:lnTo>
                  <a:pt x="22261" y="35069"/>
                </a:lnTo>
                <a:lnTo>
                  <a:pt x="22160" y="35372"/>
                </a:lnTo>
                <a:lnTo>
                  <a:pt x="22059" y="35675"/>
                </a:lnTo>
                <a:lnTo>
                  <a:pt x="21970" y="35991"/>
                </a:lnTo>
                <a:lnTo>
                  <a:pt x="21705" y="35435"/>
                </a:lnTo>
                <a:lnTo>
                  <a:pt x="21452" y="34879"/>
                </a:lnTo>
                <a:lnTo>
                  <a:pt x="21200" y="34323"/>
                </a:lnTo>
                <a:lnTo>
                  <a:pt x="20972" y="33767"/>
                </a:lnTo>
                <a:lnTo>
                  <a:pt x="20745" y="33199"/>
                </a:lnTo>
                <a:lnTo>
                  <a:pt x="20530" y="32643"/>
                </a:lnTo>
                <a:lnTo>
                  <a:pt x="20328" y="32087"/>
                </a:lnTo>
                <a:lnTo>
                  <a:pt x="20138" y="31531"/>
                </a:lnTo>
                <a:lnTo>
                  <a:pt x="19949" y="30976"/>
                </a:lnTo>
                <a:lnTo>
                  <a:pt x="19772" y="30407"/>
                </a:lnTo>
                <a:lnTo>
                  <a:pt x="19608" y="29851"/>
                </a:lnTo>
                <a:lnTo>
                  <a:pt x="19456" y="29295"/>
                </a:lnTo>
                <a:lnTo>
                  <a:pt x="19305" y="28740"/>
                </a:lnTo>
                <a:lnTo>
                  <a:pt x="19166" y="28171"/>
                </a:lnTo>
                <a:lnTo>
                  <a:pt x="19039" y="27615"/>
                </a:lnTo>
                <a:lnTo>
                  <a:pt x="18926" y="27060"/>
                </a:lnTo>
                <a:lnTo>
                  <a:pt x="18812" y="26491"/>
                </a:lnTo>
                <a:lnTo>
                  <a:pt x="18698" y="25935"/>
                </a:lnTo>
                <a:lnTo>
                  <a:pt x="18610" y="25379"/>
                </a:lnTo>
                <a:lnTo>
                  <a:pt x="18521" y="24811"/>
                </a:lnTo>
                <a:lnTo>
                  <a:pt x="18370" y="23687"/>
                </a:lnTo>
                <a:lnTo>
                  <a:pt x="18243" y="22575"/>
                </a:lnTo>
                <a:lnTo>
                  <a:pt x="18142" y="21451"/>
                </a:lnTo>
                <a:lnTo>
                  <a:pt x="18079" y="20326"/>
                </a:lnTo>
                <a:lnTo>
                  <a:pt x="18041" y="19202"/>
                </a:lnTo>
                <a:lnTo>
                  <a:pt x="18016" y="18078"/>
                </a:lnTo>
                <a:lnTo>
                  <a:pt x="18016" y="16941"/>
                </a:lnTo>
                <a:lnTo>
                  <a:pt x="18041" y="15816"/>
                </a:lnTo>
                <a:lnTo>
                  <a:pt x="18092" y="14692"/>
                </a:lnTo>
                <a:lnTo>
                  <a:pt x="18155" y="13568"/>
                </a:lnTo>
                <a:lnTo>
                  <a:pt x="18231" y="12431"/>
                </a:lnTo>
                <a:lnTo>
                  <a:pt x="18332" y="11307"/>
                </a:lnTo>
                <a:lnTo>
                  <a:pt x="18446" y="10182"/>
                </a:lnTo>
                <a:lnTo>
                  <a:pt x="18559" y="9045"/>
                </a:lnTo>
                <a:lnTo>
                  <a:pt x="18698" y="7921"/>
                </a:lnTo>
                <a:lnTo>
                  <a:pt x="18850" y="6784"/>
                </a:lnTo>
                <a:lnTo>
                  <a:pt x="19001" y="5660"/>
                </a:lnTo>
                <a:lnTo>
                  <a:pt x="19166" y="4523"/>
                </a:lnTo>
                <a:lnTo>
                  <a:pt x="19519" y="2262"/>
                </a:lnTo>
                <a:lnTo>
                  <a:pt x="198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56"/>
          <p:cNvSpPr/>
          <p:nvPr/>
        </p:nvSpPr>
        <p:spPr>
          <a:xfrm rot="10800000">
            <a:off x="1192570" y="3356041"/>
            <a:ext cx="240402" cy="519771"/>
          </a:xfrm>
          <a:custGeom>
            <a:avLst/>
            <a:gdLst/>
            <a:ahLst/>
            <a:cxnLst/>
            <a:rect l="l" t="t" r="r" b="b"/>
            <a:pathLst>
              <a:path w="36815" h="76719" extrusionOk="0">
                <a:moveTo>
                  <a:pt x="30119" y="41297"/>
                </a:moveTo>
                <a:lnTo>
                  <a:pt x="30081" y="41714"/>
                </a:lnTo>
                <a:lnTo>
                  <a:pt x="30018" y="42118"/>
                </a:lnTo>
                <a:lnTo>
                  <a:pt x="29942" y="42497"/>
                </a:lnTo>
                <a:lnTo>
                  <a:pt x="29841" y="42889"/>
                </a:lnTo>
                <a:lnTo>
                  <a:pt x="29715" y="43255"/>
                </a:lnTo>
                <a:lnTo>
                  <a:pt x="29576" y="43609"/>
                </a:lnTo>
                <a:lnTo>
                  <a:pt x="29424" y="43962"/>
                </a:lnTo>
                <a:lnTo>
                  <a:pt x="29247" y="44291"/>
                </a:lnTo>
                <a:lnTo>
                  <a:pt x="29045" y="44619"/>
                </a:lnTo>
                <a:lnTo>
                  <a:pt x="28843" y="44935"/>
                </a:lnTo>
                <a:lnTo>
                  <a:pt x="28603" y="45238"/>
                </a:lnTo>
                <a:lnTo>
                  <a:pt x="28363" y="45529"/>
                </a:lnTo>
                <a:lnTo>
                  <a:pt x="28085" y="45819"/>
                </a:lnTo>
                <a:lnTo>
                  <a:pt x="27807" y="46085"/>
                </a:lnTo>
                <a:lnTo>
                  <a:pt x="27504" y="46350"/>
                </a:lnTo>
                <a:lnTo>
                  <a:pt x="27188" y="46603"/>
                </a:lnTo>
                <a:lnTo>
                  <a:pt x="30119" y="41297"/>
                </a:lnTo>
                <a:close/>
                <a:moveTo>
                  <a:pt x="29260" y="40653"/>
                </a:moveTo>
                <a:lnTo>
                  <a:pt x="29601" y="40880"/>
                </a:lnTo>
                <a:lnTo>
                  <a:pt x="26304" y="46666"/>
                </a:lnTo>
                <a:lnTo>
                  <a:pt x="26316" y="46426"/>
                </a:lnTo>
                <a:lnTo>
                  <a:pt x="26329" y="46198"/>
                </a:lnTo>
                <a:lnTo>
                  <a:pt x="26392" y="45756"/>
                </a:lnTo>
                <a:lnTo>
                  <a:pt x="26480" y="45327"/>
                </a:lnTo>
                <a:lnTo>
                  <a:pt x="26582" y="44910"/>
                </a:lnTo>
                <a:lnTo>
                  <a:pt x="26720" y="44506"/>
                </a:lnTo>
                <a:lnTo>
                  <a:pt x="26885" y="44114"/>
                </a:lnTo>
                <a:lnTo>
                  <a:pt x="27049" y="43735"/>
                </a:lnTo>
                <a:lnTo>
                  <a:pt x="27251" y="43369"/>
                </a:lnTo>
                <a:lnTo>
                  <a:pt x="27466" y="43002"/>
                </a:lnTo>
                <a:lnTo>
                  <a:pt x="27693" y="42649"/>
                </a:lnTo>
                <a:lnTo>
                  <a:pt x="27933" y="42308"/>
                </a:lnTo>
                <a:lnTo>
                  <a:pt x="28173" y="41966"/>
                </a:lnTo>
                <a:lnTo>
                  <a:pt x="28439" y="41638"/>
                </a:lnTo>
                <a:lnTo>
                  <a:pt x="28704" y="41297"/>
                </a:lnTo>
                <a:lnTo>
                  <a:pt x="29260" y="40653"/>
                </a:lnTo>
                <a:close/>
                <a:moveTo>
                  <a:pt x="11724" y="45845"/>
                </a:moveTo>
                <a:lnTo>
                  <a:pt x="11977" y="46312"/>
                </a:lnTo>
                <a:lnTo>
                  <a:pt x="2666" y="51302"/>
                </a:lnTo>
                <a:lnTo>
                  <a:pt x="2413" y="50822"/>
                </a:lnTo>
                <a:lnTo>
                  <a:pt x="2931" y="50380"/>
                </a:lnTo>
                <a:lnTo>
                  <a:pt x="3449" y="49963"/>
                </a:lnTo>
                <a:lnTo>
                  <a:pt x="3993" y="49559"/>
                </a:lnTo>
                <a:lnTo>
                  <a:pt x="4536" y="49180"/>
                </a:lnTo>
                <a:lnTo>
                  <a:pt x="5079" y="48813"/>
                </a:lnTo>
                <a:lnTo>
                  <a:pt x="5648" y="48460"/>
                </a:lnTo>
                <a:lnTo>
                  <a:pt x="6216" y="48119"/>
                </a:lnTo>
                <a:lnTo>
                  <a:pt x="6785" y="47790"/>
                </a:lnTo>
                <a:lnTo>
                  <a:pt x="7378" y="47487"/>
                </a:lnTo>
                <a:lnTo>
                  <a:pt x="7972" y="47209"/>
                </a:lnTo>
                <a:lnTo>
                  <a:pt x="8579" y="46931"/>
                </a:lnTo>
                <a:lnTo>
                  <a:pt x="9185" y="46678"/>
                </a:lnTo>
                <a:lnTo>
                  <a:pt x="9804" y="46438"/>
                </a:lnTo>
                <a:lnTo>
                  <a:pt x="10436" y="46224"/>
                </a:lnTo>
                <a:lnTo>
                  <a:pt x="11080" y="46022"/>
                </a:lnTo>
                <a:lnTo>
                  <a:pt x="11724" y="45845"/>
                </a:lnTo>
                <a:close/>
                <a:moveTo>
                  <a:pt x="12179" y="47057"/>
                </a:moveTo>
                <a:lnTo>
                  <a:pt x="11939" y="47386"/>
                </a:lnTo>
                <a:lnTo>
                  <a:pt x="11686" y="47702"/>
                </a:lnTo>
                <a:lnTo>
                  <a:pt x="11446" y="47992"/>
                </a:lnTo>
                <a:lnTo>
                  <a:pt x="11181" y="48283"/>
                </a:lnTo>
                <a:lnTo>
                  <a:pt x="10916" y="48548"/>
                </a:lnTo>
                <a:lnTo>
                  <a:pt x="10651" y="48813"/>
                </a:lnTo>
                <a:lnTo>
                  <a:pt x="10385" y="49053"/>
                </a:lnTo>
                <a:lnTo>
                  <a:pt x="10107" y="49281"/>
                </a:lnTo>
                <a:lnTo>
                  <a:pt x="9817" y="49508"/>
                </a:lnTo>
                <a:lnTo>
                  <a:pt x="9526" y="49710"/>
                </a:lnTo>
                <a:lnTo>
                  <a:pt x="9236" y="49900"/>
                </a:lnTo>
                <a:lnTo>
                  <a:pt x="8945" y="50089"/>
                </a:lnTo>
                <a:lnTo>
                  <a:pt x="8642" y="50266"/>
                </a:lnTo>
                <a:lnTo>
                  <a:pt x="8339" y="50430"/>
                </a:lnTo>
                <a:lnTo>
                  <a:pt x="8023" y="50582"/>
                </a:lnTo>
                <a:lnTo>
                  <a:pt x="7707" y="50721"/>
                </a:lnTo>
                <a:lnTo>
                  <a:pt x="7391" y="50860"/>
                </a:lnTo>
                <a:lnTo>
                  <a:pt x="7063" y="50986"/>
                </a:lnTo>
                <a:lnTo>
                  <a:pt x="6747" y="51113"/>
                </a:lnTo>
                <a:lnTo>
                  <a:pt x="6418" y="51226"/>
                </a:lnTo>
                <a:lnTo>
                  <a:pt x="5749" y="51428"/>
                </a:lnTo>
                <a:lnTo>
                  <a:pt x="5066" y="51618"/>
                </a:lnTo>
                <a:lnTo>
                  <a:pt x="4372" y="51795"/>
                </a:lnTo>
                <a:lnTo>
                  <a:pt x="3677" y="51946"/>
                </a:lnTo>
                <a:lnTo>
                  <a:pt x="2969" y="52085"/>
                </a:lnTo>
                <a:lnTo>
                  <a:pt x="2249" y="52224"/>
                </a:lnTo>
                <a:lnTo>
                  <a:pt x="2249" y="52224"/>
                </a:lnTo>
                <a:lnTo>
                  <a:pt x="12179" y="47057"/>
                </a:lnTo>
                <a:close/>
                <a:moveTo>
                  <a:pt x="33846" y="46994"/>
                </a:moveTo>
                <a:lnTo>
                  <a:pt x="34048" y="47247"/>
                </a:lnTo>
                <a:lnTo>
                  <a:pt x="34238" y="47512"/>
                </a:lnTo>
                <a:lnTo>
                  <a:pt x="34402" y="47765"/>
                </a:lnTo>
                <a:lnTo>
                  <a:pt x="34566" y="48030"/>
                </a:lnTo>
                <a:lnTo>
                  <a:pt x="34718" y="48295"/>
                </a:lnTo>
                <a:lnTo>
                  <a:pt x="34857" y="48561"/>
                </a:lnTo>
                <a:lnTo>
                  <a:pt x="34983" y="48839"/>
                </a:lnTo>
                <a:lnTo>
                  <a:pt x="35109" y="49104"/>
                </a:lnTo>
                <a:lnTo>
                  <a:pt x="35223" y="49382"/>
                </a:lnTo>
                <a:lnTo>
                  <a:pt x="35311" y="49647"/>
                </a:lnTo>
                <a:lnTo>
                  <a:pt x="35412" y="49925"/>
                </a:lnTo>
                <a:lnTo>
                  <a:pt x="35488" y="50203"/>
                </a:lnTo>
                <a:lnTo>
                  <a:pt x="35564" y="50481"/>
                </a:lnTo>
                <a:lnTo>
                  <a:pt x="35627" y="50771"/>
                </a:lnTo>
                <a:lnTo>
                  <a:pt x="35678" y="51049"/>
                </a:lnTo>
                <a:lnTo>
                  <a:pt x="35728" y="51340"/>
                </a:lnTo>
                <a:lnTo>
                  <a:pt x="35804" y="51908"/>
                </a:lnTo>
                <a:lnTo>
                  <a:pt x="35855" y="52489"/>
                </a:lnTo>
                <a:lnTo>
                  <a:pt x="35880" y="53071"/>
                </a:lnTo>
                <a:lnTo>
                  <a:pt x="35893" y="53652"/>
                </a:lnTo>
                <a:lnTo>
                  <a:pt x="35880" y="54245"/>
                </a:lnTo>
                <a:lnTo>
                  <a:pt x="35842" y="54839"/>
                </a:lnTo>
                <a:lnTo>
                  <a:pt x="35804" y="55433"/>
                </a:lnTo>
                <a:lnTo>
                  <a:pt x="35754" y="56039"/>
                </a:lnTo>
                <a:lnTo>
                  <a:pt x="33846" y="46994"/>
                </a:lnTo>
                <a:close/>
                <a:moveTo>
                  <a:pt x="32987" y="46539"/>
                </a:moveTo>
                <a:lnTo>
                  <a:pt x="35059" y="56330"/>
                </a:lnTo>
                <a:lnTo>
                  <a:pt x="35059" y="56330"/>
                </a:lnTo>
                <a:lnTo>
                  <a:pt x="34819" y="56052"/>
                </a:lnTo>
                <a:lnTo>
                  <a:pt x="34591" y="55787"/>
                </a:lnTo>
                <a:lnTo>
                  <a:pt x="34376" y="55509"/>
                </a:lnTo>
                <a:lnTo>
                  <a:pt x="34174" y="55231"/>
                </a:lnTo>
                <a:lnTo>
                  <a:pt x="33985" y="54940"/>
                </a:lnTo>
                <a:lnTo>
                  <a:pt x="33821" y="54662"/>
                </a:lnTo>
                <a:lnTo>
                  <a:pt x="33656" y="54372"/>
                </a:lnTo>
                <a:lnTo>
                  <a:pt x="33517" y="54081"/>
                </a:lnTo>
                <a:lnTo>
                  <a:pt x="33378" y="53791"/>
                </a:lnTo>
                <a:lnTo>
                  <a:pt x="33252" y="53500"/>
                </a:lnTo>
                <a:lnTo>
                  <a:pt x="33151" y="53197"/>
                </a:lnTo>
                <a:lnTo>
                  <a:pt x="33050" y="52906"/>
                </a:lnTo>
                <a:lnTo>
                  <a:pt x="32962" y="52603"/>
                </a:lnTo>
                <a:lnTo>
                  <a:pt x="32886" y="52300"/>
                </a:lnTo>
                <a:lnTo>
                  <a:pt x="32823" y="51997"/>
                </a:lnTo>
                <a:lnTo>
                  <a:pt x="32759" y="51681"/>
                </a:lnTo>
                <a:lnTo>
                  <a:pt x="32721" y="51378"/>
                </a:lnTo>
                <a:lnTo>
                  <a:pt x="32684" y="51062"/>
                </a:lnTo>
                <a:lnTo>
                  <a:pt x="32658" y="50759"/>
                </a:lnTo>
                <a:lnTo>
                  <a:pt x="32633" y="50443"/>
                </a:lnTo>
                <a:lnTo>
                  <a:pt x="32620" y="50127"/>
                </a:lnTo>
                <a:lnTo>
                  <a:pt x="32620" y="49799"/>
                </a:lnTo>
                <a:lnTo>
                  <a:pt x="32633" y="49483"/>
                </a:lnTo>
                <a:lnTo>
                  <a:pt x="32646" y="49167"/>
                </a:lnTo>
                <a:lnTo>
                  <a:pt x="32696" y="48510"/>
                </a:lnTo>
                <a:lnTo>
                  <a:pt x="32772" y="47866"/>
                </a:lnTo>
                <a:lnTo>
                  <a:pt x="32873" y="47209"/>
                </a:lnTo>
                <a:lnTo>
                  <a:pt x="32987" y="46539"/>
                </a:lnTo>
                <a:close/>
                <a:moveTo>
                  <a:pt x="8086" y="66941"/>
                </a:moveTo>
                <a:lnTo>
                  <a:pt x="8149" y="66966"/>
                </a:lnTo>
                <a:lnTo>
                  <a:pt x="8225" y="67017"/>
                </a:lnTo>
                <a:lnTo>
                  <a:pt x="8313" y="67068"/>
                </a:lnTo>
                <a:lnTo>
                  <a:pt x="8490" y="67232"/>
                </a:lnTo>
                <a:lnTo>
                  <a:pt x="8680" y="67434"/>
                </a:lnTo>
                <a:lnTo>
                  <a:pt x="8831" y="67649"/>
                </a:lnTo>
                <a:lnTo>
                  <a:pt x="8907" y="67762"/>
                </a:lnTo>
                <a:lnTo>
                  <a:pt x="8970" y="67863"/>
                </a:lnTo>
                <a:lnTo>
                  <a:pt x="9008" y="67964"/>
                </a:lnTo>
                <a:lnTo>
                  <a:pt x="9046" y="68053"/>
                </a:lnTo>
                <a:lnTo>
                  <a:pt x="9059" y="68129"/>
                </a:lnTo>
                <a:lnTo>
                  <a:pt x="9046" y="68192"/>
                </a:lnTo>
                <a:lnTo>
                  <a:pt x="9008" y="68293"/>
                </a:lnTo>
                <a:lnTo>
                  <a:pt x="8958" y="68407"/>
                </a:lnTo>
                <a:lnTo>
                  <a:pt x="8831" y="68609"/>
                </a:lnTo>
                <a:lnTo>
                  <a:pt x="8680" y="68811"/>
                </a:lnTo>
                <a:lnTo>
                  <a:pt x="8503" y="69000"/>
                </a:lnTo>
                <a:lnTo>
                  <a:pt x="8301" y="69177"/>
                </a:lnTo>
                <a:lnTo>
                  <a:pt x="8099" y="69329"/>
                </a:lnTo>
                <a:lnTo>
                  <a:pt x="7884" y="69468"/>
                </a:lnTo>
                <a:lnTo>
                  <a:pt x="7669" y="69569"/>
                </a:lnTo>
                <a:lnTo>
                  <a:pt x="7618" y="69581"/>
                </a:lnTo>
                <a:lnTo>
                  <a:pt x="7543" y="69594"/>
                </a:lnTo>
                <a:lnTo>
                  <a:pt x="7467" y="69594"/>
                </a:lnTo>
                <a:lnTo>
                  <a:pt x="7378" y="69581"/>
                </a:lnTo>
                <a:lnTo>
                  <a:pt x="7290" y="69569"/>
                </a:lnTo>
                <a:lnTo>
                  <a:pt x="7202" y="69544"/>
                </a:lnTo>
                <a:lnTo>
                  <a:pt x="7100" y="69506"/>
                </a:lnTo>
                <a:lnTo>
                  <a:pt x="6999" y="69455"/>
                </a:lnTo>
                <a:lnTo>
                  <a:pt x="6911" y="69392"/>
                </a:lnTo>
                <a:lnTo>
                  <a:pt x="6823" y="69303"/>
                </a:lnTo>
                <a:lnTo>
                  <a:pt x="6747" y="69215"/>
                </a:lnTo>
                <a:lnTo>
                  <a:pt x="6684" y="69101"/>
                </a:lnTo>
                <a:lnTo>
                  <a:pt x="6620" y="68988"/>
                </a:lnTo>
                <a:lnTo>
                  <a:pt x="6583" y="68836"/>
                </a:lnTo>
                <a:lnTo>
                  <a:pt x="6557" y="68672"/>
                </a:lnTo>
                <a:lnTo>
                  <a:pt x="6545" y="68495"/>
                </a:lnTo>
                <a:lnTo>
                  <a:pt x="6557" y="68293"/>
                </a:lnTo>
                <a:lnTo>
                  <a:pt x="6595" y="68116"/>
                </a:lnTo>
                <a:lnTo>
                  <a:pt x="6633" y="67952"/>
                </a:lnTo>
                <a:lnTo>
                  <a:pt x="6696" y="67800"/>
                </a:lnTo>
                <a:lnTo>
                  <a:pt x="6772" y="67661"/>
                </a:lnTo>
                <a:lnTo>
                  <a:pt x="6860" y="67548"/>
                </a:lnTo>
                <a:lnTo>
                  <a:pt x="6962" y="67446"/>
                </a:lnTo>
                <a:lnTo>
                  <a:pt x="7075" y="67345"/>
                </a:lnTo>
                <a:lnTo>
                  <a:pt x="7189" y="67270"/>
                </a:lnTo>
                <a:lnTo>
                  <a:pt x="7303" y="67194"/>
                </a:lnTo>
                <a:lnTo>
                  <a:pt x="7429" y="67131"/>
                </a:lnTo>
                <a:lnTo>
                  <a:pt x="7543" y="67080"/>
                </a:lnTo>
                <a:lnTo>
                  <a:pt x="7795" y="67004"/>
                </a:lnTo>
                <a:lnTo>
                  <a:pt x="8035" y="66941"/>
                </a:lnTo>
                <a:close/>
                <a:moveTo>
                  <a:pt x="25129" y="59690"/>
                </a:moveTo>
                <a:lnTo>
                  <a:pt x="25419" y="59867"/>
                </a:lnTo>
                <a:lnTo>
                  <a:pt x="25710" y="60056"/>
                </a:lnTo>
                <a:lnTo>
                  <a:pt x="25988" y="60271"/>
                </a:lnTo>
                <a:lnTo>
                  <a:pt x="26253" y="60511"/>
                </a:lnTo>
                <a:lnTo>
                  <a:pt x="26506" y="60764"/>
                </a:lnTo>
                <a:lnTo>
                  <a:pt x="26758" y="61029"/>
                </a:lnTo>
                <a:lnTo>
                  <a:pt x="26986" y="61332"/>
                </a:lnTo>
                <a:lnTo>
                  <a:pt x="27213" y="61635"/>
                </a:lnTo>
                <a:lnTo>
                  <a:pt x="27428" y="61951"/>
                </a:lnTo>
                <a:lnTo>
                  <a:pt x="27630" y="62292"/>
                </a:lnTo>
                <a:lnTo>
                  <a:pt x="27832" y="62646"/>
                </a:lnTo>
                <a:lnTo>
                  <a:pt x="28009" y="63012"/>
                </a:lnTo>
                <a:lnTo>
                  <a:pt x="28173" y="63379"/>
                </a:lnTo>
                <a:lnTo>
                  <a:pt x="28338" y="63770"/>
                </a:lnTo>
                <a:lnTo>
                  <a:pt x="28477" y="64162"/>
                </a:lnTo>
                <a:lnTo>
                  <a:pt x="28616" y="64566"/>
                </a:lnTo>
                <a:lnTo>
                  <a:pt x="28729" y="64970"/>
                </a:lnTo>
                <a:lnTo>
                  <a:pt x="28843" y="65375"/>
                </a:lnTo>
                <a:lnTo>
                  <a:pt x="28931" y="65792"/>
                </a:lnTo>
                <a:lnTo>
                  <a:pt x="29007" y="66221"/>
                </a:lnTo>
                <a:lnTo>
                  <a:pt x="29083" y="66638"/>
                </a:lnTo>
                <a:lnTo>
                  <a:pt x="29134" y="67068"/>
                </a:lnTo>
                <a:lnTo>
                  <a:pt x="29171" y="67484"/>
                </a:lnTo>
                <a:lnTo>
                  <a:pt x="29197" y="67914"/>
                </a:lnTo>
                <a:lnTo>
                  <a:pt x="29197" y="68331"/>
                </a:lnTo>
                <a:lnTo>
                  <a:pt x="29197" y="68748"/>
                </a:lnTo>
                <a:lnTo>
                  <a:pt x="29171" y="69165"/>
                </a:lnTo>
                <a:lnTo>
                  <a:pt x="29146" y="69569"/>
                </a:lnTo>
                <a:lnTo>
                  <a:pt x="29083" y="69973"/>
                </a:lnTo>
                <a:lnTo>
                  <a:pt x="29020" y="70365"/>
                </a:lnTo>
                <a:lnTo>
                  <a:pt x="28944" y="70744"/>
                </a:lnTo>
                <a:lnTo>
                  <a:pt x="28843" y="71123"/>
                </a:lnTo>
                <a:lnTo>
                  <a:pt x="25129" y="59690"/>
                </a:lnTo>
                <a:close/>
                <a:moveTo>
                  <a:pt x="24295" y="59652"/>
                </a:moveTo>
                <a:lnTo>
                  <a:pt x="28249" y="71817"/>
                </a:lnTo>
                <a:lnTo>
                  <a:pt x="27820" y="71956"/>
                </a:lnTo>
                <a:lnTo>
                  <a:pt x="27529" y="71641"/>
                </a:lnTo>
                <a:lnTo>
                  <a:pt x="27238" y="71312"/>
                </a:lnTo>
                <a:lnTo>
                  <a:pt x="26961" y="70984"/>
                </a:lnTo>
                <a:lnTo>
                  <a:pt x="26695" y="70655"/>
                </a:lnTo>
                <a:lnTo>
                  <a:pt x="26430" y="70314"/>
                </a:lnTo>
                <a:lnTo>
                  <a:pt x="26190" y="69986"/>
                </a:lnTo>
                <a:lnTo>
                  <a:pt x="25950" y="69645"/>
                </a:lnTo>
                <a:lnTo>
                  <a:pt x="25722" y="69291"/>
                </a:lnTo>
                <a:lnTo>
                  <a:pt x="25508" y="68950"/>
                </a:lnTo>
                <a:lnTo>
                  <a:pt x="25306" y="68596"/>
                </a:lnTo>
                <a:lnTo>
                  <a:pt x="25116" y="68242"/>
                </a:lnTo>
                <a:lnTo>
                  <a:pt x="24927" y="67876"/>
                </a:lnTo>
                <a:lnTo>
                  <a:pt x="24762" y="67510"/>
                </a:lnTo>
                <a:lnTo>
                  <a:pt x="24598" y="67143"/>
                </a:lnTo>
                <a:lnTo>
                  <a:pt x="24459" y="66777"/>
                </a:lnTo>
                <a:lnTo>
                  <a:pt x="24320" y="66398"/>
                </a:lnTo>
                <a:lnTo>
                  <a:pt x="24194" y="66019"/>
                </a:lnTo>
                <a:lnTo>
                  <a:pt x="24080" y="65640"/>
                </a:lnTo>
                <a:lnTo>
                  <a:pt x="23992" y="65248"/>
                </a:lnTo>
                <a:lnTo>
                  <a:pt x="23903" y="64857"/>
                </a:lnTo>
                <a:lnTo>
                  <a:pt x="23827" y="64465"/>
                </a:lnTo>
                <a:lnTo>
                  <a:pt x="23764" y="64061"/>
                </a:lnTo>
                <a:lnTo>
                  <a:pt x="23714" y="63657"/>
                </a:lnTo>
                <a:lnTo>
                  <a:pt x="23676" y="63240"/>
                </a:lnTo>
                <a:lnTo>
                  <a:pt x="23651" y="62836"/>
                </a:lnTo>
                <a:lnTo>
                  <a:pt x="23638" y="62419"/>
                </a:lnTo>
                <a:lnTo>
                  <a:pt x="23638" y="61989"/>
                </a:lnTo>
                <a:lnTo>
                  <a:pt x="23651" y="61560"/>
                </a:lnTo>
                <a:lnTo>
                  <a:pt x="23676" y="61130"/>
                </a:lnTo>
                <a:lnTo>
                  <a:pt x="23726" y="60701"/>
                </a:lnTo>
                <a:lnTo>
                  <a:pt x="23777" y="60259"/>
                </a:lnTo>
                <a:lnTo>
                  <a:pt x="23840" y="59816"/>
                </a:lnTo>
                <a:lnTo>
                  <a:pt x="24295" y="59652"/>
                </a:lnTo>
                <a:close/>
                <a:moveTo>
                  <a:pt x="12318" y="72234"/>
                </a:moveTo>
                <a:lnTo>
                  <a:pt x="12482" y="72247"/>
                </a:lnTo>
                <a:lnTo>
                  <a:pt x="12634" y="72297"/>
                </a:lnTo>
                <a:lnTo>
                  <a:pt x="12773" y="72361"/>
                </a:lnTo>
                <a:lnTo>
                  <a:pt x="12912" y="72449"/>
                </a:lnTo>
                <a:lnTo>
                  <a:pt x="13038" y="72563"/>
                </a:lnTo>
                <a:lnTo>
                  <a:pt x="13165" y="72689"/>
                </a:lnTo>
                <a:lnTo>
                  <a:pt x="13278" y="72828"/>
                </a:lnTo>
                <a:lnTo>
                  <a:pt x="13367" y="72992"/>
                </a:lnTo>
                <a:lnTo>
                  <a:pt x="13455" y="73169"/>
                </a:lnTo>
                <a:lnTo>
                  <a:pt x="13518" y="73346"/>
                </a:lnTo>
                <a:lnTo>
                  <a:pt x="13582" y="73535"/>
                </a:lnTo>
                <a:lnTo>
                  <a:pt x="13619" y="73738"/>
                </a:lnTo>
                <a:lnTo>
                  <a:pt x="13645" y="73940"/>
                </a:lnTo>
                <a:lnTo>
                  <a:pt x="13645" y="74142"/>
                </a:lnTo>
                <a:lnTo>
                  <a:pt x="13632" y="74357"/>
                </a:lnTo>
                <a:lnTo>
                  <a:pt x="13607" y="74533"/>
                </a:lnTo>
                <a:lnTo>
                  <a:pt x="13569" y="74698"/>
                </a:lnTo>
                <a:lnTo>
                  <a:pt x="13531" y="74849"/>
                </a:lnTo>
                <a:lnTo>
                  <a:pt x="13468" y="75001"/>
                </a:lnTo>
                <a:lnTo>
                  <a:pt x="13392" y="75140"/>
                </a:lnTo>
                <a:lnTo>
                  <a:pt x="13316" y="75266"/>
                </a:lnTo>
                <a:lnTo>
                  <a:pt x="13228" y="75380"/>
                </a:lnTo>
                <a:lnTo>
                  <a:pt x="13127" y="75481"/>
                </a:lnTo>
                <a:lnTo>
                  <a:pt x="13013" y="75569"/>
                </a:lnTo>
                <a:lnTo>
                  <a:pt x="12899" y="75645"/>
                </a:lnTo>
                <a:lnTo>
                  <a:pt x="12773" y="75708"/>
                </a:lnTo>
                <a:lnTo>
                  <a:pt x="12634" y="75759"/>
                </a:lnTo>
                <a:lnTo>
                  <a:pt x="12482" y="75797"/>
                </a:lnTo>
                <a:lnTo>
                  <a:pt x="12318" y="75809"/>
                </a:lnTo>
                <a:lnTo>
                  <a:pt x="12154" y="75822"/>
                </a:lnTo>
                <a:lnTo>
                  <a:pt x="11977" y="75809"/>
                </a:lnTo>
                <a:lnTo>
                  <a:pt x="11775" y="75771"/>
                </a:lnTo>
                <a:lnTo>
                  <a:pt x="11585" y="75721"/>
                </a:lnTo>
                <a:lnTo>
                  <a:pt x="11421" y="75658"/>
                </a:lnTo>
                <a:lnTo>
                  <a:pt x="11282" y="75569"/>
                </a:lnTo>
                <a:lnTo>
                  <a:pt x="11143" y="75468"/>
                </a:lnTo>
                <a:lnTo>
                  <a:pt x="11030" y="75342"/>
                </a:lnTo>
                <a:lnTo>
                  <a:pt x="10928" y="75216"/>
                </a:lnTo>
                <a:lnTo>
                  <a:pt x="10840" y="75064"/>
                </a:lnTo>
                <a:lnTo>
                  <a:pt x="10764" y="74887"/>
                </a:lnTo>
                <a:lnTo>
                  <a:pt x="10701" y="74710"/>
                </a:lnTo>
                <a:lnTo>
                  <a:pt x="10651" y="74508"/>
                </a:lnTo>
                <a:lnTo>
                  <a:pt x="10600" y="74293"/>
                </a:lnTo>
                <a:lnTo>
                  <a:pt x="10575" y="74066"/>
                </a:lnTo>
                <a:lnTo>
                  <a:pt x="10549" y="73826"/>
                </a:lnTo>
                <a:lnTo>
                  <a:pt x="10512" y="73308"/>
                </a:lnTo>
                <a:lnTo>
                  <a:pt x="10676" y="73182"/>
                </a:lnTo>
                <a:lnTo>
                  <a:pt x="10853" y="73043"/>
                </a:lnTo>
                <a:lnTo>
                  <a:pt x="11042" y="72879"/>
                </a:lnTo>
                <a:lnTo>
                  <a:pt x="11244" y="72714"/>
                </a:lnTo>
                <a:lnTo>
                  <a:pt x="11459" y="72563"/>
                </a:lnTo>
                <a:lnTo>
                  <a:pt x="11686" y="72424"/>
                </a:lnTo>
                <a:lnTo>
                  <a:pt x="11800" y="72361"/>
                </a:lnTo>
                <a:lnTo>
                  <a:pt x="11914" y="72323"/>
                </a:lnTo>
                <a:lnTo>
                  <a:pt x="12040" y="72272"/>
                </a:lnTo>
                <a:lnTo>
                  <a:pt x="12167" y="72247"/>
                </a:lnTo>
                <a:lnTo>
                  <a:pt x="12318" y="72234"/>
                </a:lnTo>
                <a:close/>
                <a:moveTo>
                  <a:pt x="20126" y="1"/>
                </a:moveTo>
                <a:lnTo>
                  <a:pt x="20341" y="1365"/>
                </a:lnTo>
                <a:lnTo>
                  <a:pt x="20568" y="2755"/>
                </a:lnTo>
                <a:lnTo>
                  <a:pt x="20821" y="4157"/>
                </a:lnTo>
                <a:lnTo>
                  <a:pt x="21073" y="5547"/>
                </a:lnTo>
                <a:lnTo>
                  <a:pt x="21313" y="6949"/>
                </a:lnTo>
                <a:lnTo>
                  <a:pt x="21541" y="8351"/>
                </a:lnTo>
                <a:lnTo>
                  <a:pt x="21654" y="9046"/>
                </a:lnTo>
                <a:lnTo>
                  <a:pt x="21743" y="9741"/>
                </a:lnTo>
                <a:lnTo>
                  <a:pt x="21831" y="10448"/>
                </a:lnTo>
                <a:lnTo>
                  <a:pt x="21907" y="11143"/>
                </a:lnTo>
                <a:lnTo>
                  <a:pt x="21970" y="11850"/>
                </a:lnTo>
                <a:lnTo>
                  <a:pt x="22021" y="12558"/>
                </a:lnTo>
                <a:lnTo>
                  <a:pt x="22071" y="13455"/>
                </a:lnTo>
                <a:lnTo>
                  <a:pt x="22122" y="14339"/>
                </a:lnTo>
                <a:lnTo>
                  <a:pt x="22147" y="15236"/>
                </a:lnTo>
                <a:lnTo>
                  <a:pt x="22172" y="16133"/>
                </a:lnTo>
                <a:lnTo>
                  <a:pt x="22210" y="17939"/>
                </a:lnTo>
                <a:lnTo>
                  <a:pt x="22210" y="19733"/>
                </a:lnTo>
                <a:lnTo>
                  <a:pt x="22198" y="21527"/>
                </a:lnTo>
                <a:lnTo>
                  <a:pt x="22160" y="23321"/>
                </a:lnTo>
                <a:lnTo>
                  <a:pt x="22109" y="25127"/>
                </a:lnTo>
                <a:lnTo>
                  <a:pt x="22046" y="26921"/>
                </a:lnTo>
                <a:lnTo>
                  <a:pt x="22021" y="27654"/>
                </a:lnTo>
                <a:lnTo>
                  <a:pt x="21970" y="28386"/>
                </a:lnTo>
                <a:lnTo>
                  <a:pt x="21869" y="29852"/>
                </a:lnTo>
                <a:lnTo>
                  <a:pt x="21743" y="31330"/>
                </a:lnTo>
                <a:lnTo>
                  <a:pt x="21604" y="32795"/>
                </a:lnTo>
                <a:lnTo>
                  <a:pt x="21288" y="35726"/>
                </a:lnTo>
                <a:lnTo>
                  <a:pt x="21136" y="37191"/>
                </a:lnTo>
                <a:lnTo>
                  <a:pt x="20985" y="38657"/>
                </a:lnTo>
                <a:lnTo>
                  <a:pt x="20960" y="38808"/>
                </a:lnTo>
                <a:lnTo>
                  <a:pt x="20922" y="38947"/>
                </a:lnTo>
                <a:lnTo>
                  <a:pt x="20884" y="39099"/>
                </a:lnTo>
                <a:lnTo>
                  <a:pt x="20821" y="39250"/>
                </a:lnTo>
                <a:lnTo>
                  <a:pt x="20757" y="39389"/>
                </a:lnTo>
                <a:lnTo>
                  <a:pt x="20682" y="39516"/>
                </a:lnTo>
                <a:lnTo>
                  <a:pt x="20581" y="39629"/>
                </a:lnTo>
                <a:lnTo>
                  <a:pt x="20492" y="39718"/>
                </a:lnTo>
                <a:lnTo>
                  <a:pt x="18774" y="40994"/>
                </a:lnTo>
                <a:lnTo>
                  <a:pt x="17043" y="42244"/>
                </a:lnTo>
                <a:lnTo>
                  <a:pt x="15312" y="43508"/>
                </a:lnTo>
                <a:lnTo>
                  <a:pt x="13582" y="44746"/>
                </a:lnTo>
                <a:lnTo>
                  <a:pt x="13379" y="44872"/>
                </a:lnTo>
                <a:lnTo>
                  <a:pt x="13165" y="44973"/>
                </a:lnTo>
                <a:lnTo>
                  <a:pt x="13051" y="45011"/>
                </a:lnTo>
                <a:lnTo>
                  <a:pt x="12937" y="45049"/>
                </a:lnTo>
                <a:lnTo>
                  <a:pt x="12824" y="45074"/>
                </a:lnTo>
                <a:lnTo>
                  <a:pt x="12710" y="45087"/>
                </a:lnTo>
                <a:lnTo>
                  <a:pt x="12255" y="45125"/>
                </a:lnTo>
                <a:lnTo>
                  <a:pt x="11800" y="45188"/>
                </a:lnTo>
                <a:lnTo>
                  <a:pt x="11345" y="45264"/>
                </a:lnTo>
                <a:lnTo>
                  <a:pt x="10903" y="45339"/>
                </a:lnTo>
                <a:lnTo>
                  <a:pt x="10474" y="45428"/>
                </a:lnTo>
                <a:lnTo>
                  <a:pt x="10044" y="45542"/>
                </a:lnTo>
                <a:lnTo>
                  <a:pt x="9627" y="45655"/>
                </a:lnTo>
                <a:lnTo>
                  <a:pt x="9210" y="45782"/>
                </a:lnTo>
                <a:lnTo>
                  <a:pt x="8793" y="45908"/>
                </a:lnTo>
                <a:lnTo>
                  <a:pt x="8389" y="46059"/>
                </a:lnTo>
                <a:lnTo>
                  <a:pt x="7985" y="46211"/>
                </a:lnTo>
                <a:lnTo>
                  <a:pt x="7593" y="46388"/>
                </a:lnTo>
                <a:lnTo>
                  <a:pt x="7202" y="46565"/>
                </a:lnTo>
                <a:lnTo>
                  <a:pt x="6823" y="46742"/>
                </a:lnTo>
                <a:lnTo>
                  <a:pt x="6444" y="46944"/>
                </a:lnTo>
                <a:lnTo>
                  <a:pt x="6065" y="47146"/>
                </a:lnTo>
                <a:lnTo>
                  <a:pt x="5698" y="47361"/>
                </a:lnTo>
                <a:lnTo>
                  <a:pt x="5332" y="47588"/>
                </a:lnTo>
                <a:lnTo>
                  <a:pt x="4965" y="47815"/>
                </a:lnTo>
                <a:lnTo>
                  <a:pt x="4612" y="48055"/>
                </a:lnTo>
                <a:lnTo>
                  <a:pt x="4258" y="48295"/>
                </a:lnTo>
                <a:lnTo>
                  <a:pt x="3917" y="48561"/>
                </a:lnTo>
                <a:lnTo>
                  <a:pt x="3576" y="48826"/>
                </a:lnTo>
                <a:lnTo>
                  <a:pt x="3235" y="49091"/>
                </a:lnTo>
                <a:lnTo>
                  <a:pt x="2893" y="49369"/>
                </a:lnTo>
                <a:lnTo>
                  <a:pt x="2565" y="49660"/>
                </a:lnTo>
                <a:lnTo>
                  <a:pt x="1921" y="50241"/>
                </a:lnTo>
                <a:lnTo>
                  <a:pt x="1276" y="50860"/>
                </a:lnTo>
                <a:lnTo>
                  <a:pt x="657" y="51504"/>
                </a:lnTo>
                <a:lnTo>
                  <a:pt x="544" y="51630"/>
                </a:lnTo>
                <a:lnTo>
                  <a:pt x="455" y="51782"/>
                </a:lnTo>
                <a:lnTo>
                  <a:pt x="367" y="51934"/>
                </a:lnTo>
                <a:lnTo>
                  <a:pt x="291" y="52098"/>
                </a:lnTo>
                <a:lnTo>
                  <a:pt x="152" y="52426"/>
                </a:lnTo>
                <a:lnTo>
                  <a:pt x="76" y="52591"/>
                </a:lnTo>
                <a:lnTo>
                  <a:pt x="0" y="52755"/>
                </a:lnTo>
                <a:lnTo>
                  <a:pt x="240" y="53172"/>
                </a:lnTo>
                <a:lnTo>
                  <a:pt x="872" y="53083"/>
                </a:lnTo>
                <a:lnTo>
                  <a:pt x="1504" y="53007"/>
                </a:lnTo>
                <a:lnTo>
                  <a:pt x="2767" y="52856"/>
                </a:lnTo>
                <a:lnTo>
                  <a:pt x="3399" y="52767"/>
                </a:lnTo>
                <a:lnTo>
                  <a:pt x="4031" y="52666"/>
                </a:lnTo>
                <a:lnTo>
                  <a:pt x="4650" y="52553"/>
                </a:lnTo>
                <a:lnTo>
                  <a:pt x="5281" y="52414"/>
                </a:lnTo>
                <a:lnTo>
                  <a:pt x="5951" y="52249"/>
                </a:lnTo>
                <a:lnTo>
                  <a:pt x="6620" y="52047"/>
                </a:lnTo>
                <a:lnTo>
                  <a:pt x="7277" y="51833"/>
                </a:lnTo>
                <a:lnTo>
                  <a:pt x="7922" y="51605"/>
                </a:lnTo>
                <a:lnTo>
                  <a:pt x="8225" y="51479"/>
                </a:lnTo>
                <a:lnTo>
                  <a:pt x="8528" y="51340"/>
                </a:lnTo>
                <a:lnTo>
                  <a:pt x="8831" y="51201"/>
                </a:lnTo>
                <a:lnTo>
                  <a:pt x="9135" y="51049"/>
                </a:lnTo>
                <a:lnTo>
                  <a:pt x="9425" y="50898"/>
                </a:lnTo>
                <a:lnTo>
                  <a:pt x="9703" y="50721"/>
                </a:lnTo>
                <a:lnTo>
                  <a:pt x="9981" y="50557"/>
                </a:lnTo>
                <a:lnTo>
                  <a:pt x="10259" y="50367"/>
                </a:lnTo>
                <a:lnTo>
                  <a:pt x="10524" y="50178"/>
                </a:lnTo>
                <a:lnTo>
                  <a:pt x="10777" y="49988"/>
                </a:lnTo>
                <a:lnTo>
                  <a:pt x="11030" y="49773"/>
                </a:lnTo>
                <a:lnTo>
                  <a:pt x="11270" y="49559"/>
                </a:lnTo>
                <a:lnTo>
                  <a:pt x="11510" y="49331"/>
                </a:lnTo>
                <a:lnTo>
                  <a:pt x="11737" y="49091"/>
                </a:lnTo>
                <a:lnTo>
                  <a:pt x="11952" y="48839"/>
                </a:lnTo>
                <a:lnTo>
                  <a:pt x="12167" y="48573"/>
                </a:lnTo>
                <a:lnTo>
                  <a:pt x="12356" y="48295"/>
                </a:lnTo>
                <a:lnTo>
                  <a:pt x="12558" y="48018"/>
                </a:lnTo>
                <a:lnTo>
                  <a:pt x="12735" y="47727"/>
                </a:lnTo>
                <a:lnTo>
                  <a:pt x="12912" y="47411"/>
                </a:lnTo>
                <a:lnTo>
                  <a:pt x="13076" y="47095"/>
                </a:lnTo>
                <a:lnTo>
                  <a:pt x="13228" y="46754"/>
                </a:lnTo>
                <a:lnTo>
                  <a:pt x="13367" y="46413"/>
                </a:lnTo>
                <a:lnTo>
                  <a:pt x="13506" y="46047"/>
                </a:lnTo>
                <a:lnTo>
                  <a:pt x="13556" y="45946"/>
                </a:lnTo>
                <a:lnTo>
                  <a:pt x="13607" y="45845"/>
                </a:lnTo>
                <a:lnTo>
                  <a:pt x="13683" y="45744"/>
                </a:lnTo>
                <a:lnTo>
                  <a:pt x="13758" y="45643"/>
                </a:lnTo>
                <a:lnTo>
                  <a:pt x="13948" y="45466"/>
                </a:lnTo>
                <a:lnTo>
                  <a:pt x="14137" y="45314"/>
                </a:lnTo>
                <a:lnTo>
                  <a:pt x="15767" y="44101"/>
                </a:lnTo>
                <a:lnTo>
                  <a:pt x="17397" y="42889"/>
                </a:lnTo>
                <a:lnTo>
                  <a:pt x="20707" y="40451"/>
                </a:lnTo>
                <a:lnTo>
                  <a:pt x="20720" y="40741"/>
                </a:lnTo>
                <a:lnTo>
                  <a:pt x="20720" y="40867"/>
                </a:lnTo>
                <a:lnTo>
                  <a:pt x="20707" y="40994"/>
                </a:lnTo>
                <a:lnTo>
                  <a:pt x="19368" y="48839"/>
                </a:lnTo>
                <a:lnTo>
                  <a:pt x="19027" y="50809"/>
                </a:lnTo>
                <a:lnTo>
                  <a:pt x="18686" y="52767"/>
                </a:lnTo>
                <a:lnTo>
                  <a:pt x="18319" y="54725"/>
                </a:lnTo>
                <a:lnTo>
                  <a:pt x="17953" y="56683"/>
                </a:lnTo>
                <a:lnTo>
                  <a:pt x="17839" y="57378"/>
                </a:lnTo>
                <a:lnTo>
                  <a:pt x="17725" y="58086"/>
                </a:lnTo>
                <a:lnTo>
                  <a:pt x="17586" y="58781"/>
                </a:lnTo>
                <a:lnTo>
                  <a:pt x="17511" y="59134"/>
                </a:lnTo>
                <a:lnTo>
                  <a:pt x="17422" y="59475"/>
                </a:lnTo>
                <a:lnTo>
                  <a:pt x="17321" y="59816"/>
                </a:lnTo>
                <a:lnTo>
                  <a:pt x="17207" y="60145"/>
                </a:lnTo>
                <a:lnTo>
                  <a:pt x="17068" y="60473"/>
                </a:lnTo>
                <a:lnTo>
                  <a:pt x="16917" y="60789"/>
                </a:lnTo>
                <a:lnTo>
                  <a:pt x="16727" y="61105"/>
                </a:lnTo>
                <a:lnTo>
                  <a:pt x="16525" y="61395"/>
                </a:lnTo>
                <a:lnTo>
                  <a:pt x="16399" y="61534"/>
                </a:lnTo>
                <a:lnTo>
                  <a:pt x="16285" y="61673"/>
                </a:lnTo>
                <a:lnTo>
                  <a:pt x="16146" y="61812"/>
                </a:lnTo>
                <a:lnTo>
                  <a:pt x="16007" y="61951"/>
                </a:lnTo>
                <a:lnTo>
                  <a:pt x="14529" y="63290"/>
                </a:lnTo>
                <a:lnTo>
                  <a:pt x="13038" y="64617"/>
                </a:lnTo>
                <a:lnTo>
                  <a:pt x="10069" y="67232"/>
                </a:lnTo>
                <a:lnTo>
                  <a:pt x="9716" y="66941"/>
                </a:lnTo>
                <a:lnTo>
                  <a:pt x="9425" y="66689"/>
                </a:lnTo>
                <a:lnTo>
                  <a:pt x="9160" y="66474"/>
                </a:lnTo>
                <a:lnTo>
                  <a:pt x="9033" y="66385"/>
                </a:lnTo>
                <a:lnTo>
                  <a:pt x="8907" y="66297"/>
                </a:lnTo>
                <a:lnTo>
                  <a:pt x="8705" y="66196"/>
                </a:lnTo>
                <a:lnTo>
                  <a:pt x="8503" y="66120"/>
                </a:lnTo>
                <a:lnTo>
                  <a:pt x="8301" y="66070"/>
                </a:lnTo>
                <a:lnTo>
                  <a:pt x="8099" y="66044"/>
                </a:lnTo>
                <a:lnTo>
                  <a:pt x="7884" y="66032"/>
                </a:lnTo>
                <a:lnTo>
                  <a:pt x="7682" y="66057"/>
                </a:lnTo>
                <a:lnTo>
                  <a:pt x="7479" y="66095"/>
                </a:lnTo>
                <a:lnTo>
                  <a:pt x="7277" y="66158"/>
                </a:lnTo>
                <a:lnTo>
                  <a:pt x="7088" y="66234"/>
                </a:lnTo>
                <a:lnTo>
                  <a:pt x="6898" y="66335"/>
                </a:lnTo>
                <a:lnTo>
                  <a:pt x="6721" y="66461"/>
                </a:lnTo>
                <a:lnTo>
                  <a:pt x="6545" y="66600"/>
                </a:lnTo>
                <a:lnTo>
                  <a:pt x="6380" y="66752"/>
                </a:lnTo>
                <a:lnTo>
                  <a:pt x="6229" y="66929"/>
                </a:lnTo>
                <a:lnTo>
                  <a:pt x="6090" y="67131"/>
                </a:lnTo>
                <a:lnTo>
                  <a:pt x="5963" y="67345"/>
                </a:lnTo>
                <a:lnTo>
                  <a:pt x="5875" y="67535"/>
                </a:lnTo>
                <a:lnTo>
                  <a:pt x="5799" y="67750"/>
                </a:lnTo>
                <a:lnTo>
                  <a:pt x="5749" y="67964"/>
                </a:lnTo>
                <a:lnTo>
                  <a:pt x="5711" y="68179"/>
                </a:lnTo>
                <a:lnTo>
                  <a:pt x="5698" y="68394"/>
                </a:lnTo>
                <a:lnTo>
                  <a:pt x="5698" y="68609"/>
                </a:lnTo>
                <a:lnTo>
                  <a:pt x="5723" y="68823"/>
                </a:lnTo>
                <a:lnTo>
                  <a:pt x="5761" y="69026"/>
                </a:lnTo>
                <a:lnTo>
                  <a:pt x="5824" y="69228"/>
                </a:lnTo>
                <a:lnTo>
                  <a:pt x="5900" y="69430"/>
                </a:lnTo>
                <a:lnTo>
                  <a:pt x="5989" y="69607"/>
                </a:lnTo>
                <a:lnTo>
                  <a:pt x="6090" y="69784"/>
                </a:lnTo>
                <a:lnTo>
                  <a:pt x="6216" y="69948"/>
                </a:lnTo>
                <a:lnTo>
                  <a:pt x="6355" y="70087"/>
                </a:lnTo>
                <a:lnTo>
                  <a:pt x="6507" y="70213"/>
                </a:lnTo>
                <a:lnTo>
                  <a:pt x="6671" y="70327"/>
                </a:lnTo>
                <a:lnTo>
                  <a:pt x="6873" y="70415"/>
                </a:lnTo>
                <a:lnTo>
                  <a:pt x="7075" y="70478"/>
                </a:lnTo>
                <a:lnTo>
                  <a:pt x="7290" y="70529"/>
                </a:lnTo>
                <a:lnTo>
                  <a:pt x="7505" y="70567"/>
                </a:lnTo>
                <a:lnTo>
                  <a:pt x="7732" y="70579"/>
                </a:lnTo>
                <a:lnTo>
                  <a:pt x="7960" y="70567"/>
                </a:lnTo>
                <a:lnTo>
                  <a:pt x="8174" y="70541"/>
                </a:lnTo>
                <a:lnTo>
                  <a:pt x="8389" y="70491"/>
                </a:lnTo>
                <a:lnTo>
                  <a:pt x="8604" y="70428"/>
                </a:lnTo>
                <a:lnTo>
                  <a:pt x="8793" y="70352"/>
                </a:lnTo>
                <a:lnTo>
                  <a:pt x="8983" y="70238"/>
                </a:lnTo>
                <a:lnTo>
                  <a:pt x="9135" y="70125"/>
                </a:lnTo>
                <a:lnTo>
                  <a:pt x="9286" y="69986"/>
                </a:lnTo>
                <a:lnTo>
                  <a:pt x="9349" y="69897"/>
                </a:lnTo>
                <a:lnTo>
                  <a:pt x="9400" y="69821"/>
                </a:lnTo>
                <a:lnTo>
                  <a:pt x="9450" y="69733"/>
                </a:lnTo>
                <a:lnTo>
                  <a:pt x="9501" y="69645"/>
                </a:lnTo>
                <a:lnTo>
                  <a:pt x="9526" y="69544"/>
                </a:lnTo>
                <a:lnTo>
                  <a:pt x="9551" y="69455"/>
                </a:lnTo>
                <a:lnTo>
                  <a:pt x="9640" y="69165"/>
                </a:lnTo>
                <a:lnTo>
                  <a:pt x="9741" y="68899"/>
                </a:lnTo>
                <a:lnTo>
                  <a:pt x="9855" y="68647"/>
                </a:lnTo>
                <a:lnTo>
                  <a:pt x="9994" y="68432"/>
                </a:lnTo>
                <a:lnTo>
                  <a:pt x="10133" y="68217"/>
                </a:lnTo>
                <a:lnTo>
                  <a:pt x="10297" y="68028"/>
                </a:lnTo>
                <a:lnTo>
                  <a:pt x="10474" y="67838"/>
                </a:lnTo>
                <a:lnTo>
                  <a:pt x="10651" y="67674"/>
                </a:lnTo>
                <a:lnTo>
                  <a:pt x="10840" y="67510"/>
                </a:lnTo>
                <a:lnTo>
                  <a:pt x="11030" y="67345"/>
                </a:lnTo>
                <a:lnTo>
                  <a:pt x="11434" y="67042"/>
                </a:lnTo>
                <a:lnTo>
                  <a:pt x="11838" y="66739"/>
                </a:lnTo>
                <a:lnTo>
                  <a:pt x="12028" y="66587"/>
                </a:lnTo>
                <a:lnTo>
                  <a:pt x="12217" y="66423"/>
                </a:lnTo>
                <a:lnTo>
                  <a:pt x="16298" y="62785"/>
                </a:lnTo>
                <a:lnTo>
                  <a:pt x="16487" y="62924"/>
                </a:lnTo>
                <a:lnTo>
                  <a:pt x="13316" y="71628"/>
                </a:lnTo>
                <a:lnTo>
                  <a:pt x="13013" y="71236"/>
                </a:lnTo>
                <a:lnTo>
                  <a:pt x="12710" y="71299"/>
                </a:lnTo>
                <a:lnTo>
                  <a:pt x="12394" y="71363"/>
                </a:lnTo>
                <a:lnTo>
                  <a:pt x="11775" y="71489"/>
                </a:lnTo>
                <a:lnTo>
                  <a:pt x="11472" y="71565"/>
                </a:lnTo>
                <a:lnTo>
                  <a:pt x="11169" y="71653"/>
                </a:lnTo>
                <a:lnTo>
                  <a:pt x="11030" y="71704"/>
                </a:lnTo>
                <a:lnTo>
                  <a:pt x="10891" y="71767"/>
                </a:lnTo>
                <a:lnTo>
                  <a:pt x="10752" y="71830"/>
                </a:lnTo>
                <a:lnTo>
                  <a:pt x="10625" y="71906"/>
                </a:lnTo>
                <a:lnTo>
                  <a:pt x="10524" y="71982"/>
                </a:lnTo>
                <a:lnTo>
                  <a:pt x="10423" y="72057"/>
                </a:lnTo>
                <a:lnTo>
                  <a:pt x="10335" y="72133"/>
                </a:lnTo>
                <a:lnTo>
                  <a:pt x="10246" y="72222"/>
                </a:lnTo>
                <a:lnTo>
                  <a:pt x="10095" y="72411"/>
                </a:lnTo>
                <a:lnTo>
                  <a:pt x="9956" y="72626"/>
                </a:lnTo>
                <a:lnTo>
                  <a:pt x="9855" y="72841"/>
                </a:lnTo>
                <a:lnTo>
                  <a:pt x="9766" y="73081"/>
                </a:lnTo>
                <a:lnTo>
                  <a:pt x="9690" y="73321"/>
                </a:lnTo>
                <a:lnTo>
                  <a:pt x="9652" y="73586"/>
                </a:lnTo>
                <a:lnTo>
                  <a:pt x="9627" y="73839"/>
                </a:lnTo>
                <a:lnTo>
                  <a:pt x="9627" y="74104"/>
                </a:lnTo>
                <a:lnTo>
                  <a:pt x="9652" y="74357"/>
                </a:lnTo>
                <a:lnTo>
                  <a:pt x="9690" y="74622"/>
                </a:lnTo>
                <a:lnTo>
                  <a:pt x="9754" y="74874"/>
                </a:lnTo>
                <a:lnTo>
                  <a:pt x="9842" y="75114"/>
                </a:lnTo>
                <a:lnTo>
                  <a:pt x="9956" y="75354"/>
                </a:lnTo>
                <a:lnTo>
                  <a:pt x="10082" y="75569"/>
                </a:lnTo>
                <a:lnTo>
                  <a:pt x="10221" y="75759"/>
                </a:lnTo>
                <a:lnTo>
                  <a:pt x="10373" y="75936"/>
                </a:lnTo>
                <a:lnTo>
                  <a:pt x="10537" y="76100"/>
                </a:lnTo>
                <a:lnTo>
                  <a:pt x="10714" y="76239"/>
                </a:lnTo>
                <a:lnTo>
                  <a:pt x="10903" y="76365"/>
                </a:lnTo>
                <a:lnTo>
                  <a:pt x="11093" y="76466"/>
                </a:lnTo>
                <a:lnTo>
                  <a:pt x="11282" y="76555"/>
                </a:lnTo>
                <a:lnTo>
                  <a:pt x="11484" y="76630"/>
                </a:lnTo>
                <a:lnTo>
                  <a:pt x="11699" y="76681"/>
                </a:lnTo>
                <a:lnTo>
                  <a:pt x="11901" y="76706"/>
                </a:lnTo>
                <a:lnTo>
                  <a:pt x="12116" y="76719"/>
                </a:lnTo>
                <a:lnTo>
                  <a:pt x="12331" y="76719"/>
                </a:lnTo>
                <a:lnTo>
                  <a:pt x="12533" y="76694"/>
                </a:lnTo>
                <a:lnTo>
                  <a:pt x="12748" y="76643"/>
                </a:lnTo>
                <a:lnTo>
                  <a:pt x="12950" y="76567"/>
                </a:lnTo>
                <a:lnTo>
                  <a:pt x="13152" y="76479"/>
                </a:lnTo>
                <a:lnTo>
                  <a:pt x="13367" y="76352"/>
                </a:lnTo>
                <a:lnTo>
                  <a:pt x="13569" y="76214"/>
                </a:lnTo>
                <a:lnTo>
                  <a:pt x="13746" y="76049"/>
                </a:lnTo>
                <a:lnTo>
                  <a:pt x="13923" y="75860"/>
                </a:lnTo>
                <a:lnTo>
                  <a:pt x="14062" y="75658"/>
                </a:lnTo>
                <a:lnTo>
                  <a:pt x="14201" y="75443"/>
                </a:lnTo>
                <a:lnTo>
                  <a:pt x="14302" y="75216"/>
                </a:lnTo>
                <a:lnTo>
                  <a:pt x="14403" y="74988"/>
                </a:lnTo>
                <a:lnTo>
                  <a:pt x="14466" y="74735"/>
                </a:lnTo>
                <a:lnTo>
                  <a:pt x="14504" y="74483"/>
                </a:lnTo>
                <a:lnTo>
                  <a:pt x="14529" y="74230"/>
                </a:lnTo>
                <a:lnTo>
                  <a:pt x="14516" y="73978"/>
                </a:lnTo>
                <a:lnTo>
                  <a:pt x="14479" y="73725"/>
                </a:lnTo>
                <a:lnTo>
                  <a:pt x="14415" y="73472"/>
                </a:lnTo>
                <a:lnTo>
                  <a:pt x="14327" y="73220"/>
                </a:lnTo>
                <a:lnTo>
                  <a:pt x="14264" y="73106"/>
                </a:lnTo>
                <a:lnTo>
                  <a:pt x="14201" y="72980"/>
                </a:lnTo>
                <a:lnTo>
                  <a:pt x="14112" y="72815"/>
                </a:lnTo>
                <a:lnTo>
                  <a:pt x="14049" y="72664"/>
                </a:lnTo>
                <a:lnTo>
                  <a:pt x="13986" y="72512"/>
                </a:lnTo>
                <a:lnTo>
                  <a:pt x="13948" y="72361"/>
                </a:lnTo>
                <a:lnTo>
                  <a:pt x="13935" y="72222"/>
                </a:lnTo>
                <a:lnTo>
                  <a:pt x="13923" y="72083"/>
                </a:lnTo>
                <a:lnTo>
                  <a:pt x="13923" y="71944"/>
                </a:lnTo>
                <a:lnTo>
                  <a:pt x="13935" y="71805"/>
                </a:lnTo>
                <a:lnTo>
                  <a:pt x="13961" y="71678"/>
                </a:lnTo>
                <a:lnTo>
                  <a:pt x="13998" y="71539"/>
                </a:lnTo>
                <a:lnTo>
                  <a:pt x="14074" y="71274"/>
                </a:lnTo>
                <a:lnTo>
                  <a:pt x="14188" y="71009"/>
                </a:lnTo>
                <a:lnTo>
                  <a:pt x="14302" y="70718"/>
                </a:lnTo>
                <a:lnTo>
                  <a:pt x="15022" y="68912"/>
                </a:lnTo>
                <a:lnTo>
                  <a:pt x="15375" y="68002"/>
                </a:lnTo>
                <a:lnTo>
                  <a:pt x="15729" y="67093"/>
                </a:lnTo>
                <a:lnTo>
                  <a:pt x="16070" y="66171"/>
                </a:lnTo>
                <a:lnTo>
                  <a:pt x="16399" y="65261"/>
                </a:lnTo>
                <a:lnTo>
                  <a:pt x="16715" y="64339"/>
                </a:lnTo>
                <a:lnTo>
                  <a:pt x="17005" y="63404"/>
                </a:lnTo>
                <a:lnTo>
                  <a:pt x="17384" y="62166"/>
                </a:lnTo>
                <a:lnTo>
                  <a:pt x="17738" y="60915"/>
                </a:lnTo>
                <a:lnTo>
                  <a:pt x="18079" y="59652"/>
                </a:lnTo>
                <a:lnTo>
                  <a:pt x="18408" y="58376"/>
                </a:lnTo>
                <a:lnTo>
                  <a:pt x="19077" y="55787"/>
                </a:lnTo>
                <a:lnTo>
                  <a:pt x="19772" y="53121"/>
                </a:lnTo>
                <a:lnTo>
                  <a:pt x="21566" y="55660"/>
                </a:lnTo>
                <a:lnTo>
                  <a:pt x="22412" y="56886"/>
                </a:lnTo>
                <a:lnTo>
                  <a:pt x="23246" y="58098"/>
                </a:lnTo>
                <a:lnTo>
                  <a:pt x="23284" y="58187"/>
                </a:lnTo>
                <a:lnTo>
                  <a:pt x="23322" y="58288"/>
                </a:lnTo>
                <a:lnTo>
                  <a:pt x="23335" y="58389"/>
                </a:lnTo>
                <a:lnTo>
                  <a:pt x="23335" y="58515"/>
                </a:lnTo>
                <a:lnTo>
                  <a:pt x="23322" y="58629"/>
                </a:lnTo>
                <a:lnTo>
                  <a:pt x="23309" y="58755"/>
                </a:lnTo>
                <a:lnTo>
                  <a:pt x="23272" y="58983"/>
                </a:lnTo>
                <a:lnTo>
                  <a:pt x="23158" y="59501"/>
                </a:lnTo>
                <a:lnTo>
                  <a:pt x="23069" y="60006"/>
                </a:lnTo>
                <a:lnTo>
                  <a:pt x="22994" y="60511"/>
                </a:lnTo>
                <a:lnTo>
                  <a:pt x="22930" y="61016"/>
                </a:lnTo>
                <a:lnTo>
                  <a:pt x="22893" y="61509"/>
                </a:lnTo>
                <a:lnTo>
                  <a:pt x="22867" y="62002"/>
                </a:lnTo>
                <a:lnTo>
                  <a:pt x="22855" y="62482"/>
                </a:lnTo>
                <a:lnTo>
                  <a:pt x="22855" y="62962"/>
                </a:lnTo>
                <a:lnTo>
                  <a:pt x="22880" y="63442"/>
                </a:lnTo>
                <a:lnTo>
                  <a:pt x="22918" y="63909"/>
                </a:lnTo>
                <a:lnTo>
                  <a:pt x="22981" y="64364"/>
                </a:lnTo>
                <a:lnTo>
                  <a:pt x="23044" y="64819"/>
                </a:lnTo>
                <a:lnTo>
                  <a:pt x="23133" y="65274"/>
                </a:lnTo>
                <a:lnTo>
                  <a:pt x="23246" y="65728"/>
                </a:lnTo>
                <a:lnTo>
                  <a:pt x="23360" y="66171"/>
                </a:lnTo>
                <a:lnTo>
                  <a:pt x="23499" y="66600"/>
                </a:lnTo>
                <a:lnTo>
                  <a:pt x="23651" y="67042"/>
                </a:lnTo>
                <a:lnTo>
                  <a:pt x="23815" y="67459"/>
                </a:lnTo>
                <a:lnTo>
                  <a:pt x="24004" y="67889"/>
                </a:lnTo>
                <a:lnTo>
                  <a:pt x="24194" y="68306"/>
                </a:lnTo>
                <a:lnTo>
                  <a:pt x="24409" y="68710"/>
                </a:lnTo>
                <a:lnTo>
                  <a:pt x="24636" y="69127"/>
                </a:lnTo>
                <a:lnTo>
                  <a:pt x="24889" y="69518"/>
                </a:lnTo>
                <a:lnTo>
                  <a:pt x="25141" y="69922"/>
                </a:lnTo>
                <a:lnTo>
                  <a:pt x="25419" y="70314"/>
                </a:lnTo>
                <a:lnTo>
                  <a:pt x="25710" y="70693"/>
                </a:lnTo>
                <a:lnTo>
                  <a:pt x="26013" y="71085"/>
                </a:lnTo>
                <a:lnTo>
                  <a:pt x="26329" y="71464"/>
                </a:lnTo>
                <a:lnTo>
                  <a:pt x="26670" y="71830"/>
                </a:lnTo>
                <a:lnTo>
                  <a:pt x="27024" y="72196"/>
                </a:lnTo>
                <a:lnTo>
                  <a:pt x="27377" y="72563"/>
                </a:lnTo>
                <a:lnTo>
                  <a:pt x="27756" y="72916"/>
                </a:lnTo>
                <a:lnTo>
                  <a:pt x="27959" y="73093"/>
                </a:lnTo>
                <a:lnTo>
                  <a:pt x="28135" y="73232"/>
                </a:lnTo>
                <a:lnTo>
                  <a:pt x="28312" y="73359"/>
                </a:lnTo>
                <a:lnTo>
                  <a:pt x="28464" y="73447"/>
                </a:lnTo>
                <a:lnTo>
                  <a:pt x="28616" y="73510"/>
                </a:lnTo>
                <a:lnTo>
                  <a:pt x="28755" y="73561"/>
                </a:lnTo>
                <a:lnTo>
                  <a:pt x="28881" y="73573"/>
                </a:lnTo>
                <a:lnTo>
                  <a:pt x="28995" y="73548"/>
                </a:lnTo>
                <a:lnTo>
                  <a:pt x="29096" y="73510"/>
                </a:lnTo>
                <a:lnTo>
                  <a:pt x="29197" y="73434"/>
                </a:lnTo>
                <a:lnTo>
                  <a:pt x="29285" y="73333"/>
                </a:lnTo>
                <a:lnTo>
                  <a:pt x="29361" y="73207"/>
                </a:lnTo>
                <a:lnTo>
                  <a:pt x="29437" y="73043"/>
                </a:lnTo>
                <a:lnTo>
                  <a:pt x="29500" y="72853"/>
                </a:lnTo>
                <a:lnTo>
                  <a:pt x="29550" y="72626"/>
                </a:lnTo>
                <a:lnTo>
                  <a:pt x="29601" y="72373"/>
                </a:lnTo>
                <a:lnTo>
                  <a:pt x="29702" y="71742"/>
                </a:lnTo>
                <a:lnTo>
                  <a:pt x="29778" y="71097"/>
                </a:lnTo>
                <a:lnTo>
                  <a:pt x="29854" y="70453"/>
                </a:lnTo>
                <a:lnTo>
                  <a:pt x="29904" y="69809"/>
                </a:lnTo>
                <a:lnTo>
                  <a:pt x="29942" y="69152"/>
                </a:lnTo>
                <a:lnTo>
                  <a:pt x="29967" y="68508"/>
                </a:lnTo>
                <a:lnTo>
                  <a:pt x="29980" y="67863"/>
                </a:lnTo>
                <a:lnTo>
                  <a:pt x="29980" y="67206"/>
                </a:lnTo>
                <a:lnTo>
                  <a:pt x="29955" y="66600"/>
                </a:lnTo>
                <a:lnTo>
                  <a:pt x="29892" y="66006"/>
                </a:lnTo>
                <a:lnTo>
                  <a:pt x="29816" y="65425"/>
                </a:lnTo>
                <a:lnTo>
                  <a:pt x="29753" y="65135"/>
                </a:lnTo>
                <a:lnTo>
                  <a:pt x="29702" y="64844"/>
                </a:lnTo>
                <a:lnTo>
                  <a:pt x="29626" y="64566"/>
                </a:lnTo>
                <a:lnTo>
                  <a:pt x="29550" y="64288"/>
                </a:lnTo>
                <a:lnTo>
                  <a:pt x="29475" y="64010"/>
                </a:lnTo>
                <a:lnTo>
                  <a:pt x="29386" y="63745"/>
                </a:lnTo>
                <a:lnTo>
                  <a:pt x="29285" y="63467"/>
                </a:lnTo>
                <a:lnTo>
                  <a:pt x="29184" y="63202"/>
                </a:lnTo>
                <a:lnTo>
                  <a:pt x="29070" y="62949"/>
                </a:lnTo>
                <a:lnTo>
                  <a:pt x="28957" y="62684"/>
                </a:lnTo>
                <a:lnTo>
                  <a:pt x="28830" y="62431"/>
                </a:lnTo>
                <a:lnTo>
                  <a:pt x="28691" y="62179"/>
                </a:lnTo>
                <a:lnTo>
                  <a:pt x="28552" y="61939"/>
                </a:lnTo>
                <a:lnTo>
                  <a:pt x="28401" y="61699"/>
                </a:lnTo>
                <a:lnTo>
                  <a:pt x="28249" y="61459"/>
                </a:lnTo>
                <a:lnTo>
                  <a:pt x="28085" y="61231"/>
                </a:lnTo>
                <a:lnTo>
                  <a:pt x="27908" y="61004"/>
                </a:lnTo>
                <a:lnTo>
                  <a:pt x="27731" y="60776"/>
                </a:lnTo>
                <a:lnTo>
                  <a:pt x="27542" y="60562"/>
                </a:lnTo>
                <a:lnTo>
                  <a:pt x="27352" y="60360"/>
                </a:lnTo>
                <a:lnTo>
                  <a:pt x="27150" y="60145"/>
                </a:lnTo>
                <a:lnTo>
                  <a:pt x="26935" y="59943"/>
                </a:lnTo>
                <a:lnTo>
                  <a:pt x="26720" y="59753"/>
                </a:lnTo>
                <a:lnTo>
                  <a:pt x="26493" y="59564"/>
                </a:lnTo>
                <a:lnTo>
                  <a:pt x="26266" y="59374"/>
                </a:lnTo>
                <a:lnTo>
                  <a:pt x="26026" y="59197"/>
                </a:lnTo>
                <a:lnTo>
                  <a:pt x="25710" y="58970"/>
                </a:lnTo>
                <a:lnTo>
                  <a:pt x="25407" y="58730"/>
                </a:lnTo>
                <a:lnTo>
                  <a:pt x="25116" y="58477"/>
                </a:lnTo>
                <a:lnTo>
                  <a:pt x="24838" y="58237"/>
                </a:lnTo>
                <a:lnTo>
                  <a:pt x="24573" y="57985"/>
                </a:lnTo>
                <a:lnTo>
                  <a:pt x="24307" y="57719"/>
                </a:lnTo>
                <a:lnTo>
                  <a:pt x="24055" y="57454"/>
                </a:lnTo>
                <a:lnTo>
                  <a:pt x="23802" y="57189"/>
                </a:lnTo>
                <a:lnTo>
                  <a:pt x="23322" y="56633"/>
                </a:lnTo>
                <a:lnTo>
                  <a:pt x="22855" y="56064"/>
                </a:lnTo>
                <a:lnTo>
                  <a:pt x="22400" y="55496"/>
                </a:lnTo>
                <a:lnTo>
                  <a:pt x="21945" y="54915"/>
                </a:lnTo>
                <a:lnTo>
                  <a:pt x="21111" y="53866"/>
                </a:lnTo>
                <a:lnTo>
                  <a:pt x="20909" y="53601"/>
                </a:lnTo>
                <a:lnTo>
                  <a:pt x="20720" y="53323"/>
                </a:lnTo>
                <a:lnTo>
                  <a:pt x="20530" y="53045"/>
                </a:lnTo>
                <a:lnTo>
                  <a:pt x="20353" y="52767"/>
                </a:lnTo>
                <a:lnTo>
                  <a:pt x="20265" y="52603"/>
                </a:lnTo>
                <a:lnTo>
                  <a:pt x="20189" y="52426"/>
                </a:lnTo>
                <a:lnTo>
                  <a:pt x="20126" y="52249"/>
                </a:lnTo>
                <a:lnTo>
                  <a:pt x="20075" y="52060"/>
                </a:lnTo>
                <a:lnTo>
                  <a:pt x="20037" y="51858"/>
                </a:lnTo>
                <a:lnTo>
                  <a:pt x="20012" y="51668"/>
                </a:lnTo>
                <a:lnTo>
                  <a:pt x="20012" y="51479"/>
                </a:lnTo>
                <a:lnTo>
                  <a:pt x="20025" y="51302"/>
                </a:lnTo>
                <a:lnTo>
                  <a:pt x="20606" y="46931"/>
                </a:lnTo>
                <a:lnTo>
                  <a:pt x="21200" y="42560"/>
                </a:lnTo>
                <a:lnTo>
                  <a:pt x="21793" y="38189"/>
                </a:lnTo>
                <a:lnTo>
                  <a:pt x="22375" y="33818"/>
                </a:lnTo>
                <a:lnTo>
                  <a:pt x="22450" y="33250"/>
                </a:lnTo>
                <a:lnTo>
                  <a:pt x="22501" y="32682"/>
                </a:lnTo>
                <a:lnTo>
                  <a:pt x="22615" y="31532"/>
                </a:lnTo>
                <a:lnTo>
                  <a:pt x="22716" y="30344"/>
                </a:lnTo>
                <a:lnTo>
                  <a:pt x="22817" y="29094"/>
                </a:lnTo>
                <a:lnTo>
                  <a:pt x="23436" y="29624"/>
                </a:lnTo>
                <a:lnTo>
                  <a:pt x="24042" y="30155"/>
                </a:lnTo>
                <a:lnTo>
                  <a:pt x="24623" y="30711"/>
                </a:lnTo>
                <a:lnTo>
                  <a:pt x="25179" y="31267"/>
                </a:lnTo>
                <a:lnTo>
                  <a:pt x="25722" y="31822"/>
                </a:lnTo>
                <a:lnTo>
                  <a:pt x="26253" y="32404"/>
                </a:lnTo>
                <a:lnTo>
                  <a:pt x="26758" y="32997"/>
                </a:lnTo>
                <a:lnTo>
                  <a:pt x="27251" y="33591"/>
                </a:lnTo>
                <a:lnTo>
                  <a:pt x="27719" y="34210"/>
                </a:lnTo>
                <a:lnTo>
                  <a:pt x="28173" y="34829"/>
                </a:lnTo>
                <a:lnTo>
                  <a:pt x="28603" y="35461"/>
                </a:lnTo>
                <a:lnTo>
                  <a:pt x="29020" y="36118"/>
                </a:lnTo>
                <a:lnTo>
                  <a:pt x="29411" y="36787"/>
                </a:lnTo>
                <a:lnTo>
                  <a:pt x="29803" y="37457"/>
                </a:lnTo>
                <a:lnTo>
                  <a:pt x="30157" y="38151"/>
                </a:lnTo>
                <a:lnTo>
                  <a:pt x="30498" y="38871"/>
                </a:lnTo>
                <a:lnTo>
                  <a:pt x="30106" y="39124"/>
                </a:lnTo>
                <a:lnTo>
                  <a:pt x="29715" y="39402"/>
                </a:lnTo>
                <a:lnTo>
                  <a:pt x="29348" y="39693"/>
                </a:lnTo>
                <a:lnTo>
                  <a:pt x="28995" y="39983"/>
                </a:lnTo>
                <a:lnTo>
                  <a:pt x="28641" y="40286"/>
                </a:lnTo>
                <a:lnTo>
                  <a:pt x="28312" y="40602"/>
                </a:lnTo>
                <a:lnTo>
                  <a:pt x="28009" y="40931"/>
                </a:lnTo>
                <a:lnTo>
                  <a:pt x="27706" y="41259"/>
                </a:lnTo>
                <a:lnTo>
                  <a:pt x="27428" y="41600"/>
                </a:lnTo>
                <a:lnTo>
                  <a:pt x="27163" y="41966"/>
                </a:lnTo>
                <a:lnTo>
                  <a:pt x="26910" y="42333"/>
                </a:lnTo>
                <a:lnTo>
                  <a:pt x="26670" y="42699"/>
                </a:lnTo>
                <a:lnTo>
                  <a:pt x="26455" y="43091"/>
                </a:lnTo>
                <a:lnTo>
                  <a:pt x="26240" y="43495"/>
                </a:lnTo>
                <a:lnTo>
                  <a:pt x="26051" y="43899"/>
                </a:lnTo>
                <a:lnTo>
                  <a:pt x="25887" y="44316"/>
                </a:lnTo>
                <a:lnTo>
                  <a:pt x="25672" y="44885"/>
                </a:lnTo>
                <a:lnTo>
                  <a:pt x="25571" y="45163"/>
                </a:lnTo>
                <a:lnTo>
                  <a:pt x="25470" y="45453"/>
                </a:lnTo>
                <a:lnTo>
                  <a:pt x="25381" y="45756"/>
                </a:lnTo>
                <a:lnTo>
                  <a:pt x="25318" y="46047"/>
                </a:lnTo>
                <a:lnTo>
                  <a:pt x="25255" y="46350"/>
                </a:lnTo>
                <a:lnTo>
                  <a:pt x="25204" y="46653"/>
                </a:lnTo>
                <a:lnTo>
                  <a:pt x="25179" y="46956"/>
                </a:lnTo>
                <a:lnTo>
                  <a:pt x="25179" y="47260"/>
                </a:lnTo>
                <a:lnTo>
                  <a:pt x="25204" y="47575"/>
                </a:lnTo>
                <a:lnTo>
                  <a:pt x="25255" y="47891"/>
                </a:lnTo>
                <a:lnTo>
                  <a:pt x="25331" y="48207"/>
                </a:lnTo>
                <a:lnTo>
                  <a:pt x="25381" y="48371"/>
                </a:lnTo>
                <a:lnTo>
                  <a:pt x="25432" y="48523"/>
                </a:lnTo>
                <a:lnTo>
                  <a:pt x="25495" y="48687"/>
                </a:lnTo>
                <a:lnTo>
                  <a:pt x="25571" y="48851"/>
                </a:lnTo>
                <a:lnTo>
                  <a:pt x="25659" y="49015"/>
                </a:lnTo>
                <a:lnTo>
                  <a:pt x="25748" y="49180"/>
                </a:lnTo>
                <a:lnTo>
                  <a:pt x="26304" y="48763"/>
                </a:lnTo>
                <a:lnTo>
                  <a:pt x="26834" y="48346"/>
                </a:lnTo>
                <a:lnTo>
                  <a:pt x="27327" y="47916"/>
                </a:lnTo>
                <a:lnTo>
                  <a:pt x="27807" y="47474"/>
                </a:lnTo>
                <a:lnTo>
                  <a:pt x="28262" y="47020"/>
                </a:lnTo>
                <a:lnTo>
                  <a:pt x="28679" y="46539"/>
                </a:lnTo>
                <a:lnTo>
                  <a:pt x="28881" y="46299"/>
                </a:lnTo>
                <a:lnTo>
                  <a:pt x="29070" y="46059"/>
                </a:lnTo>
                <a:lnTo>
                  <a:pt x="29260" y="45807"/>
                </a:lnTo>
                <a:lnTo>
                  <a:pt x="29449" y="45554"/>
                </a:lnTo>
                <a:lnTo>
                  <a:pt x="29614" y="45301"/>
                </a:lnTo>
                <a:lnTo>
                  <a:pt x="29790" y="45036"/>
                </a:lnTo>
                <a:lnTo>
                  <a:pt x="29942" y="44771"/>
                </a:lnTo>
                <a:lnTo>
                  <a:pt x="30094" y="44493"/>
                </a:lnTo>
                <a:lnTo>
                  <a:pt x="30245" y="44228"/>
                </a:lnTo>
                <a:lnTo>
                  <a:pt x="30384" y="43937"/>
                </a:lnTo>
                <a:lnTo>
                  <a:pt x="30511" y="43659"/>
                </a:lnTo>
                <a:lnTo>
                  <a:pt x="30637" y="43369"/>
                </a:lnTo>
                <a:lnTo>
                  <a:pt x="30751" y="43066"/>
                </a:lnTo>
                <a:lnTo>
                  <a:pt x="30852" y="42775"/>
                </a:lnTo>
                <a:lnTo>
                  <a:pt x="30953" y="42459"/>
                </a:lnTo>
                <a:lnTo>
                  <a:pt x="31041" y="42156"/>
                </a:lnTo>
                <a:lnTo>
                  <a:pt x="31130" y="41840"/>
                </a:lnTo>
                <a:lnTo>
                  <a:pt x="31205" y="41512"/>
                </a:lnTo>
                <a:lnTo>
                  <a:pt x="31269" y="41183"/>
                </a:lnTo>
                <a:lnTo>
                  <a:pt x="31319" y="40842"/>
                </a:lnTo>
                <a:lnTo>
                  <a:pt x="31509" y="41385"/>
                </a:lnTo>
                <a:lnTo>
                  <a:pt x="31711" y="41916"/>
                </a:lnTo>
                <a:lnTo>
                  <a:pt x="31900" y="42459"/>
                </a:lnTo>
                <a:lnTo>
                  <a:pt x="32090" y="43002"/>
                </a:lnTo>
                <a:lnTo>
                  <a:pt x="32166" y="43268"/>
                </a:lnTo>
                <a:lnTo>
                  <a:pt x="32241" y="43533"/>
                </a:lnTo>
                <a:lnTo>
                  <a:pt x="32292" y="43798"/>
                </a:lnTo>
                <a:lnTo>
                  <a:pt x="32342" y="44063"/>
                </a:lnTo>
                <a:lnTo>
                  <a:pt x="32368" y="44316"/>
                </a:lnTo>
                <a:lnTo>
                  <a:pt x="32368" y="44581"/>
                </a:lnTo>
                <a:lnTo>
                  <a:pt x="32368" y="44834"/>
                </a:lnTo>
                <a:lnTo>
                  <a:pt x="32330" y="45087"/>
                </a:lnTo>
                <a:lnTo>
                  <a:pt x="32178" y="45958"/>
                </a:lnTo>
                <a:lnTo>
                  <a:pt x="32065" y="46830"/>
                </a:lnTo>
                <a:lnTo>
                  <a:pt x="31963" y="47689"/>
                </a:lnTo>
                <a:lnTo>
                  <a:pt x="31926" y="48131"/>
                </a:lnTo>
                <a:lnTo>
                  <a:pt x="31900" y="48561"/>
                </a:lnTo>
                <a:lnTo>
                  <a:pt x="31875" y="48990"/>
                </a:lnTo>
                <a:lnTo>
                  <a:pt x="31862" y="49432"/>
                </a:lnTo>
                <a:lnTo>
                  <a:pt x="31862" y="49862"/>
                </a:lnTo>
                <a:lnTo>
                  <a:pt x="31862" y="50291"/>
                </a:lnTo>
                <a:lnTo>
                  <a:pt x="31875" y="50734"/>
                </a:lnTo>
                <a:lnTo>
                  <a:pt x="31900" y="51163"/>
                </a:lnTo>
                <a:lnTo>
                  <a:pt x="31938" y="51605"/>
                </a:lnTo>
                <a:lnTo>
                  <a:pt x="31976" y="52035"/>
                </a:lnTo>
                <a:lnTo>
                  <a:pt x="32027" y="52464"/>
                </a:lnTo>
                <a:lnTo>
                  <a:pt x="32102" y="52881"/>
                </a:lnTo>
                <a:lnTo>
                  <a:pt x="32191" y="53285"/>
                </a:lnTo>
                <a:lnTo>
                  <a:pt x="32305" y="53677"/>
                </a:lnTo>
                <a:lnTo>
                  <a:pt x="32431" y="54069"/>
                </a:lnTo>
                <a:lnTo>
                  <a:pt x="32582" y="54448"/>
                </a:lnTo>
                <a:lnTo>
                  <a:pt x="32747" y="54814"/>
                </a:lnTo>
                <a:lnTo>
                  <a:pt x="32936" y="55168"/>
                </a:lnTo>
                <a:lnTo>
                  <a:pt x="33138" y="55521"/>
                </a:lnTo>
                <a:lnTo>
                  <a:pt x="33353" y="55862"/>
                </a:lnTo>
                <a:lnTo>
                  <a:pt x="33593" y="56191"/>
                </a:lnTo>
                <a:lnTo>
                  <a:pt x="33846" y="56507"/>
                </a:lnTo>
                <a:lnTo>
                  <a:pt x="34124" y="56822"/>
                </a:lnTo>
                <a:lnTo>
                  <a:pt x="34402" y="57113"/>
                </a:lnTo>
                <a:lnTo>
                  <a:pt x="34705" y="57416"/>
                </a:lnTo>
                <a:lnTo>
                  <a:pt x="35033" y="57694"/>
                </a:lnTo>
                <a:lnTo>
                  <a:pt x="35147" y="57783"/>
                </a:lnTo>
                <a:lnTo>
                  <a:pt x="35261" y="57871"/>
                </a:lnTo>
                <a:lnTo>
                  <a:pt x="35375" y="57934"/>
                </a:lnTo>
                <a:lnTo>
                  <a:pt x="35488" y="57997"/>
                </a:lnTo>
                <a:lnTo>
                  <a:pt x="35589" y="58048"/>
                </a:lnTo>
                <a:lnTo>
                  <a:pt x="35703" y="58073"/>
                </a:lnTo>
                <a:lnTo>
                  <a:pt x="35804" y="58086"/>
                </a:lnTo>
                <a:lnTo>
                  <a:pt x="35893" y="58086"/>
                </a:lnTo>
                <a:lnTo>
                  <a:pt x="35994" y="58073"/>
                </a:lnTo>
                <a:lnTo>
                  <a:pt x="36082" y="58023"/>
                </a:lnTo>
                <a:lnTo>
                  <a:pt x="36158" y="57972"/>
                </a:lnTo>
                <a:lnTo>
                  <a:pt x="36234" y="57884"/>
                </a:lnTo>
                <a:lnTo>
                  <a:pt x="36297" y="57783"/>
                </a:lnTo>
                <a:lnTo>
                  <a:pt x="36360" y="57656"/>
                </a:lnTo>
                <a:lnTo>
                  <a:pt x="36410" y="57505"/>
                </a:lnTo>
                <a:lnTo>
                  <a:pt x="36448" y="57328"/>
                </a:lnTo>
                <a:lnTo>
                  <a:pt x="36537" y="56898"/>
                </a:lnTo>
                <a:lnTo>
                  <a:pt x="36600" y="56469"/>
                </a:lnTo>
                <a:lnTo>
                  <a:pt x="36663" y="56052"/>
                </a:lnTo>
                <a:lnTo>
                  <a:pt x="36714" y="55622"/>
                </a:lnTo>
                <a:lnTo>
                  <a:pt x="36752" y="55205"/>
                </a:lnTo>
                <a:lnTo>
                  <a:pt x="36789" y="54789"/>
                </a:lnTo>
                <a:lnTo>
                  <a:pt x="36802" y="54372"/>
                </a:lnTo>
                <a:lnTo>
                  <a:pt x="36815" y="53955"/>
                </a:lnTo>
                <a:lnTo>
                  <a:pt x="36815" y="53551"/>
                </a:lnTo>
                <a:lnTo>
                  <a:pt x="36802" y="53134"/>
                </a:lnTo>
                <a:lnTo>
                  <a:pt x="36789" y="52729"/>
                </a:lnTo>
                <a:lnTo>
                  <a:pt x="36752" y="52325"/>
                </a:lnTo>
                <a:lnTo>
                  <a:pt x="36714" y="51921"/>
                </a:lnTo>
                <a:lnTo>
                  <a:pt x="36663" y="51529"/>
                </a:lnTo>
                <a:lnTo>
                  <a:pt x="36600" y="51125"/>
                </a:lnTo>
                <a:lnTo>
                  <a:pt x="36524" y="50734"/>
                </a:lnTo>
                <a:lnTo>
                  <a:pt x="36448" y="50342"/>
                </a:lnTo>
                <a:lnTo>
                  <a:pt x="36347" y="49950"/>
                </a:lnTo>
                <a:lnTo>
                  <a:pt x="36234" y="49559"/>
                </a:lnTo>
                <a:lnTo>
                  <a:pt x="36120" y="49180"/>
                </a:lnTo>
                <a:lnTo>
                  <a:pt x="35994" y="48788"/>
                </a:lnTo>
                <a:lnTo>
                  <a:pt x="35842" y="48409"/>
                </a:lnTo>
                <a:lnTo>
                  <a:pt x="35690" y="48030"/>
                </a:lnTo>
                <a:lnTo>
                  <a:pt x="35526" y="47651"/>
                </a:lnTo>
                <a:lnTo>
                  <a:pt x="35337" y="47285"/>
                </a:lnTo>
                <a:lnTo>
                  <a:pt x="35147" y="46918"/>
                </a:lnTo>
                <a:lnTo>
                  <a:pt x="34945" y="46552"/>
                </a:lnTo>
                <a:lnTo>
                  <a:pt x="34730" y="46186"/>
                </a:lnTo>
                <a:lnTo>
                  <a:pt x="34503" y="45819"/>
                </a:lnTo>
                <a:lnTo>
                  <a:pt x="34250" y="45466"/>
                </a:lnTo>
                <a:lnTo>
                  <a:pt x="33997" y="45099"/>
                </a:lnTo>
                <a:lnTo>
                  <a:pt x="33732" y="44746"/>
                </a:lnTo>
                <a:lnTo>
                  <a:pt x="33505" y="44442"/>
                </a:lnTo>
                <a:lnTo>
                  <a:pt x="33404" y="44291"/>
                </a:lnTo>
                <a:lnTo>
                  <a:pt x="33315" y="44127"/>
                </a:lnTo>
                <a:lnTo>
                  <a:pt x="33227" y="43962"/>
                </a:lnTo>
                <a:lnTo>
                  <a:pt x="33151" y="43786"/>
                </a:lnTo>
                <a:lnTo>
                  <a:pt x="33075" y="43621"/>
                </a:lnTo>
                <a:lnTo>
                  <a:pt x="33025" y="43444"/>
                </a:lnTo>
                <a:lnTo>
                  <a:pt x="32886" y="42889"/>
                </a:lnTo>
                <a:lnTo>
                  <a:pt x="32721" y="42345"/>
                </a:lnTo>
                <a:lnTo>
                  <a:pt x="32557" y="41802"/>
                </a:lnTo>
                <a:lnTo>
                  <a:pt x="32380" y="41272"/>
                </a:lnTo>
                <a:lnTo>
                  <a:pt x="32191" y="40754"/>
                </a:lnTo>
                <a:lnTo>
                  <a:pt x="32001" y="40223"/>
                </a:lnTo>
                <a:lnTo>
                  <a:pt x="31787" y="39718"/>
                </a:lnTo>
                <a:lnTo>
                  <a:pt x="31572" y="39213"/>
                </a:lnTo>
                <a:lnTo>
                  <a:pt x="31357" y="38707"/>
                </a:lnTo>
                <a:lnTo>
                  <a:pt x="31117" y="38215"/>
                </a:lnTo>
                <a:lnTo>
                  <a:pt x="30877" y="37722"/>
                </a:lnTo>
                <a:lnTo>
                  <a:pt x="30612" y="37242"/>
                </a:lnTo>
                <a:lnTo>
                  <a:pt x="30359" y="36762"/>
                </a:lnTo>
                <a:lnTo>
                  <a:pt x="30081" y="36294"/>
                </a:lnTo>
                <a:lnTo>
                  <a:pt x="29803" y="35827"/>
                </a:lnTo>
                <a:lnTo>
                  <a:pt x="29513" y="35372"/>
                </a:lnTo>
                <a:lnTo>
                  <a:pt x="29209" y="34917"/>
                </a:lnTo>
                <a:lnTo>
                  <a:pt x="28893" y="34475"/>
                </a:lnTo>
                <a:lnTo>
                  <a:pt x="28578" y="34033"/>
                </a:lnTo>
                <a:lnTo>
                  <a:pt x="28249" y="33591"/>
                </a:lnTo>
                <a:lnTo>
                  <a:pt x="27921" y="33162"/>
                </a:lnTo>
                <a:lnTo>
                  <a:pt x="27580" y="32732"/>
                </a:lnTo>
                <a:lnTo>
                  <a:pt x="27226" y="32315"/>
                </a:lnTo>
                <a:lnTo>
                  <a:pt x="26859" y="31898"/>
                </a:lnTo>
                <a:lnTo>
                  <a:pt x="26493" y="31494"/>
                </a:lnTo>
                <a:lnTo>
                  <a:pt x="26114" y="31090"/>
                </a:lnTo>
                <a:lnTo>
                  <a:pt x="25735" y="30686"/>
                </a:lnTo>
                <a:lnTo>
                  <a:pt x="25343" y="30294"/>
                </a:lnTo>
                <a:lnTo>
                  <a:pt x="24939" y="29902"/>
                </a:lnTo>
                <a:lnTo>
                  <a:pt x="24522" y="29523"/>
                </a:lnTo>
                <a:lnTo>
                  <a:pt x="24105" y="29144"/>
                </a:lnTo>
                <a:lnTo>
                  <a:pt x="23688" y="28765"/>
                </a:lnTo>
                <a:lnTo>
                  <a:pt x="23613" y="28702"/>
                </a:lnTo>
                <a:lnTo>
                  <a:pt x="23537" y="28626"/>
                </a:lnTo>
                <a:lnTo>
                  <a:pt x="23398" y="28437"/>
                </a:lnTo>
                <a:lnTo>
                  <a:pt x="23284" y="28247"/>
                </a:lnTo>
                <a:lnTo>
                  <a:pt x="23183" y="28033"/>
                </a:lnTo>
                <a:lnTo>
                  <a:pt x="23095" y="27805"/>
                </a:lnTo>
                <a:lnTo>
                  <a:pt x="23031" y="27578"/>
                </a:lnTo>
                <a:lnTo>
                  <a:pt x="22994" y="27351"/>
                </a:lnTo>
                <a:lnTo>
                  <a:pt x="22968" y="27136"/>
                </a:lnTo>
                <a:lnTo>
                  <a:pt x="22930" y="24988"/>
                </a:lnTo>
                <a:lnTo>
                  <a:pt x="22905" y="22853"/>
                </a:lnTo>
                <a:lnTo>
                  <a:pt x="22867" y="18558"/>
                </a:lnTo>
                <a:lnTo>
                  <a:pt x="22842" y="16411"/>
                </a:lnTo>
                <a:lnTo>
                  <a:pt x="22791" y="14263"/>
                </a:lnTo>
                <a:lnTo>
                  <a:pt x="22754" y="13189"/>
                </a:lnTo>
                <a:lnTo>
                  <a:pt x="22703" y="12116"/>
                </a:lnTo>
                <a:lnTo>
                  <a:pt x="22652" y="11054"/>
                </a:lnTo>
                <a:lnTo>
                  <a:pt x="22589" y="9981"/>
                </a:lnTo>
                <a:lnTo>
                  <a:pt x="22539" y="9349"/>
                </a:lnTo>
                <a:lnTo>
                  <a:pt x="22463" y="8730"/>
                </a:lnTo>
                <a:lnTo>
                  <a:pt x="22387" y="8098"/>
                </a:lnTo>
                <a:lnTo>
                  <a:pt x="22286" y="7479"/>
                </a:lnTo>
                <a:lnTo>
                  <a:pt x="22185" y="6848"/>
                </a:lnTo>
                <a:lnTo>
                  <a:pt x="22059" y="6229"/>
                </a:lnTo>
                <a:lnTo>
                  <a:pt x="21806" y="4978"/>
                </a:lnTo>
                <a:lnTo>
                  <a:pt x="21515" y="3740"/>
                </a:lnTo>
                <a:lnTo>
                  <a:pt x="21238" y="2490"/>
                </a:lnTo>
                <a:lnTo>
                  <a:pt x="20947" y="1252"/>
                </a:lnTo>
                <a:lnTo>
                  <a:pt x="206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Minimalist Aesthetic Slideshow by Slidesgo">
  <a:themeElements>
    <a:clrScheme name="Simple Light">
      <a:dk1>
        <a:srgbClr val="6D5B57"/>
      </a:dk1>
      <a:lt1>
        <a:srgbClr val="F2E1D8"/>
      </a:lt1>
      <a:dk2>
        <a:srgbClr val="595959"/>
      </a:dk2>
      <a:lt2>
        <a:srgbClr val="B08980"/>
      </a:lt2>
      <a:accent1>
        <a:srgbClr val="6D5B57"/>
      </a:accent1>
      <a:accent2>
        <a:srgbClr val="F2E1D8"/>
      </a:accent2>
      <a:accent3>
        <a:srgbClr val="595959"/>
      </a:accent3>
      <a:accent4>
        <a:srgbClr val="B08980"/>
      </a:accent4>
      <a:accent5>
        <a:srgbClr val="F2E1D8"/>
      </a:accent5>
      <a:accent6>
        <a:srgbClr val="595959"/>
      </a:accent6>
      <a:hlink>
        <a:srgbClr val="59595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91</TotalTime>
  <Words>1592</Words>
  <Application>Microsoft Office PowerPoint</Application>
  <PresentationFormat>On-screen Show (16:9)</PresentationFormat>
  <Paragraphs>99</Paragraphs>
  <Slides>19</Slides>
  <Notes>19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NSimSun</vt:lpstr>
      <vt:lpstr>Agency FB</vt:lpstr>
      <vt:lpstr>Arial</vt:lpstr>
      <vt:lpstr>Bebas Neue</vt:lpstr>
      <vt:lpstr>Maven Pro</vt:lpstr>
      <vt:lpstr>Oxygen</vt:lpstr>
      <vt:lpstr>Oxygen Light</vt:lpstr>
      <vt:lpstr>Poiret One</vt:lpstr>
      <vt:lpstr>Minimalist Aesthetic Slideshow by Slidesgo</vt:lpstr>
      <vt:lpstr>IP ADDRESS</vt:lpstr>
      <vt:lpstr>Nama Anggota</vt:lpstr>
      <vt:lpstr>APA ITU IP ADDRESS?</vt:lpstr>
      <vt:lpstr>PowerPoint Presentation</vt:lpstr>
      <vt:lpstr>FUNGSI</vt:lpstr>
      <vt:lpstr>PowerPoint Presentation</vt:lpstr>
      <vt:lpstr>FUNGSI</vt:lpstr>
      <vt:lpstr>CARA KERJA IP ADDRESS</vt:lpstr>
      <vt:lpstr>Jenis Jenis IP ADDRESS</vt:lpstr>
      <vt:lpstr>Jenis Jenis IP ADDRESS</vt:lpstr>
      <vt:lpstr>Jenis Jenis IP ADDRESS</vt:lpstr>
      <vt:lpstr>KELEBIHAN IP ADDRESS</vt:lpstr>
      <vt:lpstr>PowerPoint Presentation</vt:lpstr>
      <vt:lpstr>PowerPoint Presentation</vt:lpstr>
      <vt:lpstr>KEKURANGAN IP ADDRESS</vt:lpstr>
      <vt:lpstr>PowerPoint Presentation</vt:lpstr>
      <vt:lpstr>PowerPoint Presentation</vt:lpstr>
      <vt:lpstr>PowerPoint Presentation</vt:lpstr>
      <vt:lpstr>THANKS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IP ADDRESS</dc:title>
  <cp:lastModifiedBy>Alffad Gg</cp:lastModifiedBy>
  <cp:revision>4</cp:revision>
  <dcterms:modified xsi:type="dcterms:W3CDTF">2024-03-08T01:30:43Z</dcterms:modified>
</cp:coreProperties>
</file>