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4" autoAdjust="0"/>
    <p:restoredTop sz="98746" autoAdjust="0"/>
  </p:normalViewPr>
  <p:slideViewPr>
    <p:cSldViewPr snapToGrid="0">
      <p:cViewPr varScale="1">
        <p:scale>
          <a:sx n="65" d="100"/>
          <a:sy n="65" d="100"/>
        </p:scale>
        <p:origin x="48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DD8F5-6D13-49FD-8623-6FCBE22B2166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B334A6-5165-4AC6-9639-41F385190253}">
      <dgm:prSet phldrT="[Text]" custT="1"/>
      <dgm:spPr/>
      <dgm:t>
        <a:bodyPr/>
        <a:lstStyle/>
        <a:p>
          <a:r>
            <a:rPr lang="en-US" sz="1800" b="0" dirty="0"/>
            <a:t>Managing Global Enterprises</a:t>
          </a:r>
          <a:endParaRPr lang="en-US" sz="1800" dirty="0"/>
        </a:p>
      </dgm:t>
    </dgm:pt>
    <dgm:pt modelId="{0E1AB5E1-EE74-4C16-9C93-EF976B3126CA}" type="parTrans" cxnId="{9A9915C5-7D77-44B3-A3A2-ACA08C3B6D9F}">
      <dgm:prSet/>
      <dgm:spPr/>
      <dgm:t>
        <a:bodyPr/>
        <a:lstStyle/>
        <a:p>
          <a:endParaRPr lang="en-US"/>
        </a:p>
      </dgm:t>
    </dgm:pt>
    <dgm:pt modelId="{6AEEB4B9-AED0-4623-BE27-6F63EE91BDD2}" type="sibTrans" cxnId="{9A9915C5-7D77-44B3-A3A2-ACA08C3B6D9F}">
      <dgm:prSet/>
      <dgm:spPr/>
      <dgm:t>
        <a:bodyPr/>
        <a:lstStyle/>
        <a:p>
          <a:endParaRPr lang="en-US"/>
        </a:p>
      </dgm:t>
    </dgm:pt>
    <dgm:pt modelId="{71CEB9CB-4159-4168-A452-3C587A298D9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Economy of international business</a:t>
          </a:r>
        </a:p>
      </dgm:t>
    </dgm:pt>
    <dgm:pt modelId="{93DD0E74-D9A0-4371-B5EB-85896B601387}" type="parTrans" cxnId="{848FCCD9-24B5-4533-8F0F-29A5CE47D36F}">
      <dgm:prSet/>
      <dgm:spPr/>
      <dgm:t>
        <a:bodyPr/>
        <a:lstStyle/>
        <a:p>
          <a:endParaRPr lang="en-US"/>
        </a:p>
      </dgm:t>
    </dgm:pt>
    <dgm:pt modelId="{F78BE0B1-4FBC-48F8-BAC0-E42371C58416}" type="sibTrans" cxnId="{848FCCD9-24B5-4533-8F0F-29A5CE47D36F}">
      <dgm:prSet/>
      <dgm:spPr/>
      <dgm:t>
        <a:bodyPr/>
        <a:lstStyle/>
        <a:p>
          <a:endParaRPr lang="en-US"/>
        </a:p>
      </dgm:t>
    </dgm:pt>
    <dgm:pt modelId="{78512C1D-362F-4A84-BE1C-32435E108553}">
      <dgm:prSet phldrT="[Text]" custT="1"/>
      <dgm:spPr/>
      <dgm:t>
        <a:bodyPr/>
        <a:lstStyle/>
        <a:p>
          <a:r>
            <a:rPr lang="en-US" sz="1400" dirty="0"/>
            <a:t>Negotiating Style</a:t>
          </a:r>
        </a:p>
      </dgm:t>
    </dgm:pt>
    <dgm:pt modelId="{31DACCD7-1057-4601-8967-53BE1431F85D}" type="parTrans" cxnId="{E7246A48-85DD-4294-ACDE-549B12E5F24E}">
      <dgm:prSet/>
      <dgm:spPr/>
      <dgm:t>
        <a:bodyPr/>
        <a:lstStyle/>
        <a:p>
          <a:endParaRPr lang="en-US"/>
        </a:p>
      </dgm:t>
    </dgm:pt>
    <dgm:pt modelId="{8440C5AB-CDA1-4780-8B01-098B909D7B35}" type="sibTrans" cxnId="{E7246A48-85DD-4294-ACDE-549B12E5F24E}">
      <dgm:prSet/>
      <dgm:spPr/>
      <dgm:t>
        <a:bodyPr/>
        <a:lstStyle/>
        <a:p>
          <a:endParaRPr lang="en-US"/>
        </a:p>
      </dgm:t>
    </dgm:pt>
    <dgm:pt modelId="{C50334FC-077D-4B38-92AE-0BEDC49D8594}">
      <dgm:prSet phldrT="[Text]" custT="1"/>
      <dgm:spPr/>
      <dgm:t>
        <a:bodyPr/>
        <a:lstStyle/>
        <a:p>
          <a:r>
            <a:rPr lang="en-US" sz="1400" dirty="0"/>
            <a:t>Debating</a:t>
          </a:r>
        </a:p>
      </dgm:t>
    </dgm:pt>
    <dgm:pt modelId="{CF0EFB8F-9521-4740-A534-8DB7EF42AA22}" type="parTrans" cxnId="{34B5FF59-453E-4603-911A-5C954390BD94}">
      <dgm:prSet/>
      <dgm:spPr/>
      <dgm:t>
        <a:bodyPr/>
        <a:lstStyle/>
        <a:p>
          <a:endParaRPr lang="en-US"/>
        </a:p>
      </dgm:t>
    </dgm:pt>
    <dgm:pt modelId="{AD0FC1EC-6DC0-4B7F-9733-BF58034ABC30}" type="sibTrans" cxnId="{34B5FF59-453E-4603-911A-5C954390BD94}">
      <dgm:prSet/>
      <dgm:spPr/>
      <dgm:t>
        <a:bodyPr/>
        <a:lstStyle/>
        <a:p>
          <a:endParaRPr lang="en-US"/>
        </a:p>
      </dgm:t>
    </dgm:pt>
    <dgm:pt modelId="{FA67081E-47CD-44D1-85DE-4B2BC2F68A81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/>
            <a:t>International Financial System      </a:t>
          </a:r>
        </a:p>
      </dgm:t>
    </dgm:pt>
    <dgm:pt modelId="{462B7E75-E3A4-46F0-B011-17FA08C2A8ED}" type="parTrans" cxnId="{4F38DEAA-CE77-4E54-92F5-5AA2C6FDB0FE}">
      <dgm:prSet/>
      <dgm:spPr/>
      <dgm:t>
        <a:bodyPr/>
        <a:lstStyle/>
        <a:p>
          <a:endParaRPr lang="en-US"/>
        </a:p>
      </dgm:t>
    </dgm:pt>
    <dgm:pt modelId="{BEFB8C9C-B388-49EF-A285-193A049F65FA}" type="sibTrans" cxnId="{4F38DEAA-CE77-4E54-92F5-5AA2C6FDB0FE}">
      <dgm:prSet/>
      <dgm:spPr/>
      <dgm:t>
        <a:bodyPr/>
        <a:lstStyle/>
        <a:p>
          <a:endParaRPr lang="en-US"/>
        </a:p>
      </dgm:t>
    </dgm:pt>
    <dgm:pt modelId="{8809E3B2-4F94-4689-BE5A-0C50E7D2E787}">
      <dgm:prSet phldrT="[Text]" custT="1"/>
      <dgm:spPr/>
      <dgm:t>
        <a:bodyPr/>
        <a:lstStyle/>
        <a:p>
          <a:r>
            <a:rPr lang="en-US" sz="1800" b="0" dirty="0"/>
            <a:t>Business Negotiations</a:t>
          </a:r>
        </a:p>
      </dgm:t>
    </dgm:pt>
    <dgm:pt modelId="{A135EC56-5BA1-49B4-ACCB-07E9B385E834}" type="sibTrans" cxnId="{FB155531-BEA6-4C9E-8E02-EFF8FCFA5A46}">
      <dgm:prSet/>
      <dgm:spPr/>
      <dgm:t>
        <a:bodyPr/>
        <a:lstStyle/>
        <a:p>
          <a:endParaRPr lang="en-US"/>
        </a:p>
      </dgm:t>
    </dgm:pt>
    <dgm:pt modelId="{2B3523BB-53C9-47A7-9E99-BC9FA45DFD57}" type="parTrans" cxnId="{FB155531-BEA6-4C9E-8E02-EFF8FCFA5A46}">
      <dgm:prSet/>
      <dgm:spPr/>
      <dgm:t>
        <a:bodyPr/>
        <a:lstStyle/>
        <a:p>
          <a:endParaRPr lang="en-US"/>
        </a:p>
      </dgm:t>
    </dgm:pt>
    <dgm:pt modelId="{79DF401A-3F23-44D7-8CFB-9A8277AC61C8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/>
            <a:t>Global E commerce and outsourcing </a:t>
          </a:r>
        </a:p>
      </dgm:t>
    </dgm:pt>
    <dgm:pt modelId="{5A9930B0-B371-4351-B03D-BD72CB752061}" type="parTrans" cxnId="{E0D1E797-5EA2-4BFF-A315-CEF91FBB7C6D}">
      <dgm:prSet/>
      <dgm:spPr/>
      <dgm:t>
        <a:bodyPr/>
        <a:lstStyle/>
        <a:p>
          <a:endParaRPr lang="en-US"/>
        </a:p>
      </dgm:t>
    </dgm:pt>
    <dgm:pt modelId="{A036EADC-3CC8-4B7D-A8FD-46A72AECBDCD}" type="sibTrans" cxnId="{E0D1E797-5EA2-4BFF-A315-CEF91FBB7C6D}">
      <dgm:prSet/>
      <dgm:spPr/>
      <dgm:t>
        <a:bodyPr/>
        <a:lstStyle/>
        <a:p>
          <a:endParaRPr lang="en-US"/>
        </a:p>
      </dgm:t>
    </dgm:pt>
    <dgm:pt modelId="{820913BD-E073-4D86-866A-74FE5D5CF785}">
      <dgm:prSet custT="1"/>
      <dgm:spPr/>
      <dgm:t>
        <a:bodyPr/>
        <a:lstStyle/>
        <a:p>
          <a:r>
            <a:rPr lang="en-US" sz="1800" dirty="0"/>
            <a:t>Leadership Skills</a:t>
          </a:r>
        </a:p>
      </dgm:t>
    </dgm:pt>
    <dgm:pt modelId="{CC288B0D-0280-4AF9-9DE4-25F765C1EC3A}" type="parTrans" cxnId="{9B86BB69-96AF-481A-B534-DC2DCBF33C42}">
      <dgm:prSet/>
      <dgm:spPr/>
      <dgm:t>
        <a:bodyPr/>
        <a:lstStyle/>
        <a:p>
          <a:endParaRPr lang="en-US"/>
        </a:p>
      </dgm:t>
    </dgm:pt>
    <dgm:pt modelId="{9F1F28D9-346A-44BE-BC94-FB0EF449FCE0}" type="sibTrans" cxnId="{9B86BB69-96AF-481A-B534-DC2DCBF33C42}">
      <dgm:prSet/>
      <dgm:spPr/>
      <dgm:t>
        <a:bodyPr/>
        <a:lstStyle/>
        <a:p>
          <a:endParaRPr lang="en-US"/>
        </a:p>
      </dgm:t>
    </dgm:pt>
    <dgm:pt modelId="{387DA60A-0C40-4614-8EB3-B97E085FAFC5}">
      <dgm:prSet custT="1"/>
      <dgm:spPr/>
      <dgm:t>
        <a:bodyPr/>
        <a:lstStyle/>
        <a:p>
          <a:r>
            <a:rPr lang="en-US" sz="1400" dirty="0"/>
            <a:t>Power and Influential Skills</a:t>
          </a:r>
        </a:p>
      </dgm:t>
    </dgm:pt>
    <dgm:pt modelId="{13F904C0-7986-4AEC-9F73-D90BC745EDA9}" type="parTrans" cxnId="{21AB6E16-4C01-4E24-ACC8-6A459C49D4EA}">
      <dgm:prSet/>
      <dgm:spPr/>
      <dgm:t>
        <a:bodyPr/>
        <a:lstStyle/>
        <a:p>
          <a:endParaRPr lang="en-US"/>
        </a:p>
      </dgm:t>
    </dgm:pt>
    <dgm:pt modelId="{F2714836-3FDF-4D4F-B12C-C1B8DDB4A199}" type="sibTrans" cxnId="{21AB6E16-4C01-4E24-ACC8-6A459C49D4EA}">
      <dgm:prSet/>
      <dgm:spPr/>
      <dgm:t>
        <a:bodyPr/>
        <a:lstStyle/>
        <a:p>
          <a:endParaRPr lang="en-US"/>
        </a:p>
      </dgm:t>
    </dgm:pt>
    <dgm:pt modelId="{46D339DF-FE4D-44AC-ADA8-6458016FD2C4}">
      <dgm:prSet custT="1"/>
      <dgm:spPr/>
      <dgm:t>
        <a:bodyPr/>
        <a:lstStyle/>
        <a:p>
          <a:r>
            <a:rPr lang="en-US" sz="1400" dirty="0"/>
            <a:t>Team Building</a:t>
          </a:r>
        </a:p>
      </dgm:t>
    </dgm:pt>
    <dgm:pt modelId="{AD0EEF3A-F372-432F-AF7B-E5F3DA7D0EB3}" type="parTrans" cxnId="{7F5D7057-7CEF-4102-9D97-78ABDAE0A268}">
      <dgm:prSet/>
      <dgm:spPr/>
      <dgm:t>
        <a:bodyPr/>
        <a:lstStyle/>
        <a:p>
          <a:endParaRPr lang="en-US"/>
        </a:p>
      </dgm:t>
    </dgm:pt>
    <dgm:pt modelId="{14CA8413-F767-4A76-8458-F29A23C7C4D6}" type="sibTrans" cxnId="{7F5D7057-7CEF-4102-9D97-78ABDAE0A268}">
      <dgm:prSet/>
      <dgm:spPr/>
      <dgm:t>
        <a:bodyPr/>
        <a:lstStyle/>
        <a:p>
          <a:endParaRPr lang="en-US"/>
        </a:p>
      </dgm:t>
    </dgm:pt>
    <dgm:pt modelId="{84B322F3-1688-4433-8DBE-E0017840C2EA}">
      <dgm:prSet custT="1"/>
      <dgm:spPr/>
      <dgm:t>
        <a:bodyPr/>
        <a:lstStyle/>
        <a:p>
          <a:r>
            <a:rPr lang="en-US" sz="1400" dirty="0"/>
            <a:t>Creating and Leadership Effective Organizations</a:t>
          </a:r>
        </a:p>
      </dgm:t>
    </dgm:pt>
    <dgm:pt modelId="{832C6944-1BEE-463C-99B0-0420308578DF}" type="sibTrans" cxnId="{B6EA7F48-ED7D-4B6C-AD67-598A3DDCA237}">
      <dgm:prSet/>
      <dgm:spPr/>
      <dgm:t>
        <a:bodyPr/>
        <a:lstStyle/>
        <a:p>
          <a:endParaRPr lang="en-US"/>
        </a:p>
      </dgm:t>
    </dgm:pt>
    <dgm:pt modelId="{45F792DF-8324-4382-9C18-788111BE6F87}" type="parTrans" cxnId="{B6EA7F48-ED7D-4B6C-AD67-598A3DDCA237}">
      <dgm:prSet/>
      <dgm:spPr/>
      <dgm:t>
        <a:bodyPr/>
        <a:lstStyle/>
        <a:p>
          <a:endParaRPr lang="en-US"/>
        </a:p>
      </dgm:t>
    </dgm:pt>
    <dgm:pt modelId="{7ED0C3E2-C3A3-4227-9074-C36CE5F4177B}">
      <dgm:prSet custT="1"/>
      <dgm:spPr/>
      <dgm:t>
        <a:bodyPr/>
        <a:lstStyle/>
        <a:p>
          <a:r>
            <a:rPr lang="en-US" sz="1400" dirty="0"/>
            <a:t>Dynamic Communications</a:t>
          </a:r>
        </a:p>
      </dgm:t>
    </dgm:pt>
    <dgm:pt modelId="{FB8E7ACA-395A-4A0F-89F5-92167E90EEAD}" type="parTrans" cxnId="{F415876D-E1E1-4663-A3BE-71DCBE907098}">
      <dgm:prSet/>
      <dgm:spPr/>
      <dgm:t>
        <a:bodyPr/>
        <a:lstStyle/>
        <a:p>
          <a:endParaRPr lang="en-US"/>
        </a:p>
      </dgm:t>
    </dgm:pt>
    <dgm:pt modelId="{0A12B4F1-C8D4-4769-A76E-791E8858E902}" type="sibTrans" cxnId="{F415876D-E1E1-4663-A3BE-71DCBE907098}">
      <dgm:prSet/>
      <dgm:spPr/>
      <dgm:t>
        <a:bodyPr/>
        <a:lstStyle/>
        <a:p>
          <a:endParaRPr lang="en-US"/>
        </a:p>
      </dgm:t>
    </dgm:pt>
    <dgm:pt modelId="{4CE5A6F1-80F3-49E2-8429-E1C20160C26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Cultural and legal environment</a:t>
          </a:r>
        </a:p>
      </dgm:t>
    </dgm:pt>
    <dgm:pt modelId="{09E0150B-AC72-4733-9FD1-0732D1934561}" type="parTrans" cxnId="{27ABB9F2-31A6-4D4D-ACD3-03A7CA64375E}">
      <dgm:prSet/>
      <dgm:spPr/>
      <dgm:t>
        <a:bodyPr/>
        <a:lstStyle/>
        <a:p>
          <a:endParaRPr lang="en-US"/>
        </a:p>
      </dgm:t>
    </dgm:pt>
    <dgm:pt modelId="{E2075FE3-F47E-4564-ACDF-03104E892733}" type="sibTrans" cxnId="{27ABB9F2-31A6-4D4D-ACD3-03A7CA64375E}">
      <dgm:prSet/>
      <dgm:spPr/>
      <dgm:t>
        <a:bodyPr/>
        <a:lstStyle/>
        <a:p>
          <a:endParaRPr lang="en-US"/>
        </a:p>
      </dgm:t>
    </dgm:pt>
    <dgm:pt modelId="{4C13D0C1-F224-478F-A846-97168685165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International Trade and finance</a:t>
          </a:r>
        </a:p>
      </dgm:t>
    </dgm:pt>
    <dgm:pt modelId="{CDFEFD21-921B-4090-847B-1620F8C529EA}" type="parTrans" cxnId="{8E60948A-16C8-4400-88BB-032DDE7C2200}">
      <dgm:prSet/>
      <dgm:spPr/>
      <dgm:t>
        <a:bodyPr/>
        <a:lstStyle/>
        <a:p>
          <a:endParaRPr lang="en-US"/>
        </a:p>
      </dgm:t>
    </dgm:pt>
    <dgm:pt modelId="{185253A1-F46F-479B-9BB0-CFCA2F6A608E}" type="sibTrans" cxnId="{8E60948A-16C8-4400-88BB-032DDE7C2200}">
      <dgm:prSet/>
      <dgm:spPr/>
      <dgm:t>
        <a:bodyPr/>
        <a:lstStyle/>
        <a:p>
          <a:endParaRPr lang="en-US"/>
        </a:p>
      </dgm:t>
    </dgm:pt>
    <dgm:pt modelId="{81E59EEC-87AC-42B3-94DE-9DCAE9F104EC}">
      <dgm:prSet phldrT="[Text]" custT="1"/>
      <dgm:spPr/>
      <dgm:t>
        <a:bodyPr/>
        <a:lstStyle/>
        <a:p>
          <a:r>
            <a:rPr lang="en-US" sz="1400" dirty="0"/>
            <a:t>Process and Methodologies</a:t>
          </a:r>
        </a:p>
      </dgm:t>
    </dgm:pt>
    <dgm:pt modelId="{7729799A-9672-47BC-AE77-F37846791EAD}" type="parTrans" cxnId="{663A203A-08D2-4255-808C-1849D71E3956}">
      <dgm:prSet/>
      <dgm:spPr/>
      <dgm:t>
        <a:bodyPr/>
        <a:lstStyle/>
        <a:p>
          <a:endParaRPr lang="en-US"/>
        </a:p>
      </dgm:t>
    </dgm:pt>
    <dgm:pt modelId="{CCD77188-6259-4EB7-AB28-AC6103927865}" type="sibTrans" cxnId="{663A203A-08D2-4255-808C-1849D71E3956}">
      <dgm:prSet/>
      <dgm:spPr/>
      <dgm:t>
        <a:bodyPr/>
        <a:lstStyle/>
        <a:p>
          <a:endParaRPr lang="en-US"/>
        </a:p>
      </dgm:t>
    </dgm:pt>
    <dgm:pt modelId="{70BDEAB3-5858-434B-95B5-88B9037A97E3}">
      <dgm:prSet phldrT="[Text]" custT="1"/>
      <dgm:spPr/>
      <dgm:t>
        <a:bodyPr/>
        <a:lstStyle/>
        <a:p>
          <a:r>
            <a:rPr lang="en-US" sz="1400" dirty="0"/>
            <a:t>Outcome and Closure</a:t>
          </a:r>
        </a:p>
      </dgm:t>
    </dgm:pt>
    <dgm:pt modelId="{C88C4195-2A5E-4C69-B5F5-AA436A7DD352}" type="parTrans" cxnId="{B4FF0797-8455-448F-9116-20E938D036FC}">
      <dgm:prSet/>
      <dgm:spPr/>
      <dgm:t>
        <a:bodyPr/>
        <a:lstStyle/>
        <a:p>
          <a:endParaRPr lang="en-US"/>
        </a:p>
      </dgm:t>
    </dgm:pt>
    <dgm:pt modelId="{8E55FB17-96C8-49EC-97A5-1E0B1CF16D47}" type="sibTrans" cxnId="{B4FF0797-8455-448F-9116-20E938D036FC}">
      <dgm:prSet/>
      <dgm:spPr/>
      <dgm:t>
        <a:bodyPr/>
        <a:lstStyle/>
        <a:p>
          <a:endParaRPr lang="en-US"/>
        </a:p>
      </dgm:t>
    </dgm:pt>
    <dgm:pt modelId="{B3394691-7981-4BCC-BBC7-367C58CE031C}">
      <dgm:prSet phldrT="[Text]" custT="1"/>
      <dgm:spPr/>
      <dgm:t>
        <a:bodyPr/>
        <a:lstStyle/>
        <a:p>
          <a:r>
            <a:rPr lang="en-US" sz="1400" dirty="0"/>
            <a:t>Bipartisan </a:t>
          </a:r>
        </a:p>
      </dgm:t>
    </dgm:pt>
    <dgm:pt modelId="{19ED19E9-BC8C-4F51-9B03-587B7BF2C44B}" type="parTrans" cxnId="{283E56ED-D9F9-4578-A508-D55F3B96E852}">
      <dgm:prSet/>
      <dgm:spPr/>
      <dgm:t>
        <a:bodyPr/>
        <a:lstStyle/>
        <a:p>
          <a:endParaRPr lang="en-US"/>
        </a:p>
      </dgm:t>
    </dgm:pt>
    <dgm:pt modelId="{0468AE02-4F81-42D1-87DC-D68534319DAE}" type="sibTrans" cxnId="{283E56ED-D9F9-4578-A508-D55F3B96E852}">
      <dgm:prSet/>
      <dgm:spPr/>
      <dgm:t>
        <a:bodyPr/>
        <a:lstStyle/>
        <a:p>
          <a:endParaRPr lang="en-US"/>
        </a:p>
      </dgm:t>
    </dgm:pt>
    <dgm:pt modelId="{BFD829DA-BBBE-4799-AC2C-2B41F4478A32}" type="pres">
      <dgm:prSet presAssocID="{9ADDD8F5-6D13-49FD-8623-6FCBE22B2166}" presName="Name0" presStyleCnt="0">
        <dgm:presLayoutVars>
          <dgm:dir/>
          <dgm:animLvl val="lvl"/>
          <dgm:resizeHandles val="exact"/>
        </dgm:presLayoutVars>
      </dgm:prSet>
      <dgm:spPr/>
    </dgm:pt>
    <dgm:pt modelId="{F621EE91-AAB4-4077-B5F4-6FFC244A28CF}" type="pres">
      <dgm:prSet presAssocID="{820913BD-E073-4D86-866A-74FE5D5CF785}" presName="composite" presStyleCnt="0"/>
      <dgm:spPr/>
    </dgm:pt>
    <dgm:pt modelId="{2CFCDA3F-DD60-4F1F-8E3B-F3C737C4A3F6}" type="pres">
      <dgm:prSet presAssocID="{820913BD-E073-4D86-866A-74FE5D5CF7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4E8C17E-5B49-47A5-978A-892A54DEFE58}" type="pres">
      <dgm:prSet presAssocID="{820913BD-E073-4D86-866A-74FE5D5CF785}" presName="desTx" presStyleLbl="alignAccFollowNode1" presStyleIdx="0" presStyleCnt="3">
        <dgm:presLayoutVars>
          <dgm:bulletEnabled val="1"/>
        </dgm:presLayoutVars>
      </dgm:prSet>
      <dgm:spPr/>
    </dgm:pt>
    <dgm:pt modelId="{2C7006F1-AA59-43C8-BB82-9AC3A0F4410A}" type="pres">
      <dgm:prSet presAssocID="{9F1F28D9-346A-44BE-BC94-FB0EF449FCE0}" presName="space" presStyleCnt="0"/>
      <dgm:spPr/>
    </dgm:pt>
    <dgm:pt modelId="{BC7633FD-4171-4CCB-8F74-A225EC0D1CAA}" type="pres">
      <dgm:prSet presAssocID="{87B334A6-5165-4AC6-9639-41F385190253}" presName="composite" presStyleCnt="0"/>
      <dgm:spPr/>
    </dgm:pt>
    <dgm:pt modelId="{7DF676E4-9D6C-41BF-BB72-9AE97414F245}" type="pres">
      <dgm:prSet presAssocID="{87B334A6-5165-4AC6-9639-41F3851902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43F5DE-9C67-4B9E-906E-A7E10D80CCD9}" type="pres">
      <dgm:prSet presAssocID="{87B334A6-5165-4AC6-9639-41F385190253}" presName="desTx" presStyleLbl="alignAccFollowNode1" presStyleIdx="1" presStyleCnt="3">
        <dgm:presLayoutVars>
          <dgm:bulletEnabled val="1"/>
        </dgm:presLayoutVars>
      </dgm:prSet>
      <dgm:spPr/>
    </dgm:pt>
    <dgm:pt modelId="{05623107-4E6F-4D50-B427-6339FF55B729}" type="pres">
      <dgm:prSet presAssocID="{6AEEB4B9-AED0-4623-BE27-6F63EE91BDD2}" presName="space" presStyleCnt="0"/>
      <dgm:spPr/>
    </dgm:pt>
    <dgm:pt modelId="{E8D564B7-D7C1-4087-B97C-6533C49774C0}" type="pres">
      <dgm:prSet presAssocID="{8809E3B2-4F94-4689-BE5A-0C50E7D2E787}" presName="composite" presStyleCnt="0"/>
      <dgm:spPr/>
    </dgm:pt>
    <dgm:pt modelId="{248EA18F-2A4C-46AC-91B4-2E1C6E318106}" type="pres">
      <dgm:prSet presAssocID="{8809E3B2-4F94-4689-BE5A-0C50E7D2E787}" presName="parTx" presStyleLbl="alignNode1" presStyleIdx="2" presStyleCnt="3" custLinFactNeighborX="1185" custLinFactNeighborY="3634">
        <dgm:presLayoutVars>
          <dgm:chMax val="0"/>
          <dgm:chPref val="0"/>
          <dgm:bulletEnabled val="1"/>
        </dgm:presLayoutVars>
      </dgm:prSet>
      <dgm:spPr/>
    </dgm:pt>
    <dgm:pt modelId="{8BD49381-C88A-43AE-B004-6A36C58B03B8}" type="pres">
      <dgm:prSet presAssocID="{8809E3B2-4F94-4689-BE5A-0C50E7D2E787}" presName="desTx" presStyleLbl="alignAccFollowNode1" presStyleIdx="2" presStyleCnt="3" custLinFactNeighborX="1185">
        <dgm:presLayoutVars>
          <dgm:bulletEnabled val="1"/>
        </dgm:presLayoutVars>
      </dgm:prSet>
      <dgm:spPr/>
    </dgm:pt>
  </dgm:ptLst>
  <dgm:cxnLst>
    <dgm:cxn modelId="{A80E3103-FC5A-411F-A0F4-661199AD30B2}" type="presOf" srcId="{387DA60A-0C40-4614-8EB3-B97E085FAFC5}" destId="{A4E8C17E-5B49-47A5-978A-892A54DEFE58}" srcOrd="0" destOrd="0" presId="urn:microsoft.com/office/officeart/2005/8/layout/hList1"/>
    <dgm:cxn modelId="{21AB6E16-4C01-4E24-ACC8-6A459C49D4EA}" srcId="{820913BD-E073-4D86-866A-74FE5D5CF785}" destId="{387DA60A-0C40-4614-8EB3-B97E085FAFC5}" srcOrd="0" destOrd="0" parTransId="{13F904C0-7986-4AEC-9F73-D90BC745EDA9}" sibTransId="{F2714836-3FDF-4D4F-B12C-C1B8DDB4A199}"/>
    <dgm:cxn modelId="{FB155531-BEA6-4C9E-8E02-EFF8FCFA5A46}" srcId="{9ADDD8F5-6D13-49FD-8623-6FCBE22B2166}" destId="{8809E3B2-4F94-4689-BE5A-0C50E7D2E787}" srcOrd="2" destOrd="0" parTransId="{2B3523BB-53C9-47A7-9E99-BC9FA45DFD57}" sibTransId="{A135EC56-5BA1-49B4-ACCB-07E9B385E834}"/>
    <dgm:cxn modelId="{D03AB339-4DDC-46F8-A724-926DA60CC4F7}" type="presOf" srcId="{7ED0C3E2-C3A3-4227-9074-C36CE5F4177B}" destId="{A4E8C17E-5B49-47A5-978A-892A54DEFE58}" srcOrd="0" destOrd="3" presId="urn:microsoft.com/office/officeart/2005/8/layout/hList1"/>
    <dgm:cxn modelId="{663A203A-08D2-4255-808C-1849D71E3956}" srcId="{8809E3B2-4F94-4689-BE5A-0C50E7D2E787}" destId="{81E59EEC-87AC-42B3-94DE-9DCAE9F104EC}" srcOrd="2" destOrd="0" parTransId="{7729799A-9672-47BC-AE77-F37846791EAD}" sibTransId="{CCD77188-6259-4EB7-AB28-AC6103927865}"/>
    <dgm:cxn modelId="{3F128F3A-FB35-4103-871B-43D9280261F8}" type="presOf" srcId="{C50334FC-077D-4B38-92AE-0BEDC49D8594}" destId="{8BD49381-C88A-43AE-B004-6A36C58B03B8}" srcOrd="0" destOrd="1" presId="urn:microsoft.com/office/officeart/2005/8/layout/hList1"/>
    <dgm:cxn modelId="{0BF5903F-4FC3-4CED-B809-609DB891F1FD}" type="presOf" srcId="{81E59EEC-87AC-42B3-94DE-9DCAE9F104EC}" destId="{8BD49381-C88A-43AE-B004-6A36C58B03B8}" srcOrd="0" destOrd="2" presId="urn:microsoft.com/office/officeart/2005/8/layout/hList1"/>
    <dgm:cxn modelId="{791EA85F-E63D-44F9-81C5-37D121F7FB5F}" type="presOf" srcId="{87B334A6-5165-4AC6-9639-41F385190253}" destId="{7DF676E4-9D6C-41BF-BB72-9AE97414F245}" srcOrd="0" destOrd="0" presId="urn:microsoft.com/office/officeart/2005/8/layout/hList1"/>
    <dgm:cxn modelId="{2FA59843-EC54-4008-A408-44FB5B1A01CA}" type="presOf" srcId="{B3394691-7981-4BCC-BBC7-367C58CE031C}" destId="{8BD49381-C88A-43AE-B004-6A36C58B03B8}" srcOrd="0" destOrd="4" presId="urn:microsoft.com/office/officeart/2005/8/layout/hList1"/>
    <dgm:cxn modelId="{E7246A48-85DD-4294-ACDE-549B12E5F24E}" srcId="{8809E3B2-4F94-4689-BE5A-0C50E7D2E787}" destId="{78512C1D-362F-4A84-BE1C-32435E108553}" srcOrd="0" destOrd="0" parTransId="{31DACCD7-1057-4601-8967-53BE1431F85D}" sibTransId="{8440C5AB-CDA1-4780-8B01-098B909D7B35}"/>
    <dgm:cxn modelId="{B6EA7F48-ED7D-4B6C-AD67-598A3DDCA237}" srcId="{820913BD-E073-4D86-866A-74FE5D5CF785}" destId="{84B322F3-1688-4433-8DBE-E0017840C2EA}" srcOrd="2" destOrd="0" parTransId="{45F792DF-8324-4382-9C18-788111BE6F87}" sibTransId="{832C6944-1BEE-463C-99B0-0420308578DF}"/>
    <dgm:cxn modelId="{9B86BB69-96AF-481A-B534-DC2DCBF33C42}" srcId="{9ADDD8F5-6D13-49FD-8623-6FCBE22B2166}" destId="{820913BD-E073-4D86-866A-74FE5D5CF785}" srcOrd="0" destOrd="0" parTransId="{CC288B0D-0280-4AF9-9DE4-25F765C1EC3A}" sibTransId="{9F1F28D9-346A-44BE-BC94-FB0EF449FCE0}"/>
    <dgm:cxn modelId="{F415876D-E1E1-4663-A3BE-71DCBE907098}" srcId="{820913BD-E073-4D86-866A-74FE5D5CF785}" destId="{7ED0C3E2-C3A3-4227-9074-C36CE5F4177B}" srcOrd="3" destOrd="0" parTransId="{FB8E7ACA-395A-4A0F-89F5-92167E90EEAD}" sibTransId="{0A12B4F1-C8D4-4769-A76E-791E8858E902}"/>
    <dgm:cxn modelId="{78F8964E-1B5A-4838-A5A3-03B59E8AA05A}" type="presOf" srcId="{4CE5A6F1-80F3-49E2-8429-E1C20160C268}" destId="{1643F5DE-9C67-4B9E-906E-A7E10D80CCD9}" srcOrd="0" destOrd="1" presId="urn:microsoft.com/office/officeart/2005/8/layout/hList1"/>
    <dgm:cxn modelId="{9848A873-3411-432C-B72A-04CC72E144B2}" type="presOf" srcId="{46D339DF-FE4D-44AC-ADA8-6458016FD2C4}" destId="{A4E8C17E-5B49-47A5-978A-892A54DEFE58}" srcOrd="0" destOrd="1" presId="urn:microsoft.com/office/officeart/2005/8/layout/hList1"/>
    <dgm:cxn modelId="{7F5D7057-7CEF-4102-9D97-78ABDAE0A268}" srcId="{820913BD-E073-4D86-866A-74FE5D5CF785}" destId="{46D339DF-FE4D-44AC-ADA8-6458016FD2C4}" srcOrd="1" destOrd="0" parTransId="{AD0EEF3A-F372-432F-AF7B-E5F3DA7D0EB3}" sibTransId="{14CA8413-F767-4A76-8458-F29A23C7C4D6}"/>
    <dgm:cxn modelId="{44D25678-7679-4CB7-84B2-2D8F4AEF0808}" type="presOf" srcId="{70BDEAB3-5858-434B-95B5-88B9037A97E3}" destId="{8BD49381-C88A-43AE-B004-6A36C58B03B8}" srcOrd="0" destOrd="3" presId="urn:microsoft.com/office/officeart/2005/8/layout/hList1"/>
    <dgm:cxn modelId="{34B5FF59-453E-4603-911A-5C954390BD94}" srcId="{8809E3B2-4F94-4689-BE5A-0C50E7D2E787}" destId="{C50334FC-077D-4B38-92AE-0BEDC49D8594}" srcOrd="1" destOrd="0" parTransId="{CF0EFB8F-9521-4740-A534-8DB7EF42AA22}" sibTransId="{AD0FC1EC-6DC0-4B7F-9733-BF58034ABC30}"/>
    <dgm:cxn modelId="{D6D9635A-7A5D-42F9-878D-1982FF57C4C1}" type="presOf" srcId="{84B322F3-1688-4433-8DBE-E0017840C2EA}" destId="{A4E8C17E-5B49-47A5-978A-892A54DEFE58}" srcOrd="0" destOrd="2" presId="urn:microsoft.com/office/officeart/2005/8/layout/hList1"/>
    <dgm:cxn modelId="{8E60948A-16C8-4400-88BB-032DDE7C2200}" srcId="{87B334A6-5165-4AC6-9639-41F385190253}" destId="{4C13D0C1-F224-478F-A846-971686851657}" srcOrd="2" destOrd="0" parTransId="{CDFEFD21-921B-4090-847B-1620F8C529EA}" sibTransId="{185253A1-F46F-479B-9BB0-CFCA2F6A608E}"/>
    <dgm:cxn modelId="{B4FF0797-8455-448F-9116-20E938D036FC}" srcId="{8809E3B2-4F94-4689-BE5A-0C50E7D2E787}" destId="{70BDEAB3-5858-434B-95B5-88B9037A97E3}" srcOrd="3" destOrd="0" parTransId="{C88C4195-2A5E-4C69-B5F5-AA436A7DD352}" sibTransId="{8E55FB17-96C8-49EC-97A5-1E0B1CF16D47}"/>
    <dgm:cxn modelId="{E0D1E797-5EA2-4BFF-A315-CEF91FBB7C6D}" srcId="{87B334A6-5165-4AC6-9639-41F385190253}" destId="{79DF401A-3F23-44D7-8CFB-9A8277AC61C8}" srcOrd="4" destOrd="0" parTransId="{5A9930B0-B371-4351-B03D-BD72CB752061}" sibTransId="{A036EADC-3CC8-4B7D-A8FD-46A72AECBDCD}"/>
    <dgm:cxn modelId="{DC958D9C-7F25-4319-9BFC-8C9515B62776}" type="presOf" srcId="{FA67081E-47CD-44D1-85DE-4B2BC2F68A81}" destId="{1643F5DE-9C67-4B9E-906E-A7E10D80CCD9}" srcOrd="0" destOrd="3" presId="urn:microsoft.com/office/officeart/2005/8/layout/hList1"/>
    <dgm:cxn modelId="{4F38DEAA-CE77-4E54-92F5-5AA2C6FDB0FE}" srcId="{87B334A6-5165-4AC6-9639-41F385190253}" destId="{FA67081E-47CD-44D1-85DE-4B2BC2F68A81}" srcOrd="3" destOrd="0" parTransId="{462B7E75-E3A4-46F0-B011-17FA08C2A8ED}" sibTransId="{BEFB8C9C-B388-49EF-A285-193A049F65FA}"/>
    <dgm:cxn modelId="{CD7C0DB0-E279-4E6D-8B89-E6C2228FBDF1}" type="presOf" srcId="{71CEB9CB-4159-4168-A452-3C587A298D96}" destId="{1643F5DE-9C67-4B9E-906E-A7E10D80CCD9}" srcOrd="0" destOrd="0" presId="urn:microsoft.com/office/officeart/2005/8/layout/hList1"/>
    <dgm:cxn modelId="{8B9E49BE-574A-4FB2-B532-A423F3BD13FC}" type="presOf" srcId="{4C13D0C1-F224-478F-A846-971686851657}" destId="{1643F5DE-9C67-4B9E-906E-A7E10D80CCD9}" srcOrd="0" destOrd="2" presId="urn:microsoft.com/office/officeart/2005/8/layout/hList1"/>
    <dgm:cxn modelId="{054CBAC0-9B9B-4D30-8732-A2D4FF71C9DB}" type="presOf" srcId="{820913BD-E073-4D86-866A-74FE5D5CF785}" destId="{2CFCDA3F-DD60-4F1F-8E3B-F3C737C4A3F6}" srcOrd="0" destOrd="0" presId="urn:microsoft.com/office/officeart/2005/8/layout/hList1"/>
    <dgm:cxn modelId="{9A9915C5-7D77-44B3-A3A2-ACA08C3B6D9F}" srcId="{9ADDD8F5-6D13-49FD-8623-6FCBE22B2166}" destId="{87B334A6-5165-4AC6-9639-41F385190253}" srcOrd="1" destOrd="0" parTransId="{0E1AB5E1-EE74-4C16-9C93-EF976B3126CA}" sibTransId="{6AEEB4B9-AED0-4623-BE27-6F63EE91BDD2}"/>
    <dgm:cxn modelId="{7291A9C9-53BE-40DD-AAC9-1A39D62E4F85}" type="presOf" srcId="{78512C1D-362F-4A84-BE1C-32435E108553}" destId="{8BD49381-C88A-43AE-B004-6A36C58B03B8}" srcOrd="0" destOrd="0" presId="urn:microsoft.com/office/officeart/2005/8/layout/hList1"/>
    <dgm:cxn modelId="{76CA6CD4-F07A-41A3-9A12-7A0B417856C5}" type="presOf" srcId="{9ADDD8F5-6D13-49FD-8623-6FCBE22B2166}" destId="{BFD829DA-BBBE-4799-AC2C-2B41F4478A32}" srcOrd="0" destOrd="0" presId="urn:microsoft.com/office/officeart/2005/8/layout/hList1"/>
    <dgm:cxn modelId="{848FCCD9-24B5-4533-8F0F-29A5CE47D36F}" srcId="{87B334A6-5165-4AC6-9639-41F385190253}" destId="{71CEB9CB-4159-4168-A452-3C587A298D96}" srcOrd="0" destOrd="0" parTransId="{93DD0E74-D9A0-4371-B5EB-85896B601387}" sibTransId="{F78BE0B1-4FBC-48F8-BAC0-E42371C58416}"/>
    <dgm:cxn modelId="{283E56ED-D9F9-4578-A508-D55F3B96E852}" srcId="{8809E3B2-4F94-4689-BE5A-0C50E7D2E787}" destId="{B3394691-7981-4BCC-BBC7-367C58CE031C}" srcOrd="4" destOrd="0" parTransId="{19ED19E9-BC8C-4F51-9B03-587B7BF2C44B}" sibTransId="{0468AE02-4F81-42D1-87DC-D68534319DAE}"/>
    <dgm:cxn modelId="{FF1161EE-E868-4F47-A925-418119AF6005}" type="presOf" srcId="{79DF401A-3F23-44D7-8CFB-9A8277AC61C8}" destId="{1643F5DE-9C67-4B9E-906E-A7E10D80CCD9}" srcOrd="0" destOrd="4" presId="urn:microsoft.com/office/officeart/2005/8/layout/hList1"/>
    <dgm:cxn modelId="{27ABB9F2-31A6-4D4D-ACD3-03A7CA64375E}" srcId="{87B334A6-5165-4AC6-9639-41F385190253}" destId="{4CE5A6F1-80F3-49E2-8429-E1C20160C268}" srcOrd="1" destOrd="0" parTransId="{09E0150B-AC72-4733-9FD1-0732D1934561}" sibTransId="{E2075FE3-F47E-4564-ACDF-03104E892733}"/>
    <dgm:cxn modelId="{EF6F9FF7-643B-46A2-BC66-11DEF98EF3A5}" type="presOf" srcId="{8809E3B2-4F94-4689-BE5A-0C50E7D2E787}" destId="{248EA18F-2A4C-46AC-91B4-2E1C6E318106}" srcOrd="0" destOrd="0" presId="urn:microsoft.com/office/officeart/2005/8/layout/hList1"/>
    <dgm:cxn modelId="{FFF6FA27-6D57-4BC9-B880-EEA68893A8F1}" type="presParOf" srcId="{BFD829DA-BBBE-4799-AC2C-2B41F4478A32}" destId="{F621EE91-AAB4-4077-B5F4-6FFC244A28CF}" srcOrd="0" destOrd="0" presId="urn:microsoft.com/office/officeart/2005/8/layout/hList1"/>
    <dgm:cxn modelId="{FD6619E4-2D35-4016-8A60-744A8443E3F4}" type="presParOf" srcId="{F621EE91-AAB4-4077-B5F4-6FFC244A28CF}" destId="{2CFCDA3F-DD60-4F1F-8E3B-F3C737C4A3F6}" srcOrd="0" destOrd="0" presId="urn:microsoft.com/office/officeart/2005/8/layout/hList1"/>
    <dgm:cxn modelId="{9DF84E81-D8FE-40E6-A4F7-395E6203D1C2}" type="presParOf" srcId="{F621EE91-AAB4-4077-B5F4-6FFC244A28CF}" destId="{A4E8C17E-5B49-47A5-978A-892A54DEFE58}" srcOrd="1" destOrd="0" presId="urn:microsoft.com/office/officeart/2005/8/layout/hList1"/>
    <dgm:cxn modelId="{46AB974D-F709-448E-8C09-EC82992B83F3}" type="presParOf" srcId="{BFD829DA-BBBE-4799-AC2C-2B41F4478A32}" destId="{2C7006F1-AA59-43C8-BB82-9AC3A0F4410A}" srcOrd="1" destOrd="0" presId="urn:microsoft.com/office/officeart/2005/8/layout/hList1"/>
    <dgm:cxn modelId="{2D61F542-FE4F-4ED9-98E8-6FBC8154E4E6}" type="presParOf" srcId="{BFD829DA-BBBE-4799-AC2C-2B41F4478A32}" destId="{BC7633FD-4171-4CCB-8F74-A225EC0D1CAA}" srcOrd="2" destOrd="0" presId="urn:microsoft.com/office/officeart/2005/8/layout/hList1"/>
    <dgm:cxn modelId="{0E74FCC2-5895-40BC-9182-D04908BCC1F8}" type="presParOf" srcId="{BC7633FD-4171-4CCB-8F74-A225EC0D1CAA}" destId="{7DF676E4-9D6C-41BF-BB72-9AE97414F245}" srcOrd="0" destOrd="0" presId="urn:microsoft.com/office/officeart/2005/8/layout/hList1"/>
    <dgm:cxn modelId="{243B37CE-0DEF-44AE-9DF4-320A33A1EC92}" type="presParOf" srcId="{BC7633FD-4171-4CCB-8F74-A225EC0D1CAA}" destId="{1643F5DE-9C67-4B9E-906E-A7E10D80CCD9}" srcOrd="1" destOrd="0" presId="urn:microsoft.com/office/officeart/2005/8/layout/hList1"/>
    <dgm:cxn modelId="{CB131CCF-CCB9-49F3-965B-B7224BDA39BF}" type="presParOf" srcId="{BFD829DA-BBBE-4799-AC2C-2B41F4478A32}" destId="{05623107-4E6F-4D50-B427-6339FF55B729}" srcOrd="3" destOrd="0" presId="urn:microsoft.com/office/officeart/2005/8/layout/hList1"/>
    <dgm:cxn modelId="{65444619-B7F0-4C63-A31D-E82632C6E95E}" type="presParOf" srcId="{BFD829DA-BBBE-4799-AC2C-2B41F4478A32}" destId="{E8D564B7-D7C1-4087-B97C-6533C49774C0}" srcOrd="4" destOrd="0" presId="urn:microsoft.com/office/officeart/2005/8/layout/hList1"/>
    <dgm:cxn modelId="{C6F97894-E4BE-4B3E-AF3D-CCC6D44E12DE}" type="presParOf" srcId="{E8D564B7-D7C1-4087-B97C-6533C49774C0}" destId="{248EA18F-2A4C-46AC-91B4-2E1C6E318106}" srcOrd="0" destOrd="0" presId="urn:microsoft.com/office/officeart/2005/8/layout/hList1"/>
    <dgm:cxn modelId="{8F088DA5-0BD3-4843-A864-19759C1DF5DE}" type="presParOf" srcId="{E8D564B7-D7C1-4087-B97C-6533C49774C0}" destId="{8BD49381-C88A-43AE-B004-6A36C58B03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5E7F8-CAAE-40C5-9342-4D2675C615A5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B2FE59-E7BD-4C9C-B8B0-F219D33B50A9}">
      <dgm:prSet phldrT="[Text]" custT="1"/>
      <dgm:spPr/>
      <dgm:t>
        <a:bodyPr/>
        <a:lstStyle/>
        <a:p>
          <a:pPr algn="ctr"/>
          <a:r>
            <a:rPr lang="en-US" sz="1600" dirty="0"/>
            <a:t>Financial Management for Executives</a:t>
          </a:r>
        </a:p>
      </dgm:t>
    </dgm:pt>
    <dgm:pt modelId="{D0D6BD0C-E87C-4247-92CE-54F24CE30D34}" type="parTrans" cxnId="{35C9F4B1-2FBD-4DAA-8E4D-49FF88FD8BB4}">
      <dgm:prSet/>
      <dgm:spPr/>
      <dgm:t>
        <a:bodyPr/>
        <a:lstStyle/>
        <a:p>
          <a:endParaRPr lang="en-US"/>
        </a:p>
      </dgm:t>
    </dgm:pt>
    <dgm:pt modelId="{9D56C7EC-DDE8-4816-A7A6-5EFF59DC7D16}" type="sibTrans" cxnId="{35C9F4B1-2FBD-4DAA-8E4D-49FF88FD8BB4}">
      <dgm:prSet/>
      <dgm:spPr/>
      <dgm:t>
        <a:bodyPr/>
        <a:lstStyle/>
        <a:p>
          <a:endParaRPr lang="en-US"/>
        </a:p>
      </dgm:t>
    </dgm:pt>
    <dgm:pt modelId="{02035D37-1F80-453A-9719-5AB37519CA19}">
      <dgm:prSet phldrT="[Text]" custT="1"/>
      <dgm:spPr/>
      <dgm:t>
        <a:bodyPr/>
        <a:lstStyle/>
        <a:p>
          <a:pPr algn="ctr"/>
          <a:r>
            <a:rPr lang="en-US" sz="1600" dirty="0"/>
            <a:t>Global Strategy Formulation</a:t>
          </a:r>
        </a:p>
      </dgm:t>
    </dgm:pt>
    <dgm:pt modelId="{0016C032-726F-408B-80B0-7488E58B62DA}" type="parTrans" cxnId="{830D19F0-7BFE-4BB6-A0D2-837F1ACF1723}">
      <dgm:prSet/>
      <dgm:spPr/>
      <dgm:t>
        <a:bodyPr/>
        <a:lstStyle/>
        <a:p>
          <a:endParaRPr lang="en-US"/>
        </a:p>
      </dgm:t>
    </dgm:pt>
    <dgm:pt modelId="{B0252C5C-31B7-47E6-B553-1ECD368A8AF3}" type="sibTrans" cxnId="{830D19F0-7BFE-4BB6-A0D2-837F1ACF1723}">
      <dgm:prSet/>
      <dgm:spPr/>
      <dgm:t>
        <a:bodyPr/>
        <a:lstStyle/>
        <a:p>
          <a:endParaRPr lang="en-US"/>
        </a:p>
      </dgm:t>
    </dgm:pt>
    <dgm:pt modelId="{8CA8F809-3FA0-4B0C-A4FC-0C6E6B87BB2B}">
      <dgm:prSet phldrT="[Text]" custT="1"/>
      <dgm:spPr/>
      <dgm:t>
        <a:bodyPr/>
        <a:lstStyle/>
        <a:p>
          <a:pPr algn="ctr"/>
          <a:r>
            <a:rPr lang="en-US" sz="1600" dirty="0"/>
            <a:t> Talent Acquisition and Development</a:t>
          </a:r>
        </a:p>
      </dgm:t>
    </dgm:pt>
    <dgm:pt modelId="{88340E2A-7824-48AF-A319-AC21670C1C96}" type="parTrans" cxnId="{38A9809F-0159-491F-B778-CA0000C3426F}">
      <dgm:prSet/>
      <dgm:spPr/>
      <dgm:t>
        <a:bodyPr/>
        <a:lstStyle/>
        <a:p>
          <a:endParaRPr lang="en-US"/>
        </a:p>
      </dgm:t>
    </dgm:pt>
    <dgm:pt modelId="{58A88E03-DF52-4299-9426-70715BE7A0EA}" type="sibTrans" cxnId="{38A9809F-0159-491F-B778-CA0000C3426F}">
      <dgm:prSet/>
      <dgm:spPr/>
      <dgm:t>
        <a:bodyPr/>
        <a:lstStyle/>
        <a:p>
          <a:endParaRPr lang="en-US"/>
        </a:p>
      </dgm:t>
    </dgm:pt>
    <dgm:pt modelId="{B15F666C-3032-41C7-AEBC-F44EB306331A}">
      <dgm:prSet phldrT="[Text]" custT="1"/>
      <dgm:spPr/>
      <dgm:t>
        <a:bodyPr/>
        <a:lstStyle/>
        <a:p>
          <a:r>
            <a:rPr lang="en-US" sz="1400" dirty="0"/>
            <a:t>Financial statements and auditing</a:t>
          </a:r>
        </a:p>
      </dgm:t>
    </dgm:pt>
    <dgm:pt modelId="{2E3A85A7-9A48-40BC-88DB-492444870C48}" type="parTrans" cxnId="{D491BD9F-1F3B-42FD-9698-3C86D821F94C}">
      <dgm:prSet/>
      <dgm:spPr/>
      <dgm:t>
        <a:bodyPr/>
        <a:lstStyle/>
        <a:p>
          <a:endParaRPr lang="en-US"/>
        </a:p>
      </dgm:t>
    </dgm:pt>
    <dgm:pt modelId="{F39DAE4E-E49C-4B66-B538-2927980A43E6}" type="sibTrans" cxnId="{D491BD9F-1F3B-42FD-9698-3C86D821F94C}">
      <dgm:prSet/>
      <dgm:spPr/>
      <dgm:t>
        <a:bodyPr/>
        <a:lstStyle/>
        <a:p>
          <a:endParaRPr lang="en-US"/>
        </a:p>
      </dgm:t>
    </dgm:pt>
    <dgm:pt modelId="{42C5E1F7-5161-4808-8CDA-04745DD1FCDD}">
      <dgm:prSet phldrT="[Text]" custT="1"/>
      <dgm:spPr/>
      <dgm:t>
        <a:bodyPr/>
        <a:lstStyle/>
        <a:p>
          <a:r>
            <a:rPr lang="en-US" sz="1400" dirty="0"/>
            <a:t>Communications and logistics with external management consulting firms</a:t>
          </a:r>
        </a:p>
      </dgm:t>
    </dgm:pt>
    <dgm:pt modelId="{E9305398-B39A-491D-9AC5-FB1036469264}" type="parTrans" cxnId="{B95FF560-FF7E-41C7-B387-B1C77933D05B}">
      <dgm:prSet/>
      <dgm:spPr/>
      <dgm:t>
        <a:bodyPr/>
        <a:lstStyle/>
        <a:p>
          <a:endParaRPr lang="en-US"/>
        </a:p>
      </dgm:t>
    </dgm:pt>
    <dgm:pt modelId="{3A45C426-AB72-4EB4-B3B5-5CF744E064C0}" type="sibTrans" cxnId="{B95FF560-FF7E-41C7-B387-B1C77933D05B}">
      <dgm:prSet/>
      <dgm:spPr/>
      <dgm:t>
        <a:bodyPr/>
        <a:lstStyle/>
        <a:p>
          <a:endParaRPr lang="en-US"/>
        </a:p>
      </dgm:t>
    </dgm:pt>
    <dgm:pt modelId="{0E01944A-0F48-4F4C-A84B-B7E203FF41A2}">
      <dgm:prSet phldrT="[Text]" custT="1"/>
      <dgm:spPr/>
      <dgm:t>
        <a:bodyPr/>
        <a:lstStyle/>
        <a:p>
          <a:r>
            <a:rPr lang="en-US" sz="1400" dirty="0"/>
            <a:t>Outsourcing strategies</a:t>
          </a:r>
        </a:p>
      </dgm:t>
    </dgm:pt>
    <dgm:pt modelId="{B0BECE89-CE87-401A-95DF-12BB644E04E9}" type="parTrans" cxnId="{F24717CA-CE18-403A-8456-FD5CCF9BF839}">
      <dgm:prSet/>
      <dgm:spPr/>
      <dgm:t>
        <a:bodyPr/>
        <a:lstStyle/>
        <a:p>
          <a:endParaRPr lang="en-US"/>
        </a:p>
      </dgm:t>
    </dgm:pt>
    <dgm:pt modelId="{E32691C4-2921-4310-A3FE-A95DB48000A0}" type="sibTrans" cxnId="{F24717CA-CE18-403A-8456-FD5CCF9BF839}">
      <dgm:prSet/>
      <dgm:spPr/>
      <dgm:t>
        <a:bodyPr/>
        <a:lstStyle/>
        <a:p>
          <a:endParaRPr lang="en-US"/>
        </a:p>
      </dgm:t>
    </dgm:pt>
    <dgm:pt modelId="{623D23AF-140F-4616-9A6E-70A7A659811B}">
      <dgm:prSet phldrT="[Text]" custT="1"/>
      <dgm:spPr/>
      <dgm:t>
        <a:bodyPr/>
        <a:lstStyle/>
        <a:p>
          <a:pPr algn="ctr"/>
          <a:r>
            <a:rPr lang="en-US" sz="1600" dirty="0"/>
            <a:t>Market Penetration and Sales Strategies </a:t>
          </a:r>
        </a:p>
      </dgm:t>
    </dgm:pt>
    <dgm:pt modelId="{E708E13F-CC86-480F-BB32-A4FF448DE42D}" type="parTrans" cxnId="{F711D0F2-0762-4519-A0D0-9BE8CD68D452}">
      <dgm:prSet/>
      <dgm:spPr/>
      <dgm:t>
        <a:bodyPr/>
        <a:lstStyle/>
        <a:p>
          <a:endParaRPr lang="en-US"/>
        </a:p>
      </dgm:t>
    </dgm:pt>
    <dgm:pt modelId="{BFF377CC-E271-4FAE-8EA4-E1E575B55A71}" type="sibTrans" cxnId="{F711D0F2-0762-4519-A0D0-9BE8CD68D452}">
      <dgm:prSet/>
      <dgm:spPr/>
      <dgm:t>
        <a:bodyPr/>
        <a:lstStyle/>
        <a:p>
          <a:endParaRPr lang="en-US"/>
        </a:p>
      </dgm:t>
    </dgm:pt>
    <dgm:pt modelId="{983F93CC-AE50-4813-9C23-371032C07081}">
      <dgm:prSet phldrT="[Text]" custT="1"/>
      <dgm:spPr/>
      <dgm:t>
        <a:bodyPr/>
        <a:lstStyle/>
        <a:p>
          <a:r>
            <a:rPr lang="en-US" sz="1400" dirty="0"/>
            <a:t>Managing innovation and brand. </a:t>
          </a:r>
        </a:p>
      </dgm:t>
    </dgm:pt>
    <dgm:pt modelId="{554CEFAB-12D5-48D8-905F-83B656D13CA1}" type="parTrans" cxnId="{19B0F326-A22D-4DFE-9254-9896B3A083E3}">
      <dgm:prSet/>
      <dgm:spPr/>
      <dgm:t>
        <a:bodyPr/>
        <a:lstStyle/>
        <a:p>
          <a:endParaRPr lang="en-US"/>
        </a:p>
      </dgm:t>
    </dgm:pt>
    <dgm:pt modelId="{889D59BB-FB86-4E84-9334-3A55B287B9EA}" type="sibTrans" cxnId="{19B0F326-A22D-4DFE-9254-9896B3A083E3}">
      <dgm:prSet/>
      <dgm:spPr/>
      <dgm:t>
        <a:bodyPr/>
        <a:lstStyle/>
        <a:p>
          <a:endParaRPr lang="en-US"/>
        </a:p>
      </dgm:t>
    </dgm:pt>
    <dgm:pt modelId="{19F8FA4E-D688-4999-AB4A-57D08DA55F4A}">
      <dgm:prSet phldrT="[Text]" custT="1"/>
      <dgm:spPr/>
      <dgm:t>
        <a:bodyPr/>
        <a:lstStyle/>
        <a:p>
          <a:r>
            <a:rPr lang="en-US" sz="1400" dirty="0"/>
            <a:t>External and internal communications</a:t>
          </a:r>
        </a:p>
      </dgm:t>
    </dgm:pt>
    <dgm:pt modelId="{564B98E8-B623-43BF-BFE3-67ACF325F96F}" type="sibTrans" cxnId="{3F48803A-EEF2-42FA-9A32-F8B3FC59E5B9}">
      <dgm:prSet/>
      <dgm:spPr/>
      <dgm:t>
        <a:bodyPr/>
        <a:lstStyle/>
        <a:p>
          <a:endParaRPr lang="en-US"/>
        </a:p>
      </dgm:t>
    </dgm:pt>
    <dgm:pt modelId="{E661795F-26E5-491E-B148-001A02CD1B86}" type="parTrans" cxnId="{3F48803A-EEF2-42FA-9A32-F8B3FC59E5B9}">
      <dgm:prSet/>
      <dgm:spPr/>
      <dgm:t>
        <a:bodyPr/>
        <a:lstStyle/>
        <a:p>
          <a:endParaRPr lang="en-US"/>
        </a:p>
      </dgm:t>
    </dgm:pt>
    <dgm:pt modelId="{EDE35A85-687E-40AC-9603-1679B1B43744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Organic talent development and/or  external talent acquisition</a:t>
          </a:r>
        </a:p>
      </dgm:t>
    </dgm:pt>
    <dgm:pt modelId="{E7FA5FB1-6680-4DE6-935F-641D8DE94300}" type="sibTrans" cxnId="{2C40F029-0801-4476-8479-07CEF46F26F8}">
      <dgm:prSet/>
      <dgm:spPr/>
      <dgm:t>
        <a:bodyPr/>
        <a:lstStyle/>
        <a:p>
          <a:endParaRPr lang="en-US"/>
        </a:p>
      </dgm:t>
    </dgm:pt>
    <dgm:pt modelId="{AB5D35D2-E51F-4C51-B9C7-3C2369F57061}" type="parTrans" cxnId="{2C40F029-0801-4476-8479-07CEF46F26F8}">
      <dgm:prSet/>
      <dgm:spPr/>
      <dgm:t>
        <a:bodyPr/>
        <a:lstStyle/>
        <a:p>
          <a:endParaRPr lang="en-US"/>
        </a:p>
      </dgm:t>
    </dgm:pt>
    <dgm:pt modelId="{E93921E4-3C99-4B9C-BCA6-A00407310638}" type="pres">
      <dgm:prSet presAssocID="{8865E7F8-CAAE-40C5-9342-4D2675C615A5}" presName="linear" presStyleCnt="0">
        <dgm:presLayoutVars>
          <dgm:dir/>
          <dgm:animLvl val="lvl"/>
          <dgm:resizeHandles val="exact"/>
        </dgm:presLayoutVars>
      </dgm:prSet>
      <dgm:spPr/>
    </dgm:pt>
    <dgm:pt modelId="{BFC77864-720C-4515-AFA3-D629F2923649}" type="pres">
      <dgm:prSet presAssocID="{8EB2FE59-E7BD-4C9C-B8B0-F219D33B50A9}" presName="parentLin" presStyleCnt="0"/>
      <dgm:spPr/>
    </dgm:pt>
    <dgm:pt modelId="{85D8EEC6-BA04-495E-AD8E-61AC4AB5450D}" type="pres">
      <dgm:prSet presAssocID="{8EB2FE59-E7BD-4C9C-B8B0-F219D33B50A9}" presName="parentLeftMargin" presStyleLbl="node1" presStyleIdx="0" presStyleCnt="4"/>
      <dgm:spPr/>
    </dgm:pt>
    <dgm:pt modelId="{6FF74E67-8690-45BB-8C3C-CC3CD6153FB3}" type="pres">
      <dgm:prSet presAssocID="{8EB2FE59-E7BD-4C9C-B8B0-F219D33B50A9}" presName="parentText" presStyleLbl="node1" presStyleIdx="0" presStyleCnt="4" custLinFactX="5052" custLinFactNeighborX="100000" custLinFactNeighborY="-7420">
        <dgm:presLayoutVars>
          <dgm:chMax val="0"/>
          <dgm:bulletEnabled val="1"/>
        </dgm:presLayoutVars>
      </dgm:prSet>
      <dgm:spPr/>
    </dgm:pt>
    <dgm:pt modelId="{5713B88A-E6CA-4AE5-AE2C-3BB48EF4CDA4}" type="pres">
      <dgm:prSet presAssocID="{8EB2FE59-E7BD-4C9C-B8B0-F219D33B50A9}" presName="negativeSpace" presStyleCnt="0"/>
      <dgm:spPr/>
    </dgm:pt>
    <dgm:pt modelId="{59F8B8A1-8D7B-4DD2-B24D-8656EB739DBC}" type="pres">
      <dgm:prSet presAssocID="{8EB2FE59-E7BD-4C9C-B8B0-F219D33B50A9}" presName="childText" presStyleLbl="conFgAcc1" presStyleIdx="0" presStyleCnt="4" custLinFactNeighborX="719">
        <dgm:presLayoutVars>
          <dgm:bulletEnabled val="1"/>
        </dgm:presLayoutVars>
      </dgm:prSet>
      <dgm:spPr/>
    </dgm:pt>
    <dgm:pt modelId="{27D94941-1EAE-48F1-9162-6122FEF0CD3A}" type="pres">
      <dgm:prSet presAssocID="{9D56C7EC-DDE8-4816-A7A6-5EFF59DC7D16}" presName="spaceBetweenRectangles" presStyleCnt="0"/>
      <dgm:spPr/>
    </dgm:pt>
    <dgm:pt modelId="{0ED84C2A-54D6-498D-8546-B04E189C8F0E}" type="pres">
      <dgm:prSet presAssocID="{02035D37-1F80-453A-9719-5AB37519CA19}" presName="parentLin" presStyleCnt="0"/>
      <dgm:spPr/>
    </dgm:pt>
    <dgm:pt modelId="{1623B472-E0C4-4A5C-8476-2E18D392B583}" type="pres">
      <dgm:prSet presAssocID="{02035D37-1F80-453A-9719-5AB37519CA19}" presName="parentLeftMargin" presStyleLbl="node1" presStyleIdx="0" presStyleCnt="4"/>
      <dgm:spPr/>
    </dgm:pt>
    <dgm:pt modelId="{77387837-B3BF-4573-B395-133CD61B9C5A}" type="pres">
      <dgm:prSet presAssocID="{02035D37-1F80-453A-9719-5AB37519CA19}" presName="parentText" presStyleLbl="node1" presStyleIdx="1" presStyleCnt="4" custLinFactX="5052" custLinFactNeighborX="100000" custLinFactNeighborY="-12522">
        <dgm:presLayoutVars>
          <dgm:chMax val="0"/>
          <dgm:bulletEnabled val="1"/>
        </dgm:presLayoutVars>
      </dgm:prSet>
      <dgm:spPr/>
    </dgm:pt>
    <dgm:pt modelId="{9774864F-432D-48B8-BCE5-0B3CC41D52A7}" type="pres">
      <dgm:prSet presAssocID="{02035D37-1F80-453A-9719-5AB37519CA19}" presName="negativeSpace" presStyleCnt="0"/>
      <dgm:spPr/>
    </dgm:pt>
    <dgm:pt modelId="{F63BCD15-2854-4D70-8DA0-18B29F164D47}" type="pres">
      <dgm:prSet presAssocID="{02035D37-1F80-453A-9719-5AB37519CA19}" presName="childText" presStyleLbl="conFgAcc1" presStyleIdx="1" presStyleCnt="4">
        <dgm:presLayoutVars>
          <dgm:bulletEnabled val="1"/>
        </dgm:presLayoutVars>
      </dgm:prSet>
      <dgm:spPr/>
    </dgm:pt>
    <dgm:pt modelId="{2C573524-3D08-448B-B3E4-AB3ECA46F304}" type="pres">
      <dgm:prSet presAssocID="{B0252C5C-31B7-47E6-B553-1ECD368A8AF3}" presName="spaceBetweenRectangles" presStyleCnt="0"/>
      <dgm:spPr/>
    </dgm:pt>
    <dgm:pt modelId="{37D58802-FDBA-4958-8FE4-2B2FE9B757BF}" type="pres">
      <dgm:prSet presAssocID="{8CA8F809-3FA0-4B0C-A4FC-0C6E6B87BB2B}" presName="parentLin" presStyleCnt="0"/>
      <dgm:spPr/>
    </dgm:pt>
    <dgm:pt modelId="{A1855423-A9FC-4C13-8F71-8D81399A4F98}" type="pres">
      <dgm:prSet presAssocID="{8CA8F809-3FA0-4B0C-A4FC-0C6E6B87BB2B}" presName="parentLeftMargin" presStyleLbl="node1" presStyleIdx="1" presStyleCnt="4"/>
      <dgm:spPr/>
    </dgm:pt>
    <dgm:pt modelId="{B4497ACC-6644-435B-8C7C-F80C3FF9E0F6}" type="pres">
      <dgm:prSet presAssocID="{8CA8F809-3FA0-4B0C-A4FC-0C6E6B87BB2B}" presName="parentText" presStyleLbl="node1" presStyleIdx="2" presStyleCnt="4" custLinFactX="5052" custLinFactNeighborX="100000" custLinFactNeighborY="-18803">
        <dgm:presLayoutVars>
          <dgm:chMax val="0"/>
          <dgm:bulletEnabled val="1"/>
        </dgm:presLayoutVars>
      </dgm:prSet>
      <dgm:spPr/>
    </dgm:pt>
    <dgm:pt modelId="{8F6EEC4F-21DF-4D2F-BD7B-0E550F75437A}" type="pres">
      <dgm:prSet presAssocID="{8CA8F809-3FA0-4B0C-A4FC-0C6E6B87BB2B}" presName="negativeSpace" presStyleCnt="0"/>
      <dgm:spPr/>
    </dgm:pt>
    <dgm:pt modelId="{C3C5D1DC-EEAA-4B17-8372-93A12CEE44CB}" type="pres">
      <dgm:prSet presAssocID="{8CA8F809-3FA0-4B0C-A4FC-0C6E6B87BB2B}" presName="childText" presStyleLbl="conFgAcc1" presStyleIdx="2" presStyleCnt="4" custLinFactNeighborX="-60" custLinFactNeighborY="-16523">
        <dgm:presLayoutVars>
          <dgm:bulletEnabled val="1"/>
        </dgm:presLayoutVars>
      </dgm:prSet>
      <dgm:spPr/>
    </dgm:pt>
    <dgm:pt modelId="{5349A06E-E6EB-45AA-821F-17421D3FE985}" type="pres">
      <dgm:prSet presAssocID="{58A88E03-DF52-4299-9426-70715BE7A0EA}" presName="spaceBetweenRectangles" presStyleCnt="0"/>
      <dgm:spPr/>
    </dgm:pt>
    <dgm:pt modelId="{D679F41B-CAC7-4874-BCE0-9C3E1CBC65E9}" type="pres">
      <dgm:prSet presAssocID="{623D23AF-140F-4616-9A6E-70A7A659811B}" presName="parentLin" presStyleCnt="0"/>
      <dgm:spPr/>
    </dgm:pt>
    <dgm:pt modelId="{CB236EDF-DCB4-4964-B25A-EF220BCB9518}" type="pres">
      <dgm:prSet presAssocID="{623D23AF-140F-4616-9A6E-70A7A659811B}" presName="parentLeftMargin" presStyleLbl="node1" presStyleIdx="2" presStyleCnt="4"/>
      <dgm:spPr/>
    </dgm:pt>
    <dgm:pt modelId="{DCC2C98A-1791-48FA-AA40-D9705624E0F4}" type="pres">
      <dgm:prSet presAssocID="{623D23AF-140F-4616-9A6E-70A7A659811B}" presName="parentText" presStyleLbl="node1" presStyleIdx="3" presStyleCnt="4" custLinFactX="5052" custLinFactNeighborX="100000" custLinFactNeighborY="-10468">
        <dgm:presLayoutVars>
          <dgm:chMax val="0"/>
          <dgm:bulletEnabled val="1"/>
        </dgm:presLayoutVars>
      </dgm:prSet>
      <dgm:spPr/>
    </dgm:pt>
    <dgm:pt modelId="{BDFFEDAD-AD78-426C-AB10-F382C3D71162}" type="pres">
      <dgm:prSet presAssocID="{623D23AF-140F-4616-9A6E-70A7A659811B}" presName="negativeSpace" presStyleCnt="0"/>
      <dgm:spPr/>
    </dgm:pt>
    <dgm:pt modelId="{15B647D5-B2A7-4B20-B47B-AEA642AC2AF9}" type="pres">
      <dgm:prSet presAssocID="{623D23AF-140F-4616-9A6E-70A7A659811B}" presName="childText" presStyleLbl="conFgAcc1" presStyleIdx="3" presStyleCnt="4" custLinFactNeighborX="643" custLinFactNeighborY="32059">
        <dgm:presLayoutVars>
          <dgm:bulletEnabled val="1"/>
        </dgm:presLayoutVars>
      </dgm:prSet>
      <dgm:spPr/>
    </dgm:pt>
  </dgm:ptLst>
  <dgm:cxnLst>
    <dgm:cxn modelId="{088CC31B-FE08-478C-90C7-0589E19D31C0}" type="presOf" srcId="{983F93CC-AE50-4813-9C23-371032C07081}" destId="{15B647D5-B2A7-4B20-B47B-AEA642AC2AF9}" srcOrd="0" destOrd="0" presId="urn:microsoft.com/office/officeart/2005/8/layout/list1"/>
    <dgm:cxn modelId="{19B0F326-A22D-4DFE-9254-9896B3A083E3}" srcId="{623D23AF-140F-4616-9A6E-70A7A659811B}" destId="{983F93CC-AE50-4813-9C23-371032C07081}" srcOrd="0" destOrd="0" parTransId="{554CEFAB-12D5-48D8-905F-83B656D13CA1}" sibTransId="{889D59BB-FB86-4E84-9334-3A55B287B9EA}"/>
    <dgm:cxn modelId="{2C40F029-0801-4476-8479-07CEF46F26F8}" srcId="{8CA8F809-3FA0-4B0C-A4FC-0C6E6B87BB2B}" destId="{EDE35A85-687E-40AC-9603-1679B1B43744}" srcOrd="0" destOrd="0" parTransId="{AB5D35D2-E51F-4C51-B9C7-3C2369F57061}" sibTransId="{E7FA5FB1-6680-4DE6-935F-641D8DE94300}"/>
    <dgm:cxn modelId="{6805FA2E-3282-40B7-AD83-FA3D5617A080}" type="presOf" srcId="{8865E7F8-CAAE-40C5-9342-4D2675C615A5}" destId="{E93921E4-3C99-4B9C-BCA6-A00407310638}" srcOrd="0" destOrd="0" presId="urn:microsoft.com/office/officeart/2005/8/layout/list1"/>
    <dgm:cxn modelId="{F2CE6831-5442-4123-A88D-106BC5372A71}" type="presOf" srcId="{8CA8F809-3FA0-4B0C-A4FC-0C6E6B87BB2B}" destId="{A1855423-A9FC-4C13-8F71-8D81399A4F98}" srcOrd="0" destOrd="0" presId="urn:microsoft.com/office/officeart/2005/8/layout/list1"/>
    <dgm:cxn modelId="{7768C232-3A28-4C15-807B-CD84BC0D3C0A}" type="presOf" srcId="{42C5E1F7-5161-4808-8CDA-04745DD1FCDD}" destId="{F63BCD15-2854-4D70-8DA0-18B29F164D47}" srcOrd="0" destOrd="0" presId="urn:microsoft.com/office/officeart/2005/8/layout/list1"/>
    <dgm:cxn modelId="{23A90433-E555-42CB-B464-A296CC85F05D}" type="presOf" srcId="{623D23AF-140F-4616-9A6E-70A7A659811B}" destId="{CB236EDF-DCB4-4964-B25A-EF220BCB9518}" srcOrd="0" destOrd="0" presId="urn:microsoft.com/office/officeart/2005/8/layout/list1"/>
    <dgm:cxn modelId="{70D21837-74C5-49FE-829D-446B9861F0C8}" type="presOf" srcId="{8EB2FE59-E7BD-4C9C-B8B0-F219D33B50A9}" destId="{6FF74E67-8690-45BB-8C3C-CC3CD6153FB3}" srcOrd="1" destOrd="0" presId="urn:microsoft.com/office/officeart/2005/8/layout/list1"/>
    <dgm:cxn modelId="{3F48803A-EEF2-42FA-9A32-F8B3FC59E5B9}" srcId="{8EB2FE59-E7BD-4C9C-B8B0-F219D33B50A9}" destId="{19F8FA4E-D688-4999-AB4A-57D08DA55F4A}" srcOrd="1" destOrd="0" parTransId="{E661795F-26E5-491E-B148-001A02CD1B86}" sibTransId="{564B98E8-B623-43BF-BFE3-67ACF325F96F}"/>
    <dgm:cxn modelId="{B95FF560-FF7E-41C7-B387-B1C77933D05B}" srcId="{02035D37-1F80-453A-9719-5AB37519CA19}" destId="{42C5E1F7-5161-4808-8CDA-04745DD1FCDD}" srcOrd="0" destOrd="0" parTransId="{E9305398-B39A-491D-9AC5-FB1036469264}" sibTransId="{3A45C426-AB72-4EB4-B3B5-5CF744E064C0}"/>
    <dgm:cxn modelId="{5670CA49-74D7-4D66-AE23-19C05BED556D}" type="presOf" srcId="{02035D37-1F80-453A-9719-5AB37519CA19}" destId="{77387837-B3BF-4573-B395-133CD61B9C5A}" srcOrd="1" destOrd="0" presId="urn:microsoft.com/office/officeart/2005/8/layout/list1"/>
    <dgm:cxn modelId="{F85EB877-4053-4589-A51F-F4E199FBBF4E}" type="presOf" srcId="{B15F666C-3032-41C7-AEBC-F44EB306331A}" destId="{59F8B8A1-8D7B-4DD2-B24D-8656EB739DBC}" srcOrd="0" destOrd="0" presId="urn:microsoft.com/office/officeart/2005/8/layout/list1"/>
    <dgm:cxn modelId="{58546080-4FFE-4DEF-AAB2-16C59B580224}" type="presOf" srcId="{19F8FA4E-D688-4999-AB4A-57D08DA55F4A}" destId="{59F8B8A1-8D7B-4DD2-B24D-8656EB739DBC}" srcOrd="0" destOrd="1" presId="urn:microsoft.com/office/officeart/2005/8/layout/list1"/>
    <dgm:cxn modelId="{23CFBB94-306E-4AE9-84F3-827F7D21F383}" type="presOf" srcId="{EDE35A85-687E-40AC-9603-1679B1B43744}" destId="{C3C5D1DC-EEAA-4B17-8372-93A12CEE44CB}" srcOrd="0" destOrd="0" presId="urn:microsoft.com/office/officeart/2005/8/layout/list1"/>
    <dgm:cxn modelId="{38A9809F-0159-491F-B778-CA0000C3426F}" srcId="{8865E7F8-CAAE-40C5-9342-4D2675C615A5}" destId="{8CA8F809-3FA0-4B0C-A4FC-0C6E6B87BB2B}" srcOrd="2" destOrd="0" parTransId="{88340E2A-7824-48AF-A319-AC21670C1C96}" sibTransId="{58A88E03-DF52-4299-9426-70715BE7A0EA}"/>
    <dgm:cxn modelId="{D491BD9F-1F3B-42FD-9698-3C86D821F94C}" srcId="{8EB2FE59-E7BD-4C9C-B8B0-F219D33B50A9}" destId="{B15F666C-3032-41C7-AEBC-F44EB306331A}" srcOrd="0" destOrd="0" parTransId="{2E3A85A7-9A48-40BC-88DB-492444870C48}" sibTransId="{F39DAE4E-E49C-4B66-B538-2927980A43E6}"/>
    <dgm:cxn modelId="{35C9F4B1-2FBD-4DAA-8E4D-49FF88FD8BB4}" srcId="{8865E7F8-CAAE-40C5-9342-4D2675C615A5}" destId="{8EB2FE59-E7BD-4C9C-B8B0-F219D33B50A9}" srcOrd="0" destOrd="0" parTransId="{D0D6BD0C-E87C-4247-92CE-54F24CE30D34}" sibTransId="{9D56C7EC-DDE8-4816-A7A6-5EFF59DC7D16}"/>
    <dgm:cxn modelId="{6839F2C1-1C68-4AAD-A14A-B0C198F81020}" type="presOf" srcId="{8CA8F809-3FA0-4B0C-A4FC-0C6E6B87BB2B}" destId="{B4497ACC-6644-435B-8C7C-F80C3FF9E0F6}" srcOrd="1" destOrd="0" presId="urn:microsoft.com/office/officeart/2005/8/layout/list1"/>
    <dgm:cxn modelId="{F24717CA-CE18-403A-8456-FD5CCF9BF839}" srcId="{02035D37-1F80-453A-9719-5AB37519CA19}" destId="{0E01944A-0F48-4F4C-A84B-B7E203FF41A2}" srcOrd="1" destOrd="0" parTransId="{B0BECE89-CE87-401A-95DF-12BB644E04E9}" sibTransId="{E32691C4-2921-4310-A3FE-A95DB48000A0}"/>
    <dgm:cxn modelId="{5CCF61CC-96E6-406D-8963-494DD486C35F}" type="presOf" srcId="{02035D37-1F80-453A-9719-5AB37519CA19}" destId="{1623B472-E0C4-4A5C-8476-2E18D392B583}" srcOrd="0" destOrd="0" presId="urn:microsoft.com/office/officeart/2005/8/layout/list1"/>
    <dgm:cxn modelId="{B7564CE3-9191-427A-965B-727D56DFEDEE}" type="presOf" srcId="{623D23AF-140F-4616-9A6E-70A7A659811B}" destId="{DCC2C98A-1791-48FA-AA40-D9705624E0F4}" srcOrd="1" destOrd="0" presId="urn:microsoft.com/office/officeart/2005/8/layout/list1"/>
    <dgm:cxn modelId="{830D19F0-7BFE-4BB6-A0D2-837F1ACF1723}" srcId="{8865E7F8-CAAE-40C5-9342-4D2675C615A5}" destId="{02035D37-1F80-453A-9719-5AB37519CA19}" srcOrd="1" destOrd="0" parTransId="{0016C032-726F-408B-80B0-7488E58B62DA}" sibTransId="{B0252C5C-31B7-47E6-B553-1ECD368A8AF3}"/>
    <dgm:cxn modelId="{F711D0F2-0762-4519-A0D0-9BE8CD68D452}" srcId="{8865E7F8-CAAE-40C5-9342-4D2675C615A5}" destId="{623D23AF-140F-4616-9A6E-70A7A659811B}" srcOrd="3" destOrd="0" parTransId="{E708E13F-CC86-480F-BB32-A4FF448DE42D}" sibTransId="{BFF377CC-E271-4FAE-8EA4-E1E575B55A71}"/>
    <dgm:cxn modelId="{460253F9-96FD-4841-BD63-9AE5A76AF4A9}" type="presOf" srcId="{8EB2FE59-E7BD-4C9C-B8B0-F219D33B50A9}" destId="{85D8EEC6-BA04-495E-AD8E-61AC4AB5450D}" srcOrd="0" destOrd="0" presId="urn:microsoft.com/office/officeart/2005/8/layout/list1"/>
    <dgm:cxn modelId="{CC1991FC-9ED7-46E4-AEE1-2FF5B645C604}" type="presOf" srcId="{0E01944A-0F48-4F4C-A84B-B7E203FF41A2}" destId="{F63BCD15-2854-4D70-8DA0-18B29F164D47}" srcOrd="0" destOrd="1" presId="urn:microsoft.com/office/officeart/2005/8/layout/list1"/>
    <dgm:cxn modelId="{7CDFE96A-6BB8-4DB3-BEC3-F92FDA226682}" type="presParOf" srcId="{E93921E4-3C99-4B9C-BCA6-A00407310638}" destId="{BFC77864-720C-4515-AFA3-D629F2923649}" srcOrd="0" destOrd="0" presId="urn:microsoft.com/office/officeart/2005/8/layout/list1"/>
    <dgm:cxn modelId="{8BC80764-4739-40CC-B8DA-0B3BA4C33304}" type="presParOf" srcId="{BFC77864-720C-4515-AFA3-D629F2923649}" destId="{85D8EEC6-BA04-495E-AD8E-61AC4AB5450D}" srcOrd="0" destOrd="0" presId="urn:microsoft.com/office/officeart/2005/8/layout/list1"/>
    <dgm:cxn modelId="{FA7CD654-F413-4756-BFE4-04ECEE00F511}" type="presParOf" srcId="{BFC77864-720C-4515-AFA3-D629F2923649}" destId="{6FF74E67-8690-45BB-8C3C-CC3CD6153FB3}" srcOrd="1" destOrd="0" presId="urn:microsoft.com/office/officeart/2005/8/layout/list1"/>
    <dgm:cxn modelId="{EB47D144-1EAF-436B-97EA-9D25CE9AA4B7}" type="presParOf" srcId="{E93921E4-3C99-4B9C-BCA6-A00407310638}" destId="{5713B88A-E6CA-4AE5-AE2C-3BB48EF4CDA4}" srcOrd="1" destOrd="0" presId="urn:microsoft.com/office/officeart/2005/8/layout/list1"/>
    <dgm:cxn modelId="{3040BC5D-784A-410D-9E5E-003347455AB7}" type="presParOf" srcId="{E93921E4-3C99-4B9C-BCA6-A00407310638}" destId="{59F8B8A1-8D7B-4DD2-B24D-8656EB739DBC}" srcOrd="2" destOrd="0" presId="urn:microsoft.com/office/officeart/2005/8/layout/list1"/>
    <dgm:cxn modelId="{B122E8EE-EC2E-4C9D-806C-48D81F8FF135}" type="presParOf" srcId="{E93921E4-3C99-4B9C-BCA6-A00407310638}" destId="{27D94941-1EAE-48F1-9162-6122FEF0CD3A}" srcOrd="3" destOrd="0" presId="urn:microsoft.com/office/officeart/2005/8/layout/list1"/>
    <dgm:cxn modelId="{7A00D690-B8E6-48ED-A783-CB2F32A2E0DE}" type="presParOf" srcId="{E93921E4-3C99-4B9C-BCA6-A00407310638}" destId="{0ED84C2A-54D6-498D-8546-B04E189C8F0E}" srcOrd="4" destOrd="0" presId="urn:microsoft.com/office/officeart/2005/8/layout/list1"/>
    <dgm:cxn modelId="{3546E305-A6B8-4CA8-984A-28864ADE1215}" type="presParOf" srcId="{0ED84C2A-54D6-498D-8546-B04E189C8F0E}" destId="{1623B472-E0C4-4A5C-8476-2E18D392B583}" srcOrd="0" destOrd="0" presId="urn:microsoft.com/office/officeart/2005/8/layout/list1"/>
    <dgm:cxn modelId="{93B18586-055F-4E83-8522-F1EA4ECDFE30}" type="presParOf" srcId="{0ED84C2A-54D6-498D-8546-B04E189C8F0E}" destId="{77387837-B3BF-4573-B395-133CD61B9C5A}" srcOrd="1" destOrd="0" presId="urn:microsoft.com/office/officeart/2005/8/layout/list1"/>
    <dgm:cxn modelId="{2BF7D3C9-D067-4D6B-A8ED-27AC0FFDBDBD}" type="presParOf" srcId="{E93921E4-3C99-4B9C-BCA6-A00407310638}" destId="{9774864F-432D-48B8-BCE5-0B3CC41D52A7}" srcOrd="5" destOrd="0" presId="urn:microsoft.com/office/officeart/2005/8/layout/list1"/>
    <dgm:cxn modelId="{232B2D4E-53DA-4FCD-A0D2-FF237442A687}" type="presParOf" srcId="{E93921E4-3C99-4B9C-BCA6-A00407310638}" destId="{F63BCD15-2854-4D70-8DA0-18B29F164D47}" srcOrd="6" destOrd="0" presId="urn:microsoft.com/office/officeart/2005/8/layout/list1"/>
    <dgm:cxn modelId="{C157CFC0-BF0F-4016-9D85-2F3BA35DF114}" type="presParOf" srcId="{E93921E4-3C99-4B9C-BCA6-A00407310638}" destId="{2C573524-3D08-448B-B3E4-AB3ECA46F304}" srcOrd="7" destOrd="0" presId="urn:microsoft.com/office/officeart/2005/8/layout/list1"/>
    <dgm:cxn modelId="{5E8451C7-FAD1-414C-9DBF-D51D13659AFC}" type="presParOf" srcId="{E93921E4-3C99-4B9C-BCA6-A00407310638}" destId="{37D58802-FDBA-4958-8FE4-2B2FE9B757BF}" srcOrd="8" destOrd="0" presId="urn:microsoft.com/office/officeart/2005/8/layout/list1"/>
    <dgm:cxn modelId="{1165EF9B-91B1-4330-A491-5488A926EBF8}" type="presParOf" srcId="{37D58802-FDBA-4958-8FE4-2B2FE9B757BF}" destId="{A1855423-A9FC-4C13-8F71-8D81399A4F98}" srcOrd="0" destOrd="0" presId="urn:microsoft.com/office/officeart/2005/8/layout/list1"/>
    <dgm:cxn modelId="{A357B642-656B-4B09-A3E5-127D7A12E73C}" type="presParOf" srcId="{37D58802-FDBA-4958-8FE4-2B2FE9B757BF}" destId="{B4497ACC-6644-435B-8C7C-F80C3FF9E0F6}" srcOrd="1" destOrd="0" presId="urn:microsoft.com/office/officeart/2005/8/layout/list1"/>
    <dgm:cxn modelId="{7BEEAF6F-8A23-4065-8AA4-A2F1CD0E8DFE}" type="presParOf" srcId="{E93921E4-3C99-4B9C-BCA6-A00407310638}" destId="{8F6EEC4F-21DF-4D2F-BD7B-0E550F75437A}" srcOrd="9" destOrd="0" presId="urn:microsoft.com/office/officeart/2005/8/layout/list1"/>
    <dgm:cxn modelId="{32D9DE7F-88EF-4B1A-BF1F-FB8FE4630AD8}" type="presParOf" srcId="{E93921E4-3C99-4B9C-BCA6-A00407310638}" destId="{C3C5D1DC-EEAA-4B17-8372-93A12CEE44CB}" srcOrd="10" destOrd="0" presId="urn:microsoft.com/office/officeart/2005/8/layout/list1"/>
    <dgm:cxn modelId="{AD40E90A-93FC-47AD-959C-025423EE720E}" type="presParOf" srcId="{E93921E4-3C99-4B9C-BCA6-A00407310638}" destId="{5349A06E-E6EB-45AA-821F-17421D3FE985}" srcOrd="11" destOrd="0" presId="urn:microsoft.com/office/officeart/2005/8/layout/list1"/>
    <dgm:cxn modelId="{BE076310-3592-446B-859E-8F4C129E56A5}" type="presParOf" srcId="{E93921E4-3C99-4B9C-BCA6-A00407310638}" destId="{D679F41B-CAC7-4874-BCE0-9C3E1CBC65E9}" srcOrd="12" destOrd="0" presId="urn:microsoft.com/office/officeart/2005/8/layout/list1"/>
    <dgm:cxn modelId="{7E2A5F66-627E-4F1E-BEFA-C2CF066427B3}" type="presParOf" srcId="{D679F41B-CAC7-4874-BCE0-9C3E1CBC65E9}" destId="{CB236EDF-DCB4-4964-B25A-EF220BCB9518}" srcOrd="0" destOrd="0" presId="urn:microsoft.com/office/officeart/2005/8/layout/list1"/>
    <dgm:cxn modelId="{645B8E19-0591-4870-B65E-5CD3798223BB}" type="presParOf" srcId="{D679F41B-CAC7-4874-BCE0-9C3E1CBC65E9}" destId="{DCC2C98A-1791-48FA-AA40-D9705624E0F4}" srcOrd="1" destOrd="0" presId="urn:microsoft.com/office/officeart/2005/8/layout/list1"/>
    <dgm:cxn modelId="{1FC461AC-DEB4-4DB9-A8EC-0984C00F7B5F}" type="presParOf" srcId="{E93921E4-3C99-4B9C-BCA6-A00407310638}" destId="{BDFFEDAD-AD78-426C-AB10-F382C3D71162}" srcOrd="13" destOrd="0" presId="urn:microsoft.com/office/officeart/2005/8/layout/list1"/>
    <dgm:cxn modelId="{DC06D800-367E-4D52-88C9-4E6CE1E73615}" type="presParOf" srcId="{E93921E4-3C99-4B9C-BCA6-A00407310638}" destId="{15B647D5-B2A7-4B20-B47B-AEA642AC2A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CDA3F-DD60-4F1F-8E3B-F3C737C4A3F6}">
      <dsp:nvSpPr>
        <dsp:cNvPr id="0" name=""/>
        <dsp:cNvSpPr/>
      </dsp:nvSpPr>
      <dsp:spPr>
        <a:xfrm>
          <a:off x="3392" y="36046"/>
          <a:ext cx="330813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Leadership Skills</a:t>
          </a:r>
        </a:p>
      </dsp:txBody>
      <dsp:txXfrm>
        <a:off x="3392" y="36046"/>
        <a:ext cx="3308133" cy="950400"/>
      </dsp:txXfrm>
    </dsp:sp>
    <dsp:sp modelId="{A4E8C17E-5B49-47A5-978A-892A54DEFE58}">
      <dsp:nvSpPr>
        <dsp:cNvPr id="0" name=""/>
        <dsp:cNvSpPr/>
      </dsp:nvSpPr>
      <dsp:spPr>
        <a:xfrm>
          <a:off x="3392" y="986446"/>
          <a:ext cx="3308133" cy="14493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Power and Influential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Team Building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Creating and Leadership Effective Organizations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Dynamic Communications</a:t>
          </a:r>
        </a:p>
      </dsp:txBody>
      <dsp:txXfrm>
        <a:off x="3392" y="986446"/>
        <a:ext cx="3308133" cy="1449360"/>
      </dsp:txXfrm>
    </dsp:sp>
    <dsp:sp modelId="{7DF676E4-9D6C-41BF-BB72-9AE97414F245}">
      <dsp:nvSpPr>
        <dsp:cNvPr id="0" name=""/>
        <dsp:cNvSpPr/>
      </dsp:nvSpPr>
      <dsp:spPr>
        <a:xfrm>
          <a:off x="3774664" y="36046"/>
          <a:ext cx="330813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Managing Global Enterprises</a:t>
          </a:r>
          <a:endParaRPr lang="en-US" sz="1800" kern="1200" dirty="0"/>
        </a:p>
      </dsp:txBody>
      <dsp:txXfrm>
        <a:off x="3774664" y="36046"/>
        <a:ext cx="3308133" cy="950400"/>
      </dsp:txXfrm>
    </dsp:sp>
    <dsp:sp modelId="{1643F5DE-9C67-4B9E-906E-A7E10D80CCD9}">
      <dsp:nvSpPr>
        <dsp:cNvPr id="0" name=""/>
        <dsp:cNvSpPr/>
      </dsp:nvSpPr>
      <dsp:spPr>
        <a:xfrm>
          <a:off x="3774664" y="986446"/>
          <a:ext cx="3308133" cy="14493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Economy of international business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Cultural and legal environment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International Trade and finance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International Financial System    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Global E commerce and outsourcing </a:t>
          </a:r>
        </a:p>
      </dsp:txBody>
      <dsp:txXfrm>
        <a:off x="3774664" y="986446"/>
        <a:ext cx="3308133" cy="1449360"/>
      </dsp:txXfrm>
    </dsp:sp>
    <dsp:sp modelId="{248EA18F-2A4C-46AC-91B4-2E1C6E318106}">
      <dsp:nvSpPr>
        <dsp:cNvPr id="0" name=""/>
        <dsp:cNvSpPr/>
      </dsp:nvSpPr>
      <dsp:spPr>
        <a:xfrm>
          <a:off x="7549329" y="70583"/>
          <a:ext cx="330813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Business Negotiations</a:t>
          </a:r>
        </a:p>
      </dsp:txBody>
      <dsp:txXfrm>
        <a:off x="7549329" y="70583"/>
        <a:ext cx="3308133" cy="950400"/>
      </dsp:txXfrm>
    </dsp:sp>
    <dsp:sp modelId="{8BD49381-C88A-43AE-B004-6A36C58B03B8}">
      <dsp:nvSpPr>
        <dsp:cNvPr id="0" name=""/>
        <dsp:cNvSpPr/>
      </dsp:nvSpPr>
      <dsp:spPr>
        <a:xfrm>
          <a:off x="7549329" y="986446"/>
          <a:ext cx="3308133" cy="14493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Negotiating Style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Debating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Process and Methodologies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Outcome and Closure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Bipartisan </a:t>
          </a:r>
        </a:p>
      </dsp:txBody>
      <dsp:txXfrm>
        <a:off x="7549329" y="986446"/>
        <a:ext cx="3308133" cy="144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8B8A1-8D7B-4DD2-B24D-8656EB739DBC}">
      <dsp:nvSpPr>
        <dsp:cNvPr id="0" name=""/>
        <dsp:cNvSpPr/>
      </dsp:nvSpPr>
      <dsp:spPr>
        <a:xfrm>
          <a:off x="0" y="190966"/>
          <a:ext cx="11012196" cy="774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4669" tIns="249936" rIns="8546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statements and auditing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External and internal communications</a:t>
          </a:r>
        </a:p>
      </dsp:txBody>
      <dsp:txXfrm>
        <a:off x="0" y="190966"/>
        <a:ext cx="11012196" cy="774900"/>
      </dsp:txXfrm>
    </dsp:sp>
    <dsp:sp modelId="{6FF74E67-8690-45BB-8C3C-CC3CD6153FB3}">
      <dsp:nvSpPr>
        <dsp:cNvPr id="0" name=""/>
        <dsp:cNvSpPr/>
      </dsp:nvSpPr>
      <dsp:spPr>
        <a:xfrm>
          <a:off x="1490654" y="0"/>
          <a:ext cx="7708537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364" tIns="0" rIns="29136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Financial Management for Executives</a:t>
          </a:r>
        </a:p>
      </dsp:txBody>
      <dsp:txXfrm>
        <a:off x="1507947" y="17293"/>
        <a:ext cx="7673951" cy="319654"/>
      </dsp:txXfrm>
    </dsp:sp>
    <dsp:sp modelId="{F63BCD15-2854-4D70-8DA0-18B29F164D47}">
      <dsp:nvSpPr>
        <dsp:cNvPr id="0" name=""/>
        <dsp:cNvSpPr/>
      </dsp:nvSpPr>
      <dsp:spPr>
        <a:xfrm>
          <a:off x="0" y="1207786"/>
          <a:ext cx="11012196" cy="774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4669" tIns="249936" rIns="8546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Communications and logistics with external management consulting firms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Outsourcing strategies</a:t>
          </a:r>
        </a:p>
      </dsp:txBody>
      <dsp:txXfrm>
        <a:off x="0" y="1207786"/>
        <a:ext cx="11012196" cy="774900"/>
      </dsp:txXfrm>
    </dsp:sp>
    <dsp:sp modelId="{77387837-B3BF-4573-B395-133CD61B9C5A}">
      <dsp:nvSpPr>
        <dsp:cNvPr id="0" name=""/>
        <dsp:cNvSpPr/>
      </dsp:nvSpPr>
      <dsp:spPr>
        <a:xfrm>
          <a:off x="1490654" y="986308"/>
          <a:ext cx="7708537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364" tIns="0" rIns="29136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Global Strategy Formulation</a:t>
          </a:r>
        </a:p>
      </dsp:txBody>
      <dsp:txXfrm>
        <a:off x="1507947" y="1003601"/>
        <a:ext cx="7673951" cy="319654"/>
      </dsp:txXfrm>
    </dsp:sp>
    <dsp:sp modelId="{C3C5D1DC-EEAA-4B17-8372-93A12CEE44CB}">
      <dsp:nvSpPr>
        <dsp:cNvPr id="0" name=""/>
        <dsp:cNvSpPr/>
      </dsp:nvSpPr>
      <dsp:spPr>
        <a:xfrm>
          <a:off x="0" y="2213899"/>
          <a:ext cx="11012196" cy="548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4669" tIns="249936" rIns="8546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Organic talent development and/or  external talent acquisition</a:t>
          </a:r>
        </a:p>
      </dsp:txBody>
      <dsp:txXfrm>
        <a:off x="0" y="2213899"/>
        <a:ext cx="11012196" cy="548100"/>
      </dsp:txXfrm>
    </dsp:sp>
    <dsp:sp modelId="{B4497ACC-6644-435B-8C7C-F80C3FF9E0F6}">
      <dsp:nvSpPr>
        <dsp:cNvPr id="0" name=""/>
        <dsp:cNvSpPr/>
      </dsp:nvSpPr>
      <dsp:spPr>
        <a:xfrm>
          <a:off x="1490654" y="1980878"/>
          <a:ext cx="7708537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364" tIns="0" rIns="29136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Talent Acquisition and Development</a:t>
          </a:r>
        </a:p>
      </dsp:txBody>
      <dsp:txXfrm>
        <a:off x="1507947" y="1998171"/>
        <a:ext cx="7673951" cy="319654"/>
      </dsp:txXfrm>
    </dsp:sp>
    <dsp:sp modelId="{15B647D5-B2A7-4B20-B47B-AEA642AC2AF9}">
      <dsp:nvSpPr>
        <dsp:cNvPr id="0" name=""/>
        <dsp:cNvSpPr/>
      </dsp:nvSpPr>
      <dsp:spPr>
        <a:xfrm>
          <a:off x="0" y="3028473"/>
          <a:ext cx="11012196" cy="548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2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4669" tIns="249936" rIns="8546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Managing innovation and brand. </a:t>
          </a:r>
        </a:p>
      </dsp:txBody>
      <dsp:txXfrm>
        <a:off x="0" y="3028473"/>
        <a:ext cx="11012196" cy="548100"/>
      </dsp:txXfrm>
    </dsp:sp>
    <dsp:sp modelId="{DCC2C98A-1791-48FA-AA40-D9705624E0F4}">
      <dsp:nvSpPr>
        <dsp:cNvPr id="0" name=""/>
        <dsp:cNvSpPr/>
      </dsp:nvSpPr>
      <dsp:spPr>
        <a:xfrm>
          <a:off x="1490654" y="2800424"/>
          <a:ext cx="7708537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364" tIns="0" rIns="29136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 Penetration and Sales Strategies </a:t>
          </a:r>
        </a:p>
      </dsp:txBody>
      <dsp:txXfrm>
        <a:off x="1507947" y="2817717"/>
        <a:ext cx="7673951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6FAAD-FCF3-4075-9C52-BC0DB6F1C658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858CE-21C0-4A50-936A-BB531FB8B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500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965DEF-85AF-4265-9135-5B31882F90AD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EF5B72-3B92-47A6-9417-58F160285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-11245"/>
            <a:ext cx="9245601" cy="56692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Executive MBA </a:t>
            </a: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11692128" y="112776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 rot="5400000">
            <a:off x="11692128" y="725424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 rot="5400000">
            <a:off x="11692128" y="1354912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92128" y="1950720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/>
          <p:cNvSpPr/>
          <p:nvPr/>
        </p:nvSpPr>
        <p:spPr>
          <a:xfrm rot="5400000">
            <a:off x="11692128" y="2584628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Off-page Connector 10"/>
          <p:cNvSpPr/>
          <p:nvPr/>
        </p:nvSpPr>
        <p:spPr>
          <a:xfrm rot="5400000">
            <a:off x="11692128" y="3218536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Off-page Connector 11"/>
          <p:cNvSpPr/>
          <p:nvPr/>
        </p:nvSpPr>
        <p:spPr>
          <a:xfrm rot="5400000">
            <a:off x="11692128" y="3852274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Off-page Connector 12"/>
          <p:cNvSpPr/>
          <p:nvPr/>
        </p:nvSpPr>
        <p:spPr>
          <a:xfrm rot="5400000">
            <a:off x="11692128" y="4464922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 rot="5400000">
            <a:off x="11692128" y="5077570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Off-page Connector 15"/>
          <p:cNvSpPr/>
          <p:nvPr/>
        </p:nvSpPr>
        <p:spPr>
          <a:xfrm rot="5400000">
            <a:off x="11692128" y="5690218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Off-page Connector 16"/>
          <p:cNvSpPr/>
          <p:nvPr/>
        </p:nvSpPr>
        <p:spPr>
          <a:xfrm rot="5400000">
            <a:off x="11692128" y="6302866"/>
            <a:ext cx="612648" cy="3870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25345012"/>
              </p:ext>
            </p:extLst>
          </p:nvPr>
        </p:nvGraphicFramePr>
        <p:xfrm>
          <a:off x="280566" y="560322"/>
          <a:ext cx="10857463" cy="24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153040198"/>
              </p:ext>
            </p:extLst>
          </p:nvPr>
        </p:nvGraphicFramePr>
        <p:xfrm>
          <a:off x="203200" y="3141468"/>
          <a:ext cx="11012196" cy="357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2080986" y="3360056"/>
            <a:ext cx="6934200" cy="419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05469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3416</TotalTime>
  <Words>101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Executive MBA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Product Portfolio</dc:title>
  <dc:creator>Windows User</dc:creator>
  <cp:lastModifiedBy>Alpa Desai</cp:lastModifiedBy>
  <cp:revision>2205</cp:revision>
  <dcterms:created xsi:type="dcterms:W3CDTF">2017-09-03T17:13:53Z</dcterms:created>
  <dcterms:modified xsi:type="dcterms:W3CDTF">2022-08-22T18:21:35Z</dcterms:modified>
</cp:coreProperties>
</file>