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68F806-9067-4C85-888C-319474982EE7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565F8064-5BAB-4A3A-9207-F8A1B861644B}">
      <dgm:prSet phldrT="[Text]" custT="1"/>
      <dgm:spPr/>
      <dgm:t>
        <a:bodyPr/>
        <a:lstStyle/>
        <a:p>
          <a:r>
            <a:rPr lang="en-US" sz="2100" dirty="0"/>
            <a:t>Capital budgeting</a:t>
          </a:r>
        </a:p>
      </dgm:t>
    </dgm:pt>
    <dgm:pt modelId="{9E8CE0A2-16AF-48A4-B379-78F00974FC3D}" type="parTrans" cxnId="{A6E66399-C793-4D21-9478-B057195A8B78}">
      <dgm:prSet/>
      <dgm:spPr/>
      <dgm:t>
        <a:bodyPr/>
        <a:lstStyle/>
        <a:p>
          <a:endParaRPr lang="en-US"/>
        </a:p>
      </dgm:t>
    </dgm:pt>
    <dgm:pt modelId="{72F7E290-88DB-4087-A963-7A2132B7190B}" type="sibTrans" cxnId="{A6E66399-C793-4D21-9478-B057195A8B78}">
      <dgm:prSet/>
      <dgm:spPr/>
      <dgm:t>
        <a:bodyPr/>
        <a:lstStyle/>
        <a:p>
          <a:endParaRPr lang="en-US"/>
        </a:p>
      </dgm:t>
    </dgm:pt>
    <dgm:pt modelId="{5E56889C-8ADF-40F4-92BE-BBC4993C2715}">
      <dgm:prSet phldrT="[Text]" custT="1"/>
      <dgm:spPr/>
      <dgm:t>
        <a:bodyPr/>
        <a:lstStyle/>
        <a:p>
          <a:r>
            <a:rPr lang="en-US" sz="2100" dirty="0"/>
            <a:t>Payback Methods</a:t>
          </a:r>
        </a:p>
      </dgm:t>
    </dgm:pt>
    <dgm:pt modelId="{39235D39-1CFB-4B9F-A257-8E85597DC6C7}" type="parTrans" cxnId="{FA437141-031A-4021-B08F-8B49BF52C97E}">
      <dgm:prSet/>
      <dgm:spPr/>
      <dgm:t>
        <a:bodyPr/>
        <a:lstStyle/>
        <a:p>
          <a:endParaRPr lang="en-US"/>
        </a:p>
      </dgm:t>
    </dgm:pt>
    <dgm:pt modelId="{91D120C8-ED78-46EA-A8CE-7D32A8F7A0B4}" type="sibTrans" cxnId="{FA437141-031A-4021-B08F-8B49BF52C97E}">
      <dgm:prSet/>
      <dgm:spPr/>
      <dgm:t>
        <a:bodyPr/>
        <a:lstStyle/>
        <a:p>
          <a:endParaRPr lang="en-US"/>
        </a:p>
      </dgm:t>
    </dgm:pt>
    <dgm:pt modelId="{38E343B1-D510-43D1-9CF5-3FBCB27F2A90}">
      <dgm:prSet phldrT="[Text]" custT="1"/>
      <dgm:spPr/>
      <dgm:t>
        <a:bodyPr/>
        <a:lstStyle/>
        <a:p>
          <a:r>
            <a:rPr lang="en-US" sz="2100" dirty="0"/>
            <a:t>Net Present Value</a:t>
          </a:r>
        </a:p>
      </dgm:t>
    </dgm:pt>
    <dgm:pt modelId="{0580D6BD-08DC-4DD6-B51C-58D74AB78E68}" type="parTrans" cxnId="{4F6B1C00-D1E3-4A29-BD53-9C9D5F3B68B6}">
      <dgm:prSet/>
      <dgm:spPr/>
      <dgm:t>
        <a:bodyPr/>
        <a:lstStyle/>
        <a:p>
          <a:endParaRPr lang="en-US"/>
        </a:p>
      </dgm:t>
    </dgm:pt>
    <dgm:pt modelId="{A71D18AC-A4F5-4C5B-9C20-C178E25E0362}" type="sibTrans" cxnId="{4F6B1C00-D1E3-4A29-BD53-9C9D5F3B68B6}">
      <dgm:prSet/>
      <dgm:spPr/>
      <dgm:t>
        <a:bodyPr/>
        <a:lstStyle/>
        <a:p>
          <a:endParaRPr lang="en-US"/>
        </a:p>
      </dgm:t>
    </dgm:pt>
    <dgm:pt modelId="{65E36804-3EFA-4339-A82D-C131002945E1}">
      <dgm:prSet phldrT="[Text]" custT="1"/>
      <dgm:spPr/>
      <dgm:t>
        <a:bodyPr/>
        <a:lstStyle/>
        <a:p>
          <a:r>
            <a:rPr lang="en-US" sz="2100" dirty="0"/>
            <a:t>Internal rate of return</a:t>
          </a:r>
        </a:p>
      </dgm:t>
    </dgm:pt>
    <dgm:pt modelId="{5A86EC0D-54D5-40DB-8703-C6E05AC71E1D}" type="parTrans" cxnId="{2D4B1B0A-0294-4652-A832-901C697D7699}">
      <dgm:prSet/>
      <dgm:spPr/>
      <dgm:t>
        <a:bodyPr/>
        <a:lstStyle/>
        <a:p>
          <a:endParaRPr lang="en-US"/>
        </a:p>
      </dgm:t>
    </dgm:pt>
    <dgm:pt modelId="{68F5BC80-7948-45EA-B468-AFE2352C8519}" type="sibTrans" cxnId="{2D4B1B0A-0294-4652-A832-901C697D7699}">
      <dgm:prSet/>
      <dgm:spPr/>
      <dgm:t>
        <a:bodyPr/>
        <a:lstStyle/>
        <a:p>
          <a:endParaRPr lang="en-US"/>
        </a:p>
      </dgm:t>
    </dgm:pt>
    <dgm:pt modelId="{6B0A9479-F28C-44E0-B9B2-3AD6F473233B}" type="pres">
      <dgm:prSet presAssocID="{4C68F806-9067-4C85-888C-319474982E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2BA792-5D44-4E40-9DC4-6FCA4BEC6633}" type="pres">
      <dgm:prSet presAssocID="{565F8064-5BAB-4A3A-9207-F8A1B861644B}" presName="hierRoot1" presStyleCnt="0">
        <dgm:presLayoutVars>
          <dgm:hierBranch val="init"/>
        </dgm:presLayoutVars>
      </dgm:prSet>
      <dgm:spPr/>
    </dgm:pt>
    <dgm:pt modelId="{3B518BDD-40F9-4433-B370-344329D7C0C3}" type="pres">
      <dgm:prSet presAssocID="{565F8064-5BAB-4A3A-9207-F8A1B861644B}" presName="rootComposite1" presStyleCnt="0"/>
      <dgm:spPr/>
    </dgm:pt>
    <dgm:pt modelId="{43ED1808-369C-49E3-89DC-8A85D27DE135}" type="pres">
      <dgm:prSet presAssocID="{565F8064-5BAB-4A3A-9207-F8A1B861644B}" presName="rootText1" presStyleLbl="node0" presStyleIdx="0" presStyleCnt="1">
        <dgm:presLayoutVars>
          <dgm:chMax/>
          <dgm:chPref val="3"/>
        </dgm:presLayoutVars>
      </dgm:prSet>
      <dgm:spPr/>
    </dgm:pt>
    <dgm:pt modelId="{88E3DEBA-90B1-4E90-901F-865F7ADD725E}" type="pres">
      <dgm:prSet presAssocID="{565F8064-5BAB-4A3A-9207-F8A1B861644B}" presName="titleText1" presStyleLbl="fgAcc0" presStyleIdx="0" presStyleCnt="1">
        <dgm:presLayoutVars>
          <dgm:chMax val="0"/>
          <dgm:chPref val="0"/>
        </dgm:presLayoutVars>
      </dgm:prSet>
      <dgm:spPr/>
    </dgm:pt>
    <dgm:pt modelId="{F80A79FB-FC37-4571-9DDD-51A462E5C4D1}" type="pres">
      <dgm:prSet presAssocID="{565F8064-5BAB-4A3A-9207-F8A1B861644B}" presName="rootConnector1" presStyleLbl="node1" presStyleIdx="0" presStyleCnt="3"/>
      <dgm:spPr/>
    </dgm:pt>
    <dgm:pt modelId="{E1D21981-B4D5-436B-A36C-36D0782EA2EB}" type="pres">
      <dgm:prSet presAssocID="{565F8064-5BAB-4A3A-9207-F8A1B861644B}" presName="hierChild2" presStyleCnt="0"/>
      <dgm:spPr/>
    </dgm:pt>
    <dgm:pt modelId="{F36E7806-B55C-482E-9A05-41201CAC63E5}" type="pres">
      <dgm:prSet presAssocID="{39235D39-1CFB-4B9F-A257-8E85597DC6C7}" presName="Name37" presStyleLbl="parChTrans1D2" presStyleIdx="0" presStyleCnt="3"/>
      <dgm:spPr/>
    </dgm:pt>
    <dgm:pt modelId="{94A0F87F-325C-4D58-BF19-81AD318561FC}" type="pres">
      <dgm:prSet presAssocID="{5E56889C-8ADF-40F4-92BE-BBC4993C2715}" presName="hierRoot2" presStyleCnt="0">
        <dgm:presLayoutVars>
          <dgm:hierBranch val="init"/>
        </dgm:presLayoutVars>
      </dgm:prSet>
      <dgm:spPr/>
    </dgm:pt>
    <dgm:pt modelId="{39959871-A42C-442F-A622-FB2B86014C7F}" type="pres">
      <dgm:prSet presAssocID="{5E56889C-8ADF-40F4-92BE-BBC4993C2715}" presName="rootComposite" presStyleCnt="0"/>
      <dgm:spPr/>
    </dgm:pt>
    <dgm:pt modelId="{C2AC69EF-4871-4E09-A511-0F6DC1FA1B3C}" type="pres">
      <dgm:prSet presAssocID="{5E56889C-8ADF-40F4-92BE-BBC4993C2715}" presName="rootText" presStyleLbl="node1" presStyleIdx="0" presStyleCnt="3">
        <dgm:presLayoutVars>
          <dgm:chMax/>
          <dgm:chPref val="3"/>
        </dgm:presLayoutVars>
      </dgm:prSet>
      <dgm:spPr/>
    </dgm:pt>
    <dgm:pt modelId="{1D0C344E-DE91-4DD2-8CC8-3BE51EA660BE}" type="pres">
      <dgm:prSet presAssocID="{5E56889C-8ADF-40F4-92BE-BBC4993C2715}" presName="titleText2" presStyleLbl="fgAcc1" presStyleIdx="0" presStyleCnt="3">
        <dgm:presLayoutVars>
          <dgm:chMax val="0"/>
          <dgm:chPref val="0"/>
        </dgm:presLayoutVars>
      </dgm:prSet>
      <dgm:spPr/>
    </dgm:pt>
    <dgm:pt modelId="{3732F87A-B1A8-458E-B90A-A309F778BE34}" type="pres">
      <dgm:prSet presAssocID="{5E56889C-8ADF-40F4-92BE-BBC4993C2715}" presName="rootConnector" presStyleLbl="node2" presStyleIdx="0" presStyleCnt="0"/>
      <dgm:spPr/>
    </dgm:pt>
    <dgm:pt modelId="{D68D2C19-81D4-45A3-8F07-AFE1C0D7FB10}" type="pres">
      <dgm:prSet presAssocID="{5E56889C-8ADF-40F4-92BE-BBC4993C2715}" presName="hierChild4" presStyleCnt="0"/>
      <dgm:spPr/>
    </dgm:pt>
    <dgm:pt modelId="{410EF0ED-595F-4E28-8917-2EE0581F979C}" type="pres">
      <dgm:prSet presAssocID="{5E56889C-8ADF-40F4-92BE-BBC4993C2715}" presName="hierChild5" presStyleCnt="0"/>
      <dgm:spPr/>
    </dgm:pt>
    <dgm:pt modelId="{78AD1740-0A61-4CED-A8CD-BF216099D2D2}" type="pres">
      <dgm:prSet presAssocID="{0580D6BD-08DC-4DD6-B51C-58D74AB78E68}" presName="Name37" presStyleLbl="parChTrans1D2" presStyleIdx="1" presStyleCnt="3"/>
      <dgm:spPr/>
    </dgm:pt>
    <dgm:pt modelId="{725A5A1D-EEC8-49A9-9C60-E8ACAAA7EBB7}" type="pres">
      <dgm:prSet presAssocID="{38E343B1-D510-43D1-9CF5-3FBCB27F2A90}" presName="hierRoot2" presStyleCnt="0">
        <dgm:presLayoutVars>
          <dgm:hierBranch val="init"/>
        </dgm:presLayoutVars>
      </dgm:prSet>
      <dgm:spPr/>
    </dgm:pt>
    <dgm:pt modelId="{0ADD6C6C-B432-41DA-AE5D-D66DF3BCEED4}" type="pres">
      <dgm:prSet presAssocID="{38E343B1-D510-43D1-9CF5-3FBCB27F2A90}" presName="rootComposite" presStyleCnt="0"/>
      <dgm:spPr/>
    </dgm:pt>
    <dgm:pt modelId="{1014D350-1DA6-4EAF-AD40-13D1C13AEB5F}" type="pres">
      <dgm:prSet presAssocID="{38E343B1-D510-43D1-9CF5-3FBCB27F2A90}" presName="rootText" presStyleLbl="node1" presStyleIdx="1" presStyleCnt="3">
        <dgm:presLayoutVars>
          <dgm:chMax/>
          <dgm:chPref val="3"/>
        </dgm:presLayoutVars>
      </dgm:prSet>
      <dgm:spPr/>
    </dgm:pt>
    <dgm:pt modelId="{DDBD9A41-65BD-4BF3-9AF2-CB479C95E709}" type="pres">
      <dgm:prSet presAssocID="{38E343B1-D510-43D1-9CF5-3FBCB27F2A90}" presName="titleText2" presStyleLbl="fgAcc1" presStyleIdx="1" presStyleCnt="3">
        <dgm:presLayoutVars>
          <dgm:chMax val="0"/>
          <dgm:chPref val="0"/>
        </dgm:presLayoutVars>
      </dgm:prSet>
      <dgm:spPr/>
    </dgm:pt>
    <dgm:pt modelId="{509B10D9-5EB8-4512-A4DA-6BF391F51B67}" type="pres">
      <dgm:prSet presAssocID="{38E343B1-D510-43D1-9CF5-3FBCB27F2A90}" presName="rootConnector" presStyleLbl="node2" presStyleIdx="0" presStyleCnt="0"/>
      <dgm:spPr/>
    </dgm:pt>
    <dgm:pt modelId="{08BAF97F-E741-45EF-8AA4-6DB110E285FE}" type="pres">
      <dgm:prSet presAssocID="{38E343B1-D510-43D1-9CF5-3FBCB27F2A90}" presName="hierChild4" presStyleCnt="0"/>
      <dgm:spPr/>
    </dgm:pt>
    <dgm:pt modelId="{CE0E92E4-0F58-4376-AFF5-B9D08ACB4006}" type="pres">
      <dgm:prSet presAssocID="{38E343B1-D510-43D1-9CF5-3FBCB27F2A90}" presName="hierChild5" presStyleCnt="0"/>
      <dgm:spPr/>
    </dgm:pt>
    <dgm:pt modelId="{B84D8458-DA51-4552-8693-DE154A8FA49C}" type="pres">
      <dgm:prSet presAssocID="{5A86EC0D-54D5-40DB-8703-C6E05AC71E1D}" presName="Name37" presStyleLbl="parChTrans1D2" presStyleIdx="2" presStyleCnt="3"/>
      <dgm:spPr/>
    </dgm:pt>
    <dgm:pt modelId="{E0AC75C3-2EAA-47DD-867B-B4A00D31C9E5}" type="pres">
      <dgm:prSet presAssocID="{65E36804-3EFA-4339-A82D-C131002945E1}" presName="hierRoot2" presStyleCnt="0">
        <dgm:presLayoutVars>
          <dgm:hierBranch val="init"/>
        </dgm:presLayoutVars>
      </dgm:prSet>
      <dgm:spPr/>
    </dgm:pt>
    <dgm:pt modelId="{78781267-B113-4D69-A77C-A796BEFFE8C0}" type="pres">
      <dgm:prSet presAssocID="{65E36804-3EFA-4339-A82D-C131002945E1}" presName="rootComposite" presStyleCnt="0"/>
      <dgm:spPr/>
    </dgm:pt>
    <dgm:pt modelId="{1B7BE4D8-C27C-4F92-8183-82529656305D}" type="pres">
      <dgm:prSet presAssocID="{65E36804-3EFA-4339-A82D-C131002945E1}" presName="rootText" presStyleLbl="node1" presStyleIdx="2" presStyleCnt="3">
        <dgm:presLayoutVars>
          <dgm:chMax/>
          <dgm:chPref val="3"/>
        </dgm:presLayoutVars>
      </dgm:prSet>
      <dgm:spPr/>
    </dgm:pt>
    <dgm:pt modelId="{949CD86F-A320-4D91-A205-042899EC7A76}" type="pres">
      <dgm:prSet presAssocID="{65E36804-3EFA-4339-A82D-C131002945E1}" presName="titleText2" presStyleLbl="fgAcc1" presStyleIdx="2" presStyleCnt="3">
        <dgm:presLayoutVars>
          <dgm:chMax val="0"/>
          <dgm:chPref val="0"/>
        </dgm:presLayoutVars>
      </dgm:prSet>
      <dgm:spPr/>
    </dgm:pt>
    <dgm:pt modelId="{3E291B7F-61BE-4864-81D0-55CDB97E3E9B}" type="pres">
      <dgm:prSet presAssocID="{65E36804-3EFA-4339-A82D-C131002945E1}" presName="rootConnector" presStyleLbl="node2" presStyleIdx="0" presStyleCnt="0"/>
      <dgm:spPr/>
    </dgm:pt>
    <dgm:pt modelId="{42FBF68E-EE61-42AA-9529-D869B5A16628}" type="pres">
      <dgm:prSet presAssocID="{65E36804-3EFA-4339-A82D-C131002945E1}" presName="hierChild4" presStyleCnt="0"/>
      <dgm:spPr/>
    </dgm:pt>
    <dgm:pt modelId="{F2A8A256-D916-48A1-93C9-61A42BFCDC6C}" type="pres">
      <dgm:prSet presAssocID="{65E36804-3EFA-4339-A82D-C131002945E1}" presName="hierChild5" presStyleCnt="0"/>
      <dgm:spPr/>
    </dgm:pt>
    <dgm:pt modelId="{50449C37-A0F1-46C2-810D-C3C437A01B74}" type="pres">
      <dgm:prSet presAssocID="{565F8064-5BAB-4A3A-9207-F8A1B861644B}" presName="hierChild3" presStyleCnt="0"/>
      <dgm:spPr/>
    </dgm:pt>
  </dgm:ptLst>
  <dgm:cxnLst>
    <dgm:cxn modelId="{4F6B1C00-D1E3-4A29-BD53-9C9D5F3B68B6}" srcId="{565F8064-5BAB-4A3A-9207-F8A1B861644B}" destId="{38E343B1-D510-43D1-9CF5-3FBCB27F2A90}" srcOrd="1" destOrd="0" parTransId="{0580D6BD-08DC-4DD6-B51C-58D74AB78E68}" sibTransId="{A71D18AC-A4F5-4C5B-9C20-C178E25E0362}"/>
    <dgm:cxn modelId="{2D4B1B0A-0294-4652-A832-901C697D7699}" srcId="{565F8064-5BAB-4A3A-9207-F8A1B861644B}" destId="{65E36804-3EFA-4339-A82D-C131002945E1}" srcOrd="2" destOrd="0" parTransId="{5A86EC0D-54D5-40DB-8703-C6E05AC71E1D}" sibTransId="{68F5BC80-7948-45EA-B468-AFE2352C8519}"/>
    <dgm:cxn modelId="{7BA37626-1E63-43B2-AA81-CA2C2400CB1A}" type="presOf" srcId="{5E56889C-8ADF-40F4-92BE-BBC4993C2715}" destId="{3732F87A-B1A8-458E-B90A-A309F778BE34}" srcOrd="1" destOrd="0" presId="urn:microsoft.com/office/officeart/2008/layout/NameandTitleOrganizationalChart"/>
    <dgm:cxn modelId="{355AB326-393C-4696-88AA-0CBBDA31A27F}" type="presOf" srcId="{0580D6BD-08DC-4DD6-B51C-58D74AB78E68}" destId="{78AD1740-0A61-4CED-A8CD-BF216099D2D2}" srcOrd="0" destOrd="0" presId="urn:microsoft.com/office/officeart/2008/layout/NameandTitleOrganizationalChart"/>
    <dgm:cxn modelId="{55E38330-67AC-403D-8B2F-8C28A06DA961}" type="presOf" srcId="{65E36804-3EFA-4339-A82D-C131002945E1}" destId="{1B7BE4D8-C27C-4F92-8183-82529656305D}" srcOrd="0" destOrd="0" presId="urn:microsoft.com/office/officeart/2008/layout/NameandTitleOrganizationalChart"/>
    <dgm:cxn modelId="{CF1D2B61-894A-4A58-A17C-E87DC75AED28}" type="presOf" srcId="{565F8064-5BAB-4A3A-9207-F8A1B861644B}" destId="{F80A79FB-FC37-4571-9DDD-51A462E5C4D1}" srcOrd="1" destOrd="0" presId="urn:microsoft.com/office/officeart/2008/layout/NameandTitleOrganizationalChart"/>
    <dgm:cxn modelId="{FA437141-031A-4021-B08F-8B49BF52C97E}" srcId="{565F8064-5BAB-4A3A-9207-F8A1B861644B}" destId="{5E56889C-8ADF-40F4-92BE-BBC4993C2715}" srcOrd="0" destOrd="0" parTransId="{39235D39-1CFB-4B9F-A257-8E85597DC6C7}" sibTransId="{91D120C8-ED78-46EA-A8CE-7D32A8F7A0B4}"/>
    <dgm:cxn modelId="{45330B71-69A7-4035-8106-0D2A3942AE80}" type="presOf" srcId="{39235D39-1CFB-4B9F-A257-8E85597DC6C7}" destId="{F36E7806-B55C-482E-9A05-41201CAC63E5}" srcOrd="0" destOrd="0" presId="urn:microsoft.com/office/officeart/2008/layout/NameandTitleOrganizationalChart"/>
    <dgm:cxn modelId="{744AF375-2E96-4F98-ACF2-53659D17A7C1}" type="presOf" srcId="{72F7E290-88DB-4087-A963-7A2132B7190B}" destId="{88E3DEBA-90B1-4E90-901F-865F7ADD725E}" srcOrd="0" destOrd="0" presId="urn:microsoft.com/office/officeart/2008/layout/NameandTitleOrganizationalChart"/>
    <dgm:cxn modelId="{10429C59-C4DE-4927-BA62-DC39FE7A00CE}" type="presOf" srcId="{91D120C8-ED78-46EA-A8CE-7D32A8F7A0B4}" destId="{1D0C344E-DE91-4DD2-8CC8-3BE51EA660BE}" srcOrd="0" destOrd="0" presId="urn:microsoft.com/office/officeart/2008/layout/NameandTitleOrganizationalChart"/>
    <dgm:cxn modelId="{5BC58C87-4DCC-41DB-B882-DB9B47425412}" type="presOf" srcId="{4C68F806-9067-4C85-888C-319474982EE7}" destId="{6B0A9479-F28C-44E0-B9B2-3AD6F473233B}" srcOrd="0" destOrd="0" presId="urn:microsoft.com/office/officeart/2008/layout/NameandTitleOrganizationalChart"/>
    <dgm:cxn modelId="{B603778D-DA56-43D5-8E02-8E8386DCC98D}" type="presOf" srcId="{565F8064-5BAB-4A3A-9207-F8A1B861644B}" destId="{43ED1808-369C-49E3-89DC-8A85D27DE135}" srcOrd="0" destOrd="0" presId="urn:microsoft.com/office/officeart/2008/layout/NameandTitleOrganizationalChart"/>
    <dgm:cxn modelId="{A6E66399-C793-4D21-9478-B057195A8B78}" srcId="{4C68F806-9067-4C85-888C-319474982EE7}" destId="{565F8064-5BAB-4A3A-9207-F8A1B861644B}" srcOrd="0" destOrd="0" parTransId="{9E8CE0A2-16AF-48A4-B379-78F00974FC3D}" sibTransId="{72F7E290-88DB-4087-A963-7A2132B7190B}"/>
    <dgm:cxn modelId="{C5C6A899-2E87-4886-AFED-1154544F3EA9}" type="presOf" srcId="{65E36804-3EFA-4339-A82D-C131002945E1}" destId="{3E291B7F-61BE-4864-81D0-55CDB97E3E9B}" srcOrd="1" destOrd="0" presId="urn:microsoft.com/office/officeart/2008/layout/NameandTitleOrganizationalChart"/>
    <dgm:cxn modelId="{DFE6F0BD-60D5-4B46-A81B-E2020D4E0644}" type="presOf" srcId="{38E343B1-D510-43D1-9CF5-3FBCB27F2A90}" destId="{509B10D9-5EB8-4512-A4DA-6BF391F51B67}" srcOrd="1" destOrd="0" presId="urn:microsoft.com/office/officeart/2008/layout/NameandTitleOrganizationalChart"/>
    <dgm:cxn modelId="{7077D6C1-3AC7-479C-AD66-31F18B6C9EB6}" type="presOf" srcId="{A71D18AC-A4F5-4C5B-9C20-C178E25E0362}" destId="{DDBD9A41-65BD-4BF3-9AF2-CB479C95E709}" srcOrd="0" destOrd="0" presId="urn:microsoft.com/office/officeart/2008/layout/NameandTitleOrganizationalChart"/>
    <dgm:cxn modelId="{DCA07CC5-B296-4EB6-8BFA-124A2A9BF888}" type="presOf" srcId="{5A86EC0D-54D5-40DB-8703-C6E05AC71E1D}" destId="{B84D8458-DA51-4552-8693-DE154A8FA49C}" srcOrd="0" destOrd="0" presId="urn:microsoft.com/office/officeart/2008/layout/NameandTitleOrganizationalChart"/>
    <dgm:cxn modelId="{5EA298D4-E742-4EB8-B9B2-79F84A5E5D76}" type="presOf" srcId="{5E56889C-8ADF-40F4-92BE-BBC4993C2715}" destId="{C2AC69EF-4871-4E09-A511-0F6DC1FA1B3C}" srcOrd="0" destOrd="0" presId="urn:microsoft.com/office/officeart/2008/layout/NameandTitleOrganizationalChart"/>
    <dgm:cxn modelId="{24DC1DFA-BE01-434E-A791-2368D58B3CD0}" type="presOf" srcId="{68F5BC80-7948-45EA-B468-AFE2352C8519}" destId="{949CD86F-A320-4D91-A205-042899EC7A76}" srcOrd="0" destOrd="0" presId="urn:microsoft.com/office/officeart/2008/layout/NameandTitleOrganizationalChart"/>
    <dgm:cxn modelId="{70196EFD-4877-4C30-8C07-5ADE09E73136}" type="presOf" srcId="{38E343B1-D510-43D1-9CF5-3FBCB27F2A90}" destId="{1014D350-1DA6-4EAF-AD40-13D1C13AEB5F}" srcOrd="0" destOrd="0" presId="urn:microsoft.com/office/officeart/2008/layout/NameandTitleOrganizationalChart"/>
    <dgm:cxn modelId="{299070A7-1535-40F1-A9A5-7FBF9F99C5D0}" type="presParOf" srcId="{6B0A9479-F28C-44E0-B9B2-3AD6F473233B}" destId="{6B2BA792-5D44-4E40-9DC4-6FCA4BEC6633}" srcOrd="0" destOrd="0" presId="urn:microsoft.com/office/officeart/2008/layout/NameandTitleOrganizationalChart"/>
    <dgm:cxn modelId="{4B66D454-2C72-447E-925B-B25CBFCEB441}" type="presParOf" srcId="{6B2BA792-5D44-4E40-9DC4-6FCA4BEC6633}" destId="{3B518BDD-40F9-4433-B370-344329D7C0C3}" srcOrd="0" destOrd="0" presId="urn:microsoft.com/office/officeart/2008/layout/NameandTitleOrganizationalChart"/>
    <dgm:cxn modelId="{F763A341-C9A4-439D-B961-528176B29D57}" type="presParOf" srcId="{3B518BDD-40F9-4433-B370-344329D7C0C3}" destId="{43ED1808-369C-49E3-89DC-8A85D27DE135}" srcOrd="0" destOrd="0" presId="urn:microsoft.com/office/officeart/2008/layout/NameandTitleOrganizationalChart"/>
    <dgm:cxn modelId="{80BC7ECA-EF0C-4A9C-A3D8-73640415F93A}" type="presParOf" srcId="{3B518BDD-40F9-4433-B370-344329D7C0C3}" destId="{88E3DEBA-90B1-4E90-901F-865F7ADD725E}" srcOrd="1" destOrd="0" presId="urn:microsoft.com/office/officeart/2008/layout/NameandTitleOrganizationalChart"/>
    <dgm:cxn modelId="{C6A045F5-33A0-4074-BB31-FE24869277D2}" type="presParOf" srcId="{3B518BDD-40F9-4433-B370-344329D7C0C3}" destId="{F80A79FB-FC37-4571-9DDD-51A462E5C4D1}" srcOrd="2" destOrd="0" presId="urn:microsoft.com/office/officeart/2008/layout/NameandTitleOrganizationalChart"/>
    <dgm:cxn modelId="{F0F0AA7D-49F7-41A8-98DD-70B2EFAA11EB}" type="presParOf" srcId="{6B2BA792-5D44-4E40-9DC4-6FCA4BEC6633}" destId="{E1D21981-B4D5-436B-A36C-36D0782EA2EB}" srcOrd="1" destOrd="0" presId="urn:microsoft.com/office/officeart/2008/layout/NameandTitleOrganizationalChart"/>
    <dgm:cxn modelId="{C5E5302A-4CE5-4E09-B87E-C2BAE4C94009}" type="presParOf" srcId="{E1D21981-B4D5-436B-A36C-36D0782EA2EB}" destId="{F36E7806-B55C-482E-9A05-41201CAC63E5}" srcOrd="0" destOrd="0" presId="urn:microsoft.com/office/officeart/2008/layout/NameandTitleOrganizationalChart"/>
    <dgm:cxn modelId="{4F467A0C-EAE2-4168-BDBA-C9991F79346A}" type="presParOf" srcId="{E1D21981-B4D5-436B-A36C-36D0782EA2EB}" destId="{94A0F87F-325C-4D58-BF19-81AD318561FC}" srcOrd="1" destOrd="0" presId="urn:microsoft.com/office/officeart/2008/layout/NameandTitleOrganizationalChart"/>
    <dgm:cxn modelId="{E311BA83-0F88-490E-8613-F4D93601C607}" type="presParOf" srcId="{94A0F87F-325C-4D58-BF19-81AD318561FC}" destId="{39959871-A42C-442F-A622-FB2B86014C7F}" srcOrd="0" destOrd="0" presId="urn:microsoft.com/office/officeart/2008/layout/NameandTitleOrganizationalChart"/>
    <dgm:cxn modelId="{C8952883-1CCC-48CE-99FA-00864FBC6FF2}" type="presParOf" srcId="{39959871-A42C-442F-A622-FB2B86014C7F}" destId="{C2AC69EF-4871-4E09-A511-0F6DC1FA1B3C}" srcOrd="0" destOrd="0" presId="urn:microsoft.com/office/officeart/2008/layout/NameandTitleOrganizationalChart"/>
    <dgm:cxn modelId="{E80C300C-8A0F-4C1A-9874-86A6E7779837}" type="presParOf" srcId="{39959871-A42C-442F-A622-FB2B86014C7F}" destId="{1D0C344E-DE91-4DD2-8CC8-3BE51EA660BE}" srcOrd="1" destOrd="0" presId="urn:microsoft.com/office/officeart/2008/layout/NameandTitleOrganizationalChart"/>
    <dgm:cxn modelId="{A92314E2-7A45-4D6A-8984-C93FD691CBA8}" type="presParOf" srcId="{39959871-A42C-442F-A622-FB2B86014C7F}" destId="{3732F87A-B1A8-458E-B90A-A309F778BE34}" srcOrd="2" destOrd="0" presId="urn:microsoft.com/office/officeart/2008/layout/NameandTitleOrganizationalChart"/>
    <dgm:cxn modelId="{6FBC53FD-8D45-4137-A618-23ED822CDF8F}" type="presParOf" srcId="{94A0F87F-325C-4D58-BF19-81AD318561FC}" destId="{D68D2C19-81D4-45A3-8F07-AFE1C0D7FB10}" srcOrd="1" destOrd="0" presId="urn:microsoft.com/office/officeart/2008/layout/NameandTitleOrganizationalChart"/>
    <dgm:cxn modelId="{07162C73-7DA2-49D5-9397-DF4D2E89EFC1}" type="presParOf" srcId="{94A0F87F-325C-4D58-BF19-81AD318561FC}" destId="{410EF0ED-595F-4E28-8917-2EE0581F979C}" srcOrd="2" destOrd="0" presId="urn:microsoft.com/office/officeart/2008/layout/NameandTitleOrganizationalChart"/>
    <dgm:cxn modelId="{512A21FC-7B44-49A8-B575-8A96EE9CF32E}" type="presParOf" srcId="{E1D21981-B4D5-436B-A36C-36D0782EA2EB}" destId="{78AD1740-0A61-4CED-A8CD-BF216099D2D2}" srcOrd="2" destOrd="0" presId="urn:microsoft.com/office/officeart/2008/layout/NameandTitleOrganizationalChart"/>
    <dgm:cxn modelId="{E94D6970-269D-43ED-9410-82ED99CAA035}" type="presParOf" srcId="{E1D21981-B4D5-436B-A36C-36D0782EA2EB}" destId="{725A5A1D-EEC8-49A9-9C60-E8ACAAA7EBB7}" srcOrd="3" destOrd="0" presId="urn:microsoft.com/office/officeart/2008/layout/NameandTitleOrganizationalChart"/>
    <dgm:cxn modelId="{5F309F28-B7C0-4C75-B484-3263EEEC21BC}" type="presParOf" srcId="{725A5A1D-EEC8-49A9-9C60-E8ACAAA7EBB7}" destId="{0ADD6C6C-B432-41DA-AE5D-D66DF3BCEED4}" srcOrd="0" destOrd="0" presId="urn:microsoft.com/office/officeart/2008/layout/NameandTitleOrganizationalChart"/>
    <dgm:cxn modelId="{14C89619-3288-4C02-A97A-F1D2C68AF159}" type="presParOf" srcId="{0ADD6C6C-B432-41DA-AE5D-D66DF3BCEED4}" destId="{1014D350-1DA6-4EAF-AD40-13D1C13AEB5F}" srcOrd="0" destOrd="0" presId="urn:microsoft.com/office/officeart/2008/layout/NameandTitleOrganizationalChart"/>
    <dgm:cxn modelId="{6726E90A-382C-43D5-AABD-3A2CF46B9503}" type="presParOf" srcId="{0ADD6C6C-B432-41DA-AE5D-D66DF3BCEED4}" destId="{DDBD9A41-65BD-4BF3-9AF2-CB479C95E709}" srcOrd="1" destOrd="0" presId="urn:microsoft.com/office/officeart/2008/layout/NameandTitleOrganizationalChart"/>
    <dgm:cxn modelId="{26362201-A94F-4928-8318-FAC14FA51AF8}" type="presParOf" srcId="{0ADD6C6C-B432-41DA-AE5D-D66DF3BCEED4}" destId="{509B10D9-5EB8-4512-A4DA-6BF391F51B67}" srcOrd="2" destOrd="0" presId="urn:microsoft.com/office/officeart/2008/layout/NameandTitleOrganizationalChart"/>
    <dgm:cxn modelId="{9A49880B-9674-439A-9E5B-19639F99D3C8}" type="presParOf" srcId="{725A5A1D-EEC8-49A9-9C60-E8ACAAA7EBB7}" destId="{08BAF97F-E741-45EF-8AA4-6DB110E285FE}" srcOrd="1" destOrd="0" presId="urn:microsoft.com/office/officeart/2008/layout/NameandTitleOrganizationalChart"/>
    <dgm:cxn modelId="{12E029CD-9DDA-4BE3-A183-BDCAA80777C4}" type="presParOf" srcId="{725A5A1D-EEC8-49A9-9C60-E8ACAAA7EBB7}" destId="{CE0E92E4-0F58-4376-AFF5-B9D08ACB4006}" srcOrd="2" destOrd="0" presId="urn:microsoft.com/office/officeart/2008/layout/NameandTitleOrganizationalChart"/>
    <dgm:cxn modelId="{E077EC25-A032-449D-9294-3E9AA43A0A5B}" type="presParOf" srcId="{E1D21981-B4D5-436B-A36C-36D0782EA2EB}" destId="{B84D8458-DA51-4552-8693-DE154A8FA49C}" srcOrd="4" destOrd="0" presId="urn:microsoft.com/office/officeart/2008/layout/NameandTitleOrganizationalChart"/>
    <dgm:cxn modelId="{0B38D426-4D30-40C9-AE35-8AF550A5C2C2}" type="presParOf" srcId="{E1D21981-B4D5-436B-A36C-36D0782EA2EB}" destId="{E0AC75C3-2EAA-47DD-867B-B4A00D31C9E5}" srcOrd="5" destOrd="0" presId="urn:microsoft.com/office/officeart/2008/layout/NameandTitleOrganizationalChart"/>
    <dgm:cxn modelId="{DC8F6FA9-F84A-4956-8D7B-3CFAB071027E}" type="presParOf" srcId="{E0AC75C3-2EAA-47DD-867B-B4A00D31C9E5}" destId="{78781267-B113-4D69-A77C-A796BEFFE8C0}" srcOrd="0" destOrd="0" presId="urn:microsoft.com/office/officeart/2008/layout/NameandTitleOrganizationalChart"/>
    <dgm:cxn modelId="{FD273A68-365A-494D-AC2C-7AE536A9B012}" type="presParOf" srcId="{78781267-B113-4D69-A77C-A796BEFFE8C0}" destId="{1B7BE4D8-C27C-4F92-8183-82529656305D}" srcOrd="0" destOrd="0" presId="urn:microsoft.com/office/officeart/2008/layout/NameandTitleOrganizationalChart"/>
    <dgm:cxn modelId="{E3C79ED2-58B5-4475-8549-3458716F8ED2}" type="presParOf" srcId="{78781267-B113-4D69-A77C-A796BEFFE8C0}" destId="{949CD86F-A320-4D91-A205-042899EC7A76}" srcOrd="1" destOrd="0" presId="urn:microsoft.com/office/officeart/2008/layout/NameandTitleOrganizationalChart"/>
    <dgm:cxn modelId="{5EFCC5B5-CFC8-410A-B9AC-DCFB69525C97}" type="presParOf" srcId="{78781267-B113-4D69-A77C-A796BEFFE8C0}" destId="{3E291B7F-61BE-4864-81D0-55CDB97E3E9B}" srcOrd="2" destOrd="0" presId="urn:microsoft.com/office/officeart/2008/layout/NameandTitleOrganizationalChart"/>
    <dgm:cxn modelId="{75FBD14D-5343-4103-B5F5-0D8BF02754EB}" type="presParOf" srcId="{E0AC75C3-2EAA-47DD-867B-B4A00D31C9E5}" destId="{42FBF68E-EE61-42AA-9529-D869B5A16628}" srcOrd="1" destOrd="0" presId="urn:microsoft.com/office/officeart/2008/layout/NameandTitleOrganizationalChart"/>
    <dgm:cxn modelId="{3B9E5B72-B89F-4DB2-9866-AB2C9A6DB20F}" type="presParOf" srcId="{E0AC75C3-2EAA-47DD-867B-B4A00D31C9E5}" destId="{F2A8A256-D916-48A1-93C9-61A42BFCDC6C}" srcOrd="2" destOrd="0" presId="urn:microsoft.com/office/officeart/2008/layout/NameandTitleOrganizationalChart"/>
    <dgm:cxn modelId="{B9A9A2A8-D8D2-4510-ACC1-AEB18CFE6FC6}" type="presParOf" srcId="{6B2BA792-5D44-4E40-9DC4-6FCA4BEC6633}" destId="{50449C37-A0F1-46C2-810D-C3C437A01B7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D0F43E-AC4F-458A-9B4A-47D6527FE954}" type="doc">
      <dgm:prSet loTypeId="urn:microsoft.com/office/officeart/2011/layout/HexagonRadial" loCatId="cycle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FB756D5-BE27-4CAB-9ED1-35DBF8699FE2}">
      <dgm:prSet phldrT="[Text]"/>
      <dgm:spPr/>
      <dgm:t>
        <a:bodyPr/>
        <a:lstStyle/>
        <a:p>
          <a:r>
            <a:rPr lang="en-US" dirty="0"/>
            <a:t>Options Trading</a:t>
          </a:r>
        </a:p>
      </dgm:t>
    </dgm:pt>
    <dgm:pt modelId="{221D7D0F-81FF-4491-A97D-5354D973BD1F}" type="parTrans" cxnId="{A8098D94-1BFA-46FA-A8BB-3343D36244BF}">
      <dgm:prSet/>
      <dgm:spPr/>
      <dgm:t>
        <a:bodyPr/>
        <a:lstStyle/>
        <a:p>
          <a:endParaRPr lang="en-US"/>
        </a:p>
      </dgm:t>
    </dgm:pt>
    <dgm:pt modelId="{5ECC1C18-2A33-41EE-BB83-6D301CE4063A}" type="sibTrans" cxnId="{A8098D94-1BFA-46FA-A8BB-3343D36244BF}">
      <dgm:prSet/>
      <dgm:spPr/>
      <dgm:t>
        <a:bodyPr/>
        <a:lstStyle/>
        <a:p>
          <a:endParaRPr lang="en-US"/>
        </a:p>
      </dgm:t>
    </dgm:pt>
    <dgm:pt modelId="{5EB1155E-C344-4073-BB6B-E633C2419520}">
      <dgm:prSet phldrT="[Text]"/>
      <dgm:spPr/>
      <dgm:t>
        <a:bodyPr/>
        <a:lstStyle/>
        <a:p>
          <a:r>
            <a:rPr lang="en-US" dirty="0"/>
            <a:t>Call options</a:t>
          </a:r>
        </a:p>
      </dgm:t>
    </dgm:pt>
    <dgm:pt modelId="{1520E739-5439-4B4E-B2DD-FFA22022A409}" type="parTrans" cxnId="{A27A0ABB-8AD2-4C23-B5F1-0990C12F9922}">
      <dgm:prSet/>
      <dgm:spPr/>
      <dgm:t>
        <a:bodyPr/>
        <a:lstStyle/>
        <a:p>
          <a:endParaRPr lang="en-US"/>
        </a:p>
      </dgm:t>
    </dgm:pt>
    <dgm:pt modelId="{F0C32050-E443-4999-A50C-4E9FC5764EFF}" type="sibTrans" cxnId="{A27A0ABB-8AD2-4C23-B5F1-0990C12F9922}">
      <dgm:prSet/>
      <dgm:spPr/>
      <dgm:t>
        <a:bodyPr/>
        <a:lstStyle/>
        <a:p>
          <a:endParaRPr lang="en-US"/>
        </a:p>
      </dgm:t>
    </dgm:pt>
    <dgm:pt modelId="{BF3AA71D-EC97-47B3-B8E3-9A0B053D6B31}">
      <dgm:prSet phldrT="[Text]"/>
      <dgm:spPr/>
      <dgm:t>
        <a:bodyPr/>
        <a:lstStyle/>
        <a:p>
          <a:r>
            <a:rPr lang="en-US" dirty="0"/>
            <a:t>Put options</a:t>
          </a:r>
        </a:p>
      </dgm:t>
    </dgm:pt>
    <dgm:pt modelId="{3248A291-1F0D-47DC-AE55-F92C98B7F25A}" type="parTrans" cxnId="{D410B43C-7F59-4C67-8EE4-DD960433E517}">
      <dgm:prSet/>
      <dgm:spPr/>
      <dgm:t>
        <a:bodyPr/>
        <a:lstStyle/>
        <a:p>
          <a:endParaRPr lang="en-US"/>
        </a:p>
      </dgm:t>
    </dgm:pt>
    <dgm:pt modelId="{5D0EB4D8-7BF1-404B-8F63-219B95D79BC2}" type="sibTrans" cxnId="{D410B43C-7F59-4C67-8EE4-DD960433E517}">
      <dgm:prSet/>
      <dgm:spPr/>
      <dgm:t>
        <a:bodyPr/>
        <a:lstStyle/>
        <a:p>
          <a:endParaRPr lang="en-US"/>
        </a:p>
      </dgm:t>
    </dgm:pt>
    <dgm:pt modelId="{806612CB-7526-4C66-884D-5CFF8D1F5B0E}">
      <dgm:prSet phldrT="[Text]"/>
      <dgm:spPr/>
      <dgm:t>
        <a:bodyPr/>
        <a:lstStyle/>
        <a:p>
          <a:r>
            <a:rPr lang="en-US" dirty="0"/>
            <a:t>Option pricing</a:t>
          </a:r>
        </a:p>
      </dgm:t>
    </dgm:pt>
    <dgm:pt modelId="{DAFC8AAE-3482-428E-8294-F4F9DD36C08B}" type="parTrans" cxnId="{0F31477F-F7D3-4B35-9954-4474823CE61D}">
      <dgm:prSet/>
      <dgm:spPr/>
      <dgm:t>
        <a:bodyPr/>
        <a:lstStyle/>
        <a:p>
          <a:endParaRPr lang="en-US"/>
        </a:p>
      </dgm:t>
    </dgm:pt>
    <dgm:pt modelId="{CB00C849-F704-4FE7-9CDA-B2A5A19744F7}" type="sibTrans" cxnId="{0F31477F-F7D3-4B35-9954-4474823CE61D}">
      <dgm:prSet/>
      <dgm:spPr/>
      <dgm:t>
        <a:bodyPr/>
        <a:lstStyle/>
        <a:p>
          <a:endParaRPr lang="en-US"/>
        </a:p>
      </dgm:t>
    </dgm:pt>
    <dgm:pt modelId="{866189AE-F9D3-4EA4-AB44-EB9623A8E759}">
      <dgm:prSet phldrT="[Text]"/>
      <dgm:spPr/>
      <dgm:t>
        <a:bodyPr/>
        <a:lstStyle/>
        <a:p>
          <a:r>
            <a:rPr lang="en-US" dirty="0"/>
            <a:t>Protective put/covered calls</a:t>
          </a:r>
        </a:p>
      </dgm:t>
    </dgm:pt>
    <dgm:pt modelId="{2DF39BCC-0A0C-4E70-B5C9-B645D183D783}" type="parTrans" cxnId="{AA7BE233-4F2C-4551-AC53-EA49D41FDAA2}">
      <dgm:prSet/>
      <dgm:spPr/>
      <dgm:t>
        <a:bodyPr/>
        <a:lstStyle/>
        <a:p>
          <a:endParaRPr lang="en-US"/>
        </a:p>
      </dgm:t>
    </dgm:pt>
    <dgm:pt modelId="{005BBB2F-0B0C-4C1F-886B-105457B508A8}" type="sibTrans" cxnId="{AA7BE233-4F2C-4551-AC53-EA49D41FDAA2}">
      <dgm:prSet/>
      <dgm:spPr/>
      <dgm:t>
        <a:bodyPr/>
        <a:lstStyle/>
        <a:p>
          <a:endParaRPr lang="en-US"/>
        </a:p>
      </dgm:t>
    </dgm:pt>
    <dgm:pt modelId="{1B428F7F-08DE-400B-AA0B-B80F0569F895}">
      <dgm:prSet phldrT="[Text]"/>
      <dgm:spPr/>
      <dgm:t>
        <a:bodyPr/>
        <a:lstStyle/>
        <a:p>
          <a:r>
            <a:rPr lang="en-US" dirty="0"/>
            <a:t>Call-put Straddle at the same excise price</a:t>
          </a:r>
        </a:p>
      </dgm:t>
    </dgm:pt>
    <dgm:pt modelId="{09AECE88-C376-4CA1-B6FD-C9D5633E26B4}" type="parTrans" cxnId="{5A74E111-2FA8-438C-999D-0BBFDCA86598}">
      <dgm:prSet/>
      <dgm:spPr/>
      <dgm:t>
        <a:bodyPr/>
        <a:lstStyle/>
        <a:p>
          <a:endParaRPr lang="en-US"/>
        </a:p>
      </dgm:t>
    </dgm:pt>
    <dgm:pt modelId="{EF0E35F5-E82A-4778-B48B-96BAC5D933B5}" type="sibTrans" cxnId="{5A74E111-2FA8-438C-999D-0BBFDCA86598}">
      <dgm:prSet/>
      <dgm:spPr/>
      <dgm:t>
        <a:bodyPr/>
        <a:lstStyle/>
        <a:p>
          <a:endParaRPr lang="en-US"/>
        </a:p>
      </dgm:t>
    </dgm:pt>
    <dgm:pt modelId="{0AA49D59-35CD-4CB4-BD4F-DCF8B3E747ED}">
      <dgm:prSet phldrT="[Text]"/>
      <dgm:spPr/>
      <dgm:t>
        <a:bodyPr/>
        <a:lstStyle/>
        <a:p>
          <a:r>
            <a:rPr lang="en-US" dirty="0"/>
            <a:t>Derivatives</a:t>
          </a:r>
        </a:p>
      </dgm:t>
    </dgm:pt>
    <dgm:pt modelId="{65AD848B-3536-4A1B-BDAD-229B80975924}" type="parTrans" cxnId="{21A811B5-F350-4D58-BEFC-7B67C3F365D0}">
      <dgm:prSet/>
      <dgm:spPr/>
      <dgm:t>
        <a:bodyPr/>
        <a:lstStyle/>
        <a:p>
          <a:endParaRPr lang="en-US"/>
        </a:p>
      </dgm:t>
    </dgm:pt>
    <dgm:pt modelId="{4E1E3240-E86B-4562-92CF-40F49160841C}" type="sibTrans" cxnId="{21A811B5-F350-4D58-BEFC-7B67C3F365D0}">
      <dgm:prSet/>
      <dgm:spPr/>
      <dgm:t>
        <a:bodyPr/>
        <a:lstStyle/>
        <a:p>
          <a:endParaRPr lang="en-US"/>
        </a:p>
      </dgm:t>
    </dgm:pt>
    <dgm:pt modelId="{01636DEA-493D-41CE-B199-AD62EF790E7F}" type="pres">
      <dgm:prSet presAssocID="{0AD0F43E-AC4F-458A-9B4A-47D6527FE95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C3A2D98-60B6-49D1-928A-982304E306F4}" type="pres">
      <dgm:prSet presAssocID="{7FB756D5-BE27-4CAB-9ED1-35DBF8699FE2}" presName="Parent" presStyleLbl="node0" presStyleIdx="0" presStyleCnt="1">
        <dgm:presLayoutVars>
          <dgm:chMax val="6"/>
          <dgm:chPref val="6"/>
        </dgm:presLayoutVars>
      </dgm:prSet>
      <dgm:spPr/>
    </dgm:pt>
    <dgm:pt modelId="{71FE0EA8-9229-4D19-96DC-72BD3CD084E1}" type="pres">
      <dgm:prSet presAssocID="{5EB1155E-C344-4073-BB6B-E633C2419520}" presName="Accent1" presStyleCnt="0"/>
      <dgm:spPr/>
    </dgm:pt>
    <dgm:pt modelId="{577684D8-3B2E-4EEB-BEAD-5EC35CB2A1B5}" type="pres">
      <dgm:prSet presAssocID="{5EB1155E-C344-4073-BB6B-E633C2419520}" presName="Accent" presStyleLbl="bgShp" presStyleIdx="0" presStyleCnt="6"/>
      <dgm:spPr/>
    </dgm:pt>
    <dgm:pt modelId="{D1ED6A58-8EF8-43CA-B0AC-1A2BFA286C7A}" type="pres">
      <dgm:prSet presAssocID="{5EB1155E-C344-4073-BB6B-E633C241952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C317694-58FC-425C-B8EE-7F38AE6F9DC1}" type="pres">
      <dgm:prSet presAssocID="{BF3AA71D-EC97-47B3-B8E3-9A0B053D6B31}" presName="Accent2" presStyleCnt="0"/>
      <dgm:spPr/>
    </dgm:pt>
    <dgm:pt modelId="{E296EECF-D3F3-493B-8E30-40813699B080}" type="pres">
      <dgm:prSet presAssocID="{BF3AA71D-EC97-47B3-B8E3-9A0B053D6B31}" presName="Accent" presStyleLbl="bgShp" presStyleIdx="1" presStyleCnt="6"/>
      <dgm:spPr>
        <a:solidFill>
          <a:schemeClr val="accent1">
            <a:lumMod val="60000"/>
            <a:lumOff val="40000"/>
          </a:schemeClr>
        </a:solidFill>
      </dgm:spPr>
    </dgm:pt>
    <dgm:pt modelId="{91761269-3637-47DC-9C79-A5EFD9EB8359}" type="pres">
      <dgm:prSet presAssocID="{BF3AA71D-EC97-47B3-B8E3-9A0B053D6B3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79E263C-FE4D-4393-A580-82302B86D629}" type="pres">
      <dgm:prSet presAssocID="{806612CB-7526-4C66-884D-5CFF8D1F5B0E}" presName="Accent3" presStyleCnt="0"/>
      <dgm:spPr/>
    </dgm:pt>
    <dgm:pt modelId="{8E4B84F3-C355-4BCB-95FE-9D6FEC6C36CF}" type="pres">
      <dgm:prSet presAssocID="{806612CB-7526-4C66-884D-5CFF8D1F5B0E}" presName="Accent" presStyleLbl="bgShp" presStyleIdx="2" presStyleCnt="6"/>
      <dgm:spPr>
        <a:solidFill>
          <a:schemeClr val="accent1">
            <a:lumMod val="60000"/>
            <a:lumOff val="40000"/>
          </a:schemeClr>
        </a:solidFill>
      </dgm:spPr>
    </dgm:pt>
    <dgm:pt modelId="{FCA04DE3-4825-4B40-858D-AD05D6D7694F}" type="pres">
      <dgm:prSet presAssocID="{806612CB-7526-4C66-884D-5CFF8D1F5B0E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62BAEE0-1152-4200-ACE7-7FFA9889BA4D}" type="pres">
      <dgm:prSet presAssocID="{866189AE-F9D3-4EA4-AB44-EB9623A8E759}" presName="Accent4" presStyleCnt="0"/>
      <dgm:spPr/>
    </dgm:pt>
    <dgm:pt modelId="{8EB30454-AE8F-479C-9A68-1DA51FB13CA1}" type="pres">
      <dgm:prSet presAssocID="{866189AE-F9D3-4EA4-AB44-EB9623A8E759}" presName="Accent" presStyleLbl="bgShp" presStyleIdx="3" presStyleCnt="6"/>
      <dgm:spPr>
        <a:solidFill>
          <a:schemeClr val="accent1">
            <a:lumMod val="60000"/>
            <a:lumOff val="40000"/>
          </a:schemeClr>
        </a:solidFill>
      </dgm:spPr>
    </dgm:pt>
    <dgm:pt modelId="{CC0D9E01-03F7-4859-B98B-CE174468AA89}" type="pres">
      <dgm:prSet presAssocID="{866189AE-F9D3-4EA4-AB44-EB9623A8E75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6936F1D-698F-4149-9227-7DBE1D84B214}" type="pres">
      <dgm:prSet presAssocID="{1B428F7F-08DE-400B-AA0B-B80F0569F895}" presName="Accent5" presStyleCnt="0"/>
      <dgm:spPr/>
    </dgm:pt>
    <dgm:pt modelId="{381E0902-A544-4588-8AE6-012B9D4D3D66}" type="pres">
      <dgm:prSet presAssocID="{1B428F7F-08DE-400B-AA0B-B80F0569F895}" presName="Accent" presStyleLbl="bgShp" presStyleIdx="4" presStyleCnt="6"/>
      <dgm:spPr>
        <a:solidFill>
          <a:schemeClr val="accent1">
            <a:lumMod val="60000"/>
            <a:lumOff val="40000"/>
          </a:schemeClr>
        </a:solidFill>
      </dgm:spPr>
    </dgm:pt>
    <dgm:pt modelId="{66C6E66D-AA6E-40A7-BEEA-BF191A80554E}" type="pres">
      <dgm:prSet presAssocID="{1B428F7F-08DE-400B-AA0B-B80F0569F89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56F2692-4CD8-43D8-BCAA-16966B0748E7}" type="pres">
      <dgm:prSet presAssocID="{0AA49D59-35CD-4CB4-BD4F-DCF8B3E747ED}" presName="Accent6" presStyleCnt="0"/>
      <dgm:spPr/>
    </dgm:pt>
    <dgm:pt modelId="{B07DEABB-FEA2-488E-A84B-DCB36CF69FE8}" type="pres">
      <dgm:prSet presAssocID="{0AA49D59-35CD-4CB4-BD4F-DCF8B3E747ED}" presName="Accent" presStyleLbl="bgShp" presStyleIdx="5" presStyleCnt="6"/>
      <dgm:spPr>
        <a:solidFill>
          <a:schemeClr val="accent1">
            <a:lumMod val="60000"/>
            <a:lumOff val="40000"/>
          </a:schemeClr>
        </a:solidFill>
      </dgm:spPr>
    </dgm:pt>
    <dgm:pt modelId="{E8F09D2E-4FCF-402A-9CBC-C99148011590}" type="pres">
      <dgm:prSet presAssocID="{0AA49D59-35CD-4CB4-BD4F-DCF8B3E747E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7282604-7A63-402D-B130-657622099B91}" type="presOf" srcId="{BF3AA71D-EC97-47B3-B8E3-9A0B053D6B31}" destId="{91761269-3637-47DC-9C79-A5EFD9EB8359}" srcOrd="0" destOrd="0" presId="urn:microsoft.com/office/officeart/2011/layout/HexagonRadial"/>
    <dgm:cxn modelId="{D5434C09-7249-4D53-ADE1-C7ABD3F17CC5}" type="presOf" srcId="{866189AE-F9D3-4EA4-AB44-EB9623A8E759}" destId="{CC0D9E01-03F7-4859-B98B-CE174468AA89}" srcOrd="0" destOrd="0" presId="urn:microsoft.com/office/officeart/2011/layout/HexagonRadial"/>
    <dgm:cxn modelId="{5A74E111-2FA8-438C-999D-0BBFDCA86598}" srcId="{7FB756D5-BE27-4CAB-9ED1-35DBF8699FE2}" destId="{1B428F7F-08DE-400B-AA0B-B80F0569F895}" srcOrd="4" destOrd="0" parTransId="{09AECE88-C376-4CA1-B6FD-C9D5633E26B4}" sibTransId="{EF0E35F5-E82A-4778-B48B-96BAC5D933B5}"/>
    <dgm:cxn modelId="{D5671E23-4942-4EDB-8850-6235CEEE6A08}" type="presOf" srcId="{5EB1155E-C344-4073-BB6B-E633C2419520}" destId="{D1ED6A58-8EF8-43CA-B0AC-1A2BFA286C7A}" srcOrd="0" destOrd="0" presId="urn:microsoft.com/office/officeart/2011/layout/HexagonRadial"/>
    <dgm:cxn modelId="{C8AB1A24-5810-49D5-BBB5-42EDA32FC2CC}" type="presOf" srcId="{7FB756D5-BE27-4CAB-9ED1-35DBF8699FE2}" destId="{7C3A2D98-60B6-49D1-928A-982304E306F4}" srcOrd="0" destOrd="0" presId="urn:microsoft.com/office/officeart/2011/layout/HexagonRadial"/>
    <dgm:cxn modelId="{B558FC2D-BCC0-45CB-AEC2-81E0111041EF}" type="presOf" srcId="{1B428F7F-08DE-400B-AA0B-B80F0569F895}" destId="{66C6E66D-AA6E-40A7-BEEA-BF191A80554E}" srcOrd="0" destOrd="0" presId="urn:microsoft.com/office/officeart/2011/layout/HexagonRadial"/>
    <dgm:cxn modelId="{AA7BE233-4F2C-4551-AC53-EA49D41FDAA2}" srcId="{7FB756D5-BE27-4CAB-9ED1-35DBF8699FE2}" destId="{866189AE-F9D3-4EA4-AB44-EB9623A8E759}" srcOrd="3" destOrd="0" parTransId="{2DF39BCC-0A0C-4E70-B5C9-B645D183D783}" sibTransId="{005BBB2F-0B0C-4C1F-886B-105457B508A8}"/>
    <dgm:cxn modelId="{D410B43C-7F59-4C67-8EE4-DD960433E517}" srcId="{7FB756D5-BE27-4CAB-9ED1-35DBF8699FE2}" destId="{BF3AA71D-EC97-47B3-B8E3-9A0B053D6B31}" srcOrd="1" destOrd="0" parTransId="{3248A291-1F0D-47DC-AE55-F92C98B7F25A}" sibTransId="{5D0EB4D8-7BF1-404B-8F63-219B95D79BC2}"/>
    <dgm:cxn modelId="{E904C36B-ACD9-453F-ADAD-DF46E951ECA1}" type="presOf" srcId="{806612CB-7526-4C66-884D-5CFF8D1F5B0E}" destId="{FCA04DE3-4825-4B40-858D-AD05D6D7694F}" srcOrd="0" destOrd="0" presId="urn:microsoft.com/office/officeart/2011/layout/HexagonRadial"/>
    <dgm:cxn modelId="{F24BB650-E13E-4485-8622-FFA2178F16A4}" type="presOf" srcId="{0AD0F43E-AC4F-458A-9B4A-47D6527FE954}" destId="{01636DEA-493D-41CE-B199-AD62EF790E7F}" srcOrd="0" destOrd="0" presId="urn:microsoft.com/office/officeart/2011/layout/HexagonRadial"/>
    <dgm:cxn modelId="{0F31477F-F7D3-4B35-9954-4474823CE61D}" srcId="{7FB756D5-BE27-4CAB-9ED1-35DBF8699FE2}" destId="{806612CB-7526-4C66-884D-5CFF8D1F5B0E}" srcOrd="2" destOrd="0" parTransId="{DAFC8AAE-3482-428E-8294-F4F9DD36C08B}" sibTransId="{CB00C849-F704-4FE7-9CDA-B2A5A19744F7}"/>
    <dgm:cxn modelId="{A8098D94-1BFA-46FA-A8BB-3343D36244BF}" srcId="{0AD0F43E-AC4F-458A-9B4A-47D6527FE954}" destId="{7FB756D5-BE27-4CAB-9ED1-35DBF8699FE2}" srcOrd="0" destOrd="0" parTransId="{221D7D0F-81FF-4491-A97D-5354D973BD1F}" sibTransId="{5ECC1C18-2A33-41EE-BB83-6D301CE4063A}"/>
    <dgm:cxn modelId="{21A811B5-F350-4D58-BEFC-7B67C3F365D0}" srcId="{7FB756D5-BE27-4CAB-9ED1-35DBF8699FE2}" destId="{0AA49D59-35CD-4CB4-BD4F-DCF8B3E747ED}" srcOrd="5" destOrd="0" parTransId="{65AD848B-3536-4A1B-BDAD-229B80975924}" sibTransId="{4E1E3240-E86B-4562-92CF-40F49160841C}"/>
    <dgm:cxn modelId="{A27A0ABB-8AD2-4C23-B5F1-0990C12F9922}" srcId="{7FB756D5-BE27-4CAB-9ED1-35DBF8699FE2}" destId="{5EB1155E-C344-4073-BB6B-E633C2419520}" srcOrd="0" destOrd="0" parTransId="{1520E739-5439-4B4E-B2DD-FFA22022A409}" sibTransId="{F0C32050-E443-4999-A50C-4E9FC5764EFF}"/>
    <dgm:cxn modelId="{276247CD-9F57-46FD-B47B-66723EC8DE6B}" type="presOf" srcId="{0AA49D59-35CD-4CB4-BD4F-DCF8B3E747ED}" destId="{E8F09D2E-4FCF-402A-9CBC-C99148011590}" srcOrd="0" destOrd="0" presId="urn:microsoft.com/office/officeart/2011/layout/HexagonRadial"/>
    <dgm:cxn modelId="{47AEA61D-32A2-4A78-812B-23E366904494}" type="presParOf" srcId="{01636DEA-493D-41CE-B199-AD62EF790E7F}" destId="{7C3A2D98-60B6-49D1-928A-982304E306F4}" srcOrd="0" destOrd="0" presId="urn:microsoft.com/office/officeart/2011/layout/HexagonRadial"/>
    <dgm:cxn modelId="{F6E5035B-B0B8-40B9-A60F-807ABF89B369}" type="presParOf" srcId="{01636DEA-493D-41CE-B199-AD62EF790E7F}" destId="{71FE0EA8-9229-4D19-96DC-72BD3CD084E1}" srcOrd="1" destOrd="0" presId="urn:microsoft.com/office/officeart/2011/layout/HexagonRadial"/>
    <dgm:cxn modelId="{533CDC39-86EF-4DE9-A787-C45B301EA6E7}" type="presParOf" srcId="{71FE0EA8-9229-4D19-96DC-72BD3CD084E1}" destId="{577684D8-3B2E-4EEB-BEAD-5EC35CB2A1B5}" srcOrd="0" destOrd="0" presId="urn:microsoft.com/office/officeart/2011/layout/HexagonRadial"/>
    <dgm:cxn modelId="{0CC8099D-C9D8-4535-8B1F-7B943AD7DB26}" type="presParOf" srcId="{01636DEA-493D-41CE-B199-AD62EF790E7F}" destId="{D1ED6A58-8EF8-43CA-B0AC-1A2BFA286C7A}" srcOrd="2" destOrd="0" presId="urn:microsoft.com/office/officeart/2011/layout/HexagonRadial"/>
    <dgm:cxn modelId="{C7B3924D-EB72-4E34-8EC4-206AC719A1A3}" type="presParOf" srcId="{01636DEA-493D-41CE-B199-AD62EF790E7F}" destId="{BC317694-58FC-425C-B8EE-7F38AE6F9DC1}" srcOrd="3" destOrd="0" presId="urn:microsoft.com/office/officeart/2011/layout/HexagonRadial"/>
    <dgm:cxn modelId="{8A0982AB-6219-4B18-BD95-14A5814C93DF}" type="presParOf" srcId="{BC317694-58FC-425C-B8EE-7F38AE6F9DC1}" destId="{E296EECF-D3F3-493B-8E30-40813699B080}" srcOrd="0" destOrd="0" presId="urn:microsoft.com/office/officeart/2011/layout/HexagonRadial"/>
    <dgm:cxn modelId="{B98CDD62-99EA-4310-A95E-D0845FD7FB02}" type="presParOf" srcId="{01636DEA-493D-41CE-B199-AD62EF790E7F}" destId="{91761269-3637-47DC-9C79-A5EFD9EB8359}" srcOrd="4" destOrd="0" presId="urn:microsoft.com/office/officeart/2011/layout/HexagonRadial"/>
    <dgm:cxn modelId="{0511B0CD-BE3C-446F-ACDF-B1B7777973D9}" type="presParOf" srcId="{01636DEA-493D-41CE-B199-AD62EF790E7F}" destId="{A79E263C-FE4D-4393-A580-82302B86D629}" srcOrd="5" destOrd="0" presId="urn:microsoft.com/office/officeart/2011/layout/HexagonRadial"/>
    <dgm:cxn modelId="{7E406384-3ADF-4B9F-B754-51EFC5747A66}" type="presParOf" srcId="{A79E263C-FE4D-4393-A580-82302B86D629}" destId="{8E4B84F3-C355-4BCB-95FE-9D6FEC6C36CF}" srcOrd="0" destOrd="0" presId="urn:microsoft.com/office/officeart/2011/layout/HexagonRadial"/>
    <dgm:cxn modelId="{F5629269-E0F0-4824-8037-EE131B4856BE}" type="presParOf" srcId="{01636DEA-493D-41CE-B199-AD62EF790E7F}" destId="{FCA04DE3-4825-4B40-858D-AD05D6D7694F}" srcOrd="6" destOrd="0" presId="urn:microsoft.com/office/officeart/2011/layout/HexagonRadial"/>
    <dgm:cxn modelId="{C0C0E645-BB49-4145-BEFB-A10E1AE943A6}" type="presParOf" srcId="{01636DEA-493D-41CE-B199-AD62EF790E7F}" destId="{362BAEE0-1152-4200-ACE7-7FFA9889BA4D}" srcOrd="7" destOrd="0" presId="urn:microsoft.com/office/officeart/2011/layout/HexagonRadial"/>
    <dgm:cxn modelId="{9DC77D3C-BD06-4417-816E-7734980364F9}" type="presParOf" srcId="{362BAEE0-1152-4200-ACE7-7FFA9889BA4D}" destId="{8EB30454-AE8F-479C-9A68-1DA51FB13CA1}" srcOrd="0" destOrd="0" presId="urn:microsoft.com/office/officeart/2011/layout/HexagonRadial"/>
    <dgm:cxn modelId="{FB0EFF16-78A6-4849-BEA4-1C905F7F8D5E}" type="presParOf" srcId="{01636DEA-493D-41CE-B199-AD62EF790E7F}" destId="{CC0D9E01-03F7-4859-B98B-CE174468AA89}" srcOrd="8" destOrd="0" presId="urn:microsoft.com/office/officeart/2011/layout/HexagonRadial"/>
    <dgm:cxn modelId="{B9BEFEE0-DB7E-4C32-8C56-E7B4F7928E26}" type="presParOf" srcId="{01636DEA-493D-41CE-B199-AD62EF790E7F}" destId="{56936F1D-698F-4149-9227-7DBE1D84B214}" srcOrd="9" destOrd="0" presId="urn:microsoft.com/office/officeart/2011/layout/HexagonRadial"/>
    <dgm:cxn modelId="{0C5F7F66-C654-456E-90C5-47B2B6F558BD}" type="presParOf" srcId="{56936F1D-698F-4149-9227-7DBE1D84B214}" destId="{381E0902-A544-4588-8AE6-012B9D4D3D66}" srcOrd="0" destOrd="0" presId="urn:microsoft.com/office/officeart/2011/layout/HexagonRadial"/>
    <dgm:cxn modelId="{610BB433-9DBC-4E50-9BF1-452BE6EE89F0}" type="presParOf" srcId="{01636DEA-493D-41CE-B199-AD62EF790E7F}" destId="{66C6E66D-AA6E-40A7-BEEA-BF191A80554E}" srcOrd="10" destOrd="0" presId="urn:microsoft.com/office/officeart/2011/layout/HexagonRadial"/>
    <dgm:cxn modelId="{44253F48-5E46-4A37-9F68-C1F175E5569F}" type="presParOf" srcId="{01636DEA-493D-41CE-B199-AD62EF790E7F}" destId="{256F2692-4CD8-43D8-BCAA-16966B0748E7}" srcOrd="11" destOrd="0" presId="urn:microsoft.com/office/officeart/2011/layout/HexagonRadial"/>
    <dgm:cxn modelId="{2CAEA835-AED9-4CD8-A0E0-A47308834CF1}" type="presParOf" srcId="{256F2692-4CD8-43D8-BCAA-16966B0748E7}" destId="{B07DEABB-FEA2-488E-A84B-DCB36CF69FE8}" srcOrd="0" destOrd="0" presId="urn:microsoft.com/office/officeart/2011/layout/HexagonRadial"/>
    <dgm:cxn modelId="{35FB1155-35AF-4881-8326-104FF10DEB94}" type="presParOf" srcId="{01636DEA-493D-41CE-B199-AD62EF790E7F}" destId="{E8F09D2E-4FCF-402A-9CBC-C9914801159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F1548D-848B-48C8-ADD1-BEE28D70FD09}" type="doc">
      <dgm:prSet loTypeId="urn:microsoft.com/office/officeart/2005/8/layout/hList6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219BD40-5E7E-4D12-8DD6-2F2A03D4E2A3}">
      <dgm:prSet phldrT="[Text]" custT="1"/>
      <dgm:spPr/>
      <dgm:t>
        <a:bodyPr/>
        <a:lstStyle/>
        <a:p>
          <a:r>
            <a:rPr lang="en-US" sz="1800" b="0" dirty="0"/>
            <a:t>Sustainable Growth</a:t>
          </a:r>
        </a:p>
      </dgm:t>
    </dgm:pt>
    <dgm:pt modelId="{8F96FF11-C56F-4A60-9060-4DB56D5E745F}" type="parTrans" cxnId="{DED8BC83-F7C6-47EF-A820-8336C04578CB}">
      <dgm:prSet/>
      <dgm:spPr/>
      <dgm:t>
        <a:bodyPr/>
        <a:lstStyle/>
        <a:p>
          <a:endParaRPr lang="en-US"/>
        </a:p>
      </dgm:t>
    </dgm:pt>
    <dgm:pt modelId="{678A7057-9EC8-4F83-B38B-FD26A867EEB9}" type="sibTrans" cxnId="{DED8BC83-F7C6-47EF-A820-8336C04578CB}">
      <dgm:prSet/>
      <dgm:spPr/>
      <dgm:t>
        <a:bodyPr/>
        <a:lstStyle/>
        <a:p>
          <a:endParaRPr lang="en-US"/>
        </a:p>
      </dgm:t>
    </dgm:pt>
    <dgm:pt modelId="{14E8D2A0-0802-4023-A849-A7B543F1A1DE}">
      <dgm:prSet phldrT="[Text]" custT="1"/>
      <dgm:spPr/>
      <dgm:t>
        <a:bodyPr/>
        <a:lstStyle/>
        <a:p>
          <a:r>
            <a:rPr lang="en-US" sz="1600" b="0" dirty="0"/>
            <a:t>ROI, EVA</a:t>
          </a:r>
        </a:p>
      </dgm:t>
    </dgm:pt>
    <dgm:pt modelId="{7119A35F-386B-4AA7-A2BB-6788EEAAAD18}" type="parTrans" cxnId="{06E01DF1-6491-4D3F-936D-96E2D22D77B4}">
      <dgm:prSet/>
      <dgm:spPr/>
      <dgm:t>
        <a:bodyPr/>
        <a:lstStyle/>
        <a:p>
          <a:endParaRPr lang="en-US"/>
        </a:p>
      </dgm:t>
    </dgm:pt>
    <dgm:pt modelId="{D5669888-DB8F-4900-8BFD-64AE7B1E4E9C}" type="sibTrans" cxnId="{06E01DF1-6491-4D3F-936D-96E2D22D77B4}">
      <dgm:prSet/>
      <dgm:spPr/>
      <dgm:t>
        <a:bodyPr/>
        <a:lstStyle/>
        <a:p>
          <a:endParaRPr lang="en-US"/>
        </a:p>
      </dgm:t>
    </dgm:pt>
    <dgm:pt modelId="{68EC6174-4AC5-4B90-8EC0-B02F94F7F796}">
      <dgm:prSet phldrT="[Text]"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Calibri" panose="020F0502020204030204"/>
              <a:ea typeface="+mn-ea"/>
              <a:cs typeface="+mn-cs"/>
            </a:rPr>
            <a:t>Long-term Planning</a:t>
          </a:r>
          <a:endParaRPr lang="en-US" sz="1800" b="0" kern="1200" dirty="0">
            <a:latin typeface="Calibri" panose="020F0502020204030204"/>
            <a:ea typeface="+mn-ea"/>
            <a:cs typeface="+mn-cs"/>
          </a:endParaRPr>
        </a:p>
      </dgm:t>
    </dgm:pt>
    <dgm:pt modelId="{1B3BD84C-6FEA-44DD-9EAD-2D8DD945A29F}" type="parTrans" cxnId="{37925E8F-484F-4C2A-AB13-FB01F269BD93}">
      <dgm:prSet/>
      <dgm:spPr/>
      <dgm:t>
        <a:bodyPr/>
        <a:lstStyle/>
        <a:p>
          <a:endParaRPr lang="en-US"/>
        </a:p>
      </dgm:t>
    </dgm:pt>
    <dgm:pt modelId="{61C444AB-2E9B-4550-A93C-34C72E1C29CF}" type="sibTrans" cxnId="{37925E8F-484F-4C2A-AB13-FB01F269BD93}">
      <dgm:prSet/>
      <dgm:spPr/>
      <dgm:t>
        <a:bodyPr/>
        <a:lstStyle/>
        <a:p>
          <a:endParaRPr lang="en-US"/>
        </a:p>
      </dgm:t>
    </dgm:pt>
    <dgm:pt modelId="{5A3D9F59-D04C-4F6C-8C87-D2086357EEBC}">
      <dgm:prSet phldrT="[Text]" custT="1"/>
      <dgm:spPr/>
      <dgm:t>
        <a:bodyPr/>
        <a:lstStyle/>
        <a:p>
          <a:r>
            <a:rPr lang="en-US" sz="1400" b="0" dirty="0"/>
            <a:t>Short term financing strategies</a:t>
          </a:r>
        </a:p>
      </dgm:t>
    </dgm:pt>
    <dgm:pt modelId="{56038B87-9EC6-4F20-832D-378F6B064699}" type="parTrans" cxnId="{6046D07C-1374-4FBB-BF2B-D4BBE1AEE478}">
      <dgm:prSet/>
      <dgm:spPr/>
      <dgm:t>
        <a:bodyPr/>
        <a:lstStyle/>
        <a:p>
          <a:endParaRPr lang="en-US"/>
        </a:p>
      </dgm:t>
    </dgm:pt>
    <dgm:pt modelId="{A39BD045-81D6-4EE2-808E-E0478BDBBE98}" type="sibTrans" cxnId="{6046D07C-1374-4FBB-BF2B-D4BBE1AEE478}">
      <dgm:prSet/>
      <dgm:spPr/>
      <dgm:t>
        <a:bodyPr/>
        <a:lstStyle/>
        <a:p>
          <a:endParaRPr lang="en-US"/>
        </a:p>
      </dgm:t>
    </dgm:pt>
    <dgm:pt modelId="{F5B7EE3B-43C4-4A00-B4A6-44FA03ACFB9A}">
      <dgm:prSet phldrT="[Text]" custT="1"/>
      <dgm:spPr/>
      <dgm:t>
        <a:bodyPr/>
        <a:lstStyle/>
        <a:p>
          <a:r>
            <a:rPr lang="en-US" sz="1800" dirty="0"/>
            <a:t>Mergers and Acquisitions</a:t>
          </a:r>
        </a:p>
      </dgm:t>
    </dgm:pt>
    <dgm:pt modelId="{BDA7245D-CEA2-42B0-BFB1-62AC6353DAE6}" type="parTrans" cxnId="{53403DE9-C6C4-4160-8CC3-25AFDC572D4C}">
      <dgm:prSet/>
      <dgm:spPr/>
      <dgm:t>
        <a:bodyPr/>
        <a:lstStyle/>
        <a:p>
          <a:endParaRPr lang="en-US"/>
        </a:p>
      </dgm:t>
    </dgm:pt>
    <dgm:pt modelId="{884202A5-7705-422A-8375-73641D2A443A}" type="sibTrans" cxnId="{53403DE9-C6C4-4160-8CC3-25AFDC572D4C}">
      <dgm:prSet/>
      <dgm:spPr/>
      <dgm:t>
        <a:bodyPr/>
        <a:lstStyle/>
        <a:p>
          <a:endParaRPr lang="en-US"/>
        </a:p>
      </dgm:t>
    </dgm:pt>
    <dgm:pt modelId="{E5936339-6AEC-486B-8A8B-CD9D5FBF755D}">
      <dgm:prSet phldrT="[Text]" custT="1"/>
      <dgm:spPr/>
      <dgm:t>
        <a:bodyPr/>
        <a:lstStyle/>
        <a:p>
          <a:r>
            <a:rPr lang="en-US" sz="1800" b="0" dirty="0"/>
            <a:t>Capital Structure</a:t>
          </a:r>
        </a:p>
      </dgm:t>
    </dgm:pt>
    <dgm:pt modelId="{65A4D712-FA17-4B11-82FB-155AA3634A63}" type="parTrans" cxnId="{37D5547F-3C1A-4CE5-9D85-94E89454CF28}">
      <dgm:prSet/>
      <dgm:spPr/>
      <dgm:t>
        <a:bodyPr/>
        <a:lstStyle/>
        <a:p>
          <a:endParaRPr lang="en-US"/>
        </a:p>
      </dgm:t>
    </dgm:pt>
    <dgm:pt modelId="{89C9F0D3-EE27-4476-9736-DC624C1BD9C3}" type="sibTrans" cxnId="{37D5547F-3C1A-4CE5-9D85-94E89454CF28}">
      <dgm:prSet/>
      <dgm:spPr/>
      <dgm:t>
        <a:bodyPr/>
        <a:lstStyle/>
        <a:p>
          <a:endParaRPr lang="en-US"/>
        </a:p>
      </dgm:t>
    </dgm:pt>
    <dgm:pt modelId="{10F31872-9A4E-4F42-AED4-EB7B3558EEF3}">
      <dgm:prSet phldrT="[Text]" custT="1"/>
      <dgm:spPr/>
      <dgm:t>
        <a:bodyPr/>
        <a:lstStyle/>
        <a:p>
          <a:r>
            <a:rPr lang="en-US" sz="1400" b="0" dirty="0"/>
            <a:t>Debt vs equity</a:t>
          </a:r>
        </a:p>
      </dgm:t>
    </dgm:pt>
    <dgm:pt modelId="{4A8730A2-7D4E-40CA-B484-9698EC334EFC}" type="parTrans" cxnId="{D1FC15AB-83E2-46B7-9F86-C4037622ABCC}">
      <dgm:prSet/>
      <dgm:spPr/>
      <dgm:t>
        <a:bodyPr/>
        <a:lstStyle/>
        <a:p>
          <a:endParaRPr lang="en-US"/>
        </a:p>
      </dgm:t>
    </dgm:pt>
    <dgm:pt modelId="{AFD34B50-E968-4BA3-BC00-C1CE71691820}" type="sibTrans" cxnId="{D1FC15AB-83E2-46B7-9F86-C4037622ABCC}">
      <dgm:prSet/>
      <dgm:spPr/>
      <dgm:t>
        <a:bodyPr/>
        <a:lstStyle/>
        <a:p>
          <a:endParaRPr lang="en-US"/>
        </a:p>
      </dgm:t>
    </dgm:pt>
    <dgm:pt modelId="{A9CE1782-E109-4364-9281-45BD55B6D5BA}">
      <dgm:prSet phldrT="[Text]" custT="1"/>
      <dgm:spPr/>
      <dgm:t>
        <a:bodyPr/>
        <a:lstStyle/>
        <a:p>
          <a:r>
            <a:rPr lang="en-US" sz="1400" b="0" dirty="0"/>
            <a:t>Optimal structure</a:t>
          </a:r>
        </a:p>
      </dgm:t>
    </dgm:pt>
    <dgm:pt modelId="{D0B6BD31-FB53-4069-B99B-5154AAD0C670}" type="parTrans" cxnId="{F0D7B3F5-15DD-401F-909B-DCD1CE8E8503}">
      <dgm:prSet/>
      <dgm:spPr/>
      <dgm:t>
        <a:bodyPr/>
        <a:lstStyle/>
        <a:p>
          <a:endParaRPr lang="en-US"/>
        </a:p>
      </dgm:t>
    </dgm:pt>
    <dgm:pt modelId="{124CBA9E-5788-458E-ACD6-0A9658F87DF0}" type="sibTrans" cxnId="{F0D7B3F5-15DD-401F-909B-DCD1CE8E8503}">
      <dgm:prSet/>
      <dgm:spPr/>
      <dgm:t>
        <a:bodyPr/>
        <a:lstStyle/>
        <a:p>
          <a:endParaRPr lang="en-US"/>
        </a:p>
      </dgm:t>
    </dgm:pt>
    <dgm:pt modelId="{785CB157-CC2D-4DD6-8FDE-674CD96C1660}">
      <dgm:prSet phldrT="[Text]" custT="1"/>
      <dgm:spPr/>
      <dgm:t>
        <a:bodyPr/>
        <a:lstStyle/>
        <a:p>
          <a:r>
            <a:rPr lang="en-US" sz="1400" dirty="0"/>
            <a:t>Operational Synergy</a:t>
          </a:r>
        </a:p>
      </dgm:t>
    </dgm:pt>
    <dgm:pt modelId="{B690D88C-0FF9-49C0-B70C-3D28622205D4}" type="parTrans" cxnId="{6DC80E23-CF46-4881-A406-4A714E095DF5}">
      <dgm:prSet/>
      <dgm:spPr/>
      <dgm:t>
        <a:bodyPr/>
        <a:lstStyle/>
        <a:p>
          <a:endParaRPr lang="en-US"/>
        </a:p>
      </dgm:t>
    </dgm:pt>
    <dgm:pt modelId="{EAED8528-78AC-409C-A033-DA318EC21B17}" type="sibTrans" cxnId="{6DC80E23-CF46-4881-A406-4A714E095DF5}">
      <dgm:prSet/>
      <dgm:spPr/>
      <dgm:t>
        <a:bodyPr/>
        <a:lstStyle/>
        <a:p>
          <a:endParaRPr lang="en-US"/>
        </a:p>
      </dgm:t>
    </dgm:pt>
    <dgm:pt modelId="{0641EE5A-DDC4-47B4-8A23-2389AEC0BCFC}">
      <dgm:prSet phldrT="[Text]" custT="1"/>
      <dgm:spPr/>
      <dgm:t>
        <a:bodyPr/>
        <a:lstStyle/>
        <a:p>
          <a:r>
            <a:rPr lang="en-US" sz="1400" dirty="0"/>
            <a:t>Marketing Synergy</a:t>
          </a:r>
        </a:p>
      </dgm:t>
    </dgm:pt>
    <dgm:pt modelId="{EEFF45F3-AB43-417F-B181-E73032DD0D02}" type="parTrans" cxnId="{5AF3563F-CB5E-4CC6-A632-33C93A223815}">
      <dgm:prSet/>
      <dgm:spPr/>
      <dgm:t>
        <a:bodyPr/>
        <a:lstStyle/>
        <a:p>
          <a:endParaRPr lang="en-US"/>
        </a:p>
      </dgm:t>
    </dgm:pt>
    <dgm:pt modelId="{BDC2EBE8-8C55-4451-92FB-9FC57D69F9B5}" type="sibTrans" cxnId="{5AF3563F-CB5E-4CC6-A632-33C93A223815}">
      <dgm:prSet/>
      <dgm:spPr/>
      <dgm:t>
        <a:bodyPr/>
        <a:lstStyle/>
        <a:p>
          <a:endParaRPr lang="en-US"/>
        </a:p>
      </dgm:t>
    </dgm:pt>
    <dgm:pt modelId="{6B1A7C41-726D-4DB6-B616-29DC6AC33FAC}">
      <dgm:prSet phldrT="[Text]" custT="1"/>
      <dgm:spPr/>
      <dgm:t>
        <a:bodyPr/>
        <a:lstStyle/>
        <a:p>
          <a:r>
            <a:rPr lang="en-US" sz="1400" dirty="0"/>
            <a:t>Financial Synergy</a:t>
          </a:r>
        </a:p>
      </dgm:t>
    </dgm:pt>
    <dgm:pt modelId="{870552E4-5B8F-4702-8FB2-0F0DC795A1B8}" type="parTrans" cxnId="{BAC11501-F5FC-4E30-9926-ACB938EBFEF2}">
      <dgm:prSet/>
      <dgm:spPr/>
      <dgm:t>
        <a:bodyPr/>
        <a:lstStyle/>
        <a:p>
          <a:endParaRPr lang="en-US"/>
        </a:p>
      </dgm:t>
    </dgm:pt>
    <dgm:pt modelId="{6F7D84B4-EDA4-4BE5-B9FA-079A4F88A783}" type="sibTrans" cxnId="{BAC11501-F5FC-4E30-9926-ACB938EBFEF2}">
      <dgm:prSet/>
      <dgm:spPr/>
      <dgm:t>
        <a:bodyPr/>
        <a:lstStyle/>
        <a:p>
          <a:endParaRPr lang="en-US"/>
        </a:p>
      </dgm:t>
    </dgm:pt>
    <dgm:pt modelId="{22DCA6F0-E4E3-4D52-8C7D-630176013A5D}" type="pres">
      <dgm:prSet presAssocID="{F7F1548D-848B-48C8-ADD1-BEE28D70FD09}" presName="Name0" presStyleCnt="0">
        <dgm:presLayoutVars>
          <dgm:dir/>
          <dgm:resizeHandles val="exact"/>
        </dgm:presLayoutVars>
      </dgm:prSet>
      <dgm:spPr/>
    </dgm:pt>
    <dgm:pt modelId="{FA8E9656-330A-43F5-BC29-73AF606AA509}" type="pres">
      <dgm:prSet presAssocID="{6219BD40-5E7E-4D12-8DD6-2F2A03D4E2A3}" presName="node" presStyleLbl="node1" presStyleIdx="0" presStyleCnt="4">
        <dgm:presLayoutVars>
          <dgm:bulletEnabled val="1"/>
        </dgm:presLayoutVars>
      </dgm:prSet>
      <dgm:spPr/>
    </dgm:pt>
    <dgm:pt modelId="{C35D5EC2-3B5A-4DA5-A548-EC20D6505A39}" type="pres">
      <dgm:prSet presAssocID="{678A7057-9EC8-4F83-B38B-FD26A867EEB9}" presName="sibTrans" presStyleCnt="0"/>
      <dgm:spPr/>
    </dgm:pt>
    <dgm:pt modelId="{85BE479E-5F4A-4A23-B90C-C953E78B3CE8}" type="pres">
      <dgm:prSet presAssocID="{68EC6174-4AC5-4B90-8EC0-B02F94F7F796}" presName="node" presStyleLbl="node1" presStyleIdx="1" presStyleCnt="4">
        <dgm:presLayoutVars>
          <dgm:bulletEnabled val="1"/>
        </dgm:presLayoutVars>
      </dgm:prSet>
      <dgm:spPr/>
    </dgm:pt>
    <dgm:pt modelId="{8AE1D57A-EE09-4D42-AE48-543631578653}" type="pres">
      <dgm:prSet presAssocID="{61C444AB-2E9B-4550-A93C-34C72E1C29CF}" presName="sibTrans" presStyleCnt="0"/>
      <dgm:spPr/>
    </dgm:pt>
    <dgm:pt modelId="{E9ABEC6B-36CB-4F19-8F79-92642F3E26B7}" type="pres">
      <dgm:prSet presAssocID="{E5936339-6AEC-486B-8A8B-CD9D5FBF755D}" presName="node" presStyleLbl="node1" presStyleIdx="2" presStyleCnt="4">
        <dgm:presLayoutVars>
          <dgm:bulletEnabled val="1"/>
        </dgm:presLayoutVars>
      </dgm:prSet>
      <dgm:spPr/>
    </dgm:pt>
    <dgm:pt modelId="{39AB976F-3A49-42C1-A983-F4BE39561C58}" type="pres">
      <dgm:prSet presAssocID="{89C9F0D3-EE27-4476-9736-DC624C1BD9C3}" presName="sibTrans" presStyleCnt="0"/>
      <dgm:spPr/>
    </dgm:pt>
    <dgm:pt modelId="{3A175CFD-D47E-4FED-90F4-557AAEDFA24C}" type="pres">
      <dgm:prSet presAssocID="{F5B7EE3B-43C4-4A00-B4A6-44FA03ACFB9A}" presName="node" presStyleLbl="node1" presStyleIdx="3" presStyleCnt="4">
        <dgm:presLayoutVars>
          <dgm:bulletEnabled val="1"/>
        </dgm:presLayoutVars>
      </dgm:prSet>
      <dgm:spPr/>
    </dgm:pt>
  </dgm:ptLst>
  <dgm:cxnLst>
    <dgm:cxn modelId="{BAC11501-F5FC-4E30-9926-ACB938EBFEF2}" srcId="{F5B7EE3B-43C4-4A00-B4A6-44FA03ACFB9A}" destId="{6B1A7C41-726D-4DB6-B616-29DC6AC33FAC}" srcOrd="2" destOrd="0" parTransId="{870552E4-5B8F-4702-8FB2-0F0DC795A1B8}" sibTransId="{6F7D84B4-EDA4-4BE5-B9FA-079A4F88A783}"/>
    <dgm:cxn modelId="{1437611D-C491-42CA-96EE-AA1E7F28722A}" type="presOf" srcId="{785CB157-CC2D-4DD6-8FDE-674CD96C1660}" destId="{3A175CFD-D47E-4FED-90F4-557AAEDFA24C}" srcOrd="0" destOrd="1" presId="urn:microsoft.com/office/officeart/2005/8/layout/hList6"/>
    <dgm:cxn modelId="{6DC80E23-CF46-4881-A406-4A714E095DF5}" srcId="{F5B7EE3B-43C4-4A00-B4A6-44FA03ACFB9A}" destId="{785CB157-CC2D-4DD6-8FDE-674CD96C1660}" srcOrd="0" destOrd="0" parTransId="{B690D88C-0FF9-49C0-B70C-3D28622205D4}" sibTransId="{EAED8528-78AC-409C-A033-DA318EC21B17}"/>
    <dgm:cxn modelId="{7871DB3B-CB27-42A1-ABEA-3E88B26463AC}" type="presOf" srcId="{6219BD40-5E7E-4D12-8DD6-2F2A03D4E2A3}" destId="{FA8E9656-330A-43F5-BC29-73AF606AA509}" srcOrd="0" destOrd="0" presId="urn:microsoft.com/office/officeart/2005/8/layout/hList6"/>
    <dgm:cxn modelId="{5AF3563F-CB5E-4CC6-A632-33C93A223815}" srcId="{F5B7EE3B-43C4-4A00-B4A6-44FA03ACFB9A}" destId="{0641EE5A-DDC4-47B4-8A23-2389AEC0BCFC}" srcOrd="1" destOrd="0" parTransId="{EEFF45F3-AB43-417F-B181-E73032DD0D02}" sibTransId="{BDC2EBE8-8C55-4451-92FB-9FC57D69F9B5}"/>
    <dgm:cxn modelId="{4A83D33F-AA3A-4BFC-BD61-619A6DDD31E9}" type="presOf" srcId="{14E8D2A0-0802-4023-A849-A7B543F1A1DE}" destId="{FA8E9656-330A-43F5-BC29-73AF606AA509}" srcOrd="0" destOrd="1" presId="urn:microsoft.com/office/officeart/2005/8/layout/hList6"/>
    <dgm:cxn modelId="{73773F43-D58F-4167-BEA0-2BB4FC6F75FE}" type="presOf" srcId="{6B1A7C41-726D-4DB6-B616-29DC6AC33FAC}" destId="{3A175CFD-D47E-4FED-90F4-557AAEDFA24C}" srcOrd="0" destOrd="3" presId="urn:microsoft.com/office/officeart/2005/8/layout/hList6"/>
    <dgm:cxn modelId="{60DEC945-DA26-47A4-8B94-881841CE1BD8}" type="presOf" srcId="{E5936339-6AEC-486B-8A8B-CD9D5FBF755D}" destId="{E9ABEC6B-36CB-4F19-8F79-92642F3E26B7}" srcOrd="0" destOrd="0" presId="urn:microsoft.com/office/officeart/2005/8/layout/hList6"/>
    <dgm:cxn modelId="{17F28B70-5455-41CA-8277-73FA23598637}" type="presOf" srcId="{0641EE5A-DDC4-47B4-8A23-2389AEC0BCFC}" destId="{3A175CFD-D47E-4FED-90F4-557AAEDFA24C}" srcOrd="0" destOrd="2" presId="urn:microsoft.com/office/officeart/2005/8/layout/hList6"/>
    <dgm:cxn modelId="{B81EE578-F34C-435C-AAD1-9A79DCA460D9}" type="presOf" srcId="{F7F1548D-848B-48C8-ADD1-BEE28D70FD09}" destId="{22DCA6F0-E4E3-4D52-8C7D-630176013A5D}" srcOrd="0" destOrd="0" presId="urn:microsoft.com/office/officeart/2005/8/layout/hList6"/>
    <dgm:cxn modelId="{6046D07C-1374-4FBB-BF2B-D4BBE1AEE478}" srcId="{68EC6174-4AC5-4B90-8EC0-B02F94F7F796}" destId="{5A3D9F59-D04C-4F6C-8C87-D2086357EEBC}" srcOrd="0" destOrd="0" parTransId="{56038B87-9EC6-4F20-832D-378F6B064699}" sibTransId="{A39BD045-81D6-4EE2-808E-E0478BDBBE98}"/>
    <dgm:cxn modelId="{37D5547F-3C1A-4CE5-9D85-94E89454CF28}" srcId="{F7F1548D-848B-48C8-ADD1-BEE28D70FD09}" destId="{E5936339-6AEC-486B-8A8B-CD9D5FBF755D}" srcOrd="2" destOrd="0" parTransId="{65A4D712-FA17-4B11-82FB-155AA3634A63}" sibTransId="{89C9F0D3-EE27-4476-9736-DC624C1BD9C3}"/>
    <dgm:cxn modelId="{DED8BC83-F7C6-47EF-A820-8336C04578CB}" srcId="{F7F1548D-848B-48C8-ADD1-BEE28D70FD09}" destId="{6219BD40-5E7E-4D12-8DD6-2F2A03D4E2A3}" srcOrd="0" destOrd="0" parTransId="{8F96FF11-C56F-4A60-9060-4DB56D5E745F}" sibTransId="{678A7057-9EC8-4F83-B38B-FD26A867EEB9}"/>
    <dgm:cxn modelId="{7EF34C85-7667-4D10-9239-1CAE9C640BA8}" type="presOf" srcId="{10F31872-9A4E-4F42-AED4-EB7B3558EEF3}" destId="{E9ABEC6B-36CB-4F19-8F79-92642F3E26B7}" srcOrd="0" destOrd="1" presId="urn:microsoft.com/office/officeart/2005/8/layout/hList6"/>
    <dgm:cxn modelId="{6E0B5386-555E-47CA-8C2E-59FC01581706}" type="presOf" srcId="{A9CE1782-E109-4364-9281-45BD55B6D5BA}" destId="{E9ABEC6B-36CB-4F19-8F79-92642F3E26B7}" srcOrd="0" destOrd="2" presId="urn:microsoft.com/office/officeart/2005/8/layout/hList6"/>
    <dgm:cxn modelId="{37925E8F-484F-4C2A-AB13-FB01F269BD93}" srcId="{F7F1548D-848B-48C8-ADD1-BEE28D70FD09}" destId="{68EC6174-4AC5-4B90-8EC0-B02F94F7F796}" srcOrd="1" destOrd="0" parTransId="{1B3BD84C-6FEA-44DD-9EAD-2D8DD945A29F}" sibTransId="{61C444AB-2E9B-4550-A93C-34C72E1C29CF}"/>
    <dgm:cxn modelId="{D1FC15AB-83E2-46B7-9F86-C4037622ABCC}" srcId="{E5936339-6AEC-486B-8A8B-CD9D5FBF755D}" destId="{10F31872-9A4E-4F42-AED4-EB7B3558EEF3}" srcOrd="0" destOrd="0" parTransId="{4A8730A2-7D4E-40CA-B484-9698EC334EFC}" sibTransId="{AFD34B50-E968-4BA3-BC00-C1CE71691820}"/>
    <dgm:cxn modelId="{EAB30BB4-1F89-4025-9501-035E56A251ED}" type="presOf" srcId="{5A3D9F59-D04C-4F6C-8C87-D2086357EEBC}" destId="{85BE479E-5F4A-4A23-B90C-C953E78B3CE8}" srcOrd="0" destOrd="1" presId="urn:microsoft.com/office/officeart/2005/8/layout/hList6"/>
    <dgm:cxn modelId="{4CE906D8-6C0B-4BD6-8F62-4E00EC2410E8}" type="presOf" srcId="{F5B7EE3B-43C4-4A00-B4A6-44FA03ACFB9A}" destId="{3A175CFD-D47E-4FED-90F4-557AAEDFA24C}" srcOrd="0" destOrd="0" presId="urn:microsoft.com/office/officeart/2005/8/layout/hList6"/>
    <dgm:cxn modelId="{910D0FE3-7C5F-4680-A33F-B0EFCB7804D4}" type="presOf" srcId="{68EC6174-4AC5-4B90-8EC0-B02F94F7F796}" destId="{85BE479E-5F4A-4A23-B90C-C953E78B3CE8}" srcOrd="0" destOrd="0" presId="urn:microsoft.com/office/officeart/2005/8/layout/hList6"/>
    <dgm:cxn modelId="{53403DE9-C6C4-4160-8CC3-25AFDC572D4C}" srcId="{F7F1548D-848B-48C8-ADD1-BEE28D70FD09}" destId="{F5B7EE3B-43C4-4A00-B4A6-44FA03ACFB9A}" srcOrd="3" destOrd="0" parTransId="{BDA7245D-CEA2-42B0-BFB1-62AC6353DAE6}" sibTransId="{884202A5-7705-422A-8375-73641D2A443A}"/>
    <dgm:cxn modelId="{06E01DF1-6491-4D3F-936D-96E2D22D77B4}" srcId="{6219BD40-5E7E-4D12-8DD6-2F2A03D4E2A3}" destId="{14E8D2A0-0802-4023-A849-A7B543F1A1DE}" srcOrd="0" destOrd="0" parTransId="{7119A35F-386B-4AA7-A2BB-6788EEAAAD18}" sibTransId="{D5669888-DB8F-4900-8BFD-64AE7B1E4E9C}"/>
    <dgm:cxn modelId="{F0D7B3F5-15DD-401F-909B-DCD1CE8E8503}" srcId="{E5936339-6AEC-486B-8A8B-CD9D5FBF755D}" destId="{A9CE1782-E109-4364-9281-45BD55B6D5BA}" srcOrd="1" destOrd="0" parTransId="{D0B6BD31-FB53-4069-B99B-5154AAD0C670}" sibTransId="{124CBA9E-5788-458E-ACD6-0A9658F87DF0}"/>
    <dgm:cxn modelId="{F1E3BF4B-1C1E-46E1-ACC6-F42D3B56CB11}" type="presParOf" srcId="{22DCA6F0-E4E3-4D52-8C7D-630176013A5D}" destId="{FA8E9656-330A-43F5-BC29-73AF606AA509}" srcOrd="0" destOrd="0" presId="urn:microsoft.com/office/officeart/2005/8/layout/hList6"/>
    <dgm:cxn modelId="{1C7E54A4-5FC1-4FF1-9064-FFD18C6FD833}" type="presParOf" srcId="{22DCA6F0-E4E3-4D52-8C7D-630176013A5D}" destId="{C35D5EC2-3B5A-4DA5-A548-EC20D6505A39}" srcOrd="1" destOrd="0" presId="urn:microsoft.com/office/officeart/2005/8/layout/hList6"/>
    <dgm:cxn modelId="{0CFC9896-57CA-487E-9E72-BE23897158E1}" type="presParOf" srcId="{22DCA6F0-E4E3-4D52-8C7D-630176013A5D}" destId="{85BE479E-5F4A-4A23-B90C-C953E78B3CE8}" srcOrd="2" destOrd="0" presId="urn:microsoft.com/office/officeart/2005/8/layout/hList6"/>
    <dgm:cxn modelId="{7888C28D-3490-4EF1-A0A3-1DF0152E4F26}" type="presParOf" srcId="{22DCA6F0-E4E3-4D52-8C7D-630176013A5D}" destId="{8AE1D57A-EE09-4D42-AE48-543631578653}" srcOrd="3" destOrd="0" presId="urn:microsoft.com/office/officeart/2005/8/layout/hList6"/>
    <dgm:cxn modelId="{AD5027AF-CA28-4A06-B01D-F98B6AC38CC8}" type="presParOf" srcId="{22DCA6F0-E4E3-4D52-8C7D-630176013A5D}" destId="{E9ABEC6B-36CB-4F19-8F79-92642F3E26B7}" srcOrd="4" destOrd="0" presId="urn:microsoft.com/office/officeart/2005/8/layout/hList6"/>
    <dgm:cxn modelId="{0ADE33E8-4392-4C44-83AF-4856BB918639}" type="presParOf" srcId="{22DCA6F0-E4E3-4D52-8C7D-630176013A5D}" destId="{39AB976F-3A49-42C1-A983-F4BE39561C58}" srcOrd="5" destOrd="0" presId="urn:microsoft.com/office/officeart/2005/8/layout/hList6"/>
    <dgm:cxn modelId="{2C5451A8-DE2B-4B8D-8119-5878A4154B28}" type="presParOf" srcId="{22DCA6F0-E4E3-4D52-8C7D-630176013A5D}" destId="{3A175CFD-D47E-4FED-90F4-557AAEDFA24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8458-DA51-4552-8693-DE154A8FA49C}">
      <dsp:nvSpPr>
        <dsp:cNvPr id="0" name=""/>
        <dsp:cNvSpPr/>
      </dsp:nvSpPr>
      <dsp:spPr>
        <a:xfrm>
          <a:off x="3104974" y="1285185"/>
          <a:ext cx="2216420" cy="49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623"/>
              </a:lnTo>
              <a:lnTo>
                <a:pt x="2216420" y="294623"/>
              </a:lnTo>
              <a:lnTo>
                <a:pt x="2216420" y="49420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D1740-0A61-4CED-A8CD-BF216099D2D2}">
      <dsp:nvSpPr>
        <dsp:cNvPr id="0" name=""/>
        <dsp:cNvSpPr/>
      </dsp:nvSpPr>
      <dsp:spPr>
        <a:xfrm>
          <a:off x="3059254" y="1285185"/>
          <a:ext cx="91440" cy="494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20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E7806-B55C-482E-9A05-41201CAC63E5}">
      <dsp:nvSpPr>
        <dsp:cNvPr id="0" name=""/>
        <dsp:cNvSpPr/>
      </dsp:nvSpPr>
      <dsp:spPr>
        <a:xfrm>
          <a:off x="888553" y="1285185"/>
          <a:ext cx="2216420" cy="494206"/>
        </a:xfrm>
        <a:custGeom>
          <a:avLst/>
          <a:gdLst/>
          <a:ahLst/>
          <a:cxnLst/>
          <a:rect l="0" t="0" r="0" b="0"/>
          <a:pathLst>
            <a:path>
              <a:moveTo>
                <a:pt x="2216420" y="0"/>
              </a:moveTo>
              <a:lnTo>
                <a:pt x="2216420" y="294623"/>
              </a:lnTo>
              <a:lnTo>
                <a:pt x="0" y="294623"/>
              </a:lnTo>
              <a:lnTo>
                <a:pt x="0" y="49420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D1808-369C-49E3-89DC-8A85D27DE135}">
      <dsp:nvSpPr>
        <dsp:cNvPr id="0" name=""/>
        <dsp:cNvSpPr/>
      </dsp:nvSpPr>
      <dsp:spPr>
        <a:xfrm>
          <a:off x="2278949" y="429827"/>
          <a:ext cx="1652048" cy="855357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207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Capital budgeting</a:t>
          </a:r>
        </a:p>
      </dsp:txBody>
      <dsp:txXfrm>
        <a:off x="2278949" y="429827"/>
        <a:ext cx="1652048" cy="855357"/>
      </dsp:txXfrm>
    </dsp:sp>
    <dsp:sp modelId="{88E3DEBA-90B1-4E90-901F-865F7ADD725E}">
      <dsp:nvSpPr>
        <dsp:cNvPr id="0" name=""/>
        <dsp:cNvSpPr/>
      </dsp:nvSpPr>
      <dsp:spPr>
        <a:xfrm>
          <a:off x="2609359" y="1095105"/>
          <a:ext cx="1486843" cy="2851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609359" y="1095105"/>
        <a:ext cx="1486843" cy="285119"/>
      </dsp:txXfrm>
    </dsp:sp>
    <dsp:sp modelId="{C2AC69EF-4871-4E09-A511-0F6DC1FA1B3C}">
      <dsp:nvSpPr>
        <dsp:cNvPr id="0" name=""/>
        <dsp:cNvSpPr/>
      </dsp:nvSpPr>
      <dsp:spPr>
        <a:xfrm>
          <a:off x="62529" y="1779391"/>
          <a:ext cx="1652048" cy="85535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207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Payback Methods</a:t>
          </a:r>
        </a:p>
      </dsp:txBody>
      <dsp:txXfrm>
        <a:off x="62529" y="1779391"/>
        <a:ext cx="1652048" cy="855357"/>
      </dsp:txXfrm>
    </dsp:sp>
    <dsp:sp modelId="{1D0C344E-DE91-4DD2-8CC8-3BE51EA660BE}">
      <dsp:nvSpPr>
        <dsp:cNvPr id="0" name=""/>
        <dsp:cNvSpPr/>
      </dsp:nvSpPr>
      <dsp:spPr>
        <a:xfrm>
          <a:off x="392938" y="2444670"/>
          <a:ext cx="1486843" cy="2851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92938" y="2444670"/>
        <a:ext cx="1486843" cy="285119"/>
      </dsp:txXfrm>
    </dsp:sp>
    <dsp:sp modelId="{1014D350-1DA6-4EAF-AD40-13D1C13AEB5F}">
      <dsp:nvSpPr>
        <dsp:cNvPr id="0" name=""/>
        <dsp:cNvSpPr/>
      </dsp:nvSpPr>
      <dsp:spPr>
        <a:xfrm>
          <a:off x="2278949" y="1779391"/>
          <a:ext cx="1652048" cy="85535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207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Net Present Value</a:t>
          </a:r>
        </a:p>
      </dsp:txBody>
      <dsp:txXfrm>
        <a:off x="2278949" y="1779391"/>
        <a:ext cx="1652048" cy="855357"/>
      </dsp:txXfrm>
    </dsp:sp>
    <dsp:sp modelId="{DDBD9A41-65BD-4BF3-9AF2-CB479C95E709}">
      <dsp:nvSpPr>
        <dsp:cNvPr id="0" name=""/>
        <dsp:cNvSpPr/>
      </dsp:nvSpPr>
      <dsp:spPr>
        <a:xfrm>
          <a:off x="2609359" y="2444670"/>
          <a:ext cx="1486843" cy="2851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609359" y="2444670"/>
        <a:ext cx="1486843" cy="285119"/>
      </dsp:txXfrm>
    </dsp:sp>
    <dsp:sp modelId="{1B7BE4D8-C27C-4F92-8183-82529656305D}">
      <dsp:nvSpPr>
        <dsp:cNvPr id="0" name=""/>
        <dsp:cNvSpPr/>
      </dsp:nvSpPr>
      <dsp:spPr>
        <a:xfrm>
          <a:off x="4495370" y="1779391"/>
          <a:ext cx="1652048" cy="85535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207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Internal rate of return</a:t>
          </a:r>
        </a:p>
      </dsp:txBody>
      <dsp:txXfrm>
        <a:off x="4495370" y="1779391"/>
        <a:ext cx="1652048" cy="855357"/>
      </dsp:txXfrm>
    </dsp:sp>
    <dsp:sp modelId="{949CD86F-A320-4D91-A205-042899EC7A76}">
      <dsp:nvSpPr>
        <dsp:cNvPr id="0" name=""/>
        <dsp:cNvSpPr/>
      </dsp:nvSpPr>
      <dsp:spPr>
        <a:xfrm>
          <a:off x="4825780" y="2444670"/>
          <a:ext cx="1486843" cy="2851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25780" y="2444670"/>
        <a:ext cx="1486843" cy="285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A2D98-60B6-49D1-928A-982304E306F4}">
      <dsp:nvSpPr>
        <dsp:cNvPr id="0" name=""/>
        <dsp:cNvSpPr/>
      </dsp:nvSpPr>
      <dsp:spPr>
        <a:xfrm>
          <a:off x="1457358" y="1974111"/>
          <a:ext cx="2198309" cy="190162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Options Trading</a:t>
          </a:r>
        </a:p>
      </dsp:txBody>
      <dsp:txXfrm>
        <a:off x="1821649" y="2289237"/>
        <a:ext cx="1469727" cy="1271374"/>
      </dsp:txXfrm>
    </dsp:sp>
    <dsp:sp modelId="{E296EECF-D3F3-493B-8E30-40813699B080}">
      <dsp:nvSpPr>
        <dsp:cNvPr id="0" name=""/>
        <dsp:cNvSpPr/>
      </dsp:nvSpPr>
      <dsp:spPr>
        <a:xfrm>
          <a:off x="2833922" y="1064311"/>
          <a:ext cx="829415" cy="71465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1ED6A58-8EF8-43CA-B0AC-1A2BFA286C7A}">
      <dsp:nvSpPr>
        <dsp:cNvPr id="0" name=""/>
        <dsp:cNvSpPr/>
      </dsp:nvSpPr>
      <dsp:spPr>
        <a:xfrm>
          <a:off x="1659854" y="244579"/>
          <a:ext cx="1801499" cy="155850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Call options</a:t>
          </a:r>
        </a:p>
      </dsp:txBody>
      <dsp:txXfrm>
        <a:off x="1958401" y="502857"/>
        <a:ext cx="1204405" cy="1041952"/>
      </dsp:txXfrm>
    </dsp:sp>
    <dsp:sp modelId="{8E4B84F3-C355-4BCB-95FE-9D6FEC6C36CF}">
      <dsp:nvSpPr>
        <dsp:cNvPr id="0" name=""/>
        <dsp:cNvSpPr/>
      </dsp:nvSpPr>
      <dsp:spPr>
        <a:xfrm>
          <a:off x="3801914" y="2400328"/>
          <a:ext cx="829415" cy="71465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761269-3637-47DC-9C79-A5EFD9EB8359}">
      <dsp:nvSpPr>
        <dsp:cNvPr id="0" name=""/>
        <dsp:cNvSpPr/>
      </dsp:nvSpPr>
      <dsp:spPr>
        <a:xfrm>
          <a:off x="3312037" y="1203166"/>
          <a:ext cx="1801499" cy="155850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Put options</a:t>
          </a:r>
        </a:p>
      </dsp:txBody>
      <dsp:txXfrm>
        <a:off x="3610584" y="1461444"/>
        <a:ext cx="1204405" cy="1041952"/>
      </dsp:txXfrm>
    </dsp:sp>
    <dsp:sp modelId="{8EB30454-AE8F-479C-9A68-1DA51FB13CA1}">
      <dsp:nvSpPr>
        <dsp:cNvPr id="0" name=""/>
        <dsp:cNvSpPr/>
      </dsp:nvSpPr>
      <dsp:spPr>
        <a:xfrm>
          <a:off x="3129484" y="3908441"/>
          <a:ext cx="829415" cy="71465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A04DE3-4825-4B40-858D-AD05D6D7694F}">
      <dsp:nvSpPr>
        <dsp:cNvPr id="0" name=""/>
        <dsp:cNvSpPr/>
      </dsp:nvSpPr>
      <dsp:spPr>
        <a:xfrm>
          <a:off x="3312037" y="3087637"/>
          <a:ext cx="1801499" cy="155850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Option pricing</a:t>
          </a:r>
        </a:p>
      </dsp:txBody>
      <dsp:txXfrm>
        <a:off x="3610584" y="3345915"/>
        <a:ext cx="1204405" cy="1041952"/>
      </dsp:txXfrm>
    </dsp:sp>
    <dsp:sp modelId="{381E0902-A544-4588-8AE6-012B9D4D3D66}">
      <dsp:nvSpPr>
        <dsp:cNvPr id="0" name=""/>
        <dsp:cNvSpPr/>
      </dsp:nvSpPr>
      <dsp:spPr>
        <a:xfrm>
          <a:off x="1461448" y="4064989"/>
          <a:ext cx="829415" cy="71465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C0D9E01-03F7-4859-B98B-CE174468AA89}">
      <dsp:nvSpPr>
        <dsp:cNvPr id="0" name=""/>
        <dsp:cNvSpPr/>
      </dsp:nvSpPr>
      <dsp:spPr>
        <a:xfrm>
          <a:off x="1659854" y="4047297"/>
          <a:ext cx="1801499" cy="155850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Protective put/covered calls</a:t>
          </a:r>
        </a:p>
      </dsp:txBody>
      <dsp:txXfrm>
        <a:off x="1958401" y="4305575"/>
        <a:ext cx="1204405" cy="1041952"/>
      </dsp:txXfrm>
    </dsp:sp>
    <dsp:sp modelId="{B07DEABB-FEA2-488E-A84B-DCB36CF69FE8}">
      <dsp:nvSpPr>
        <dsp:cNvPr id="0" name=""/>
        <dsp:cNvSpPr/>
      </dsp:nvSpPr>
      <dsp:spPr>
        <a:xfrm>
          <a:off x="477604" y="2729507"/>
          <a:ext cx="829415" cy="71465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C6E66D-AA6E-40A7-BEEA-BF191A80554E}">
      <dsp:nvSpPr>
        <dsp:cNvPr id="0" name=""/>
        <dsp:cNvSpPr/>
      </dsp:nvSpPr>
      <dsp:spPr>
        <a:xfrm>
          <a:off x="0" y="3088709"/>
          <a:ext cx="1801499" cy="155850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Call-put Straddle at the same excise price</a:t>
          </a:r>
        </a:p>
      </dsp:txBody>
      <dsp:txXfrm>
        <a:off x="298547" y="3346987"/>
        <a:ext cx="1204405" cy="1041952"/>
      </dsp:txXfrm>
    </dsp:sp>
    <dsp:sp modelId="{E8F09D2E-4FCF-402A-9CBC-C99148011590}">
      <dsp:nvSpPr>
        <dsp:cNvPr id="0" name=""/>
        <dsp:cNvSpPr/>
      </dsp:nvSpPr>
      <dsp:spPr>
        <a:xfrm>
          <a:off x="0" y="1201022"/>
          <a:ext cx="1801499" cy="155850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Derivatives</a:t>
          </a:r>
        </a:p>
      </dsp:txBody>
      <dsp:txXfrm>
        <a:off x="298547" y="1459300"/>
        <a:ext cx="1204405" cy="1041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E9656-330A-43F5-BC29-73AF606AA509}">
      <dsp:nvSpPr>
        <dsp:cNvPr id="0" name=""/>
        <dsp:cNvSpPr/>
      </dsp:nvSpPr>
      <dsp:spPr>
        <a:xfrm rot="16200000">
          <a:off x="-582587" y="584049"/>
          <a:ext cx="2602543" cy="1434443"/>
        </a:xfrm>
        <a:prstGeom prst="flowChartManualOperation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Sustainable Growth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ROI, EVA</a:t>
          </a:r>
        </a:p>
      </dsp:txBody>
      <dsp:txXfrm rot="5400000">
        <a:off x="1463" y="520508"/>
        <a:ext cx="1434443" cy="1561525"/>
      </dsp:txXfrm>
    </dsp:sp>
    <dsp:sp modelId="{85BE479E-5F4A-4A23-B90C-C953E78B3CE8}">
      <dsp:nvSpPr>
        <dsp:cNvPr id="0" name=""/>
        <dsp:cNvSpPr/>
      </dsp:nvSpPr>
      <dsp:spPr>
        <a:xfrm rot="16200000">
          <a:off x="959439" y="584049"/>
          <a:ext cx="2602543" cy="1434443"/>
        </a:xfrm>
        <a:prstGeom prst="flowChartManualOperation">
          <a:avLst/>
        </a:prstGeom>
        <a:gradFill rotWithShape="0">
          <a:gsLst>
            <a:gs pos="0">
              <a:schemeClr val="accent1">
                <a:shade val="50000"/>
                <a:hueOff val="201247"/>
                <a:satOff val="-4901"/>
                <a:lumOff val="2144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201247"/>
                <a:satOff val="-4901"/>
                <a:lumOff val="2144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201247"/>
                <a:satOff val="-4901"/>
                <a:lumOff val="2144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Calibri" panose="020F0502020204030204"/>
              <a:ea typeface="+mn-ea"/>
              <a:cs typeface="+mn-cs"/>
            </a:rPr>
            <a:t>Long-term Planning</a:t>
          </a:r>
          <a:endParaRPr lang="en-US" sz="1800" b="0" kern="1200" dirty="0">
            <a:latin typeface="Calibri" panose="020F0502020204030204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Short term financing strategies</a:t>
          </a:r>
        </a:p>
      </dsp:txBody>
      <dsp:txXfrm rot="5400000">
        <a:off x="1543489" y="520508"/>
        <a:ext cx="1434443" cy="1561525"/>
      </dsp:txXfrm>
    </dsp:sp>
    <dsp:sp modelId="{E9ABEC6B-36CB-4F19-8F79-92642F3E26B7}">
      <dsp:nvSpPr>
        <dsp:cNvPr id="0" name=""/>
        <dsp:cNvSpPr/>
      </dsp:nvSpPr>
      <dsp:spPr>
        <a:xfrm rot="16200000">
          <a:off x="2501466" y="584049"/>
          <a:ext cx="2602543" cy="1434443"/>
        </a:xfrm>
        <a:prstGeom prst="flowChartManualOperation">
          <a:avLst/>
        </a:prstGeom>
        <a:gradFill rotWithShape="0">
          <a:gsLst>
            <a:gs pos="0">
              <a:schemeClr val="accent1">
                <a:shade val="50000"/>
                <a:hueOff val="402493"/>
                <a:satOff val="-9802"/>
                <a:lumOff val="428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402493"/>
                <a:satOff val="-9802"/>
                <a:lumOff val="428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402493"/>
                <a:satOff val="-9802"/>
                <a:lumOff val="428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Capital Structure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Debt vs equity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Optimal structure</a:t>
          </a:r>
        </a:p>
      </dsp:txBody>
      <dsp:txXfrm rot="5400000">
        <a:off x="3085516" y="520508"/>
        <a:ext cx="1434443" cy="1561525"/>
      </dsp:txXfrm>
    </dsp:sp>
    <dsp:sp modelId="{3A175CFD-D47E-4FED-90F4-557AAEDFA24C}">
      <dsp:nvSpPr>
        <dsp:cNvPr id="0" name=""/>
        <dsp:cNvSpPr/>
      </dsp:nvSpPr>
      <dsp:spPr>
        <a:xfrm rot="16200000">
          <a:off x="4043493" y="584049"/>
          <a:ext cx="2602543" cy="1434443"/>
        </a:xfrm>
        <a:prstGeom prst="flowChartManualOperation">
          <a:avLst/>
        </a:prstGeom>
        <a:gradFill rotWithShape="0">
          <a:gsLst>
            <a:gs pos="0">
              <a:schemeClr val="accent1">
                <a:shade val="50000"/>
                <a:hueOff val="201247"/>
                <a:satOff val="-4901"/>
                <a:lumOff val="2144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50000"/>
                <a:hueOff val="201247"/>
                <a:satOff val="-4901"/>
                <a:lumOff val="2144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50000"/>
                <a:hueOff val="201247"/>
                <a:satOff val="-4901"/>
                <a:lumOff val="2144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Mergers and Acquisitions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Operational Synergy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Marketing Synergy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Financial Synergy</a:t>
          </a:r>
        </a:p>
      </dsp:txBody>
      <dsp:txXfrm rot="5400000">
        <a:off x="4627543" y="520508"/>
        <a:ext cx="1434443" cy="1561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5E93-193B-48CC-9C4C-287A51301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79D78-7957-4096-B534-A442835AC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A272F-EE25-461A-8B19-4554A1A4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CB6F-0762-4F9A-A21E-5A83054B879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F4E1-B91E-45AE-9629-C36B85AC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43390-C454-450F-9741-D4E0E8C5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87-8C50-44FB-AAF2-C6ED81F6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6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E7B2-1286-42A2-97CB-639A0CF0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125E-F156-472B-AA76-3CED7B56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36FC-CA81-4F0A-9A61-9EE6D328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CB6F-0762-4F9A-A21E-5A83054B879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C475E-C299-4B62-9D7C-086AA80E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4225B-0619-43CF-9A90-28E5EFFA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87-8C50-44FB-AAF2-C6ED81F6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5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82B40-7555-4AD1-A64E-3A5C40EE5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C2FDD-8361-4B5A-8F9E-ED8B56D63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95A8-A66B-46D6-B22B-0E6C89F5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CB6F-0762-4F9A-A21E-5A83054B879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8785-BFFA-421F-AC39-0FDC021F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1EF8C-FF89-4287-97E8-572C3389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87-8C50-44FB-AAF2-C6ED81F6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7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09FB-222C-4A66-82AA-40AC6C68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E0C8-12B4-4CF7-AA71-EFBFB00E0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9B5E-6142-4811-B2CA-3B371B94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CB6F-0762-4F9A-A21E-5A83054B879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42EC-378C-419C-BD09-6C9D7888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6E80-FA80-4099-95D5-09D8F573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87-8C50-44FB-AAF2-C6ED81F6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272B-D1EC-4728-BBFF-C1DF90C2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D6EAF-E3A2-4BFC-804D-F48666A2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D34D-9EA1-410F-B444-AFEEDC63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CB6F-0762-4F9A-A21E-5A83054B879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D3FA-3A4D-4B3E-B77B-334B19CA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2BB5E-DE1A-4BD8-B859-EED2A7D6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87-8C50-44FB-AAF2-C6ED81F6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8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FCCC-A8F5-4A14-80BA-179D5003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58F5-B94D-4621-975F-4DF387DA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23F2D-3A8D-4736-B6DD-18DD1AE98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6142C-CE5E-40FF-971F-7972A459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CB6F-0762-4F9A-A21E-5A83054B879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19EA2-7398-425F-B0EB-FD8858A0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7C104-77E6-4A9E-A354-78CED29C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87-8C50-44FB-AAF2-C6ED81F6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62A7-288C-4A7B-97D8-7577528C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C67BE-2F04-4668-8989-5A195038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A1DBA-FC4C-4952-8DBB-B117840E6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7862F-F5F2-46E4-BDA1-D0F447AD6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97998-7DA0-4019-8646-3A2333B9B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98F79-069C-4D50-8F99-70DB92CF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CB6F-0762-4F9A-A21E-5A83054B879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39647-7587-4F49-A1FD-C11D2709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5E66D-CD52-404E-8401-72F62D92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87-8C50-44FB-AAF2-C6ED81F6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6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B5AB-37EA-4370-AF20-C86E3A65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09AB1-005E-477D-86CA-B65D5D79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CB6F-0762-4F9A-A21E-5A83054B879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966CC-83A3-4FEF-9CC5-FDBFE4D7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BBD86-DB31-4B4B-9100-2124FF7C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87-8C50-44FB-AAF2-C6ED81F6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6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DB9F3-4AC7-470C-AB38-09B20A6E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CB6F-0762-4F9A-A21E-5A83054B879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74905-E18A-4230-BB1A-028D5B54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849A3-1802-40CC-9C42-4CFCCEF1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87-8C50-44FB-AAF2-C6ED81F6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1A69-2575-48E8-A906-E7FD96D4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18A4-8315-4F0F-A32E-774A8357B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DE772-3EE9-4230-B5B5-A7F031E3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ECE51-ED49-4619-8316-F3CCA4A7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CB6F-0762-4F9A-A21E-5A83054B879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8B22C-2BA1-4681-80DC-FE1F9E58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24F0C-C910-4669-A084-702B36DD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87-8C50-44FB-AAF2-C6ED81F6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FD3F-D291-4D87-B00E-A4B52D1F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532DA-B8BA-49A0-8529-47525EA00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2F48D-F797-4448-BDB5-F5E4D8744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DBDE7-3016-4197-853A-EC755565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CB6F-0762-4F9A-A21E-5A83054B879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EF93-2F1F-49EC-8137-807A782F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F2EBC-7D5F-4B38-BDD7-101D21AB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387-8C50-44FB-AAF2-C6ED81F6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C076A-5D1E-4643-A187-C47AEF3C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9665-6572-42F5-B3FD-C4D9F0430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65D3-DF8A-47E9-AC54-5F7918E31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CB6F-0762-4F9A-A21E-5A83054B879F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947E-FC71-435F-9A07-1B0C1A1C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F751-FFBF-4FEB-9AD0-CAD4CE021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A3387-8C50-44FB-AAF2-C6ED81F61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8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EF375B-A633-40B8-A867-225B00B70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78313"/>
              </p:ext>
            </p:extLst>
          </p:nvPr>
        </p:nvGraphicFramePr>
        <p:xfrm>
          <a:off x="325515" y="402289"/>
          <a:ext cx="6375153" cy="315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D69B0C6-0DAF-4173-8A97-A8E243627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567095"/>
              </p:ext>
            </p:extLst>
          </p:nvPr>
        </p:nvGraphicFramePr>
        <p:xfrm>
          <a:off x="6844684" y="763479"/>
          <a:ext cx="5113537" cy="5850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BD90F2F-450A-4CD5-A19E-E86E9F506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368328"/>
              </p:ext>
            </p:extLst>
          </p:nvPr>
        </p:nvGraphicFramePr>
        <p:xfrm>
          <a:off x="417250" y="4118980"/>
          <a:ext cx="6063449" cy="260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4D1AC9-99E7-4D35-B1B6-B6249D81D41E}"/>
              </a:ext>
            </a:extLst>
          </p:cNvPr>
          <p:cNvSpPr txBox="1"/>
          <p:nvPr/>
        </p:nvSpPr>
        <p:spPr>
          <a:xfrm>
            <a:off x="1325734" y="3561906"/>
            <a:ext cx="402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Planning for growth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FD38E-C045-413D-AAA6-FA11B2B01A73}"/>
              </a:ext>
            </a:extLst>
          </p:cNvPr>
          <p:cNvSpPr txBox="1"/>
          <p:nvPr/>
        </p:nvSpPr>
        <p:spPr>
          <a:xfrm>
            <a:off x="1502299" y="57040"/>
            <a:ext cx="402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Capital Budgeting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C2AF5-E305-4067-A547-C76E66DBEEF0}"/>
              </a:ext>
            </a:extLst>
          </p:cNvPr>
          <p:cNvSpPr txBox="1"/>
          <p:nvPr/>
        </p:nvSpPr>
        <p:spPr>
          <a:xfrm>
            <a:off x="7605203" y="35510"/>
            <a:ext cx="402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Options Trading</a:t>
            </a:r>
          </a:p>
        </p:txBody>
      </p:sp>
    </p:spTree>
    <p:extLst>
      <p:ext uri="{BB962C8B-B14F-4D97-AF65-F5344CB8AC3E}">
        <p14:creationId xmlns:p14="http://schemas.microsoft.com/office/powerpoint/2010/main" val="265741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Alpa Desai</dc:creator>
  <cp:lastModifiedBy>Alpa Desai</cp:lastModifiedBy>
  <cp:revision>4</cp:revision>
  <dcterms:created xsi:type="dcterms:W3CDTF">2020-07-06T00:28:43Z</dcterms:created>
  <dcterms:modified xsi:type="dcterms:W3CDTF">2020-07-06T01:01:42Z</dcterms:modified>
</cp:coreProperties>
</file>