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4" r:id="rId1"/>
  </p:sldMasterIdLst>
  <p:sldIdLst>
    <p:sldId id="259" r:id="rId2"/>
    <p:sldId id="260" r:id="rId3"/>
    <p:sldId id="262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71" d="100"/>
          <a:sy n="71" d="100"/>
        </p:scale>
        <p:origin x="67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FD8CA6-B9EF-4DE6-8561-4932C31AAF8D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E3C0B0D-D5EC-41A5-B365-654A3251ED37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4148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8CA6-B9EF-4DE6-8561-4932C31AAF8D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0B0D-D5EC-41A5-B365-654A3251E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3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8CA6-B9EF-4DE6-8561-4932C31AAF8D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0B0D-D5EC-41A5-B365-654A3251E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70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8CA6-B9EF-4DE6-8561-4932C31AAF8D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0B0D-D5EC-41A5-B365-654A3251ED3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3113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8CA6-B9EF-4DE6-8561-4932C31AAF8D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0B0D-D5EC-41A5-B365-654A3251E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20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8CA6-B9EF-4DE6-8561-4932C31AAF8D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0B0D-D5EC-41A5-B365-654A3251E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8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8CA6-B9EF-4DE6-8561-4932C31AAF8D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0B0D-D5EC-41A5-B365-654A3251E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97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8CA6-B9EF-4DE6-8561-4932C31AAF8D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0B0D-D5EC-41A5-B365-654A3251E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67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8CA6-B9EF-4DE6-8561-4932C31AAF8D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0B0D-D5EC-41A5-B365-654A3251E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610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8CA6-B9EF-4DE6-8561-4932C31AAF8D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0B0D-D5EC-41A5-B365-654A3251E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8CA6-B9EF-4DE6-8561-4932C31AAF8D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0B0D-D5EC-41A5-B365-654A3251E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2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8CA6-B9EF-4DE6-8561-4932C31AAF8D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0B0D-D5EC-41A5-B365-654A3251E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2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8CA6-B9EF-4DE6-8561-4932C31AAF8D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0B0D-D5EC-41A5-B365-654A3251E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95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8CA6-B9EF-4DE6-8561-4932C31AAF8D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0B0D-D5EC-41A5-B365-654A3251E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0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8CA6-B9EF-4DE6-8561-4932C31AAF8D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0B0D-D5EC-41A5-B365-654A3251E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6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8CA6-B9EF-4DE6-8561-4932C31AAF8D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0B0D-D5EC-41A5-B365-654A3251E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52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8CA6-B9EF-4DE6-8561-4932C31AAF8D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0B0D-D5EC-41A5-B365-654A3251E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40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8CA6-B9EF-4DE6-8561-4932C31AAF8D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0B0D-D5EC-41A5-B365-654A3251E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4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FD8CA6-B9EF-4DE6-8561-4932C31AAF8D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E3C0B0D-D5EC-41A5-B365-654A3251E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9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  <p:sldLayoutId id="2147484086" r:id="rId12"/>
    <p:sldLayoutId id="2147484087" r:id="rId13"/>
    <p:sldLayoutId id="2147484088" r:id="rId14"/>
    <p:sldLayoutId id="2147484089" r:id="rId15"/>
    <p:sldLayoutId id="2147484090" r:id="rId16"/>
    <p:sldLayoutId id="2147484091" r:id="rId17"/>
    <p:sldLayoutId id="2147484092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C3F6FC-BC84-BC79-AD24-02B088A72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38" y="-26898"/>
            <a:ext cx="5238296" cy="63335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962810-DCF9-4186-85DC-5B2083EA474E}"/>
              </a:ext>
            </a:extLst>
          </p:cNvPr>
          <p:cNvSpPr txBox="1"/>
          <p:nvPr/>
        </p:nvSpPr>
        <p:spPr>
          <a:xfrm>
            <a:off x="443753" y="6333564"/>
            <a:ext cx="438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108500" algn="ctr"/>
            <a:r>
              <a:rPr lang="en-US" sz="1800" b="0" i="1" u="none" strike="noStrike" baseline="0" dirty="0">
                <a:latin typeface="Tahoma" panose="020B0604030504040204" pitchFamily="34" charset="0"/>
              </a:rPr>
              <a:t> </a:t>
            </a:r>
            <a:r>
              <a:rPr lang="en-US" sz="1100" b="1" i="1" u="none" strike="noStrike" baseline="0" dirty="0" err="1">
                <a:solidFill>
                  <a:srgbClr val="393636"/>
                </a:solidFill>
                <a:latin typeface="Tahoma" panose="020B0604030504040204" pitchFamily="34" charset="0"/>
              </a:rPr>
              <a:t>GMAT™Geographic</a:t>
            </a:r>
            <a:r>
              <a:rPr lang="en-US" sz="1100" b="1" i="1" u="none" strike="noStrike" baseline="0" dirty="0">
                <a:solidFill>
                  <a:srgbClr val="393636"/>
                </a:solidFill>
                <a:latin typeface="Tahoma" panose="020B0604030504040204" pitchFamily="34" charset="0"/>
              </a:rPr>
              <a:t> Trend Report: Testing Year 2020</a:t>
            </a:r>
            <a:endParaRPr lang="en-US" sz="11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4F9CBE-71CE-0B8B-11E8-C5BE12DC9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633" y="-1"/>
            <a:ext cx="5340163" cy="6333563"/>
          </a:xfrm>
          <a:prstGeom prst="rect">
            <a:avLst/>
          </a:prstGeom>
        </p:spPr>
      </p:pic>
      <p:sp>
        <p:nvSpPr>
          <p:cNvPr id="11" name="Rectangle: Beveled 10">
            <a:extLst>
              <a:ext uri="{FF2B5EF4-FFF2-40B4-BE49-F238E27FC236}">
                <a16:creationId xmlns:a16="http://schemas.microsoft.com/office/drawing/2014/main" id="{BCD323C6-4BD6-3A13-3587-2F5BB5AFDA7A}"/>
              </a:ext>
            </a:extLst>
          </p:cNvPr>
          <p:cNvSpPr/>
          <p:nvPr/>
        </p:nvSpPr>
        <p:spPr>
          <a:xfrm>
            <a:off x="259584" y="-1"/>
            <a:ext cx="184169" cy="6333562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Beveled 11">
            <a:extLst>
              <a:ext uri="{FF2B5EF4-FFF2-40B4-BE49-F238E27FC236}">
                <a16:creationId xmlns:a16="http://schemas.microsoft.com/office/drawing/2014/main" id="{94426DB2-F15E-81F0-1F54-1794414CCF25}"/>
              </a:ext>
            </a:extLst>
          </p:cNvPr>
          <p:cNvSpPr/>
          <p:nvPr/>
        </p:nvSpPr>
        <p:spPr>
          <a:xfrm>
            <a:off x="5685349" y="0"/>
            <a:ext cx="215153" cy="633356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Beveled 12">
            <a:extLst>
              <a:ext uri="{FF2B5EF4-FFF2-40B4-BE49-F238E27FC236}">
                <a16:creationId xmlns:a16="http://schemas.microsoft.com/office/drawing/2014/main" id="{EFF78EA7-D8BF-0879-DA12-0262BFF92ABF}"/>
              </a:ext>
            </a:extLst>
          </p:cNvPr>
          <p:cNvSpPr/>
          <p:nvPr/>
        </p:nvSpPr>
        <p:spPr>
          <a:xfrm>
            <a:off x="11602796" y="0"/>
            <a:ext cx="215153" cy="633356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Beveled 13">
            <a:extLst>
              <a:ext uri="{FF2B5EF4-FFF2-40B4-BE49-F238E27FC236}">
                <a16:creationId xmlns:a16="http://schemas.microsoft.com/office/drawing/2014/main" id="{FF4892E8-17D2-479E-E4F6-50C2258E6984}"/>
              </a:ext>
            </a:extLst>
          </p:cNvPr>
          <p:cNvSpPr/>
          <p:nvPr/>
        </p:nvSpPr>
        <p:spPr>
          <a:xfrm>
            <a:off x="6028765" y="-1"/>
            <a:ext cx="215153" cy="633356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Beveled 14">
            <a:extLst>
              <a:ext uri="{FF2B5EF4-FFF2-40B4-BE49-F238E27FC236}">
                <a16:creationId xmlns:a16="http://schemas.microsoft.com/office/drawing/2014/main" id="{0977029A-91AC-3666-89E4-C91E5E2ABC9F}"/>
              </a:ext>
            </a:extLst>
          </p:cNvPr>
          <p:cNvSpPr/>
          <p:nvPr/>
        </p:nvSpPr>
        <p:spPr>
          <a:xfrm rot="16200000">
            <a:off x="2970821" y="3622322"/>
            <a:ext cx="184162" cy="5238296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Beveled 15">
            <a:extLst>
              <a:ext uri="{FF2B5EF4-FFF2-40B4-BE49-F238E27FC236}">
                <a16:creationId xmlns:a16="http://schemas.microsoft.com/office/drawing/2014/main" id="{E411B37C-73A9-9E04-838F-014BD928A509}"/>
              </a:ext>
            </a:extLst>
          </p:cNvPr>
          <p:cNvSpPr/>
          <p:nvPr/>
        </p:nvSpPr>
        <p:spPr>
          <a:xfrm rot="16200000">
            <a:off x="8867527" y="3577573"/>
            <a:ext cx="130375" cy="5381582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Beveled 16">
            <a:extLst>
              <a:ext uri="{FF2B5EF4-FFF2-40B4-BE49-F238E27FC236}">
                <a16:creationId xmlns:a16="http://schemas.microsoft.com/office/drawing/2014/main" id="{072E8EBD-4EDA-D32B-CDFA-4266B1BC3DA9}"/>
              </a:ext>
            </a:extLst>
          </p:cNvPr>
          <p:cNvSpPr/>
          <p:nvPr/>
        </p:nvSpPr>
        <p:spPr>
          <a:xfrm rot="16200000">
            <a:off x="2995268" y="-2532805"/>
            <a:ext cx="157273" cy="522288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Beveled 17">
            <a:extLst>
              <a:ext uri="{FF2B5EF4-FFF2-40B4-BE49-F238E27FC236}">
                <a16:creationId xmlns:a16="http://schemas.microsoft.com/office/drawing/2014/main" id="{94EA3B2E-8A40-4682-4B17-F984AC4518CD}"/>
              </a:ext>
            </a:extLst>
          </p:cNvPr>
          <p:cNvSpPr/>
          <p:nvPr/>
        </p:nvSpPr>
        <p:spPr>
          <a:xfrm rot="16200000">
            <a:off x="8867527" y="-2625619"/>
            <a:ext cx="130375" cy="538158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44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962810-DCF9-4186-85DC-5B2083EA474E}"/>
              </a:ext>
            </a:extLst>
          </p:cNvPr>
          <p:cNvSpPr txBox="1"/>
          <p:nvPr/>
        </p:nvSpPr>
        <p:spPr>
          <a:xfrm>
            <a:off x="443753" y="6333564"/>
            <a:ext cx="438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108500" algn="ctr"/>
            <a:r>
              <a:rPr lang="en-US" sz="1800" b="0" i="1" u="none" strike="noStrike" baseline="0" dirty="0">
                <a:latin typeface="Tahoma" panose="020B0604030504040204" pitchFamily="34" charset="0"/>
              </a:rPr>
              <a:t> </a:t>
            </a:r>
            <a:r>
              <a:rPr lang="en-US" sz="1100" b="1" i="1" u="none" strike="noStrike" baseline="0" dirty="0" err="1">
                <a:solidFill>
                  <a:srgbClr val="393636"/>
                </a:solidFill>
                <a:latin typeface="Tahoma" panose="020B0604030504040204" pitchFamily="34" charset="0"/>
              </a:rPr>
              <a:t>GMAT™Geographic</a:t>
            </a:r>
            <a:r>
              <a:rPr lang="en-US" sz="1100" b="1" i="1" u="none" strike="noStrike" baseline="0" dirty="0">
                <a:solidFill>
                  <a:srgbClr val="393636"/>
                </a:solidFill>
                <a:latin typeface="Tahoma" panose="020B0604030504040204" pitchFamily="34" charset="0"/>
              </a:rPr>
              <a:t> Trend Report: Testing Year 2020</a:t>
            </a:r>
            <a:endParaRPr lang="en-US" sz="1100" i="1" dirty="0"/>
          </a:p>
        </p:txBody>
      </p:sp>
      <p:sp>
        <p:nvSpPr>
          <p:cNvPr id="11" name="Rectangle: Beveled 10">
            <a:extLst>
              <a:ext uri="{FF2B5EF4-FFF2-40B4-BE49-F238E27FC236}">
                <a16:creationId xmlns:a16="http://schemas.microsoft.com/office/drawing/2014/main" id="{BCD323C6-4BD6-3A13-3587-2F5BB5AFDA7A}"/>
              </a:ext>
            </a:extLst>
          </p:cNvPr>
          <p:cNvSpPr/>
          <p:nvPr/>
        </p:nvSpPr>
        <p:spPr>
          <a:xfrm>
            <a:off x="217733" y="13949"/>
            <a:ext cx="156315" cy="6434489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Beveled 11">
            <a:extLst>
              <a:ext uri="{FF2B5EF4-FFF2-40B4-BE49-F238E27FC236}">
                <a16:creationId xmlns:a16="http://schemas.microsoft.com/office/drawing/2014/main" id="{94426DB2-F15E-81F0-1F54-1794414CCF25}"/>
              </a:ext>
            </a:extLst>
          </p:cNvPr>
          <p:cNvSpPr/>
          <p:nvPr/>
        </p:nvSpPr>
        <p:spPr>
          <a:xfrm>
            <a:off x="5685350" y="1"/>
            <a:ext cx="171736" cy="6448438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Beveled 12">
            <a:extLst>
              <a:ext uri="{FF2B5EF4-FFF2-40B4-BE49-F238E27FC236}">
                <a16:creationId xmlns:a16="http://schemas.microsoft.com/office/drawing/2014/main" id="{EFF78EA7-D8BF-0879-DA12-0262BFF92ABF}"/>
              </a:ext>
            </a:extLst>
          </p:cNvPr>
          <p:cNvSpPr/>
          <p:nvPr/>
        </p:nvSpPr>
        <p:spPr>
          <a:xfrm>
            <a:off x="11602796" y="0"/>
            <a:ext cx="215153" cy="6504278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Beveled 13">
            <a:extLst>
              <a:ext uri="{FF2B5EF4-FFF2-40B4-BE49-F238E27FC236}">
                <a16:creationId xmlns:a16="http://schemas.microsoft.com/office/drawing/2014/main" id="{FF4892E8-17D2-479E-E4F6-50C2258E6984}"/>
              </a:ext>
            </a:extLst>
          </p:cNvPr>
          <p:cNvSpPr/>
          <p:nvPr/>
        </p:nvSpPr>
        <p:spPr>
          <a:xfrm>
            <a:off x="6028766" y="-1"/>
            <a:ext cx="192448" cy="6504279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Beveled 14">
            <a:extLst>
              <a:ext uri="{FF2B5EF4-FFF2-40B4-BE49-F238E27FC236}">
                <a16:creationId xmlns:a16="http://schemas.microsoft.com/office/drawing/2014/main" id="{0977029A-91AC-3666-89E4-C91E5E2ABC9F}"/>
              </a:ext>
            </a:extLst>
          </p:cNvPr>
          <p:cNvSpPr/>
          <p:nvPr/>
        </p:nvSpPr>
        <p:spPr>
          <a:xfrm rot="16200000">
            <a:off x="2932336" y="3698723"/>
            <a:ext cx="170720" cy="5328709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Beveled 15">
            <a:extLst>
              <a:ext uri="{FF2B5EF4-FFF2-40B4-BE49-F238E27FC236}">
                <a16:creationId xmlns:a16="http://schemas.microsoft.com/office/drawing/2014/main" id="{E411B37C-73A9-9E04-838F-014BD928A509}"/>
              </a:ext>
            </a:extLst>
          </p:cNvPr>
          <p:cNvSpPr/>
          <p:nvPr/>
        </p:nvSpPr>
        <p:spPr>
          <a:xfrm rot="16200000">
            <a:off x="8876245" y="3718891"/>
            <a:ext cx="130357" cy="544041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Beveled 16">
            <a:extLst>
              <a:ext uri="{FF2B5EF4-FFF2-40B4-BE49-F238E27FC236}">
                <a16:creationId xmlns:a16="http://schemas.microsoft.com/office/drawing/2014/main" id="{072E8EBD-4EDA-D32B-CDFA-4266B1BC3DA9}"/>
              </a:ext>
            </a:extLst>
          </p:cNvPr>
          <p:cNvSpPr/>
          <p:nvPr/>
        </p:nvSpPr>
        <p:spPr>
          <a:xfrm rot="16200000">
            <a:off x="2944339" y="-2570289"/>
            <a:ext cx="170720" cy="531129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Beveled 17">
            <a:extLst>
              <a:ext uri="{FF2B5EF4-FFF2-40B4-BE49-F238E27FC236}">
                <a16:creationId xmlns:a16="http://schemas.microsoft.com/office/drawing/2014/main" id="{94EA3B2E-8A40-4682-4B17-F984AC4518CD}"/>
              </a:ext>
            </a:extLst>
          </p:cNvPr>
          <p:cNvSpPr/>
          <p:nvPr/>
        </p:nvSpPr>
        <p:spPr>
          <a:xfrm rot="16200000">
            <a:off x="8867527" y="-2625619"/>
            <a:ext cx="130375" cy="538158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E1F7C9-432E-7357-1995-7E8C82757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63" y="170721"/>
            <a:ext cx="5202175" cy="29234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6CA199-4DA3-A48B-B43D-875D3AC72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52" y="3209762"/>
            <a:ext cx="5328710" cy="3052488"/>
          </a:xfrm>
          <a:prstGeom prst="rect">
            <a:avLst/>
          </a:prstGeom>
        </p:spPr>
      </p:pic>
      <p:sp>
        <p:nvSpPr>
          <p:cNvPr id="19" name="Rectangle: Beveled 18">
            <a:extLst>
              <a:ext uri="{FF2B5EF4-FFF2-40B4-BE49-F238E27FC236}">
                <a16:creationId xmlns:a16="http://schemas.microsoft.com/office/drawing/2014/main" id="{FA614828-13F9-AA43-E046-33B1655E07FD}"/>
              </a:ext>
            </a:extLst>
          </p:cNvPr>
          <p:cNvSpPr/>
          <p:nvPr/>
        </p:nvSpPr>
        <p:spPr>
          <a:xfrm rot="16200000">
            <a:off x="2994623" y="480910"/>
            <a:ext cx="157270" cy="530043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AC1CF4-F956-8439-4FD1-C42C4BEB7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214" y="170719"/>
            <a:ext cx="5372874" cy="360790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A20DA73-93B0-2BA5-896D-B4D1E12B4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0630" y="3705225"/>
            <a:ext cx="5343458" cy="266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86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962810-DCF9-4186-85DC-5B2083EA474E}"/>
              </a:ext>
            </a:extLst>
          </p:cNvPr>
          <p:cNvSpPr txBox="1"/>
          <p:nvPr/>
        </p:nvSpPr>
        <p:spPr>
          <a:xfrm>
            <a:off x="862323" y="6342952"/>
            <a:ext cx="438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108500" algn="ctr"/>
            <a:r>
              <a:rPr lang="en-US" sz="1800" b="0" i="1" u="none" strike="noStrike" baseline="0" dirty="0">
                <a:latin typeface="Tahoma" panose="020B0604030504040204" pitchFamily="34" charset="0"/>
              </a:rPr>
              <a:t> </a:t>
            </a:r>
            <a:r>
              <a:rPr lang="en-US" sz="1100" b="1" i="1" u="none" strike="noStrike" baseline="0" dirty="0" err="1">
                <a:solidFill>
                  <a:srgbClr val="393636"/>
                </a:solidFill>
                <a:latin typeface="Tahoma" panose="020B0604030504040204" pitchFamily="34" charset="0"/>
              </a:rPr>
              <a:t>GMAT™Geographic</a:t>
            </a:r>
            <a:r>
              <a:rPr lang="en-US" sz="1100" b="1" i="1" u="none" strike="noStrike" baseline="0" dirty="0">
                <a:solidFill>
                  <a:srgbClr val="393636"/>
                </a:solidFill>
                <a:latin typeface="Tahoma" panose="020B0604030504040204" pitchFamily="34" charset="0"/>
              </a:rPr>
              <a:t> Trend Report: Testing Year 2012</a:t>
            </a:r>
            <a:endParaRPr lang="en-US" sz="1100" i="1" dirty="0"/>
          </a:p>
        </p:txBody>
      </p:sp>
      <p:sp>
        <p:nvSpPr>
          <p:cNvPr id="11" name="Rectangle: Beveled 10">
            <a:extLst>
              <a:ext uri="{FF2B5EF4-FFF2-40B4-BE49-F238E27FC236}">
                <a16:creationId xmlns:a16="http://schemas.microsoft.com/office/drawing/2014/main" id="{BCD323C6-4BD6-3A13-3587-2F5BB5AFDA7A}"/>
              </a:ext>
            </a:extLst>
          </p:cNvPr>
          <p:cNvSpPr/>
          <p:nvPr/>
        </p:nvSpPr>
        <p:spPr>
          <a:xfrm>
            <a:off x="227501" y="-2"/>
            <a:ext cx="149660" cy="639887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Beveled 11">
            <a:extLst>
              <a:ext uri="{FF2B5EF4-FFF2-40B4-BE49-F238E27FC236}">
                <a16:creationId xmlns:a16="http://schemas.microsoft.com/office/drawing/2014/main" id="{94426DB2-F15E-81F0-1F54-1794414CCF25}"/>
              </a:ext>
            </a:extLst>
          </p:cNvPr>
          <p:cNvSpPr/>
          <p:nvPr/>
        </p:nvSpPr>
        <p:spPr>
          <a:xfrm>
            <a:off x="5685350" y="0"/>
            <a:ext cx="146547" cy="6398869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Beveled 12">
            <a:extLst>
              <a:ext uri="{FF2B5EF4-FFF2-40B4-BE49-F238E27FC236}">
                <a16:creationId xmlns:a16="http://schemas.microsoft.com/office/drawing/2014/main" id="{EFF78EA7-D8BF-0879-DA12-0262BFF92ABF}"/>
              </a:ext>
            </a:extLst>
          </p:cNvPr>
          <p:cNvSpPr/>
          <p:nvPr/>
        </p:nvSpPr>
        <p:spPr>
          <a:xfrm>
            <a:off x="11602797" y="-1"/>
            <a:ext cx="146547" cy="6418967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Beveled 13">
            <a:extLst>
              <a:ext uri="{FF2B5EF4-FFF2-40B4-BE49-F238E27FC236}">
                <a16:creationId xmlns:a16="http://schemas.microsoft.com/office/drawing/2014/main" id="{FF4892E8-17D2-479E-E4F6-50C2258E6984}"/>
              </a:ext>
            </a:extLst>
          </p:cNvPr>
          <p:cNvSpPr/>
          <p:nvPr/>
        </p:nvSpPr>
        <p:spPr>
          <a:xfrm>
            <a:off x="6028766" y="-1"/>
            <a:ext cx="146547" cy="6418967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Beveled 14">
            <a:extLst>
              <a:ext uri="{FF2B5EF4-FFF2-40B4-BE49-F238E27FC236}">
                <a16:creationId xmlns:a16="http://schemas.microsoft.com/office/drawing/2014/main" id="{0977029A-91AC-3666-89E4-C91E5E2ABC9F}"/>
              </a:ext>
            </a:extLst>
          </p:cNvPr>
          <p:cNvSpPr/>
          <p:nvPr/>
        </p:nvSpPr>
        <p:spPr>
          <a:xfrm rot="16200000">
            <a:off x="2944339" y="3660973"/>
            <a:ext cx="170720" cy="5305072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Beveled 15">
            <a:extLst>
              <a:ext uri="{FF2B5EF4-FFF2-40B4-BE49-F238E27FC236}">
                <a16:creationId xmlns:a16="http://schemas.microsoft.com/office/drawing/2014/main" id="{E411B37C-73A9-9E04-838F-014BD928A509}"/>
              </a:ext>
            </a:extLst>
          </p:cNvPr>
          <p:cNvSpPr/>
          <p:nvPr/>
        </p:nvSpPr>
        <p:spPr>
          <a:xfrm rot="16200000">
            <a:off x="8827355" y="3639798"/>
            <a:ext cx="152030" cy="545611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Beveled 16">
            <a:extLst>
              <a:ext uri="{FF2B5EF4-FFF2-40B4-BE49-F238E27FC236}">
                <a16:creationId xmlns:a16="http://schemas.microsoft.com/office/drawing/2014/main" id="{072E8EBD-4EDA-D32B-CDFA-4266B1BC3DA9}"/>
              </a:ext>
            </a:extLst>
          </p:cNvPr>
          <p:cNvSpPr/>
          <p:nvPr/>
        </p:nvSpPr>
        <p:spPr>
          <a:xfrm rot="16200000">
            <a:off x="2944339" y="-2570289"/>
            <a:ext cx="170720" cy="531129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Beveled 17">
            <a:extLst>
              <a:ext uri="{FF2B5EF4-FFF2-40B4-BE49-F238E27FC236}">
                <a16:creationId xmlns:a16="http://schemas.microsoft.com/office/drawing/2014/main" id="{94EA3B2E-8A40-4682-4B17-F984AC4518CD}"/>
              </a:ext>
            </a:extLst>
          </p:cNvPr>
          <p:cNvSpPr/>
          <p:nvPr/>
        </p:nvSpPr>
        <p:spPr>
          <a:xfrm rot="16200000">
            <a:off x="8820596" y="-2672551"/>
            <a:ext cx="130376" cy="5475447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9551A2-143E-EE2B-CDD3-A0A61391E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65" y="170702"/>
            <a:ext cx="5248458" cy="31128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03A89F-3D6B-3626-14B6-764A8539E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50" y="3429000"/>
            <a:ext cx="5305073" cy="2818707"/>
          </a:xfrm>
          <a:prstGeom prst="rect">
            <a:avLst/>
          </a:prstGeom>
        </p:spPr>
      </p:pic>
      <p:sp>
        <p:nvSpPr>
          <p:cNvPr id="21" name="Rectangle: Beveled 20">
            <a:extLst>
              <a:ext uri="{FF2B5EF4-FFF2-40B4-BE49-F238E27FC236}">
                <a16:creationId xmlns:a16="http://schemas.microsoft.com/office/drawing/2014/main" id="{25B06EED-1004-C6C4-B011-D14534AE7FA2}"/>
              </a:ext>
            </a:extLst>
          </p:cNvPr>
          <p:cNvSpPr/>
          <p:nvPr/>
        </p:nvSpPr>
        <p:spPr>
          <a:xfrm rot="16200000">
            <a:off x="2962953" y="640342"/>
            <a:ext cx="130375" cy="5381582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8A5769C-4A5A-8EEF-0BDF-6B648882D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5317" y="130361"/>
            <a:ext cx="5427480" cy="618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05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962810-DCF9-4186-85DC-5B2083EA474E}"/>
              </a:ext>
            </a:extLst>
          </p:cNvPr>
          <p:cNvSpPr txBox="1"/>
          <p:nvPr/>
        </p:nvSpPr>
        <p:spPr>
          <a:xfrm>
            <a:off x="862323" y="6342952"/>
            <a:ext cx="438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108500" algn="ctr"/>
            <a:r>
              <a:rPr lang="en-US" sz="1800" b="0" i="1" u="none" strike="noStrike" baseline="0" dirty="0">
                <a:latin typeface="Tahoma" panose="020B0604030504040204" pitchFamily="34" charset="0"/>
              </a:rPr>
              <a:t> </a:t>
            </a:r>
            <a:r>
              <a:rPr lang="en-US" sz="1100" b="1" i="1" u="none" strike="noStrike" baseline="0" dirty="0" err="1">
                <a:solidFill>
                  <a:srgbClr val="393636"/>
                </a:solidFill>
                <a:latin typeface="Tahoma" panose="020B0604030504040204" pitchFamily="34" charset="0"/>
              </a:rPr>
              <a:t>GMAT™Geographic</a:t>
            </a:r>
            <a:r>
              <a:rPr lang="en-US" sz="1100" b="1" i="1" u="none" strike="noStrike" baseline="0" dirty="0">
                <a:solidFill>
                  <a:srgbClr val="393636"/>
                </a:solidFill>
                <a:latin typeface="Tahoma" panose="020B0604030504040204" pitchFamily="34" charset="0"/>
              </a:rPr>
              <a:t> Trend Report: Testing Year 2012</a:t>
            </a:r>
            <a:endParaRPr lang="en-US" sz="1100" i="1" dirty="0"/>
          </a:p>
        </p:txBody>
      </p:sp>
      <p:sp>
        <p:nvSpPr>
          <p:cNvPr id="11" name="Rectangle: Beveled 10">
            <a:extLst>
              <a:ext uri="{FF2B5EF4-FFF2-40B4-BE49-F238E27FC236}">
                <a16:creationId xmlns:a16="http://schemas.microsoft.com/office/drawing/2014/main" id="{BCD323C6-4BD6-3A13-3587-2F5BB5AFDA7A}"/>
              </a:ext>
            </a:extLst>
          </p:cNvPr>
          <p:cNvSpPr/>
          <p:nvPr/>
        </p:nvSpPr>
        <p:spPr>
          <a:xfrm>
            <a:off x="227501" y="-2"/>
            <a:ext cx="149660" cy="639887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Beveled 11">
            <a:extLst>
              <a:ext uri="{FF2B5EF4-FFF2-40B4-BE49-F238E27FC236}">
                <a16:creationId xmlns:a16="http://schemas.microsoft.com/office/drawing/2014/main" id="{94426DB2-F15E-81F0-1F54-1794414CCF25}"/>
              </a:ext>
            </a:extLst>
          </p:cNvPr>
          <p:cNvSpPr/>
          <p:nvPr/>
        </p:nvSpPr>
        <p:spPr>
          <a:xfrm>
            <a:off x="5685350" y="0"/>
            <a:ext cx="146547" cy="6398869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Beveled 12">
            <a:extLst>
              <a:ext uri="{FF2B5EF4-FFF2-40B4-BE49-F238E27FC236}">
                <a16:creationId xmlns:a16="http://schemas.microsoft.com/office/drawing/2014/main" id="{EFF78EA7-D8BF-0879-DA12-0262BFF92ABF}"/>
              </a:ext>
            </a:extLst>
          </p:cNvPr>
          <p:cNvSpPr/>
          <p:nvPr/>
        </p:nvSpPr>
        <p:spPr>
          <a:xfrm>
            <a:off x="11602797" y="-1"/>
            <a:ext cx="212040" cy="647918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Beveled 13">
            <a:extLst>
              <a:ext uri="{FF2B5EF4-FFF2-40B4-BE49-F238E27FC236}">
                <a16:creationId xmlns:a16="http://schemas.microsoft.com/office/drawing/2014/main" id="{FF4892E8-17D2-479E-E4F6-50C2258E6984}"/>
              </a:ext>
            </a:extLst>
          </p:cNvPr>
          <p:cNvSpPr/>
          <p:nvPr/>
        </p:nvSpPr>
        <p:spPr>
          <a:xfrm>
            <a:off x="6028766" y="-1"/>
            <a:ext cx="154220" cy="647918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Beveled 14">
            <a:extLst>
              <a:ext uri="{FF2B5EF4-FFF2-40B4-BE49-F238E27FC236}">
                <a16:creationId xmlns:a16="http://schemas.microsoft.com/office/drawing/2014/main" id="{0977029A-91AC-3666-89E4-C91E5E2ABC9F}"/>
              </a:ext>
            </a:extLst>
          </p:cNvPr>
          <p:cNvSpPr/>
          <p:nvPr/>
        </p:nvSpPr>
        <p:spPr>
          <a:xfrm rot="16200000">
            <a:off x="2944339" y="3660973"/>
            <a:ext cx="170720" cy="5305072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Beveled 15">
            <a:extLst>
              <a:ext uri="{FF2B5EF4-FFF2-40B4-BE49-F238E27FC236}">
                <a16:creationId xmlns:a16="http://schemas.microsoft.com/office/drawing/2014/main" id="{E411B37C-73A9-9E04-838F-014BD928A509}"/>
              </a:ext>
            </a:extLst>
          </p:cNvPr>
          <p:cNvSpPr/>
          <p:nvPr/>
        </p:nvSpPr>
        <p:spPr>
          <a:xfrm rot="16200000">
            <a:off x="8809770" y="3675111"/>
            <a:ext cx="152030" cy="545611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Beveled 16">
            <a:extLst>
              <a:ext uri="{FF2B5EF4-FFF2-40B4-BE49-F238E27FC236}">
                <a16:creationId xmlns:a16="http://schemas.microsoft.com/office/drawing/2014/main" id="{072E8EBD-4EDA-D32B-CDFA-4266B1BC3DA9}"/>
              </a:ext>
            </a:extLst>
          </p:cNvPr>
          <p:cNvSpPr/>
          <p:nvPr/>
        </p:nvSpPr>
        <p:spPr>
          <a:xfrm rot="16200000">
            <a:off x="2944339" y="-2570289"/>
            <a:ext cx="170720" cy="531129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Beveled 17">
            <a:extLst>
              <a:ext uri="{FF2B5EF4-FFF2-40B4-BE49-F238E27FC236}">
                <a16:creationId xmlns:a16="http://schemas.microsoft.com/office/drawing/2014/main" id="{94EA3B2E-8A40-4682-4B17-F984AC4518CD}"/>
              </a:ext>
            </a:extLst>
          </p:cNvPr>
          <p:cNvSpPr/>
          <p:nvPr/>
        </p:nvSpPr>
        <p:spPr>
          <a:xfrm rot="16200000">
            <a:off x="8820596" y="-2672551"/>
            <a:ext cx="130376" cy="5475447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CB32D2F-446B-0F5D-3E24-882CDF9BA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08" y="183530"/>
            <a:ext cx="5291228" cy="60446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8CA5B6-9CD0-C554-DA3D-56916B3B8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626" y="155105"/>
            <a:ext cx="5364170" cy="3018402"/>
          </a:xfrm>
          <a:prstGeom prst="rect">
            <a:avLst/>
          </a:prstGeom>
        </p:spPr>
      </p:pic>
      <p:sp>
        <p:nvSpPr>
          <p:cNvPr id="22" name="Rectangle: Beveled 21">
            <a:extLst>
              <a:ext uri="{FF2B5EF4-FFF2-40B4-BE49-F238E27FC236}">
                <a16:creationId xmlns:a16="http://schemas.microsoft.com/office/drawing/2014/main" id="{40D9316B-55AC-F064-1CA3-83A1C043E535}"/>
              </a:ext>
            </a:extLst>
          </p:cNvPr>
          <p:cNvSpPr/>
          <p:nvPr/>
        </p:nvSpPr>
        <p:spPr>
          <a:xfrm rot="16200000">
            <a:off x="8846817" y="527532"/>
            <a:ext cx="130375" cy="5381582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4324B2-421D-4218-C9A2-63E167A37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986" y="3283511"/>
            <a:ext cx="5430855" cy="198773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5AFCA92-C7ED-FCAB-8F49-50083ED5DE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2986" y="5284938"/>
            <a:ext cx="5467774" cy="104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47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962810-DCF9-4186-85DC-5B2083EA474E}"/>
              </a:ext>
            </a:extLst>
          </p:cNvPr>
          <p:cNvSpPr txBox="1"/>
          <p:nvPr/>
        </p:nvSpPr>
        <p:spPr>
          <a:xfrm>
            <a:off x="862323" y="6342952"/>
            <a:ext cx="438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108500" algn="ctr"/>
            <a:r>
              <a:rPr lang="en-US" sz="1800" b="0" i="1" u="none" strike="noStrike" baseline="0" dirty="0">
                <a:latin typeface="Tahoma" panose="020B0604030504040204" pitchFamily="34" charset="0"/>
              </a:rPr>
              <a:t> </a:t>
            </a:r>
            <a:r>
              <a:rPr lang="en-US" sz="1100" b="1" i="1" u="none" strike="noStrike" baseline="0" dirty="0" err="1">
                <a:solidFill>
                  <a:srgbClr val="393636"/>
                </a:solidFill>
                <a:latin typeface="Tahoma" panose="020B0604030504040204" pitchFamily="34" charset="0"/>
              </a:rPr>
              <a:t>GMAT™Geographic</a:t>
            </a:r>
            <a:r>
              <a:rPr lang="en-US" sz="1100" b="1" i="1" u="none" strike="noStrike" baseline="0" dirty="0">
                <a:solidFill>
                  <a:srgbClr val="393636"/>
                </a:solidFill>
                <a:latin typeface="Tahoma" panose="020B0604030504040204" pitchFamily="34" charset="0"/>
              </a:rPr>
              <a:t> Trend Report: Testing Year 2012</a:t>
            </a:r>
            <a:endParaRPr lang="en-US" sz="1100" i="1" dirty="0"/>
          </a:p>
        </p:txBody>
      </p:sp>
      <p:sp>
        <p:nvSpPr>
          <p:cNvPr id="11" name="Rectangle: Beveled 10">
            <a:extLst>
              <a:ext uri="{FF2B5EF4-FFF2-40B4-BE49-F238E27FC236}">
                <a16:creationId xmlns:a16="http://schemas.microsoft.com/office/drawing/2014/main" id="{BCD323C6-4BD6-3A13-3587-2F5BB5AFDA7A}"/>
              </a:ext>
            </a:extLst>
          </p:cNvPr>
          <p:cNvSpPr/>
          <p:nvPr/>
        </p:nvSpPr>
        <p:spPr>
          <a:xfrm>
            <a:off x="0" y="18887"/>
            <a:ext cx="149660" cy="639887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Beveled 11">
            <a:extLst>
              <a:ext uri="{FF2B5EF4-FFF2-40B4-BE49-F238E27FC236}">
                <a16:creationId xmlns:a16="http://schemas.microsoft.com/office/drawing/2014/main" id="{94426DB2-F15E-81F0-1F54-1794414CCF25}"/>
              </a:ext>
            </a:extLst>
          </p:cNvPr>
          <p:cNvSpPr/>
          <p:nvPr/>
        </p:nvSpPr>
        <p:spPr>
          <a:xfrm>
            <a:off x="5873427" y="0"/>
            <a:ext cx="149660" cy="6417758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Beveled 12">
            <a:extLst>
              <a:ext uri="{FF2B5EF4-FFF2-40B4-BE49-F238E27FC236}">
                <a16:creationId xmlns:a16="http://schemas.microsoft.com/office/drawing/2014/main" id="{EFF78EA7-D8BF-0879-DA12-0262BFF92ABF}"/>
              </a:ext>
            </a:extLst>
          </p:cNvPr>
          <p:cNvSpPr/>
          <p:nvPr/>
        </p:nvSpPr>
        <p:spPr>
          <a:xfrm>
            <a:off x="11752470" y="18887"/>
            <a:ext cx="212040" cy="647918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Beveled 13">
            <a:extLst>
              <a:ext uri="{FF2B5EF4-FFF2-40B4-BE49-F238E27FC236}">
                <a16:creationId xmlns:a16="http://schemas.microsoft.com/office/drawing/2014/main" id="{FF4892E8-17D2-479E-E4F6-50C2258E6984}"/>
              </a:ext>
            </a:extLst>
          </p:cNvPr>
          <p:cNvSpPr/>
          <p:nvPr/>
        </p:nvSpPr>
        <p:spPr>
          <a:xfrm>
            <a:off x="6028766" y="-1"/>
            <a:ext cx="154220" cy="647918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Beveled 14">
            <a:extLst>
              <a:ext uri="{FF2B5EF4-FFF2-40B4-BE49-F238E27FC236}">
                <a16:creationId xmlns:a16="http://schemas.microsoft.com/office/drawing/2014/main" id="{0977029A-91AC-3666-89E4-C91E5E2ABC9F}"/>
              </a:ext>
            </a:extLst>
          </p:cNvPr>
          <p:cNvSpPr/>
          <p:nvPr/>
        </p:nvSpPr>
        <p:spPr>
          <a:xfrm rot="16200000">
            <a:off x="2943181" y="3477137"/>
            <a:ext cx="146861" cy="581688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Beveled 15">
            <a:extLst>
              <a:ext uri="{FF2B5EF4-FFF2-40B4-BE49-F238E27FC236}">
                <a16:creationId xmlns:a16="http://schemas.microsoft.com/office/drawing/2014/main" id="{E411B37C-73A9-9E04-838F-014BD928A509}"/>
              </a:ext>
            </a:extLst>
          </p:cNvPr>
          <p:cNvSpPr/>
          <p:nvPr/>
        </p:nvSpPr>
        <p:spPr>
          <a:xfrm rot="16200000">
            <a:off x="8871416" y="3638725"/>
            <a:ext cx="189822" cy="5566676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Beveled 16">
            <a:extLst>
              <a:ext uri="{FF2B5EF4-FFF2-40B4-BE49-F238E27FC236}">
                <a16:creationId xmlns:a16="http://schemas.microsoft.com/office/drawing/2014/main" id="{072E8EBD-4EDA-D32B-CDFA-4266B1BC3DA9}"/>
              </a:ext>
            </a:extLst>
          </p:cNvPr>
          <p:cNvSpPr/>
          <p:nvPr/>
        </p:nvSpPr>
        <p:spPr>
          <a:xfrm rot="16200000">
            <a:off x="2858689" y="-2728312"/>
            <a:ext cx="114522" cy="5532577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Beveled 17">
            <a:extLst>
              <a:ext uri="{FF2B5EF4-FFF2-40B4-BE49-F238E27FC236}">
                <a16:creationId xmlns:a16="http://schemas.microsoft.com/office/drawing/2014/main" id="{94EA3B2E-8A40-4682-4B17-F984AC4518CD}"/>
              </a:ext>
            </a:extLst>
          </p:cNvPr>
          <p:cNvSpPr/>
          <p:nvPr/>
        </p:nvSpPr>
        <p:spPr>
          <a:xfrm rot="16200000">
            <a:off x="8871445" y="-2723400"/>
            <a:ext cx="152028" cy="559879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AF11FD-F0BA-D12D-C24B-8D3E00A66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41" y="77655"/>
            <a:ext cx="5714580" cy="6219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3BBD03-F96C-C18B-F12B-FCF000AF8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292" y="130362"/>
            <a:ext cx="5475448" cy="35137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611C2C-9C3F-E2BB-ABB5-1760EFB87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986" y="3644154"/>
            <a:ext cx="5563868" cy="271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98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62</TotalTime>
  <Words>50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Impact</vt:lpstr>
      <vt:lpstr>Tahoma</vt:lpstr>
      <vt:lpstr>Main Event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Alpa Desai</dc:creator>
  <cp:lastModifiedBy>Alpa Desai</cp:lastModifiedBy>
  <cp:revision>34</cp:revision>
  <dcterms:created xsi:type="dcterms:W3CDTF">2022-06-20T20:13:52Z</dcterms:created>
  <dcterms:modified xsi:type="dcterms:W3CDTF">2022-06-20T21:16:13Z</dcterms:modified>
</cp:coreProperties>
</file>