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7" r:id="rId1"/>
  </p:sldMasterIdLst>
  <p:sldIdLst>
    <p:sldId id="261" r:id="rId2"/>
    <p:sldId id="26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33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ABBC4-90DB-42D6-97AA-32710660BA3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D8CF5-B369-477A-8325-F04DE291A167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5291B7A-71A2-45DB-A045-8BE39A8A9F7C}" type="parTrans" cxnId="{FA1EAEC9-CE0F-4DB6-9045-92F74AA2FF04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AB1C649-6528-4657-8266-5B26E4B4C53B}" type="sibTrans" cxnId="{FA1EAEC9-CE0F-4DB6-9045-92F74AA2FF04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1C8D7800-7317-496E-89FD-C30AD348CC40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EEA7B4DE-5E12-4CC3-9835-46534A5ACE14}" type="parTrans" cxnId="{7FC48B23-03D5-46A6-8C10-34B850803E95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FDE0F0A7-F9BD-4860-BC93-8C240C5C7CC3}" type="sibTrans" cxnId="{7FC48B23-03D5-46A6-8C10-34B850803E95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BE8F7572-8ADB-4327-996A-49F3B7E9D85C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4BE8C2A4-8763-4068-B031-34508521141A}" type="sibTrans" cxnId="{4C1C0C33-374F-4C2A-AE7C-E7DC0F7BF290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BCD77CE3-45BF-437B-BD2F-CB97A9E6C6E2}" type="parTrans" cxnId="{4C1C0C33-374F-4C2A-AE7C-E7DC0F7BF290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357B746A-1EC8-4FD6-8032-3753F2BC03C0}" type="pres">
      <dgm:prSet presAssocID="{242ABBC4-90DB-42D6-97AA-32710660BA3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295690B-D5E5-4B7A-8244-23BF0505C90C}" type="pres">
      <dgm:prSet presAssocID="{9C4D8CF5-B369-477A-8325-F04DE291A167}" presName="Accent1" presStyleCnt="0"/>
      <dgm:spPr/>
    </dgm:pt>
    <dgm:pt modelId="{B1E6FBB5-ADAB-4583-89CC-61BF20994ADC}" type="pres">
      <dgm:prSet presAssocID="{9C4D8CF5-B369-477A-8325-F04DE291A167}" presName="Accent" presStyleLbl="node1" presStyleIdx="0" presStyleCnt="3"/>
      <dgm:spPr>
        <a:solidFill>
          <a:srgbClr val="663300"/>
        </a:solidFill>
      </dgm:spPr>
    </dgm:pt>
    <dgm:pt modelId="{E96D59D1-13A0-4290-B912-76D496D25C9D}" type="pres">
      <dgm:prSet presAssocID="{9C4D8CF5-B369-477A-8325-F04DE291A167}" presName="Parent1" presStyleLbl="revTx" presStyleIdx="0" presStyleCnt="3" custFlipVert="1" custScaleX="11136" custScaleY="17372" custLinFactX="-100000" custLinFactNeighborX="-188767" custLinFactNeighborY="39186">
        <dgm:presLayoutVars>
          <dgm:chMax val="1"/>
          <dgm:chPref val="1"/>
          <dgm:bulletEnabled val="1"/>
        </dgm:presLayoutVars>
      </dgm:prSet>
      <dgm:spPr/>
    </dgm:pt>
    <dgm:pt modelId="{62E5CD89-C8A1-4DC2-B227-6889C8F87C42}" type="pres">
      <dgm:prSet presAssocID="{1C8D7800-7317-496E-89FD-C30AD348CC40}" presName="Accent2" presStyleCnt="0"/>
      <dgm:spPr/>
    </dgm:pt>
    <dgm:pt modelId="{7F8AAF60-1ECE-4D50-BC60-A148C32191AB}" type="pres">
      <dgm:prSet presAssocID="{1C8D7800-7317-496E-89FD-C30AD348CC40}" presName="Accent" presStyleLbl="node1" presStyleIdx="1" presStyleCnt="3"/>
      <dgm:spPr>
        <a:solidFill>
          <a:srgbClr val="663300"/>
        </a:solidFill>
      </dgm:spPr>
    </dgm:pt>
    <dgm:pt modelId="{03D3B4B5-7876-42DD-AD8B-CA12ED60C9BE}" type="pres">
      <dgm:prSet presAssocID="{1C8D7800-7317-496E-89FD-C30AD348CC40}" presName="Parent2" presStyleLbl="revTx" presStyleIdx="1" presStyleCnt="3" custFlipHor="1" custScaleX="8684" custScaleY="17372" custLinFactY="900000" custLinFactNeighborX="-44655" custLinFactNeighborY="914306">
        <dgm:presLayoutVars>
          <dgm:chMax val="1"/>
          <dgm:chPref val="1"/>
          <dgm:bulletEnabled val="1"/>
        </dgm:presLayoutVars>
      </dgm:prSet>
      <dgm:spPr/>
    </dgm:pt>
    <dgm:pt modelId="{4B08CA77-4B3E-436B-8155-A34A5B9378BC}" type="pres">
      <dgm:prSet presAssocID="{BE8F7572-8ADB-4327-996A-49F3B7E9D85C}" presName="Accent3" presStyleCnt="0"/>
      <dgm:spPr/>
    </dgm:pt>
    <dgm:pt modelId="{8FF0A4DE-41F6-41D0-B1D6-3BB6ABCC6A19}" type="pres">
      <dgm:prSet presAssocID="{BE8F7572-8ADB-4327-996A-49F3B7E9D85C}" presName="Accent" presStyleLbl="node1" presStyleIdx="2" presStyleCnt="3"/>
      <dgm:spPr>
        <a:solidFill>
          <a:srgbClr val="663300"/>
        </a:solidFill>
      </dgm:spPr>
    </dgm:pt>
    <dgm:pt modelId="{26D09218-663F-4CEA-91D0-A7E07682862C}" type="pres">
      <dgm:prSet presAssocID="{BE8F7572-8ADB-4327-996A-49F3B7E9D85C}" presName="Parent3" presStyleLbl="revTx" presStyleIdx="2" presStyleCnt="3" custFlipHor="1" custScaleX="8684" custScaleY="56355" custLinFactY="959939" custLinFactNeighborX="46224" custLinFactNeighborY="1000000">
        <dgm:presLayoutVars>
          <dgm:chMax val="1"/>
          <dgm:chPref val="1"/>
          <dgm:bulletEnabled val="1"/>
        </dgm:presLayoutVars>
      </dgm:prSet>
      <dgm:spPr/>
    </dgm:pt>
  </dgm:ptLst>
  <dgm:cxnLst>
    <dgm:cxn modelId="{7577DF03-CAFD-4671-844F-000305FF5BE3}" type="presOf" srcId="{9C4D8CF5-B369-477A-8325-F04DE291A167}" destId="{E96D59D1-13A0-4290-B912-76D496D25C9D}" srcOrd="0" destOrd="0" presId="urn:microsoft.com/office/officeart/2009/layout/CircleArrowProcess"/>
    <dgm:cxn modelId="{7FC48B23-03D5-46A6-8C10-34B850803E95}" srcId="{242ABBC4-90DB-42D6-97AA-32710660BA35}" destId="{1C8D7800-7317-496E-89FD-C30AD348CC40}" srcOrd="1" destOrd="0" parTransId="{EEA7B4DE-5E12-4CC3-9835-46534A5ACE14}" sibTransId="{FDE0F0A7-F9BD-4860-BC93-8C240C5C7CC3}"/>
    <dgm:cxn modelId="{4C1C0C33-374F-4C2A-AE7C-E7DC0F7BF290}" srcId="{242ABBC4-90DB-42D6-97AA-32710660BA35}" destId="{BE8F7572-8ADB-4327-996A-49F3B7E9D85C}" srcOrd="2" destOrd="0" parTransId="{BCD77CE3-45BF-437B-BD2F-CB97A9E6C6E2}" sibTransId="{4BE8C2A4-8763-4068-B031-34508521141A}"/>
    <dgm:cxn modelId="{9846CB4A-03E8-4451-A603-E0023E93D436}" type="presOf" srcId="{1C8D7800-7317-496E-89FD-C30AD348CC40}" destId="{03D3B4B5-7876-42DD-AD8B-CA12ED60C9BE}" srcOrd="0" destOrd="0" presId="urn:microsoft.com/office/officeart/2009/layout/CircleArrowProcess"/>
    <dgm:cxn modelId="{83AD468F-D37D-44BF-8A81-E9D2AF4DA1B9}" type="presOf" srcId="{242ABBC4-90DB-42D6-97AA-32710660BA35}" destId="{357B746A-1EC8-4FD6-8032-3753F2BC03C0}" srcOrd="0" destOrd="0" presId="urn:microsoft.com/office/officeart/2009/layout/CircleArrowProcess"/>
    <dgm:cxn modelId="{B53100C3-629A-4B75-9153-BD358EE101E9}" type="presOf" srcId="{BE8F7572-8ADB-4327-996A-49F3B7E9D85C}" destId="{26D09218-663F-4CEA-91D0-A7E07682862C}" srcOrd="0" destOrd="0" presId="urn:microsoft.com/office/officeart/2009/layout/CircleArrowProcess"/>
    <dgm:cxn modelId="{FA1EAEC9-CE0F-4DB6-9045-92F74AA2FF04}" srcId="{242ABBC4-90DB-42D6-97AA-32710660BA35}" destId="{9C4D8CF5-B369-477A-8325-F04DE291A167}" srcOrd="0" destOrd="0" parTransId="{A5291B7A-71A2-45DB-A045-8BE39A8A9F7C}" sibTransId="{AAB1C649-6528-4657-8266-5B26E4B4C53B}"/>
    <dgm:cxn modelId="{C48C945B-FB15-43E9-96AA-E48CD40E1A95}" type="presParOf" srcId="{357B746A-1EC8-4FD6-8032-3753F2BC03C0}" destId="{B295690B-D5E5-4B7A-8244-23BF0505C90C}" srcOrd="0" destOrd="0" presId="urn:microsoft.com/office/officeart/2009/layout/CircleArrowProcess"/>
    <dgm:cxn modelId="{5623E060-5315-4D35-B94B-27B57C97EEB0}" type="presParOf" srcId="{B295690B-D5E5-4B7A-8244-23BF0505C90C}" destId="{B1E6FBB5-ADAB-4583-89CC-61BF20994ADC}" srcOrd="0" destOrd="0" presId="urn:microsoft.com/office/officeart/2009/layout/CircleArrowProcess"/>
    <dgm:cxn modelId="{E9FB4FD8-66B1-47EE-8F08-C99B281341F3}" type="presParOf" srcId="{357B746A-1EC8-4FD6-8032-3753F2BC03C0}" destId="{E96D59D1-13A0-4290-B912-76D496D25C9D}" srcOrd="1" destOrd="0" presId="urn:microsoft.com/office/officeart/2009/layout/CircleArrowProcess"/>
    <dgm:cxn modelId="{8289411F-3A45-417D-976C-167D1ACFDAFF}" type="presParOf" srcId="{357B746A-1EC8-4FD6-8032-3753F2BC03C0}" destId="{62E5CD89-C8A1-4DC2-B227-6889C8F87C42}" srcOrd="2" destOrd="0" presId="urn:microsoft.com/office/officeart/2009/layout/CircleArrowProcess"/>
    <dgm:cxn modelId="{054B8D6A-3FCB-4EF1-B62B-D4B9591F6CB0}" type="presParOf" srcId="{62E5CD89-C8A1-4DC2-B227-6889C8F87C42}" destId="{7F8AAF60-1ECE-4D50-BC60-A148C32191AB}" srcOrd="0" destOrd="0" presId="urn:microsoft.com/office/officeart/2009/layout/CircleArrowProcess"/>
    <dgm:cxn modelId="{0511E503-A669-431A-B87E-89FBE0F16818}" type="presParOf" srcId="{357B746A-1EC8-4FD6-8032-3753F2BC03C0}" destId="{03D3B4B5-7876-42DD-AD8B-CA12ED60C9BE}" srcOrd="3" destOrd="0" presId="urn:microsoft.com/office/officeart/2009/layout/CircleArrowProcess"/>
    <dgm:cxn modelId="{F6B53FE9-6E91-4249-AE1B-891C6A2A02D6}" type="presParOf" srcId="{357B746A-1EC8-4FD6-8032-3753F2BC03C0}" destId="{4B08CA77-4B3E-436B-8155-A34A5B9378BC}" srcOrd="4" destOrd="0" presId="urn:microsoft.com/office/officeart/2009/layout/CircleArrowProcess"/>
    <dgm:cxn modelId="{20AC64EF-E310-4728-87CC-E3522FF0D1AF}" type="presParOf" srcId="{4B08CA77-4B3E-436B-8155-A34A5B9378BC}" destId="{8FF0A4DE-41F6-41D0-B1D6-3BB6ABCC6A19}" srcOrd="0" destOrd="0" presId="urn:microsoft.com/office/officeart/2009/layout/CircleArrowProcess"/>
    <dgm:cxn modelId="{EB4FE9BB-0AE7-43C0-9FCD-ECF9DA6293DC}" type="presParOf" srcId="{357B746A-1EC8-4FD6-8032-3753F2BC03C0}" destId="{26D09218-663F-4CEA-91D0-A7E07682862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DF0CCA-7D08-49C7-9017-6311CACD13A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</dgm:pt>
    <dgm:pt modelId="{377BA6DB-7D08-4DB0-8DD7-B949EBB6F30B}">
      <dgm:prSet phldrT="[Text]" custT="1"/>
      <dgm:spPr/>
      <dgm:t>
        <a:bodyPr/>
        <a:lstStyle/>
        <a:p>
          <a:r>
            <a:rPr lang="en-US" sz="1400" dirty="0"/>
            <a:t>Sales Budget</a:t>
          </a:r>
        </a:p>
      </dgm:t>
    </dgm:pt>
    <dgm:pt modelId="{E89518F1-A63F-46C3-9D2C-BFD8E786B71E}" type="parTrans" cxnId="{52802DAD-0573-4910-BE02-82CD9C9F4F30}">
      <dgm:prSet/>
      <dgm:spPr/>
      <dgm:t>
        <a:bodyPr/>
        <a:lstStyle/>
        <a:p>
          <a:endParaRPr lang="en-US"/>
        </a:p>
      </dgm:t>
    </dgm:pt>
    <dgm:pt modelId="{D0BA6D54-ACC6-4F6C-935F-BC00A0508517}" type="sibTrans" cxnId="{52802DAD-0573-4910-BE02-82CD9C9F4F30}">
      <dgm:prSet/>
      <dgm:spPr/>
      <dgm:t>
        <a:bodyPr/>
        <a:lstStyle/>
        <a:p>
          <a:endParaRPr lang="en-US"/>
        </a:p>
      </dgm:t>
    </dgm:pt>
    <dgm:pt modelId="{AE83C69E-120F-487D-929A-762C87B80AF5}">
      <dgm:prSet phldrT="[Text]" custT="1"/>
      <dgm:spPr/>
      <dgm:t>
        <a:bodyPr/>
        <a:lstStyle/>
        <a:p>
          <a:r>
            <a:rPr lang="en-US" sz="1400" dirty="0"/>
            <a:t>Production Budget</a:t>
          </a:r>
          <a:r>
            <a:rPr lang="en-US" sz="1100" dirty="0"/>
            <a:t>(direct materials budget, direct labor budget, manufacturing overhead budget</a:t>
          </a:r>
          <a:r>
            <a:rPr lang="en-US" sz="1200" dirty="0"/>
            <a:t>)</a:t>
          </a:r>
        </a:p>
      </dgm:t>
    </dgm:pt>
    <dgm:pt modelId="{DAFDE71C-2E39-4436-852F-2BB50CCBDAA6}" type="parTrans" cxnId="{64CF9C4F-0157-4A82-9655-C862C13FB3C0}">
      <dgm:prSet/>
      <dgm:spPr/>
      <dgm:t>
        <a:bodyPr/>
        <a:lstStyle/>
        <a:p>
          <a:endParaRPr lang="en-US"/>
        </a:p>
      </dgm:t>
    </dgm:pt>
    <dgm:pt modelId="{71A6DC90-6432-493A-BD0C-177B7400C1C9}" type="sibTrans" cxnId="{64CF9C4F-0157-4A82-9655-C862C13FB3C0}">
      <dgm:prSet/>
      <dgm:spPr/>
      <dgm:t>
        <a:bodyPr/>
        <a:lstStyle/>
        <a:p>
          <a:endParaRPr lang="en-US"/>
        </a:p>
      </dgm:t>
    </dgm:pt>
    <dgm:pt modelId="{118F01B9-996C-4714-873E-050556331F76}">
      <dgm:prSet phldrT="[Text]" custT="1"/>
      <dgm:spPr/>
      <dgm:t>
        <a:bodyPr/>
        <a:lstStyle/>
        <a:p>
          <a:r>
            <a:rPr lang="en-US" sz="1400" dirty="0"/>
            <a:t>Operating Expenses Budget</a:t>
          </a:r>
        </a:p>
      </dgm:t>
    </dgm:pt>
    <dgm:pt modelId="{D802F229-9D21-4B09-B888-34CFF1C466A5}" type="parTrans" cxnId="{A2D37AE4-87A4-49C2-82D3-B995169D0B43}">
      <dgm:prSet/>
      <dgm:spPr/>
      <dgm:t>
        <a:bodyPr/>
        <a:lstStyle/>
        <a:p>
          <a:endParaRPr lang="en-US"/>
        </a:p>
      </dgm:t>
    </dgm:pt>
    <dgm:pt modelId="{8BF195FC-6718-423F-B936-968938D8B0C3}" type="sibTrans" cxnId="{A2D37AE4-87A4-49C2-82D3-B995169D0B43}">
      <dgm:prSet/>
      <dgm:spPr/>
      <dgm:t>
        <a:bodyPr/>
        <a:lstStyle/>
        <a:p>
          <a:endParaRPr lang="en-US"/>
        </a:p>
      </dgm:t>
    </dgm:pt>
    <dgm:pt modelId="{6FC28706-F002-45FC-83AF-0F0679E40AD7}">
      <dgm:prSet phldrT="[Text]" custT="1"/>
      <dgm:spPr/>
      <dgm:t>
        <a:bodyPr/>
        <a:lstStyle/>
        <a:p>
          <a:r>
            <a:rPr lang="en-US" sz="1400" dirty="0"/>
            <a:t>Budgeted Income Statement </a:t>
          </a:r>
          <a:r>
            <a:rPr lang="en-US" sz="1100" dirty="0"/>
            <a:t>( Capex budget, cash budgets, budgeted balance sheet)</a:t>
          </a:r>
        </a:p>
      </dgm:t>
    </dgm:pt>
    <dgm:pt modelId="{AD61B8F9-2E99-492F-8AC6-69E6B62FAF14}" type="parTrans" cxnId="{9A9686E0-109F-4827-BE97-1F16DDC531BC}">
      <dgm:prSet/>
      <dgm:spPr/>
      <dgm:t>
        <a:bodyPr/>
        <a:lstStyle/>
        <a:p>
          <a:endParaRPr lang="en-US"/>
        </a:p>
      </dgm:t>
    </dgm:pt>
    <dgm:pt modelId="{2CE957CE-BAA9-46D4-9028-DDF834DE979B}" type="sibTrans" cxnId="{9A9686E0-109F-4827-BE97-1F16DDC531BC}">
      <dgm:prSet/>
      <dgm:spPr/>
      <dgm:t>
        <a:bodyPr/>
        <a:lstStyle/>
        <a:p>
          <a:endParaRPr lang="en-US"/>
        </a:p>
      </dgm:t>
    </dgm:pt>
    <dgm:pt modelId="{255AF1C7-C524-4C05-BE13-BBEF6B42CBF4}" type="pres">
      <dgm:prSet presAssocID="{EFDF0CCA-7D08-49C7-9017-6311CACD13AF}" presName="Name0" presStyleCnt="0">
        <dgm:presLayoutVars>
          <dgm:dir/>
          <dgm:resizeHandles val="exact"/>
        </dgm:presLayoutVars>
      </dgm:prSet>
      <dgm:spPr/>
    </dgm:pt>
    <dgm:pt modelId="{85E77E84-2B05-4ECA-9921-53C08E738A38}" type="pres">
      <dgm:prSet presAssocID="{377BA6DB-7D08-4DB0-8DD7-B949EBB6F30B}" presName="composite" presStyleCnt="0"/>
      <dgm:spPr/>
    </dgm:pt>
    <dgm:pt modelId="{DAD77770-BCC0-4E01-BDC3-E46A883044EE}" type="pres">
      <dgm:prSet presAssocID="{377BA6DB-7D08-4DB0-8DD7-B949EBB6F30B}" presName="bgChev" presStyleLbl="node1" presStyleIdx="0" presStyleCnt="4"/>
      <dgm:spPr/>
    </dgm:pt>
    <dgm:pt modelId="{47955F2C-A51D-4597-9F94-5C60073FF19A}" type="pres">
      <dgm:prSet presAssocID="{377BA6DB-7D08-4DB0-8DD7-B949EBB6F30B}" presName="txNode" presStyleLbl="fgAcc1" presStyleIdx="0" presStyleCnt="4">
        <dgm:presLayoutVars>
          <dgm:bulletEnabled val="1"/>
        </dgm:presLayoutVars>
      </dgm:prSet>
      <dgm:spPr/>
    </dgm:pt>
    <dgm:pt modelId="{FF8BB85E-70C5-4140-91FB-6B8EB329D49E}" type="pres">
      <dgm:prSet presAssocID="{D0BA6D54-ACC6-4F6C-935F-BC00A0508517}" presName="compositeSpace" presStyleCnt="0"/>
      <dgm:spPr/>
    </dgm:pt>
    <dgm:pt modelId="{CB2824CA-1682-41A0-AAC4-54A131B9CA10}" type="pres">
      <dgm:prSet presAssocID="{AE83C69E-120F-487D-929A-762C87B80AF5}" presName="composite" presStyleCnt="0"/>
      <dgm:spPr/>
    </dgm:pt>
    <dgm:pt modelId="{D540E07C-2E67-4DDF-8D0B-1FB7A38F5E6E}" type="pres">
      <dgm:prSet presAssocID="{AE83C69E-120F-487D-929A-762C87B80AF5}" presName="bgChev" presStyleLbl="node1" presStyleIdx="1" presStyleCnt="4"/>
      <dgm:spPr/>
    </dgm:pt>
    <dgm:pt modelId="{E901C9FA-CD6C-4E6B-A421-7932975C602F}" type="pres">
      <dgm:prSet presAssocID="{AE83C69E-120F-487D-929A-762C87B80AF5}" presName="txNode" presStyleLbl="fgAcc1" presStyleIdx="1" presStyleCnt="4" custScaleX="106122" custScaleY="122149">
        <dgm:presLayoutVars>
          <dgm:bulletEnabled val="1"/>
        </dgm:presLayoutVars>
      </dgm:prSet>
      <dgm:spPr/>
    </dgm:pt>
    <dgm:pt modelId="{4B7FA00F-A174-4FF4-AA42-DED0453998AA}" type="pres">
      <dgm:prSet presAssocID="{71A6DC90-6432-493A-BD0C-177B7400C1C9}" presName="compositeSpace" presStyleCnt="0"/>
      <dgm:spPr/>
    </dgm:pt>
    <dgm:pt modelId="{F4F4B347-C43E-4781-9B8A-C1AF63A03368}" type="pres">
      <dgm:prSet presAssocID="{118F01B9-996C-4714-873E-050556331F76}" presName="composite" presStyleCnt="0"/>
      <dgm:spPr/>
    </dgm:pt>
    <dgm:pt modelId="{789DDE7C-3C33-47EE-A452-EC6CB07E31F6}" type="pres">
      <dgm:prSet presAssocID="{118F01B9-996C-4714-873E-050556331F76}" presName="bgChev" presStyleLbl="node1" presStyleIdx="2" presStyleCnt="4"/>
      <dgm:spPr/>
    </dgm:pt>
    <dgm:pt modelId="{58B4BD42-26DD-4283-BCEE-FF0827B09064}" type="pres">
      <dgm:prSet presAssocID="{118F01B9-996C-4714-873E-050556331F76}" presName="txNode" presStyleLbl="fgAcc1" presStyleIdx="2" presStyleCnt="4">
        <dgm:presLayoutVars>
          <dgm:bulletEnabled val="1"/>
        </dgm:presLayoutVars>
      </dgm:prSet>
      <dgm:spPr/>
    </dgm:pt>
    <dgm:pt modelId="{7515946E-D185-4A18-B1BA-A49E2A7D41D1}" type="pres">
      <dgm:prSet presAssocID="{8BF195FC-6718-423F-B936-968938D8B0C3}" presName="compositeSpace" presStyleCnt="0"/>
      <dgm:spPr/>
    </dgm:pt>
    <dgm:pt modelId="{0FBE4A46-6C62-4D0C-B790-B09C2897985C}" type="pres">
      <dgm:prSet presAssocID="{6FC28706-F002-45FC-83AF-0F0679E40AD7}" presName="composite" presStyleCnt="0"/>
      <dgm:spPr/>
    </dgm:pt>
    <dgm:pt modelId="{DBC5FD13-05E8-436D-8C73-8B4AEA0574F2}" type="pres">
      <dgm:prSet presAssocID="{6FC28706-F002-45FC-83AF-0F0679E40AD7}" presName="bgChev" presStyleLbl="node1" presStyleIdx="3" presStyleCnt="4"/>
      <dgm:spPr/>
    </dgm:pt>
    <dgm:pt modelId="{4455C7C1-220E-4FD4-9E31-F0260060DECD}" type="pres">
      <dgm:prSet presAssocID="{6FC28706-F002-45FC-83AF-0F0679E40AD7}" presName="txNode" presStyleLbl="fgAcc1" presStyleIdx="3" presStyleCnt="4" custScaleY="119870">
        <dgm:presLayoutVars>
          <dgm:bulletEnabled val="1"/>
        </dgm:presLayoutVars>
      </dgm:prSet>
      <dgm:spPr/>
    </dgm:pt>
  </dgm:ptLst>
  <dgm:cxnLst>
    <dgm:cxn modelId="{FEC90F15-39ED-4C7B-B419-E95346E61918}" type="presOf" srcId="{118F01B9-996C-4714-873E-050556331F76}" destId="{58B4BD42-26DD-4283-BCEE-FF0827B09064}" srcOrd="0" destOrd="0" presId="urn:microsoft.com/office/officeart/2005/8/layout/chevronAccent+Icon"/>
    <dgm:cxn modelId="{E8053627-E9B5-4987-B948-51E21580EE37}" type="presOf" srcId="{377BA6DB-7D08-4DB0-8DD7-B949EBB6F30B}" destId="{47955F2C-A51D-4597-9F94-5C60073FF19A}" srcOrd="0" destOrd="0" presId="urn:microsoft.com/office/officeart/2005/8/layout/chevronAccent+Icon"/>
    <dgm:cxn modelId="{28D67B61-A7B4-4BC0-B20C-E587F40CDF26}" type="presOf" srcId="{6FC28706-F002-45FC-83AF-0F0679E40AD7}" destId="{4455C7C1-220E-4FD4-9E31-F0260060DECD}" srcOrd="0" destOrd="0" presId="urn:microsoft.com/office/officeart/2005/8/layout/chevronAccent+Icon"/>
    <dgm:cxn modelId="{64CF9C4F-0157-4A82-9655-C862C13FB3C0}" srcId="{EFDF0CCA-7D08-49C7-9017-6311CACD13AF}" destId="{AE83C69E-120F-487D-929A-762C87B80AF5}" srcOrd="1" destOrd="0" parTransId="{DAFDE71C-2E39-4436-852F-2BB50CCBDAA6}" sibTransId="{71A6DC90-6432-493A-BD0C-177B7400C1C9}"/>
    <dgm:cxn modelId="{CF5C568C-55C4-4A6C-8CB9-44C013A9826F}" type="presOf" srcId="{AE83C69E-120F-487D-929A-762C87B80AF5}" destId="{E901C9FA-CD6C-4E6B-A421-7932975C602F}" srcOrd="0" destOrd="0" presId="urn:microsoft.com/office/officeart/2005/8/layout/chevronAccent+Icon"/>
    <dgm:cxn modelId="{52802DAD-0573-4910-BE02-82CD9C9F4F30}" srcId="{EFDF0CCA-7D08-49C7-9017-6311CACD13AF}" destId="{377BA6DB-7D08-4DB0-8DD7-B949EBB6F30B}" srcOrd="0" destOrd="0" parTransId="{E89518F1-A63F-46C3-9D2C-BFD8E786B71E}" sibTransId="{D0BA6D54-ACC6-4F6C-935F-BC00A0508517}"/>
    <dgm:cxn modelId="{AA28A0C0-A0EF-4A1C-ACFC-274AE3760D66}" type="presOf" srcId="{EFDF0CCA-7D08-49C7-9017-6311CACD13AF}" destId="{255AF1C7-C524-4C05-BE13-BBEF6B42CBF4}" srcOrd="0" destOrd="0" presId="urn:microsoft.com/office/officeart/2005/8/layout/chevronAccent+Icon"/>
    <dgm:cxn modelId="{9A9686E0-109F-4827-BE97-1F16DDC531BC}" srcId="{EFDF0CCA-7D08-49C7-9017-6311CACD13AF}" destId="{6FC28706-F002-45FC-83AF-0F0679E40AD7}" srcOrd="3" destOrd="0" parTransId="{AD61B8F9-2E99-492F-8AC6-69E6B62FAF14}" sibTransId="{2CE957CE-BAA9-46D4-9028-DDF834DE979B}"/>
    <dgm:cxn modelId="{A2D37AE4-87A4-49C2-82D3-B995169D0B43}" srcId="{EFDF0CCA-7D08-49C7-9017-6311CACD13AF}" destId="{118F01B9-996C-4714-873E-050556331F76}" srcOrd="2" destOrd="0" parTransId="{D802F229-9D21-4B09-B888-34CFF1C466A5}" sibTransId="{8BF195FC-6718-423F-B936-968938D8B0C3}"/>
    <dgm:cxn modelId="{081D18AB-C817-4BCD-A7FA-C380DD8489D6}" type="presParOf" srcId="{255AF1C7-C524-4C05-BE13-BBEF6B42CBF4}" destId="{85E77E84-2B05-4ECA-9921-53C08E738A38}" srcOrd="0" destOrd="0" presId="urn:microsoft.com/office/officeart/2005/8/layout/chevronAccent+Icon"/>
    <dgm:cxn modelId="{44891005-900B-48A6-9C06-643A9307CE58}" type="presParOf" srcId="{85E77E84-2B05-4ECA-9921-53C08E738A38}" destId="{DAD77770-BCC0-4E01-BDC3-E46A883044EE}" srcOrd="0" destOrd="0" presId="urn:microsoft.com/office/officeart/2005/8/layout/chevronAccent+Icon"/>
    <dgm:cxn modelId="{3A14B8B5-D7D6-4266-8C00-8755F77EDFDC}" type="presParOf" srcId="{85E77E84-2B05-4ECA-9921-53C08E738A38}" destId="{47955F2C-A51D-4597-9F94-5C60073FF19A}" srcOrd="1" destOrd="0" presId="urn:microsoft.com/office/officeart/2005/8/layout/chevronAccent+Icon"/>
    <dgm:cxn modelId="{5A8CA9C8-3C6E-403B-A03E-10F51CFA407D}" type="presParOf" srcId="{255AF1C7-C524-4C05-BE13-BBEF6B42CBF4}" destId="{FF8BB85E-70C5-4140-91FB-6B8EB329D49E}" srcOrd="1" destOrd="0" presId="urn:microsoft.com/office/officeart/2005/8/layout/chevronAccent+Icon"/>
    <dgm:cxn modelId="{BE6E34D6-A055-4F43-ADA8-562BF1AB3205}" type="presParOf" srcId="{255AF1C7-C524-4C05-BE13-BBEF6B42CBF4}" destId="{CB2824CA-1682-41A0-AAC4-54A131B9CA10}" srcOrd="2" destOrd="0" presId="urn:microsoft.com/office/officeart/2005/8/layout/chevronAccent+Icon"/>
    <dgm:cxn modelId="{922EA174-5AA9-4455-858E-41EC6F97A76B}" type="presParOf" srcId="{CB2824CA-1682-41A0-AAC4-54A131B9CA10}" destId="{D540E07C-2E67-4DDF-8D0B-1FB7A38F5E6E}" srcOrd="0" destOrd="0" presId="urn:microsoft.com/office/officeart/2005/8/layout/chevronAccent+Icon"/>
    <dgm:cxn modelId="{214C1196-231C-4B3C-8828-8EF4B1D3FC21}" type="presParOf" srcId="{CB2824CA-1682-41A0-AAC4-54A131B9CA10}" destId="{E901C9FA-CD6C-4E6B-A421-7932975C602F}" srcOrd="1" destOrd="0" presId="urn:microsoft.com/office/officeart/2005/8/layout/chevronAccent+Icon"/>
    <dgm:cxn modelId="{91F154A1-7C47-4928-AD98-58D806AE2B5C}" type="presParOf" srcId="{255AF1C7-C524-4C05-BE13-BBEF6B42CBF4}" destId="{4B7FA00F-A174-4FF4-AA42-DED0453998AA}" srcOrd="3" destOrd="0" presId="urn:microsoft.com/office/officeart/2005/8/layout/chevronAccent+Icon"/>
    <dgm:cxn modelId="{6FE53A9A-C56D-45A6-AA58-3B4AE3B1CD6B}" type="presParOf" srcId="{255AF1C7-C524-4C05-BE13-BBEF6B42CBF4}" destId="{F4F4B347-C43E-4781-9B8A-C1AF63A03368}" srcOrd="4" destOrd="0" presId="urn:microsoft.com/office/officeart/2005/8/layout/chevronAccent+Icon"/>
    <dgm:cxn modelId="{E9613C0F-8594-455B-AE3E-C20469B6EBC8}" type="presParOf" srcId="{F4F4B347-C43E-4781-9B8A-C1AF63A03368}" destId="{789DDE7C-3C33-47EE-A452-EC6CB07E31F6}" srcOrd="0" destOrd="0" presId="urn:microsoft.com/office/officeart/2005/8/layout/chevronAccent+Icon"/>
    <dgm:cxn modelId="{0DC7B06A-0E40-4A06-8AC3-A98D6DB054DD}" type="presParOf" srcId="{F4F4B347-C43E-4781-9B8A-C1AF63A03368}" destId="{58B4BD42-26DD-4283-BCEE-FF0827B09064}" srcOrd="1" destOrd="0" presId="urn:microsoft.com/office/officeart/2005/8/layout/chevronAccent+Icon"/>
    <dgm:cxn modelId="{0E335E37-5643-4339-BB8A-FAC9A496DCB6}" type="presParOf" srcId="{255AF1C7-C524-4C05-BE13-BBEF6B42CBF4}" destId="{7515946E-D185-4A18-B1BA-A49E2A7D41D1}" srcOrd="5" destOrd="0" presId="urn:microsoft.com/office/officeart/2005/8/layout/chevronAccent+Icon"/>
    <dgm:cxn modelId="{8C850FB9-7BE1-4072-94F1-059C1B351854}" type="presParOf" srcId="{255AF1C7-C524-4C05-BE13-BBEF6B42CBF4}" destId="{0FBE4A46-6C62-4D0C-B790-B09C2897985C}" srcOrd="6" destOrd="0" presId="urn:microsoft.com/office/officeart/2005/8/layout/chevronAccent+Icon"/>
    <dgm:cxn modelId="{92449578-BD20-4DD8-AB5A-608124187512}" type="presParOf" srcId="{0FBE4A46-6C62-4D0C-B790-B09C2897985C}" destId="{DBC5FD13-05E8-436D-8C73-8B4AEA0574F2}" srcOrd="0" destOrd="0" presId="urn:microsoft.com/office/officeart/2005/8/layout/chevronAccent+Icon"/>
    <dgm:cxn modelId="{060C7A7B-8D2D-454A-81B7-D443814D934D}" type="presParOf" srcId="{0FBE4A46-6C62-4D0C-B790-B09C2897985C}" destId="{4455C7C1-220E-4FD4-9E31-F0260060DEC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7875A-FB80-49B4-96B4-71DB86786599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D36E951-F560-457A-A9B9-7BE5A2FE5354}">
      <dgm:prSet phldrT="[Text]" custT="1"/>
      <dgm:spPr>
        <a:solidFill>
          <a:srgbClr val="CC9900"/>
        </a:solidFill>
      </dgm:spPr>
      <dgm:t>
        <a:bodyPr/>
        <a:lstStyle/>
        <a:p>
          <a:r>
            <a:rPr lang="en-US" sz="1600" dirty="0"/>
            <a:t>Identify key environmental concerns within the supply chain</a:t>
          </a:r>
        </a:p>
      </dgm:t>
    </dgm:pt>
    <dgm:pt modelId="{246788FF-D975-490F-8FF0-B19040F58CE5}" type="parTrans" cxnId="{3938DB75-FF45-4F7F-9B76-6CB4191E1A56}">
      <dgm:prSet/>
      <dgm:spPr/>
      <dgm:t>
        <a:bodyPr/>
        <a:lstStyle/>
        <a:p>
          <a:endParaRPr lang="en-US" sz="1600"/>
        </a:p>
      </dgm:t>
    </dgm:pt>
    <dgm:pt modelId="{42817D18-98D2-47A3-9B89-CB88415BAF52}" type="sibTrans" cxnId="{3938DB75-FF45-4F7F-9B76-6CB4191E1A56}">
      <dgm:prSet/>
      <dgm:spPr/>
      <dgm:t>
        <a:bodyPr/>
        <a:lstStyle/>
        <a:p>
          <a:endParaRPr lang="en-US" sz="1600"/>
        </a:p>
      </dgm:t>
    </dgm:pt>
    <dgm:pt modelId="{DCC63348-72BC-44E6-AC17-19B732E6A520}">
      <dgm:prSet phldrT="[Text]" custT="1"/>
      <dgm:spPr/>
      <dgm:t>
        <a:bodyPr/>
        <a:lstStyle/>
        <a:p>
          <a:r>
            <a:rPr lang="en-US" sz="1600" dirty="0"/>
            <a:t>Develop fish bone analysis and create solutions to reduce the environmental concerns</a:t>
          </a:r>
        </a:p>
      </dgm:t>
    </dgm:pt>
    <dgm:pt modelId="{6CE81C53-4197-405F-A3D1-2D22F9458667}" type="parTrans" cxnId="{D2F5701C-03E0-44DF-B652-C4993D9C7214}">
      <dgm:prSet/>
      <dgm:spPr/>
      <dgm:t>
        <a:bodyPr/>
        <a:lstStyle/>
        <a:p>
          <a:endParaRPr lang="en-US" sz="1600"/>
        </a:p>
      </dgm:t>
    </dgm:pt>
    <dgm:pt modelId="{0F56CA66-36DE-4806-8E4D-B28EA6B1BED1}" type="sibTrans" cxnId="{D2F5701C-03E0-44DF-B652-C4993D9C7214}">
      <dgm:prSet/>
      <dgm:spPr/>
      <dgm:t>
        <a:bodyPr/>
        <a:lstStyle/>
        <a:p>
          <a:endParaRPr lang="en-US" sz="1600"/>
        </a:p>
      </dgm:t>
    </dgm:pt>
    <dgm:pt modelId="{1CBE946F-ED3D-4B1C-8E77-86661061B4AB}">
      <dgm:prSet phldrT="[Text]" custT="1"/>
      <dgm:spPr/>
      <dgm:t>
        <a:bodyPr/>
        <a:lstStyle/>
        <a:p>
          <a:r>
            <a:rPr lang="en-US" sz="1600" dirty="0"/>
            <a:t>Life cycle and supply chain information case study: Coffee Case Study</a:t>
          </a:r>
        </a:p>
      </dgm:t>
    </dgm:pt>
    <dgm:pt modelId="{6E3E1119-81EC-4CF6-90C7-1C28C2CC669D}" type="parTrans" cxnId="{D69F2DA8-DA6D-41C7-8EC1-87D832D7E271}">
      <dgm:prSet/>
      <dgm:spPr/>
      <dgm:t>
        <a:bodyPr/>
        <a:lstStyle/>
        <a:p>
          <a:endParaRPr lang="en-US" sz="1600"/>
        </a:p>
      </dgm:t>
    </dgm:pt>
    <dgm:pt modelId="{3A338850-1FDC-4FD9-A7F2-A86B95C2B3AB}" type="sibTrans" cxnId="{D69F2DA8-DA6D-41C7-8EC1-87D832D7E271}">
      <dgm:prSet/>
      <dgm:spPr/>
      <dgm:t>
        <a:bodyPr/>
        <a:lstStyle/>
        <a:p>
          <a:endParaRPr lang="en-US" sz="1600"/>
        </a:p>
      </dgm:t>
    </dgm:pt>
    <dgm:pt modelId="{1EF06D4B-83F7-449B-BE21-7D739545710C}" type="pres">
      <dgm:prSet presAssocID="{E6F7875A-FB80-49B4-96B4-71DB86786599}" presName="linear" presStyleCnt="0">
        <dgm:presLayoutVars>
          <dgm:dir/>
          <dgm:animLvl val="lvl"/>
          <dgm:resizeHandles val="exact"/>
        </dgm:presLayoutVars>
      </dgm:prSet>
      <dgm:spPr/>
    </dgm:pt>
    <dgm:pt modelId="{86DDBC03-CB50-487C-8AEB-FA30F15ACB20}" type="pres">
      <dgm:prSet presAssocID="{0D36E951-F560-457A-A9B9-7BE5A2FE5354}" presName="parentLin" presStyleCnt="0"/>
      <dgm:spPr/>
    </dgm:pt>
    <dgm:pt modelId="{2BF0B62E-597E-4ECA-9989-4E1072A07465}" type="pres">
      <dgm:prSet presAssocID="{0D36E951-F560-457A-A9B9-7BE5A2FE5354}" presName="parentLeftMargin" presStyleLbl="node1" presStyleIdx="0" presStyleCnt="3"/>
      <dgm:spPr/>
    </dgm:pt>
    <dgm:pt modelId="{12411913-A445-4EA0-A96D-F1478D932F15}" type="pres">
      <dgm:prSet presAssocID="{0D36E951-F560-457A-A9B9-7BE5A2FE53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F0BA53-B4F4-4892-A162-10BD459ACCB6}" type="pres">
      <dgm:prSet presAssocID="{0D36E951-F560-457A-A9B9-7BE5A2FE5354}" presName="negativeSpace" presStyleCnt="0"/>
      <dgm:spPr/>
    </dgm:pt>
    <dgm:pt modelId="{5BFC698C-72A7-40CB-A986-C312D3171F70}" type="pres">
      <dgm:prSet presAssocID="{0D36E951-F560-457A-A9B9-7BE5A2FE5354}" presName="childText" presStyleLbl="conFgAcc1" presStyleIdx="0" presStyleCnt="3">
        <dgm:presLayoutVars>
          <dgm:bulletEnabled val="1"/>
        </dgm:presLayoutVars>
      </dgm:prSet>
      <dgm:spPr/>
    </dgm:pt>
    <dgm:pt modelId="{120B968E-7730-4F88-831D-303F6ADC1315}" type="pres">
      <dgm:prSet presAssocID="{42817D18-98D2-47A3-9B89-CB88415BAF52}" presName="spaceBetweenRectangles" presStyleCnt="0"/>
      <dgm:spPr/>
    </dgm:pt>
    <dgm:pt modelId="{28DF4B8E-E65C-4DB3-B97B-E80996199362}" type="pres">
      <dgm:prSet presAssocID="{DCC63348-72BC-44E6-AC17-19B732E6A520}" presName="parentLin" presStyleCnt="0"/>
      <dgm:spPr/>
    </dgm:pt>
    <dgm:pt modelId="{EDC06920-29FF-455B-94D1-4FDCB82A109B}" type="pres">
      <dgm:prSet presAssocID="{DCC63348-72BC-44E6-AC17-19B732E6A520}" presName="parentLeftMargin" presStyleLbl="node1" presStyleIdx="0" presStyleCnt="3"/>
      <dgm:spPr/>
    </dgm:pt>
    <dgm:pt modelId="{E30712F0-2C16-4EF9-89E9-AA3D429C4AD9}" type="pres">
      <dgm:prSet presAssocID="{DCC63348-72BC-44E6-AC17-19B732E6A5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DEF24B-1B88-4C98-838C-8D73E4888AC2}" type="pres">
      <dgm:prSet presAssocID="{DCC63348-72BC-44E6-AC17-19B732E6A520}" presName="negativeSpace" presStyleCnt="0"/>
      <dgm:spPr/>
    </dgm:pt>
    <dgm:pt modelId="{C283782C-67CB-4504-9851-C07A2EB0171E}" type="pres">
      <dgm:prSet presAssocID="{DCC63348-72BC-44E6-AC17-19B732E6A520}" presName="childText" presStyleLbl="conFgAcc1" presStyleIdx="1" presStyleCnt="3">
        <dgm:presLayoutVars>
          <dgm:bulletEnabled val="1"/>
        </dgm:presLayoutVars>
      </dgm:prSet>
      <dgm:spPr/>
    </dgm:pt>
    <dgm:pt modelId="{2134D5FF-79D5-4C21-A375-2769677A9F80}" type="pres">
      <dgm:prSet presAssocID="{0F56CA66-36DE-4806-8E4D-B28EA6B1BED1}" presName="spaceBetweenRectangles" presStyleCnt="0"/>
      <dgm:spPr/>
    </dgm:pt>
    <dgm:pt modelId="{A9C35519-B8A8-44F9-B3E7-97DFE7A71692}" type="pres">
      <dgm:prSet presAssocID="{1CBE946F-ED3D-4B1C-8E77-86661061B4AB}" presName="parentLin" presStyleCnt="0"/>
      <dgm:spPr/>
    </dgm:pt>
    <dgm:pt modelId="{AA8EAE8D-84AB-47AA-B494-52D974BF466F}" type="pres">
      <dgm:prSet presAssocID="{1CBE946F-ED3D-4B1C-8E77-86661061B4AB}" presName="parentLeftMargin" presStyleLbl="node1" presStyleIdx="1" presStyleCnt="3"/>
      <dgm:spPr/>
    </dgm:pt>
    <dgm:pt modelId="{68FD1775-BD9B-481B-82DC-11864A8990FA}" type="pres">
      <dgm:prSet presAssocID="{1CBE946F-ED3D-4B1C-8E77-86661061B4AB}" presName="parentText" presStyleLbl="node1" presStyleIdx="2" presStyleCnt="3" custLinFactNeighborX="8901">
        <dgm:presLayoutVars>
          <dgm:chMax val="0"/>
          <dgm:bulletEnabled val="1"/>
        </dgm:presLayoutVars>
      </dgm:prSet>
      <dgm:spPr/>
    </dgm:pt>
    <dgm:pt modelId="{81AF9B20-3EED-44C7-865E-44C04E24A4E6}" type="pres">
      <dgm:prSet presAssocID="{1CBE946F-ED3D-4B1C-8E77-86661061B4AB}" presName="negativeSpace" presStyleCnt="0"/>
      <dgm:spPr/>
    </dgm:pt>
    <dgm:pt modelId="{3DBD3C0E-C4A1-445A-8C36-568FA609481A}" type="pres">
      <dgm:prSet presAssocID="{1CBE946F-ED3D-4B1C-8E77-86661061B4AB}" presName="childText" presStyleLbl="conFgAcc1" presStyleIdx="2" presStyleCnt="3" custLinFactNeighborX="571" custLinFactNeighborY="-17241">
        <dgm:presLayoutVars>
          <dgm:bulletEnabled val="1"/>
        </dgm:presLayoutVars>
      </dgm:prSet>
      <dgm:spPr/>
    </dgm:pt>
  </dgm:ptLst>
  <dgm:cxnLst>
    <dgm:cxn modelId="{DE8A7108-9C9E-424B-82A6-7B6AA2B74836}" type="presOf" srcId="{0D36E951-F560-457A-A9B9-7BE5A2FE5354}" destId="{12411913-A445-4EA0-A96D-F1478D932F15}" srcOrd="1" destOrd="0" presId="urn:microsoft.com/office/officeart/2005/8/layout/list1"/>
    <dgm:cxn modelId="{CC99E911-4C0A-47FC-9091-8A36539E0DA8}" type="presOf" srcId="{1CBE946F-ED3D-4B1C-8E77-86661061B4AB}" destId="{68FD1775-BD9B-481B-82DC-11864A8990FA}" srcOrd="1" destOrd="0" presId="urn:microsoft.com/office/officeart/2005/8/layout/list1"/>
    <dgm:cxn modelId="{D2F5701C-03E0-44DF-B652-C4993D9C7214}" srcId="{E6F7875A-FB80-49B4-96B4-71DB86786599}" destId="{DCC63348-72BC-44E6-AC17-19B732E6A520}" srcOrd="1" destOrd="0" parTransId="{6CE81C53-4197-405F-A3D1-2D22F9458667}" sibTransId="{0F56CA66-36DE-4806-8E4D-B28EA6B1BED1}"/>
    <dgm:cxn modelId="{68608136-0BBA-41AE-A408-7A767A771A10}" type="presOf" srcId="{DCC63348-72BC-44E6-AC17-19B732E6A520}" destId="{E30712F0-2C16-4EF9-89E9-AA3D429C4AD9}" srcOrd="1" destOrd="0" presId="urn:microsoft.com/office/officeart/2005/8/layout/list1"/>
    <dgm:cxn modelId="{FAB24B6E-F407-4CD3-AA62-3862450A9DAC}" type="presOf" srcId="{1CBE946F-ED3D-4B1C-8E77-86661061B4AB}" destId="{AA8EAE8D-84AB-47AA-B494-52D974BF466F}" srcOrd="0" destOrd="0" presId="urn:microsoft.com/office/officeart/2005/8/layout/list1"/>
    <dgm:cxn modelId="{479AEB50-7B6E-4CD0-B5EC-04AAFA337DF8}" type="presOf" srcId="{E6F7875A-FB80-49B4-96B4-71DB86786599}" destId="{1EF06D4B-83F7-449B-BE21-7D739545710C}" srcOrd="0" destOrd="0" presId="urn:microsoft.com/office/officeart/2005/8/layout/list1"/>
    <dgm:cxn modelId="{3938DB75-FF45-4F7F-9B76-6CB4191E1A56}" srcId="{E6F7875A-FB80-49B4-96B4-71DB86786599}" destId="{0D36E951-F560-457A-A9B9-7BE5A2FE5354}" srcOrd="0" destOrd="0" parTransId="{246788FF-D975-490F-8FF0-B19040F58CE5}" sibTransId="{42817D18-98D2-47A3-9B89-CB88415BAF52}"/>
    <dgm:cxn modelId="{FCA6FC55-2027-45F9-814B-23DDACCB6391}" type="presOf" srcId="{DCC63348-72BC-44E6-AC17-19B732E6A520}" destId="{EDC06920-29FF-455B-94D1-4FDCB82A109B}" srcOrd="0" destOrd="0" presId="urn:microsoft.com/office/officeart/2005/8/layout/list1"/>
    <dgm:cxn modelId="{D69F2DA8-DA6D-41C7-8EC1-87D832D7E271}" srcId="{E6F7875A-FB80-49B4-96B4-71DB86786599}" destId="{1CBE946F-ED3D-4B1C-8E77-86661061B4AB}" srcOrd="2" destOrd="0" parTransId="{6E3E1119-81EC-4CF6-90C7-1C28C2CC669D}" sibTransId="{3A338850-1FDC-4FD9-A7F2-A86B95C2B3AB}"/>
    <dgm:cxn modelId="{2BFEE7B2-5617-400C-B1AA-C943C1FB6FFF}" type="presOf" srcId="{0D36E951-F560-457A-A9B9-7BE5A2FE5354}" destId="{2BF0B62E-597E-4ECA-9989-4E1072A07465}" srcOrd="0" destOrd="0" presId="urn:microsoft.com/office/officeart/2005/8/layout/list1"/>
    <dgm:cxn modelId="{374DCBAB-2230-42D2-A21F-A56EF3FEF357}" type="presParOf" srcId="{1EF06D4B-83F7-449B-BE21-7D739545710C}" destId="{86DDBC03-CB50-487C-8AEB-FA30F15ACB20}" srcOrd="0" destOrd="0" presId="urn:microsoft.com/office/officeart/2005/8/layout/list1"/>
    <dgm:cxn modelId="{B97C2F2F-761B-491D-BDA1-4DD0A2FB9391}" type="presParOf" srcId="{86DDBC03-CB50-487C-8AEB-FA30F15ACB20}" destId="{2BF0B62E-597E-4ECA-9989-4E1072A07465}" srcOrd="0" destOrd="0" presId="urn:microsoft.com/office/officeart/2005/8/layout/list1"/>
    <dgm:cxn modelId="{B0843C4B-4341-4898-B3D2-BC43075AE08C}" type="presParOf" srcId="{86DDBC03-CB50-487C-8AEB-FA30F15ACB20}" destId="{12411913-A445-4EA0-A96D-F1478D932F15}" srcOrd="1" destOrd="0" presId="urn:microsoft.com/office/officeart/2005/8/layout/list1"/>
    <dgm:cxn modelId="{09796791-4D98-4C7E-8A47-4BC2B7505F60}" type="presParOf" srcId="{1EF06D4B-83F7-449B-BE21-7D739545710C}" destId="{15F0BA53-B4F4-4892-A162-10BD459ACCB6}" srcOrd="1" destOrd="0" presId="urn:microsoft.com/office/officeart/2005/8/layout/list1"/>
    <dgm:cxn modelId="{04CF2D22-BCB4-4320-AE1E-367F40D857ED}" type="presParOf" srcId="{1EF06D4B-83F7-449B-BE21-7D739545710C}" destId="{5BFC698C-72A7-40CB-A986-C312D3171F70}" srcOrd="2" destOrd="0" presId="urn:microsoft.com/office/officeart/2005/8/layout/list1"/>
    <dgm:cxn modelId="{A5BDF0AB-F34E-4A6C-9F94-4ACD1DCD20B1}" type="presParOf" srcId="{1EF06D4B-83F7-449B-BE21-7D739545710C}" destId="{120B968E-7730-4F88-831D-303F6ADC1315}" srcOrd="3" destOrd="0" presId="urn:microsoft.com/office/officeart/2005/8/layout/list1"/>
    <dgm:cxn modelId="{BFCC48E6-46A4-4023-99A3-1772370086D7}" type="presParOf" srcId="{1EF06D4B-83F7-449B-BE21-7D739545710C}" destId="{28DF4B8E-E65C-4DB3-B97B-E80996199362}" srcOrd="4" destOrd="0" presId="urn:microsoft.com/office/officeart/2005/8/layout/list1"/>
    <dgm:cxn modelId="{8AE6E23A-6311-492D-AD68-3053DBC242ED}" type="presParOf" srcId="{28DF4B8E-E65C-4DB3-B97B-E80996199362}" destId="{EDC06920-29FF-455B-94D1-4FDCB82A109B}" srcOrd="0" destOrd="0" presId="urn:microsoft.com/office/officeart/2005/8/layout/list1"/>
    <dgm:cxn modelId="{7D5A877C-F1AC-4238-AC6F-EE63F0DB0E95}" type="presParOf" srcId="{28DF4B8E-E65C-4DB3-B97B-E80996199362}" destId="{E30712F0-2C16-4EF9-89E9-AA3D429C4AD9}" srcOrd="1" destOrd="0" presId="urn:microsoft.com/office/officeart/2005/8/layout/list1"/>
    <dgm:cxn modelId="{BBE74F9A-1D91-4FEC-8EB6-F1F0B6BDFD28}" type="presParOf" srcId="{1EF06D4B-83F7-449B-BE21-7D739545710C}" destId="{F8DEF24B-1B88-4C98-838C-8D73E4888AC2}" srcOrd="5" destOrd="0" presId="urn:microsoft.com/office/officeart/2005/8/layout/list1"/>
    <dgm:cxn modelId="{41D92DD2-D795-4D92-A27D-3F778471A489}" type="presParOf" srcId="{1EF06D4B-83F7-449B-BE21-7D739545710C}" destId="{C283782C-67CB-4504-9851-C07A2EB0171E}" srcOrd="6" destOrd="0" presId="urn:microsoft.com/office/officeart/2005/8/layout/list1"/>
    <dgm:cxn modelId="{8AE1CF59-7A5C-4648-AE65-CA78CFE1ED2D}" type="presParOf" srcId="{1EF06D4B-83F7-449B-BE21-7D739545710C}" destId="{2134D5FF-79D5-4C21-A375-2769677A9F80}" srcOrd="7" destOrd="0" presId="urn:microsoft.com/office/officeart/2005/8/layout/list1"/>
    <dgm:cxn modelId="{25CACFD6-2E82-4B23-8CFE-1CDFDE370AD0}" type="presParOf" srcId="{1EF06D4B-83F7-449B-BE21-7D739545710C}" destId="{A9C35519-B8A8-44F9-B3E7-97DFE7A71692}" srcOrd="8" destOrd="0" presId="urn:microsoft.com/office/officeart/2005/8/layout/list1"/>
    <dgm:cxn modelId="{8AC82B0F-28F3-45DB-898A-4CB099A71417}" type="presParOf" srcId="{A9C35519-B8A8-44F9-B3E7-97DFE7A71692}" destId="{AA8EAE8D-84AB-47AA-B494-52D974BF466F}" srcOrd="0" destOrd="0" presId="urn:microsoft.com/office/officeart/2005/8/layout/list1"/>
    <dgm:cxn modelId="{A6AFF1E8-6864-42B8-841C-BB59B0B06BF8}" type="presParOf" srcId="{A9C35519-B8A8-44F9-B3E7-97DFE7A71692}" destId="{68FD1775-BD9B-481B-82DC-11864A8990FA}" srcOrd="1" destOrd="0" presId="urn:microsoft.com/office/officeart/2005/8/layout/list1"/>
    <dgm:cxn modelId="{9CE181BA-1302-4E05-9505-DF4BA08E119E}" type="presParOf" srcId="{1EF06D4B-83F7-449B-BE21-7D739545710C}" destId="{81AF9B20-3EED-44C7-865E-44C04E24A4E6}" srcOrd="9" destOrd="0" presId="urn:microsoft.com/office/officeart/2005/8/layout/list1"/>
    <dgm:cxn modelId="{E93BD78B-6297-4A02-A792-5FB881177B53}" type="presParOf" srcId="{1EF06D4B-83F7-449B-BE21-7D739545710C}" destId="{3DBD3C0E-C4A1-445A-8C36-568FA60948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F9723-37A0-414D-807B-67785067139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2D588-CC6F-474E-A6F5-71C280781C3F}">
      <dgm:prSet phldrT="[Text]" custT="1"/>
      <dgm:spPr/>
      <dgm:t>
        <a:bodyPr/>
        <a:lstStyle/>
        <a:p>
          <a:r>
            <a:rPr lang="en-US" sz="2000" dirty="0"/>
            <a:t>Corporate Social Responsibility</a:t>
          </a:r>
        </a:p>
      </dgm:t>
    </dgm:pt>
    <dgm:pt modelId="{B61B0A02-F006-4DDD-BD5F-9D6305A34349}" type="parTrans" cxnId="{A3DEE3D3-56DF-4733-A40B-C8203FBA69AC}">
      <dgm:prSet/>
      <dgm:spPr/>
      <dgm:t>
        <a:bodyPr/>
        <a:lstStyle/>
        <a:p>
          <a:endParaRPr lang="en-US"/>
        </a:p>
      </dgm:t>
    </dgm:pt>
    <dgm:pt modelId="{0D1C43B8-AFCE-4750-B1EF-C02C37173047}" type="sibTrans" cxnId="{A3DEE3D3-56DF-4733-A40B-C8203FBA69AC}">
      <dgm:prSet/>
      <dgm:spPr/>
      <dgm:t>
        <a:bodyPr/>
        <a:lstStyle/>
        <a:p>
          <a:endParaRPr lang="en-US"/>
        </a:p>
      </dgm:t>
    </dgm:pt>
    <dgm:pt modelId="{74B4C470-D35D-46E3-812F-CF1AC1257BEF}">
      <dgm:prSet phldrT="[Text]" custT="1"/>
      <dgm:spPr/>
      <dgm:t>
        <a:bodyPr/>
        <a:lstStyle/>
        <a:p>
          <a:pPr algn="just"/>
          <a:r>
            <a:rPr lang="en-US" sz="1600" dirty="0"/>
            <a:t>Motivating forces include increased interest in shareholders in visible accounting practices, impacts on consumer behavior and current globalization.</a:t>
          </a:r>
        </a:p>
      </dgm:t>
    </dgm:pt>
    <dgm:pt modelId="{B8F1D367-FFF8-46B1-9340-AD086EE9705D}" type="parTrans" cxnId="{4B84824F-B650-4D10-AAE2-830367A69ED3}">
      <dgm:prSet/>
      <dgm:spPr/>
      <dgm:t>
        <a:bodyPr/>
        <a:lstStyle/>
        <a:p>
          <a:endParaRPr lang="en-US"/>
        </a:p>
      </dgm:t>
    </dgm:pt>
    <dgm:pt modelId="{F5380A75-580C-4262-96A0-D204379079C7}" type="sibTrans" cxnId="{4B84824F-B650-4D10-AAE2-830367A69ED3}">
      <dgm:prSet/>
      <dgm:spPr/>
      <dgm:t>
        <a:bodyPr/>
        <a:lstStyle/>
        <a:p>
          <a:endParaRPr lang="en-US"/>
        </a:p>
      </dgm:t>
    </dgm:pt>
    <dgm:pt modelId="{80057ECE-E77E-41D4-8EC7-723611B31D5A}">
      <dgm:prSet phldrT="[Text]" custT="1"/>
      <dgm:spPr/>
      <dgm:t>
        <a:bodyPr/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Economic responsibility. Total economic value = standard NPV + environmental impact reduction value + managerial flexibility value</a:t>
          </a:r>
        </a:p>
      </dgm:t>
    </dgm:pt>
    <dgm:pt modelId="{95EFD526-F267-4020-9A4D-D5A663D59385}" type="parTrans" cxnId="{27AEFB27-DAED-467D-B9F5-1E1A812CF732}">
      <dgm:prSet/>
      <dgm:spPr/>
      <dgm:t>
        <a:bodyPr/>
        <a:lstStyle/>
        <a:p>
          <a:endParaRPr lang="en-US"/>
        </a:p>
      </dgm:t>
    </dgm:pt>
    <dgm:pt modelId="{A2EF12B1-DF3B-4F01-B96D-ECF7D972091B}" type="sibTrans" cxnId="{27AEFB27-DAED-467D-B9F5-1E1A812CF732}">
      <dgm:prSet/>
      <dgm:spPr/>
      <dgm:t>
        <a:bodyPr/>
        <a:lstStyle/>
        <a:p>
          <a:endParaRPr lang="en-US"/>
        </a:p>
      </dgm:t>
    </dgm:pt>
    <dgm:pt modelId="{EDB78D5F-4B31-43BB-B900-739E1CA0B862}">
      <dgm:prSet phldrT="[Text]" custT="1"/>
      <dgm:spPr/>
      <dgm:t>
        <a:bodyPr/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Social responsibility. Measurements of the success of various methods employed by non-profit or govt organizations include social return on investment, social cost benefit analysis, social return assessment.</a:t>
          </a:r>
        </a:p>
      </dgm:t>
    </dgm:pt>
    <dgm:pt modelId="{4D75C69A-A747-4E6E-93B1-8AED636AAC6F}" type="parTrans" cxnId="{902A02FD-F582-495B-9F0F-BE416CC7A7BF}">
      <dgm:prSet/>
      <dgm:spPr/>
      <dgm:t>
        <a:bodyPr/>
        <a:lstStyle/>
        <a:p>
          <a:endParaRPr lang="en-US"/>
        </a:p>
      </dgm:t>
    </dgm:pt>
    <dgm:pt modelId="{A2C17E60-E443-44DB-A624-2318F932AD61}" type="sibTrans" cxnId="{902A02FD-F582-495B-9F0F-BE416CC7A7BF}">
      <dgm:prSet/>
      <dgm:spPr/>
      <dgm:t>
        <a:bodyPr/>
        <a:lstStyle/>
        <a:p>
          <a:endParaRPr lang="en-US"/>
        </a:p>
      </dgm:t>
    </dgm:pt>
    <dgm:pt modelId="{3FF7A28F-F608-4ECE-9443-5FC56FD024AB}">
      <dgm:prSet phldrT="[Text]" custT="1"/>
      <dgm:spPr/>
      <dgm:t>
        <a:bodyPr/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Environmental responsibility. Key concepts include sustainability balanced score card (SBSC) . This presents a framework for structuring sustainability management control.</a:t>
          </a:r>
        </a:p>
      </dgm:t>
    </dgm:pt>
    <dgm:pt modelId="{B0CF6FF0-4B75-4BBC-95F5-DB9941AAA458}" type="parTrans" cxnId="{64F688C0-44A4-44D2-BA27-9D609AC8058F}">
      <dgm:prSet/>
      <dgm:spPr/>
      <dgm:t>
        <a:bodyPr/>
        <a:lstStyle/>
        <a:p>
          <a:endParaRPr lang="en-US"/>
        </a:p>
      </dgm:t>
    </dgm:pt>
    <dgm:pt modelId="{0263A901-2A92-4477-A5FA-D70B5A5E29B1}" type="sibTrans" cxnId="{64F688C0-44A4-44D2-BA27-9D609AC8058F}">
      <dgm:prSet/>
      <dgm:spPr/>
      <dgm:t>
        <a:bodyPr/>
        <a:lstStyle/>
        <a:p>
          <a:endParaRPr lang="en-US"/>
        </a:p>
      </dgm:t>
    </dgm:pt>
    <dgm:pt modelId="{28B3CD16-24FD-41FB-A570-3D5805008092}" type="pres">
      <dgm:prSet presAssocID="{DC6F9723-37A0-414D-807B-677850671390}" presName="vert0" presStyleCnt="0">
        <dgm:presLayoutVars>
          <dgm:dir/>
          <dgm:animOne val="branch"/>
          <dgm:animLvl val="lvl"/>
        </dgm:presLayoutVars>
      </dgm:prSet>
      <dgm:spPr/>
    </dgm:pt>
    <dgm:pt modelId="{F46B7687-9892-44EF-BBB3-205D6B4023BC}" type="pres">
      <dgm:prSet presAssocID="{6552D588-CC6F-474E-A6F5-71C280781C3F}" presName="thickLine" presStyleLbl="alignNode1" presStyleIdx="0" presStyleCnt="1"/>
      <dgm:spPr/>
    </dgm:pt>
    <dgm:pt modelId="{2E76B926-C215-4678-84BD-AA647A0241E4}" type="pres">
      <dgm:prSet presAssocID="{6552D588-CC6F-474E-A6F5-71C280781C3F}" presName="horz1" presStyleCnt="0"/>
      <dgm:spPr/>
    </dgm:pt>
    <dgm:pt modelId="{D52019D2-4A29-404B-9A80-4C7AA251721D}" type="pres">
      <dgm:prSet presAssocID="{6552D588-CC6F-474E-A6F5-71C280781C3F}" presName="tx1" presStyleLbl="revTx" presStyleIdx="0" presStyleCnt="5" custScaleX="153204"/>
      <dgm:spPr/>
    </dgm:pt>
    <dgm:pt modelId="{964E56F3-310F-4425-9E15-D2BBFB6729B9}" type="pres">
      <dgm:prSet presAssocID="{6552D588-CC6F-474E-A6F5-71C280781C3F}" presName="vert1" presStyleCnt="0"/>
      <dgm:spPr/>
    </dgm:pt>
    <dgm:pt modelId="{D1310F2E-46E3-4252-A763-191547BD8EBF}" type="pres">
      <dgm:prSet presAssocID="{74B4C470-D35D-46E3-812F-CF1AC1257BEF}" presName="vertSpace2a" presStyleCnt="0"/>
      <dgm:spPr/>
    </dgm:pt>
    <dgm:pt modelId="{F8E61ABE-2602-4725-838E-2392F8DD4B54}" type="pres">
      <dgm:prSet presAssocID="{74B4C470-D35D-46E3-812F-CF1AC1257BEF}" presName="horz2" presStyleCnt="0"/>
      <dgm:spPr/>
    </dgm:pt>
    <dgm:pt modelId="{673F0493-B4E8-43F7-AE22-A7ED6E3B9B56}" type="pres">
      <dgm:prSet presAssocID="{74B4C470-D35D-46E3-812F-CF1AC1257BEF}" presName="horzSpace2" presStyleCnt="0"/>
      <dgm:spPr/>
    </dgm:pt>
    <dgm:pt modelId="{F79B72C7-5AEF-4DC6-8D02-32C8769E5CE8}" type="pres">
      <dgm:prSet presAssocID="{74B4C470-D35D-46E3-812F-CF1AC1257BEF}" presName="tx2" presStyleLbl="revTx" presStyleIdx="1" presStyleCnt="5" custScaleX="99140"/>
      <dgm:spPr/>
    </dgm:pt>
    <dgm:pt modelId="{27AF7899-532A-4963-BC35-E2AE971660CB}" type="pres">
      <dgm:prSet presAssocID="{74B4C470-D35D-46E3-812F-CF1AC1257BEF}" presName="vert2" presStyleCnt="0"/>
      <dgm:spPr/>
    </dgm:pt>
    <dgm:pt modelId="{158285C5-7DD3-4935-AC0B-958C63B7998B}" type="pres">
      <dgm:prSet presAssocID="{74B4C470-D35D-46E3-812F-CF1AC1257BEF}" presName="thinLine2b" presStyleLbl="callout" presStyleIdx="0" presStyleCnt="4"/>
      <dgm:spPr/>
    </dgm:pt>
    <dgm:pt modelId="{0E837960-DBB2-4D8A-8910-10EAC0E16949}" type="pres">
      <dgm:prSet presAssocID="{74B4C470-D35D-46E3-812F-CF1AC1257BEF}" presName="vertSpace2b" presStyleCnt="0"/>
      <dgm:spPr/>
    </dgm:pt>
    <dgm:pt modelId="{4BB64D2D-037A-45B2-BB57-36CA57E7BB2A}" type="pres">
      <dgm:prSet presAssocID="{80057ECE-E77E-41D4-8EC7-723611B31D5A}" presName="horz2" presStyleCnt="0"/>
      <dgm:spPr/>
    </dgm:pt>
    <dgm:pt modelId="{B33894ED-2DE7-46C6-99E0-4168002E4678}" type="pres">
      <dgm:prSet presAssocID="{80057ECE-E77E-41D4-8EC7-723611B31D5A}" presName="horzSpace2" presStyleCnt="0"/>
      <dgm:spPr/>
    </dgm:pt>
    <dgm:pt modelId="{B8B5FD3A-F03B-42DB-8E01-AA78F8C0821C}" type="pres">
      <dgm:prSet presAssocID="{80057ECE-E77E-41D4-8EC7-723611B31D5A}" presName="tx2" presStyleLbl="revTx" presStyleIdx="2" presStyleCnt="5" custScaleY="79259"/>
      <dgm:spPr/>
    </dgm:pt>
    <dgm:pt modelId="{B0B45D33-5373-4F43-8CA5-1FB0EDA83A9D}" type="pres">
      <dgm:prSet presAssocID="{80057ECE-E77E-41D4-8EC7-723611B31D5A}" presName="vert2" presStyleCnt="0"/>
      <dgm:spPr/>
    </dgm:pt>
    <dgm:pt modelId="{3605A360-1310-438E-B4F2-84C70802958C}" type="pres">
      <dgm:prSet presAssocID="{80057ECE-E77E-41D4-8EC7-723611B31D5A}" presName="thinLine2b" presStyleLbl="callout" presStyleIdx="1" presStyleCnt="4"/>
      <dgm:spPr/>
    </dgm:pt>
    <dgm:pt modelId="{2A4CF188-03B3-4B96-91A6-34279360F727}" type="pres">
      <dgm:prSet presAssocID="{80057ECE-E77E-41D4-8EC7-723611B31D5A}" presName="vertSpace2b" presStyleCnt="0"/>
      <dgm:spPr/>
    </dgm:pt>
    <dgm:pt modelId="{152299E1-263B-42DD-BB25-46912F277B32}" type="pres">
      <dgm:prSet presAssocID="{EDB78D5F-4B31-43BB-B900-739E1CA0B862}" presName="horz2" presStyleCnt="0"/>
      <dgm:spPr/>
    </dgm:pt>
    <dgm:pt modelId="{661A99E8-C0B8-47CF-9497-50510FD77786}" type="pres">
      <dgm:prSet presAssocID="{EDB78D5F-4B31-43BB-B900-739E1CA0B862}" presName="horzSpace2" presStyleCnt="0"/>
      <dgm:spPr/>
    </dgm:pt>
    <dgm:pt modelId="{2061A8B7-9AA5-4574-B39D-1F120D095C71}" type="pres">
      <dgm:prSet presAssocID="{EDB78D5F-4B31-43BB-B900-739E1CA0B862}" presName="tx2" presStyleLbl="revTx" presStyleIdx="3" presStyleCnt="5"/>
      <dgm:spPr/>
    </dgm:pt>
    <dgm:pt modelId="{B051AE8F-769C-491D-BB30-C9B2AF4EA8C0}" type="pres">
      <dgm:prSet presAssocID="{EDB78D5F-4B31-43BB-B900-739E1CA0B862}" presName="vert2" presStyleCnt="0"/>
      <dgm:spPr/>
    </dgm:pt>
    <dgm:pt modelId="{F09122B2-6F31-4286-BA0D-C419E88B0EA3}" type="pres">
      <dgm:prSet presAssocID="{EDB78D5F-4B31-43BB-B900-739E1CA0B862}" presName="thinLine2b" presStyleLbl="callout" presStyleIdx="2" presStyleCnt="4"/>
      <dgm:spPr/>
    </dgm:pt>
    <dgm:pt modelId="{CB805F9A-9F55-4263-A956-BC90C10E8A7A}" type="pres">
      <dgm:prSet presAssocID="{EDB78D5F-4B31-43BB-B900-739E1CA0B862}" presName="vertSpace2b" presStyleCnt="0"/>
      <dgm:spPr/>
    </dgm:pt>
    <dgm:pt modelId="{F6F0D97A-40B1-4B0A-881E-8FE5B5E2B005}" type="pres">
      <dgm:prSet presAssocID="{3FF7A28F-F608-4ECE-9443-5FC56FD024AB}" presName="horz2" presStyleCnt="0"/>
      <dgm:spPr/>
    </dgm:pt>
    <dgm:pt modelId="{42636528-C837-4C01-8E40-6CF9C0BC1E0F}" type="pres">
      <dgm:prSet presAssocID="{3FF7A28F-F608-4ECE-9443-5FC56FD024AB}" presName="horzSpace2" presStyleCnt="0"/>
      <dgm:spPr/>
    </dgm:pt>
    <dgm:pt modelId="{BB9D0D7D-D33E-4A09-A72C-7D7D8BC6A48D}" type="pres">
      <dgm:prSet presAssocID="{3FF7A28F-F608-4ECE-9443-5FC56FD024AB}" presName="tx2" presStyleLbl="revTx" presStyleIdx="4" presStyleCnt="5"/>
      <dgm:spPr/>
    </dgm:pt>
    <dgm:pt modelId="{3F1E1459-9283-483D-A587-4249575EFA6B}" type="pres">
      <dgm:prSet presAssocID="{3FF7A28F-F608-4ECE-9443-5FC56FD024AB}" presName="vert2" presStyleCnt="0"/>
      <dgm:spPr/>
    </dgm:pt>
    <dgm:pt modelId="{4D1D79A8-95AF-4FB0-8442-A5F3F3C96F4A}" type="pres">
      <dgm:prSet presAssocID="{3FF7A28F-F608-4ECE-9443-5FC56FD024AB}" presName="thinLine2b" presStyleLbl="callout" presStyleIdx="3" presStyleCnt="4"/>
      <dgm:spPr/>
    </dgm:pt>
    <dgm:pt modelId="{0E773F3F-3A1C-42C4-9FD7-2A892569BEE7}" type="pres">
      <dgm:prSet presAssocID="{3FF7A28F-F608-4ECE-9443-5FC56FD024AB}" presName="vertSpace2b" presStyleCnt="0"/>
      <dgm:spPr/>
    </dgm:pt>
  </dgm:ptLst>
  <dgm:cxnLst>
    <dgm:cxn modelId="{9DF93E18-801C-479D-B4D6-D6A4512ECF8D}" type="presOf" srcId="{3FF7A28F-F608-4ECE-9443-5FC56FD024AB}" destId="{BB9D0D7D-D33E-4A09-A72C-7D7D8BC6A48D}" srcOrd="0" destOrd="0" presId="urn:microsoft.com/office/officeart/2008/layout/LinedList"/>
    <dgm:cxn modelId="{E07C3F20-08B7-4074-B6EC-BA6CD4F8949C}" type="presOf" srcId="{74B4C470-D35D-46E3-812F-CF1AC1257BEF}" destId="{F79B72C7-5AEF-4DC6-8D02-32C8769E5CE8}" srcOrd="0" destOrd="0" presId="urn:microsoft.com/office/officeart/2008/layout/LinedList"/>
    <dgm:cxn modelId="{EFA85321-1105-4046-A0E4-DF614770D9F4}" type="presOf" srcId="{80057ECE-E77E-41D4-8EC7-723611B31D5A}" destId="{B8B5FD3A-F03B-42DB-8E01-AA78F8C0821C}" srcOrd="0" destOrd="0" presId="urn:microsoft.com/office/officeart/2008/layout/LinedList"/>
    <dgm:cxn modelId="{27AEFB27-DAED-467D-B9F5-1E1A812CF732}" srcId="{6552D588-CC6F-474E-A6F5-71C280781C3F}" destId="{80057ECE-E77E-41D4-8EC7-723611B31D5A}" srcOrd="1" destOrd="0" parTransId="{95EFD526-F267-4020-9A4D-D5A663D59385}" sibTransId="{A2EF12B1-DF3B-4F01-B96D-ECF7D972091B}"/>
    <dgm:cxn modelId="{4B84824F-B650-4D10-AAE2-830367A69ED3}" srcId="{6552D588-CC6F-474E-A6F5-71C280781C3F}" destId="{74B4C470-D35D-46E3-812F-CF1AC1257BEF}" srcOrd="0" destOrd="0" parTransId="{B8F1D367-FFF8-46B1-9340-AD086EE9705D}" sibTransId="{F5380A75-580C-4262-96A0-D204379079C7}"/>
    <dgm:cxn modelId="{64F688C0-44A4-44D2-BA27-9D609AC8058F}" srcId="{6552D588-CC6F-474E-A6F5-71C280781C3F}" destId="{3FF7A28F-F608-4ECE-9443-5FC56FD024AB}" srcOrd="3" destOrd="0" parTransId="{B0CF6FF0-4B75-4BBC-95F5-DB9941AAA458}" sibTransId="{0263A901-2A92-4477-A5FA-D70B5A5E29B1}"/>
    <dgm:cxn modelId="{A3DEE3D3-56DF-4733-A40B-C8203FBA69AC}" srcId="{DC6F9723-37A0-414D-807B-677850671390}" destId="{6552D588-CC6F-474E-A6F5-71C280781C3F}" srcOrd="0" destOrd="0" parTransId="{B61B0A02-F006-4DDD-BD5F-9D6305A34349}" sibTransId="{0D1C43B8-AFCE-4750-B1EF-C02C37173047}"/>
    <dgm:cxn modelId="{B8F186D9-23CD-4891-8B01-64C177AA8406}" type="presOf" srcId="{6552D588-CC6F-474E-A6F5-71C280781C3F}" destId="{D52019D2-4A29-404B-9A80-4C7AA251721D}" srcOrd="0" destOrd="0" presId="urn:microsoft.com/office/officeart/2008/layout/LinedList"/>
    <dgm:cxn modelId="{4F1942EC-08B6-49C0-8AA2-53239AE44123}" type="presOf" srcId="{EDB78D5F-4B31-43BB-B900-739E1CA0B862}" destId="{2061A8B7-9AA5-4574-B39D-1F120D095C71}" srcOrd="0" destOrd="0" presId="urn:microsoft.com/office/officeart/2008/layout/LinedList"/>
    <dgm:cxn modelId="{7743D1F3-426F-4007-BA30-7B25F42953B7}" type="presOf" srcId="{DC6F9723-37A0-414D-807B-677850671390}" destId="{28B3CD16-24FD-41FB-A570-3D5805008092}" srcOrd="0" destOrd="0" presId="urn:microsoft.com/office/officeart/2008/layout/LinedList"/>
    <dgm:cxn modelId="{902A02FD-F582-495B-9F0F-BE416CC7A7BF}" srcId="{6552D588-CC6F-474E-A6F5-71C280781C3F}" destId="{EDB78D5F-4B31-43BB-B900-739E1CA0B862}" srcOrd="2" destOrd="0" parTransId="{4D75C69A-A747-4E6E-93B1-8AED636AAC6F}" sibTransId="{A2C17E60-E443-44DB-A624-2318F932AD61}"/>
    <dgm:cxn modelId="{2A0A57C7-B20A-4275-B792-D7C71FBB04F6}" type="presParOf" srcId="{28B3CD16-24FD-41FB-A570-3D5805008092}" destId="{F46B7687-9892-44EF-BBB3-205D6B4023BC}" srcOrd="0" destOrd="0" presId="urn:microsoft.com/office/officeart/2008/layout/LinedList"/>
    <dgm:cxn modelId="{061EB71C-7236-437F-A362-E59891403E67}" type="presParOf" srcId="{28B3CD16-24FD-41FB-A570-3D5805008092}" destId="{2E76B926-C215-4678-84BD-AA647A0241E4}" srcOrd="1" destOrd="0" presId="urn:microsoft.com/office/officeart/2008/layout/LinedList"/>
    <dgm:cxn modelId="{E33A1E95-55F9-436B-9DCE-98CB408E4369}" type="presParOf" srcId="{2E76B926-C215-4678-84BD-AA647A0241E4}" destId="{D52019D2-4A29-404B-9A80-4C7AA251721D}" srcOrd="0" destOrd="0" presId="urn:microsoft.com/office/officeart/2008/layout/LinedList"/>
    <dgm:cxn modelId="{2D04264C-2A49-4801-ACD4-95E085FA144C}" type="presParOf" srcId="{2E76B926-C215-4678-84BD-AA647A0241E4}" destId="{964E56F3-310F-4425-9E15-D2BBFB6729B9}" srcOrd="1" destOrd="0" presId="urn:microsoft.com/office/officeart/2008/layout/LinedList"/>
    <dgm:cxn modelId="{08B5B185-14BD-451E-BC92-F4EA5284566B}" type="presParOf" srcId="{964E56F3-310F-4425-9E15-D2BBFB6729B9}" destId="{D1310F2E-46E3-4252-A763-191547BD8EBF}" srcOrd="0" destOrd="0" presId="urn:microsoft.com/office/officeart/2008/layout/LinedList"/>
    <dgm:cxn modelId="{B8951554-48F1-4A56-99AB-813BEAB8797B}" type="presParOf" srcId="{964E56F3-310F-4425-9E15-D2BBFB6729B9}" destId="{F8E61ABE-2602-4725-838E-2392F8DD4B54}" srcOrd="1" destOrd="0" presId="urn:microsoft.com/office/officeart/2008/layout/LinedList"/>
    <dgm:cxn modelId="{C7DFFA3A-DBC6-4F5D-BB44-6C1C302D0691}" type="presParOf" srcId="{F8E61ABE-2602-4725-838E-2392F8DD4B54}" destId="{673F0493-B4E8-43F7-AE22-A7ED6E3B9B56}" srcOrd="0" destOrd="0" presId="urn:microsoft.com/office/officeart/2008/layout/LinedList"/>
    <dgm:cxn modelId="{74BB36BC-0C45-4BA4-A170-B7688CE9511D}" type="presParOf" srcId="{F8E61ABE-2602-4725-838E-2392F8DD4B54}" destId="{F79B72C7-5AEF-4DC6-8D02-32C8769E5CE8}" srcOrd="1" destOrd="0" presId="urn:microsoft.com/office/officeart/2008/layout/LinedList"/>
    <dgm:cxn modelId="{F0C32564-357C-4B47-860D-B3C6E08FB718}" type="presParOf" srcId="{F8E61ABE-2602-4725-838E-2392F8DD4B54}" destId="{27AF7899-532A-4963-BC35-E2AE971660CB}" srcOrd="2" destOrd="0" presId="urn:microsoft.com/office/officeart/2008/layout/LinedList"/>
    <dgm:cxn modelId="{ECBEF442-D6C8-4091-8146-9A9939B82ECC}" type="presParOf" srcId="{964E56F3-310F-4425-9E15-D2BBFB6729B9}" destId="{158285C5-7DD3-4935-AC0B-958C63B7998B}" srcOrd="2" destOrd="0" presId="urn:microsoft.com/office/officeart/2008/layout/LinedList"/>
    <dgm:cxn modelId="{78968455-FBBA-4CCD-B79F-F97CDA059E57}" type="presParOf" srcId="{964E56F3-310F-4425-9E15-D2BBFB6729B9}" destId="{0E837960-DBB2-4D8A-8910-10EAC0E16949}" srcOrd="3" destOrd="0" presId="urn:microsoft.com/office/officeart/2008/layout/LinedList"/>
    <dgm:cxn modelId="{6B1F4A83-3413-48F8-947F-C483E7D1F16F}" type="presParOf" srcId="{964E56F3-310F-4425-9E15-D2BBFB6729B9}" destId="{4BB64D2D-037A-45B2-BB57-36CA57E7BB2A}" srcOrd="4" destOrd="0" presId="urn:microsoft.com/office/officeart/2008/layout/LinedList"/>
    <dgm:cxn modelId="{B318ABFE-D0EF-44A9-9263-B8BE62EADEEA}" type="presParOf" srcId="{4BB64D2D-037A-45B2-BB57-36CA57E7BB2A}" destId="{B33894ED-2DE7-46C6-99E0-4168002E4678}" srcOrd="0" destOrd="0" presId="urn:microsoft.com/office/officeart/2008/layout/LinedList"/>
    <dgm:cxn modelId="{62FA3F1F-A7E7-44A4-BE72-2E084DF4D42B}" type="presParOf" srcId="{4BB64D2D-037A-45B2-BB57-36CA57E7BB2A}" destId="{B8B5FD3A-F03B-42DB-8E01-AA78F8C0821C}" srcOrd="1" destOrd="0" presId="urn:microsoft.com/office/officeart/2008/layout/LinedList"/>
    <dgm:cxn modelId="{5C70257E-474F-49B3-AAF0-7D58EEDE9E95}" type="presParOf" srcId="{4BB64D2D-037A-45B2-BB57-36CA57E7BB2A}" destId="{B0B45D33-5373-4F43-8CA5-1FB0EDA83A9D}" srcOrd="2" destOrd="0" presId="urn:microsoft.com/office/officeart/2008/layout/LinedList"/>
    <dgm:cxn modelId="{1D9306DF-2695-4E41-9EC2-82879B6C71FB}" type="presParOf" srcId="{964E56F3-310F-4425-9E15-D2BBFB6729B9}" destId="{3605A360-1310-438E-B4F2-84C70802958C}" srcOrd="5" destOrd="0" presId="urn:microsoft.com/office/officeart/2008/layout/LinedList"/>
    <dgm:cxn modelId="{0A9E4432-58A5-429F-8BA2-F7C3AE225BE8}" type="presParOf" srcId="{964E56F3-310F-4425-9E15-D2BBFB6729B9}" destId="{2A4CF188-03B3-4B96-91A6-34279360F727}" srcOrd="6" destOrd="0" presId="urn:microsoft.com/office/officeart/2008/layout/LinedList"/>
    <dgm:cxn modelId="{C71AA9F1-639A-44AA-A4AF-78F14C3E8152}" type="presParOf" srcId="{964E56F3-310F-4425-9E15-D2BBFB6729B9}" destId="{152299E1-263B-42DD-BB25-46912F277B32}" srcOrd="7" destOrd="0" presId="urn:microsoft.com/office/officeart/2008/layout/LinedList"/>
    <dgm:cxn modelId="{52A72A0A-0FDB-47CD-8F0B-9CE675FB2856}" type="presParOf" srcId="{152299E1-263B-42DD-BB25-46912F277B32}" destId="{661A99E8-C0B8-47CF-9497-50510FD77786}" srcOrd="0" destOrd="0" presId="urn:microsoft.com/office/officeart/2008/layout/LinedList"/>
    <dgm:cxn modelId="{6922024D-C182-477C-B181-FE3F95EF7653}" type="presParOf" srcId="{152299E1-263B-42DD-BB25-46912F277B32}" destId="{2061A8B7-9AA5-4574-B39D-1F120D095C71}" srcOrd="1" destOrd="0" presId="urn:microsoft.com/office/officeart/2008/layout/LinedList"/>
    <dgm:cxn modelId="{99E95D02-B304-4584-8379-724FF4CFBF8B}" type="presParOf" srcId="{152299E1-263B-42DD-BB25-46912F277B32}" destId="{B051AE8F-769C-491D-BB30-C9B2AF4EA8C0}" srcOrd="2" destOrd="0" presId="urn:microsoft.com/office/officeart/2008/layout/LinedList"/>
    <dgm:cxn modelId="{33781772-3115-4356-A220-00B70FFD8A95}" type="presParOf" srcId="{964E56F3-310F-4425-9E15-D2BBFB6729B9}" destId="{F09122B2-6F31-4286-BA0D-C419E88B0EA3}" srcOrd="8" destOrd="0" presId="urn:microsoft.com/office/officeart/2008/layout/LinedList"/>
    <dgm:cxn modelId="{1A8E0E26-8F91-4219-919E-221783CA71F7}" type="presParOf" srcId="{964E56F3-310F-4425-9E15-D2BBFB6729B9}" destId="{CB805F9A-9F55-4263-A956-BC90C10E8A7A}" srcOrd="9" destOrd="0" presId="urn:microsoft.com/office/officeart/2008/layout/LinedList"/>
    <dgm:cxn modelId="{5D3471FF-37A2-4702-B974-C6E61694C3D6}" type="presParOf" srcId="{964E56F3-310F-4425-9E15-D2BBFB6729B9}" destId="{F6F0D97A-40B1-4B0A-881E-8FE5B5E2B005}" srcOrd="10" destOrd="0" presId="urn:microsoft.com/office/officeart/2008/layout/LinedList"/>
    <dgm:cxn modelId="{EFA76D26-804F-4540-A552-C19E1AACB7DB}" type="presParOf" srcId="{F6F0D97A-40B1-4B0A-881E-8FE5B5E2B005}" destId="{42636528-C837-4C01-8E40-6CF9C0BC1E0F}" srcOrd="0" destOrd="0" presId="urn:microsoft.com/office/officeart/2008/layout/LinedList"/>
    <dgm:cxn modelId="{D54F2F48-FE6C-4E16-AC39-105CAA88DB28}" type="presParOf" srcId="{F6F0D97A-40B1-4B0A-881E-8FE5B5E2B005}" destId="{BB9D0D7D-D33E-4A09-A72C-7D7D8BC6A48D}" srcOrd="1" destOrd="0" presId="urn:microsoft.com/office/officeart/2008/layout/LinedList"/>
    <dgm:cxn modelId="{D44A8AB5-2EA6-44AE-8CBA-A5DF3E46C959}" type="presParOf" srcId="{F6F0D97A-40B1-4B0A-881E-8FE5B5E2B005}" destId="{3F1E1459-9283-483D-A587-4249575EFA6B}" srcOrd="2" destOrd="0" presId="urn:microsoft.com/office/officeart/2008/layout/LinedList"/>
    <dgm:cxn modelId="{47093233-0427-4164-8FF4-8E7588F711DA}" type="presParOf" srcId="{964E56F3-310F-4425-9E15-D2BBFB6729B9}" destId="{4D1D79A8-95AF-4FB0-8442-A5F3F3C96F4A}" srcOrd="11" destOrd="0" presId="urn:microsoft.com/office/officeart/2008/layout/LinedList"/>
    <dgm:cxn modelId="{2BD6876F-B0B4-48C9-8A14-D44DDAAC1F19}" type="presParOf" srcId="{964E56F3-310F-4425-9E15-D2BBFB6729B9}" destId="{0E773F3F-3A1C-42C4-9FD7-2A892569BEE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A95FB9-208A-4675-A9E9-52E9AADA4BDC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E4B8C85-D8FA-4A16-9B37-86C58DB4C4B0}">
      <dgm:prSet phldrT="[Text]" custT="1"/>
      <dgm:spPr/>
      <dgm:t>
        <a:bodyPr/>
        <a:lstStyle/>
        <a:p>
          <a:r>
            <a:rPr lang="en-US" sz="1200" dirty="0"/>
            <a:t>Regulatory costs</a:t>
          </a:r>
        </a:p>
      </dgm:t>
    </dgm:pt>
    <dgm:pt modelId="{03EE5FED-1E22-47C4-9EBF-7D227940ECC2}" type="parTrans" cxnId="{0A6A0652-DC9C-4837-8A8B-9078D4A22478}">
      <dgm:prSet/>
      <dgm:spPr/>
      <dgm:t>
        <a:bodyPr/>
        <a:lstStyle/>
        <a:p>
          <a:endParaRPr lang="en-US"/>
        </a:p>
      </dgm:t>
    </dgm:pt>
    <dgm:pt modelId="{625DC974-179B-46BB-9D7F-4C4E463980E9}" type="sibTrans" cxnId="{0A6A0652-DC9C-4837-8A8B-9078D4A22478}">
      <dgm:prSet/>
      <dgm:spPr/>
      <dgm:t>
        <a:bodyPr/>
        <a:lstStyle/>
        <a:p>
          <a:endParaRPr lang="en-US"/>
        </a:p>
      </dgm:t>
    </dgm:pt>
    <dgm:pt modelId="{38E6ABB6-E850-4F18-9EDC-9ECAC6558C36}">
      <dgm:prSet phldrT="[Text]" custT="1"/>
      <dgm:spPr/>
      <dgm:t>
        <a:bodyPr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Voluntary costs</a:t>
          </a:r>
          <a:r>
            <a:rPr lang="en-US" sz="2100" kern="1200" dirty="0"/>
            <a:t>	</a:t>
          </a:r>
        </a:p>
      </dgm:t>
    </dgm:pt>
    <dgm:pt modelId="{1D8EB95F-11F2-4EFE-BD79-231F8A6D91A2}" type="parTrans" cxnId="{B7081EE4-E911-4A6E-A0BD-7036BECCD91A}">
      <dgm:prSet/>
      <dgm:spPr/>
      <dgm:t>
        <a:bodyPr/>
        <a:lstStyle/>
        <a:p>
          <a:endParaRPr lang="en-US"/>
        </a:p>
      </dgm:t>
    </dgm:pt>
    <dgm:pt modelId="{25FB63D3-0B0C-41D6-8951-C34318909942}" type="sibTrans" cxnId="{B7081EE4-E911-4A6E-A0BD-7036BECCD91A}">
      <dgm:prSet/>
      <dgm:spPr/>
      <dgm:t>
        <a:bodyPr/>
        <a:lstStyle/>
        <a:p>
          <a:endParaRPr lang="en-US"/>
        </a:p>
      </dgm:t>
    </dgm:pt>
    <dgm:pt modelId="{76498BA3-BACD-458F-9B4B-22631214A91D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Grey area costs</a:t>
          </a:r>
        </a:p>
      </dgm:t>
    </dgm:pt>
    <dgm:pt modelId="{138482FE-8DE9-43B4-AC2E-0687A350AC96}" type="parTrans" cxnId="{FF6037AB-2FAF-4B9F-8829-DB46B0CA429F}">
      <dgm:prSet/>
      <dgm:spPr/>
      <dgm:t>
        <a:bodyPr/>
        <a:lstStyle/>
        <a:p>
          <a:endParaRPr lang="en-US"/>
        </a:p>
      </dgm:t>
    </dgm:pt>
    <dgm:pt modelId="{5BA4096B-168E-476C-8687-7E8F9C5A3AA7}" type="sibTrans" cxnId="{FF6037AB-2FAF-4B9F-8829-DB46B0CA429F}">
      <dgm:prSet/>
      <dgm:spPr/>
      <dgm:t>
        <a:bodyPr/>
        <a:lstStyle/>
        <a:p>
          <a:endParaRPr lang="en-US"/>
        </a:p>
      </dgm:t>
    </dgm:pt>
    <dgm:pt modelId="{82FD7A3F-F3AA-47F8-8DFE-CFAEB62FE174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Upfront costs	</a:t>
          </a:r>
        </a:p>
      </dgm:t>
    </dgm:pt>
    <dgm:pt modelId="{D3DF962F-6114-487E-906A-360845800CBC}" type="parTrans" cxnId="{FC59323A-C3E5-47B6-8D23-16F99EF03D39}">
      <dgm:prSet/>
      <dgm:spPr/>
      <dgm:t>
        <a:bodyPr/>
        <a:lstStyle/>
        <a:p>
          <a:endParaRPr lang="en-US"/>
        </a:p>
      </dgm:t>
    </dgm:pt>
    <dgm:pt modelId="{E43DA68D-FD8D-4DBE-8016-B61971DD85CF}" type="sibTrans" cxnId="{FC59323A-C3E5-47B6-8D23-16F99EF03D39}">
      <dgm:prSet/>
      <dgm:spPr/>
      <dgm:t>
        <a:bodyPr/>
        <a:lstStyle/>
        <a:p>
          <a:endParaRPr lang="en-US"/>
        </a:p>
      </dgm:t>
    </dgm:pt>
    <dgm:pt modelId="{C4831ECD-5CFF-4EFC-8560-F62B9E65774C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Operational costs</a:t>
          </a:r>
        </a:p>
      </dgm:t>
    </dgm:pt>
    <dgm:pt modelId="{3823C522-20D3-4DAF-9459-3BEF40581690}" type="parTrans" cxnId="{7DB33FB5-2E77-43D9-B3ED-25E0FCF5C43E}">
      <dgm:prSet/>
      <dgm:spPr/>
      <dgm:t>
        <a:bodyPr/>
        <a:lstStyle/>
        <a:p>
          <a:endParaRPr lang="en-US"/>
        </a:p>
      </dgm:t>
    </dgm:pt>
    <dgm:pt modelId="{867DDBEC-9614-4C06-AAB4-729EB2BDC01A}" type="sibTrans" cxnId="{7DB33FB5-2E77-43D9-B3ED-25E0FCF5C43E}">
      <dgm:prSet/>
      <dgm:spPr/>
      <dgm:t>
        <a:bodyPr/>
        <a:lstStyle/>
        <a:p>
          <a:endParaRPr lang="en-US"/>
        </a:p>
      </dgm:t>
    </dgm:pt>
    <dgm:pt modelId="{053C27D6-460A-407D-B1BE-9F15DAB731FB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Back-end costs</a:t>
          </a:r>
        </a:p>
      </dgm:t>
    </dgm:pt>
    <dgm:pt modelId="{135651A5-3BF2-4559-8057-F0058FCBD0A0}" type="parTrans" cxnId="{58592AAD-5022-4CE7-B404-4610E5E2355C}">
      <dgm:prSet/>
      <dgm:spPr/>
      <dgm:t>
        <a:bodyPr/>
        <a:lstStyle/>
        <a:p>
          <a:endParaRPr lang="en-US"/>
        </a:p>
      </dgm:t>
    </dgm:pt>
    <dgm:pt modelId="{128F74FB-500F-4E0C-B2C4-D249659A8FAD}" type="sibTrans" cxnId="{58592AAD-5022-4CE7-B404-4610E5E2355C}">
      <dgm:prSet/>
      <dgm:spPr/>
      <dgm:t>
        <a:bodyPr/>
        <a:lstStyle/>
        <a:p>
          <a:endParaRPr lang="en-US"/>
        </a:p>
      </dgm:t>
    </dgm:pt>
    <dgm:pt modelId="{5386F2B1-082F-4405-A72F-362D26E9AC69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Conventional costs</a:t>
          </a:r>
        </a:p>
      </dgm:t>
    </dgm:pt>
    <dgm:pt modelId="{27D0B57F-347D-4D20-8A5E-8FF4CAC900FB}" type="parTrans" cxnId="{66F86756-90BD-452E-9587-ECDC27108DA6}">
      <dgm:prSet/>
      <dgm:spPr/>
      <dgm:t>
        <a:bodyPr/>
        <a:lstStyle/>
        <a:p>
          <a:endParaRPr lang="en-US"/>
        </a:p>
      </dgm:t>
    </dgm:pt>
    <dgm:pt modelId="{A9287834-BF8D-4531-AB01-EF38FF0A315A}" type="sibTrans" cxnId="{66F86756-90BD-452E-9587-ECDC27108DA6}">
      <dgm:prSet/>
      <dgm:spPr/>
      <dgm:t>
        <a:bodyPr/>
        <a:lstStyle/>
        <a:p>
          <a:endParaRPr lang="en-US"/>
        </a:p>
      </dgm:t>
    </dgm:pt>
    <dgm:pt modelId="{3B9BC594-D9BF-4BFB-AF73-DBAE112C4C1C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Direct costs</a:t>
          </a:r>
        </a:p>
      </dgm:t>
    </dgm:pt>
    <dgm:pt modelId="{DB31BB55-4F3F-4C40-B6E8-A6796CC57D1C}" type="parTrans" cxnId="{B76E7E81-AB0F-4956-AD01-480BF9BB7B5B}">
      <dgm:prSet/>
      <dgm:spPr/>
      <dgm:t>
        <a:bodyPr/>
        <a:lstStyle/>
        <a:p>
          <a:endParaRPr lang="en-US"/>
        </a:p>
      </dgm:t>
    </dgm:pt>
    <dgm:pt modelId="{3F652BD0-E7E0-4208-9A72-D85D485A3E6E}" type="sibTrans" cxnId="{B76E7E81-AB0F-4956-AD01-480BF9BB7B5B}">
      <dgm:prSet/>
      <dgm:spPr/>
      <dgm:t>
        <a:bodyPr/>
        <a:lstStyle/>
        <a:p>
          <a:endParaRPr lang="en-US"/>
        </a:p>
      </dgm:t>
    </dgm:pt>
    <dgm:pt modelId="{2C14E0D5-7403-4D5A-A880-6AE0014DBC31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Usual costs</a:t>
          </a:r>
        </a:p>
      </dgm:t>
    </dgm:pt>
    <dgm:pt modelId="{5FA6D4B8-A431-4AD4-8932-B11CC7E073FD}" type="parTrans" cxnId="{404CECC6-A8AF-4A06-98DA-8BDFA301A737}">
      <dgm:prSet/>
      <dgm:spPr/>
      <dgm:t>
        <a:bodyPr/>
        <a:lstStyle/>
        <a:p>
          <a:endParaRPr lang="en-US"/>
        </a:p>
      </dgm:t>
    </dgm:pt>
    <dgm:pt modelId="{4D18432A-CE35-4A9C-9541-7C49511ED936}" type="sibTrans" cxnId="{404CECC6-A8AF-4A06-98DA-8BDFA301A737}">
      <dgm:prSet/>
      <dgm:spPr/>
      <dgm:t>
        <a:bodyPr/>
        <a:lstStyle/>
        <a:p>
          <a:endParaRPr lang="en-US"/>
        </a:p>
      </dgm:t>
    </dgm:pt>
    <dgm:pt modelId="{0F2A0EAD-8C2C-4403-A58D-FB2D66F7A1D1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Hidden costs</a:t>
          </a:r>
        </a:p>
      </dgm:t>
    </dgm:pt>
    <dgm:pt modelId="{0CBE0769-813F-4665-B6C1-0041D848FD5F}" type="parTrans" cxnId="{7E18BD0B-E9FD-4F38-AB0E-39D8C715220A}">
      <dgm:prSet/>
      <dgm:spPr/>
      <dgm:t>
        <a:bodyPr/>
        <a:lstStyle/>
        <a:p>
          <a:endParaRPr lang="en-US"/>
        </a:p>
      </dgm:t>
    </dgm:pt>
    <dgm:pt modelId="{06A0272B-9635-44ED-8F11-B05FDBBE422F}" type="sibTrans" cxnId="{7E18BD0B-E9FD-4F38-AB0E-39D8C715220A}">
      <dgm:prSet/>
      <dgm:spPr/>
      <dgm:t>
        <a:bodyPr/>
        <a:lstStyle/>
        <a:p>
          <a:endParaRPr lang="en-US"/>
        </a:p>
      </dgm:t>
    </dgm:pt>
    <dgm:pt modelId="{E8174191-10E7-4F3E-B387-F43A45D9F021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Overhead costs</a:t>
          </a:r>
        </a:p>
      </dgm:t>
    </dgm:pt>
    <dgm:pt modelId="{B32B02AB-75EC-45F6-B840-8E00415F1C84}" type="parTrans" cxnId="{C1C65462-ABB2-45E3-8886-1E0808430ABB}">
      <dgm:prSet/>
      <dgm:spPr/>
      <dgm:t>
        <a:bodyPr/>
        <a:lstStyle/>
        <a:p>
          <a:endParaRPr lang="en-US"/>
        </a:p>
      </dgm:t>
    </dgm:pt>
    <dgm:pt modelId="{90A36D5E-8110-44E4-A732-C5CF38274362}" type="sibTrans" cxnId="{C1C65462-ABB2-45E3-8886-1E0808430ABB}">
      <dgm:prSet/>
      <dgm:spPr/>
      <dgm:t>
        <a:bodyPr/>
        <a:lstStyle/>
        <a:p>
          <a:endParaRPr lang="en-US"/>
        </a:p>
      </dgm:t>
    </dgm:pt>
    <dgm:pt modelId="{80B9A3EB-5687-456F-97F1-E7E2B4A7812F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Manufacturing overhead</a:t>
          </a:r>
        </a:p>
      </dgm:t>
    </dgm:pt>
    <dgm:pt modelId="{1DA76E74-EE11-408C-9EB9-73631707AE14}" type="parTrans" cxnId="{D1EFCE0D-D2A6-4F97-954D-1CD3B05ABE88}">
      <dgm:prSet/>
      <dgm:spPr/>
      <dgm:t>
        <a:bodyPr/>
        <a:lstStyle/>
        <a:p>
          <a:endParaRPr lang="en-US"/>
        </a:p>
      </dgm:t>
    </dgm:pt>
    <dgm:pt modelId="{8FA729FC-8351-48CE-A4F0-6217D35957A5}" type="sibTrans" cxnId="{D1EFCE0D-D2A6-4F97-954D-1CD3B05ABE88}">
      <dgm:prSet/>
      <dgm:spPr/>
      <dgm:t>
        <a:bodyPr/>
        <a:lstStyle/>
        <a:p>
          <a:endParaRPr lang="en-US"/>
        </a:p>
      </dgm:t>
    </dgm:pt>
    <dgm:pt modelId="{2B72FA15-EE17-4874-9170-58C5E7B61B87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General and administrative costs</a:t>
          </a:r>
        </a:p>
      </dgm:t>
    </dgm:pt>
    <dgm:pt modelId="{7C2DA10C-B424-4EBD-8EF2-0767EFB1886C}" type="parTrans" cxnId="{036089C9-2622-446E-8C85-036E5441349E}">
      <dgm:prSet/>
      <dgm:spPr/>
      <dgm:t>
        <a:bodyPr/>
        <a:lstStyle/>
        <a:p>
          <a:endParaRPr lang="en-US"/>
        </a:p>
      </dgm:t>
    </dgm:pt>
    <dgm:pt modelId="{767EEA97-FB07-42EA-9E3E-9735AA7FA654}" type="sibTrans" cxnId="{036089C9-2622-446E-8C85-036E5441349E}">
      <dgm:prSet/>
      <dgm:spPr/>
      <dgm:t>
        <a:bodyPr/>
        <a:lstStyle/>
        <a:p>
          <a:endParaRPr lang="en-US"/>
        </a:p>
      </dgm:t>
    </dgm:pt>
    <dgm:pt modelId="{3D3623D1-192C-4243-A20E-0E7BA10935DA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Research and development</a:t>
          </a:r>
        </a:p>
      </dgm:t>
    </dgm:pt>
    <dgm:pt modelId="{1753C513-5942-487E-BC88-22570092DAB2}" type="parTrans" cxnId="{768A09A3-ACD8-410A-8523-B93973824A97}">
      <dgm:prSet/>
      <dgm:spPr/>
      <dgm:t>
        <a:bodyPr/>
        <a:lstStyle/>
        <a:p>
          <a:endParaRPr lang="en-US"/>
        </a:p>
      </dgm:t>
    </dgm:pt>
    <dgm:pt modelId="{E7331DBB-7112-4E8C-A78D-808796396843}" type="sibTrans" cxnId="{768A09A3-ACD8-410A-8523-B93973824A97}">
      <dgm:prSet/>
      <dgm:spPr/>
      <dgm:t>
        <a:bodyPr/>
        <a:lstStyle/>
        <a:p>
          <a:endParaRPr lang="en-US"/>
        </a:p>
      </dgm:t>
    </dgm:pt>
    <dgm:pt modelId="{68DEDDDC-1136-4631-A803-B9910798EFE1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Exit costs</a:t>
          </a:r>
        </a:p>
      </dgm:t>
    </dgm:pt>
    <dgm:pt modelId="{4911C4CC-A9D7-4C9D-918D-4D008EF92161}" type="parTrans" cxnId="{24EEFEF8-9156-431C-85F4-87210ADD71B9}">
      <dgm:prSet/>
      <dgm:spPr/>
      <dgm:t>
        <a:bodyPr/>
        <a:lstStyle/>
        <a:p>
          <a:endParaRPr lang="en-US"/>
        </a:p>
      </dgm:t>
    </dgm:pt>
    <dgm:pt modelId="{C8BE7A6D-68F2-4520-B5FC-F865B788B6DD}" type="sibTrans" cxnId="{24EEFEF8-9156-431C-85F4-87210ADD71B9}">
      <dgm:prSet/>
      <dgm:spPr/>
      <dgm:t>
        <a:bodyPr/>
        <a:lstStyle/>
        <a:p>
          <a:endParaRPr lang="en-US"/>
        </a:p>
      </dgm:t>
    </dgm:pt>
    <dgm:pt modelId="{DF5E971B-0C8D-4227-9C93-E3174814C7F6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Contingent costs</a:t>
          </a:r>
        </a:p>
      </dgm:t>
    </dgm:pt>
    <dgm:pt modelId="{DB3AA479-A62D-435A-A23C-F67A8EA96984}" type="parTrans" cxnId="{0F3D961B-69E1-4AC2-83E0-18DB8BAC7288}">
      <dgm:prSet/>
      <dgm:spPr/>
      <dgm:t>
        <a:bodyPr/>
        <a:lstStyle/>
        <a:p>
          <a:endParaRPr lang="en-US"/>
        </a:p>
      </dgm:t>
    </dgm:pt>
    <dgm:pt modelId="{C4B52B9F-0198-46AE-9A31-7925E315C198}" type="sibTrans" cxnId="{0F3D961B-69E1-4AC2-83E0-18DB8BAC7288}">
      <dgm:prSet/>
      <dgm:spPr/>
      <dgm:t>
        <a:bodyPr/>
        <a:lstStyle/>
        <a:p>
          <a:endParaRPr lang="en-US"/>
        </a:p>
      </dgm:t>
    </dgm:pt>
    <dgm:pt modelId="{AC1E2045-AC55-4ACE-8C05-07A44D732315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Environmental liabilities</a:t>
          </a:r>
        </a:p>
      </dgm:t>
    </dgm:pt>
    <dgm:pt modelId="{281E9CE7-CED9-448D-B6AA-A7A50190E13F}" type="parTrans" cxnId="{F518B41A-4FB7-400B-AB80-0C5F1F066F75}">
      <dgm:prSet/>
      <dgm:spPr/>
      <dgm:t>
        <a:bodyPr/>
        <a:lstStyle/>
        <a:p>
          <a:endParaRPr lang="en-US"/>
        </a:p>
      </dgm:t>
    </dgm:pt>
    <dgm:pt modelId="{F5E8A6C3-1BAD-4ABF-BB8B-B89BA00BECE5}" type="sibTrans" cxnId="{F518B41A-4FB7-400B-AB80-0C5F1F066F75}">
      <dgm:prSet/>
      <dgm:spPr/>
      <dgm:t>
        <a:bodyPr/>
        <a:lstStyle/>
        <a:p>
          <a:endParaRPr lang="en-US"/>
        </a:p>
      </dgm:t>
    </dgm:pt>
    <dgm:pt modelId="{F385FD24-1319-4EE2-907D-FB6331F5AD77}" type="pres">
      <dgm:prSet presAssocID="{95A95FB9-208A-4675-A9E9-52E9AADA4BDC}" presName="diagram" presStyleCnt="0">
        <dgm:presLayoutVars>
          <dgm:dir/>
          <dgm:resizeHandles val="exact"/>
        </dgm:presLayoutVars>
      </dgm:prSet>
      <dgm:spPr/>
    </dgm:pt>
    <dgm:pt modelId="{0A09C0DF-611E-4885-A1F8-07ABC5B7EBA3}" type="pres">
      <dgm:prSet presAssocID="{0E4B8C85-D8FA-4A16-9B37-86C58DB4C4B0}" presName="node" presStyleLbl="node1" presStyleIdx="0" presStyleCnt="17">
        <dgm:presLayoutVars>
          <dgm:bulletEnabled val="1"/>
        </dgm:presLayoutVars>
      </dgm:prSet>
      <dgm:spPr/>
    </dgm:pt>
    <dgm:pt modelId="{BE610AD2-E496-4684-B4CC-DFDA891382E2}" type="pres">
      <dgm:prSet presAssocID="{625DC974-179B-46BB-9D7F-4C4E463980E9}" presName="sibTrans" presStyleCnt="0"/>
      <dgm:spPr/>
    </dgm:pt>
    <dgm:pt modelId="{447E13E5-1048-462E-A3D3-1599B5D2B3FB}" type="pres">
      <dgm:prSet presAssocID="{38E6ABB6-E850-4F18-9EDC-9ECAC6558C36}" presName="node" presStyleLbl="node1" presStyleIdx="1" presStyleCnt="17">
        <dgm:presLayoutVars>
          <dgm:bulletEnabled val="1"/>
        </dgm:presLayoutVars>
      </dgm:prSet>
      <dgm:spPr/>
    </dgm:pt>
    <dgm:pt modelId="{3CD7D9F8-A3F6-4622-8CBA-A65E607E9153}" type="pres">
      <dgm:prSet presAssocID="{25FB63D3-0B0C-41D6-8951-C34318909942}" presName="sibTrans" presStyleCnt="0"/>
      <dgm:spPr/>
    </dgm:pt>
    <dgm:pt modelId="{49AC72BA-6C65-49E7-8945-C463BC3A1152}" type="pres">
      <dgm:prSet presAssocID="{76498BA3-BACD-458F-9B4B-22631214A91D}" presName="node" presStyleLbl="node1" presStyleIdx="2" presStyleCnt="17">
        <dgm:presLayoutVars>
          <dgm:bulletEnabled val="1"/>
        </dgm:presLayoutVars>
      </dgm:prSet>
      <dgm:spPr/>
    </dgm:pt>
    <dgm:pt modelId="{F801616D-233D-4A13-BE98-C58BD254287C}" type="pres">
      <dgm:prSet presAssocID="{5BA4096B-168E-476C-8687-7E8F9C5A3AA7}" presName="sibTrans" presStyleCnt="0"/>
      <dgm:spPr/>
    </dgm:pt>
    <dgm:pt modelId="{149BAE58-2974-4441-AEBD-031E8DFE4B69}" type="pres">
      <dgm:prSet presAssocID="{82FD7A3F-F3AA-47F8-8DFE-CFAEB62FE174}" presName="node" presStyleLbl="node1" presStyleIdx="3" presStyleCnt="17">
        <dgm:presLayoutVars>
          <dgm:bulletEnabled val="1"/>
        </dgm:presLayoutVars>
      </dgm:prSet>
      <dgm:spPr/>
    </dgm:pt>
    <dgm:pt modelId="{A5D5DF21-1608-4859-BDC6-50760E0BDC9C}" type="pres">
      <dgm:prSet presAssocID="{E43DA68D-FD8D-4DBE-8016-B61971DD85CF}" presName="sibTrans" presStyleCnt="0"/>
      <dgm:spPr/>
    </dgm:pt>
    <dgm:pt modelId="{73B6C0C0-277E-4515-AD7A-015DFA613939}" type="pres">
      <dgm:prSet presAssocID="{C4831ECD-5CFF-4EFC-8560-F62B9E65774C}" presName="node" presStyleLbl="node1" presStyleIdx="4" presStyleCnt="17">
        <dgm:presLayoutVars>
          <dgm:bulletEnabled val="1"/>
        </dgm:presLayoutVars>
      </dgm:prSet>
      <dgm:spPr/>
    </dgm:pt>
    <dgm:pt modelId="{90A8FC4A-4C59-4DFB-A27E-AA8CB3911139}" type="pres">
      <dgm:prSet presAssocID="{867DDBEC-9614-4C06-AAB4-729EB2BDC01A}" presName="sibTrans" presStyleCnt="0"/>
      <dgm:spPr/>
    </dgm:pt>
    <dgm:pt modelId="{0B67B9B8-5075-4A1E-9FF8-D934582C14BC}" type="pres">
      <dgm:prSet presAssocID="{053C27D6-460A-407D-B1BE-9F15DAB731FB}" presName="node" presStyleLbl="node1" presStyleIdx="5" presStyleCnt="17">
        <dgm:presLayoutVars>
          <dgm:bulletEnabled val="1"/>
        </dgm:presLayoutVars>
      </dgm:prSet>
      <dgm:spPr/>
    </dgm:pt>
    <dgm:pt modelId="{52984406-C569-4862-ADC7-D32B418C4013}" type="pres">
      <dgm:prSet presAssocID="{128F74FB-500F-4E0C-B2C4-D249659A8FAD}" presName="sibTrans" presStyleCnt="0"/>
      <dgm:spPr/>
    </dgm:pt>
    <dgm:pt modelId="{F9F82767-7AAD-40FC-9FF2-C5A145832DF1}" type="pres">
      <dgm:prSet presAssocID="{5386F2B1-082F-4405-A72F-362D26E9AC69}" presName="node" presStyleLbl="node1" presStyleIdx="6" presStyleCnt="17">
        <dgm:presLayoutVars>
          <dgm:bulletEnabled val="1"/>
        </dgm:presLayoutVars>
      </dgm:prSet>
      <dgm:spPr/>
    </dgm:pt>
    <dgm:pt modelId="{D359D27A-98AC-4ABD-9A1F-3781014F18BE}" type="pres">
      <dgm:prSet presAssocID="{A9287834-BF8D-4531-AB01-EF38FF0A315A}" presName="sibTrans" presStyleCnt="0"/>
      <dgm:spPr/>
    </dgm:pt>
    <dgm:pt modelId="{020802D3-74A3-43B5-8A87-8AC53142ED89}" type="pres">
      <dgm:prSet presAssocID="{3B9BC594-D9BF-4BFB-AF73-DBAE112C4C1C}" presName="node" presStyleLbl="node1" presStyleIdx="7" presStyleCnt="17">
        <dgm:presLayoutVars>
          <dgm:bulletEnabled val="1"/>
        </dgm:presLayoutVars>
      </dgm:prSet>
      <dgm:spPr/>
    </dgm:pt>
    <dgm:pt modelId="{317F785D-6935-4A90-8589-D54EF939193C}" type="pres">
      <dgm:prSet presAssocID="{3F652BD0-E7E0-4208-9A72-D85D485A3E6E}" presName="sibTrans" presStyleCnt="0"/>
      <dgm:spPr/>
    </dgm:pt>
    <dgm:pt modelId="{6870025D-3EE5-49A5-86BA-9F4B55E14DD4}" type="pres">
      <dgm:prSet presAssocID="{2C14E0D5-7403-4D5A-A880-6AE0014DBC31}" presName="node" presStyleLbl="node1" presStyleIdx="8" presStyleCnt="17">
        <dgm:presLayoutVars>
          <dgm:bulletEnabled val="1"/>
        </dgm:presLayoutVars>
      </dgm:prSet>
      <dgm:spPr/>
    </dgm:pt>
    <dgm:pt modelId="{46DFD7ED-91E1-4CB1-AACA-1E6250B6CF2B}" type="pres">
      <dgm:prSet presAssocID="{4D18432A-CE35-4A9C-9541-7C49511ED936}" presName="sibTrans" presStyleCnt="0"/>
      <dgm:spPr/>
    </dgm:pt>
    <dgm:pt modelId="{2C8A6546-C40B-4CA6-A6D1-39645E5E0120}" type="pres">
      <dgm:prSet presAssocID="{0F2A0EAD-8C2C-4403-A58D-FB2D66F7A1D1}" presName="node" presStyleLbl="node1" presStyleIdx="9" presStyleCnt="17">
        <dgm:presLayoutVars>
          <dgm:bulletEnabled val="1"/>
        </dgm:presLayoutVars>
      </dgm:prSet>
      <dgm:spPr/>
    </dgm:pt>
    <dgm:pt modelId="{9923013E-12F9-43F5-92AC-694D2ADBC09B}" type="pres">
      <dgm:prSet presAssocID="{06A0272B-9635-44ED-8F11-B05FDBBE422F}" presName="sibTrans" presStyleCnt="0"/>
      <dgm:spPr/>
    </dgm:pt>
    <dgm:pt modelId="{717F347E-84F8-495C-8EAB-D6EC94ABC736}" type="pres">
      <dgm:prSet presAssocID="{E8174191-10E7-4F3E-B387-F43A45D9F021}" presName="node" presStyleLbl="node1" presStyleIdx="10" presStyleCnt="17">
        <dgm:presLayoutVars>
          <dgm:bulletEnabled val="1"/>
        </dgm:presLayoutVars>
      </dgm:prSet>
      <dgm:spPr/>
    </dgm:pt>
    <dgm:pt modelId="{1CDD4C8F-44ED-47F1-9944-38ACCD416E7C}" type="pres">
      <dgm:prSet presAssocID="{90A36D5E-8110-44E4-A732-C5CF38274362}" presName="sibTrans" presStyleCnt="0"/>
      <dgm:spPr/>
    </dgm:pt>
    <dgm:pt modelId="{7E21A712-4987-4EC6-A5CC-F30DC3896728}" type="pres">
      <dgm:prSet presAssocID="{80B9A3EB-5687-456F-97F1-E7E2B4A7812F}" presName="node" presStyleLbl="node1" presStyleIdx="11" presStyleCnt="17">
        <dgm:presLayoutVars>
          <dgm:bulletEnabled val="1"/>
        </dgm:presLayoutVars>
      </dgm:prSet>
      <dgm:spPr/>
    </dgm:pt>
    <dgm:pt modelId="{B8834710-78E2-4293-AFBE-8C02A411AE5A}" type="pres">
      <dgm:prSet presAssocID="{8FA729FC-8351-48CE-A4F0-6217D35957A5}" presName="sibTrans" presStyleCnt="0"/>
      <dgm:spPr/>
    </dgm:pt>
    <dgm:pt modelId="{5DB36F4B-8696-4DBE-81A6-1A065F40586E}" type="pres">
      <dgm:prSet presAssocID="{2B72FA15-EE17-4874-9170-58C5E7B61B87}" presName="node" presStyleLbl="node1" presStyleIdx="12" presStyleCnt="17" custScaleX="120171">
        <dgm:presLayoutVars>
          <dgm:bulletEnabled val="1"/>
        </dgm:presLayoutVars>
      </dgm:prSet>
      <dgm:spPr/>
    </dgm:pt>
    <dgm:pt modelId="{A1BC8B85-A031-4362-82A8-A530A10C79A6}" type="pres">
      <dgm:prSet presAssocID="{767EEA97-FB07-42EA-9E3E-9735AA7FA654}" presName="sibTrans" presStyleCnt="0"/>
      <dgm:spPr/>
    </dgm:pt>
    <dgm:pt modelId="{0D6E62FE-798A-4A93-9DD2-499AF145CCBC}" type="pres">
      <dgm:prSet presAssocID="{3D3623D1-192C-4243-A20E-0E7BA10935DA}" presName="node" presStyleLbl="node1" presStyleIdx="13" presStyleCnt="17">
        <dgm:presLayoutVars>
          <dgm:bulletEnabled val="1"/>
        </dgm:presLayoutVars>
      </dgm:prSet>
      <dgm:spPr/>
    </dgm:pt>
    <dgm:pt modelId="{C6BB65BA-98C0-4766-99A2-F569FBD67362}" type="pres">
      <dgm:prSet presAssocID="{E7331DBB-7112-4E8C-A78D-808796396843}" presName="sibTrans" presStyleCnt="0"/>
      <dgm:spPr/>
    </dgm:pt>
    <dgm:pt modelId="{DF0EB3FE-B7A6-43CE-B59E-108CB0C64F9A}" type="pres">
      <dgm:prSet presAssocID="{68DEDDDC-1136-4631-A803-B9910798EFE1}" presName="node" presStyleLbl="node1" presStyleIdx="14" presStyleCnt="17">
        <dgm:presLayoutVars>
          <dgm:bulletEnabled val="1"/>
        </dgm:presLayoutVars>
      </dgm:prSet>
      <dgm:spPr/>
    </dgm:pt>
    <dgm:pt modelId="{6524674C-C1E2-41BD-9A9E-1FE585A2829D}" type="pres">
      <dgm:prSet presAssocID="{C8BE7A6D-68F2-4520-B5FC-F865B788B6DD}" presName="sibTrans" presStyleCnt="0"/>
      <dgm:spPr/>
    </dgm:pt>
    <dgm:pt modelId="{D52AFD41-E444-439D-9FCE-A2081A0416EC}" type="pres">
      <dgm:prSet presAssocID="{DF5E971B-0C8D-4227-9C93-E3174814C7F6}" presName="node" presStyleLbl="node1" presStyleIdx="15" presStyleCnt="17">
        <dgm:presLayoutVars>
          <dgm:bulletEnabled val="1"/>
        </dgm:presLayoutVars>
      </dgm:prSet>
      <dgm:spPr/>
    </dgm:pt>
    <dgm:pt modelId="{71146E73-9F35-46F6-ADCE-5F25C311E33B}" type="pres">
      <dgm:prSet presAssocID="{C4B52B9F-0198-46AE-9A31-7925E315C198}" presName="sibTrans" presStyleCnt="0"/>
      <dgm:spPr/>
    </dgm:pt>
    <dgm:pt modelId="{17929D6C-CEA3-46F8-96CD-AACB92A6E93E}" type="pres">
      <dgm:prSet presAssocID="{AC1E2045-AC55-4ACE-8C05-07A44D732315}" presName="node" presStyleLbl="node1" presStyleIdx="16" presStyleCnt="17" custScaleX="122645">
        <dgm:presLayoutVars>
          <dgm:bulletEnabled val="1"/>
        </dgm:presLayoutVars>
      </dgm:prSet>
      <dgm:spPr/>
    </dgm:pt>
  </dgm:ptLst>
  <dgm:cxnLst>
    <dgm:cxn modelId="{432ED602-0344-407D-B18A-0554D0A4684A}" type="presOf" srcId="{AC1E2045-AC55-4ACE-8C05-07A44D732315}" destId="{17929D6C-CEA3-46F8-96CD-AACB92A6E93E}" srcOrd="0" destOrd="0" presId="urn:microsoft.com/office/officeart/2005/8/layout/default"/>
    <dgm:cxn modelId="{7E18BD0B-E9FD-4F38-AB0E-39D8C715220A}" srcId="{95A95FB9-208A-4675-A9E9-52E9AADA4BDC}" destId="{0F2A0EAD-8C2C-4403-A58D-FB2D66F7A1D1}" srcOrd="9" destOrd="0" parTransId="{0CBE0769-813F-4665-B6C1-0041D848FD5F}" sibTransId="{06A0272B-9635-44ED-8F11-B05FDBBE422F}"/>
    <dgm:cxn modelId="{D1EFCE0D-D2A6-4F97-954D-1CD3B05ABE88}" srcId="{95A95FB9-208A-4675-A9E9-52E9AADA4BDC}" destId="{80B9A3EB-5687-456F-97F1-E7E2B4A7812F}" srcOrd="11" destOrd="0" parTransId="{1DA76E74-EE11-408C-9EB9-73631707AE14}" sibTransId="{8FA729FC-8351-48CE-A4F0-6217D35957A5}"/>
    <dgm:cxn modelId="{999B6E11-C512-410E-8BC2-F27F4E0DD577}" type="presOf" srcId="{2C14E0D5-7403-4D5A-A880-6AE0014DBC31}" destId="{6870025D-3EE5-49A5-86BA-9F4B55E14DD4}" srcOrd="0" destOrd="0" presId="urn:microsoft.com/office/officeart/2005/8/layout/default"/>
    <dgm:cxn modelId="{F518B41A-4FB7-400B-AB80-0C5F1F066F75}" srcId="{95A95FB9-208A-4675-A9E9-52E9AADA4BDC}" destId="{AC1E2045-AC55-4ACE-8C05-07A44D732315}" srcOrd="16" destOrd="0" parTransId="{281E9CE7-CED9-448D-B6AA-A7A50190E13F}" sibTransId="{F5E8A6C3-1BAD-4ABF-BB8B-B89BA00BECE5}"/>
    <dgm:cxn modelId="{0F3D961B-69E1-4AC2-83E0-18DB8BAC7288}" srcId="{95A95FB9-208A-4675-A9E9-52E9AADA4BDC}" destId="{DF5E971B-0C8D-4227-9C93-E3174814C7F6}" srcOrd="15" destOrd="0" parTransId="{DB3AA479-A62D-435A-A23C-F67A8EA96984}" sibTransId="{C4B52B9F-0198-46AE-9A31-7925E315C198}"/>
    <dgm:cxn modelId="{FC59323A-C3E5-47B6-8D23-16F99EF03D39}" srcId="{95A95FB9-208A-4675-A9E9-52E9AADA4BDC}" destId="{82FD7A3F-F3AA-47F8-8DFE-CFAEB62FE174}" srcOrd="3" destOrd="0" parTransId="{D3DF962F-6114-487E-906A-360845800CBC}" sibTransId="{E43DA68D-FD8D-4DBE-8016-B61971DD85CF}"/>
    <dgm:cxn modelId="{0A22695F-141C-4EF0-BF07-EDDB34662F6F}" type="presOf" srcId="{3D3623D1-192C-4243-A20E-0E7BA10935DA}" destId="{0D6E62FE-798A-4A93-9DD2-499AF145CCBC}" srcOrd="0" destOrd="0" presId="urn:microsoft.com/office/officeart/2005/8/layout/default"/>
    <dgm:cxn modelId="{C1C65462-ABB2-45E3-8886-1E0808430ABB}" srcId="{95A95FB9-208A-4675-A9E9-52E9AADA4BDC}" destId="{E8174191-10E7-4F3E-B387-F43A45D9F021}" srcOrd="10" destOrd="0" parTransId="{B32B02AB-75EC-45F6-B840-8E00415F1C84}" sibTransId="{90A36D5E-8110-44E4-A732-C5CF38274362}"/>
    <dgm:cxn modelId="{90852E6A-554C-444D-98A6-3E1ECB43CDE3}" type="presOf" srcId="{68DEDDDC-1136-4631-A803-B9910798EFE1}" destId="{DF0EB3FE-B7A6-43CE-B59E-108CB0C64F9A}" srcOrd="0" destOrd="0" presId="urn:microsoft.com/office/officeart/2005/8/layout/default"/>
    <dgm:cxn modelId="{0A6A0652-DC9C-4837-8A8B-9078D4A22478}" srcId="{95A95FB9-208A-4675-A9E9-52E9AADA4BDC}" destId="{0E4B8C85-D8FA-4A16-9B37-86C58DB4C4B0}" srcOrd="0" destOrd="0" parTransId="{03EE5FED-1E22-47C4-9EBF-7D227940ECC2}" sibTransId="{625DC974-179B-46BB-9D7F-4C4E463980E9}"/>
    <dgm:cxn modelId="{66F86756-90BD-452E-9587-ECDC27108DA6}" srcId="{95A95FB9-208A-4675-A9E9-52E9AADA4BDC}" destId="{5386F2B1-082F-4405-A72F-362D26E9AC69}" srcOrd="6" destOrd="0" parTransId="{27D0B57F-347D-4D20-8A5E-8FF4CAC900FB}" sibTransId="{A9287834-BF8D-4531-AB01-EF38FF0A315A}"/>
    <dgm:cxn modelId="{16F58C76-C07C-458E-9148-2077961D3472}" type="presOf" srcId="{C4831ECD-5CFF-4EFC-8560-F62B9E65774C}" destId="{73B6C0C0-277E-4515-AD7A-015DFA613939}" srcOrd="0" destOrd="0" presId="urn:microsoft.com/office/officeart/2005/8/layout/default"/>
    <dgm:cxn modelId="{8EB1EC58-3DC4-4B0D-8227-AA7228EAF14A}" type="presOf" srcId="{053C27D6-460A-407D-B1BE-9F15DAB731FB}" destId="{0B67B9B8-5075-4A1E-9FF8-D934582C14BC}" srcOrd="0" destOrd="0" presId="urn:microsoft.com/office/officeart/2005/8/layout/default"/>
    <dgm:cxn modelId="{B76E7E81-AB0F-4956-AD01-480BF9BB7B5B}" srcId="{95A95FB9-208A-4675-A9E9-52E9AADA4BDC}" destId="{3B9BC594-D9BF-4BFB-AF73-DBAE112C4C1C}" srcOrd="7" destOrd="0" parTransId="{DB31BB55-4F3F-4C40-B6E8-A6796CC57D1C}" sibTransId="{3F652BD0-E7E0-4208-9A72-D85D485A3E6E}"/>
    <dgm:cxn modelId="{85C1B698-1A8B-4780-AF52-C8B9809B5DA7}" type="presOf" srcId="{3B9BC594-D9BF-4BFB-AF73-DBAE112C4C1C}" destId="{020802D3-74A3-43B5-8A87-8AC53142ED89}" srcOrd="0" destOrd="0" presId="urn:microsoft.com/office/officeart/2005/8/layout/default"/>
    <dgm:cxn modelId="{EC96AB9D-1D3A-4E16-B875-AB1FC0FB6C6B}" type="presOf" srcId="{38E6ABB6-E850-4F18-9EDC-9ECAC6558C36}" destId="{447E13E5-1048-462E-A3D3-1599B5D2B3FB}" srcOrd="0" destOrd="0" presId="urn:microsoft.com/office/officeart/2005/8/layout/default"/>
    <dgm:cxn modelId="{768A09A3-ACD8-410A-8523-B93973824A97}" srcId="{95A95FB9-208A-4675-A9E9-52E9AADA4BDC}" destId="{3D3623D1-192C-4243-A20E-0E7BA10935DA}" srcOrd="13" destOrd="0" parTransId="{1753C513-5942-487E-BC88-22570092DAB2}" sibTransId="{E7331DBB-7112-4E8C-A78D-808796396843}"/>
    <dgm:cxn modelId="{AE531EA4-9A3F-4D4B-90EC-C5FF8E14DA1D}" type="presOf" srcId="{0E4B8C85-D8FA-4A16-9B37-86C58DB4C4B0}" destId="{0A09C0DF-611E-4885-A1F8-07ABC5B7EBA3}" srcOrd="0" destOrd="0" presId="urn:microsoft.com/office/officeart/2005/8/layout/default"/>
    <dgm:cxn modelId="{2EC9D1A4-4F08-45A0-AE61-9FC5ECAB4D7E}" type="presOf" srcId="{95A95FB9-208A-4675-A9E9-52E9AADA4BDC}" destId="{F385FD24-1319-4EE2-907D-FB6331F5AD77}" srcOrd="0" destOrd="0" presId="urn:microsoft.com/office/officeart/2005/8/layout/default"/>
    <dgm:cxn modelId="{FF6037AB-2FAF-4B9F-8829-DB46B0CA429F}" srcId="{95A95FB9-208A-4675-A9E9-52E9AADA4BDC}" destId="{76498BA3-BACD-458F-9B4B-22631214A91D}" srcOrd="2" destOrd="0" parTransId="{138482FE-8DE9-43B4-AC2E-0687A350AC96}" sibTransId="{5BA4096B-168E-476C-8687-7E8F9C5A3AA7}"/>
    <dgm:cxn modelId="{58592AAD-5022-4CE7-B404-4610E5E2355C}" srcId="{95A95FB9-208A-4675-A9E9-52E9AADA4BDC}" destId="{053C27D6-460A-407D-B1BE-9F15DAB731FB}" srcOrd="5" destOrd="0" parTransId="{135651A5-3BF2-4559-8057-F0058FCBD0A0}" sibTransId="{128F74FB-500F-4E0C-B2C4-D249659A8FAD}"/>
    <dgm:cxn modelId="{7DB33FB5-2E77-43D9-B3ED-25E0FCF5C43E}" srcId="{95A95FB9-208A-4675-A9E9-52E9AADA4BDC}" destId="{C4831ECD-5CFF-4EFC-8560-F62B9E65774C}" srcOrd="4" destOrd="0" parTransId="{3823C522-20D3-4DAF-9459-3BEF40581690}" sibTransId="{867DDBEC-9614-4C06-AAB4-729EB2BDC01A}"/>
    <dgm:cxn modelId="{617269B5-3404-483E-AE07-31CE2BEE5B53}" type="presOf" srcId="{76498BA3-BACD-458F-9B4B-22631214A91D}" destId="{49AC72BA-6C65-49E7-8945-C463BC3A1152}" srcOrd="0" destOrd="0" presId="urn:microsoft.com/office/officeart/2005/8/layout/default"/>
    <dgm:cxn modelId="{B168FAB5-18F6-44B1-9810-1A8D94C61F7C}" type="presOf" srcId="{DF5E971B-0C8D-4227-9C93-E3174814C7F6}" destId="{D52AFD41-E444-439D-9FCE-A2081A0416EC}" srcOrd="0" destOrd="0" presId="urn:microsoft.com/office/officeart/2005/8/layout/default"/>
    <dgm:cxn modelId="{03BC49BD-0633-429B-9D7A-0F2A36500861}" type="presOf" srcId="{2B72FA15-EE17-4874-9170-58C5E7B61B87}" destId="{5DB36F4B-8696-4DBE-81A6-1A065F40586E}" srcOrd="0" destOrd="0" presId="urn:microsoft.com/office/officeart/2005/8/layout/default"/>
    <dgm:cxn modelId="{404CECC6-A8AF-4A06-98DA-8BDFA301A737}" srcId="{95A95FB9-208A-4675-A9E9-52E9AADA4BDC}" destId="{2C14E0D5-7403-4D5A-A880-6AE0014DBC31}" srcOrd="8" destOrd="0" parTransId="{5FA6D4B8-A431-4AD4-8932-B11CC7E073FD}" sibTransId="{4D18432A-CE35-4A9C-9541-7C49511ED936}"/>
    <dgm:cxn modelId="{73C4F8C7-78E3-4AC6-BC30-D678F15CA96F}" type="presOf" srcId="{82FD7A3F-F3AA-47F8-8DFE-CFAEB62FE174}" destId="{149BAE58-2974-4441-AEBD-031E8DFE4B69}" srcOrd="0" destOrd="0" presId="urn:microsoft.com/office/officeart/2005/8/layout/default"/>
    <dgm:cxn modelId="{036089C9-2622-446E-8C85-036E5441349E}" srcId="{95A95FB9-208A-4675-A9E9-52E9AADA4BDC}" destId="{2B72FA15-EE17-4874-9170-58C5E7B61B87}" srcOrd="12" destOrd="0" parTransId="{7C2DA10C-B424-4EBD-8EF2-0767EFB1886C}" sibTransId="{767EEA97-FB07-42EA-9E3E-9735AA7FA654}"/>
    <dgm:cxn modelId="{28256FCC-979A-464A-8958-79320BD29401}" type="presOf" srcId="{5386F2B1-082F-4405-A72F-362D26E9AC69}" destId="{F9F82767-7AAD-40FC-9FF2-C5A145832DF1}" srcOrd="0" destOrd="0" presId="urn:microsoft.com/office/officeart/2005/8/layout/default"/>
    <dgm:cxn modelId="{964188D1-6A4C-4B66-81BB-44479241AADD}" type="presOf" srcId="{80B9A3EB-5687-456F-97F1-E7E2B4A7812F}" destId="{7E21A712-4987-4EC6-A5CC-F30DC3896728}" srcOrd="0" destOrd="0" presId="urn:microsoft.com/office/officeart/2005/8/layout/default"/>
    <dgm:cxn modelId="{6E6D05D2-7E69-4D93-A031-7EC3CD153C82}" type="presOf" srcId="{E8174191-10E7-4F3E-B387-F43A45D9F021}" destId="{717F347E-84F8-495C-8EAB-D6EC94ABC736}" srcOrd="0" destOrd="0" presId="urn:microsoft.com/office/officeart/2005/8/layout/default"/>
    <dgm:cxn modelId="{B7081EE4-E911-4A6E-A0BD-7036BECCD91A}" srcId="{95A95FB9-208A-4675-A9E9-52E9AADA4BDC}" destId="{38E6ABB6-E850-4F18-9EDC-9ECAC6558C36}" srcOrd="1" destOrd="0" parTransId="{1D8EB95F-11F2-4EFE-BD79-231F8A6D91A2}" sibTransId="{25FB63D3-0B0C-41D6-8951-C34318909942}"/>
    <dgm:cxn modelId="{C8C9FAE6-9F62-4E76-9D8F-4167877563FB}" type="presOf" srcId="{0F2A0EAD-8C2C-4403-A58D-FB2D66F7A1D1}" destId="{2C8A6546-C40B-4CA6-A6D1-39645E5E0120}" srcOrd="0" destOrd="0" presId="urn:microsoft.com/office/officeart/2005/8/layout/default"/>
    <dgm:cxn modelId="{24EEFEF8-9156-431C-85F4-87210ADD71B9}" srcId="{95A95FB9-208A-4675-A9E9-52E9AADA4BDC}" destId="{68DEDDDC-1136-4631-A803-B9910798EFE1}" srcOrd="14" destOrd="0" parTransId="{4911C4CC-A9D7-4C9D-918D-4D008EF92161}" sibTransId="{C8BE7A6D-68F2-4520-B5FC-F865B788B6DD}"/>
    <dgm:cxn modelId="{3DD04492-FC75-479D-A59E-FBCBE90733CC}" type="presParOf" srcId="{F385FD24-1319-4EE2-907D-FB6331F5AD77}" destId="{0A09C0DF-611E-4885-A1F8-07ABC5B7EBA3}" srcOrd="0" destOrd="0" presId="urn:microsoft.com/office/officeart/2005/8/layout/default"/>
    <dgm:cxn modelId="{3C75AC4F-89B6-404D-BD0C-3A6FBD168090}" type="presParOf" srcId="{F385FD24-1319-4EE2-907D-FB6331F5AD77}" destId="{BE610AD2-E496-4684-B4CC-DFDA891382E2}" srcOrd="1" destOrd="0" presId="urn:microsoft.com/office/officeart/2005/8/layout/default"/>
    <dgm:cxn modelId="{CD818FAA-BD4B-4A22-881D-272C2A33FEFF}" type="presParOf" srcId="{F385FD24-1319-4EE2-907D-FB6331F5AD77}" destId="{447E13E5-1048-462E-A3D3-1599B5D2B3FB}" srcOrd="2" destOrd="0" presId="urn:microsoft.com/office/officeart/2005/8/layout/default"/>
    <dgm:cxn modelId="{5966766C-B122-47A2-AFFD-3E2DB0940E27}" type="presParOf" srcId="{F385FD24-1319-4EE2-907D-FB6331F5AD77}" destId="{3CD7D9F8-A3F6-4622-8CBA-A65E607E9153}" srcOrd="3" destOrd="0" presId="urn:microsoft.com/office/officeart/2005/8/layout/default"/>
    <dgm:cxn modelId="{867D5EB8-E050-46A3-BC54-0396A1C7679A}" type="presParOf" srcId="{F385FD24-1319-4EE2-907D-FB6331F5AD77}" destId="{49AC72BA-6C65-49E7-8945-C463BC3A1152}" srcOrd="4" destOrd="0" presId="urn:microsoft.com/office/officeart/2005/8/layout/default"/>
    <dgm:cxn modelId="{27A26711-2C1E-44E3-9677-318D1F199C6C}" type="presParOf" srcId="{F385FD24-1319-4EE2-907D-FB6331F5AD77}" destId="{F801616D-233D-4A13-BE98-C58BD254287C}" srcOrd="5" destOrd="0" presId="urn:microsoft.com/office/officeart/2005/8/layout/default"/>
    <dgm:cxn modelId="{8BAB3BF7-363B-445A-B9CB-BFBF51CB87E7}" type="presParOf" srcId="{F385FD24-1319-4EE2-907D-FB6331F5AD77}" destId="{149BAE58-2974-4441-AEBD-031E8DFE4B69}" srcOrd="6" destOrd="0" presId="urn:microsoft.com/office/officeart/2005/8/layout/default"/>
    <dgm:cxn modelId="{BD87AB70-CC9F-48C2-BD71-86956953E714}" type="presParOf" srcId="{F385FD24-1319-4EE2-907D-FB6331F5AD77}" destId="{A5D5DF21-1608-4859-BDC6-50760E0BDC9C}" srcOrd="7" destOrd="0" presId="urn:microsoft.com/office/officeart/2005/8/layout/default"/>
    <dgm:cxn modelId="{34902749-40CF-4E79-8E06-1A67038DAC6A}" type="presParOf" srcId="{F385FD24-1319-4EE2-907D-FB6331F5AD77}" destId="{73B6C0C0-277E-4515-AD7A-015DFA613939}" srcOrd="8" destOrd="0" presId="urn:microsoft.com/office/officeart/2005/8/layout/default"/>
    <dgm:cxn modelId="{D505295C-6F13-49E3-8A1B-1EA7F0EC2CA0}" type="presParOf" srcId="{F385FD24-1319-4EE2-907D-FB6331F5AD77}" destId="{90A8FC4A-4C59-4DFB-A27E-AA8CB3911139}" srcOrd="9" destOrd="0" presId="urn:microsoft.com/office/officeart/2005/8/layout/default"/>
    <dgm:cxn modelId="{BD5369A3-AB8B-4F52-873F-B97655E2C5E2}" type="presParOf" srcId="{F385FD24-1319-4EE2-907D-FB6331F5AD77}" destId="{0B67B9B8-5075-4A1E-9FF8-D934582C14BC}" srcOrd="10" destOrd="0" presId="urn:microsoft.com/office/officeart/2005/8/layout/default"/>
    <dgm:cxn modelId="{E106AE9D-9729-4AC5-A417-03F57F077D9E}" type="presParOf" srcId="{F385FD24-1319-4EE2-907D-FB6331F5AD77}" destId="{52984406-C569-4862-ADC7-D32B418C4013}" srcOrd="11" destOrd="0" presId="urn:microsoft.com/office/officeart/2005/8/layout/default"/>
    <dgm:cxn modelId="{2A7AF403-ABB1-4268-A31A-64E063CDD199}" type="presParOf" srcId="{F385FD24-1319-4EE2-907D-FB6331F5AD77}" destId="{F9F82767-7AAD-40FC-9FF2-C5A145832DF1}" srcOrd="12" destOrd="0" presId="urn:microsoft.com/office/officeart/2005/8/layout/default"/>
    <dgm:cxn modelId="{B405BEBC-16AD-4CF4-B979-B4AE7AA6BE11}" type="presParOf" srcId="{F385FD24-1319-4EE2-907D-FB6331F5AD77}" destId="{D359D27A-98AC-4ABD-9A1F-3781014F18BE}" srcOrd="13" destOrd="0" presId="urn:microsoft.com/office/officeart/2005/8/layout/default"/>
    <dgm:cxn modelId="{3BD47C9D-D20B-4053-BF77-98D0EBEB3850}" type="presParOf" srcId="{F385FD24-1319-4EE2-907D-FB6331F5AD77}" destId="{020802D3-74A3-43B5-8A87-8AC53142ED89}" srcOrd="14" destOrd="0" presId="urn:microsoft.com/office/officeart/2005/8/layout/default"/>
    <dgm:cxn modelId="{9F170412-3349-4BDF-9153-D108ABB05F54}" type="presParOf" srcId="{F385FD24-1319-4EE2-907D-FB6331F5AD77}" destId="{317F785D-6935-4A90-8589-D54EF939193C}" srcOrd="15" destOrd="0" presId="urn:microsoft.com/office/officeart/2005/8/layout/default"/>
    <dgm:cxn modelId="{52055A3D-0829-4368-9E3A-FE3A951C4A3F}" type="presParOf" srcId="{F385FD24-1319-4EE2-907D-FB6331F5AD77}" destId="{6870025D-3EE5-49A5-86BA-9F4B55E14DD4}" srcOrd="16" destOrd="0" presId="urn:microsoft.com/office/officeart/2005/8/layout/default"/>
    <dgm:cxn modelId="{BC9D3126-6F6A-4C77-A350-18C64BDD15EF}" type="presParOf" srcId="{F385FD24-1319-4EE2-907D-FB6331F5AD77}" destId="{46DFD7ED-91E1-4CB1-AACA-1E6250B6CF2B}" srcOrd="17" destOrd="0" presId="urn:microsoft.com/office/officeart/2005/8/layout/default"/>
    <dgm:cxn modelId="{D5329BB2-0B10-4488-8F73-B75D6D91BBE5}" type="presParOf" srcId="{F385FD24-1319-4EE2-907D-FB6331F5AD77}" destId="{2C8A6546-C40B-4CA6-A6D1-39645E5E0120}" srcOrd="18" destOrd="0" presId="urn:microsoft.com/office/officeart/2005/8/layout/default"/>
    <dgm:cxn modelId="{1B3018C8-02DE-4245-95E8-55749810C61E}" type="presParOf" srcId="{F385FD24-1319-4EE2-907D-FB6331F5AD77}" destId="{9923013E-12F9-43F5-92AC-694D2ADBC09B}" srcOrd="19" destOrd="0" presId="urn:microsoft.com/office/officeart/2005/8/layout/default"/>
    <dgm:cxn modelId="{7FD45C61-5A3F-4AB3-8677-6A27160D95F9}" type="presParOf" srcId="{F385FD24-1319-4EE2-907D-FB6331F5AD77}" destId="{717F347E-84F8-495C-8EAB-D6EC94ABC736}" srcOrd="20" destOrd="0" presId="urn:microsoft.com/office/officeart/2005/8/layout/default"/>
    <dgm:cxn modelId="{1DB65A67-8CAC-485E-907F-7D8D6F7D605B}" type="presParOf" srcId="{F385FD24-1319-4EE2-907D-FB6331F5AD77}" destId="{1CDD4C8F-44ED-47F1-9944-38ACCD416E7C}" srcOrd="21" destOrd="0" presId="urn:microsoft.com/office/officeart/2005/8/layout/default"/>
    <dgm:cxn modelId="{520CBDFF-A041-4B9B-A2E7-DC324C513889}" type="presParOf" srcId="{F385FD24-1319-4EE2-907D-FB6331F5AD77}" destId="{7E21A712-4987-4EC6-A5CC-F30DC3896728}" srcOrd="22" destOrd="0" presId="urn:microsoft.com/office/officeart/2005/8/layout/default"/>
    <dgm:cxn modelId="{A9B86933-5A7E-4D66-AE90-9563B16B466E}" type="presParOf" srcId="{F385FD24-1319-4EE2-907D-FB6331F5AD77}" destId="{B8834710-78E2-4293-AFBE-8C02A411AE5A}" srcOrd="23" destOrd="0" presId="urn:microsoft.com/office/officeart/2005/8/layout/default"/>
    <dgm:cxn modelId="{21E99F8F-908A-4E74-AEFB-DBBB2DC33435}" type="presParOf" srcId="{F385FD24-1319-4EE2-907D-FB6331F5AD77}" destId="{5DB36F4B-8696-4DBE-81A6-1A065F40586E}" srcOrd="24" destOrd="0" presId="urn:microsoft.com/office/officeart/2005/8/layout/default"/>
    <dgm:cxn modelId="{3314707C-C61D-499C-A998-17D9598ED62B}" type="presParOf" srcId="{F385FD24-1319-4EE2-907D-FB6331F5AD77}" destId="{A1BC8B85-A031-4362-82A8-A530A10C79A6}" srcOrd="25" destOrd="0" presId="urn:microsoft.com/office/officeart/2005/8/layout/default"/>
    <dgm:cxn modelId="{EAE6C847-1B7A-403F-9401-2FD093915FBD}" type="presParOf" srcId="{F385FD24-1319-4EE2-907D-FB6331F5AD77}" destId="{0D6E62FE-798A-4A93-9DD2-499AF145CCBC}" srcOrd="26" destOrd="0" presId="urn:microsoft.com/office/officeart/2005/8/layout/default"/>
    <dgm:cxn modelId="{C17EAA97-8C3F-462E-BB97-0DAE5CDDBA21}" type="presParOf" srcId="{F385FD24-1319-4EE2-907D-FB6331F5AD77}" destId="{C6BB65BA-98C0-4766-99A2-F569FBD67362}" srcOrd="27" destOrd="0" presId="urn:microsoft.com/office/officeart/2005/8/layout/default"/>
    <dgm:cxn modelId="{7FC8C49C-C015-4EA5-B38D-195505CADB48}" type="presParOf" srcId="{F385FD24-1319-4EE2-907D-FB6331F5AD77}" destId="{DF0EB3FE-B7A6-43CE-B59E-108CB0C64F9A}" srcOrd="28" destOrd="0" presId="urn:microsoft.com/office/officeart/2005/8/layout/default"/>
    <dgm:cxn modelId="{BB8FADD8-AA27-4D90-9093-4FECD81818C2}" type="presParOf" srcId="{F385FD24-1319-4EE2-907D-FB6331F5AD77}" destId="{6524674C-C1E2-41BD-9A9E-1FE585A2829D}" srcOrd="29" destOrd="0" presId="urn:microsoft.com/office/officeart/2005/8/layout/default"/>
    <dgm:cxn modelId="{B75ADE7D-7A74-4C02-B15F-0B8E7DA3310B}" type="presParOf" srcId="{F385FD24-1319-4EE2-907D-FB6331F5AD77}" destId="{D52AFD41-E444-439D-9FCE-A2081A0416EC}" srcOrd="30" destOrd="0" presId="urn:microsoft.com/office/officeart/2005/8/layout/default"/>
    <dgm:cxn modelId="{4BBA9DDF-70D3-4680-A804-1C563FB1A85D}" type="presParOf" srcId="{F385FD24-1319-4EE2-907D-FB6331F5AD77}" destId="{71146E73-9F35-46F6-ADCE-5F25C311E33B}" srcOrd="31" destOrd="0" presId="urn:microsoft.com/office/officeart/2005/8/layout/default"/>
    <dgm:cxn modelId="{E888F77E-FA33-47EC-90FE-8116E577DA82}" type="presParOf" srcId="{F385FD24-1319-4EE2-907D-FB6331F5AD77}" destId="{17929D6C-CEA3-46F8-96CD-AACB92A6E93E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2ABBC4-90DB-42D6-97AA-32710660BA3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D8CF5-B369-477A-8325-F04DE291A167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5291B7A-71A2-45DB-A045-8BE39A8A9F7C}" type="parTrans" cxnId="{FA1EAEC9-CE0F-4DB6-9045-92F74AA2FF04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AB1C649-6528-4657-8266-5B26E4B4C53B}" type="sibTrans" cxnId="{FA1EAEC9-CE0F-4DB6-9045-92F74AA2FF04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1C8D7800-7317-496E-89FD-C30AD348CC40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EEA7B4DE-5E12-4CC3-9835-46534A5ACE14}" type="parTrans" cxnId="{7FC48B23-03D5-46A6-8C10-34B850803E95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FDE0F0A7-F9BD-4860-BC93-8C240C5C7CC3}" type="sibTrans" cxnId="{7FC48B23-03D5-46A6-8C10-34B850803E95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BE8F7572-8ADB-4327-996A-49F3B7E9D85C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4BE8C2A4-8763-4068-B031-34508521141A}" type="sibTrans" cxnId="{4C1C0C33-374F-4C2A-AE7C-E7DC0F7BF290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BCD77CE3-45BF-437B-BD2F-CB97A9E6C6E2}" type="parTrans" cxnId="{4C1C0C33-374F-4C2A-AE7C-E7DC0F7BF290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357B746A-1EC8-4FD6-8032-3753F2BC03C0}" type="pres">
      <dgm:prSet presAssocID="{242ABBC4-90DB-42D6-97AA-32710660BA3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295690B-D5E5-4B7A-8244-23BF0505C90C}" type="pres">
      <dgm:prSet presAssocID="{9C4D8CF5-B369-477A-8325-F04DE291A167}" presName="Accent1" presStyleCnt="0"/>
      <dgm:spPr/>
    </dgm:pt>
    <dgm:pt modelId="{B1E6FBB5-ADAB-4583-89CC-61BF20994ADC}" type="pres">
      <dgm:prSet presAssocID="{9C4D8CF5-B369-477A-8325-F04DE291A167}" presName="Accent" presStyleLbl="node1" presStyleIdx="0" presStyleCnt="3"/>
      <dgm:spPr>
        <a:solidFill>
          <a:srgbClr val="663300"/>
        </a:solidFill>
      </dgm:spPr>
    </dgm:pt>
    <dgm:pt modelId="{E96D59D1-13A0-4290-B912-76D496D25C9D}" type="pres">
      <dgm:prSet presAssocID="{9C4D8CF5-B369-477A-8325-F04DE291A167}" presName="Parent1" presStyleLbl="revTx" presStyleIdx="0" presStyleCnt="3" custFlipVert="1" custScaleX="11136" custScaleY="17372" custLinFactX="-100000" custLinFactNeighborX="-188767" custLinFactNeighborY="39186">
        <dgm:presLayoutVars>
          <dgm:chMax val="1"/>
          <dgm:chPref val="1"/>
          <dgm:bulletEnabled val="1"/>
        </dgm:presLayoutVars>
      </dgm:prSet>
      <dgm:spPr/>
    </dgm:pt>
    <dgm:pt modelId="{62E5CD89-C8A1-4DC2-B227-6889C8F87C42}" type="pres">
      <dgm:prSet presAssocID="{1C8D7800-7317-496E-89FD-C30AD348CC40}" presName="Accent2" presStyleCnt="0"/>
      <dgm:spPr/>
    </dgm:pt>
    <dgm:pt modelId="{7F8AAF60-1ECE-4D50-BC60-A148C32191AB}" type="pres">
      <dgm:prSet presAssocID="{1C8D7800-7317-496E-89FD-C30AD348CC40}" presName="Accent" presStyleLbl="node1" presStyleIdx="1" presStyleCnt="3"/>
      <dgm:spPr>
        <a:solidFill>
          <a:srgbClr val="663300"/>
        </a:solidFill>
      </dgm:spPr>
    </dgm:pt>
    <dgm:pt modelId="{03D3B4B5-7876-42DD-AD8B-CA12ED60C9BE}" type="pres">
      <dgm:prSet presAssocID="{1C8D7800-7317-496E-89FD-C30AD348CC40}" presName="Parent2" presStyleLbl="revTx" presStyleIdx="1" presStyleCnt="3" custFlipHor="1" custScaleX="8684" custScaleY="17372" custLinFactY="900000" custLinFactNeighborX="-44655" custLinFactNeighborY="914306">
        <dgm:presLayoutVars>
          <dgm:chMax val="1"/>
          <dgm:chPref val="1"/>
          <dgm:bulletEnabled val="1"/>
        </dgm:presLayoutVars>
      </dgm:prSet>
      <dgm:spPr/>
    </dgm:pt>
    <dgm:pt modelId="{4B08CA77-4B3E-436B-8155-A34A5B9378BC}" type="pres">
      <dgm:prSet presAssocID="{BE8F7572-8ADB-4327-996A-49F3B7E9D85C}" presName="Accent3" presStyleCnt="0"/>
      <dgm:spPr/>
    </dgm:pt>
    <dgm:pt modelId="{8FF0A4DE-41F6-41D0-B1D6-3BB6ABCC6A19}" type="pres">
      <dgm:prSet presAssocID="{BE8F7572-8ADB-4327-996A-49F3B7E9D85C}" presName="Accent" presStyleLbl="node1" presStyleIdx="2" presStyleCnt="3"/>
      <dgm:spPr>
        <a:solidFill>
          <a:srgbClr val="663300"/>
        </a:solidFill>
      </dgm:spPr>
    </dgm:pt>
    <dgm:pt modelId="{26D09218-663F-4CEA-91D0-A7E07682862C}" type="pres">
      <dgm:prSet presAssocID="{BE8F7572-8ADB-4327-996A-49F3B7E9D85C}" presName="Parent3" presStyleLbl="revTx" presStyleIdx="2" presStyleCnt="3" custFlipHor="1" custScaleX="8684" custScaleY="56355" custLinFactY="959939" custLinFactNeighborX="46224" custLinFactNeighborY="1000000">
        <dgm:presLayoutVars>
          <dgm:chMax val="1"/>
          <dgm:chPref val="1"/>
          <dgm:bulletEnabled val="1"/>
        </dgm:presLayoutVars>
      </dgm:prSet>
      <dgm:spPr/>
    </dgm:pt>
  </dgm:ptLst>
  <dgm:cxnLst>
    <dgm:cxn modelId="{7577DF03-CAFD-4671-844F-000305FF5BE3}" type="presOf" srcId="{9C4D8CF5-B369-477A-8325-F04DE291A167}" destId="{E96D59D1-13A0-4290-B912-76D496D25C9D}" srcOrd="0" destOrd="0" presId="urn:microsoft.com/office/officeart/2009/layout/CircleArrowProcess"/>
    <dgm:cxn modelId="{7FC48B23-03D5-46A6-8C10-34B850803E95}" srcId="{242ABBC4-90DB-42D6-97AA-32710660BA35}" destId="{1C8D7800-7317-496E-89FD-C30AD348CC40}" srcOrd="1" destOrd="0" parTransId="{EEA7B4DE-5E12-4CC3-9835-46534A5ACE14}" sibTransId="{FDE0F0A7-F9BD-4860-BC93-8C240C5C7CC3}"/>
    <dgm:cxn modelId="{4C1C0C33-374F-4C2A-AE7C-E7DC0F7BF290}" srcId="{242ABBC4-90DB-42D6-97AA-32710660BA35}" destId="{BE8F7572-8ADB-4327-996A-49F3B7E9D85C}" srcOrd="2" destOrd="0" parTransId="{BCD77CE3-45BF-437B-BD2F-CB97A9E6C6E2}" sibTransId="{4BE8C2A4-8763-4068-B031-34508521141A}"/>
    <dgm:cxn modelId="{9846CB4A-03E8-4451-A603-E0023E93D436}" type="presOf" srcId="{1C8D7800-7317-496E-89FD-C30AD348CC40}" destId="{03D3B4B5-7876-42DD-AD8B-CA12ED60C9BE}" srcOrd="0" destOrd="0" presId="urn:microsoft.com/office/officeart/2009/layout/CircleArrowProcess"/>
    <dgm:cxn modelId="{83AD468F-D37D-44BF-8A81-E9D2AF4DA1B9}" type="presOf" srcId="{242ABBC4-90DB-42D6-97AA-32710660BA35}" destId="{357B746A-1EC8-4FD6-8032-3753F2BC03C0}" srcOrd="0" destOrd="0" presId="urn:microsoft.com/office/officeart/2009/layout/CircleArrowProcess"/>
    <dgm:cxn modelId="{B53100C3-629A-4B75-9153-BD358EE101E9}" type="presOf" srcId="{BE8F7572-8ADB-4327-996A-49F3B7E9D85C}" destId="{26D09218-663F-4CEA-91D0-A7E07682862C}" srcOrd="0" destOrd="0" presId="urn:microsoft.com/office/officeart/2009/layout/CircleArrowProcess"/>
    <dgm:cxn modelId="{FA1EAEC9-CE0F-4DB6-9045-92F74AA2FF04}" srcId="{242ABBC4-90DB-42D6-97AA-32710660BA35}" destId="{9C4D8CF5-B369-477A-8325-F04DE291A167}" srcOrd="0" destOrd="0" parTransId="{A5291B7A-71A2-45DB-A045-8BE39A8A9F7C}" sibTransId="{AAB1C649-6528-4657-8266-5B26E4B4C53B}"/>
    <dgm:cxn modelId="{C48C945B-FB15-43E9-96AA-E48CD40E1A95}" type="presParOf" srcId="{357B746A-1EC8-4FD6-8032-3753F2BC03C0}" destId="{B295690B-D5E5-4B7A-8244-23BF0505C90C}" srcOrd="0" destOrd="0" presId="urn:microsoft.com/office/officeart/2009/layout/CircleArrowProcess"/>
    <dgm:cxn modelId="{5623E060-5315-4D35-B94B-27B57C97EEB0}" type="presParOf" srcId="{B295690B-D5E5-4B7A-8244-23BF0505C90C}" destId="{B1E6FBB5-ADAB-4583-89CC-61BF20994ADC}" srcOrd="0" destOrd="0" presId="urn:microsoft.com/office/officeart/2009/layout/CircleArrowProcess"/>
    <dgm:cxn modelId="{E9FB4FD8-66B1-47EE-8F08-C99B281341F3}" type="presParOf" srcId="{357B746A-1EC8-4FD6-8032-3753F2BC03C0}" destId="{E96D59D1-13A0-4290-B912-76D496D25C9D}" srcOrd="1" destOrd="0" presId="urn:microsoft.com/office/officeart/2009/layout/CircleArrowProcess"/>
    <dgm:cxn modelId="{8289411F-3A45-417D-976C-167D1ACFDAFF}" type="presParOf" srcId="{357B746A-1EC8-4FD6-8032-3753F2BC03C0}" destId="{62E5CD89-C8A1-4DC2-B227-6889C8F87C42}" srcOrd="2" destOrd="0" presId="urn:microsoft.com/office/officeart/2009/layout/CircleArrowProcess"/>
    <dgm:cxn modelId="{054B8D6A-3FCB-4EF1-B62B-D4B9591F6CB0}" type="presParOf" srcId="{62E5CD89-C8A1-4DC2-B227-6889C8F87C42}" destId="{7F8AAF60-1ECE-4D50-BC60-A148C32191AB}" srcOrd="0" destOrd="0" presId="urn:microsoft.com/office/officeart/2009/layout/CircleArrowProcess"/>
    <dgm:cxn modelId="{0511E503-A669-431A-B87E-89FBE0F16818}" type="presParOf" srcId="{357B746A-1EC8-4FD6-8032-3753F2BC03C0}" destId="{03D3B4B5-7876-42DD-AD8B-CA12ED60C9BE}" srcOrd="3" destOrd="0" presId="urn:microsoft.com/office/officeart/2009/layout/CircleArrowProcess"/>
    <dgm:cxn modelId="{F6B53FE9-6E91-4249-AE1B-891C6A2A02D6}" type="presParOf" srcId="{357B746A-1EC8-4FD6-8032-3753F2BC03C0}" destId="{4B08CA77-4B3E-436B-8155-A34A5B9378BC}" srcOrd="4" destOrd="0" presId="urn:microsoft.com/office/officeart/2009/layout/CircleArrowProcess"/>
    <dgm:cxn modelId="{20AC64EF-E310-4728-87CC-E3522FF0D1AF}" type="presParOf" srcId="{4B08CA77-4B3E-436B-8155-A34A5B9378BC}" destId="{8FF0A4DE-41F6-41D0-B1D6-3BB6ABCC6A19}" srcOrd="0" destOrd="0" presId="urn:microsoft.com/office/officeart/2009/layout/CircleArrowProcess"/>
    <dgm:cxn modelId="{EB4FE9BB-0AE7-43C0-9FCD-ECF9DA6293DC}" type="presParOf" srcId="{357B746A-1EC8-4FD6-8032-3753F2BC03C0}" destId="{26D09218-663F-4CEA-91D0-A7E07682862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00F910-31B3-4C5A-88C7-0DBC5686B7A1}" type="doc">
      <dgm:prSet loTypeId="urn:microsoft.com/office/officeart/2008/layout/SquareAccent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9C6BA6E-986C-41E0-A05C-67CBE8531D8A}">
      <dgm:prSet phldrT="[Text]" custT="1"/>
      <dgm:spPr/>
      <dgm:t>
        <a:bodyPr/>
        <a:lstStyle/>
        <a:p>
          <a:pPr algn="ctr"/>
          <a:r>
            <a:rPr lang="en-US" sz="2000" dirty="0"/>
            <a:t>Financial Statement Analysis</a:t>
          </a:r>
        </a:p>
      </dgm:t>
    </dgm:pt>
    <dgm:pt modelId="{1CE54283-E51C-4042-B8F3-0068C02345E7}" type="parTrans" cxnId="{1CD45FC1-E27D-478C-9186-1ADC1D54C77A}">
      <dgm:prSet/>
      <dgm:spPr/>
      <dgm:t>
        <a:bodyPr/>
        <a:lstStyle/>
        <a:p>
          <a:endParaRPr lang="en-US"/>
        </a:p>
      </dgm:t>
    </dgm:pt>
    <dgm:pt modelId="{E057DBDF-156C-41E2-9941-BDBA888CF294}" type="sibTrans" cxnId="{1CD45FC1-E27D-478C-9186-1ADC1D54C77A}">
      <dgm:prSet/>
      <dgm:spPr/>
      <dgm:t>
        <a:bodyPr/>
        <a:lstStyle/>
        <a:p>
          <a:endParaRPr lang="en-US"/>
        </a:p>
      </dgm:t>
    </dgm:pt>
    <dgm:pt modelId="{A8D79D14-AFF9-4535-BA12-DF3F35681D76}">
      <dgm:prSet phldrT="[Text]" custT="1"/>
      <dgm:spPr/>
      <dgm:t>
        <a:bodyPr/>
        <a:lstStyle/>
        <a:p>
          <a:r>
            <a:rPr lang="en-US" sz="1600" dirty="0"/>
            <a:t>Review balance sheets, income statements, cash flow statements and stockholder equity</a:t>
          </a:r>
        </a:p>
      </dgm:t>
    </dgm:pt>
    <dgm:pt modelId="{3F3C5ADD-C293-4541-A9E7-452290428900}" type="parTrans" cxnId="{7BACA35A-A4BC-4112-9B6D-E0AD1DF1FB78}">
      <dgm:prSet/>
      <dgm:spPr/>
      <dgm:t>
        <a:bodyPr/>
        <a:lstStyle/>
        <a:p>
          <a:endParaRPr lang="en-US"/>
        </a:p>
      </dgm:t>
    </dgm:pt>
    <dgm:pt modelId="{6E5DB32B-FB00-4BE6-8811-064D58FC48EA}" type="sibTrans" cxnId="{7BACA35A-A4BC-4112-9B6D-E0AD1DF1FB78}">
      <dgm:prSet/>
      <dgm:spPr/>
      <dgm:t>
        <a:bodyPr/>
        <a:lstStyle/>
        <a:p>
          <a:endParaRPr lang="en-US"/>
        </a:p>
      </dgm:t>
    </dgm:pt>
    <dgm:pt modelId="{23A57B22-E1D5-4E60-BE0A-C7499A40B192}">
      <dgm:prSet phldrT="[Text]" custT="1"/>
      <dgm:spPr/>
      <dgm:t>
        <a:bodyPr/>
        <a:lstStyle/>
        <a:p>
          <a:r>
            <a:rPr lang="en-US" sz="1600" dirty="0"/>
            <a:t>Compare financial ratios</a:t>
          </a:r>
        </a:p>
      </dgm:t>
    </dgm:pt>
    <dgm:pt modelId="{C2DBE958-CD2D-419B-93CB-16B34391E071}" type="parTrans" cxnId="{C336668F-C60E-49CB-80D1-7C6F854F717B}">
      <dgm:prSet/>
      <dgm:spPr/>
      <dgm:t>
        <a:bodyPr/>
        <a:lstStyle/>
        <a:p>
          <a:endParaRPr lang="en-US"/>
        </a:p>
      </dgm:t>
    </dgm:pt>
    <dgm:pt modelId="{85473468-2160-42CB-8F7B-216C46CFA68B}" type="sibTrans" cxnId="{C336668F-C60E-49CB-80D1-7C6F854F717B}">
      <dgm:prSet/>
      <dgm:spPr/>
      <dgm:t>
        <a:bodyPr/>
        <a:lstStyle/>
        <a:p>
          <a:endParaRPr lang="en-US"/>
        </a:p>
      </dgm:t>
    </dgm:pt>
    <dgm:pt modelId="{B23106F7-AC4F-4975-BFE9-6AB03FC6C9E0}">
      <dgm:prSet phldrT="[Text]" custT="1"/>
      <dgm:spPr/>
      <dgm:t>
        <a:bodyPr/>
        <a:lstStyle/>
        <a:p>
          <a:r>
            <a:rPr lang="en-US" sz="1600" dirty="0"/>
            <a:t>Trend Analysis</a:t>
          </a:r>
        </a:p>
      </dgm:t>
    </dgm:pt>
    <dgm:pt modelId="{BB5F3BCC-E5E0-4F81-BD4A-001579B44A5A}" type="parTrans" cxnId="{86AC18E2-8F9C-46A0-8C95-DA565F223D8E}">
      <dgm:prSet/>
      <dgm:spPr/>
      <dgm:t>
        <a:bodyPr/>
        <a:lstStyle/>
        <a:p>
          <a:endParaRPr lang="en-US"/>
        </a:p>
      </dgm:t>
    </dgm:pt>
    <dgm:pt modelId="{B2B84521-DE7E-4266-A906-1EC231E666FE}" type="sibTrans" cxnId="{86AC18E2-8F9C-46A0-8C95-DA565F223D8E}">
      <dgm:prSet/>
      <dgm:spPr/>
      <dgm:t>
        <a:bodyPr/>
        <a:lstStyle/>
        <a:p>
          <a:endParaRPr lang="en-US"/>
        </a:p>
      </dgm:t>
    </dgm:pt>
    <dgm:pt modelId="{806CD03E-EFD9-473D-9F13-1D159420BA94}">
      <dgm:prSet phldrT="[Text]" custT="1"/>
      <dgm:spPr/>
      <dgm:t>
        <a:bodyPr/>
        <a:lstStyle/>
        <a:p>
          <a:pPr algn="ctr"/>
          <a:r>
            <a:rPr lang="en-US" sz="2000" dirty="0"/>
            <a:t>Statement of Cash Flows</a:t>
          </a:r>
        </a:p>
      </dgm:t>
    </dgm:pt>
    <dgm:pt modelId="{DC14BCBA-1569-4D1F-92C4-BDC4F8E54F69}" type="parTrans" cxnId="{2079FDC2-CB23-4717-871B-688781B82AA6}">
      <dgm:prSet/>
      <dgm:spPr/>
      <dgm:t>
        <a:bodyPr/>
        <a:lstStyle/>
        <a:p>
          <a:endParaRPr lang="en-US"/>
        </a:p>
      </dgm:t>
    </dgm:pt>
    <dgm:pt modelId="{FD89E9A6-4F75-4A6F-890C-8411947D7F3A}" type="sibTrans" cxnId="{2079FDC2-CB23-4717-871B-688781B82AA6}">
      <dgm:prSet/>
      <dgm:spPr/>
      <dgm:t>
        <a:bodyPr/>
        <a:lstStyle/>
        <a:p>
          <a:endParaRPr lang="en-US"/>
        </a:p>
      </dgm:t>
    </dgm:pt>
    <dgm:pt modelId="{B0A35CB3-7424-4F9C-968D-394B39F82F0B}">
      <dgm:prSet phldrT="[Text]" custT="1"/>
      <dgm:spPr/>
      <dgm:t>
        <a:bodyPr/>
        <a:lstStyle/>
        <a:p>
          <a:r>
            <a:rPr lang="en-US" sz="1800" dirty="0"/>
            <a:t>Operating activities</a:t>
          </a:r>
        </a:p>
      </dgm:t>
    </dgm:pt>
    <dgm:pt modelId="{6B17E748-2C91-4F48-849C-D499533DF32E}" type="parTrans" cxnId="{6C18D35A-8589-49B2-81C8-81D4A85D13CF}">
      <dgm:prSet/>
      <dgm:spPr/>
      <dgm:t>
        <a:bodyPr/>
        <a:lstStyle/>
        <a:p>
          <a:endParaRPr lang="en-US"/>
        </a:p>
      </dgm:t>
    </dgm:pt>
    <dgm:pt modelId="{1C141735-908E-4D0C-9F15-8F1CCEF71BC5}" type="sibTrans" cxnId="{6C18D35A-8589-49B2-81C8-81D4A85D13CF}">
      <dgm:prSet/>
      <dgm:spPr/>
      <dgm:t>
        <a:bodyPr/>
        <a:lstStyle/>
        <a:p>
          <a:endParaRPr lang="en-US"/>
        </a:p>
      </dgm:t>
    </dgm:pt>
    <dgm:pt modelId="{7532DCEE-A40B-4EB2-8DBF-4DB90F9DF895}">
      <dgm:prSet phldrT="[Text]" custT="1"/>
      <dgm:spPr/>
      <dgm:t>
        <a:bodyPr/>
        <a:lstStyle/>
        <a:p>
          <a:r>
            <a:rPr lang="en-US" sz="1800" dirty="0"/>
            <a:t>Financing activities</a:t>
          </a:r>
        </a:p>
      </dgm:t>
    </dgm:pt>
    <dgm:pt modelId="{7D7FEA5A-A913-4402-AC6C-0D02C52DB4C9}" type="parTrans" cxnId="{71BFB586-B9B3-42F2-8EE7-6871182EC0C9}">
      <dgm:prSet/>
      <dgm:spPr/>
      <dgm:t>
        <a:bodyPr/>
        <a:lstStyle/>
        <a:p>
          <a:endParaRPr lang="en-US"/>
        </a:p>
      </dgm:t>
    </dgm:pt>
    <dgm:pt modelId="{ABB8758B-A0E2-49A6-94FB-7084E01A65B7}" type="sibTrans" cxnId="{71BFB586-B9B3-42F2-8EE7-6871182EC0C9}">
      <dgm:prSet/>
      <dgm:spPr/>
      <dgm:t>
        <a:bodyPr/>
        <a:lstStyle/>
        <a:p>
          <a:endParaRPr lang="en-US"/>
        </a:p>
      </dgm:t>
    </dgm:pt>
    <dgm:pt modelId="{CDF480D1-34E0-4F8B-B0E7-2FF9A6C5A4D6}">
      <dgm:prSet phldrT="[Text]" custT="1"/>
      <dgm:spPr/>
      <dgm:t>
        <a:bodyPr/>
        <a:lstStyle/>
        <a:p>
          <a:r>
            <a:rPr lang="en-US" sz="1800" dirty="0"/>
            <a:t>Investing activities</a:t>
          </a:r>
        </a:p>
      </dgm:t>
    </dgm:pt>
    <dgm:pt modelId="{1F3034EB-96D4-4053-A064-53C452C618CE}" type="parTrans" cxnId="{89E6C729-89B8-44FB-8E2B-F6A1C5B5CE29}">
      <dgm:prSet/>
      <dgm:spPr/>
      <dgm:t>
        <a:bodyPr/>
        <a:lstStyle/>
        <a:p>
          <a:endParaRPr lang="en-US"/>
        </a:p>
      </dgm:t>
    </dgm:pt>
    <dgm:pt modelId="{CB37C620-8CF5-465D-9DFC-D78B5F5BA8B1}" type="sibTrans" cxnId="{89E6C729-89B8-44FB-8E2B-F6A1C5B5CE29}">
      <dgm:prSet/>
      <dgm:spPr/>
      <dgm:t>
        <a:bodyPr/>
        <a:lstStyle/>
        <a:p>
          <a:endParaRPr lang="en-US"/>
        </a:p>
      </dgm:t>
    </dgm:pt>
    <dgm:pt modelId="{47F3650D-2987-405C-8FED-7AF95BF04334}">
      <dgm:prSet phldrT="[Text]" custT="1"/>
      <dgm:spPr/>
      <dgm:t>
        <a:bodyPr/>
        <a:lstStyle/>
        <a:p>
          <a:r>
            <a:rPr lang="en-US" sz="2000" dirty="0"/>
            <a:t>Capital Investments and Time Value of Money</a:t>
          </a:r>
        </a:p>
      </dgm:t>
    </dgm:pt>
    <dgm:pt modelId="{39C4A42F-6C8D-4140-86AE-70D76E71AD54}" type="sibTrans" cxnId="{32ABC4B5-41AD-42C9-901A-E5B3C975AABA}">
      <dgm:prSet/>
      <dgm:spPr/>
      <dgm:t>
        <a:bodyPr/>
        <a:lstStyle/>
        <a:p>
          <a:endParaRPr lang="en-US"/>
        </a:p>
      </dgm:t>
    </dgm:pt>
    <dgm:pt modelId="{26925C76-5E9E-4A73-8847-D9CEAA4C3741}" type="parTrans" cxnId="{32ABC4B5-41AD-42C9-901A-E5B3C975AABA}">
      <dgm:prSet/>
      <dgm:spPr/>
      <dgm:t>
        <a:bodyPr/>
        <a:lstStyle/>
        <a:p>
          <a:endParaRPr lang="en-US"/>
        </a:p>
      </dgm:t>
    </dgm:pt>
    <dgm:pt modelId="{18BA0A97-3C70-4ED9-90A0-12F1FA7AC4BB}">
      <dgm:prSet phldrT="[Text]" custT="1"/>
      <dgm:spPr/>
      <dgm:t>
        <a:bodyPr/>
        <a:lstStyle/>
        <a:p>
          <a:r>
            <a:rPr lang="en-US" sz="1600" dirty="0"/>
            <a:t>Horizontal vs vertical analysis</a:t>
          </a:r>
        </a:p>
      </dgm:t>
    </dgm:pt>
    <dgm:pt modelId="{90AA0304-9483-4C05-AD18-BE2C5F27D62E}" type="parTrans" cxnId="{9AC0E390-7DFB-42C6-B8B1-CEDA7CE52CB2}">
      <dgm:prSet/>
      <dgm:spPr/>
      <dgm:t>
        <a:bodyPr/>
        <a:lstStyle/>
        <a:p>
          <a:endParaRPr lang="en-US"/>
        </a:p>
      </dgm:t>
    </dgm:pt>
    <dgm:pt modelId="{4CEBC318-1C51-4B62-B5A7-14D2474DA980}" type="sibTrans" cxnId="{9AC0E390-7DFB-42C6-B8B1-CEDA7CE52CB2}">
      <dgm:prSet/>
      <dgm:spPr/>
      <dgm:t>
        <a:bodyPr/>
        <a:lstStyle/>
        <a:p>
          <a:endParaRPr lang="en-US"/>
        </a:p>
      </dgm:t>
    </dgm:pt>
    <dgm:pt modelId="{4BA0285E-9BE4-485C-8614-AE34DE97A0A5}">
      <dgm:prSet phldrT="[Text]" custT="1"/>
      <dgm:spPr/>
      <dgm:t>
        <a:bodyPr/>
        <a:lstStyle/>
        <a:p>
          <a:r>
            <a:rPr lang="en-US" sz="1800" dirty="0"/>
            <a:t>Payback period</a:t>
          </a:r>
        </a:p>
      </dgm:t>
    </dgm:pt>
    <dgm:pt modelId="{01121610-ECEA-445F-B196-C52D8597B296}" type="parTrans" cxnId="{07071554-A5B1-4D6A-B0A4-CA9A52A940AA}">
      <dgm:prSet/>
      <dgm:spPr/>
      <dgm:t>
        <a:bodyPr/>
        <a:lstStyle/>
        <a:p>
          <a:endParaRPr lang="en-US"/>
        </a:p>
      </dgm:t>
    </dgm:pt>
    <dgm:pt modelId="{BF4F301E-EB02-4AEA-913A-2620E68A1B5D}" type="sibTrans" cxnId="{07071554-A5B1-4D6A-B0A4-CA9A52A940AA}">
      <dgm:prSet/>
      <dgm:spPr/>
      <dgm:t>
        <a:bodyPr/>
        <a:lstStyle/>
        <a:p>
          <a:endParaRPr lang="en-US"/>
        </a:p>
      </dgm:t>
    </dgm:pt>
    <dgm:pt modelId="{EE4D6962-A6D8-4C58-A974-228F7974F447}">
      <dgm:prSet phldrT="[Text]" custT="1"/>
      <dgm:spPr/>
      <dgm:t>
        <a:bodyPr/>
        <a:lstStyle/>
        <a:p>
          <a:r>
            <a:rPr lang="en-US" sz="1800" dirty="0"/>
            <a:t>Accounting rate of return</a:t>
          </a:r>
        </a:p>
      </dgm:t>
    </dgm:pt>
    <dgm:pt modelId="{162FDF3D-F93E-493D-9B4A-D81388715004}" type="parTrans" cxnId="{E696CD04-D75E-46CE-BD4D-2D004AC42C9C}">
      <dgm:prSet/>
      <dgm:spPr/>
      <dgm:t>
        <a:bodyPr/>
        <a:lstStyle/>
        <a:p>
          <a:endParaRPr lang="en-US"/>
        </a:p>
      </dgm:t>
    </dgm:pt>
    <dgm:pt modelId="{D85CA89E-DA08-4D1B-B5FE-346DC87CD567}" type="sibTrans" cxnId="{E696CD04-D75E-46CE-BD4D-2D004AC42C9C}">
      <dgm:prSet/>
      <dgm:spPr/>
      <dgm:t>
        <a:bodyPr/>
        <a:lstStyle/>
        <a:p>
          <a:endParaRPr lang="en-US"/>
        </a:p>
      </dgm:t>
    </dgm:pt>
    <dgm:pt modelId="{22F12662-6208-463A-8807-AC1FF3A41496}">
      <dgm:prSet phldrT="[Text]" custT="1"/>
      <dgm:spPr/>
      <dgm:t>
        <a:bodyPr/>
        <a:lstStyle/>
        <a:p>
          <a:r>
            <a:rPr lang="en-US" sz="1800" dirty="0"/>
            <a:t>Capital budgeting</a:t>
          </a:r>
        </a:p>
      </dgm:t>
    </dgm:pt>
    <dgm:pt modelId="{7F891773-73B4-48E7-B17D-19A95EC9F24C}" type="parTrans" cxnId="{27787B14-3775-4E4F-9519-B6FCEE432B33}">
      <dgm:prSet/>
      <dgm:spPr/>
      <dgm:t>
        <a:bodyPr/>
        <a:lstStyle/>
        <a:p>
          <a:endParaRPr lang="en-US"/>
        </a:p>
      </dgm:t>
    </dgm:pt>
    <dgm:pt modelId="{520C6EE7-4E2F-4D04-BB89-563782EFAB4A}" type="sibTrans" cxnId="{27787B14-3775-4E4F-9519-B6FCEE432B33}">
      <dgm:prSet/>
      <dgm:spPr/>
      <dgm:t>
        <a:bodyPr/>
        <a:lstStyle/>
        <a:p>
          <a:endParaRPr lang="en-US"/>
        </a:p>
      </dgm:t>
    </dgm:pt>
    <dgm:pt modelId="{E9021FBC-EF4E-4114-AD5E-45195124C1E9}">
      <dgm:prSet phldrT="[Text]" custT="1"/>
      <dgm:spPr/>
      <dgm:t>
        <a:bodyPr/>
        <a:lstStyle/>
        <a:p>
          <a:r>
            <a:rPr lang="en-US" sz="1800" dirty="0"/>
            <a:t>Future and present value of money</a:t>
          </a:r>
        </a:p>
      </dgm:t>
    </dgm:pt>
    <dgm:pt modelId="{53CA9062-11AD-4F19-9AE5-775C6A2B9558}" type="parTrans" cxnId="{B22A8EA3-9930-4752-AE34-058D1C033D7E}">
      <dgm:prSet/>
      <dgm:spPr/>
      <dgm:t>
        <a:bodyPr/>
        <a:lstStyle/>
        <a:p>
          <a:endParaRPr lang="en-US"/>
        </a:p>
      </dgm:t>
    </dgm:pt>
    <dgm:pt modelId="{4CFBADB0-3B03-44A8-8350-71E2153B0656}" type="sibTrans" cxnId="{B22A8EA3-9930-4752-AE34-058D1C033D7E}">
      <dgm:prSet/>
      <dgm:spPr/>
      <dgm:t>
        <a:bodyPr/>
        <a:lstStyle/>
        <a:p>
          <a:endParaRPr lang="en-US"/>
        </a:p>
      </dgm:t>
    </dgm:pt>
    <dgm:pt modelId="{33A31FEA-D72A-471E-A282-A9A199C552B4}" type="pres">
      <dgm:prSet presAssocID="{5100F910-31B3-4C5A-88C7-0DBC5686B7A1}" presName="layout" presStyleCnt="0">
        <dgm:presLayoutVars>
          <dgm:chMax/>
          <dgm:chPref/>
          <dgm:dir/>
          <dgm:resizeHandles/>
        </dgm:presLayoutVars>
      </dgm:prSet>
      <dgm:spPr/>
    </dgm:pt>
    <dgm:pt modelId="{13A3693F-0C76-4687-901E-9C9EF6F04E2A}" type="pres">
      <dgm:prSet presAssocID="{D9C6BA6E-986C-41E0-A05C-67CBE8531D8A}" presName="root" presStyleCnt="0">
        <dgm:presLayoutVars>
          <dgm:chMax/>
          <dgm:chPref/>
        </dgm:presLayoutVars>
      </dgm:prSet>
      <dgm:spPr/>
    </dgm:pt>
    <dgm:pt modelId="{1C3CEB32-4249-417D-92A7-C3C4E07C4615}" type="pres">
      <dgm:prSet presAssocID="{D9C6BA6E-986C-41E0-A05C-67CBE8531D8A}" presName="rootComposite" presStyleCnt="0">
        <dgm:presLayoutVars/>
      </dgm:prSet>
      <dgm:spPr/>
    </dgm:pt>
    <dgm:pt modelId="{7D95769C-5E3A-47EE-9980-6F5FD8A11423}" type="pres">
      <dgm:prSet presAssocID="{D9C6BA6E-986C-41E0-A05C-67CBE8531D8A}" presName="ParentAccent" presStyleLbl="alignNode1" presStyleIdx="0" presStyleCnt="3"/>
      <dgm:spPr/>
    </dgm:pt>
    <dgm:pt modelId="{FF89AAF0-50E9-40B6-9A8E-CD4584AF6CD6}" type="pres">
      <dgm:prSet presAssocID="{D9C6BA6E-986C-41E0-A05C-67CBE8531D8A}" presName="ParentSmallAccent" presStyleLbl="fgAcc1" presStyleIdx="0" presStyleCnt="3"/>
      <dgm:spPr>
        <a:noFill/>
      </dgm:spPr>
    </dgm:pt>
    <dgm:pt modelId="{0CFC2AD8-834E-4B4B-A714-D7EF3C419D0E}" type="pres">
      <dgm:prSet presAssocID="{D9C6BA6E-986C-41E0-A05C-67CBE8531D8A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3395F931-5FB4-40F5-BC98-0EA28BF29DBC}" type="pres">
      <dgm:prSet presAssocID="{D9C6BA6E-986C-41E0-A05C-67CBE8531D8A}" presName="childShape" presStyleCnt="0">
        <dgm:presLayoutVars>
          <dgm:chMax val="0"/>
          <dgm:chPref val="0"/>
        </dgm:presLayoutVars>
      </dgm:prSet>
      <dgm:spPr/>
    </dgm:pt>
    <dgm:pt modelId="{1D84C8C9-4333-478B-B646-2AF63260D224}" type="pres">
      <dgm:prSet presAssocID="{A8D79D14-AFF9-4535-BA12-DF3F35681D76}" presName="childComposite" presStyleCnt="0">
        <dgm:presLayoutVars>
          <dgm:chMax val="0"/>
          <dgm:chPref val="0"/>
        </dgm:presLayoutVars>
      </dgm:prSet>
      <dgm:spPr/>
    </dgm:pt>
    <dgm:pt modelId="{CE585C27-459F-40F6-B040-E204964BBC28}" type="pres">
      <dgm:prSet presAssocID="{A8D79D14-AFF9-4535-BA12-DF3F35681D76}" presName="ChildAccent" presStyleLbl="solidFgAcc1" presStyleIdx="0" presStyleCnt="11"/>
      <dgm:spPr/>
    </dgm:pt>
    <dgm:pt modelId="{F1ED1D79-6DE6-4948-9DDC-A3BCFF4C3DBD}" type="pres">
      <dgm:prSet presAssocID="{A8D79D14-AFF9-4535-BA12-DF3F35681D76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94A14E1E-504B-4888-8022-120998A126E8}" type="pres">
      <dgm:prSet presAssocID="{23A57B22-E1D5-4E60-BE0A-C7499A40B192}" presName="childComposite" presStyleCnt="0">
        <dgm:presLayoutVars>
          <dgm:chMax val="0"/>
          <dgm:chPref val="0"/>
        </dgm:presLayoutVars>
      </dgm:prSet>
      <dgm:spPr/>
    </dgm:pt>
    <dgm:pt modelId="{D10CD730-0BE4-4967-A1A1-634F6AABB88B}" type="pres">
      <dgm:prSet presAssocID="{23A57B22-E1D5-4E60-BE0A-C7499A40B192}" presName="ChildAccent" presStyleLbl="solidFgAcc1" presStyleIdx="1" presStyleCnt="11"/>
      <dgm:spPr/>
    </dgm:pt>
    <dgm:pt modelId="{A93AA592-355E-4598-B570-9BAD3A1CC64A}" type="pres">
      <dgm:prSet presAssocID="{23A57B22-E1D5-4E60-BE0A-C7499A40B192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A53A2B09-FC05-423B-8DC4-53633164FFF0}" type="pres">
      <dgm:prSet presAssocID="{B23106F7-AC4F-4975-BFE9-6AB03FC6C9E0}" presName="childComposite" presStyleCnt="0">
        <dgm:presLayoutVars>
          <dgm:chMax val="0"/>
          <dgm:chPref val="0"/>
        </dgm:presLayoutVars>
      </dgm:prSet>
      <dgm:spPr/>
    </dgm:pt>
    <dgm:pt modelId="{F3C00238-A270-4819-926E-E73C06BD33BB}" type="pres">
      <dgm:prSet presAssocID="{B23106F7-AC4F-4975-BFE9-6AB03FC6C9E0}" presName="ChildAccent" presStyleLbl="solidFgAcc1" presStyleIdx="2" presStyleCnt="11"/>
      <dgm:spPr/>
    </dgm:pt>
    <dgm:pt modelId="{EDF14468-83D7-4C9E-A7F0-D3AC7496DBB2}" type="pres">
      <dgm:prSet presAssocID="{B23106F7-AC4F-4975-BFE9-6AB03FC6C9E0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84364CFF-7677-4388-B8FF-EB1E512612E9}" type="pres">
      <dgm:prSet presAssocID="{18BA0A97-3C70-4ED9-90A0-12F1FA7AC4BB}" presName="childComposite" presStyleCnt="0">
        <dgm:presLayoutVars>
          <dgm:chMax val="0"/>
          <dgm:chPref val="0"/>
        </dgm:presLayoutVars>
      </dgm:prSet>
      <dgm:spPr/>
    </dgm:pt>
    <dgm:pt modelId="{1C281487-0A0C-4789-AE78-E3E847E2FEC4}" type="pres">
      <dgm:prSet presAssocID="{18BA0A97-3C70-4ED9-90A0-12F1FA7AC4BB}" presName="ChildAccent" presStyleLbl="solidFgAcc1" presStyleIdx="3" presStyleCnt="11"/>
      <dgm:spPr/>
    </dgm:pt>
    <dgm:pt modelId="{D12E76A7-EF13-4249-A0A8-B012FB0C9C65}" type="pres">
      <dgm:prSet presAssocID="{18BA0A97-3C70-4ED9-90A0-12F1FA7AC4BB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8750C764-CB09-433F-8142-DFBFCBB76BFD}" type="pres">
      <dgm:prSet presAssocID="{806CD03E-EFD9-473D-9F13-1D159420BA94}" presName="root" presStyleCnt="0">
        <dgm:presLayoutVars>
          <dgm:chMax/>
          <dgm:chPref/>
        </dgm:presLayoutVars>
      </dgm:prSet>
      <dgm:spPr/>
    </dgm:pt>
    <dgm:pt modelId="{E1E53323-2AF3-4204-90B3-32993C411817}" type="pres">
      <dgm:prSet presAssocID="{806CD03E-EFD9-473D-9F13-1D159420BA94}" presName="rootComposite" presStyleCnt="0">
        <dgm:presLayoutVars/>
      </dgm:prSet>
      <dgm:spPr/>
    </dgm:pt>
    <dgm:pt modelId="{D1C4FF5D-3C47-48D7-A6E7-DA44B0771E18}" type="pres">
      <dgm:prSet presAssocID="{806CD03E-EFD9-473D-9F13-1D159420BA94}" presName="ParentAccent" presStyleLbl="alignNode1" presStyleIdx="1" presStyleCnt="3"/>
      <dgm:spPr/>
    </dgm:pt>
    <dgm:pt modelId="{77F4729B-1D23-4821-8227-3908A88B1A67}" type="pres">
      <dgm:prSet presAssocID="{806CD03E-EFD9-473D-9F13-1D159420BA94}" presName="ParentSmallAccent" presStyleLbl="fgAcc1" presStyleIdx="1" presStyleCnt="3"/>
      <dgm:spPr>
        <a:noFill/>
      </dgm:spPr>
    </dgm:pt>
    <dgm:pt modelId="{2C87BC34-D3CE-45A0-BC27-E8D3C357F0BE}" type="pres">
      <dgm:prSet presAssocID="{806CD03E-EFD9-473D-9F13-1D159420BA94}" presName="Parent" presStyleLbl="revTx" presStyleIdx="5" presStyleCnt="14">
        <dgm:presLayoutVars>
          <dgm:chMax/>
          <dgm:chPref val="4"/>
          <dgm:bulletEnabled val="1"/>
        </dgm:presLayoutVars>
      </dgm:prSet>
      <dgm:spPr/>
    </dgm:pt>
    <dgm:pt modelId="{6238356C-E0A9-4F70-87D7-56798C750567}" type="pres">
      <dgm:prSet presAssocID="{806CD03E-EFD9-473D-9F13-1D159420BA94}" presName="childShape" presStyleCnt="0">
        <dgm:presLayoutVars>
          <dgm:chMax val="0"/>
          <dgm:chPref val="0"/>
        </dgm:presLayoutVars>
      </dgm:prSet>
      <dgm:spPr/>
    </dgm:pt>
    <dgm:pt modelId="{1E641816-DA13-488F-9D26-8948CF27BC15}" type="pres">
      <dgm:prSet presAssocID="{B0A35CB3-7424-4F9C-968D-394B39F82F0B}" presName="childComposite" presStyleCnt="0">
        <dgm:presLayoutVars>
          <dgm:chMax val="0"/>
          <dgm:chPref val="0"/>
        </dgm:presLayoutVars>
      </dgm:prSet>
      <dgm:spPr/>
    </dgm:pt>
    <dgm:pt modelId="{5883D9A4-DAA3-43B6-9906-EC8822FA44C2}" type="pres">
      <dgm:prSet presAssocID="{B0A35CB3-7424-4F9C-968D-394B39F82F0B}" presName="ChildAccent" presStyleLbl="solidFgAcc1" presStyleIdx="4" presStyleCnt="11"/>
      <dgm:spPr/>
    </dgm:pt>
    <dgm:pt modelId="{E84086B8-6942-4941-A17D-E0CA6C346376}" type="pres">
      <dgm:prSet presAssocID="{B0A35CB3-7424-4F9C-968D-394B39F82F0B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DC3D9186-B966-4304-97CB-26A53920904B}" type="pres">
      <dgm:prSet presAssocID="{7532DCEE-A40B-4EB2-8DBF-4DB90F9DF895}" presName="childComposite" presStyleCnt="0">
        <dgm:presLayoutVars>
          <dgm:chMax val="0"/>
          <dgm:chPref val="0"/>
        </dgm:presLayoutVars>
      </dgm:prSet>
      <dgm:spPr/>
    </dgm:pt>
    <dgm:pt modelId="{5E7C1FA3-47F4-45DD-8425-DF1255449CD3}" type="pres">
      <dgm:prSet presAssocID="{7532DCEE-A40B-4EB2-8DBF-4DB90F9DF895}" presName="ChildAccent" presStyleLbl="solidFgAcc1" presStyleIdx="5" presStyleCnt="11"/>
      <dgm:spPr/>
    </dgm:pt>
    <dgm:pt modelId="{524C4C9C-B54D-4ACE-97F5-79FA806642CE}" type="pres">
      <dgm:prSet presAssocID="{7532DCEE-A40B-4EB2-8DBF-4DB90F9DF895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3EEB20F0-C148-41EB-AF13-DAAADC64996E}" type="pres">
      <dgm:prSet presAssocID="{CDF480D1-34E0-4F8B-B0E7-2FF9A6C5A4D6}" presName="childComposite" presStyleCnt="0">
        <dgm:presLayoutVars>
          <dgm:chMax val="0"/>
          <dgm:chPref val="0"/>
        </dgm:presLayoutVars>
      </dgm:prSet>
      <dgm:spPr/>
    </dgm:pt>
    <dgm:pt modelId="{12D8DD8C-8BCB-4E67-B8AF-44B66A5B9D86}" type="pres">
      <dgm:prSet presAssocID="{CDF480D1-34E0-4F8B-B0E7-2FF9A6C5A4D6}" presName="ChildAccent" presStyleLbl="solidFgAcc1" presStyleIdx="6" presStyleCnt="11"/>
      <dgm:spPr/>
    </dgm:pt>
    <dgm:pt modelId="{4603E470-17A4-459C-836B-EDE77392567E}" type="pres">
      <dgm:prSet presAssocID="{CDF480D1-34E0-4F8B-B0E7-2FF9A6C5A4D6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FE517EDD-1B9E-4E30-B190-401D7C3A390D}" type="pres">
      <dgm:prSet presAssocID="{47F3650D-2987-405C-8FED-7AF95BF04334}" presName="root" presStyleCnt="0">
        <dgm:presLayoutVars>
          <dgm:chMax/>
          <dgm:chPref/>
        </dgm:presLayoutVars>
      </dgm:prSet>
      <dgm:spPr/>
    </dgm:pt>
    <dgm:pt modelId="{0CB11C24-7AA3-4B57-A80E-EEC898EADDEB}" type="pres">
      <dgm:prSet presAssocID="{47F3650D-2987-405C-8FED-7AF95BF04334}" presName="rootComposite" presStyleCnt="0">
        <dgm:presLayoutVars/>
      </dgm:prSet>
      <dgm:spPr/>
    </dgm:pt>
    <dgm:pt modelId="{4F27F7CE-882D-4A4F-A6B5-1D949451F389}" type="pres">
      <dgm:prSet presAssocID="{47F3650D-2987-405C-8FED-7AF95BF04334}" presName="ParentAccent" presStyleLbl="alignNode1" presStyleIdx="2" presStyleCnt="3"/>
      <dgm:spPr/>
    </dgm:pt>
    <dgm:pt modelId="{AD22A7D8-55DF-4F23-BCFC-D22A395F3FFF}" type="pres">
      <dgm:prSet presAssocID="{47F3650D-2987-405C-8FED-7AF95BF04334}" presName="ParentSmallAccent" presStyleLbl="fgAcc1" presStyleIdx="2" presStyleCnt="3"/>
      <dgm:spPr>
        <a:noFill/>
      </dgm:spPr>
    </dgm:pt>
    <dgm:pt modelId="{74E9DEDF-A09C-47B0-821C-B65C06E01603}" type="pres">
      <dgm:prSet presAssocID="{47F3650D-2987-405C-8FED-7AF95BF04334}" presName="Parent" presStyleLbl="revTx" presStyleIdx="9" presStyleCnt="14">
        <dgm:presLayoutVars>
          <dgm:chMax/>
          <dgm:chPref val="4"/>
          <dgm:bulletEnabled val="1"/>
        </dgm:presLayoutVars>
      </dgm:prSet>
      <dgm:spPr/>
    </dgm:pt>
    <dgm:pt modelId="{97036491-B007-4F2D-B98D-B0A9A8234155}" type="pres">
      <dgm:prSet presAssocID="{47F3650D-2987-405C-8FED-7AF95BF04334}" presName="childShape" presStyleCnt="0">
        <dgm:presLayoutVars>
          <dgm:chMax val="0"/>
          <dgm:chPref val="0"/>
        </dgm:presLayoutVars>
      </dgm:prSet>
      <dgm:spPr/>
    </dgm:pt>
    <dgm:pt modelId="{DDBDB0BC-6074-4569-B485-A8B0749587B8}" type="pres">
      <dgm:prSet presAssocID="{4BA0285E-9BE4-485C-8614-AE34DE97A0A5}" presName="childComposite" presStyleCnt="0">
        <dgm:presLayoutVars>
          <dgm:chMax val="0"/>
          <dgm:chPref val="0"/>
        </dgm:presLayoutVars>
      </dgm:prSet>
      <dgm:spPr/>
    </dgm:pt>
    <dgm:pt modelId="{69AD2CAA-634A-4893-9907-D7BBA85179F1}" type="pres">
      <dgm:prSet presAssocID="{4BA0285E-9BE4-485C-8614-AE34DE97A0A5}" presName="ChildAccent" presStyleLbl="solidFgAcc1" presStyleIdx="7" presStyleCnt="11"/>
      <dgm:spPr/>
    </dgm:pt>
    <dgm:pt modelId="{33E2825A-E08B-4E53-B913-17B3C687523C}" type="pres">
      <dgm:prSet presAssocID="{4BA0285E-9BE4-485C-8614-AE34DE97A0A5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267D8F21-BDA3-4AC2-943E-A9E71AE5D652}" type="pres">
      <dgm:prSet presAssocID="{EE4D6962-A6D8-4C58-A974-228F7974F447}" presName="childComposite" presStyleCnt="0">
        <dgm:presLayoutVars>
          <dgm:chMax val="0"/>
          <dgm:chPref val="0"/>
        </dgm:presLayoutVars>
      </dgm:prSet>
      <dgm:spPr/>
    </dgm:pt>
    <dgm:pt modelId="{96320244-8A7D-4D74-ABE8-DDFF22093BC7}" type="pres">
      <dgm:prSet presAssocID="{EE4D6962-A6D8-4C58-A974-228F7974F447}" presName="ChildAccent" presStyleLbl="solidFgAcc1" presStyleIdx="8" presStyleCnt="11"/>
      <dgm:spPr/>
    </dgm:pt>
    <dgm:pt modelId="{2530F58B-6CB7-4085-846A-EF82FD5E234B}" type="pres">
      <dgm:prSet presAssocID="{EE4D6962-A6D8-4C58-A974-228F7974F447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462FD934-A7A0-441B-9948-A32E4FA27BCE}" type="pres">
      <dgm:prSet presAssocID="{22F12662-6208-463A-8807-AC1FF3A41496}" presName="childComposite" presStyleCnt="0">
        <dgm:presLayoutVars>
          <dgm:chMax val="0"/>
          <dgm:chPref val="0"/>
        </dgm:presLayoutVars>
      </dgm:prSet>
      <dgm:spPr/>
    </dgm:pt>
    <dgm:pt modelId="{0F24D07B-700E-4B9B-9268-94F68D50D2B1}" type="pres">
      <dgm:prSet presAssocID="{22F12662-6208-463A-8807-AC1FF3A41496}" presName="ChildAccent" presStyleLbl="solidFgAcc1" presStyleIdx="9" presStyleCnt="11"/>
      <dgm:spPr/>
    </dgm:pt>
    <dgm:pt modelId="{9526186D-35E4-4162-8B1C-5753C25EA20B}" type="pres">
      <dgm:prSet presAssocID="{22F12662-6208-463A-8807-AC1FF3A41496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3E4953F1-92CC-4AF4-9164-CCE314D59358}" type="pres">
      <dgm:prSet presAssocID="{E9021FBC-EF4E-4114-AD5E-45195124C1E9}" presName="childComposite" presStyleCnt="0">
        <dgm:presLayoutVars>
          <dgm:chMax val="0"/>
          <dgm:chPref val="0"/>
        </dgm:presLayoutVars>
      </dgm:prSet>
      <dgm:spPr/>
    </dgm:pt>
    <dgm:pt modelId="{0A0E0DCA-1CDC-4DA9-8395-C064F26F9681}" type="pres">
      <dgm:prSet presAssocID="{E9021FBC-EF4E-4114-AD5E-45195124C1E9}" presName="ChildAccent" presStyleLbl="solidFgAcc1" presStyleIdx="10" presStyleCnt="11"/>
      <dgm:spPr/>
    </dgm:pt>
    <dgm:pt modelId="{B046B0A7-AA08-4709-9FBE-DEF83DEA0BA2}" type="pres">
      <dgm:prSet presAssocID="{E9021FBC-EF4E-4114-AD5E-45195124C1E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C2F11B03-996B-4455-9F85-AB79C61D4EF7}" type="presOf" srcId="{E9021FBC-EF4E-4114-AD5E-45195124C1E9}" destId="{B046B0A7-AA08-4709-9FBE-DEF83DEA0BA2}" srcOrd="0" destOrd="0" presId="urn:microsoft.com/office/officeart/2008/layout/SquareAccentList"/>
    <dgm:cxn modelId="{E696CD04-D75E-46CE-BD4D-2D004AC42C9C}" srcId="{47F3650D-2987-405C-8FED-7AF95BF04334}" destId="{EE4D6962-A6D8-4C58-A974-228F7974F447}" srcOrd="1" destOrd="0" parTransId="{162FDF3D-F93E-493D-9B4A-D81388715004}" sibTransId="{D85CA89E-DA08-4D1B-B5FE-346DC87CD567}"/>
    <dgm:cxn modelId="{C498EF05-0088-4CDE-99DC-A0451B35A7D6}" type="presOf" srcId="{4BA0285E-9BE4-485C-8614-AE34DE97A0A5}" destId="{33E2825A-E08B-4E53-B913-17B3C687523C}" srcOrd="0" destOrd="0" presId="urn:microsoft.com/office/officeart/2008/layout/SquareAccentList"/>
    <dgm:cxn modelId="{27787B14-3775-4E4F-9519-B6FCEE432B33}" srcId="{47F3650D-2987-405C-8FED-7AF95BF04334}" destId="{22F12662-6208-463A-8807-AC1FF3A41496}" srcOrd="2" destOrd="0" parTransId="{7F891773-73B4-48E7-B17D-19A95EC9F24C}" sibTransId="{520C6EE7-4E2F-4D04-BB89-563782EFAB4A}"/>
    <dgm:cxn modelId="{89E6C729-89B8-44FB-8E2B-F6A1C5B5CE29}" srcId="{806CD03E-EFD9-473D-9F13-1D159420BA94}" destId="{CDF480D1-34E0-4F8B-B0E7-2FF9A6C5A4D6}" srcOrd="2" destOrd="0" parTransId="{1F3034EB-96D4-4053-A064-53C452C618CE}" sibTransId="{CB37C620-8CF5-465D-9DFC-D78B5F5BA8B1}"/>
    <dgm:cxn modelId="{E9217F2B-3FF5-45CE-9A1E-EAA39A37D262}" type="presOf" srcId="{5100F910-31B3-4C5A-88C7-0DBC5686B7A1}" destId="{33A31FEA-D72A-471E-A282-A9A199C552B4}" srcOrd="0" destOrd="0" presId="urn:microsoft.com/office/officeart/2008/layout/SquareAccentList"/>
    <dgm:cxn modelId="{C3D07044-8822-428C-A56F-A1B8F0C92067}" type="presOf" srcId="{22F12662-6208-463A-8807-AC1FF3A41496}" destId="{9526186D-35E4-4162-8B1C-5753C25EA20B}" srcOrd="0" destOrd="0" presId="urn:microsoft.com/office/officeart/2008/layout/SquareAccentList"/>
    <dgm:cxn modelId="{E165E247-249D-4C2E-8C68-B7CA84E8D1C1}" type="presOf" srcId="{B23106F7-AC4F-4975-BFE9-6AB03FC6C9E0}" destId="{EDF14468-83D7-4C9E-A7F0-D3AC7496DBB2}" srcOrd="0" destOrd="0" presId="urn:microsoft.com/office/officeart/2008/layout/SquareAccentList"/>
    <dgm:cxn modelId="{A7F1D96F-B6DD-418F-B6A3-206AC4B5A43E}" type="presOf" srcId="{EE4D6962-A6D8-4C58-A974-228F7974F447}" destId="{2530F58B-6CB7-4085-846A-EF82FD5E234B}" srcOrd="0" destOrd="0" presId="urn:microsoft.com/office/officeart/2008/layout/SquareAccentList"/>
    <dgm:cxn modelId="{E281EE52-7A51-471D-8C44-64F3C81150A7}" type="presOf" srcId="{A8D79D14-AFF9-4535-BA12-DF3F35681D76}" destId="{F1ED1D79-6DE6-4948-9DDC-A3BCFF4C3DBD}" srcOrd="0" destOrd="0" presId="urn:microsoft.com/office/officeart/2008/layout/SquareAccentList"/>
    <dgm:cxn modelId="{07071554-A5B1-4D6A-B0A4-CA9A52A940AA}" srcId="{47F3650D-2987-405C-8FED-7AF95BF04334}" destId="{4BA0285E-9BE4-485C-8614-AE34DE97A0A5}" srcOrd="0" destOrd="0" parTransId="{01121610-ECEA-445F-B196-C52D8597B296}" sibTransId="{BF4F301E-EB02-4AEA-913A-2620E68A1B5D}"/>
    <dgm:cxn modelId="{7BACA35A-A4BC-4112-9B6D-E0AD1DF1FB78}" srcId="{D9C6BA6E-986C-41E0-A05C-67CBE8531D8A}" destId="{A8D79D14-AFF9-4535-BA12-DF3F35681D76}" srcOrd="0" destOrd="0" parTransId="{3F3C5ADD-C293-4541-A9E7-452290428900}" sibTransId="{6E5DB32B-FB00-4BE6-8811-064D58FC48EA}"/>
    <dgm:cxn modelId="{6C18D35A-8589-49B2-81C8-81D4A85D13CF}" srcId="{806CD03E-EFD9-473D-9F13-1D159420BA94}" destId="{B0A35CB3-7424-4F9C-968D-394B39F82F0B}" srcOrd="0" destOrd="0" parTransId="{6B17E748-2C91-4F48-849C-D499533DF32E}" sibTransId="{1C141735-908E-4D0C-9F15-8F1CCEF71BC5}"/>
    <dgm:cxn modelId="{71BFB586-B9B3-42F2-8EE7-6871182EC0C9}" srcId="{806CD03E-EFD9-473D-9F13-1D159420BA94}" destId="{7532DCEE-A40B-4EB2-8DBF-4DB90F9DF895}" srcOrd="1" destOrd="0" parTransId="{7D7FEA5A-A913-4402-AC6C-0D02C52DB4C9}" sibTransId="{ABB8758B-A0E2-49A6-94FB-7084E01A65B7}"/>
    <dgm:cxn modelId="{C336668F-C60E-49CB-80D1-7C6F854F717B}" srcId="{D9C6BA6E-986C-41E0-A05C-67CBE8531D8A}" destId="{23A57B22-E1D5-4E60-BE0A-C7499A40B192}" srcOrd="1" destOrd="0" parTransId="{C2DBE958-CD2D-419B-93CB-16B34391E071}" sibTransId="{85473468-2160-42CB-8F7B-216C46CFA68B}"/>
    <dgm:cxn modelId="{9AC0E390-7DFB-42C6-B8B1-CEDA7CE52CB2}" srcId="{D9C6BA6E-986C-41E0-A05C-67CBE8531D8A}" destId="{18BA0A97-3C70-4ED9-90A0-12F1FA7AC4BB}" srcOrd="3" destOrd="0" parTransId="{90AA0304-9483-4C05-AD18-BE2C5F27D62E}" sibTransId="{4CEBC318-1C51-4B62-B5A7-14D2474DA980}"/>
    <dgm:cxn modelId="{D37BC696-BB59-452B-A9EC-3440EF668103}" type="presOf" srcId="{7532DCEE-A40B-4EB2-8DBF-4DB90F9DF895}" destId="{524C4C9C-B54D-4ACE-97F5-79FA806642CE}" srcOrd="0" destOrd="0" presId="urn:microsoft.com/office/officeart/2008/layout/SquareAccentList"/>
    <dgm:cxn modelId="{B22A8EA3-9930-4752-AE34-058D1C033D7E}" srcId="{47F3650D-2987-405C-8FED-7AF95BF04334}" destId="{E9021FBC-EF4E-4114-AD5E-45195124C1E9}" srcOrd="3" destOrd="0" parTransId="{53CA9062-11AD-4F19-9AE5-775C6A2B9558}" sibTransId="{4CFBADB0-3B03-44A8-8350-71E2153B0656}"/>
    <dgm:cxn modelId="{BDCE71AA-0181-4BF8-80C4-66D5AC8740D6}" type="presOf" srcId="{D9C6BA6E-986C-41E0-A05C-67CBE8531D8A}" destId="{0CFC2AD8-834E-4B4B-A714-D7EF3C419D0E}" srcOrd="0" destOrd="0" presId="urn:microsoft.com/office/officeart/2008/layout/SquareAccentList"/>
    <dgm:cxn modelId="{BD38BEB0-A7F7-457D-B23F-F828AFAAF700}" type="presOf" srcId="{23A57B22-E1D5-4E60-BE0A-C7499A40B192}" destId="{A93AA592-355E-4598-B570-9BAD3A1CC64A}" srcOrd="0" destOrd="0" presId="urn:microsoft.com/office/officeart/2008/layout/SquareAccentList"/>
    <dgm:cxn modelId="{32ABC4B5-41AD-42C9-901A-E5B3C975AABA}" srcId="{5100F910-31B3-4C5A-88C7-0DBC5686B7A1}" destId="{47F3650D-2987-405C-8FED-7AF95BF04334}" srcOrd="2" destOrd="0" parTransId="{26925C76-5E9E-4A73-8847-D9CEAA4C3741}" sibTransId="{39C4A42F-6C8D-4140-86AE-70D76E71AD54}"/>
    <dgm:cxn modelId="{1CD45FC1-E27D-478C-9186-1ADC1D54C77A}" srcId="{5100F910-31B3-4C5A-88C7-0DBC5686B7A1}" destId="{D9C6BA6E-986C-41E0-A05C-67CBE8531D8A}" srcOrd="0" destOrd="0" parTransId="{1CE54283-E51C-4042-B8F3-0068C02345E7}" sibTransId="{E057DBDF-156C-41E2-9941-BDBA888CF294}"/>
    <dgm:cxn modelId="{2079FDC2-CB23-4717-871B-688781B82AA6}" srcId="{5100F910-31B3-4C5A-88C7-0DBC5686B7A1}" destId="{806CD03E-EFD9-473D-9F13-1D159420BA94}" srcOrd="1" destOrd="0" parTransId="{DC14BCBA-1569-4D1F-92C4-BDC4F8E54F69}" sibTransId="{FD89E9A6-4F75-4A6F-890C-8411947D7F3A}"/>
    <dgm:cxn modelId="{E75CB6D7-23E6-416A-BE90-28BDC49F2732}" type="presOf" srcId="{B0A35CB3-7424-4F9C-968D-394B39F82F0B}" destId="{E84086B8-6942-4941-A17D-E0CA6C346376}" srcOrd="0" destOrd="0" presId="urn:microsoft.com/office/officeart/2008/layout/SquareAccentList"/>
    <dgm:cxn modelId="{AEE343D8-E25B-4182-B9F6-E795673F4D54}" type="presOf" srcId="{18BA0A97-3C70-4ED9-90A0-12F1FA7AC4BB}" destId="{D12E76A7-EF13-4249-A0A8-B012FB0C9C65}" srcOrd="0" destOrd="0" presId="urn:microsoft.com/office/officeart/2008/layout/SquareAccentList"/>
    <dgm:cxn modelId="{95B262DB-DBFC-428A-9A3A-E5496C104E5D}" type="presOf" srcId="{806CD03E-EFD9-473D-9F13-1D159420BA94}" destId="{2C87BC34-D3CE-45A0-BC27-E8D3C357F0BE}" srcOrd="0" destOrd="0" presId="urn:microsoft.com/office/officeart/2008/layout/SquareAccentList"/>
    <dgm:cxn modelId="{DF9335DC-1AB7-4612-80BD-2D60648CE86F}" type="presOf" srcId="{CDF480D1-34E0-4F8B-B0E7-2FF9A6C5A4D6}" destId="{4603E470-17A4-459C-836B-EDE77392567E}" srcOrd="0" destOrd="0" presId="urn:microsoft.com/office/officeart/2008/layout/SquareAccentList"/>
    <dgm:cxn modelId="{96BE2DDD-DEAC-4EA4-B9EF-EDF0784F1690}" type="presOf" srcId="{47F3650D-2987-405C-8FED-7AF95BF04334}" destId="{74E9DEDF-A09C-47B0-821C-B65C06E01603}" srcOrd="0" destOrd="0" presId="urn:microsoft.com/office/officeart/2008/layout/SquareAccentList"/>
    <dgm:cxn modelId="{86AC18E2-8F9C-46A0-8C95-DA565F223D8E}" srcId="{D9C6BA6E-986C-41E0-A05C-67CBE8531D8A}" destId="{B23106F7-AC4F-4975-BFE9-6AB03FC6C9E0}" srcOrd="2" destOrd="0" parTransId="{BB5F3BCC-E5E0-4F81-BD4A-001579B44A5A}" sibTransId="{B2B84521-DE7E-4266-A906-1EC231E666FE}"/>
    <dgm:cxn modelId="{751A74EB-E968-4939-B917-B422F8B4AF0D}" type="presParOf" srcId="{33A31FEA-D72A-471E-A282-A9A199C552B4}" destId="{13A3693F-0C76-4687-901E-9C9EF6F04E2A}" srcOrd="0" destOrd="0" presId="urn:microsoft.com/office/officeart/2008/layout/SquareAccentList"/>
    <dgm:cxn modelId="{F73A0822-F51B-4973-BA2E-7059140E3C75}" type="presParOf" srcId="{13A3693F-0C76-4687-901E-9C9EF6F04E2A}" destId="{1C3CEB32-4249-417D-92A7-C3C4E07C4615}" srcOrd="0" destOrd="0" presId="urn:microsoft.com/office/officeart/2008/layout/SquareAccentList"/>
    <dgm:cxn modelId="{120B993A-E76B-43C1-8EE5-2F4822A3553B}" type="presParOf" srcId="{1C3CEB32-4249-417D-92A7-C3C4E07C4615}" destId="{7D95769C-5E3A-47EE-9980-6F5FD8A11423}" srcOrd="0" destOrd="0" presId="urn:microsoft.com/office/officeart/2008/layout/SquareAccentList"/>
    <dgm:cxn modelId="{476AB09C-A524-4842-B383-B5EA259281F5}" type="presParOf" srcId="{1C3CEB32-4249-417D-92A7-C3C4E07C4615}" destId="{FF89AAF0-50E9-40B6-9A8E-CD4584AF6CD6}" srcOrd="1" destOrd="0" presId="urn:microsoft.com/office/officeart/2008/layout/SquareAccentList"/>
    <dgm:cxn modelId="{DDCA9B25-2BC7-4285-9F45-D4630B1B6064}" type="presParOf" srcId="{1C3CEB32-4249-417D-92A7-C3C4E07C4615}" destId="{0CFC2AD8-834E-4B4B-A714-D7EF3C419D0E}" srcOrd="2" destOrd="0" presId="urn:microsoft.com/office/officeart/2008/layout/SquareAccentList"/>
    <dgm:cxn modelId="{4BB0E5A2-DDDE-4F93-958D-42203364DDFC}" type="presParOf" srcId="{13A3693F-0C76-4687-901E-9C9EF6F04E2A}" destId="{3395F931-5FB4-40F5-BC98-0EA28BF29DBC}" srcOrd="1" destOrd="0" presId="urn:microsoft.com/office/officeart/2008/layout/SquareAccentList"/>
    <dgm:cxn modelId="{E5CF1E4A-D397-47BD-B082-AF861CD8F76C}" type="presParOf" srcId="{3395F931-5FB4-40F5-BC98-0EA28BF29DBC}" destId="{1D84C8C9-4333-478B-B646-2AF63260D224}" srcOrd="0" destOrd="0" presId="urn:microsoft.com/office/officeart/2008/layout/SquareAccentList"/>
    <dgm:cxn modelId="{E6F270EF-0176-48C7-8ED7-F6E67AAABFF2}" type="presParOf" srcId="{1D84C8C9-4333-478B-B646-2AF63260D224}" destId="{CE585C27-459F-40F6-B040-E204964BBC28}" srcOrd="0" destOrd="0" presId="urn:microsoft.com/office/officeart/2008/layout/SquareAccentList"/>
    <dgm:cxn modelId="{DF1A5C90-13BC-46C8-A732-EB841ED88948}" type="presParOf" srcId="{1D84C8C9-4333-478B-B646-2AF63260D224}" destId="{F1ED1D79-6DE6-4948-9DDC-A3BCFF4C3DBD}" srcOrd="1" destOrd="0" presId="urn:microsoft.com/office/officeart/2008/layout/SquareAccentList"/>
    <dgm:cxn modelId="{06C1A9F7-BDD4-4389-BD9D-B59D37AE88A6}" type="presParOf" srcId="{3395F931-5FB4-40F5-BC98-0EA28BF29DBC}" destId="{94A14E1E-504B-4888-8022-120998A126E8}" srcOrd="1" destOrd="0" presId="urn:microsoft.com/office/officeart/2008/layout/SquareAccentList"/>
    <dgm:cxn modelId="{C5DD12AA-E552-443D-A8B8-C9BAFD2215E3}" type="presParOf" srcId="{94A14E1E-504B-4888-8022-120998A126E8}" destId="{D10CD730-0BE4-4967-A1A1-634F6AABB88B}" srcOrd="0" destOrd="0" presId="urn:microsoft.com/office/officeart/2008/layout/SquareAccentList"/>
    <dgm:cxn modelId="{CFFF519D-D81C-42FA-A5AD-CCDD7965AA22}" type="presParOf" srcId="{94A14E1E-504B-4888-8022-120998A126E8}" destId="{A93AA592-355E-4598-B570-9BAD3A1CC64A}" srcOrd="1" destOrd="0" presId="urn:microsoft.com/office/officeart/2008/layout/SquareAccentList"/>
    <dgm:cxn modelId="{C601253F-BC1E-49CB-881C-E065646D5EF0}" type="presParOf" srcId="{3395F931-5FB4-40F5-BC98-0EA28BF29DBC}" destId="{A53A2B09-FC05-423B-8DC4-53633164FFF0}" srcOrd="2" destOrd="0" presId="urn:microsoft.com/office/officeart/2008/layout/SquareAccentList"/>
    <dgm:cxn modelId="{488AF602-1086-40BC-A8AE-8291D69E71AD}" type="presParOf" srcId="{A53A2B09-FC05-423B-8DC4-53633164FFF0}" destId="{F3C00238-A270-4819-926E-E73C06BD33BB}" srcOrd="0" destOrd="0" presId="urn:microsoft.com/office/officeart/2008/layout/SquareAccentList"/>
    <dgm:cxn modelId="{5AEDD015-C5D3-4F07-83B8-99FE1AA5CC23}" type="presParOf" srcId="{A53A2B09-FC05-423B-8DC4-53633164FFF0}" destId="{EDF14468-83D7-4C9E-A7F0-D3AC7496DBB2}" srcOrd="1" destOrd="0" presId="urn:microsoft.com/office/officeart/2008/layout/SquareAccentList"/>
    <dgm:cxn modelId="{B3471427-E6D7-4EEA-B9FD-C042000A1060}" type="presParOf" srcId="{3395F931-5FB4-40F5-BC98-0EA28BF29DBC}" destId="{84364CFF-7677-4388-B8FF-EB1E512612E9}" srcOrd="3" destOrd="0" presId="urn:microsoft.com/office/officeart/2008/layout/SquareAccentList"/>
    <dgm:cxn modelId="{5E6334CF-03B2-451E-97D4-9ADE72CE3790}" type="presParOf" srcId="{84364CFF-7677-4388-B8FF-EB1E512612E9}" destId="{1C281487-0A0C-4789-AE78-E3E847E2FEC4}" srcOrd="0" destOrd="0" presId="urn:microsoft.com/office/officeart/2008/layout/SquareAccentList"/>
    <dgm:cxn modelId="{B921C8E4-D252-4363-8F4C-DD577FA53156}" type="presParOf" srcId="{84364CFF-7677-4388-B8FF-EB1E512612E9}" destId="{D12E76A7-EF13-4249-A0A8-B012FB0C9C65}" srcOrd="1" destOrd="0" presId="urn:microsoft.com/office/officeart/2008/layout/SquareAccentList"/>
    <dgm:cxn modelId="{B00617FC-4700-4527-9663-2642265C8AC8}" type="presParOf" srcId="{33A31FEA-D72A-471E-A282-A9A199C552B4}" destId="{8750C764-CB09-433F-8142-DFBFCBB76BFD}" srcOrd="1" destOrd="0" presId="urn:microsoft.com/office/officeart/2008/layout/SquareAccentList"/>
    <dgm:cxn modelId="{EB75A948-3E1B-4E46-A94B-353A6C29D6B0}" type="presParOf" srcId="{8750C764-CB09-433F-8142-DFBFCBB76BFD}" destId="{E1E53323-2AF3-4204-90B3-32993C411817}" srcOrd="0" destOrd="0" presId="urn:microsoft.com/office/officeart/2008/layout/SquareAccentList"/>
    <dgm:cxn modelId="{6EB9C794-460C-4755-9DAC-D1023C453D77}" type="presParOf" srcId="{E1E53323-2AF3-4204-90B3-32993C411817}" destId="{D1C4FF5D-3C47-48D7-A6E7-DA44B0771E18}" srcOrd="0" destOrd="0" presId="urn:microsoft.com/office/officeart/2008/layout/SquareAccentList"/>
    <dgm:cxn modelId="{C112CB19-3556-4488-A787-98CE1D568003}" type="presParOf" srcId="{E1E53323-2AF3-4204-90B3-32993C411817}" destId="{77F4729B-1D23-4821-8227-3908A88B1A67}" srcOrd="1" destOrd="0" presId="urn:microsoft.com/office/officeart/2008/layout/SquareAccentList"/>
    <dgm:cxn modelId="{FE8E8975-3ED1-4BCF-AEBD-54D25B3F0735}" type="presParOf" srcId="{E1E53323-2AF3-4204-90B3-32993C411817}" destId="{2C87BC34-D3CE-45A0-BC27-E8D3C357F0BE}" srcOrd="2" destOrd="0" presId="urn:microsoft.com/office/officeart/2008/layout/SquareAccentList"/>
    <dgm:cxn modelId="{C7629DC1-1900-4D31-87EE-A8058A38ADBD}" type="presParOf" srcId="{8750C764-CB09-433F-8142-DFBFCBB76BFD}" destId="{6238356C-E0A9-4F70-87D7-56798C750567}" srcOrd="1" destOrd="0" presId="urn:microsoft.com/office/officeart/2008/layout/SquareAccentList"/>
    <dgm:cxn modelId="{E19E8BF7-A199-466A-A5A1-F2EC17232D1D}" type="presParOf" srcId="{6238356C-E0A9-4F70-87D7-56798C750567}" destId="{1E641816-DA13-488F-9D26-8948CF27BC15}" srcOrd="0" destOrd="0" presId="urn:microsoft.com/office/officeart/2008/layout/SquareAccentList"/>
    <dgm:cxn modelId="{054C9020-8888-4F69-A3EE-9417B9A006F5}" type="presParOf" srcId="{1E641816-DA13-488F-9D26-8948CF27BC15}" destId="{5883D9A4-DAA3-43B6-9906-EC8822FA44C2}" srcOrd="0" destOrd="0" presId="urn:microsoft.com/office/officeart/2008/layout/SquareAccentList"/>
    <dgm:cxn modelId="{78211A9D-95DE-4D48-92D6-71AEC996A158}" type="presParOf" srcId="{1E641816-DA13-488F-9D26-8948CF27BC15}" destId="{E84086B8-6942-4941-A17D-E0CA6C346376}" srcOrd="1" destOrd="0" presId="urn:microsoft.com/office/officeart/2008/layout/SquareAccentList"/>
    <dgm:cxn modelId="{0C36C029-FDD8-4CDB-94B9-AE06DFBF17B9}" type="presParOf" srcId="{6238356C-E0A9-4F70-87D7-56798C750567}" destId="{DC3D9186-B966-4304-97CB-26A53920904B}" srcOrd="1" destOrd="0" presId="urn:microsoft.com/office/officeart/2008/layout/SquareAccentList"/>
    <dgm:cxn modelId="{325959E5-A938-45C6-A2F3-62AA7DB1AD8A}" type="presParOf" srcId="{DC3D9186-B966-4304-97CB-26A53920904B}" destId="{5E7C1FA3-47F4-45DD-8425-DF1255449CD3}" srcOrd="0" destOrd="0" presId="urn:microsoft.com/office/officeart/2008/layout/SquareAccentList"/>
    <dgm:cxn modelId="{FA205F82-E918-4380-A8D1-D92F39246BB1}" type="presParOf" srcId="{DC3D9186-B966-4304-97CB-26A53920904B}" destId="{524C4C9C-B54D-4ACE-97F5-79FA806642CE}" srcOrd="1" destOrd="0" presId="urn:microsoft.com/office/officeart/2008/layout/SquareAccentList"/>
    <dgm:cxn modelId="{564B73A7-27BF-46EB-9AA3-605EE167DF92}" type="presParOf" srcId="{6238356C-E0A9-4F70-87D7-56798C750567}" destId="{3EEB20F0-C148-41EB-AF13-DAAADC64996E}" srcOrd="2" destOrd="0" presId="urn:microsoft.com/office/officeart/2008/layout/SquareAccentList"/>
    <dgm:cxn modelId="{5E829749-014A-47BE-A4B6-D4D74DE48854}" type="presParOf" srcId="{3EEB20F0-C148-41EB-AF13-DAAADC64996E}" destId="{12D8DD8C-8BCB-4E67-B8AF-44B66A5B9D86}" srcOrd="0" destOrd="0" presId="urn:microsoft.com/office/officeart/2008/layout/SquareAccentList"/>
    <dgm:cxn modelId="{676C2560-8FB9-4E1B-A699-C0E570A682DB}" type="presParOf" srcId="{3EEB20F0-C148-41EB-AF13-DAAADC64996E}" destId="{4603E470-17A4-459C-836B-EDE77392567E}" srcOrd="1" destOrd="0" presId="urn:microsoft.com/office/officeart/2008/layout/SquareAccentList"/>
    <dgm:cxn modelId="{144A86E5-5D0B-4C05-B050-72C83E46705C}" type="presParOf" srcId="{33A31FEA-D72A-471E-A282-A9A199C552B4}" destId="{FE517EDD-1B9E-4E30-B190-401D7C3A390D}" srcOrd="2" destOrd="0" presId="urn:microsoft.com/office/officeart/2008/layout/SquareAccentList"/>
    <dgm:cxn modelId="{CE98D0DA-77F3-4E2B-A3C5-EE4DA37E6064}" type="presParOf" srcId="{FE517EDD-1B9E-4E30-B190-401D7C3A390D}" destId="{0CB11C24-7AA3-4B57-A80E-EEC898EADDEB}" srcOrd="0" destOrd="0" presId="urn:microsoft.com/office/officeart/2008/layout/SquareAccentList"/>
    <dgm:cxn modelId="{05A6486C-F46B-4C07-BF5C-694441136628}" type="presParOf" srcId="{0CB11C24-7AA3-4B57-A80E-EEC898EADDEB}" destId="{4F27F7CE-882D-4A4F-A6B5-1D949451F389}" srcOrd="0" destOrd="0" presId="urn:microsoft.com/office/officeart/2008/layout/SquareAccentList"/>
    <dgm:cxn modelId="{381D9978-A581-4C1D-8C4B-755D020A21E0}" type="presParOf" srcId="{0CB11C24-7AA3-4B57-A80E-EEC898EADDEB}" destId="{AD22A7D8-55DF-4F23-BCFC-D22A395F3FFF}" srcOrd="1" destOrd="0" presId="urn:microsoft.com/office/officeart/2008/layout/SquareAccentList"/>
    <dgm:cxn modelId="{62E2F670-EC80-4321-81F5-067B5CC4BE7E}" type="presParOf" srcId="{0CB11C24-7AA3-4B57-A80E-EEC898EADDEB}" destId="{74E9DEDF-A09C-47B0-821C-B65C06E01603}" srcOrd="2" destOrd="0" presId="urn:microsoft.com/office/officeart/2008/layout/SquareAccentList"/>
    <dgm:cxn modelId="{7FA80FD6-8611-4BD9-95FA-6FD028DE2B76}" type="presParOf" srcId="{FE517EDD-1B9E-4E30-B190-401D7C3A390D}" destId="{97036491-B007-4F2D-B98D-B0A9A8234155}" srcOrd="1" destOrd="0" presId="urn:microsoft.com/office/officeart/2008/layout/SquareAccentList"/>
    <dgm:cxn modelId="{A94A2D61-6614-495F-ABBB-3D3C7A8FF43B}" type="presParOf" srcId="{97036491-B007-4F2D-B98D-B0A9A8234155}" destId="{DDBDB0BC-6074-4569-B485-A8B0749587B8}" srcOrd="0" destOrd="0" presId="urn:microsoft.com/office/officeart/2008/layout/SquareAccentList"/>
    <dgm:cxn modelId="{BBCD86B8-E289-41C5-9A01-86F2E0426C27}" type="presParOf" srcId="{DDBDB0BC-6074-4569-B485-A8B0749587B8}" destId="{69AD2CAA-634A-4893-9907-D7BBA85179F1}" srcOrd="0" destOrd="0" presId="urn:microsoft.com/office/officeart/2008/layout/SquareAccentList"/>
    <dgm:cxn modelId="{AD51AD4A-5FA5-4B76-9DC5-D304793B54B1}" type="presParOf" srcId="{DDBDB0BC-6074-4569-B485-A8B0749587B8}" destId="{33E2825A-E08B-4E53-B913-17B3C687523C}" srcOrd="1" destOrd="0" presId="urn:microsoft.com/office/officeart/2008/layout/SquareAccentList"/>
    <dgm:cxn modelId="{E8D5BF10-9E5C-4445-B364-2C3003AF1C65}" type="presParOf" srcId="{97036491-B007-4F2D-B98D-B0A9A8234155}" destId="{267D8F21-BDA3-4AC2-943E-A9E71AE5D652}" srcOrd="1" destOrd="0" presId="urn:microsoft.com/office/officeart/2008/layout/SquareAccentList"/>
    <dgm:cxn modelId="{B226CEC0-0624-463A-B705-B027A687831D}" type="presParOf" srcId="{267D8F21-BDA3-4AC2-943E-A9E71AE5D652}" destId="{96320244-8A7D-4D74-ABE8-DDFF22093BC7}" srcOrd="0" destOrd="0" presId="urn:microsoft.com/office/officeart/2008/layout/SquareAccentList"/>
    <dgm:cxn modelId="{92DCA566-B1EF-4377-B64F-36B49DB624F5}" type="presParOf" srcId="{267D8F21-BDA3-4AC2-943E-A9E71AE5D652}" destId="{2530F58B-6CB7-4085-846A-EF82FD5E234B}" srcOrd="1" destOrd="0" presId="urn:microsoft.com/office/officeart/2008/layout/SquareAccentList"/>
    <dgm:cxn modelId="{CA461454-9B40-4E82-A090-4068C65F57AB}" type="presParOf" srcId="{97036491-B007-4F2D-B98D-B0A9A8234155}" destId="{462FD934-A7A0-441B-9948-A32E4FA27BCE}" srcOrd="2" destOrd="0" presId="urn:microsoft.com/office/officeart/2008/layout/SquareAccentList"/>
    <dgm:cxn modelId="{65246F2F-4174-4B5A-8F98-01BE1C1AE8AA}" type="presParOf" srcId="{462FD934-A7A0-441B-9948-A32E4FA27BCE}" destId="{0F24D07B-700E-4B9B-9268-94F68D50D2B1}" srcOrd="0" destOrd="0" presId="urn:microsoft.com/office/officeart/2008/layout/SquareAccentList"/>
    <dgm:cxn modelId="{304F06CA-860D-4060-A7AF-E52174FA9DE3}" type="presParOf" srcId="{462FD934-A7A0-441B-9948-A32E4FA27BCE}" destId="{9526186D-35E4-4162-8B1C-5753C25EA20B}" srcOrd="1" destOrd="0" presId="urn:microsoft.com/office/officeart/2008/layout/SquareAccentList"/>
    <dgm:cxn modelId="{6E4C2841-588C-4E85-9B31-305098F6FD13}" type="presParOf" srcId="{97036491-B007-4F2D-B98D-B0A9A8234155}" destId="{3E4953F1-92CC-4AF4-9164-CCE314D59358}" srcOrd="3" destOrd="0" presId="urn:microsoft.com/office/officeart/2008/layout/SquareAccentList"/>
    <dgm:cxn modelId="{4C49B08A-57FE-4606-BA21-DB29D6588936}" type="presParOf" srcId="{3E4953F1-92CC-4AF4-9164-CCE314D59358}" destId="{0A0E0DCA-1CDC-4DA9-8395-C064F26F9681}" srcOrd="0" destOrd="0" presId="urn:microsoft.com/office/officeart/2008/layout/SquareAccentList"/>
    <dgm:cxn modelId="{2E8E324C-83A8-47D1-8EBA-D84A22E632E8}" type="presParOf" srcId="{3E4953F1-92CC-4AF4-9164-CCE314D59358}" destId="{B046B0A7-AA08-4709-9FBE-DEF83DEA0BA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6073F3-41BC-4739-B5FB-161A77C54CA6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CA2D735-048E-4B6F-B3A2-EA508E571CE9}">
      <dgm:prSet phldrT="[Text]"/>
      <dgm:spPr/>
      <dgm:t>
        <a:bodyPr/>
        <a:lstStyle/>
        <a:p>
          <a:r>
            <a:rPr lang="en-US" dirty="0"/>
            <a:t>Financial statement analysis</a:t>
          </a:r>
        </a:p>
      </dgm:t>
    </dgm:pt>
    <dgm:pt modelId="{CEB120CE-5D5B-4E38-BABC-F5C25F982314}" type="parTrans" cxnId="{11066A54-BE32-43C2-A6BE-6BC6D2842237}">
      <dgm:prSet/>
      <dgm:spPr/>
      <dgm:t>
        <a:bodyPr/>
        <a:lstStyle/>
        <a:p>
          <a:endParaRPr lang="en-US"/>
        </a:p>
      </dgm:t>
    </dgm:pt>
    <dgm:pt modelId="{F2938713-DAF1-49F3-AD01-44E39BCB6090}" type="sibTrans" cxnId="{11066A54-BE32-43C2-A6BE-6BC6D2842237}">
      <dgm:prSet/>
      <dgm:spPr/>
      <dgm:t>
        <a:bodyPr/>
        <a:lstStyle/>
        <a:p>
          <a:endParaRPr lang="en-US"/>
        </a:p>
      </dgm:t>
    </dgm:pt>
    <dgm:pt modelId="{31A06A80-1326-4338-8BD4-44AF576F7624}">
      <dgm:prSet phldrT="[Text]"/>
      <dgm:spPr/>
      <dgm:t>
        <a:bodyPr/>
        <a:lstStyle/>
        <a:p>
          <a:r>
            <a:rPr lang="en-US" dirty="0"/>
            <a:t>Capital budget analysis</a:t>
          </a:r>
        </a:p>
      </dgm:t>
    </dgm:pt>
    <dgm:pt modelId="{4175B8F4-3F2A-4716-8DB1-DEC3593A7F5E}" type="parTrans" cxnId="{EF4CA508-CA26-404F-8FFC-4127932F3EC0}">
      <dgm:prSet/>
      <dgm:spPr/>
      <dgm:t>
        <a:bodyPr/>
        <a:lstStyle/>
        <a:p>
          <a:endParaRPr lang="en-US"/>
        </a:p>
      </dgm:t>
    </dgm:pt>
    <dgm:pt modelId="{A47D4061-1A2F-43E5-BD61-5846B3C1342B}" type="sibTrans" cxnId="{EF4CA508-CA26-404F-8FFC-4127932F3EC0}">
      <dgm:prSet/>
      <dgm:spPr/>
      <dgm:t>
        <a:bodyPr/>
        <a:lstStyle/>
        <a:p>
          <a:endParaRPr lang="en-US"/>
        </a:p>
      </dgm:t>
    </dgm:pt>
    <dgm:pt modelId="{9D541BEA-C739-4574-A7C0-AE53526BB080}">
      <dgm:prSet phldrT="[Text]"/>
      <dgm:spPr/>
      <dgm:t>
        <a:bodyPr/>
        <a:lstStyle/>
        <a:p>
          <a:r>
            <a:rPr lang="en-US" dirty="0"/>
            <a:t>Activity Based Costing</a:t>
          </a:r>
        </a:p>
        <a:p>
          <a:endParaRPr lang="en-US" dirty="0"/>
        </a:p>
      </dgm:t>
    </dgm:pt>
    <dgm:pt modelId="{AE8BC57C-F081-4A0F-8E31-578122E0854F}" type="parTrans" cxnId="{4C233675-9011-440D-ACCC-92CABD0C64DC}">
      <dgm:prSet/>
      <dgm:spPr/>
      <dgm:t>
        <a:bodyPr/>
        <a:lstStyle/>
        <a:p>
          <a:endParaRPr lang="en-US"/>
        </a:p>
      </dgm:t>
    </dgm:pt>
    <dgm:pt modelId="{7F18C8A3-A2E5-4A84-B0E9-488B03BB2C15}" type="sibTrans" cxnId="{4C233675-9011-440D-ACCC-92CABD0C64DC}">
      <dgm:prSet/>
      <dgm:spPr/>
      <dgm:t>
        <a:bodyPr/>
        <a:lstStyle/>
        <a:p>
          <a:endParaRPr lang="en-US"/>
        </a:p>
      </dgm:t>
    </dgm:pt>
    <dgm:pt modelId="{E1598EB9-85CB-4E60-8C3D-5A9945DD5399}">
      <dgm:prSet phldrT="[Text]"/>
      <dgm:spPr/>
      <dgm:t>
        <a:bodyPr/>
        <a:lstStyle/>
        <a:p>
          <a:r>
            <a:rPr lang="en-US" dirty="0"/>
            <a:t>Performance Evaluation</a:t>
          </a:r>
        </a:p>
      </dgm:t>
    </dgm:pt>
    <dgm:pt modelId="{B86DB493-0A80-483E-A245-FA9A2559A227}" type="parTrans" cxnId="{7145290D-B493-499C-9CD0-A068B2B50CF8}">
      <dgm:prSet/>
      <dgm:spPr/>
      <dgm:t>
        <a:bodyPr/>
        <a:lstStyle/>
        <a:p>
          <a:endParaRPr lang="en-US"/>
        </a:p>
      </dgm:t>
    </dgm:pt>
    <dgm:pt modelId="{427A3CB4-C856-4D8E-BA0D-F194AE39AFEA}" type="sibTrans" cxnId="{7145290D-B493-499C-9CD0-A068B2B50CF8}">
      <dgm:prSet/>
      <dgm:spPr/>
      <dgm:t>
        <a:bodyPr/>
        <a:lstStyle/>
        <a:p>
          <a:endParaRPr lang="en-US"/>
        </a:p>
      </dgm:t>
    </dgm:pt>
    <dgm:pt modelId="{9B8D5A14-E9CF-4A47-A4E5-54098CEA73F6}" type="pres">
      <dgm:prSet presAssocID="{0E6073F3-41BC-4739-B5FB-161A77C54CA6}" presName="Name0" presStyleCnt="0">
        <dgm:presLayoutVars>
          <dgm:dir/>
          <dgm:resizeHandles val="exact"/>
        </dgm:presLayoutVars>
      </dgm:prSet>
      <dgm:spPr/>
    </dgm:pt>
    <dgm:pt modelId="{0FBAD81B-F355-45C3-AAA3-59E7103EC61E}" type="pres">
      <dgm:prSet presAssocID="{1CA2D735-048E-4B6F-B3A2-EA508E571CE9}" presName="composite" presStyleCnt="0"/>
      <dgm:spPr/>
    </dgm:pt>
    <dgm:pt modelId="{EABFCE68-236C-4BDD-9F30-31E0AFE08466}" type="pres">
      <dgm:prSet presAssocID="{1CA2D735-048E-4B6F-B3A2-EA508E571CE9}" presName="bgChev" presStyleLbl="node1" presStyleIdx="0" presStyleCnt="4"/>
      <dgm:spPr/>
    </dgm:pt>
    <dgm:pt modelId="{EDFA7908-EC2F-4F07-9CF4-A5C35583639D}" type="pres">
      <dgm:prSet presAssocID="{1CA2D735-048E-4B6F-B3A2-EA508E571CE9}" presName="txNode" presStyleLbl="fgAcc1" presStyleIdx="0" presStyleCnt="4">
        <dgm:presLayoutVars>
          <dgm:bulletEnabled val="1"/>
        </dgm:presLayoutVars>
      </dgm:prSet>
      <dgm:spPr/>
    </dgm:pt>
    <dgm:pt modelId="{86073D89-51EC-47F4-ADCC-C67B735571B4}" type="pres">
      <dgm:prSet presAssocID="{F2938713-DAF1-49F3-AD01-44E39BCB6090}" presName="compositeSpace" presStyleCnt="0"/>
      <dgm:spPr/>
    </dgm:pt>
    <dgm:pt modelId="{5CC68C12-DE7B-494A-8AD1-D20CD6ACA7EC}" type="pres">
      <dgm:prSet presAssocID="{31A06A80-1326-4338-8BD4-44AF576F7624}" presName="composite" presStyleCnt="0"/>
      <dgm:spPr/>
    </dgm:pt>
    <dgm:pt modelId="{9CC2C964-76E0-41F8-921A-8F60ABC26349}" type="pres">
      <dgm:prSet presAssocID="{31A06A80-1326-4338-8BD4-44AF576F7624}" presName="bgChev" presStyleLbl="node1" presStyleIdx="1" presStyleCnt="4"/>
      <dgm:spPr/>
    </dgm:pt>
    <dgm:pt modelId="{F42908EF-8A89-4722-B411-B73654644823}" type="pres">
      <dgm:prSet presAssocID="{31A06A80-1326-4338-8BD4-44AF576F7624}" presName="txNode" presStyleLbl="fgAcc1" presStyleIdx="1" presStyleCnt="4">
        <dgm:presLayoutVars>
          <dgm:bulletEnabled val="1"/>
        </dgm:presLayoutVars>
      </dgm:prSet>
      <dgm:spPr/>
    </dgm:pt>
    <dgm:pt modelId="{8D84FCD3-4949-4A4E-B181-48B1E8136EDC}" type="pres">
      <dgm:prSet presAssocID="{A47D4061-1A2F-43E5-BD61-5846B3C1342B}" presName="compositeSpace" presStyleCnt="0"/>
      <dgm:spPr/>
    </dgm:pt>
    <dgm:pt modelId="{2F978FE4-1BE2-4FB9-A7B6-719C25FC8CDB}" type="pres">
      <dgm:prSet presAssocID="{E1598EB9-85CB-4E60-8C3D-5A9945DD5399}" presName="composite" presStyleCnt="0"/>
      <dgm:spPr/>
    </dgm:pt>
    <dgm:pt modelId="{20FBFD02-3378-4B4D-8C10-6485EF3F6696}" type="pres">
      <dgm:prSet presAssocID="{E1598EB9-85CB-4E60-8C3D-5A9945DD5399}" presName="bgChev" presStyleLbl="node1" presStyleIdx="2" presStyleCnt="4"/>
      <dgm:spPr/>
    </dgm:pt>
    <dgm:pt modelId="{69C417A2-B447-402D-9FE3-E7B6B9DC4E88}" type="pres">
      <dgm:prSet presAssocID="{E1598EB9-85CB-4E60-8C3D-5A9945DD5399}" presName="txNode" presStyleLbl="fgAcc1" presStyleIdx="2" presStyleCnt="4">
        <dgm:presLayoutVars>
          <dgm:bulletEnabled val="1"/>
        </dgm:presLayoutVars>
      </dgm:prSet>
      <dgm:spPr/>
    </dgm:pt>
    <dgm:pt modelId="{F636D4FE-0183-491D-A01B-5E19995E7604}" type="pres">
      <dgm:prSet presAssocID="{427A3CB4-C856-4D8E-BA0D-F194AE39AFEA}" presName="compositeSpace" presStyleCnt="0"/>
      <dgm:spPr/>
    </dgm:pt>
    <dgm:pt modelId="{947F85A5-DD42-4E4A-B40C-D13818D69FE9}" type="pres">
      <dgm:prSet presAssocID="{9D541BEA-C739-4574-A7C0-AE53526BB080}" presName="composite" presStyleCnt="0"/>
      <dgm:spPr/>
    </dgm:pt>
    <dgm:pt modelId="{40F94C3C-8DB8-4567-AC92-C5F40CABA5DB}" type="pres">
      <dgm:prSet presAssocID="{9D541BEA-C739-4574-A7C0-AE53526BB080}" presName="bgChev" presStyleLbl="node1" presStyleIdx="3" presStyleCnt="4"/>
      <dgm:spPr/>
    </dgm:pt>
    <dgm:pt modelId="{242EB223-51FA-40E8-9153-63B24A538F9E}" type="pres">
      <dgm:prSet presAssocID="{9D541BEA-C739-4574-A7C0-AE53526BB080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EF4CA508-CA26-404F-8FFC-4127932F3EC0}" srcId="{0E6073F3-41BC-4739-B5FB-161A77C54CA6}" destId="{31A06A80-1326-4338-8BD4-44AF576F7624}" srcOrd="1" destOrd="0" parTransId="{4175B8F4-3F2A-4716-8DB1-DEC3593A7F5E}" sibTransId="{A47D4061-1A2F-43E5-BD61-5846B3C1342B}"/>
    <dgm:cxn modelId="{7145290D-B493-499C-9CD0-A068B2B50CF8}" srcId="{0E6073F3-41BC-4739-B5FB-161A77C54CA6}" destId="{E1598EB9-85CB-4E60-8C3D-5A9945DD5399}" srcOrd="2" destOrd="0" parTransId="{B86DB493-0A80-483E-A245-FA9A2559A227}" sibTransId="{427A3CB4-C856-4D8E-BA0D-F194AE39AFEA}"/>
    <dgm:cxn modelId="{CB5E1639-C4ED-4ABE-AFA7-97D5336F49CE}" type="presOf" srcId="{31A06A80-1326-4338-8BD4-44AF576F7624}" destId="{F42908EF-8A89-4722-B411-B73654644823}" srcOrd="0" destOrd="0" presId="urn:microsoft.com/office/officeart/2005/8/layout/chevronAccent+Icon"/>
    <dgm:cxn modelId="{8EC9EF69-F74E-4DBC-BBBF-09F2AD9330E6}" type="presOf" srcId="{1CA2D735-048E-4B6F-B3A2-EA508E571CE9}" destId="{EDFA7908-EC2F-4F07-9CF4-A5C35583639D}" srcOrd="0" destOrd="0" presId="urn:microsoft.com/office/officeart/2005/8/layout/chevronAccent+Icon"/>
    <dgm:cxn modelId="{11066A54-BE32-43C2-A6BE-6BC6D2842237}" srcId="{0E6073F3-41BC-4739-B5FB-161A77C54CA6}" destId="{1CA2D735-048E-4B6F-B3A2-EA508E571CE9}" srcOrd="0" destOrd="0" parTransId="{CEB120CE-5D5B-4E38-BABC-F5C25F982314}" sibTransId="{F2938713-DAF1-49F3-AD01-44E39BCB6090}"/>
    <dgm:cxn modelId="{4C233675-9011-440D-ACCC-92CABD0C64DC}" srcId="{0E6073F3-41BC-4739-B5FB-161A77C54CA6}" destId="{9D541BEA-C739-4574-A7C0-AE53526BB080}" srcOrd="3" destOrd="0" parTransId="{AE8BC57C-F081-4A0F-8E31-578122E0854F}" sibTransId="{7F18C8A3-A2E5-4A84-B0E9-488B03BB2C15}"/>
    <dgm:cxn modelId="{38A2AB76-4927-41D7-B077-B452A449EFD3}" type="presOf" srcId="{0E6073F3-41BC-4739-B5FB-161A77C54CA6}" destId="{9B8D5A14-E9CF-4A47-A4E5-54098CEA73F6}" srcOrd="0" destOrd="0" presId="urn:microsoft.com/office/officeart/2005/8/layout/chevronAccent+Icon"/>
    <dgm:cxn modelId="{F63356BE-3AF8-4D83-9D81-92691788C248}" type="presOf" srcId="{9D541BEA-C739-4574-A7C0-AE53526BB080}" destId="{242EB223-51FA-40E8-9153-63B24A538F9E}" srcOrd="0" destOrd="0" presId="urn:microsoft.com/office/officeart/2005/8/layout/chevronAccent+Icon"/>
    <dgm:cxn modelId="{194FF2F6-9A2B-4CCC-8E89-7C4ACF27EB4C}" type="presOf" srcId="{E1598EB9-85CB-4E60-8C3D-5A9945DD5399}" destId="{69C417A2-B447-402D-9FE3-E7B6B9DC4E88}" srcOrd="0" destOrd="0" presId="urn:microsoft.com/office/officeart/2005/8/layout/chevronAccent+Icon"/>
    <dgm:cxn modelId="{B49880EB-087B-4AD4-92CA-43DEE969AEF1}" type="presParOf" srcId="{9B8D5A14-E9CF-4A47-A4E5-54098CEA73F6}" destId="{0FBAD81B-F355-45C3-AAA3-59E7103EC61E}" srcOrd="0" destOrd="0" presId="urn:microsoft.com/office/officeart/2005/8/layout/chevronAccent+Icon"/>
    <dgm:cxn modelId="{6BE8F3BF-87BA-40F1-B016-A7DE5F00F66E}" type="presParOf" srcId="{0FBAD81B-F355-45C3-AAA3-59E7103EC61E}" destId="{EABFCE68-236C-4BDD-9F30-31E0AFE08466}" srcOrd="0" destOrd="0" presId="urn:microsoft.com/office/officeart/2005/8/layout/chevronAccent+Icon"/>
    <dgm:cxn modelId="{0BC487B2-216A-4281-B83E-4163E308FA2B}" type="presParOf" srcId="{0FBAD81B-F355-45C3-AAA3-59E7103EC61E}" destId="{EDFA7908-EC2F-4F07-9CF4-A5C35583639D}" srcOrd="1" destOrd="0" presId="urn:microsoft.com/office/officeart/2005/8/layout/chevronAccent+Icon"/>
    <dgm:cxn modelId="{A81CD4B5-3902-4CF3-BDC2-D2ED9B83EE72}" type="presParOf" srcId="{9B8D5A14-E9CF-4A47-A4E5-54098CEA73F6}" destId="{86073D89-51EC-47F4-ADCC-C67B735571B4}" srcOrd="1" destOrd="0" presId="urn:microsoft.com/office/officeart/2005/8/layout/chevronAccent+Icon"/>
    <dgm:cxn modelId="{4A6B6E49-F747-415E-A2DE-04666D88F5C1}" type="presParOf" srcId="{9B8D5A14-E9CF-4A47-A4E5-54098CEA73F6}" destId="{5CC68C12-DE7B-494A-8AD1-D20CD6ACA7EC}" srcOrd="2" destOrd="0" presId="urn:microsoft.com/office/officeart/2005/8/layout/chevronAccent+Icon"/>
    <dgm:cxn modelId="{688135BB-BA06-4E1E-91B5-DD34060D0D58}" type="presParOf" srcId="{5CC68C12-DE7B-494A-8AD1-D20CD6ACA7EC}" destId="{9CC2C964-76E0-41F8-921A-8F60ABC26349}" srcOrd="0" destOrd="0" presId="urn:microsoft.com/office/officeart/2005/8/layout/chevronAccent+Icon"/>
    <dgm:cxn modelId="{A0DA0514-D76F-45F8-B143-8828E700FB49}" type="presParOf" srcId="{5CC68C12-DE7B-494A-8AD1-D20CD6ACA7EC}" destId="{F42908EF-8A89-4722-B411-B73654644823}" srcOrd="1" destOrd="0" presId="urn:microsoft.com/office/officeart/2005/8/layout/chevronAccent+Icon"/>
    <dgm:cxn modelId="{CF72C0FA-FD2D-499C-AE2E-3F253BA81DAB}" type="presParOf" srcId="{9B8D5A14-E9CF-4A47-A4E5-54098CEA73F6}" destId="{8D84FCD3-4949-4A4E-B181-48B1E8136EDC}" srcOrd="3" destOrd="0" presId="urn:microsoft.com/office/officeart/2005/8/layout/chevronAccent+Icon"/>
    <dgm:cxn modelId="{099E8B2D-816B-4E40-A291-4093955EF1C3}" type="presParOf" srcId="{9B8D5A14-E9CF-4A47-A4E5-54098CEA73F6}" destId="{2F978FE4-1BE2-4FB9-A7B6-719C25FC8CDB}" srcOrd="4" destOrd="0" presId="urn:microsoft.com/office/officeart/2005/8/layout/chevronAccent+Icon"/>
    <dgm:cxn modelId="{AC9B8462-02C8-4C56-A4ED-EA3AD3AD1894}" type="presParOf" srcId="{2F978FE4-1BE2-4FB9-A7B6-719C25FC8CDB}" destId="{20FBFD02-3378-4B4D-8C10-6485EF3F6696}" srcOrd="0" destOrd="0" presId="urn:microsoft.com/office/officeart/2005/8/layout/chevronAccent+Icon"/>
    <dgm:cxn modelId="{E80CD876-098E-4DBF-8E4E-F0D9DD0500B4}" type="presParOf" srcId="{2F978FE4-1BE2-4FB9-A7B6-719C25FC8CDB}" destId="{69C417A2-B447-402D-9FE3-E7B6B9DC4E88}" srcOrd="1" destOrd="0" presId="urn:microsoft.com/office/officeart/2005/8/layout/chevronAccent+Icon"/>
    <dgm:cxn modelId="{099E4034-865F-482B-8D78-3239D00533A1}" type="presParOf" srcId="{9B8D5A14-E9CF-4A47-A4E5-54098CEA73F6}" destId="{F636D4FE-0183-491D-A01B-5E19995E7604}" srcOrd="5" destOrd="0" presId="urn:microsoft.com/office/officeart/2005/8/layout/chevronAccent+Icon"/>
    <dgm:cxn modelId="{B5FD0F65-9F11-41A7-88ED-1485C6C06073}" type="presParOf" srcId="{9B8D5A14-E9CF-4A47-A4E5-54098CEA73F6}" destId="{947F85A5-DD42-4E4A-B40C-D13818D69FE9}" srcOrd="6" destOrd="0" presId="urn:microsoft.com/office/officeart/2005/8/layout/chevronAccent+Icon"/>
    <dgm:cxn modelId="{C9A2287F-7C98-4F80-8593-053E294ED6B0}" type="presParOf" srcId="{947F85A5-DD42-4E4A-B40C-D13818D69FE9}" destId="{40F94C3C-8DB8-4567-AC92-C5F40CABA5DB}" srcOrd="0" destOrd="0" presId="urn:microsoft.com/office/officeart/2005/8/layout/chevronAccent+Icon"/>
    <dgm:cxn modelId="{7CDF6172-0B27-414B-B289-D28FE75F88EA}" type="presParOf" srcId="{947F85A5-DD42-4E4A-B40C-D13818D69FE9}" destId="{242EB223-51FA-40E8-9153-63B24A538F9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2ABBC4-90DB-42D6-97AA-32710660BA3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D8CF5-B369-477A-8325-F04DE291A167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5291B7A-71A2-45DB-A045-8BE39A8A9F7C}" type="parTrans" cxnId="{FA1EAEC9-CE0F-4DB6-9045-92F74AA2FF04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AB1C649-6528-4657-8266-5B26E4B4C53B}" type="sibTrans" cxnId="{FA1EAEC9-CE0F-4DB6-9045-92F74AA2FF04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1C8D7800-7317-496E-89FD-C30AD348CC40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EEA7B4DE-5E12-4CC3-9835-46534A5ACE14}" type="parTrans" cxnId="{7FC48B23-03D5-46A6-8C10-34B850803E95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FDE0F0A7-F9BD-4860-BC93-8C240C5C7CC3}" type="sibTrans" cxnId="{7FC48B23-03D5-46A6-8C10-34B850803E95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BE8F7572-8ADB-4327-996A-49F3B7E9D85C}">
      <dgm:prSet phldrT="[Text]" phldr="1"/>
      <dgm:spPr/>
      <dgm:t>
        <a:bodyPr/>
        <a:lstStyle/>
        <a:p>
          <a:endParaRPr lang="en-US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4BE8C2A4-8763-4068-B031-34508521141A}" type="sibTrans" cxnId="{4C1C0C33-374F-4C2A-AE7C-E7DC0F7BF290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BCD77CE3-45BF-437B-BD2F-CB97A9E6C6E2}" type="parTrans" cxnId="{4C1C0C33-374F-4C2A-AE7C-E7DC0F7BF290}">
      <dgm:prSet/>
      <dgm:spPr/>
      <dgm:t>
        <a:bodyPr/>
        <a:lstStyle/>
        <a:p>
          <a:endParaRPr lang="en-US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357B746A-1EC8-4FD6-8032-3753F2BC03C0}" type="pres">
      <dgm:prSet presAssocID="{242ABBC4-90DB-42D6-97AA-32710660BA3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295690B-D5E5-4B7A-8244-23BF0505C90C}" type="pres">
      <dgm:prSet presAssocID="{9C4D8CF5-B369-477A-8325-F04DE291A167}" presName="Accent1" presStyleCnt="0"/>
      <dgm:spPr/>
    </dgm:pt>
    <dgm:pt modelId="{B1E6FBB5-ADAB-4583-89CC-61BF20994ADC}" type="pres">
      <dgm:prSet presAssocID="{9C4D8CF5-B369-477A-8325-F04DE291A167}" presName="Accent" presStyleLbl="node1" presStyleIdx="0" presStyleCnt="3"/>
      <dgm:spPr>
        <a:solidFill>
          <a:srgbClr val="663300"/>
        </a:solidFill>
      </dgm:spPr>
    </dgm:pt>
    <dgm:pt modelId="{E96D59D1-13A0-4290-B912-76D496D25C9D}" type="pres">
      <dgm:prSet presAssocID="{9C4D8CF5-B369-477A-8325-F04DE291A167}" presName="Parent1" presStyleLbl="revTx" presStyleIdx="0" presStyleCnt="3" custFlipVert="1" custScaleX="11136" custScaleY="17372" custLinFactX="-100000" custLinFactNeighborX="-188767" custLinFactNeighborY="39186">
        <dgm:presLayoutVars>
          <dgm:chMax val="1"/>
          <dgm:chPref val="1"/>
          <dgm:bulletEnabled val="1"/>
        </dgm:presLayoutVars>
      </dgm:prSet>
      <dgm:spPr/>
    </dgm:pt>
    <dgm:pt modelId="{62E5CD89-C8A1-4DC2-B227-6889C8F87C42}" type="pres">
      <dgm:prSet presAssocID="{1C8D7800-7317-496E-89FD-C30AD348CC40}" presName="Accent2" presStyleCnt="0"/>
      <dgm:spPr/>
    </dgm:pt>
    <dgm:pt modelId="{7F8AAF60-1ECE-4D50-BC60-A148C32191AB}" type="pres">
      <dgm:prSet presAssocID="{1C8D7800-7317-496E-89FD-C30AD348CC40}" presName="Accent" presStyleLbl="node1" presStyleIdx="1" presStyleCnt="3"/>
      <dgm:spPr>
        <a:solidFill>
          <a:srgbClr val="663300"/>
        </a:solidFill>
      </dgm:spPr>
    </dgm:pt>
    <dgm:pt modelId="{03D3B4B5-7876-42DD-AD8B-CA12ED60C9BE}" type="pres">
      <dgm:prSet presAssocID="{1C8D7800-7317-496E-89FD-C30AD348CC40}" presName="Parent2" presStyleLbl="revTx" presStyleIdx="1" presStyleCnt="3" custFlipHor="1" custScaleX="8684" custScaleY="17372" custLinFactY="900000" custLinFactNeighborX="-44655" custLinFactNeighborY="914306">
        <dgm:presLayoutVars>
          <dgm:chMax val="1"/>
          <dgm:chPref val="1"/>
          <dgm:bulletEnabled val="1"/>
        </dgm:presLayoutVars>
      </dgm:prSet>
      <dgm:spPr/>
    </dgm:pt>
    <dgm:pt modelId="{4B08CA77-4B3E-436B-8155-A34A5B9378BC}" type="pres">
      <dgm:prSet presAssocID="{BE8F7572-8ADB-4327-996A-49F3B7E9D85C}" presName="Accent3" presStyleCnt="0"/>
      <dgm:spPr/>
    </dgm:pt>
    <dgm:pt modelId="{8FF0A4DE-41F6-41D0-B1D6-3BB6ABCC6A19}" type="pres">
      <dgm:prSet presAssocID="{BE8F7572-8ADB-4327-996A-49F3B7E9D85C}" presName="Accent" presStyleLbl="node1" presStyleIdx="2" presStyleCnt="3"/>
      <dgm:spPr>
        <a:solidFill>
          <a:srgbClr val="663300"/>
        </a:solidFill>
      </dgm:spPr>
    </dgm:pt>
    <dgm:pt modelId="{26D09218-663F-4CEA-91D0-A7E07682862C}" type="pres">
      <dgm:prSet presAssocID="{BE8F7572-8ADB-4327-996A-49F3B7E9D85C}" presName="Parent3" presStyleLbl="revTx" presStyleIdx="2" presStyleCnt="3" custFlipHor="1" custScaleX="8684" custScaleY="56355" custLinFactY="959939" custLinFactNeighborX="46224" custLinFactNeighborY="1000000">
        <dgm:presLayoutVars>
          <dgm:chMax val="1"/>
          <dgm:chPref val="1"/>
          <dgm:bulletEnabled val="1"/>
        </dgm:presLayoutVars>
      </dgm:prSet>
      <dgm:spPr/>
    </dgm:pt>
  </dgm:ptLst>
  <dgm:cxnLst>
    <dgm:cxn modelId="{7577DF03-CAFD-4671-844F-000305FF5BE3}" type="presOf" srcId="{9C4D8CF5-B369-477A-8325-F04DE291A167}" destId="{E96D59D1-13A0-4290-B912-76D496D25C9D}" srcOrd="0" destOrd="0" presId="urn:microsoft.com/office/officeart/2009/layout/CircleArrowProcess"/>
    <dgm:cxn modelId="{7FC48B23-03D5-46A6-8C10-34B850803E95}" srcId="{242ABBC4-90DB-42D6-97AA-32710660BA35}" destId="{1C8D7800-7317-496E-89FD-C30AD348CC40}" srcOrd="1" destOrd="0" parTransId="{EEA7B4DE-5E12-4CC3-9835-46534A5ACE14}" sibTransId="{FDE0F0A7-F9BD-4860-BC93-8C240C5C7CC3}"/>
    <dgm:cxn modelId="{4C1C0C33-374F-4C2A-AE7C-E7DC0F7BF290}" srcId="{242ABBC4-90DB-42D6-97AA-32710660BA35}" destId="{BE8F7572-8ADB-4327-996A-49F3B7E9D85C}" srcOrd="2" destOrd="0" parTransId="{BCD77CE3-45BF-437B-BD2F-CB97A9E6C6E2}" sibTransId="{4BE8C2A4-8763-4068-B031-34508521141A}"/>
    <dgm:cxn modelId="{9846CB4A-03E8-4451-A603-E0023E93D436}" type="presOf" srcId="{1C8D7800-7317-496E-89FD-C30AD348CC40}" destId="{03D3B4B5-7876-42DD-AD8B-CA12ED60C9BE}" srcOrd="0" destOrd="0" presId="urn:microsoft.com/office/officeart/2009/layout/CircleArrowProcess"/>
    <dgm:cxn modelId="{83AD468F-D37D-44BF-8A81-E9D2AF4DA1B9}" type="presOf" srcId="{242ABBC4-90DB-42D6-97AA-32710660BA35}" destId="{357B746A-1EC8-4FD6-8032-3753F2BC03C0}" srcOrd="0" destOrd="0" presId="urn:microsoft.com/office/officeart/2009/layout/CircleArrowProcess"/>
    <dgm:cxn modelId="{B53100C3-629A-4B75-9153-BD358EE101E9}" type="presOf" srcId="{BE8F7572-8ADB-4327-996A-49F3B7E9D85C}" destId="{26D09218-663F-4CEA-91D0-A7E07682862C}" srcOrd="0" destOrd="0" presId="urn:microsoft.com/office/officeart/2009/layout/CircleArrowProcess"/>
    <dgm:cxn modelId="{FA1EAEC9-CE0F-4DB6-9045-92F74AA2FF04}" srcId="{242ABBC4-90DB-42D6-97AA-32710660BA35}" destId="{9C4D8CF5-B369-477A-8325-F04DE291A167}" srcOrd="0" destOrd="0" parTransId="{A5291B7A-71A2-45DB-A045-8BE39A8A9F7C}" sibTransId="{AAB1C649-6528-4657-8266-5B26E4B4C53B}"/>
    <dgm:cxn modelId="{C48C945B-FB15-43E9-96AA-E48CD40E1A95}" type="presParOf" srcId="{357B746A-1EC8-4FD6-8032-3753F2BC03C0}" destId="{B295690B-D5E5-4B7A-8244-23BF0505C90C}" srcOrd="0" destOrd="0" presId="urn:microsoft.com/office/officeart/2009/layout/CircleArrowProcess"/>
    <dgm:cxn modelId="{5623E060-5315-4D35-B94B-27B57C97EEB0}" type="presParOf" srcId="{B295690B-D5E5-4B7A-8244-23BF0505C90C}" destId="{B1E6FBB5-ADAB-4583-89CC-61BF20994ADC}" srcOrd="0" destOrd="0" presId="urn:microsoft.com/office/officeart/2009/layout/CircleArrowProcess"/>
    <dgm:cxn modelId="{E9FB4FD8-66B1-47EE-8F08-C99B281341F3}" type="presParOf" srcId="{357B746A-1EC8-4FD6-8032-3753F2BC03C0}" destId="{E96D59D1-13A0-4290-B912-76D496D25C9D}" srcOrd="1" destOrd="0" presId="urn:microsoft.com/office/officeart/2009/layout/CircleArrowProcess"/>
    <dgm:cxn modelId="{8289411F-3A45-417D-976C-167D1ACFDAFF}" type="presParOf" srcId="{357B746A-1EC8-4FD6-8032-3753F2BC03C0}" destId="{62E5CD89-C8A1-4DC2-B227-6889C8F87C42}" srcOrd="2" destOrd="0" presId="urn:microsoft.com/office/officeart/2009/layout/CircleArrowProcess"/>
    <dgm:cxn modelId="{054B8D6A-3FCB-4EF1-B62B-D4B9591F6CB0}" type="presParOf" srcId="{62E5CD89-C8A1-4DC2-B227-6889C8F87C42}" destId="{7F8AAF60-1ECE-4D50-BC60-A148C32191AB}" srcOrd="0" destOrd="0" presId="urn:microsoft.com/office/officeart/2009/layout/CircleArrowProcess"/>
    <dgm:cxn modelId="{0511E503-A669-431A-B87E-89FBE0F16818}" type="presParOf" srcId="{357B746A-1EC8-4FD6-8032-3753F2BC03C0}" destId="{03D3B4B5-7876-42DD-AD8B-CA12ED60C9BE}" srcOrd="3" destOrd="0" presId="urn:microsoft.com/office/officeart/2009/layout/CircleArrowProcess"/>
    <dgm:cxn modelId="{F6B53FE9-6E91-4249-AE1B-891C6A2A02D6}" type="presParOf" srcId="{357B746A-1EC8-4FD6-8032-3753F2BC03C0}" destId="{4B08CA77-4B3E-436B-8155-A34A5B9378BC}" srcOrd="4" destOrd="0" presId="urn:microsoft.com/office/officeart/2009/layout/CircleArrowProcess"/>
    <dgm:cxn modelId="{20AC64EF-E310-4728-87CC-E3522FF0D1AF}" type="presParOf" srcId="{4B08CA77-4B3E-436B-8155-A34A5B9378BC}" destId="{8FF0A4DE-41F6-41D0-B1D6-3BB6ABCC6A19}" srcOrd="0" destOrd="0" presId="urn:microsoft.com/office/officeart/2009/layout/CircleArrowProcess"/>
    <dgm:cxn modelId="{EB4FE9BB-0AE7-43C0-9FCD-ECF9DA6293DC}" type="presParOf" srcId="{357B746A-1EC8-4FD6-8032-3753F2BC03C0}" destId="{26D09218-663F-4CEA-91D0-A7E07682862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991E3B-2191-4B16-A2AB-B87A4DA0E03F}" type="doc">
      <dgm:prSet loTypeId="urn:microsoft.com/office/officeart/2008/layout/SquareAccent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D1B26FA-5F49-4A3A-8A44-50E161E74B61}">
      <dgm:prSet phldrT="[Text]" custT="1"/>
      <dgm:spPr/>
      <dgm:t>
        <a:bodyPr/>
        <a:lstStyle/>
        <a:p>
          <a:pPr algn="ctr"/>
          <a:r>
            <a:rPr lang="en-US" sz="1700" dirty="0"/>
            <a:t>Costs Analysis</a:t>
          </a:r>
        </a:p>
      </dgm:t>
    </dgm:pt>
    <dgm:pt modelId="{BA0E51C1-4EDD-45D9-B2F8-6CDC6D01CF45}" type="parTrans" cxnId="{0EDB0442-DBB0-4255-9BB9-46B743A6C5F6}">
      <dgm:prSet/>
      <dgm:spPr/>
      <dgm:t>
        <a:bodyPr/>
        <a:lstStyle/>
        <a:p>
          <a:endParaRPr lang="en-US"/>
        </a:p>
      </dgm:t>
    </dgm:pt>
    <dgm:pt modelId="{11E65F38-32E7-4B75-9886-FE290745C977}" type="sibTrans" cxnId="{0EDB0442-DBB0-4255-9BB9-46B743A6C5F6}">
      <dgm:prSet/>
      <dgm:spPr/>
      <dgm:t>
        <a:bodyPr/>
        <a:lstStyle/>
        <a:p>
          <a:endParaRPr lang="en-US"/>
        </a:p>
      </dgm:t>
    </dgm:pt>
    <dgm:pt modelId="{155B550B-68D1-467B-BD41-BB98CB75AB9D}">
      <dgm:prSet phldrT="[Text]" custT="1"/>
      <dgm:spPr/>
      <dgm:t>
        <a:bodyPr/>
        <a:lstStyle/>
        <a:p>
          <a:r>
            <a:rPr lang="en-US" sz="1400" dirty="0"/>
            <a:t>Variable costs including per unit costs</a:t>
          </a:r>
        </a:p>
      </dgm:t>
    </dgm:pt>
    <dgm:pt modelId="{84D2E722-9A8B-495E-8388-C7037764E9C2}" type="parTrans" cxnId="{BB01E720-0389-4C82-97F9-1DEE65924F1F}">
      <dgm:prSet/>
      <dgm:spPr/>
      <dgm:t>
        <a:bodyPr/>
        <a:lstStyle/>
        <a:p>
          <a:endParaRPr lang="en-US"/>
        </a:p>
      </dgm:t>
    </dgm:pt>
    <dgm:pt modelId="{4D63BDCF-2A97-4B2F-82D9-E63701D3D1AB}" type="sibTrans" cxnId="{BB01E720-0389-4C82-97F9-1DEE65924F1F}">
      <dgm:prSet/>
      <dgm:spPr/>
      <dgm:t>
        <a:bodyPr/>
        <a:lstStyle/>
        <a:p>
          <a:endParaRPr lang="en-US"/>
        </a:p>
      </dgm:t>
    </dgm:pt>
    <dgm:pt modelId="{8786A72E-F5FA-41FA-8734-2E8E37774EC1}">
      <dgm:prSet phldrT="[Text]" custT="1"/>
      <dgm:spPr/>
      <dgm:t>
        <a:bodyPr/>
        <a:lstStyle/>
        <a:p>
          <a:r>
            <a:rPr lang="en-US" sz="1400" dirty="0"/>
            <a:t>Fixed costs including overhead costs</a:t>
          </a:r>
        </a:p>
      </dgm:t>
    </dgm:pt>
    <dgm:pt modelId="{25237BCC-5484-4B35-9718-E9C1A7594D4C}" type="parTrans" cxnId="{7D5B7FAD-DF43-4262-929B-CAA368ADF876}">
      <dgm:prSet/>
      <dgm:spPr/>
      <dgm:t>
        <a:bodyPr/>
        <a:lstStyle/>
        <a:p>
          <a:endParaRPr lang="en-US"/>
        </a:p>
      </dgm:t>
    </dgm:pt>
    <dgm:pt modelId="{87154AB2-F947-41C6-8911-0AC230F82619}" type="sibTrans" cxnId="{7D5B7FAD-DF43-4262-929B-CAA368ADF876}">
      <dgm:prSet/>
      <dgm:spPr/>
      <dgm:t>
        <a:bodyPr/>
        <a:lstStyle/>
        <a:p>
          <a:endParaRPr lang="en-US"/>
        </a:p>
      </dgm:t>
    </dgm:pt>
    <dgm:pt modelId="{790620C0-65B6-4E26-8D0C-95501E7C8CF5}">
      <dgm:prSet phldrT="[Text]" custT="1"/>
      <dgm:spPr/>
      <dgm:t>
        <a:bodyPr/>
        <a:lstStyle/>
        <a:p>
          <a:r>
            <a:rPr lang="en-US" sz="1400" dirty="0"/>
            <a:t>Margin for costs</a:t>
          </a:r>
        </a:p>
      </dgm:t>
    </dgm:pt>
    <dgm:pt modelId="{42A4DBF9-D2C2-42DC-8402-676F18126A00}" type="parTrans" cxnId="{0C89A8C5-8FCB-4B8D-90DB-E6D5BCC180E8}">
      <dgm:prSet/>
      <dgm:spPr/>
      <dgm:t>
        <a:bodyPr/>
        <a:lstStyle/>
        <a:p>
          <a:endParaRPr lang="en-US"/>
        </a:p>
      </dgm:t>
    </dgm:pt>
    <dgm:pt modelId="{5A3D0CCC-BE5C-41BE-AC9E-66A7CEBD83B7}" type="sibTrans" cxnId="{0C89A8C5-8FCB-4B8D-90DB-E6D5BCC180E8}">
      <dgm:prSet/>
      <dgm:spPr/>
      <dgm:t>
        <a:bodyPr/>
        <a:lstStyle/>
        <a:p>
          <a:endParaRPr lang="en-US"/>
        </a:p>
      </dgm:t>
    </dgm:pt>
    <dgm:pt modelId="{12130D56-1AB5-4FC4-8FE7-51B23CB936EB}">
      <dgm:prSet phldrT="[Text]" custT="1"/>
      <dgm:spPr/>
      <dgm:t>
        <a:bodyPr/>
        <a:lstStyle/>
        <a:p>
          <a:pPr algn="ctr"/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Break-even Analysis</a:t>
          </a:r>
        </a:p>
      </dgm:t>
    </dgm:pt>
    <dgm:pt modelId="{6CDEB187-3D99-4DC3-B3AA-24C1CC81CE64}" type="parTrans" cxnId="{FF6BFFD9-64D3-4054-B339-45CFFCFAAA09}">
      <dgm:prSet/>
      <dgm:spPr/>
      <dgm:t>
        <a:bodyPr/>
        <a:lstStyle/>
        <a:p>
          <a:endParaRPr lang="en-US"/>
        </a:p>
      </dgm:t>
    </dgm:pt>
    <dgm:pt modelId="{EE513492-6A91-431F-91B3-3E757C79B589}" type="sibTrans" cxnId="{FF6BFFD9-64D3-4054-B339-45CFFCFAAA09}">
      <dgm:prSet/>
      <dgm:spPr/>
      <dgm:t>
        <a:bodyPr/>
        <a:lstStyle/>
        <a:p>
          <a:endParaRPr lang="en-US"/>
        </a:p>
      </dgm:t>
    </dgm:pt>
    <dgm:pt modelId="{7EFB7CDC-D7F5-4993-B1B3-5400062ABB44}">
      <dgm:prSet phldrT="[Text]" custT="1"/>
      <dgm:spPr/>
      <dgm:t>
        <a:bodyPr/>
        <a:lstStyle/>
        <a:p>
          <a:r>
            <a:rPr lang="en-US" sz="1500" dirty="0"/>
            <a:t>Contribution Margins</a:t>
          </a:r>
        </a:p>
      </dgm:t>
    </dgm:pt>
    <dgm:pt modelId="{E7D96794-0533-4798-81DB-1684CEC50AA5}" type="parTrans" cxnId="{E70EAE72-9CA2-48AB-B2E8-5E3817A3F4DD}">
      <dgm:prSet/>
      <dgm:spPr/>
      <dgm:t>
        <a:bodyPr/>
        <a:lstStyle/>
        <a:p>
          <a:endParaRPr lang="en-US"/>
        </a:p>
      </dgm:t>
    </dgm:pt>
    <dgm:pt modelId="{42B0F228-3F31-48F0-9D8C-1158006097DF}" type="sibTrans" cxnId="{E70EAE72-9CA2-48AB-B2E8-5E3817A3F4DD}">
      <dgm:prSet/>
      <dgm:spPr/>
      <dgm:t>
        <a:bodyPr/>
        <a:lstStyle/>
        <a:p>
          <a:endParaRPr lang="en-US"/>
        </a:p>
      </dgm:t>
    </dgm:pt>
    <dgm:pt modelId="{440E04D4-FAAA-4F8D-BA76-E8CBAD3D17B0}">
      <dgm:prSet phldrT="[Text]" custT="1"/>
      <dgm:spPr/>
      <dgm:t>
        <a:bodyPr/>
        <a:lstStyle/>
        <a:p>
          <a:r>
            <a:rPr lang="en-US" sz="1500" dirty="0"/>
            <a:t>Total fixed expenses and Variable expenses</a:t>
          </a:r>
        </a:p>
      </dgm:t>
    </dgm:pt>
    <dgm:pt modelId="{36B0BC45-FA74-4A5C-8E4E-5065E2C31343}" type="parTrans" cxnId="{FB8F018F-5F02-4562-AECE-AC6D4E4E7CA8}">
      <dgm:prSet/>
      <dgm:spPr/>
      <dgm:t>
        <a:bodyPr/>
        <a:lstStyle/>
        <a:p>
          <a:endParaRPr lang="en-US"/>
        </a:p>
      </dgm:t>
    </dgm:pt>
    <dgm:pt modelId="{7DF54CE6-B214-4E13-9E66-1377DE3A6BBC}" type="sibTrans" cxnId="{FB8F018F-5F02-4562-AECE-AC6D4E4E7CA8}">
      <dgm:prSet/>
      <dgm:spPr/>
      <dgm:t>
        <a:bodyPr/>
        <a:lstStyle/>
        <a:p>
          <a:endParaRPr lang="en-US"/>
        </a:p>
      </dgm:t>
    </dgm:pt>
    <dgm:pt modelId="{68E9764D-65FD-45C9-B4C4-FE6A96A24EDB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Optimal pricing strategies</a:t>
          </a:r>
        </a:p>
      </dgm:t>
    </dgm:pt>
    <dgm:pt modelId="{10612D38-86D0-49CD-819E-EF3F907F2E10}" type="parTrans" cxnId="{04CDE1B8-A071-485E-A892-FA26A2ADB854}">
      <dgm:prSet/>
      <dgm:spPr/>
      <dgm:t>
        <a:bodyPr/>
        <a:lstStyle/>
        <a:p>
          <a:endParaRPr lang="en-US"/>
        </a:p>
      </dgm:t>
    </dgm:pt>
    <dgm:pt modelId="{83ACBBE9-AA6B-46B6-83C8-E068285E1406}" type="sibTrans" cxnId="{04CDE1B8-A071-485E-A892-FA26A2ADB854}">
      <dgm:prSet/>
      <dgm:spPr/>
      <dgm:t>
        <a:bodyPr/>
        <a:lstStyle/>
        <a:p>
          <a:endParaRPr lang="en-US"/>
        </a:p>
      </dgm:t>
    </dgm:pt>
    <dgm:pt modelId="{61F61009-6C17-4FA7-851E-AD9F8165571E}">
      <dgm:prSet phldrT="[Text]"/>
      <dgm:spPr/>
      <dgm:t>
        <a:bodyPr/>
        <a:lstStyle/>
        <a:p>
          <a:pPr algn="ctr"/>
          <a:r>
            <a:rPr lang="en-US" dirty="0"/>
            <a:t>Activity Based Costing</a:t>
          </a:r>
        </a:p>
      </dgm:t>
    </dgm:pt>
    <dgm:pt modelId="{EFD50EED-172E-4135-8CF3-53229337BB31}" type="parTrans" cxnId="{B163E1E8-97C8-42DA-B28E-646556845B5D}">
      <dgm:prSet/>
      <dgm:spPr/>
      <dgm:t>
        <a:bodyPr/>
        <a:lstStyle/>
        <a:p>
          <a:endParaRPr lang="en-US"/>
        </a:p>
      </dgm:t>
    </dgm:pt>
    <dgm:pt modelId="{EA21AC44-CC7F-4059-8472-4F478C02F583}" type="sibTrans" cxnId="{B163E1E8-97C8-42DA-B28E-646556845B5D}">
      <dgm:prSet/>
      <dgm:spPr/>
      <dgm:t>
        <a:bodyPr/>
        <a:lstStyle/>
        <a:p>
          <a:endParaRPr lang="en-US"/>
        </a:p>
      </dgm:t>
    </dgm:pt>
    <dgm:pt modelId="{A3FBFDE9-5749-481E-9B2F-BB06689F8B8F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activity cost pools</a:t>
          </a:r>
        </a:p>
      </dgm:t>
    </dgm:pt>
    <dgm:pt modelId="{7BAB8943-A2A0-49E3-8C9F-CF803DC22AE0}" type="parTrans" cxnId="{9104FD38-4A6A-4261-BFA6-32A2707D0BBC}">
      <dgm:prSet/>
      <dgm:spPr/>
      <dgm:t>
        <a:bodyPr/>
        <a:lstStyle/>
        <a:p>
          <a:endParaRPr lang="en-US"/>
        </a:p>
      </dgm:t>
    </dgm:pt>
    <dgm:pt modelId="{69A7493E-87DF-4682-B132-FC21A377FB72}" type="sibTrans" cxnId="{9104FD38-4A6A-4261-BFA6-32A2707D0BBC}">
      <dgm:prSet/>
      <dgm:spPr/>
      <dgm:t>
        <a:bodyPr/>
        <a:lstStyle/>
        <a:p>
          <a:endParaRPr lang="en-US"/>
        </a:p>
      </dgm:t>
    </dgm:pt>
    <dgm:pt modelId="{884BC2FF-A59F-4A91-8AAC-2999A04C22DA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activities</a:t>
          </a:r>
        </a:p>
      </dgm:t>
    </dgm:pt>
    <dgm:pt modelId="{296CF542-D97C-480D-AE62-74A70F87DD54}" type="parTrans" cxnId="{F1E0A157-38EB-4897-9224-6E6DBA53E94A}">
      <dgm:prSet/>
      <dgm:spPr/>
      <dgm:t>
        <a:bodyPr/>
        <a:lstStyle/>
        <a:p>
          <a:endParaRPr lang="en-US"/>
        </a:p>
      </dgm:t>
    </dgm:pt>
    <dgm:pt modelId="{5B3AE8D7-DAE1-43F2-A253-C785C161A917}" type="sibTrans" cxnId="{F1E0A157-38EB-4897-9224-6E6DBA53E94A}">
      <dgm:prSet/>
      <dgm:spPr/>
      <dgm:t>
        <a:bodyPr/>
        <a:lstStyle/>
        <a:p>
          <a:endParaRPr lang="en-US"/>
        </a:p>
      </dgm:t>
    </dgm:pt>
    <dgm:pt modelId="{0A58AEE9-258A-4C27-AFD5-32F9D97AC812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cost driver</a:t>
          </a:r>
        </a:p>
      </dgm:t>
    </dgm:pt>
    <dgm:pt modelId="{0CC3232A-5DE9-4F63-A5D1-F0FDABA96F9A}" type="parTrans" cxnId="{A334E6CE-6136-45A0-B617-4CE106880509}">
      <dgm:prSet/>
      <dgm:spPr/>
      <dgm:t>
        <a:bodyPr/>
        <a:lstStyle/>
        <a:p>
          <a:endParaRPr lang="en-US"/>
        </a:p>
      </dgm:t>
    </dgm:pt>
    <dgm:pt modelId="{66E5FF76-FA31-4625-81F9-F715F0E88BE2}" type="sibTrans" cxnId="{A334E6CE-6136-45A0-B617-4CE106880509}">
      <dgm:prSet/>
      <dgm:spPr/>
      <dgm:t>
        <a:bodyPr/>
        <a:lstStyle/>
        <a:p>
          <a:endParaRPr lang="en-US"/>
        </a:p>
      </dgm:t>
    </dgm:pt>
    <dgm:pt modelId="{A44A94DD-6BC1-42E6-9C07-DFFFF22E92DA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Determine the rate</a:t>
          </a:r>
        </a:p>
      </dgm:t>
    </dgm:pt>
    <dgm:pt modelId="{9FF55538-CBC5-409E-9883-85551360D8D3}" type="parTrans" cxnId="{15B035DD-930E-4FD6-8FD8-7AB0E23993F7}">
      <dgm:prSet/>
      <dgm:spPr/>
      <dgm:t>
        <a:bodyPr/>
        <a:lstStyle/>
        <a:p>
          <a:endParaRPr lang="en-US"/>
        </a:p>
      </dgm:t>
    </dgm:pt>
    <dgm:pt modelId="{052F6D01-ED08-4892-B19F-1915363854C3}" type="sibTrans" cxnId="{15B035DD-930E-4FD6-8FD8-7AB0E23993F7}">
      <dgm:prSet/>
      <dgm:spPr/>
      <dgm:t>
        <a:bodyPr/>
        <a:lstStyle/>
        <a:p>
          <a:endParaRPr lang="en-US"/>
        </a:p>
      </dgm:t>
    </dgm:pt>
    <dgm:pt modelId="{EBF76943-0642-48FA-BFCD-6E46CCE298AD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non-value added activities</a:t>
          </a:r>
        </a:p>
      </dgm:t>
    </dgm:pt>
    <dgm:pt modelId="{D6D6F87A-9730-46B0-B2B9-2B1074C03D06}" type="parTrans" cxnId="{9F7312F9-EDA2-4CF2-BC91-BD96D5116462}">
      <dgm:prSet/>
      <dgm:spPr/>
      <dgm:t>
        <a:bodyPr/>
        <a:lstStyle/>
        <a:p>
          <a:endParaRPr lang="en-US"/>
        </a:p>
      </dgm:t>
    </dgm:pt>
    <dgm:pt modelId="{A88DECEF-29AA-4BF0-AC00-F9A061B7B151}" type="sibTrans" cxnId="{9F7312F9-EDA2-4CF2-BC91-BD96D5116462}">
      <dgm:prSet/>
      <dgm:spPr/>
      <dgm:t>
        <a:bodyPr/>
        <a:lstStyle/>
        <a:p>
          <a:endParaRPr lang="en-US"/>
        </a:p>
      </dgm:t>
    </dgm:pt>
    <dgm:pt modelId="{1DC2DD12-6829-408D-ABA1-3C06FC29D4D7}">
      <dgm:prSet phldrT="[Text]" custT="1"/>
      <dgm:spPr/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Quality Management Tools</a:t>
          </a:r>
        </a:p>
      </dgm:t>
    </dgm:pt>
    <dgm:pt modelId="{B36CB857-3B53-4CF1-99A9-B0280D35AF3B}" type="parTrans" cxnId="{C9A9DE66-4D5A-4BC7-98A2-952465BE6407}">
      <dgm:prSet/>
      <dgm:spPr/>
      <dgm:t>
        <a:bodyPr/>
        <a:lstStyle/>
        <a:p>
          <a:endParaRPr lang="en-US"/>
        </a:p>
      </dgm:t>
    </dgm:pt>
    <dgm:pt modelId="{F9AEA595-77C0-4B9B-A043-7BB054FF6661}" type="sibTrans" cxnId="{C9A9DE66-4D5A-4BC7-98A2-952465BE6407}">
      <dgm:prSet/>
      <dgm:spPr/>
      <dgm:t>
        <a:bodyPr/>
        <a:lstStyle/>
        <a:p>
          <a:endParaRPr lang="en-US"/>
        </a:p>
      </dgm:t>
    </dgm:pt>
    <dgm:pt modelId="{8379893B-0BD4-4DA6-88AC-51230ECF3C93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Lean Thinking</a:t>
          </a:r>
        </a:p>
      </dgm:t>
    </dgm:pt>
    <dgm:pt modelId="{6262532A-7BBF-492A-9784-60C78D8F2C70}" type="parTrans" cxnId="{41993065-E6B6-4852-B112-864F5E9133E0}">
      <dgm:prSet/>
      <dgm:spPr/>
      <dgm:t>
        <a:bodyPr/>
        <a:lstStyle/>
        <a:p>
          <a:endParaRPr lang="en-US"/>
        </a:p>
      </dgm:t>
    </dgm:pt>
    <dgm:pt modelId="{1CD909CC-C6B9-4309-9A81-5880EFD5E4EF}" type="sibTrans" cxnId="{41993065-E6B6-4852-B112-864F5E9133E0}">
      <dgm:prSet/>
      <dgm:spPr/>
      <dgm:t>
        <a:bodyPr/>
        <a:lstStyle/>
        <a:p>
          <a:endParaRPr lang="en-US"/>
        </a:p>
      </dgm:t>
    </dgm:pt>
    <dgm:pt modelId="{EB1552A1-CD17-4DAC-8B39-92BB0CFF30B3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Total Quality Management</a:t>
          </a:r>
        </a:p>
      </dgm:t>
    </dgm:pt>
    <dgm:pt modelId="{1DDC2C7B-3E33-49FE-810F-E59B6920840A}" type="parTrans" cxnId="{5035CD87-4A87-44A1-80B7-189CA1EF06CA}">
      <dgm:prSet/>
      <dgm:spPr/>
      <dgm:t>
        <a:bodyPr/>
        <a:lstStyle/>
        <a:p>
          <a:endParaRPr lang="en-US"/>
        </a:p>
      </dgm:t>
    </dgm:pt>
    <dgm:pt modelId="{F848A5B0-1980-4DBF-AD03-BCDA9CD94122}" type="sibTrans" cxnId="{5035CD87-4A87-44A1-80B7-189CA1EF06CA}">
      <dgm:prSet/>
      <dgm:spPr/>
      <dgm:t>
        <a:bodyPr/>
        <a:lstStyle/>
        <a:p>
          <a:endParaRPr lang="en-US"/>
        </a:p>
      </dgm:t>
    </dgm:pt>
    <dgm:pt modelId="{1EE532C0-8BEE-4479-9F39-34D338949ACD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Costs of Quality</a:t>
          </a:r>
        </a:p>
      </dgm:t>
    </dgm:pt>
    <dgm:pt modelId="{9C3F614E-B0A3-45ED-A62F-F29E04218CE4}" type="parTrans" cxnId="{8E48CB8E-DF86-45D4-867A-FE9AEF01A0E8}">
      <dgm:prSet/>
      <dgm:spPr/>
      <dgm:t>
        <a:bodyPr/>
        <a:lstStyle/>
        <a:p>
          <a:endParaRPr lang="en-US"/>
        </a:p>
      </dgm:t>
    </dgm:pt>
    <dgm:pt modelId="{91B46B35-291E-40D9-9B10-C3D06F6B1492}" type="sibTrans" cxnId="{8E48CB8E-DF86-45D4-867A-FE9AEF01A0E8}">
      <dgm:prSet/>
      <dgm:spPr/>
      <dgm:t>
        <a:bodyPr/>
        <a:lstStyle/>
        <a:p>
          <a:endParaRPr lang="en-US"/>
        </a:p>
      </dgm:t>
    </dgm:pt>
    <dgm:pt modelId="{322E1939-B137-46B6-A9E5-48BABB8DC7E9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Lean Systems</a:t>
          </a:r>
        </a:p>
      </dgm:t>
    </dgm:pt>
    <dgm:pt modelId="{0BBC7C89-F823-4EB2-9013-ED6B94DD2901}" type="parTrans" cxnId="{08B489DA-7367-440B-A3D9-43D409CDCCC3}">
      <dgm:prSet/>
      <dgm:spPr/>
      <dgm:t>
        <a:bodyPr/>
        <a:lstStyle/>
        <a:p>
          <a:endParaRPr lang="en-US"/>
        </a:p>
      </dgm:t>
    </dgm:pt>
    <dgm:pt modelId="{D27C3999-892D-4835-AB57-DE715C22D2FD}" type="sibTrans" cxnId="{08B489DA-7367-440B-A3D9-43D409CDCCC3}">
      <dgm:prSet/>
      <dgm:spPr/>
      <dgm:t>
        <a:bodyPr/>
        <a:lstStyle/>
        <a:p>
          <a:endParaRPr lang="en-US"/>
        </a:p>
      </dgm:t>
    </dgm:pt>
    <dgm:pt modelId="{987D492A-CC05-4200-B9B1-B58BB98C59C5}">
      <dgm:prSet phldrT="[Text]" custT="1"/>
      <dgm:spPr/>
      <dgm:t>
        <a:bodyPr/>
        <a:lstStyle/>
        <a:p>
          <a:pPr algn="just"/>
          <a:r>
            <a:rPr lang="en-US" sz="1400" dirty="0"/>
            <a:t>Job costing: Unique products, small production runs, time and materials are charged per specific job</a:t>
          </a:r>
        </a:p>
      </dgm:t>
    </dgm:pt>
    <dgm:pt modelId="{CC310436-B1FC-4CB5-9847-326F8235EC82}" type="parTrans" cxnId="{B7A4A757-BA50-4A7E-8E6D-EA8E3ABB9C85}">
      <dgm:prSet/>
      <dgm:spPr/>
      <dgm:t>
        <a:bodyPr/>
        <a:lstStyle/>
        <a:p>
          <a:endParaRPr lang="en-US"/>
        </a:p>
      </dgm:t>
    </dgm:pt>
    <dgm:pt modelId="{21C90480-5212-4928-A6F8-D9E67EF12DF3}" type="sibTrans" cxnId="{B7A4A757-BA50-4A7E-8E6D-EA8E3ABB9C85}">
      <dgm:prSet/>
      <dgm:spPr/>
      <dgm:t>
        <a:bodyPr/>
        <a:lstStyle/>
        <a:p>
          <a:endParaRPr lang="en-US"/>
        </a:p>
      </dgm:t>
    </dgm:pt>
    <dgm:pt modelId="{C803C7A8-9D6F-4CC8-9D95-0B0B535ED4BE}">
      <dgm:prSet phldrT="[Text]" custT="1"/>
      <dgm:spPr/>
      <dgm:t>
        <a:bodyPr/>
        <a:lstStyle/>
        <a:p>
          <a:pPr algn="just"/>
          <a:r>
            <a:rPr lang="en-US" sz="1400" dirty="0"/>
            <a:t>Process costing: used for standardized products, large production runs, aggregates costs and requires less record keeping</a:t>
          </a:r>
        </a:p>
      </dgm:t>
    </dgm:pt>
    <dgm:pt modelId="{BCED49AE-F808-4390-8F36-8D56A131A4B4}" type="parTrans" cxnId="{F8BB2BF2-896B-4C3E-8A65-FBDD72D01CE1}">
      <dgm:prSet/>
      <dgm:spPr/>
      <dgm:t>
        <a:bodyPr/>
        <a:lstStyle/>
        <a:p>
          <a:endParaRPr lang="en-US"/>
        </a:p>
      </dgm:t>
    </dgm:pt>
    <dgm:pt modelId="{DA11017D-F28A-4244-BCB5-78CA51318B1D}" type="sibTrans" cxnId="{F8BB2BF2-896B-4C3E-8A65-FBDD72D01CE1}">
      <dgm:prSet/>
      <dgm:spPr/>
      <dgm:t>
        <a:bodyPr/>
        <a:lstStyle/>
        <a:p>
          <a:endParaRPr lang="en-US"/>
        </a:p>
      </dgm:t>
    </dgm:pt>
    <dgm:pt modelId="{73F54C5E-CD4E-409A-8820-6FE38B54ADA0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Balanced Score Card</a:t>
          </a:r>
        </a:p>
      </dgm:t>
    </dgm:pt>
    <dgm:pt modelId="{E0FFE36A-879E-4928-82CA-B9EE1EF43C14}" type="parTrans" cxnId="{47D2A068-6B45-470A-840B-02D69AB110EC}">
      <dgm:prSet/>
      <dgm:spPr/>
      <dgm:t>
        <a:bodyPr/>
        <a:lstStyle/>
        <a:p>
          <a:endParaRPr lang="en-US"/>
        </a:p>
      </dgm:t>
    </dgm:pt>
    <dgm:pt modelId="{A3A4F2F2-6C68-4994-A589-E48B0CFD2323}" type="sibTrans" cxnId="{47D2A068-6B45-470A-840B-02D69AB110EC}">
      <dgm:prSet/>
      <dgm:spPr/>
      <dgm:t>
        <a:bodyPr/>
        <a:lstStyle/>
        <a:p>
          <a:endParaRPr lang="en-US"/>
        </a:p>
      </dgm:t>
    </dgm:pt>
    <dgm:pt modelId="{2309F46C-EA5E-42EA-9C4A-3A5D73C77201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Financial Perspective</a:t>
          </a:r>
        </a:p>
      </dgm:t>
    </dgm:pt>
    <dgm:pt modelId="{6C4CE9B7-BC67-419A-9264-2403411223F5}" type="parTrans" cxnId="{6D6AE731-EF49-4E1B-879B-CE3B58F60FFD}">
      <dgm:prSet/>
      <dgm:spPr/>
      <dgm:t>
        <a:bodyPr/>
        <a:lstStyle/>
        <a:p>
          <a:endParaRPr lang="en-US"/>
        </a:p>
      </dgm:t>
    </dgm:pt>
    <dgm:pt modelId="{5D1FCEB0-221B-4235-9F2F-F1FDA59E2F83}" type="sibTrans" cxnId="{6D6AE731-EF49-4E1B-879B-CE3B58F60FFD}">
      <dgm:prSet/>
      <dgm:spPr/>
      <dgm:t>
        <a:bodyPr/>
        <a:lstStyle/>
        <a:p>
          <a:endParaRPr lang="en-US"/>
        </a:p>
      </dgm:t>
    </dgm:pt>
    <dgm:pt modelId="{CF595D06-8C33-4AE8-93CA-3336C2E9E259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Customer Perspective</a:t>
          </a:r>
        </a:p>
      </dgm:t>
    </dgm:pt>
    <dgm:pt modelId="{94F69431-91F0-4743-9D00-04E39823639D}" type="parTrans" cxnId="{460F21BC-6AEE-4BBF-8DB6-D3396B84F66A}">
      <dgm:prSet/>
      <dgm:spPr/>
      <dgm:t>
        <a:bodyPr/>
        <a:lstStyle/>
        <a:p>
          <a:endParaRPr lang="en-US"/>
        </a:p>
      </dgm:t>
    </dgm:pt>
    <dgm:pt modelId="{D19E64B0-1190-4BEB-B4DC-7AF873F7FEB7}" type="sibTrans" cxnId="{460F21BC-6AEE-4BBF-8DB6-D3396B84F66A}">
      <dgm:prSet/>
      <dgm:spPr/>
      <dgm:t>
        <a:bodyPr/>
        <a:lstStyle/>
        <a:p>
          <a:endParaRPr lang="en-US"/>
        </a:p>
      </dgm:t>
    </dgm:pt>
    <dgm:pt modelId="{EE8FF202-A2BC-4392-B87A-B4E7D8F52709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Internal busines perspective</a:t>
          </a:r>
        </a:p>
      </dgm:t>
    </dgm:pt>
    <dgm:pt modelId="{50A050B4-E88A-417C-8676-DC83AD8BF0B5}" type="parTrans" cxnId="{3B89729F-BA6F-4E0E-B9F9-F2FABB4ECC80}">
      <dgm:prSet/>
      <dgm:spPr/>
      <dgm:t>
        <a:bodyPr/>
        <a:lstStyle/>
        <a:p>
          <a:endParaRPr lang="en-US"/>
        </a:p>
      </dgm:t>
    </dgm:pt>
    <dgm:pt modelId="{3B81CE1A-26D5-4310-91F2-CFAE887F3784}" type="sibTrans" cxnId="{3B89729F-BA6F-4E0E-B9F9-F2FABB4ECC80}">
      <dgm:prSet/>
      <dgm:spPr/>
      <dgm:t>
        <a:bodyPr/>
        <a:lstStyle/>
        <a:p>
          <a:endParaRPr lang="en-US"/>
        </a:p>
      </dgm:t>
    </dgm:pt>
    <dgm:pt modelId="{A9CE346B-1AEF-486F-B276-877C9B7B11A4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Learning and growth perspective</a:t>
          </a:r>
        </a:p>
      </dgm:t>
    </dgm:pt>
    <dgm:pt modelId="{4871243B-9BA8-4B23-8782-245373BC3C58}" type="parTrans" cxnId="{959F9EDC-A1E9-4048-967F-E5EDB06200A1}">
      <dgm:prSet/>
      <dgm:spPr/>
      <dgm:t>
        <a:bodyPr/>
        <a:lstStyle/>
        <a:p>
          <a:endParaRPr lang="en-US"/>
        </a:p>
      </dgm:t>
    </dgm:pt>
    <dgm:pt modelId="{D445C7A4-3CF3-41FC-87E8-E591DDC816B6}" type="sibTrans" cxnId="{959F9EDC-A1E9-4048-967F-E5EDB06200A1}">
      <dgm:prSet/>
      <dgm:spPr/>
      <dgm:t>
        <a:bodyPr/>
        <a:lstStyle/>
        <a:p>
          <a:endParaRPr lang="en-US"/>
        </a:p>
      </dgm:t>
    </dgm:pt>
    <dgm:pt modelId="{65171636-7667-41D0-91DF-D4184FC11559}" type="pres">
      <dgm:prSet presAssocID="{88991E3B-2191-4B16-A2AB-B87A4DA0E03F}" presName="layout" presStyleCnt="0">
        <dgm:presLayoutVars>
          <dgm:chMax/>
          <dgm:chPref/>
          <dgm:dir/>
          <dgm:resizeHandles/>
        </dgm:presLayoutVars>
      </dgm:prSet>
      <dgm:spPr/>
    </dgm:pt>
    <dgm:pt modelId="{E646A38C-882C-406C-96CF-189F365608AE}" type="pres">
      <dgm:prSet presAssocID="{9D1B26FA-5F49-4A3A-8A44-50E161E74B61}" presName="root" presStyleCnt="0">
        <dgm:presLayoutVars>
          <dgm:chMax/>
          <dgm:chPref/>
        </dgm:presLayoutVars>
      </dgm:prSet>
      <dgm:spPr/>
    </dgm:pt>
    <dgm:pt modelId="{253B4FE2-AFD2-470F-8460-82524BC5E735}" type="pres">
      <dgm:prSet presAssocID="{9D1B26FA-5F49-4A3A-8A44-50E161E74B61}" presName="rootComposite" presStyleCnt="0">
        <dgm:presLayoutVars/>
      </dgm:prSet>
      <dgm:spPr/>
    </dgm:pt>
    <dgm:pt modelId="{2E4D7E89-CB6A-46B8-B9B0-A19709F0137B}" type="pres">
      <dgm:prSet presAssocID="{9D1B26FA-5F49-4A3A-8A44-50E161E74B61}" presName="ParentAccent" presStyleLbl="alignNode1" presStyleIdx="0" presStyleCnt="5" custScaleX="108681" custLinFactNeighborX="2916" custLinFactNeighborY="-9046"/>
      <dgm:spPr/>
    </dgm:pt>
    <dgm:pt modelId="{A45CE357-C83F-42A7-AE14-363C4A5C3316}" type="pres">
      <dgm:prSet presAssocID="{9D1B26FA-5F49-4A3A-8A44-50E161E74B61}" presName="ParentSmallAccent" presStyleLbl="fgAcc1" presStyleIdx="0" presStyleCnt="5" custLinFactNeighborX="63676"/>
      <dgm:spPr>
        <a:solidFill>
          <a:schemeClr val="accent2">
            <a:lumMod val="75000"/>
            <a:alpha val="90000"/>
          </a:schemeClr>
        </a:solidFill>
      </dgm:spPr>
    </dgm:pt>
    <dgm:pt modelId="{163FE140-7B0E-4823-9524-67B12661E93F}" type="pres">
      <dgm:prSet presAssocID="{9D1B26FA-5F49-4A3A-8A44-50E161E74B61}" presName="Parent" presStyleLbl="revTx" presStyleIdx="0" presStyleCnt="26">
        <dgm:presLayoutVars>
          <dgm:chMax/>
          <dgm:chPref val="4"/>
          <dgm:bulletEnabled val="1"/>
        </dgm:presLayoutVars>
      </dgm:prSet>
      <dgm:spPr/>
    </dgm:pt>
    <dgm:pt modelId="{AF1DA78C-93F3-46CD-88C1-46E2ACF41D96}" type="pres">
      <dgm:prSet presAssocID="{9D1B26FA-5F49-4A3A-8A44-50E161E74B61}" presName="childShape" presStyleCnt="0">
        <dgm:presLayoutVars>
          <dgm:chMax val="0"/>
          <dgm:chPref val="0"/>
        </dgm:presLayoutVars>
      </dgm:prSet>
      <dgm:spPr/>
    </dgm:pt>
    <dgm:pt modelId="{F2B08403-55C9-4921-A012-EFF71CE8C56D}" type="pres">
      <dgm:prSet presAssocID="{155B550B-68D1-467B-BD41-BB98CB75AB9D}" presName="childComposite" presStyleCnt="0">
        <dgm:presLayoutVars>
          <dgm:chMax val="0"/>
          <dgm:chPref val="0"/>
        </dgm:presLayoutVars>
      </dgm:prSet>
      <dgm:spPr/>
    </dgm:pt>
    <dgm:pt modelId="{A64E7AC8-72B6-4BD7-ACDC-3FC2EBCB5DE2}" type="pres">
      <dgm:prSet presAssocID="{155B550B-68D1-467B-BD41-BB98CB75AB9D}" presName="ChildAccent" presStyleLbl="solidFgAcc1" presStyleIdx="0" presStyleCnt="21" custLinFactNeighborX="58084" custLinFactNeighborY="18034"/>
      <dgm:spPr/>
    </dgm:pt>
    <dgm:pt modelId="{EC981884-197C-4915-9545-1A460B0E9DB7}" type="pres">
      <dgm:prSet presAssocID="{155B550B-68D1-467B-BD41-BB98CB75AB9D}" presName="Child" presStyleLbl="revTx" presStyleIdx="1" presStyleCnt="26" custLinFactNeighborX="2987" custLinFactNeighborY="29186">
        <dgm:presLayoutVars>
          <dgm:chMax val="0"/>
          <dgm:chPref val="0"/>
          <dgm:bulletEnabled val="1"/>
        </dgm:presLayoutVars>
      </dgm:prSet>
      <dgm:spPr/>
    </dgm:pt>
    <dgm:pt modelId="{E7E372AB-7765-410F-9680-BA9AF19B4B4D}" type="pres">
      <dgm:prSet presAssocID="{8786A72E-F5FA-41FA-8734-2E8E37774EC1}" presName="childComposite" presStyleCnt="0">
        <dgm:presLayoutVars>
          <dgm:chMax val="0"/>
          <dgm:chPref val="0"/>
        </dgm:presLayoutVars>
      </dgm:prSet>
      <dgm:spPr/>
    </dgm:pt>
    <dgm:pt modelId="{43A7E244-0ADE-4B76-8564-37594C5F9C7A}" type="pres">
      <dgm:prSet presAssocID="{8786A72E-F5FA-41FA-8734-2E8E37774EC1}" presName="ChildAccent" presStyleLbl="solidFgAcc1" presStyleIdx="1" presStyleCnt="21" custLinFactY="24238" custLinFactNeighborX="46361" custLinFactNeighborY="100000"/>
      <dgm:spPr/>
    </dgm:pt>
    <dgm:pt modelId="{D1EFA8D0-0F14-4409-B0DA-ED946557A6B1}" type="pres">
      <dgm:prSet presAssocID="{8786A72E-F5FA-41FA-8734-2E8E37774EC1}" presName="Child" presStyleLbl="revTx" presStyleIdx="2" presStyleCnt="26" custLinFactNeighborX="2987" custLinFactNeighborY="66967">
        <dgm:presLayoutVars>
          <dgm:chMax val="0"/>
          <dgm:chPref val="0"/>
          <dgm:bulletEnabled val="1"/>
        </dgm:presLayoutVars>
      </dgm:prSet>
      <dgm:spPr/>
    </dgm:pt>
    <dgm:pt modelId="{29034D07-A6C0-4C1E-8D04-33828D57626E}" type="pres">
      <dgm:prSet presAssocID="{790620C0-65B6-4E26-8D0C-95501E7C8CF5}" presName="childComposite" presStyleCnt="0">
        <dgm:presLayoutVars>
          <dgm:chMax val="0"/>
          <dgm:chPref val="0"/>
        </dgm:presLayoutVars>
      </dgm:prSet>
      <dgm:spPr/>
    </dgm:pt>
    <dgm:pt modelId="{62140996-6CAA-43A0-B79B-3A5C5A2BD21F}" type="pres">
      <dgm:prSet presAssocID="{790620C0-65B6-4E26-8D0C-95501E7C8CF5}" presName="ChildAccent" presStyleLbl="solidFgAcc1" presStyleIdx="2" presStyleCnt="21" custLinFactY="100000" custLinFactNeighborX="52374" custLinFactNeighborY="152827"/>
      <dgm:spPr/>
    </dgm:pt>
    <dgm:pt modelId="{0D898154-4CA2-4B3A-9AC3-20C5C74E9799}" type="pres">
      <dgm:prSet presAssocID="{790620C0-65B6-4E26-8D0C-95501E7C8CF5}" presName="Child" presStyleLbl="revTx" presStyleIdx="3" presStyleCnt="26" custLinFactY="21935" custLinFactNeighborX="2987" custLinFactNeighborY="100000">
        <dgm:presLayoutVars>
          <dgm:chMax val="0"/>
          <dgm:chPref val="0"/>
          <dgm:bulletEnabled val="1"/>
        </dgm:presLayoutVars>
      </dgm:prSet>
      <dgm:spPr/>
    </dgm:pt>
    <dgm:pt modelId="{7C79169E-5428-4BE2-ADD3-72F46D2BB90B}" type="pres">
      <dgm:prSet presAssocID="{987D492A-CC05-4200-B9B1-B58BB98C59C5}" presName="childComposite" presStyleCnt="0">
        <dgm:presLayoutVars>
          <dgm:chMax val="0"/>
          <dgm:chPref val="0"/>
        </dgm:presLayoutVars>
      </dgm:prSet>
      <dgm:spPr/>
    </dgm:pt>
    <dgm:pt modelId="{96E46E2D-7D70-4600-B37C-2FC773FB6BBD}" type="pres">
      <dgm:prSet presAssocID="{987D492A-CC05-4200-B9B1-B58BB98C59C5}" presName="ChildAccent" presStyleLbl="solidFgAcc1" presStyleIdx="3" presStyleCnt="21" custLinFactY="186461" custLinFactNeighborX="47703" custLinFactNeighborY="200000"/>
      <dgm:spPr/>
    </dgm:pt>
    <dgm:pt modelId="{C9C29AC1-50ED-4550-A02A-CF3FD5C65049}" type="pres">
      <dgm:prSet presAssocID="{987D492A-CC05-4200-B9B1-B58BB98C59C5}" presName="Child" presStyleLbl="revTx" presStyleIdx="4" presStyleCnt="26" custLinFactY="100000" custLinFactNeighborX="2987" custLinFactNeighborY="153312">
        <dgm:presLayoutVars>
          <dgm:chMax val="0"/>
          <dgm:chPref val="0"/>
          <dgm:bulletEnabled val="1"/>
        </dgm:presLayoutVars>
      </dgm:prSet>
      <dgm:spPr/>
    </dgm:pt>
    <dgm:pt modelId="{C078FDC8-131B-4642-8882-73A66CF6F9BF}" type="pres">
      <dgm:prSet presAssocID="{C803C7A8-9D6F-4CC8-9D95-0B0B535ED4BE}" presName="childComposite" presStyleCnt="0">
        <dgm:presLayoutVars>
          <dgm:chMax val="0"/>
          <dgm:chPref val="0"/>
        </dgm:presLayoutVars>
      </dgm:prSet>
      <dgm:spPr/>
    </dgm:pt>
    <dgm:pt modelId="{19C09AA2-FE23-4334-A294-443740AB4AAC}" type="pres">
      <dgm:prSet presAssocID="{C803C7A8-9D6F-4CC8-9D95-0B0B535ED4BE}" presName="ChildAccent" presStyleLbl="solidFgAcc1" presStyleIdx="4" presStyleCnt="21" custLinFactY="400000" custLinFactNeighborX="64109" custLinFactNeighborY="471631"/>
      <dgm:spPr/>
    </dgm:pt>
    <dgm:pt modelId="{88F9905E-0049-42DA-923E-594F217CB301}" type="pres">
      <dgm:prSet presAssocID="{C803C7A8-9D6F-4CC8-9D95-0B0B535ED4BE}" presName="Child" presStyleLbl="revTx" presStyleIdx="5" presStyleCnt="26" custLinFactY="243116" custLinFactNeighborX="3367" custLinFactNeighborY="300000">
        <dgm:presLayoutVars>
          <dgm:chMax val="0"/>
          <dgm:chPref val="0"/>
          <dgm:bulletEnabled val="1"/>
        </dgm:presLayoutVars>
      </dgm:prSet>
      <dgm:spPr/>
    </dgm:pt>
    <dgm:pt modelId="{EC3A3EFC-03AE-4CCF-85B0-6A195E57969C}" type="pres">
      <dgm:prSet presAssocID="{12130D56-1AB5-4FC4-8FE7-51B23CB936EB}" presName="root" presStyleCnt="0">
        <dgm:presLayoutVars>
          <dgm:chMax/>
          <dgm:chPref/>
        </dgm:presLayoutVars>
      </dgm:prSet>
      <dgm:spPr/>
    </dgm:pt>
    <dgm:pt modelId="{06E1DBDD-E6C9-4DE8-8BD5-4BA24AD5F5E3}" type="pres">
      <dgm:prSet presAssocID="{12130D56-1AB5-4FC4-8FE7-51B23CB936EB}" presName="rootComposite" presStyleCnt="0">
        <dgm:presLayoutVars/>
      </dgm:prSet>
      <dgm:spPr/>
    </dgm:pt>
    <dgm:pt modelId="{6C8DFCA2-B81B-4A66-94FA-FE534F85BD1E}" type="pres">
      <dgm:prSet presAssocID="{12130D56-1AB5-4FC4-8FE7-51B23CB936EB}" presName="ParentAccent" presStyleLbl="alignNode1" presStyleIdx="1" presStyleCnt="5"/>
      <dgm:spPr/>
    </dgm:pt>
    <dgm:pt modelId="{B707923D-4DBC-4F9F-9366-A81B9E712921}" type="pres">
      <dgm:prSet presAssocID="{12130D56-1AB5-4FC4-8FE7-51B23CB936EB}" presName="ParentSmallAccent" presStyleLbl="fgAcc1" presStyleIdx="1" presStyleCnt="5"/>
      <dgm:spPr>
        <a:solidFill>
          <a:schemeClr val="accent2">
            <a:lumMod val="20000"/>
            <a:lumOff val="80000"/>
            <a:alpha val="90000"/>
          </a:schemeClr>
        </a:solidFill>
      </dgm:spPr>
    </dgm:pt>
    <dgm:pt modelId="{ECED9668-5826-453F-8E6B-744692212CB5}" type="pres">
      <dgm:prSet presAssocID="{12130D56-1AB5-4FC4-8FE7-51B23CB936EB}" presName="Parent" presStyleLbl="revTx" presStyleIdx="6" presStyleCnt="26">
        <dgm:presLayoutVars>
          <dgm:chMax/>
          <dgm:chPref val="4"/>
          <dgm:bulletEnabled val="1"/>
        </dgm:presLayoutVars>
      </dgm:prSet>
      <dgm:spPr/>
    </dgm:pt>
    <dgm:pt modelId="{8F409AFF-E4D5-4D10-80D3-5C4B5F6FCDFA}" type="pres">
      <dgm:prSet presAssocID="{12130D56-1AB5-4FC4-8FE7-51B23CB936EB}" presName="childShape" presStyleCnt="0">
        <dgm:presLayoutVars>
          <dgm:chMax val="0"/>
          <dgm:chPref val="0"/>
        </dgm:presLayoutVars>
      </dgm:prSet>
      <dgm:spPr/>
    </dgm:pt>
    <dgm:pt modelId="{E311E0A2-184D-4122-9A5B-2447F82B5F75}" type="pres">
      <dgm:prSet presAssocID="{7EFB7CDC-D7F5-4993-B1B3-5400062ABB44}" presName="childComposite" presStyleCnt="0">
        <dgm:presLayoutVars>
          <dgm:chMax val="0"/>
          <dgm:chPref val="0"/>
        </dgm:presLayoutVars>
      </dgm:prSet>
      <dgm:spPr/>
    </dgm:pt>
    <dgm:pt modelId="{7DAEB26D-EFF5-4F9E-ADF9-3C005F10C41D}" type="pres">
      <dgm:prSet presAssocID="{7EFB7CDC-D7F5-4993-B1B3-5400062ABB44}" presName="ChildAccent" presStyleLbl="solidFgAcc1" presStyleIdx="5" presStyleCnt="21"/>
      <dgm:spPr/>
    </dgm:pt>
    <dgm:pt modelId="{7EEDEB42-5B49-45CD-B14E-606A7B3E57D0}" type="pres">
      <dgm:prSet presAssocID="{7EFB7CDC-D7F5-4993-B1B3-5400062ABB44}" presName="Child" presStyleLbl="revTx" presStyleIdx="7" presStyleCnt="26" custLinFactNeighborX="1076" custLinFactNeighborY="6191">
        <dgm:presLayoutVars>
          <dgm:chMax val="0"/>
          <dgm:chPref val="0"/>
          <dgm:bulletEnabled val="1"/>
        </dgm:presLayoutVars>
      </dgm:prSet>
      <dgm:spPr/>
    </dgm:pt>
    <dgm:pt modelId="{7C09DDE7-25F5-4C7C-8232-103CC130E531}" type="pres">
      <dgm:prSet presAssocID="{440E04D4-FAAA-4F8D-BA76-E8CBAD3D17B0}" presName="childComposite" presStyleCnt="0">
        <dgm:presLayoutVars>
          <dgm:chMax val="0"/>
          <dgm:chPref val="0"/>
        </dgm:presLayoutVars>
      </dgm:prSet>
      <dgm:spPr/>
    </dgm:pt>
    <dgm:pt modelId="{5467E942-30DA-4E00-92D9-93F28BA279A3}" type="pres">
      <dgm:prSet presAssocID="{440E04D4-FAAA-4F8D-BA76-E8CBAD3D17B0}" presName="ChildAccent" presStyleLbl="solidFgAcc1" presStyleIdx="6" presStyleCnt="21" custLinFactY="22328" custLinFactNeighborX="22751" custLinFactNeighborY="100000"/>
      <dgm:spPr/>
    </dgm:pt>
    <dgm:pt modelId="{B8EE0D1F-A9A5-46E4-8984-729B07B8E78E}" type="pres">
      <dgm:prSet presAssocID="{440E04D4-FAAA-4F8D-BA76-E8CBAD3D17B0}" presName="Child" presStyleLbl="revTx" presStyleIdx="8" presStyleCnt="26" custLinFactNeighborX="2169" custLinFactNeighborY="57501">
        <dgm:presLayoutVars>
          <dgm:chMax val="0"/>
          <dgm:chPref val="0"/>
          <dgm:bulletEnabled val="1"/>
        </dgm:presLayoutVars>
      </dgm:prSet>
      <dgm:spPr/>
    </dgm:pt>
    <dgm:pt modelId="{892FA3AC-57A4-47C6-9AB9-F2CEC7C1F34B}" type="pres">
      <dgm:prSet presAssocID="{68E9764D-65FD-45C9-B4C4-FE6A96A24EDB}" presName="childComposite" presStyleCnt="0">
        <dgm:presLayoutVars>
          <dgm:chMax val="0"/>
          <dgm:chPref val="0"/>
        </dgm:presLayoutVars>
      </dgm:prSet>
      <dgm:spPr/>
    </dgm:pt>
    <dgm:pt modelId="{750438CE-FBCA-4C10-A9E1-BDE733BDEA01}" type="pres">
      <dgm:prSet presAssocID="{68E9764D-65FD-45C9-B4C4-FE6A96A24EDB}" presName="ChildAccent" presStyleLbl="solidFgAcc1" presStyleIdx="7" presStyleCnt="21" custLinFactY="149830" custLinFactNeighborX="3731" custLinFactNeighborY="200000"/>
      <dgm:spPr/>
    </dgm:pt>
    <dgm:pt modelId="{CF237179-32D6-4BB9-AB32-7A68C99508B4}" type="pres">
      <dgm:prSet presAssocID="{68E9764D-65FD-45C9-B4C4-FE6A96A24EDB}" presName="Child" presStyleLbl="revTx" presStyleIdx="9" presStyleCnt="26" custLinFactY="69246" custLinFactNeighborX="2169" custLinFactNeighborY="100000">
        <dgm:presLayoutVars>
          <dgm:chMax val="0"/>
          <dgm:chPref val="0"/>
          <dgm:bulletEnabled val="1"/>
        </dgm:presLayoutVars>
      </dgm:prSet>
      <dgm:spPr/>
    </dgm:pt>
    <dgm:pt modelId="{9F30D5C7-8CCC-4566-B899-07CBA95010B9}" type="pres">
      <dgm:prSet presAssocID="{61F61009-6C17-4FA7-851E-AD9F8165571E}" presName="root" presStyleCnt="0">
        <dgm:presLayoutVars>
          <dgm:chMax/>
          <dgm:chPref/>
        </dgm:presLayoutVars>
      </dgm:prSet>
      <dgm:spPr/>
    </dgm:pt>
    <dgm:pt modelId="{77D93C0C-942F-4FB1-8621-64C85B62DCE2}" type="pres">
      <dgm:prSet presAssocID="{61F61009-6C17-4FA7-851E-AD9F8165571E}" presName="rootComposite" presStyleCnt="0">
        <dgm:presLayoutVars/>
      </dgm:prSet>
      <dgm:spPr/>
    </dgm:pt>
    <dgm:pt modelId="{64562690-0F0A-48D4-A986-D96D3BE4381A}" type="pres">
      <dgm:prSet presAssocID="{61F61009-6C17-4FA7-851E-AD9F8165571E}" presName="ParentAccent" presStyleLbl="alignNode1" presStyleIdx="2" presStyleCnt="5"/>
      <dgm:spPr/>
    </dgm:pt>
    <dgm:pt modelId="{0990A46C-BCC5-48F6-B421-4943CC994C55}" type="pres">
      <dgm:prSet presAssocID="{61F61009-6C17-4FA7-851E-AD9F8165571E}" presName="ParentSmallAccent" presStyleLbl="fgAcc1" presStyleIdx="2" presStyleCnt="5"/>
      <dgm:spPr/>
    </dgm:pt>
    <dgm:pt modelId="{F9DE8007-B349-4103-B038-E51835C442E9}" type="pres">
      <dgm:prSet presAssocID="{61F61009-6C17-4FA7-851E-AD9F8165571E}" presName="Parent" presStyleLbl="revTx" presStyleIdx="10" presStyleCnt="26">
        <dgm:presLayoutVars>
          <dgm:chMax/>
          <dgm:chPref val="4"/>
          <dgm:bulletEnabled val="1"/>
        </dgm:presLayoutVars>
      </dgm:prSet>
      <dgm:spPr/>
    </dgm:pt>
    <dgm:pt modelId="{B1999896-3C38-4274-B966-EAEE061DD30C}" type="pres">
      <dgm:prSet presAssocID="{61F61009-6C17-4FA7-851E-AD9F8165571E}" presName="childShape" presStyleCnt="0">
        <dgm:presLayoutVars>
          <dgm:chMax val="0"/>
          <dgm:chPref val="0"/>
        </dgm:presLayoutVars>
      </dgm:prSet>
      <dgm:spPr/>
    </dgm:pt>
    <dgm:pt modelId="{E69BD6A9-DD2A-4521-AA6D-30726E6FD6B6}" type="pres">
      <dgm:prSet presAssocID="{A3FBFDE9-5749-481E-9B2F-BB06689F8B8F}" presName="childComposite" presStyleCnt="0">
        <dgm:presLayoutVars>
          <dgm:chMax val="0"/>
          <dgm:chPref val="0"/>
        </dgm:presLayoutVars>
      </dgm:prSet>
      <dgm:spPr/>
    </dgm:pt>
    <dgm:pt modelId="{E86B0D10-060A-4C4C-9749-F1BB205C99DC}" type="pres">
      <dgm:prSet presAssocID="{A3FBFDE9-5749-481E-9B2F-BB06689F8B8F}" presName="ChildAccent" presStyleLbl="solidFgAcc1" presStyleIdx="8" presStyleCnt="21"/>
      <dgm:spPr/>
    </dgm:pt>
    <dgm:pt modelId="{48BFDB37-C71E-427E-95D8-C1509BCBA83E}" type="pres">
      <dgm:prSet presAssocID="{A3FBFDE9-5749-481E-9B2F-BB06689F8B8F}" presName="Child" presStyleLbl="revTx" presStyleIdx="11" presStyleCnt="26">
        <dgm:presLayoutVars>
          <dgm:chMax val="0"/>
          <dgm:chPref val="0"/>
          <dgm:bulletEnabled val="1"/>
        </dgm:presLayoutVars>
      </dgm:prSet>
      <dgm:spPr/>
    </dgm:pt>
    <dgm:pt modelId="{049F806E-7903-41BC-981F-5F1224B3F78E}" type="pres">
      <dgm:prSet presAssocID="{884BC2FF-A59F-4A91-8AAC-2999A04C22DA}" presName="childComposite" presStyleCnt="0">
        <dgm:presLayoutVars>
          <dgm:chMax val="0"/>
          <dgm:chPref val="0"/>
        </dgm:presLayoutVars>
      </dgm:prSet>
      <dgm:spPr/>
    </dgm:pt>
    <dgm:pt modelId="{B6002C1F-68A8-4C3D-9B45-1A4738F96187}" type="pres">
      <dgm:prSet presAssocID="{884BC2FF-A59F-4A91-8AAC-2999A04C22DA}" presName="ChildAccent" presStyleLbl="solidFgAcc1" presStyleIdx="9" presStyleCnt="21"/>
      <dgm:spPr/>
    </dgm:pt>
    <dgm:pt modelId="{00378A35-BF20-48EE-B92B-CBFE70D1AC2C}" type="pres">
      <dgm:prSet presAssocID="{884BC2FF-A59F-4A91-8AAC-2999A04C22DA}" presName="Child" presStyleLbl="revTx" presStyleIdx="12" presStyleCnt="26">
        <dgm:presLayoutVars>
          <dgm:chMax val="0"/>
          <dgm:chPref val="0"/>
          <dgm:bulletEnabled val="1"/>
        </dgm:presLayoutVars>
      </dgm:prSet>
      <dgm:spPr/>
    </dgm:pt>
    <dgm:pt modelId="{156C7C13-E35C-40D9-8406-34AEC384D55F}" type="pres">
      <dgm:prSet presAssocID="{0A58AEE9-258A-4C27-AFD5-32F9D97AC812}" presName="childComposite" presStyleCnt="0">
        <dgm:presLayoutVars>
          <dgm:chMax val="0"/>
          <dgm:chPref val="0"/>
        </dgm:presLayoutVars>
      </dgm:prSet>
      <dgm:spPr/>
    </dgm:pt>
    <dgm:pt modelId="{789EF017-791C-4753-8D10-899FA5FA4B8C}" type="pres">
      <dgm:prSet presAssocID="{0A58AEE9-258A-4C27-AFD5-32F9D97AC812}" presName="ChildAccent" presStyleLbl="solidFgAcc1" presStyleIdx="10" presStyleCnt="21"/>
      <dgm:spPr/>
    </dgm:pt>
    <dgm:pt modelId="{F06579D2-AD74-4504-ABC5-50CC289D3C09}" type="pres">
      <dgm:prSet presAssocID="{0A58AEE9-258A-4C27-AFD5-32F9D97AC812}" presName="Child" presStyleLbl="revTx" presStyleIdx="13" presStyleCnt="26">
        <dgm:presLayoutVars>
          <dgm:chMax val="0"/>
          <dgm:chPref val="0"/>
          <dgm:bulletEnabled val="1"/>
        </dgm:presLayoutVars>
      </dgm:prSet>
      <dgm:spPr/>
    </dgm:pt>
    <dgm:pt modelId="{DEBD751D-75ED-40FF-B67A-F8FBC3B66EC3}" type="pres">
      <dgm:prSet presAssocID="{A44A94DD-6BC1-42E6-9C07-DFFFF22E92DA}" presName="childComposite" presStyleCnt="0">
        <dgm:presLayoutVars>
          <dgm:chMax val="0"/>
          <dgm:chPref val="0"/>
        </dgm:presLayoutVars>
      </dgm:prSet>
      <dgm:spPr/>
    </dgm:pt>
    <dgm:pt modelId="{94149F3D-8BF5-4458-8D8F-E2AF91F64910}" type="pres">
      <dgm:prSet presAssocID="{A44A94DD-6BC1-42E6-9C07-DFFFF22E92DA}" presName="ChildAccent" presStyleLbl="solidFgAcc1" presStyleIdx="11" presStyleCnt="21"/>
      <dgm:spPr/>
    </dgm:pt>
    <dgm:pt modelId="{B2760978-B311-47E7-9EBF-A0456C83F1A6}" type="pres">
      <dgm:prSet presAssocID="{A44A94DD-6BC1-42E6-9C07-DFFFF22E92DA}" presName="Child" presStyleLbl="revTx" presStyleIdx="14" presStyleCnt="26">
        <dgm:presLayoutVars>
          <dgm:chMax val="0"/>
          <dgm:chPref val="0"/>
          <dgm:bulletEnabled val="1"/>
        </dgm:presLayoutVars>
      </dgm:prSet>
      <dgm:spPr/>
    </dgm:pt>
    <dgm:pt modelId="{2C677C66-2FF8-412D-88C7-1C22B6D9251D}" type="pres">
      <dgm:prSet presAssocID="{EBF76943-0642-48FA-BFCD-6E46CCE298AD}" presName="childComposite" presStyleCnt="0">
        <dgm:presLayoutVars>
          <dgm:chMax val="0"/>
          <dgm:chPref val="0"/>
        </dgm:presLayoutVars>
      </dgm:prSet>
      <dgm:spPr/>
    </dgm:pt>
    <dgm:pt modelId="{FCDFC24D-67D8-4A02-A156-F43C15D48463}" type="pres">
      <dgm:prSet presAssocID="{EBF76943-0642-48FA-BFCD-6E46CCE298AD}" presName="ChildAccent" presStyleLbl="solidFgAcc1" presStyleIdx="12" presStyleCnt="21"/>
      <dgm:spPr/>
    </dgm:pt>
    <dgm:pt modelId="{246FC055-D3DE-4638-AADA-4EC7E172DE1D}" type="pres">
      <dgm:prSet presAssocID="{EBF76943-0642-48FA-BFCD-6E46CCE298AD}" presName="Child" presStyleLbl="revTx" presStyleIdx="15" presStyleCnt="26" custLinFactNeighborX="167" custLinFactNeighborY="23301">
        <dgm:presLayoutVars>
          <dgm:chMax val="0"/>
          <dgm:chPref val="0"/>
          <dgm:bulletEnabled val="1"/>
        </dgm:presLayoutVars>
      </dgm:prSet>
      <dgm:spPr/>
    </dgm:pt>
    <dgm:pt modelId="{C2427D67-1F9F-4B90-8FCC-5CFEA3815EE1}" type="pres">
      <dgm:prSet presAssocID="{1DC2DD12-6829-408D-ABA1-3C06FC29D4D7}" presName="root" presStyleCnt="0">
        <dgm:presLayoutVars>
          <dgm:chMax/>
          <dgm:chPref/>
        </dgm:presLayoutVars>
      </dgm:prSet>
      <dgm:spPr/>
    </dgm:pt>
    <dgm:pt modelId="{707164DB-893F-4CAC-9315-52DE0B25FF2D}" type="pres">
      <dgm:prSet presAssocID="{1DC2DD12-6829-408D-ABA1-3C06FC29D4D7}" presName="rootComposite" presStyleCnt="0">
        <dgm:presLayoutVars/>
      </dgm:prSet>
      <dgm:spPr/>
    </dgm:pt>
    <dgm:pt modelId="{7967BFCF-732B-4483-BC8F-8322990E69BC}" type="pres">
      <dgm:prSet presAssocID="{1DC2DD12-6829-408D-ABA1-3C06FC29D4D7}" presName="ParentAccent" presStyleLbl="alignNode1" presStyleIdx="3" presStyleCnt="5"/>
      <dgm:spPr/>
    </dgm:pt>
    <dgm:pt modelId="{04A64F3A-8B05-45D4-A06A-1A1422AD12AE}" type="pres">
      <dgm:prSet presAssocID="{1DC2DD12-6829-408D-ABA1-3C06FC29D4D7}" presName="ParentSmallAccent" presStyleLbl="fgAcc1" presStyleIdx="3" presStyleCnt="5"/>
      <dgm:spPr/>
    </dgm:pt>
    <dgm:pt modelId="{F2EA57FF-B9DD-45FE-96FA-A3528CEA5834}" type="pres">
      <dgm:prSet presAssocID="{1DC2DD12-6829-408D-ABA1-3C06FC29D4D7}" presName="Parent" presStyleLbl="revTx" presStyleIdx="16" presStyleCnt="26">
        <dgm:presLayoutVars>
          <dgm:chMax/>
          <dgm:chPref val="4"/>
          <dgm:bulletEnabled val="1"/>
        </dgm:presLayoutVars>
      </dgm:prSet>
      <dgm:spPr/>
    </dgm:pt>
    <dgm:pt modelId="{F28AAB2E-A748-47D1-912D-806D3FB71777}" type="pres">
      <dgm:prSet presAssocID="{1DC2DD12-6829-408D-ABA1-3C06FC29D4D7}" presName="childShape" presStyleCnt="0">
        <dgm:presLayoutVars>
          <dgm:chMax val="0"/>
          <dgm:chPref val="0"/>
        </dgm:presLayoutVars>
      </dgm:prSet>
      <dgm:spPr/>
    </dgm:pt>
    <dgm:pt modelId="{8DA562C1-D31F-4F67-B79E-FBA73D1ECCF2}" type="pres">
      <dgm:prSet presAssocID="{8379893B-0BD4-4DA6-88AC-51230ECF3C93}" presName="childComposite" presStyleCnt="0">
        <dgm:presLayoutVars>
          <dgm:chMax val="0"/>
          <dgm:chPref val="0"/>
        </dgm:presLayoutVars>
      </dgm:prSet>
      <dgm:spPr/>
    </dgm:pt>
    <dgm:pt modelId="{76B8B969-D0A2-45EE-8EC4-8B4C94A73E2C}" type="pres">
      <dgm:prSet presAssocID="{8379893B-0BD4-4DA6-88AC-51230ECF3C93}" presName="ChildAccent" presStyleLbl="solidFgAcc1" presStyleIdx="13" presStyleCnt="21"/>
      <dgm:spPr/>
    </dgm:pt>
    <dgm:pt modelId="{98F1DFEB-59C3-420A-B389-CB2F743B0776}" type="pres">
      <dgm:prSet presAssocID="{8379893B-0BD4-4DA6-88AC-51230ECF3C93}" presName="Child" presStyleLbl="revTx" presStyleIdx="17" presStyleCnt="26">
        <dgm:presLayoutVars>
          <dgm:chMax val="0"/>
          <dgm:chPref val="0"/>
          <dgm:bulletEnabled val="1"/>
        </dgm:presLayoutVars>
      </dgm:prSet>
      <dgm:spPr/>
    </dgm:pt>
    <dgm:pt modelId="{8A356E93-CC4F-4EEB-9A3E-1F0D8C378941}" type="pres">
      <dgm:prSet presAssocID="{EB1552A1-CD17-4DAC-8B39-92BB0CFF30B3}" presName="childComposite" presStyleCnt="0">
        <dgm:presLayoutVars>
          <dgm:chMax val="0"/>
          <dgm:chPref val="0"/>
        </dgm:presLayoutVars>
      </dgm:prSet>
      <dgm:spPr/>
    </dgm:pt>
    <dgm:pt modelId="{AB550516-D597-46C8-BC83-054ACF91285C}" type="pres">
      <dgm:prSet presAssocID="{EB1552A1-CD17-4DAC-8B39-92BB0CFF30B3}" presName="ChildAccent" presStyleLbl="solidFgAcc1" presStyleIdx="14" presStyleCnt="21"/>
      <dgm:spPr/>
    </dgm:pt>
    <dgm:pt modelId="{74BCC1A3-ADF6-4866-BA11-22DD7071EAC6}" type="pres">
      <dgm:prSet presAssocID="{EB1552A1-CD17-4DAC-8B39-92BB0CFF30B3}" presName="Child" presStyleLbl="revTx" presStyleIdx="18" presStyleCnt="26">
        <dgm:presLayoutVars>
          <dgm:chMax val="0"/>
          <dgm:chPref val="0"/>
          <dgm:bulletEnabled val="1"/>
        </dgm:presLayoutVars>
      </dgm:prSet>
      <dgm:spPr/>
    </dgm:pt>
    <dgm:pt modelId="{F0C978E9-A700-45B0-8DC5-841CE51B9CA3}" type="pres">
      <dgm:prSet presAssocID="{1EE532C0-8BEE-4479-9F39-34D338949ACD}" presName="childComposite" presStyleCnt="0">
        <dgm:presLayoutVars>
          <dgm:chMax val="0"/>
          <dgm:chPref val="0"/>
        </dgm:presLayoutVars>
      </dgm:prSet>
      <dgm:spPr/>
    </dgm:pt>
    <dgm:pt modelId="{B8E71474-142A-42C9-86A7-DBA1760AE255}" type="pres">
      <dgm:prSet presAssocID="{1EE532C0-8BEE-4479-9F39-34D338949ACD}" presName="ChildAccent" presStyleLbl="solidFgAcc1" presStyleIdx="15" presStyleCnt="21"/>
      <dgm:spPr/>
    </dgm:pt>
    <dgm:pt modelId="{BFCFEB77-4BA6-44D9-9FD6-A9E592FAEB9A}" type="pres">
      <dgm:prSet presAssocID="{1EE532C0-8BEE-4479-9F39-34D338949ACD}" presName="Child" presStyleLbl="revTx" presStyleIdx="19" presStyleCnt="26">
        <dgm:presLayoutVars>
          <dgm:chMax val="0"/>
          <dgm:chPref val="0"/>
          <dgm:bulletEnabled val="1"/>
        </dgm:presLayoutVars>
      </dgm:prSet>
      <dgm:spPr/>
    </dgm:pt>
    <dgm:pt modelId="{CD7D56A6-737F-41C7-81CC-F254EC9DAD8B}" type="pres">
      <dgm:prSet presAssocID="{322E1939-B137-46B6-A9E5-48BABB8DC7E9}" presName="childComposite" presStyleCnt="0">
        <dgm:presLayoutVars>
          <dgm:chMax val="0"/>
          <dgm:chPref val="0"/>
        </dgm:presLayoutVars>
      </dgm:prSet>
      <dgm:spPr/>
    </dgm:pt>
    <dgm:pt modelId="{F797F454-CD98-4B89-90F3-BF6C2A3D5369}" type="pres">
      <dgm:prSet presAssocID="{322E1939-B137-46B6-A9E5-48BABB8DC7E9}" presName="ChildAccent" presStyleLbl="solidFgAcc1" presStyleIdx="16" presStyleCnt="21"/>
      <dgm:spPr/>
    </dgm:pt>
    <dgm:pt modelId="{197A7358-CFA6-4DB2-AF7D-50C58AE6A7FE}" type="pres">
      <dgm:prSet presAssocID="{322E1939-B137-46B6-A9E5-48BABB8DC7E9}" presName="Child" presStyleLbl="revTx" presStyleIdx="20" presStyleCnt="26">
        <dgm:presLayoutVars>
          <dgm:chMax val="0"/>
          <dgm:chPref val="0"/>
          <dgm:bulletEnabled val="1"/>
        </dgm:presLayoutVars>
      </dgm:prSet>
      <dgm:spPr/>
    </dgm:pt>
    <dgm:pt modelId="{0CCE9E03-C818-4147-B97E-9BD0660C0B89}" type="pres">
      <dgm:prSet presAssocID="{73F54C5E-CD4E-409A-8820-6FE38B54ADA0}" presName="root" presStyleCnt="0">
        <dgm:presLayoutVars>
          <dgm:chMax/>
          <dgm:chPref/>
        </dgm:presLayoutVars>
      </dgm:prSet>
      <dgm:spPr/>
    </dgm:pt>
    <dgm:pt modelId="{666DC32D-F6BB-4E04-98C5-C279911F5BA7}" type="pres">
      <dgm:prSet presAssocID="{73F54C5E-CD4E-409A-8820-6FE38B54ADA0}" presName="rootComposite" presStyleCnt="0">
        <dgm:presLayoutVars/>
      </dgm:prSet>
      <dgm:spPr/>
    </dgm:pt>
    <dgm:pt modelId="{41CB8522-F8DF-44B5-9810-BEC833D684A2}" type="pres">
      <dgm:prSet presAssocID="{73F54C5E-CD4E-409A-8820-6FE38B54ADA0}" presName="ParentAccent" presStyleLbl="alignNode1" presStyleIdx="4" presStyleCnt="5"/>
      <dgm:spPr/>
    </dgm:pt>
    <dgm:pt modelId="{192299C2-C691-4E48-929B-37235D782DEF}" type="pres">
      <dgm:prSet presAssocID="{73F54C5E-CD4E-409A-8820-6FE38B54ADA0}" presName="ParentSmallAccent" presStyleLbl="fgAcc1" presStyleIdx="4" presStyleCnt="5"/>
      <dgm:spPr/>
    </dgm:pt>
    <dgm:pt modelId="{103473DA-96E0-43BA-AD93-9AB16D5DA551}" type="pres">
      <dgm:prSet presAssocID="{73F54C5E-CD4E-409A-8820-6FE38B54ADA0}" presName="Parent" presStyleLbl="revTx" presStyleIdx="21" presStyleCnt="26">
        <dgm:presLayoutVars>
          <dgm:chMax/>
          <dgm:chPref val="4"/>
          <dgm:bulletEnabled val="1"/>
        </dgm:presLayoutVars>
      </dgm:prSet>
      <dgm:spPr/>
    </dgm:pt>
    <dgm:pt modelId="{2FAD088A-D04F-4106-B125-A43F17F75293}" type="pres">
      <dgm:prSet presAssocID="{73F54C5E-CD4E-409A-8820-6FE38B54ADA0}" presName="childShape" presStyleCnt="0">
        <dgm:presLayoutVars>
          <dgm:chMax val="0"/>
          <dgm:chPref val="0"/>
        </dgm:presLayoutVars>
      </dgm:prSet>
      <dgm:spPr/>
    </dgm:pt>
    <dgm:pt modelId="{9A40B1A6-8227-47FE-80AA-B648644D7B3E}" type="pres">
      <dgm:prSet presAssocID="{2309F46C-EA5E-42EA-9C4A-3A5D73C77201}" presName="childComposite" presStyleCnt="0">
        <dgm:presLayoutVars>
          <dgm:chMax val="0"/>
          <dgm:chPref val="0"/>
        </dgm:presLayoutVars>
      </dgm:prSet>
      <dgm:spPr/>
    </dgm:pt>
    <dgm:pt modelId="{DE36AA6B-F058-4492-812A-DA3169F8C0FD}" type="pres">
      <dgm:prSet presAssocID="{2309F46C-EA5E-42EA-9C4A-3A5D73C77201}" presName="ChildAccent" presStyleLbl="solidFgAcc1" presStyleIdx="17" presStyleCnt="21" custLinFactNeighborX="-30227" custLinFactNeighborY="16248"/>
      <dgm:spPr/>
    </dgm:pt>
    <dgm:pt modelId="{D5B44D85-B610-42AB-84B5-0C7620C14AD5}" type="pres">
      <dgm:prSet presAssocID="{2309F46C-EA5E-42EA-9C4A-3A5D73C77201}" presName="Child" presStyleLbl="revTx" presStyleIdx="22" presStyleCnt="26">
        <dgm:presLayoutVars>
          <dgm:chMax val="0"/>
          <dgm:chPref val="0"/>
          <dgm:bulletEnabled val="1"/>
        </dgm:presLayoutVars>
      </dgm:prSet>
      <dgm:spPr/>
    </dgm:pt>
    <dgm:pt modelId="{6F00253C-50F8-476B-9EAF-85EB16295B46}" type="pres">
      <dgm:prSet presAssocID="{CF595D06-8C33-4AE8-93CA-3336C2E9E259}" presName="childComposite" presStyleCnt="0">
        <dgm:presLayoutVars>
          <dgm:chMax val="0"/>
          <dgm:chPref val="0"/>
        </dgm:presLayoutVars>
      </dgm:prSet>
      <dgm:spPr/>
    </dgm:pt>
    <dgm:pt modelId="{A0676978-FF3E-484C-B5ED-A62062774561}" type="pres">
      <dgm:prSet presAssocID="{CF595D06-8C33-4AE8-93CA-3336C2E9E259}" presName="ChildAccent" presStyleLbl="solidFgAcc1" presStyleIdx="18" presStyleCnt="21" custLinFactNeighborX="-30227" custLinFactNeighborY="37508"/>
      <dgm:spPr/>
    </dgm:pt>
    <dgm:pt modelId="{D115916D-80C2-409D-BD2F-0C55CB29452D}" type="pres">
      <dgm:prSet presAssocID="{CF595D06-8C33-4AE8-93CA-3336C2E9E259}" presName="Child" presStyleLbl="revTx" presStyleIdx="23" presStyleCnt="26" custLinFactNeighborX="-64" custLinFactNeighborY="44381">
        <dgm:presLayoutVars>
          <dgm:chMax val="0"/>
          <dgm:chPref val="0"/>
          <dgm:bulletEnabled val="1"/>
        </dgm:presLayoutVars>
      </dgm:prSet>
      <dgm:spPr/>
    </dgm:pt>
    <dgm:pt modelId="{DC48189B-513D-4DE9-927C-81FBC42AEF61}" type="pres">
      <dgm:prSet presAssocID="{EE8FF202-A2BC-4392-B87A-B4E7D8F52709}" presName="childComposite" presStyleCnt="0">
        <dgm:presLayoutVars>
          <dgm:chMax val="0"/>
          <dgm:chPref val="0"/>
        </dgm:presLayoutVars>
      </dgm:prSet>
      <dgm:spPr/>
    </dgm:pt>
    <dgm:pt modelId="{A6A855A3-3706-41CF-A96C-A3DB664BC3EB}" type="pres">
      <dgm:prSet presAssocID="{EE8FF202-A2BC-4392-B87A-B4E7D8F52709}" presName="ChildAccent" presStyleLbl="solidFgAcc1" presStyleIdx="19" presStyleCnt="21" custLinFactY="38355" custLinFactNeighborX="-30227" custLinFactNeighborY="100000"/>
      <dgm:spPr/>
    </dgm:pt>
    <dgm:pt modelId="{F6682FC6-1030-4907-B2B5-8B85BEA0C076}" type="pres">
      <dgm:prSet presAssocID="{EE8FF202-A2BC-4392-B87A-B4E7D8F52709}" presName="Child" presStyleLbl="revTx" presStyleIdx="24" presStyleCnt="26" custLinFactNeighborX="-1492" custLinFactNeighborY="91497">
        <dgm:presLayoutVars>
          <dgm:chMax val="0"/>
          <dgm:chPref val="0"/>
          <dgm:bulletEnabled val="1"/>
        </dgm:presLayoutVars>
      </dgm:prSet>
      <dgm:spPr/>
    </dgm:pt>
    <dgm:pt modelId="{B59A59F9-D9D6-48B6-9CE4-9D2B1EB2291F}" type="pres">
      <dgm:prSet presAssocID="{A9CE346B-1AEF-486F-B276-877C9B7B11A4}" presName="childComposite" presStyleCnt="0">
        <dgm:presLayoutVars>
          <dgm:chMax val="0"/>
          <dgm:chPref val="0"/>
        </dgm:presLayoutVars>
      </dgm:prSet>
      <dgm:spPr/>
    </dgm:pt>
    <dgm:pt modelId="{3A94AF79-3046-4E99-9DBD-F387E9E21046}" type="pres">
      <dgm:prSet presAssocID="{A9CE346B-1AEF-486F-B276-877C9B7B11A4}" presName="ChildAccent" presStyleLbl="solidFgAcc1" presStyleIdx="20" presStyleCnt="21" custLinFactY="131024" custLinFactNeighborX="-30227" custLinFactNeighborY="200000"/>
      <dgm:spPr/>
    </dgm:pt>
    <dgm:pt modelId="{2DF7967E-EAA1-4A4B-9381-36286BE68475}" type="pres">
      <dgm:prSet presAssocID="{A9CE346B-1AEF-486F-B276-877C9B7B11A4}" presName="Child" presStyleLbl="revTx" presStyleIdx="25" presStyleCnt="26" custLinFactY="98760" custLinFactNeighborX="-81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997E3706-00E0-430A-9024-B9DA87B0EBCF}" type="presOf" srcId="{790620C0-65B6-4E26-8D0C-95501E7C8CF5}" destId="{0D898154-4CA2-4B3A-9AC3-20C5C74E9799}" srcOrd="0" destOrd="0" presId="urn:microsoft.com/office/officeart/2008/layout/SquareAccentList"/>
    <dgm:cxn modelId="{B9FAB208-5B6C-4530-A486-AE4E32F05E3E}" type="presOf" srcId="{73F54C5E-CD4E-409A-8820-6FE38B54ADA0}" destId="{103473DA-96E0-43BA-AD93-9AB16D5DA551}" srcOrd="0" destOrd="0" presId="urn:microsoft.com/office/officeart/2008/layout/SquareAccentList"/>
    <dgm:cxn modelId="{BB01E720-0389-4C82-97F9-1DEE65924F1F}" srcId="{9D1B26FA-5F49-4A3A-8A44-50E161E74B61}" destId="{155B550B-68D1-467B-BD41-BB98CB75AB9D}" srcOrd="0" destOrd="0" parTransId="{84D2E722-9A8B-495E-8388-C7037764E9C2}" sibTransId="{4D63BDCF-2A97-4B2F-82D9-E63701D3D1AB}"/>
    <dgm:cxn modelId="{2342552C-9BBA-492A-A333-378E22A13BE8}" type="presOf" srcId="{8379893B-0BD4-4DA6-88AC-51230ECF3C93}" destId="{98F1DFEB-59C3-420A-B389-CB2F743B0776}" srcOrd="0" destOrd="0" presId="urn:microsoft.com/office/officeart/2008/layout/SquareAccentList"/>
    <dgm:cxn modelId="{9E00132D-4E3D-4E33-9DE4-2771486E85C4}" type="presOf" srcId="{88991E3B-2191-4B16-A2AB-B87A4DA0E03F}" destId="{65171636-7667-41D0-91DF-D4184FC11559}" srcOrd="0" destOrd="0" presId="urn:microsoft.com/office/officeart/2008/layout/SquareAccentList"/>
    <dgm:cxn modelId="{1AF56931-608D-4FEE-9B94-B9388FE20943}" type="presOf" srcId="{0A58AEE9-258A-4C27-AFD5-32F9D97AC812}" destId="{F06579D2-AD74-4504-ABC5-50CC289D3C09}" srcOrd="0" destOrd="0" presId="urn:microsoft.com/office/officeart/2008/layout/SquareAccentList"/>
    <dgm:cxn modelId="{6D6AE731-EF49-4E1B-879B-CE3B58F60FFD}" srcId="{73F54C5E-CD4E-409A-8820-6FE38B54ADA0}" destId="{2309F46C-EA5E-42EA-9C4A-3A5D73C77201}" srcOrd="0" destOrd="0" parTransId="{6C4CE9B7-BC67-419A-9264-2403411223F5}" sibTransId="{5D1FCEB0-221B-4235-9F2F-F1FDA59E2F83}"/>
    <dgm:cxn modelId="{9104FD38-4A6A-4261-BFA6-32A2707D0BBC}" srcId="{61F61009-6C17-4FA7-851E-AD9F8165571E}" destId="{A3FBFDE9-5749-481E-9B2F-BB06689F8B8F}" srcOrd="0" destOrd="0" parTransId="{7BAB8943-A2A0-49E3-8C9F-CF803DC22AE0}" sibTransId="{69A7493E-87DF-4682-B132-FC21A377FB72}"/>
    <dgm:cxn modelId="{8DC6F141-F4BD-42BD-9608-4E730DBAD305}" type="presOf" srcId="{9D1B26FA-5F49-4A3A-8A44-50E161E74B61}" destId="{163FE140-7B0E-4823-9524-67B12661E93F}" srcOrd="0" destOrd="0" presId="urn:microsoft.com/office/officeart/2008/layout/SquareAccentList"/>
    <dgm:cxn modelId="{0EDB0442-DBB0-4255-9BB9-46B743A6C5F6}" srcId="{88991E3B-2191-4B16-A2AB-B87A4DA0E03F}" destId="{9D1B26FA-5F49-4A3A-8A44-50E161E74B61}" srcOrd="0" destOrd="0" parTransId="{BA0E51C1-4EDD-45D9-B2F8-6CDC6D01CF45}" sibTransId="{11E65F38-32E7-4B75-9886-FE290745C977}"/>
    <dgm:cxn modelId="{41993065-E6B6-4852-B112-864F5E9133E0}" srcId="{1DC2DD12-6829-408D-ABA1-3C06FC29D4D7}" destId="{8379893B-0BD4-4DA6-88AC-51230ECF3C93}" srcOrd="0" destOrd="0" parTransId="{6262532A-7BBF-492A-9784-60C78D8F2C70}" sibTransId="{1CD909CC-C6B9-4309-9A81-5880EFD5E4EF}"/>
    <dgm:cxn modelId="{0757BF65-577B-412F-95FE-652B42A12422}" type="presOf" srcId="{322E1939-B137-46B6-A9E5-48BABB8DC7E9}" destId="{197A7358-CFA6-4DB2-AF7D-50C58AE6A7FE}" srcOrd="0" destOrd="0" presId="urn:microsoft.com/office/officeart/2008/layout/SquareAccentList"/>
    <dgm:cxn modelId="{C9A9DE66-4D5A-4BC7-98A2-952465BE6407}" srcId="{88991E3B-2191-4B16-A2AB-B87A4DA0E03F}" destId="{1DC2DD12-6829-408D-ABA1-3C06FC29D4D7}" srcOrd="3" destOrd="0" parTransId="{B36CB857-3B53-4CF1-99A9-B0280D35AF3B}" sibTransId="{F9AEA595-77C0-4B9B-A043-7BB054FF6661}"/>
    <dgm:cxn modelId="{47D2A068-6B45-470A-840B-02D69AB110EC}" srcId="{88991E3B-2191-4B16-A2AB-B87A4DA0E03F}" destId="{73F54C5E-CD4E-409A-8820-6FE38B54ADA0}" srcOrd="4" destOrd="0" parTransId="{E0FFE36A-879E-4928-82CA-B9EE1EF43C14}" sibTransId="{A3A4F2F2-6C68-4994-A589-E48B0CFD2323}"/>
    <dgm:cxn modelId="{8D2CAB48-3094-440F-BA38-E753D89D95BC}" type="presOf" srcId="{A9CE346B-1AEF-486F-B276-877C9B7B11A4}" destId="{2DF7967E-EAA1-4A4B-9381-36286BE68475}" srcOrd="0" destOrd="0" presId="urn:microsoft.com/office/officeart/2008/layout/SquareAccentList"/>
    <dgm:cxn modelId="{6E9B2349-C03F-4E2D-A80E-BFA74944EAD5}" type="presOf" srcId="{EE8FF202-A2BC-4392-B87A-B4E7D8F52709}" destId="{F6682FC6-1030-4907-B2B5-8B85BEA0C076}" srcOrd="0" destOrd="0" presId="urn:microsoft.com/office/officeart/2008/layout/SquareAccentList"/>
    <dgm:cxn modelId="{AF055D4B-2F27-4E51-84B3-29F3DE4484D6}" type="presOf" srcId="{155B550B-68D1-467B-BD41-BB98CB75AB9D}" destId="{EC981884-197C-4915-9545-1A460B0E9DB7}" srcOrd="0" destOrd="0" presId="urn:microsoft.com/office/officeart/2008/layout/SquareAccentList"/>
    <dgm:cxn modelId="{E70EAE72-9CA2-48AB-B2E8-5E3817A3F4DD}" srcId="{12130D56-1AB5-4FC4-8FE7-51B23CB936EB}" destId="{7EFB7CDC-D7F5-4993-B1B3-5400062ABB44}" srcOrd="0" destOrd="0" parTransId="{E7D96794-0533-4798-81DB-1684CEC50AA5}" sibTransId="{42B0F228-3F31-48F0-9D8C-1158006097DF}"/>
    <dgm:cxn modelId="{F1E0A157-38EB-4897-9224-6E6DBA53E94A}" srcId="{61F61009-6C17-4FA7-851E-AD9F8165571E}" destId="{884BC2FF-A59F-4A91-8AAC-2999A04C22DA}" srcOrd="1" destOrd="0" parTransId="{296CF542-D97C-480D-AE62-74A70F87DD54}" sibTransId="{5B3AE8D7-DAE1-43F2-A253-C785C161A917}"/>
    <dgm:cxn modelId="{B7A4A757-BA50-4A7E-8E6D-EA8E3ABB9C85}" srcId="{9D1B26FA-5F49-4A3A-8A44-50E161E74B61}" destId="{987D492A-CC05-4200-B9B1-B58BB98C59C5}" srcOrd="3" destOrd="0" parTransId="{CC310436-B1FC-4CB5-9847-326F8235EC82}" sibTransId="{21C90480-5212-4928-A6F8-D9E67EF12DF3}"/>
    <dgm:cxn modelId="{2F66D17B-7AA1-444E-B291-CC67264B1671}" type="presOf" srcId="{987D492A-CC05-4200-B9B1-B58BB98C59C5}" destId="{C9C29AC1-50ED-4550-A02A-CF3FD5C65049}" srcOrd="0" destOrd="0" presId="urn:microsoft.com/office/officeart/2008/layout/SquareAccentList"/>
    <dgm:cxn modelId="{55638381-1A5C-4E0C-A4D8-AE877C990F81}" type="presOf" srcId="{EBF76943-0642-48FA-BFCD-6E46CCE298AD}" destId="{246FC055-D3DE-4638-AADA-4EC7E172DE1D}" srcOrd="0" destOrd="0" presId="urn:microsoft.com/office/officeart/2008/layout/SquareAccentList"/>
    <dgm:cxn modelId="{5035CD87-4A87-44A1-80B7-189CA1EF06CA}" srcId="{1DC2DD12-6829-408D-ABA1-3C06FC29D4D7}" destId="{EB1552A1-CD17-4DAC-8B39-92BB0CFF30B3}" srcOrd="1" destOrd="0" parTransId="{1DDC2C7B-3E33-49FE-810F-E59B6920840A}" sibTransId="{F848A5B0-1980-4DBF-AD03-BCDA9CD94122}"/>
    <dgm:cxn modelId="{97C75F88-1D09-4093-A6E7-4491A567D1D6}" type="presOf" srcId="{7EFB7CDC-D7F5-4993-B1B3-5400062ABB44}" destId="{7EEDEB42-5B49-45CD-B14E-606A7B3E57D0}" srcOrd="0" destOrd="0" presId="urn:microsoft.com/office/officeart/2008/layout/SquareAccentList"/>
    <dgm:cxn modelId="{985FD78B-3266-46D6-B153-6524334D4F45}" type="presOf" srcId="{68E9764D-65FD-45C9-B4C4-FE6A96A24EDB}" destId="{CF237179-32D6-4BB9-AB32-7A68C99508B4}" srcOrd="0" destOrd="0" presId="urn:microsoft.com/office/officeart/2008/layout/SquareAccentList"/>
    <dgm:cxn modelId="{8E48CB8E-DF86-45D4-867A-FE9AEF01A0E8}" srcId="{1DC2DD12-6829-408D-ABA1-3C06FC29D4D7}" destId="{1EE532C0-8BEE-4479-9F39-34D338949ACD}" srcOrd="2" destOrd="0" parTransId="{9C3F614E-B0A3-45ED-A62F-F29E04218CE4}" sibTransId="{91B46B35-291E-40D9-9B10-C3D06F6B1492}"/>
    <dgm:cxn modelId="{FB8F018F-5F02-4562-AECE-AC6D4E4E7CA8}" srcId="{12130D56-1AB5-4FC4-8FE7-51B23CB936EB}" destId="{440E04D4-FAAA-4F8D-BA76-E8CBAD3D17B0}" srcOrd="1" destOrd="0" parTransId="{36B0BC45-FA74-4A5C-8E4E-5065E2C31343}" sibTransId="{7DF54CE6-B214-4E13-9E66-1377DE3A6BBC}"/>
    <dgm:cxn modelId="{9116C393-8219-4907-8982-7CE0C8E82D3A}" type="presOf" srcId="{1DC2DD12-6829-408D-ABA1-3C06FC29D4D7}" destId="{F2EA57FF-B9DD-45FE-96FA-A3528CEA5834}" srcOrd="0" destOrd="0" presId="urn:microsoft.com/office/officeart/2008/layout/SquareAccentList"/>
    <dgm:cxn modelId="{C8C7DA99-5C78-4E69-A975-823914D40AC5}" type="presOf" srcId="{2309F46C-EA5E-42EA-9C4A-3A5D73C77201}" destId="{D5B44D85-B610-42AB-84B5-0C7620C14AD5}" srcOrd="0" destOrd="0" presId="urn:microsoft.com/office/officeart/2008/layout/SquareAccentList"/>
    <dgm:cxn modelId="{10B0649C-05D2-4547-8CD7-E634EC8E9C27}" type="presOf" srcId="{CF595D06-8C33-4AE8-93CA-3336C2E9E259}" destId="{D115916D-80C2-409D-BD2F-0C55CB29452D}" srcOrd="0" destOrd="0" presId="urn:microsoft.com/office/officeart/2008/layout/SquareAccentList"/>
    <dgm:cxn modelId="{3B89729F-BA6F-4E0E-B9F9-F2FABB4ECC80}" srcId="{73F54C5E-CD4E-409A-8820-6FE38B54ADA0}" destId="{EE8FF202-A2BC-4392-B87A-B4E7D8F52709}" srcOrd="2" destOrd="0" parTransId="{50A050B4-E88A-417C-8676-DC83AD8BF0B5}" sibTransId="{3B81CE1A-26D5-4310-91F2-CFAE887F3784}"/>
    <dgm:cxn modelId="{D80159A9-23F9-4F52-AE0E-E70DED30570C}" type="presOf" srcId="{440E04D4-FAAA-4F8D-BA76-E8CBAD3D17B0}" destId="{B8EE0D1F-A9A5-46E4-8984-729B07B8E78E}" srcOrd="0" destOrd="0" presId="urn:microsoft.com/office/officeart/2008/layout/SquareAccentList"/>
    <dgm:cxn modelId="{7D5B7FAD-DF43-4262-929B-CAA368ADF876}" srcId="{9D1B26FA-5F49-4A3A-8A44-50E161E74B61}" destId="{8786A72E-F5FA-41FA-8734-2E8E37774EC1}" srcOrd="1" destOrd="0" parTransId="{25237BCC-5484-4B35-9718-E9C1A7594D4C}" sibTransId="{87154AB2-F947-41C6-8911-0AC230F82619}"/>
    <dgm:cxn modelId="{ADCA03B1-D449-4345-A8FE-C53F56D0F325}" type="presOf" srcId="{8786A72E-F5FA-41FA-8734-2E8E37774EC1}" destId="{D1EFA8D0-0F14-4409-B0DA-ED946557A6B1}" srcOrd="0" destOrd="0" presId="urn:microsoft.com/office/officeart/2008/layout/SquareAccentList"/>
    <dgm:cxn modelId="{04CDE1B8-A071-485E-A892-FA26A2ADB854}" srcId="{12130D56-1AB5-4FC4-8FE7-51B23CB936EB}" destId="{68E9764D-65FD-45C9-B4C4-FE6A96A24EDB}" srcOrd="2" destOrd="0" parTransId="{10612D38-86D0-49CD-819E-EF3F907F2E10}" sibTransId="{83ACBBE9-AA6B-46B6-83C8-E068285E1406}"/>
    <dgm:cxn modelId="{FC4CEDB8-B944-45AE-B0AB-8041A0B234DD}" type="presOf" srcId="{61F61009-6C17-4FA7-851E-AD9F8165571E}" destId="{F9DE8007-B349-4103-B038-E51835C442E9}" srcOrd="0" destOrd="0" presId="urn:microsoft.com/office/officeart/2008/layout/SquareAccentList"/>
    <dgm:cxn modelId="{460F21BC-6AEE-4BBF-8DB6-D3396B84F66A}" srcId="{73F54C5E-CD4E-409A-8820-6FE38B54ADA0}" destId="{CF595D06-8C33-4AE8-93CA-3336C2E9E259}" srcOrd="1" destOrd="0" parTransId="{94F69431-91F0-4743-9D00-04E39823639D}" sibTransId="{D19E64B0-1190-4BEB-B4DC-7AF873F7FEB7}"/>
    <dgm:cxn modelId="{1C9EEBBF-FDA8-4B31-9F73-A776DD69056A}" type="presOf" srcId="{884BC2FF-A59F-4A91-8AAC-2999A04C22DA}" destId="{00378A35-BF20-48EE-B92B-CBFE70D1AC2C}" srcOrd="0" destOrd="0" presId="urn:microsoft.com/office/officeart/2008/layout/SquareAccentList"/>
    <dgm:cxn modelId="{C4482FC0-CE5B-496A-A596-1AD5FA62D69E}" type="presOf" srcId="{1EE532C0-8BEE-4479-9F39-34D338949ACD}" destId="{BFCFEB77-4BA6-44D9-9FD6-A9E592FAEB9A}" srcOrd="0" destOrd="0" presId="urn:microsoft.com/office/officeart/2008/layout/SquareAccentList"/>
    <dgm:cxn modelId="{0C89A8C5-8FCB-4B8D-90DB-E6D5BCC180E8}" srcId="{9D1B26FA-5F49-4A3A-8A44-50E161E74B61}" destId="{790620C0-65B6-4E26-8D0C-95501E7C8CF5}" srcOrd="2" destOrd="0" parTransId="{42A4DBF9-D2C2-42DC-8402-676F18126A00}" sibTransId="{5A3D0CCC-BE5C-41BE-AC9E-66A7CEBD83B7}"/>
    <dgm:cxn modelId="{045552C7-88CF-4384-BE0A-22E36701210E}" type="presOf" srcId="{A3FBFDE9-5749-481E-9B2F-BB06689F8B8F}" destId="{48BFDB37-C71E-427E-95D8-C1509BCBA83E}" srcOrd="0" destOrd="0" presId="urn:microsoft.com/office/officeart/2008/layout/SquareAccentList"/>
    <dgm:cxn modelId="{A334E6CE-6136-45A0-B617-4CE106880509}" srcId="{61F61009-6C17-4FA7-851E-AD9F8165571E}" destId="{0A58AEE9-258A-4C27-AFD5-32F9D97AC812}" srcOrd="2" destOrd="0" parTransId="{0CC3232A-5DE9-4F63-A5D1-F0FDABA96F9A}" sibTransId="{66E5FF76-FA31-4625-81F9-F715F0E88BE2}"/>
    <dgm:cxn modelId="{6DD451D3-46C4-4501-A2B6-3B7C7240C201}" type="presOf" srcId="{C803C7A8-9D6F-4CC8-9D95-0B0B535ED4BE}" destId="{88F9905E-0049-42DA-923E-594F217CB301}" srcOrd="0" destOrd="0" presId="urn:microsoft.com/office/officeart/2008/layout/SquareAccentList"/>
    <dgm:cxn modelId="{FF6BFFD9-64D3-4054-B339-45CFFCFAAA09}" srcId="{88991E3B-2191-4B16-A2AB-B87A4DA0E03F}" destId="{12130D56-1AB5-4FC4-8FE7-51B23CB936EB}" srcOrd="1" destOrd="0" parTransId="{6CDEB187-3D99-4DC3-B3AA-24C1CC81CE64}" sibTransId="{EE513492-6A91-431F-91B3-3E757C79B589}"/>
    <dgm:cxn modelId="{08B489DA-7367-440B-A3D9-43D409CDCCC3}" srcId="{1DC2DD12-6829-408D-ABA1-3C06FC29D4D7}" destId="{322E1939-B137-46B6-A9E5-48BABB8DC7E9}" srcOrd="3" destOrd="0" parTransId="{0BBC7C89-F823-4EB2-9013-ED6B94DD2901}" sibTransId="{D27C3999-892D-4835-AB57-DE715C22D2FD}"/>
    <dgm:cxn modelId="{959F9EDC-A1E9-4048-967F-E5EDB06200A1}" srcId="{73F54C5E-CD4E-409A-8820-6FE38B54ADA0}" destId="{A9CE346B-1AEF-486F-B276-877C9B7B11A4}" srcOrd="3" destOrd="0" parTransId="{4871243B-9BA8-4B23-8782-245373BC3C58}" sibTransId="{D445C7A4-3CF3-41FC-87E8-E591DDC816B6}"/>
    <dgm:cxn modelId="{15B035DD-930E-4FD6-8FD8-7AB0E23993F7}" srcId="{61F61009-6C17-4FA7-851E-AD9F8165571E}" destId="{A44A94DD-6BC1-42E6-9C07-DFFFF22E92DA}" srcOrd="3" destOrd="0" parTransId="{9FF55538-CBC5-409E-9883-85551360D8D3}" sibTransId="{052F6D01-ED08-4892-B19F-1915363854C3}"/>
    <dgm:cxn modelId="{7CC249E4-5E9B-4743-B596-114BFA94C6F9}" type="presOf" srcId="{A44A94DD-6BC1-42E6-9C07-DFFFF22E92DA}" destId="{B2760978-B311-47E7-9EBF-A0456C83F1A6}" srcOrd="0" destOrd="0" presId="urn:microsoft.com/office/officeart/2008/layout/SquareAccentList"/>
    <dgm:cxn modelId="{B163E1E8-97C8-42DA-B28E-646556845B5D}" srcId="{88991E3B-2191-4B16-A2AB-B87A4DA0E03F}" destId="{61F61009-6C17-4FA7-851E-AD9F8165571E}" srcOrd="2" destOrd="0" parTransId="{EFD50EED-172E-4135-8CF3-53229337BB31}" sibTransId="{EA21AC44-CC7F-4059-8472-4F478C02F583}"/>
    <dgm:cxn modelId="{F8BB2BF2-896B-4C3E-8A65-FBDD72D01CE1}" srcId="{9D1B26FA-5F49-4A3A-8A44-50E161E74B61}" destId="{C803C7A8-9D6F-4CC8-9D95-0B0B535ED4BE}" srcOrd="4" destOrd="0" parTransId="{BCED49AE-F808-4390-8F36-8D56A131A4B4}" sibTransId="{DA11017D-F28A-4244-BCB5-78CA51318B1D}"/>
    <dgm:cxn modelId="{450065F3-30F2-425E-8462-111995FFF3DF}" type="presOf" srcId="{EB1552A1-CD17-4DAC-8B39-92BB0CFF30B3}" destId="{74BCC1A3-ADF6-4866-BA11-22DD7071EAC6}" srcOrd="0" destOrd="0" presId="urn:microsoft.com/office/officeart/2008/layout/SquareAccentList"/>
    <dgm:cxn modelId="{9F7312F9-EDA2-4CF2-BC91-BD96D5116462}" srcId="{61F61009-6C17-4FA7-851E-AD9F8165571E}" destId="{EBF76943-0642-48FA-BFCD-6E46CCE298AD}" srcOrd="4" destOrd="0" parTransId="{D6D6F87A-9730-46B0-B2B9-2B1074C03D06}" sibTransId="{A88DECEF-29AA-4BF0-AC00-F9A061B7B151}"/>
    <dgm:cxn modelId="{2DDA4DFE-57AB-4C10-8F7E-E5F273B1B680}" type="presOf" srcId="{12130D56-1AB5-4FC4-8FE7-51B23CB936EB}" destId="{ECED9668-5826-453F-8E6B-744692212CB5}" srcOrd="0" destOrd="0" presId="urn:microsoft.com/office/officeart/2008/layout/SquareAccentList"/>
    <dgm:cxn modelId="{CE207A9A-FB80-46F4-A79C-682108DD9DBB}" type="presParOf" srcId="{65171636-7667-41D0-91DF-D4184FC11559}" destId="{E646A38C-882C-406C-96CF-189F365608AE}" srcOrd="0" destOrd="0" presId="urn:microsoft.com/office/officeart/2008/layout/SquareAccentList"/>
    <dgm:cxn modelId="{DA3EF7F9-0920-490F-8A4D-3E0C00300364}" type="presParOf" srcId="{E646A38C-882C-406C-96CF-189F365608AE}" destId="{253B4FE2-AFD2-470F-8460-82524BC5E735}" srcOrd="0" destOrd="0" presId="urn:microsoft.com/office/officeart/2008/layout/SquareAccentList"/>
    <dgm:cxn modelId="{8A9710B3-565E-45BA-A9C7-182574AD0C56}" type="presParOf" srcId="{253B4FE2-AFD2-470F-8460-82524BC5E735}" destId="{2E4D7E89-CB6A-46B8-B9B0-A19709F0137B}" srcOrd="0" destOrd="0" presId="urn:microsoft.com/office/officeart/2008/layout/SquareAccentList"/>
    <dgm:cxn modelId="{BD2B0DD2-14E0-4046-AF23-FF62B67C6D72}" type="presParOf" srcId="{253B4FE2-AFD2-470F-8460-82524BC5E735}" destId="{A45CE357-C83F-42A7-AE14-363C4A5C3316}" srcOrd="1" destOrd="0" presId="urn:microsoft.com/office/officeart/2008/layout/SquareAccentList"/>
    <dgm:cxn modelId="{A6C0D3C0-1086-4A6D-8B47-69340F10AE7B}" type="presParOf" srcId="{253B4FE2-AFD2-470F-8460-82524BC5E735}" destId="{163FE140-7B0E-4823-9524-67B12661E93F}" srcOrd="2" destOrd="0" presId="urn:microsoft.com/office/officeart/2008/layout/SquareAccentList"/>
    <dgm:cxn modelId="{95083500-1D35-4A11-8F93-5FD7AA51AA4F}" type="presParOf" srcId="{E646A38C-882C-406C-96CF-189F365608AE}" destId="{AF1DA78C-93F3-46CD-88C1-46E2ACF41D96}" srcOrd="1" destOrd="0" presId="urn:microsoft.com/office/officeart/2008/layout/SquareAccentList"/>
    <dgm:cxn modelId="{0A482C7D-2BAA-44FC-818C-4641A1333B05}" type="presParOf" srcId="{AF1DA78C-93F3-46CD-88C1-46E2ACF41D96}" destId="{F2B08403-55C9-4921-A012-EFF71CE8C56D}" srcOrd="0" destOrd="0" presId="urn:microsoft.com/office/officeart/2008/layout/SquareAccentList"/>
    <dgm:cxn modelId="{04FEA1DA-0DE9-434F-99F5-A13E0CB3AF3E}" type="presParOf" srcId="{F2B08403-55C9-4921-A012-EFF71CE8C56D}" destId="{A64E7AC8-72B6-4BD7-ACDC-3FC2EBCB5DE2}" srcOrd="0" destOrd="0" presId="urn:microsoft.com/office/officeart/2008/layout/SquareAccentList"/>
    <dgm:cxn modelId="{C0F5B716-A00E-4CC5-902B-8A8F0103C43C}" type="presParOf" srcId="{F2B08403-55C9-4921-A012-EFF71CE8C56D}" destId="{EC981884-197C-4915-9545-1A460B0E9DB7}" srcOrd="1" destOrd="0" presId="urn:microsoft.com/office/officeart/2008/layout/SquareAccentList"/>
    <dgm:cxn modelId="{0256A605-7367-44A9-A2FF-F3626477DBF2}" type="presParOf" srcId="{AF1DA78C-93F3-46CD-88C1-46E2ACF41D96}" destId="{E7E372AB-7765-410F-9680-BA9AF19B4B4D}" srcOrd="1" destOrd="0" presId="urn:microsoft.com/office/officeart/2008/layout/SquareAccentList"/>
    <dgm:cxn modelId="{9526E681-72F7-43F1-B32E-6A407F20E39E}" type="presParOf" srcId="{E7E372AB-7765-410F-9680-BA9AF19B4B4D}" destId="{43A7E244-0ADE-4B76-8564-37594C5F9C7A}" srcOrd="0" destOrd="0" presId="urn:microsoft.com/office/officeart/2008/layout/SquareAccentList"/>
    <dgm:cxn modelId="{044123B3-7F04-4EAB-B4D6-FD5FFC2DDE25}" type="presParOf" srcId="{E7E372AB-7765-410F-9680-BA9AF19B4B4D}" destId="{D1EFA8D0-0F14-4409-B0DA-ED946557A6B1}" srcOrd="1" destOrd="0" presId="urn:microsoft.com/office/officeart/2008/layout/SquareAccentList"/>
    <dgm:cxn modelId="{5DB5B173-7210-4650-8F7C-5D715FB66E18}" type="presParOf" srcId="{AF1DA78C-93F3-46CD-88C1-46E2ACF41D96}" destId="{29034D07-A6C0-4C1E-8D04-33828D57626E}" srcOrd="2" destOrd="0" presId="urn:microsoft.com/office/officeart/2008/layout/SquareAccentList"/>
    <dgm:cxn modelId="{57DFACE5-7E2C-48CA-89B5-1A22DDC17D06}" type="presParOf" srcId="{29034D07-A6C0-4C1E-8D04-33828D57626E}" destId="{62140996-6CAA-43A0-B79B-3A5C5A2BD21F}" srcOrd="0" destOrd="0" presId="urn:microsoft.com/office/officeart/2008/layout/SquareAccentList"/>
    <dgm:cxn modelId="{FC28B95B-2559-4AAB-B927-43C828426C13}" type="presParOf" srcId="{29034D07-A6C0-4C1E-8D04-33828D57626E}" destId="{0D898154-4CA2-4B3A-9AC3-20C5C74E9799}" srcOrd="1" destOrd="0" presId="urn:microsoft.com/office/officeart/2008/layout/SquareAccentList"/>
    <dgm:cxn modelId="{B152C74E-AC11-49E7-AE54-4FD6E6A89E61}" type="presParOf" srcId="{AF1DA78C-93F3-46CD-88C1-46E2ACF41D96}" destId="{7C79169E-5428-4BE2-ADD3-72F46D2BB90B}" srcOrd="3" destOrd="0" presId="urn:microsoft.com/office/officeart/2008/layout/SquareAccentList"/>
    <dgm:cxn modelId="{685351B5-D1CF-413F-AE38-44968CD38B8B}" type="presParOf" srcId="{7C79169E-5428-4BE2-ADD3-72F46D2BB90B}" destId="{96E46E2D-7D70-4600-B37C-2FC773FB6BBD}" srcOrd="0" destOrd="0" presId="urn:microsoft.com/office/officeart/2008/layout/SquareAccentList"/>
    <dgm:cxn modelId="{D3B1967B-4F72-48FA-BD2F-51070889D635}" type="presParOf" srcId="{7C79169E-5428-4BE2-ADD3-72F46D2BB90B}" destId="{C9C29AC1-50ED-4550-A02A-CF3FD5C65049}" srcOrd="1" destOrd="0" presId="urn:microsoft.com/office/officeart/2008/layout/SquareAccentList"/>
    <dgm:cxn modelId="{84EE0D6B-4EC2-4AD3-9274-59B5819F5924}" type="presParOf" srcId="{AF1DA78C-93F3-46CD-88C1-46E2ACF41D96}" destId="{C078FDC8-131B-4642-8882-73A66CF6F9BF}" srcOrd="4" destOrd="0" presId="urn:microsoft.com/office/officeart/2008/layout/SquareAccentList"/>
    <dgm:cxn modelId="{5950F900-A571-4931-89A2-79B5D85DD579}" type="presParOf" srcId="{C078FDC8-131B-4642-8882-73A66CF6F9BF}" destId="{19C09AA2-FE23-4334-A294-443740AB4AAC}" srcOrd="0" destOrd="0" presId="urn:microsoft.com/office/officeart/2008/layout/SquareAccentList"/>
    <dgm:cxn modelId="{2DE334CC-78A0-4FE3-8968-0C634AC2170A}" type="presParOf" srcId="{C078FDC8-131B-4642-8882-73A66CF6F9BF}" destId="{88F9905E-0049-42DA-923E-594F217CB301}" srcOrd="1" destOrd="0" presId="urn:microsoft.com/office/officeart/2008/layout/SquareAccentList"/>
    <dgm:cxn modelId="{00BE0722-8AC1-4584-9371-355EE4B6075C}" type="presParOf" srcId="{65171636-7667-41D0-91DF-D4184FC11559}" destId="{EC3A3EFC-03AE-4CCF-85B0-6A195E57969C}" srcOrd="1" destOrd="0" presId="urn:microsoft.com/office/officeart/2008/layout/SquareAccentList"/>
    <dgm:cxn modelId="{C096F383-F425-4AD2-902D-A0D1EDAA0FB6}" type="presParOf" srcId="{EC3A3EFC-03AE-4CCF-85B0-6A195E57969C}" destId="{06E1DBDD-E6C9-4DE8-8BD5-4BA24AD5F5E3}" srcOrd="0" destOrd="0" presId="urn:microsoft.com/office/officeart/2008/layout/SquareAccentList"/>
    <dgm:cxn modelId="{3D645B20-E6FB-4A0D-83A6-EC57D7F55E39}" type="presParOf" srcId="{06E1DBDD-E6C9-4DE8-8BD5-4BA24AD5F5E3}" destId="{6C8DFCA2-B81B-4A66-94FA-FE534F85BD1E}" srcOrd="0" destOrd="0" presId="urn:microsoft.com/office/officeart/2008/layout/SquareAccentList"/>
    <dgm:cxn modelId="{56D834CC-855F-4024-83A9-346D5461A0E4}" type="presParOf" srcId="{06E1DBDD-E6C9-4DE8-8BD5-4BA24AD5F5E3}" destId="{B707923D-4DBC-4F9F-9366-A81B9E712921}" srcOrd="1" destOrd="0" presId="urn:microsoft.com/office/officeart/2008/layout/SquareAccentList"/>
    <dgm:cxn modelId="{9ACA1B02-0D25-4160-86B8-75AD12AB7606}" type="presParOf" srcId="{06E1DBDD-E6C9-4DE8-8BD5-4BA24AD5F5E3}" destId="{ECED9668-5826-453F-8E6B-744692212CB5}" srcOrd="2" destOrd="0" presId="urn:microsoft.com/office/officeart/2008/layout/SquareAccentList"/>
    <dgm:cxn modelId="{6D63C4EB-202F-4218-9087-AAC972E296A9}" type="presParOf" srcId="{EC3A3EFC-03AE-4CCF-85B0-6A195E57969C}" destId="{8F409AFF-E4D5-4D10-80D3-5C4B5F6FCDFA}" srcOrd="1" destOrd="0" presId="urn:microsoft.com/office/officeart/2008/layout/SquareAccentList"/>
    <dgm:cxn modelId="{71B0A22B-8EC4-4F6F-B552-53F2B04D8008}" type="presParOf" srcId="{8F409AFF-E4D5-4D10-80D3-5C4B5F6FCDFA}" destId="{E311E0A2-184D-4122-9A5B-2447F82B5F75}" srcOrd="0" destOrd="0" presId="urn:microsoft.com/office/officeart/2008/layout/SquareAccentList"/>
    <dgm:cxn modelId="{3A6CD819-FAAC-407F-AC28-1B71D107B0E6}" type="presParOf" srcId="{E311E0A2-184D-4122-9A5B-2447F82B5F75}" destId="{7DAEB26D-EFF5-4F9E-ADF9-3C005F10C41D}" srcOrd="0" destOrd="0" presId="urn:microsoft.com/office/officeart/2008/layout/SquareAccentList"/>
    <dgm:cxn modelId="{550339A2-3E82-4458-A71E-86D65AE77A02}" type="presParOf" srcId="{E311E0A2-184D-4122-9A5B-2447F82B5F75}" destId="{7EEDEB42-5B49-45CD-B14E-606A7B3E57D0}" srcOrd="1" destOrd="0" presId="urn:microsoft.com/office/officeart/2008/layout/SquareAccentList"/>
    <dgm:cxn modelId="{39AC482A-3D2B-4D2B-A33C-FEEAED2CFFF8}" type="presParOf" srcId="{8F409AFF-E4D5-4D10-80D3-5C4B5F6FCDFA}" destId="{7C09DDE7-25F5-4C7C-8232-103CC130E531}" srcOrd="1" destOrd="0" presId="urn:microsoft.com/office/officeart/2008/layout/SquareAccentList"/>
    <dgm:cxn modelId="{FFDD8C19-7099-4219-B09B-D014B56A75A8}" type="presParOf" srcId="{7C09DDE7-25F5-4C7C-8232-103CC130E531}" destId="{5467E942-30DA-4E00-92D9-93F28BA279A3}" srcOrd="0" destOrd="0" presId="urn:microsoft.com/office/officeart/2008/layout/SquareAccentList"/>
    <dgm:cxn modelId="{D9F6DC07-F9A3-4ECA-A908-22C4E25F1A96}" type="presParOf" srcId="{7C09DDE7-25F5-4C7C-8232-103CC130E531}" destId="{B8EE0D1F-A9A5-46E4-8984-729B07B8E78E}" srcOrd="1" destOrd="0" presId="urn:microsoft.com/office/officeart/2008/layout/SquareAccentList"/>
    <dgm:cxn modelId="{C3E35B95-3A6E-435F-91EB-E302BDB33EAD}" type="presParOf" srcId="{8F409AFF-E4D5-4D10-80D3-5C4B5F6FCDFA}" destId="{892FA3AC-57A4-47C6-9AB9-F2CEC7C1F34B}" srcOrd="2" destOrd="0" presId="urn:microsoft.com/office/officeart/2008/layout/SquareAccentList"/>
    <dgm:cxn modelId="{AF653F8F-89AB-4A5B-A08A-A274B99F6880}" type="presParOf" srcId="{892FA3AC-57A4-47C6-9AB9-F2CEC7C1F34B}" destId="{750438CE-FBCA-4C10-A9E1-BDE733BDEA01}" srcOrd="0" destOrd="0" presId="urn:microsoft.com/office/officeart/2008/layout/SquareAccentList"/>
    <dgm:cxn modelId="{8A3404F6-A6B6-492A-92C2-4199BE7EB7E3}" type="presParOf" srcId="{892FA3AC-57A4-47C6-9AB9-F2CEC7C1F34B}" destId="{CF237179-32D6-4BB9-AB32-7A68C99508B4}" srcOrd="1" destOrd="0" presId="urn:microsoft.com/office/officeart/2008/layout/SquareAccentList"/>
    <dgm:cxn modelId="{A84759DB-35CB-457D-97A1-ACE042971134}" type="presParOf" srcId="{65171636-7667-41D0-91DF-D4184FC11559}" destId="{9F30D5C7-8CCC-4566-B899-07CBA95010B9}" srcOrd="2" destOrd="0" presId="urn:microsoft.com/office/officeart/2008/layout/SquareAccentList"/>
    <dgm:cxn modelId="{E28E6615-05FC-4731-A4E1-0089C428FEDB}" type="presParOf" srcId="{9F30D5C7-8CCC-4566-B899-07CBA95010B9}" destId="{77D93C0C-942F-4FB1-8621-64C85B62DCE2}" srcOrd="0" destOrd="0" presId="urn:microsoft.com/office/officeart/2008/layout/SquareAccentList"/>
    <dgm:cxn modelId="{24913B57-C4D3-4652-9C33-B1539CC1292A}" type="presParOf" srcId="{77D93C0C-942F-4FB1-8621-64C85B62DCE2}" destId="{64562690-0F0A-48D4-A986-D96D3BE4381A}" srcOrd="0" destOrd="0" presId="urn:microsoft.com/office/officeart/2008/layout/SquareAccentList"/>
    <dgm:cxn modelId="{BCF5350F-AD9C-4F88-9D4C-386F0F5EC24C}" type="presParOf" srcId="{77D93C0C-942F-4FB1-8621-64C85B62DCE2}" destId="{0990A46C-BCC5-48F6-B421-4943CC994C55}" srcOrd="1" destOrd="0" presId="urn:microsoft.com/office/officeart/2008/layout/SquareAccentList"/>
    <dgm:cxn modelId="{28B97DFB-4CA3-436E-927A-FC3A4B81AB5C}" type="presParOf" srcId="{77D93C0C-942F-4FB1-8621-64C85B62DCE2}" destId="{F9DE8007-B349-4103-B038-E51835C442E9}" srcOrd="2" destOrd="0" presId="urn:microsoft.com/office/officeart/2008/layout/SquareAccentList"/>
    <dgm:cxn modelId="{1EEBB64B-3F54-4135-9DEF-D6918B9917D7}" type="presParOf" srcId="{9F30D5C7-8CCC-4566-B899-07CBA95010B9}" destId="{B1999896-3C38-4274-B966-EAEE061DD30C}" srcOrd="1" destOrd="0" presId="urn:microsoft.com/office/officeart/2008/layout/SquareAccentList"/>
    <dgm:cxn modelId="{1DB3931E-81C6-4CD6-AFD7-6081DC2217AC}" type="presParOf" srcId="{B1999896-3C38-4274-B966-EAEE061DD30C}" destId="{E69BD6A9-DD2A-4521-AA6D-30726E6FD6B6}" srcOrd="0" destOrd="0" presId="urn:microsoft.com/office/officeart/2008/layout/SquareAccentList"/>
    <dgm:cxn modelId="{7E3567C2-B5A2-4A02-A378-E1BCE53EA7E6}" type="presParOf" srcId="{E69BD6A9-DD2A-4521-AA6D-30726E6FD6B6}" destId="{E86B0D10-060A-4C4C-9749-F1BB205C99DC}" srcOrd="0" destOrd="0" presId="urn:microsoft.com/office/officeart/2008/layout/SquareAccentList"/>
    <dgm:cxn modelId="{26A5F0DB-0E80-44EE-AEF2-07A4D5B59DE6}" type="presParOf" srcId="{E69BD6A9-DD2A-4521-AA6D-30726E6FD6B6}" destId="{48BFDB37-C71E-427E-95D8-C1509BCBA83E}" srcOrd="1" destOrd="0" presId="urn:microsoft.com/office/officeart/2008/layout/SquareAccentList"/>
    <dgm:cxn modelId="{AC555CA1-4F0B-4FD0-B8E9-6B9F315AA569}" type="presParOf" srcId="{B1999896-3C38-4274-B966-EAEE061DD30C}" destId="{049F806E-7903-41BC-981F-5F1224B3F78E}" srcOrd="1" destOrd="0" presId="urn:microsoft.com/office/officeart/2008/layout/SquareAccentList"/>
    <dgm:cxn modelId="{1E69BD50-52CD-4196-A4BF-C27A8A294D2F}" type="presParOf" srcId="{049F806E-7903-41BC-981F-5F1224B3F78E}" destId="{B6002C1F-68A8-4C3D-9B45-1A4738F96187}" srcOrd="0" destOrd="0" presId="urn:microsoft.com/office/officeart/2008/layout/SquareAccentList"/>
    <dgm:cxn modelId="{F95A4E72-FDD4-4D8F-8587-E7A566496EC6}" type="presParOf" srcId="{049F806E-7903-41BC-981F-5F1224B3F78E}" destId="{00378A35-BF20-48EE-B92B-CBFE70D1AC2C}" srcOrd="1" destOrd="0" presId="urn:microsoft.com/office/officeart/2008/layout/SquareAccentList"/>
    <dgm:cxn modelId="{EE9D70F4-A05A-4389-B390-D7E8050BEDD1}" type="presParOf" srcId="{B1999896-3C38-4274-B966-EAEE061DD30C}" destId="{156C7C13-E35C-40D9-8406-34AEC384D55F}" srcOrd="2" destOrd="0" presId="urn:microsoft.com/office/officeart/2008/layout/SquareAccentList"/>
    <dgm:cxn modelId="{04348075-16CF-444B-A892-AE7241867C84}" type="presParOf" srcId="{156C7C13-E35C-40D9-8406-34AEC384D55F}" destId="{789EF017-791C-4753-8D10-899FA5FA4B8C}" srcOrd="0" destOrd="0" presId="urn:microsoft.com/office/officeart/2008/layout/SquareAccentList"/>
    <dgm:cxn modelId="{43037BF7-6D46-4613-9B56-8C30A554472D}" type="presParOf" srcId="{156C7C13-E35C-40D9-8406-34AEC384D55F}" destId="{F06579D2-AD74-4504-ABC5-50CC289D3C09}" srcOrd="1" destOrd="0" presId="urn:microsoft.com/office/officeart/2008/layout/SquareAccentList"/>
    <dgm:cxn modelId="{E461E9C0-035A-468D-BA4E-5588D2C6B2F5}" type="presParOf" srcId="{B1999896-3C38-4274-B966-EAEE061DD30C}" destId="{DEBD751D-75ED-40FF-B67A-F8FBC3B66EC3}" srcOrd="3" destOrd="0" presId="urn:microsoft.com/office/officeart/2008/layout/SquareAccentList"/>
    <dgm:cxn modelId="{BC740FE1-F144-4086-988A-E25559203E09}" type="presParOf" srcId="{DEBD751D-75ED-40FF-B67A-F8FBC3B66EC3}" destId="{94149F3D-8BF5-4458-8D8F-E2AF91F64910}" srcOrd="0" destOrd="0" presId="urn:microsoft.com/office/officeart/2008/layout/SquareAccentList"/>
    <dgm:cxn modelId="{0C75D898-7EF1-40E8-BC2B-BE4A09453A04}" type="presParOf" srcId="{DEBD751D-75ED-40FF-B67A-F8FBC3B66EC3}" destId="{B2760978-B311-47E7-9EBF-A0456C83F1A6}" srcOrd="1" destOrd="0" presId="urn:microsoft.com/office/officeart/2008/layout/SquareAccentList"/>
    <dgm:cxn modelId="{BB4DA6ED-FD4C-4F0A-8E41-91457C74A827}" type="presParOf" srcId="{B1999896-3C38-4274-B966-EAEE061DD30C}" destId="{2C677C66-2FF8-412D-88C7-1C22B6D9251D}" srcOrd="4" destOrd="0" presId="urn:microsoft.com/office/officeart/2008/layout/SquareAccentList"/>
    <dgm:cxn modelId="{E756E1FA-9ACB-426B-BF79-3E917D986811}" type="presParOf" srcId="{2C677C66-2FF8-412D-88C7-1C22B6D9251D}" destId="{FCDFC24D-67D8-4A02-A156-F43C15D48463}" srcOrd="0" destOrd="0" presId="urn:microsoft.com/office/officeart/2008/layout/SquareAccentList"/>
    <dgm:cxn modelId="{E799F065-2996-45F3-B555-299F04C90271}" type="presParOf" srcId="{2C677C66-2FF8-412D-88C7-1C22B6D9251D}" destId="{246FC055-D3DE-4638-AADA-4EC7E172DE1D}" srcOrd="1" destOrd="0" presId="urn:microsoft.com/office/officeart/2008/layout/SquareAccentList"/>
    <dgm:cxn modelId="{F09A3FBC-9FA4-45B4-B5CA-FC07FE8659C2}" type="presParOf" srcId="{65171636-7667-41D0-91DF-D4184FC11559}" destId="{C2427D67-1F9F-4B90-8FCC-5CFEA3815EE1}" srcOrd="3" destOrd="0" presId="urn:microsoft.com/office/officeart/2008/layout/SquareAccentList"/>
    <dgm:cxn modelId="{DE92BF56-027E-4335-86BF-B4E508B5064C}" type="presParOf" srcId="{C2427D67-1F9F-4B90-8FCC-5CFEA3815EE1}" destId="{707164DB-893F-4CAC-9315-52DE0B25FF2D}" srcOrd="0" destOrd="0" presId="urn:microsoft.com/office/officeart/2008/layout/SquareAccentList"/>
    <dgm:cxn modelId="{07BCEA21-8AB4-4E20-8AD6-EDA4CDC39F98}" type="presParOf" srcId="{707164DB-893F-4CAC-9315-52DE0B25FF2D}" destId="{7967BFCF-732B-4483-BC8F-8322990E69BC}" srcOrd="0" destOrd="0" presId="urn:microsoft.com/office/officeart/2008/layout/SquareAccentList"/>
    <dgm:cxn modelId="{8136C558-1364-4AD6-945E-0836ABC46E0E}" type="presParOf" srcId="{707164DB-893F-4CAC-9315-52DE0B25FF2D}" destId="{04A64F3A-8B05-45D4-A06A-1A1422AD12AE}" srcOrd="1" destOrd="0" presId="urn:microsoft.com/office/officeart/2008/layout/SquareAccentList"/>
    <dgm:cxn modelId="{24E51D16-9197-4D20-88BC-ACC64A6E1115}" type="presParOf" srcId="{707164DB-893F-4CAC-9315-52DE0B25FF2D}" destId="{F2EA57FF-B9DD-45FE-96FA-A3528CEA5834}" srcOrd="2" destOrd="0" presId="urn:microsoft.com/office/officeart/2008/layout/SquareAccentList"/>
    <dgm:cxn modelId="{CBCB9C52-4462-4905-95C4-85F67665906F}" type="presParOf" srcId="{C2427D67-1F9F-4B90-8FCC-5CFEA3815EE1}" destId="{F28AAB2E-A748-47D1-912D-806D3FB71777}" srcOrd="1" destOrd="0" presId="urn:microsoft.com/office/officeart/2008/layout/SquareAccentList"/>
    <dgm:cxn modelId="{55F5AC68-C8F4-4A2F-8FB3-C3CB2E997696}" type="presParOf" srcId="{F28AAB2E-A748-47D1-912D-806D3FB71777}" destId="{8DA562C1-D31F-4F67-B79E-FBA73D1ECCF2}" srcOrd="0" destOrd="0" presId="urn:microsoft.com/office/officeart/2008/layout/SquareAccentList"/>
    <dgm:cxn modelId="{C2327F89-E5F7-4EAA-AA20-B77DAB010B21}" type="presParOf" srcId="{8DA562C1-D31F-4F67-B79E-FBA73D1ECCF2}" destId="{76B8B969-D0A2-45EE-8EC4-8B4C94A73E2C}" srcOrd="0" destOrd="0" presId="urn:microsoft.com/office/officeart/2008/layout/SquareAccentList"/>
    <dgm:cxn modelId="{3D597FAA-4159-4DA2-B7BB-D723413A59F8}" type="presParOf" srcId="{8DA562C1-D31F-4F67-B79E-FBA73D1ECCF2}" destId="{98F1DFEB-59C3-420A-B389-CB2F743B0776}" srcOrd="1" destOrd="0" presId="urn:microsoft.com/office/officeart/2008/layout/SquareAccentList"/>
    <dgm:cxn modelId="{5B44A432-D542-49CF-9F12-0F5DFB6F72AB}" type="presParOf" srcId="{F28AAB2E-A748-47D1-912D-806D3FB71777}" destId="{8A356E93-CC4F-4EEB-9A3E-1F0D8C378941}" srcOrd="1" destOrd="0" presId="urn:microsoft.com/office/officeart/2008/layout/SquareAccentList"/>
    <dgm:cxn modelId="{21D0AEB4-6B7D-4CC8-A73C-84952ADD2120}" type="presParOf" srcId="{8A356E93-CC4F-4EEB-9A3E-1F0D8C378941}" destId="{AB550516-D597-46C8-BC83-054ACF91285C}" srcOrd="0" destOrd="0" presId="urn:microsoft.com/office/officeart/2008/layout/SquareAccentList"/>
    <dgm:cxn modelId="{CB6D42C0-7573-40AB-B606-8B02F3A28E90}" type="presParOf" srcId="{8A356E93-CC4F-4EEB-9A3E-1F0D8C378941}" destId="{74BCC1A3-ADF6-4866-BA11-22DD7071EAC6}" srcOrd="1" destOrd="0" presId="urn:microsoft.com/office/officeart/2008/layout/SquareAccentList"/>
    <dgm:cxn modelId="{5F023B9B-21E4-437F-A39B-81B53194ACA1}" type="presParOf" srcId="{F28AAB2E-A748-47D1-912D-806D3FB71777}" destId="{F0C978E9-A700-45B0-8DC5-841CE51B9CA3}" srcOrd="2" destOrd="0" presId="urn:microsoft.com/office/officeart/2008/layout/SquareAccentList"/>
    <dgm:cxn modelId="{C04E04FA-2D80-403D-9EA2-B511804C5C4F}" type="presParOf" srcId="{F0C978E9-A700-45B0-8DC5-841CE51B9CA3}" destId="{B8E71474-142A-42C9-86A7-DBA1760AE255}" srcOrd="0" destOrd="0" presId="urn:microsoft.com/office/officeart/2008/layout/SquareAccentList"/>
    <dgm:cxn modelId="{0E0D2EFF-694F-4231-A682-ADC109ADA779}" type="presParOf" srcId="{F0C978E9-A700-45B0-8DC5-841CE51B9CA3}" destId="{BFCFEB77-4BA6-44D9-9FD6-A9E592FAEB9A}" srcOrd="1" destOrd="0" presId="urn:microsoft.com/office/officeart/2008/layout/SquareAccentList"/>
    <dgm:cxn modelId="{97189724-BDB2-41CE-A77D-792A03437B33}" type="presParOf" srcId="{F28AAB2E-A748-47D1-912D-806D3FB71777}" destId="{CD7D56A6-737F-41C7-81CC-F254EC9DAD8B}" srcOrd="3" destOrd="0" presId="urn:microsoft.com/office/officeart/2008/layout/SquareAccentList"/>
    <dgm:cxn modelId="{8E311B3E-D49D-4D3D-83E4-AF025DF5E705}" type="presParOf" srcId="{CD7D56A6-737F-41C7-81CC-F254EC9DAD8B}" destId="{F797F454-CD98-4B89-90F3-BF6C2A3D5369}" srcOrd="0" destOrd="0" presId="urn:microsoft.com/office/officeart/2008/layout/SquareAccentList"/>
    <dgm:cxn modelId="{9C0E60D4-BC51-499D-B512-A6EE53B4A19B}" type="presParOf" srcId="{CD7D56A6-737F-41C7-81CC-F254EC9DAD8B}" destId="{197A7358-CFA6-4DB2-AF7D-50C58AE6A7FE}" srcOrd="1" destOrd="0" presId="urn:microsoft.com/office/officeart/2008/layout/SquareAccentList"/>
    <dgm:cxn modelId="{909B63E2-2612-4D0C-88AB-548369717DBB}" type="presParOf" srcId="{65171636-7667-41D0-91DF-D4184FC11559}" destId="{0CCE9E03-C818-4147-B97E-9BD0660C0B89}" srcOrd="4" destOrd="0" presId="urn:microsoft.com/office/officeart/2008/layout/SquareAccentList"/>
    <dgm:cxn modelId="{B827CF2A-4915-4379-9132-041561698488}" type="presParOf" srcId="{0CCE9E03-C818-4147-B97E-9BD0660C0B89}" destId="{666DC32D-F6BB-4E04-98C5-C279911F5BA7}" srcOrd="0" destOrd="0" presId="urn:microsoft.com/office/officeart/2008/layout/SquareAccentList"/>
    <dgm:cxn modelId="{8E29AFC4-3972-41C0-B71D-E51ECB03F6A3}" type="presParOf" srcId="{666DC32D-F6BB-4E04-98C5-C279911F5BA7}" destId="{41CB8522-F8DF-44B5-9810-BEC833D684A2}" srcOrd="0" destOrd="0" presId="urn:microsoft.com/office/officeart/2008/layout/SquareAccentList"/>
    <dgm:cxn modelId="{7D97EFF2-47AB-47FC-BDA7-ACC495F79281}" type="presParOf" srcId="{666DC32D-F6BB-4E04-98C5-C279911F5BA7}" destId="{192299C2-C691-4E48-929B-37235D782DEF}" srcOrd="1" destOrd="0" presId="urn:microsoft.com/office/officeart/2008/layout/SquareAccentList"/>
    <dgm:cxn modelId="{E2DDF6DE-07AC-4305-B083-DA0598DE7C2F}" type="presParOf" srcId="{666DC32D-F6BB-4E04-98C5-C279911F5BA7}" destId="{103473DA-96E0-43BA-AD93-9AB16D5DA551}" srcOrd="2" destOrd="0" presId="urn:microsoft.com/office/officeart/2008/layout/SquareAccentList"/>
    <dgm:cxn modelId="{5DBAA454-4AC2-40A4-A288-B1A74F179C7D}" type="presParOf" srcId="{0CCE9E03-C818-4147-B97E-9BD0660C0B89}" destId="{2FAD088A-D04F-4106-B125-A43F17F75293}" srcOrd="1" destOrd="0" presId="urn:microsoft.com/office/officeart/2008/layout/SquareAccentList"/>
    <dgm:cxn modelId="{DE7809EB-CD68-444E-A797-0A282BD5EE21}" type="presParOf" srcId="{2FAD088A-D04F-4106-B125-A43F17F75293}" destId="{9A40B1A6-8227-47FE-80AA-B648644D7B3E}" srcOrd="0" destOrd="0" presId="urn:microsoft.com/office/officeart/2008/layout/SquareAccentList"/>
    <dgm:cxn modelId="{7C7E1C4F-B464-4BD3-9689-8546566E37EE}" type="presParOf" srcId="{9A40B1A6-8227-47FE-80AA-B648644D7B3E}" destId="{DE36AA6B-F058-4492-812A-DA3169F8C0FD}" srcOrd="0" destOrd="0" presId="urn:microsoft.com/office/officeart/2008/layout/SquareAccentList"/>
    <dgm:cxn modelId="{B4167E12-B594-4382-A94F-CF8527DDDF84}" type="presParOf" srcId="{9A40B1A6-8227-47FE-80AA-B648644D7B3E}" destId="{D5B44D85-B610-42AB-84B5-0C7620C14AD5}" srcOrd="1" destOrd="0" presId="urn:microsoft.com/office/officeart/2008/layout/SquareAccentList"/>
    <dgm:cxn modelId="{0D096711-3ECF-4C7D-867C-8B24CB9D0C47}" type="presParOf" srcId="{2FAD088A-D04F-4106-B125-A43F17F75293}" destId="{6F00253C-50F8-476B-9EAF-85EB16295B46}" srcOrd="1" destOrd="0" presId="urn:microsoft.com/office/officeart/2008/layout/SquareAccentList"/>
    <dgm:cxn modelId="{618BB8F6-B43B-4FEB-A586-3CE6961051B7}" type="presParOf" srcId="{6F00253C-50F8-476B-9EAF-85EB16295B46}" destId="{A0676978-FF3E-484C-B5ED-A62062774561}" srcOrd="0" destOrd="0" presId="urn:microsoft.com/office/officeart/2008/layout/SquareAccentList"/>
    <dgm:cxn modelId="{FB289079-7B41-4086-9D94-91BCE364A543}" type="presParOf" srcId="{6F00253C-50F8-476B-9EAF-85EB16295B46}" destId="{D115916D-80C2-409D-BD2F-0C55CB29452D}" srcOrd="1" destOrd="0" presId="urn:microsoft.com/office/officeart/2008/layout/SquareAccentList"/>
    <dgm:cxn modelId="{8B14EF28-1D1E-4E28-955C-8D66DB6FC0BF}" type="presParOf" srcId="{2FAD088A-D04F-4106-B125-A43F17F75293}" destId="{DC48189B-513D-4DE9-927C-81FBC42AEF61}" srcOrd="2" destOrd="0" presId="urn:microsoft.com/office/officeart/2008/layout/SquareAccentList"/>
    <dgm:cxn modelId="{D3FC1BD6-DE15-4642-BBAC-933F1E976136}" type="presParOf" srcId="{DC48189B-513D-4DE9-927C-81FBC42AEF61}" destId="{A6A855A3-3706-41CF-A96C-A3DB664BC3EB}" srcOrd="0" destOrd="0" presId="urn:microsoft.com/office/officeart/2008/layout/SquareAccentList"/>
    <dgm:cxn modelId="{D4BE4EA1-989B-41BB-A49F-E25DCDC422A7}" type="presParOf" srcId="{DC48189B-513D-4DE9-927C-81FBC42AEF61}" destId="{F6682FC6-1030-4907-B2B5-8B85BEA0C076}" srcOrd="1" destOrd="0" presId="urn:microsoft.com/office/officeart/2008/layout/SquareAccentList"/>
    <dgm:cxn modelId="{ED79FAB7-19AB-46E4-B7A1-B40072540C34}" type="presParOf" srcId="{2FAD088A-D04F-4106-B125-A43F17F75293}" destId="{B59A59F9-D9D6-48B6-9CE4-9D2B1EB2291F}" srcOrd="3" destOrd="0" presId="urn:microsoft.com/office/officeart/2008/layout/SquareAccentList"/>
    <dgm:cxn modelId="{F11FD117-5ECF-4EE4-8E92-2DC8CF5F26C1}" type="presParOf" srcId="{B59A59F9-D9D6-48B6-9CE4-9D2B1EB2291F}" destId="{3A94AF79-3046-4E99-9DBD-F387E9E21046}" srcOrd="0" destOrd="0" presId="urn:microsoft.com/office/officeart/2008/layout/SquareAccentList"/>
    <dgm:cxn modelId="{1F4B2FA1-40FB-4403-92BB-009495561927}" type="presParOf" srcId="{B59A59F9-D9D6-48B6-9CE4-9D2B1EB2291F}" destId="{2DF7967E-EAA1-4A4B-9381-36286BE6847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6FBB5-ADAB-4583-89CC-61BF20994ADC}">
      <dsp:nvSpPr>
        <dsp:cNvPr id="0" name=""/>
        <dsp:cNvSpPr/>
      </dsp:nvSpPr>
      <dsp:spPr>
        <a:xfrm>
          <a:off x="1137164" y="0"/>
          <a:ext cx="947467" cy="94761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59D1-13A0-4290-B912-76D496D25C9D}">
      <dsp:nvSpPr>
        <dsp:cNvPr id="0" name=""/>
        <dsp:cNvSpPr/>
      </dsp:nvSpPr>
      <dsp:spPr>
        <a:xfrm flipV="1">
          <a:off x="60188" y="553977"/>
          <a:ext cx="58629" cy="4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 rot="10800000">
        <a:off x="60188" y="553977"/>
        <a:ext cx="58629" cy="45719"/>
      </dsp:txXfrm>
    </dsp:sp>
    <dsp:sp modelId="{7F8AAF60-1ECE-4D50-BC60-A148C32191AB}">
      <dsp:nvSpPr>
        <dsp:cNvPr id="0" name=""/>
        <dsp:cNvSpPr/>
      </dsp:nvSpPr>
      <dsp:spPr>
        <a:xfrm>
          <a:off x="874009" y="544472"/>
          <a:ext cx="947467" cy="94761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3B4B5-7876-42DD-AD8B-CA12ED60C9BE}">
      <dsp:nvSpPr>
        <dsp:cNvPr id="0" name=""/>
        <dsp:cNvSpPr/>
      </dsp:nvSpPr>
      <dsp:spPr>
        <a:xfrm flipH="1">
          <a:off x="1089778" y="1922729"/>
          <a:ext cx="45720" cy="4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1089778" y="1922729"/>
        <a:ext cx="45720" cy="45719"/>
      </dsp:txXfrm>
    </dsp:sp>
    <dsp:sp modelId="{8FF0A4DE-41F6-41D0-B1D6-3BB6ABCC6A19}">
      <dsp:nvSpPr>
        <dsp:cNvPr id="0" name=""/>
        <dsp:cNvSpPr/>
      </dsp:nvSpPr>
      <dsp:spPr>
        <a:xfrm>
          <a:off x="1204599" y="1154101"/>
          <a:ext cx="814021" cy="81434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9218-663F-4CEA-91D0-A7E07682862C}">
      <dsp:nvSpPr>
        <dsp:cNvPr id="0" name=""/>
        <dsp:cNvSpPr/>
      </dsp:nvSpPr>
      <dsp:spPr>
        <a:xfrm flipH="1">
          <a:off x="1831580" y="1820132"/>
          <a:ext cx="45720" cy="14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1831580" y="1820132"/>
        <a:ext cx="45720" cy="1483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77770-BCC0-4E01-BDC3-E46A883044EE}">
      <dsp:nvSpPr>
        <dsp:cNvPr id="0" name=""/>
        <dsp:cNvSpPr/>
      </dsp:nvSpPr>
      <dsp:spPr>
        <a:xfrm>
          <a:off x="1156" y="253583"/>
          <a:ext cx="1961186" cy="7570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5F2C-A51D-4597-9F94-5C60073FF19A}">
      <dsp:nvSpPr>
        <dsp:cNvPr id="0" name=""/>
        <dsp:cNvSpPr/>
      </dsp:nvSpPr>
      <dsp:spPr>
        <a:xfrm>
          <a:off x="524139" y="442837"/>
          <a:ext cx="1656112" cy="75701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Sales Budget</a:t>
          </a:r>
        </a:p>
      </dsp:txBody>
      <dsp:txXfrm>
        <a:off x="546311" y="465009"/>
        <a:ext cx="1611768" cy="712673"/>
      </dsp:txXfrm>
    </dsp:sp>
    <dsp:sp modelId="{D540E07C-2E67-4DDF-8D0B-1FB7A38F5E6E}">
      <dsp:nvSpPr>
        <dsp:cNvPr id="0" name=""/>
        <dsp:cNvSpPr/>
      </dsp:nvSpPr>
      <dsp:spPr>
        <a:xfrm>
          <a:off x="2241266" y="211665"/>
          <a:ext cx="1961186" cy="7570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1C9FA-CD6C-4E6B-A421-7932975C602F}">
      <dsp:nvSpPr>
        <dsp:cNvPr id="0" name=""/>
        <dsp:cNvSpPr/>
      </dsp:nvSpPr>
      <dsp:spPr>
        <a:xfrm>
          <a:off x="2713556" y="317083"/>
          <a:ext cx="1757500" cy="92468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Production Budget</a:t>
          </a:r>
          <a:r>
            <a:rPr lang="en-US" sz="1100" kern="1200" dirty="0"/>
            <a:t>(direct materials budget, direct labor budget, manufacturing overhead budget</a:t>
          </a:r>
          <a:r>
            <a:rPr lang="en-US" sz="1200" kern="1200" dirty="0"/>
            <a:t>)</a:t>
          </a:r>
        </a:p>
      </dsp:txBody>
      <dsp:txXfrm>
        <a:off x="2740639" y="344166"/>
        <a:ext cx="1703334" cy="870523"/>
      </dsp:txXfrm>
    </dsp:sp>
    <dsp:sp modelId="{789DDE7C-3C33-47EE-A452-EC6CB07E31F6}">
      <dsp:nvSpPr>
        <dsp:cNvPr id="0" name=""/>
        <dsp:cNvSpPr/>
      </dsp:nvSpPr>
      <dsp:spPr>
        <a:xfrm>
          <a:off x="4532071" y="253583"/>
          <a:ext cx="1961186" cy="7570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4BD42-26DD-4283-BCEE-FF0827B09064}">
      <dsp:nvSpPr>
        <dsp:cNvPr id="0" name=""/>
        <dsp:cNvSpPr/>
      </dsp:nvSpPr>
      <dsp:spPr>
        <a:xfrm>
          <a:off x="5055054" y="442837"/>
          <a:ext cx="1656112" cy="75701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Operating Expenses Budget</a:t>
          </a:r>
        </a:p>
      </dsp:txBody>
      <dsp:txXfrm>
        <a:off x="5077226" y="465009"/>
        <a:ext cx="1611768" cy="712673"/>
      </dsp:txXfrm>
    </dsp:sp>
    <dsp:sp modelId="{DBC5FD13-05E8-436D-8C73-8B4AEA0574F2}">
      <dsp:nvSpPr>
        <dsp:cNvPr id="0" name=""/>
        <dsp:cNvSpPr/>
      </dsp:nvSpPr>
      <dsp:spPr>
        <a:xfrm>
          <a:off x="6772181" y="215978"/>
          <a:ext cx="1961186" cy="7570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5C7C1-220E-4FD4-9E31-F0260060DECD}">
      <dsp:nvSpPr>
        <dsp:cNvPr id="0" name=""/>
        <dsp:cNvSpPr/>
      </dsp:nvSpPr>
      <dsp:spPr>
        <a:xfrm>
          <a:off x="7295164" y="330023"/>
          <a:ext cx="1656112" cy="90743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Budgeted Income Statement </a:t>
          </a:r>
          <a:r>
            <a:rPr lang="en-US" sz="1100" kern="1200" dirty="0"/>
            <a:t>( Capex budget, cash budgets, budgeted balance sheet)</a:t>
          </a:r>
        </a:p>
      </dsp:txBody>
      <dsp:txXfrm>
        <a:off x="7321742" y="356601"/>
        <a:ext cx="1602956" cy="854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C698C-72A7-40CB-A986-C312D3171F70}">
      <dsp:nvSpPr>
        <dsp:cNvPr id="0" name=""/>
        <dsp:cNvSpPr/>
      </dsp:nvSpPr>
      <dsp:spPr>
        <a:xfrm>
          <a:off x="0" y="357796"/>
          <a:ext cx="43689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11913-A445-4EA0-A96D-F1478D932F15}">
      <dsp:nvSpPr>
        <dsp:cNvPr id="0" name=""/>
        <dsp:cNvSpPr/>
      </dsp:nvSpPr>
      <dsp:spPr>
        <a:xfrm>
          <a:off x="218447" y="33076"/>
          <a:ext cx="3058269" cy="649440"/>
        </a:xfrm>
        <a:prstGeom prst="roundRect">
          <a:avLst/>
        </a:prstGeom>
        <a:solidFill>
          <a:srgbClr val="CC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95" tIns="0" rIns="1155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key environmental concerns within the supply chain</a:t>
          </a:r>
        </a:p>
      </dsp:txBody>
      <dsp:txXfrm>
        <a:off x="250150" y="64779"/>
        <a:ext cx="2994863" cy="586034"/>
      </dsp:txXfrm>
    </dsp:sp>
    <dsp:sp modelId="{C283782C-67CB-4504-9851-C07A2EB0171E}">
      <dsp:nvSpPr>
        <dsp:cNvPr id="0" name=""/>
        <dsp:cNvSpPr/>
      </dsp:nvSpPr>
      <dsp:spPr>
        <a:xfrm>
          <a:off x="0" y="1355716"/>
          <a:ext cx="43689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712F0-2C16-4EF9-89E9-AA3D429C4AD9}">
      <dsp:nvSpPr>
        <dsp:cNvPr id="0" name=""/>
        <dsp:cNvSpPr/>
      </dsp:nvSpPr>
      <dsp:spPr>
        <a:xfrm>
          <a:off x="218447" y="1030997"/>
          <a:ext cx="3058269" cy="6494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95" tIns="0" rIns="1155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fish bone analysis and create solutions to reduce the environmental concerns</a:t>
          </a:r>
        </a:p>
      </dsp:txBody>
      <dsp:txXfrm>
        <a:off x="250150" y="1062700"/>
        <a:ext cx="2994863" cy="586034"/>
      </dsp:txXfrm>
    </dsp:sp>
    <dsp:sp modelId="{3DBD3C0E-C4A1-445A-8C36-568FA609481A}">
      <dsp:nvSpPr>
        <dsp:cNvPr id="0" name=""/>
        <dsp:cNvSpPr/>
      </dsp:nvSpPr>
      <dsp:spPr>
        <a:xfrm>
          <a:off x="0" y="2297652"/>
          <a:ext cx="43689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D1775-BD9B-481B-82DC-11864A8990FA}">
      <dsp:nvSpPr>
        <dsp:cNvPr id="0" name=""/>
        <dsp:cNvSpPr/>
      </dsp:nvSpPr>
      <dsp:spPr>
        <a:xfrm>
          <a:off x="237891" y="2028916"/>
          <a:ext cx="3058269" cy="649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95" tIns="0" rIns="1155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Life cycle and supply chain information case study: Coffee Case Study</a:t>
          </a:r>
        </a:p>
      </dsp:txBody>
      <dsp:txXfrm>
        <a:off x="269594" y="2060619"/>
        <a:ext cx="2994863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B7687-9892-44EF-BBB3-205D6B4023BC}">
      <dsp:nvSpPr>
        <dsp:cNvPr id="0" name=""/>
        <dsp:cNvSpPr/>
      </dsp:nvSpPr>
      <dsp:spPr>
        <a:xfrm>
          <a:off x="0" y="2356"/>
          <a:ext cx="60599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019D2-4A29-404B-9A80-4C7AA251721D}">
      <dsp:nvSpPr>
        <dsp:cNvPr id="0" name=""/>
        <dsp:cNvSpPr/>
      </dsp:nvSpPr>
      <dsp:spPr>
        <a:xfrm>
          <a:off x="0" y="2356"/>
          <a:ext cx="1677307" cy="4822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Corporate Social Responsibility</a:t>
          </a:r>
        </a:p>
      </dsp:txBody>
      <dsp:txXfrm>
        <a:off x="0" y="2356"/>
        <a:ext cx="1677307" cy="4822087"/>
      </dsp:txXfrm>
    </dsp:sp>
    <dsp:sp modelId="{F79B72C7-5AEF-4DC6-8D02-32C8769E5CE8}">
      <dsp:nvSpPr>
        <dsp:cNvPr id="0" name=""/>
        <dsp:cNvSpPr/>
      </dsp:nvSpPr>
      <dsp:spPr>
        <a:xfrm>
          <a:off x="1759418" y="61985"/>
          <a:ext cx="4260210" cy="119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Motivating forces include increased interest in shareholders in visible accounting practices, impacts on consumer behavior and current globalization.</a:t>
          </a:r>
        </a:p>
      </dsp:txBody>
      <dsp:txXfrm>
        <a:off x="1759418" y="61985"/>
        <a:ext cx="4260210" cy="1192571"/>
      </dsp:txXfrm>
    </dsp:sp>
    <dsp:sp modelId="{158285C5-7DD3-4935-AC0B-958C63B7998B}">
      <dsp:nvSpPr>
        <dsp:cNvPr id="0" name=""/>
        <dsp:cNvSpPr/>
      </dsp:nvSpPr>
      <dsp:spPr>
        <a:xfrm>
          <a:off x="1677307" y="1254557"/>
          <a:ext cx="43792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5FD3A-F03B-42DB-8E01-AA78F8C0821C}">
      <dsp:nvSpPr>
        <dsp:cNvPr id="0" name=""/>
        <dsp:cNvSpPr/>
      </dsp:nvSpPr>
      <dsp:spPr>
        <a:xfrm>
          <a:off x="1759418" y="1314185"/>
          <a:ext cx="4297165" cy="94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Economic responsibility. Total economic value = standard NPV + environmental impact reduction value + managerial flexibility value</a:t>
          </a:r>
        </a:p>
      </dsp:txBody>
      <dsp:txXfrm>
        <a:off x="1759418" y="1314185"/>
        <a:ext cx="4297165" cy="945220"/>
      </dsp:txXfrm>
    </dsp:sp>
    <dsp:sp modelId="{3605A360-1310-438E-B4F2-84C70802958C}">
      <dsp:nvSpPr>
        <dsp:cNvPr id="0" name=""/>
        <dsp:cNvSpPr/>
      </dsp:nvSpPr>
      <dsp:spPr>
        <a:xfrm>
          <a:off x="1677307" y="2259406"/>
          <a:ext cx="43792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1A8B7-9AA5-4574-B39D-1F120D095C71}">
      <dsp:nvSpPr>
        <dsp:cNvPr id="0" name=""/>
        <dsp:cNvSpPr/>
      </dsp:nvSpPr>
      <dsp:spPr>
        <a:xfrm>
          <a:off x="1759418" y="2319035"/>
          <a:ext cx="4297165" cy="119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Social responsibility. Measurements of the success of various methods employed by non-profit or govt organizations include social return on investment, social cost benefit analysis, social return assessment.</a:t>
          </a:r>
        </a:p>
      </dsp:txBody>
      <dsp:txXfrm>
        <a:off x="1759418" y="2319035"/>
        <a:ext cx="4297165" cy="1192571"/>
      </dsp:txXfrm>
    </dsp:sp>
    <dsp:sp modelId="{F09122B2-6F31-4286-BA0D-C419E88B0EA3}">
      <dsp:nvSpPr>
        <dsp:cNvPr id="0" name=""/>
        <dsp:cNvSpPr/>
      </dsp:nvSpPr>
      <dsp:spPr>
        <a:xfrm>
          <a:off x="1677307" y="3511606"/>
          <a:ext cx="43792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D0D7D-D33E-4A09-A72C-7D7D8BC6A48D}">
      <dsp:nvSpPr>
        <dsp:cNvPr id="0" name=""/>
        <dsp:cNvSpPr/>
      </dsp:nvSpPr>
      <dsp:spPr>
        <a:xfrm>
          <a:off x="1759418" y="3571235"/>
          <a:ext cx="4297165" cy="119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Environmental responsibility. Key concepts include sustainability balanced score card (SBSC) . This presents a framework for structuring sustainability management control.</a:t>
          </a:r>
        </a:p>
      </dsp:txBody>
      <dsp:txXfrm>
        <a:off x="1759418" y="3571235"/>
        <a:ext cx="4297165" cy="1192571"/>
      </dsp:txXfrm>
    </dsp:sp>
    <dsp:sp modelId="{4D1D79A8-95AF-4FB0-8442-A5F3F3C96F4A}">
      <dsp:nvSpPr>
        <dsp:cNvPr id="0" name=""/>
        <dsp:cNvSpPr/>
      </dsp:nvSpPr>
      <dsp:spPr>
        <a:xfrm>
          <a:off x="1677307" y="4763807"/>
          <a:ext cx="43792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9C0DF-611E-4885-A1F8-07ABC5B7EBA3}">
      <dsp:nvSpPr>
        <dsp:cNvPr id="0" name=""/>
        <dsp:cNvSpPr/>
      </dsp:nvSpPr>
      <dsp:spPr>
        <a:xfrm>
          <a:off x="133814" y="1286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Regulatory costs</a:t>
          </a:r>
        </a:p>
      </dsp:txBody>
      <dsp:txXfrm>
        <a:off x="133814" y="1286"/>
        <a:ext cx="914334" cy="548600"/>
      </dsp:txXfrm>
    </dsp:sp>
    <dsp:sp modelId="{447E13E5-1048-462E-A3D3-1599B5D2B3FB}">
      <dsp:nvSpPr>
        <dsp:cNvPr id="0" name=""/>
        <dsp:cNvSpPr/>
      </dsp:nvSpPr>
      <dsp:spPr>
        <a:xfrm>
          <a:off x="1139581" y="1286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Voluntary costs</a:t>
          </a:r>
          <a:r>
            <a:rPr lang="en-US" sz="2100" kern="1200" dirty="0"/>
            <a:t>	</a:t>
          </a:r>
        </a:p>
      </dsp:txBody>
      <dsp:txXfrm>
        <a:off x="1139581" y="1286"/>
        <a:ext cx="914334" cy="548600"/>
      </dsp:txXfrm>
    </dsp:sp>
    <dsp:sp modelId="{49AC72BA-6C65-49E7-8945-C463BC3A1152}">
      <dsp:nvSpPr>
        <dsp:cNvPr id="0" name=""/>
        <dsp:cNvSpPr/>
      </dsp:nvSpPr>
      <dsp:spPr>
        <a:xfrm>
          <a:off x="2145349" y="1286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Grey area costs</a:t>
          </a:r>
        </a:p>
      </dsp:txBody>
      <dsp:txXfrm>
        <a:off x="2145349" y="1286"/>
        <a:ext cx="914334" cy="548600"/>
      </dsp:txXfrm>
    </dsp:sp>
    <dsp:sp modelId="{149BAE58-2974-4441-AEBD-031E8DFE4B69}">
      <dsp:nvSpPr>
        <dsp:cNvPr id="0" name=""/>
        <dsp:cNvSpPr/>
      </dsp:nvSpPr>
      <dsp:spPr>
        <a:xfrm>
          <a:off x="3151117" y="1286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Upfront costs	</a:t>
          </a:r>
        </a:p>
      </dsp:txBody>
      <dsp:txXfrm>
        <a:off x="3151117" y="1286"/>
        <a:ext cx="914334" cy="548600"/>
      </dsp:txXfrm>
    </dsp:sp>
    <dsp:sp modelId="{73B6C0C0-277E-4515-AD7A-015DFA613939}">
      <dsp:nvSpPr>
        <dsp:cNvPr id="0" name=""/>
        <dsp:cNvSpPr/>
      </dsp:nvSpPr>
      <dsp:spPr>
        <a:xfrm>
          <a:off x="4156884" y="1286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Operational costs</a:t>
          </a:r>
        </a:p>
      </dsp:txBody>
      <dsp:txXfrm>
        <a:off x="4156884" y="1286"/>
        <a:ext cx="914334" cy="548600"/>
      </dsp:txXfrm>
    </dsp:sp>
    <dsp:sp modelId="{0B67B9B8-5075-4A1E-9FF8-D934582C14BC}">
      <dsp:nvSpPr>
        <dsp:cNvPr id="0" name=""/>
        <dsp:cNvSpPr/>
      </dsp:nvSpPr>
      <dsp:spPr>
        <a:xfrm>
          <a:off x="5162652" y="1286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Back-end costs</a:t>
          </a:r>
        </a:p>
      </dsp:txBody>
      <dsp:txXfrm>
        <a:off x="5162652" y="1286"/>
        <a:ext cx="914334" cy="548600"/>
      </dsp:txXfrm>
    </dsp:sp>
    <dsp:sp modelId="{F9F82767-7AAD-40FC-9FF2-C5A145832DF1}">
      <dsp:nvSpPr>
        <dsp:cNvPr id="0" name=""/>
        <dsp:cNvSpPr/>
      </dsp:nvSpPr>
      <dsp:spPr>
        <a:xfrm>
          <a:off x="133814" y="641320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Conventional costs</a:t>
          </a:r>
        </a:p>
      </dsp:txBody>
      <dsp:txXfrm>
        <a:off x="133814" y="641320"/>
        <a:ext cx="914334" cy="548600"/>
      </dsp:txXfrm>
    </dsp:sp>
    <dsp:sp modelId="{020802D3-74A3-43B5-8A87-8AC53142ED89}">
      <dsp:nvSpPr>
        <dsp:cNvPr id="0" name=""/>
        <dsp:cNvSpPr/>
      </dsp:nvSpPr>
      <dsp:spPr>
        <a:xfrm>
          <a:off x="1139581" y="641320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Direct costs</a:t>
          </a:r>
        </a:p>
      </dsp:txBody>
      <dsp:txXfrm>
        <a:off x="1139581" y="641320"/>
        <a:ext cx="914334" cy="548600"/>
      </dsp:txXfrm>
    </dsp:sp>
    <dsp:sp modelId="{6870025D-3EE5-49A5-86BA-9F4B55E14DD4}">
      <dsp:nvSpPr>
        <dsp:cNvPr id="0" name=""/>
        <dsp:cNvSpPr/>
      </dsp:nvSpPr>
      <dsp:spPr>
        <a:xfrm>
          <a:off x="2145349" y="641320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Usual costs</a:t>
          </a:r>
        </a:p>
      </dsp:txBody>
      <dsp:txXfrm>
        <a:off x="2145349" y="641320"/>
        <a:ext cx="914334" cy="548600"/>
      </dsp:txXfrm>
    </dsp:sp>
    <dsp:sp modelId="{2C8A6546-C40B-4CA6-A6D1-39645E5E0120}">
      <dsp:nvSpPr>
        <dsp:cNvPr id="0" name=""/>
        <dsp:cNvSpPr/>
      </dsp:nvSpPr>
      <dsp:spPr>
        <a:xfrm>
          <a:off x="3151117" y="641320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Hidden costs</a:t>
          </a:r>
        </a:p>
      </dsp:txBody>
      <dsp:txXfrm>
        <a:off x="3151117" y="641320"/>
        <a:ext cx="914334" cy="548600"/>
      </dsp:txXfrm>
    </dsp:sp>
    <dsp:sp modelId="{717F347E-84F8-495C-8EAB-D6EC94ABC736}">
      <dsp:nvSpPr>
        <dsp:cNvPr id="0" name=""/>
        <dsp:cNvSpPr/>
      </dsp:nvSpPr>
      <dsp:spPr>
        <a:xfrm>
          <a:off x="4156884" y="641320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Overhead costs</a:t>
          </a:r>
        </a:p>
      </dsp:txBody>
      <dsp:txXfrm>
        <a:off x="4156884" y="641320"/>
        <a:ext cx="914334" cy="548600"/>
      </dsp:txXfrm>
    </dsp:sp>
    <dsp:sp modelId="{7E21A712-4987-4EC6-A5CC-F30DC3896728}">
      <dsp:nvSpPr>
        <dsp:cNvPr id="0" name=""/>
        <dsp:cNvSpPr/>
      </dsp:nvSpPr>
      <dsp:spPr>
        <a:xfrm>
          <a:off x="5162652" y="641320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Manufacturing overhead</a:t>
          </a:r>
        </a:p>
      </dsp:txBody>
      <dsp:txXfrm>
        <a:off x="5162652" y="641320"/>
        <a:ext cx="914334" cy="548600"/>
      </dsp:txXfrm>
    </dsp:sp>
    <dsp:sp modelId="{5DB36F4B-8696-4DBE-81A6-1A065F40586E}">
      <dsp:nvSpPr>
        <dsp:cNvPr id="0" name=""/>
        <dsp:cNvSpPr/>
      </dsp:nvSpPr>
      <dsp:spPr>
        <a:xfrm>
          <a:off x="440957" y="1281354"/>
          <a:ext cx="109876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General and administrative costs</a:t>
          </a:r>
        </a:p>
      </dsp:txBody>
      <dsp:txXfrm>
        <a:off x="440957" y="1281354"/>
        <a:ext cx="1098764" cy="548600"/>
      </dsp:txXfrm>
    </dsp:sp>
    <dsp:sp modelId="{0D6E62FE-798A-4A93-9DD2-499AF145CCBC}">
      <dsp:nvSpPr>
        <dsp:cNvPr id="0" name=""/>
        <dsp:cNvSpPr/>
      </dsp:nvSpPr>
      <dsp:spPr>
        <a:xfrm>
          <a:off x="1631155" y="1281354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Research and development</a:t>
          </a:r>
        </a:p>
      </dsp:txBody>
      <dsp:txXfrm>
        <a:off x="1631155" y="1281354"/>
        <a:ext cx="914334" cy="548600"/>
      </dsp:txXfrm>
    </dsp:sp>
    <dsp:sp modelId="{DF0EB3FE-B7A6-43CE-B59E-108CB0C64F9A}">
      <dsp:nvSpPr>
        <dsp:cNvPr id="0" name=""/>
        <dsp:cNvSpPr/>
      </dsp:nvSpPr>
      <dsp:spPr>
        <a:xfrm>
          <a:off x="2636923" y="1281354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Exit costs</a:t>
          </a:r>
        </a:p>
      </dsp:txBody>
      <dsp:txXfrm>
        <a:off x="2636923" y="1281354"/>
        <a:ext cx="914334" cy="548600"/>
      </dsp:txXfrm>
    </dsp:sp>
    <dsp:sp modelId="{D52AFD41-E444-439D-9FCE-A2081A0416EC}">
      <dsp:nvSpPr>
        <dsp:cNvPr id="0" name=""/>
        <dsp:cNvSpPr/>
      </dsp:nvSpPr>
      <dsp:spPr>
        <a:xfrm>
          <a:off x="3642690" y="1281354"/>
          <a:ext cx="914334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Contingent costs</a:t>
          </a:r>
        </a:p>
      </dsp:txBody>
      <dsp:txXfrm>
        <a:off x="3642690" y="1281354"/>
        <a:ext cx="914334" cy="548600"/>
      </dsp:txXfrm>
    </dsp:sp>
    <dsp:sp modelId="{17929D6C-CEA3-46F8-96CD-AACB92A6E93E}">
      <dsp:nvSpPr>
        <dsp:cNvPr id="0" name=""/>
        <dsp:cNvSpPr/>
      </dsp:nvSpPr>
      <dsp:spPr>
        <a:xfrm>
          <a:off x="4648458" y="1281354"/>
          <a:ext cx="1121385" cy="548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Environmental liabilities</a:t>
          </a:r>
        </a:p>
      </dsp:txBody>
      <dsp:txXfrm>
        <a:off x="4648458" y="1281354"/>
        <a:ext cx="1121385" cy="548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6FBB5-ADAB-4583-89CC-61BF20994ADC}">
      <dsp:nvSpPr>
        <dsp:cNvPr id="0" name=""/>
        <dsp:cNvSpPr/>
      </dsp:nvSpPr>
      <dsp:spPr>
        <a:xfrm>
          <a:off x="1137164" y="0"/>
          <a:ext cx="947467" cy="94761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59D1-13A0-4290-B912-76D496D25C9D}">
      <dsp:nvSpPr>
        <dsp:cNvPr id="0" name=""/>
        <dsp:cNvSpPr/>
      </dsp:nvSpPr>
      <dsp:spPr>
        <a:xfrm flipV="1">
          <a:off x="60188" y="553977"/>
          <a:ext cx="58629" cy="4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 rot="10800000">
        <a:off x="60188" y="553977"/>
        <a:ext cx="58629" cy="45719"/>
      </dsp:txXfrm>
    </dsp:sp>
    <dsp:sp modelId="{7F8AAF60-1ECE-4D50-BC60-A148C32191AB}">
      <dsp:nvSpPr>
        <dsp:cNvPr id="0" name=""/>
        <dsp:cNvSpPr/>
      </dsp:nvSpPr>
      <dsp:spPr>
        <a:xfrm>
          <a:off x="874009" y="544472"/>
          <a:ext cx="947467" cy="94761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3B4B5-7876-42DD-AD8B-CA12ED60C9BE}">
      <dsp:nvSpPr>
        <dsp:cNvPr id="0" name=""/>
        <dsp:cNvSpPr/>
      </dsp:nvSpPr>
      <dsp:spPr>
        <a:xfrm flipH="1">
          <a:off x="1089778" y="1922729"/>
          <a:ext cx="45720" cy="4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1089778" y="1922729"/>
        <a:ext cx="45720" cy="45719"/>
      </dsp:txXfrm>
    </dsp:sp>
    <dsp:sp modelId="{8FF0A4DE-41F6-41D0-B1D6-3BB6ABCC6A19}">
      <dsp:nvSpPr>
        <dsp:cNvPr id="0" name=""/>
        <dsp:cNvSpPr/>
      </dsp:nvSpPr>
      <dsp:spPr>
        <a:xfrm>
          <a:off x="1204599" y="1154101"/>
          <a:ext cx="814021" cy="81434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9218-663F-4CEA-91D0-A7E07682862C}">
      <dsp:nvSpPr>
        <dsp:cNvPr id="0" name=""/>
        <dsp:cNvSpPr/>
      </dsp:nvSpPr>
      <dsp:spPr>
        <a:xfrm flipH="1">
          <a:off x="1831580" y="1820132"/>
          <a:ext cx="45720" cy="14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1831580" y="1820132"/>
        <a:ext cx="45720" cy="148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5769C-5E3A-47EE-9980-6F5FD8A11423}">
      <dsp:nvSpPr>
        <dsp:cNvPr id="0" name=""/>
        <dsp:cNvSpPr/>
      </dsp:nvSpPr>
      <dsp:spPr>
        <a:xfrm>
          <a:off x="161725" y="729407"/>
          <a:ext cx="3451288" cy="406033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9AAF0-50E9-40B6-9A8E-CD4584AF6CD6}">
      <dsp:nvSpPr>
        <dsp:cNvPr id="0" name=""/>
        <dsp:cNvSpPr/>
      </dsp:nvSpPr>
      <dsp:spPr>
        <a:xfrm>
          <a:off x="161725" y="881897"/>
          <a:ext cx="253544" cy="253544"/>
        </a:xfrm>
        <a:prstGeom prst="rect">
          <a:avLst/>
        </a:prstGeom>
        <a:noFill/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C2AD8-834E-4B4B-A714-D7EF3C419D0E}">
      <dsp:nvSpPr>
        <dsp:cNvPr id="0" name=""/>
        <dsp:cNvSpPr/>
      </dsp:nvSpPr>
      <dsp:spPr>
        <a:xfrm>
          <a:off x="161725" y="0"/>
          <a:ext cx="3451288" cy="72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Financial Statement Analysis</a:t>
          </a:r>
        </a:p>
      </dsp:txBody>
      <dsp:txXfrm>
        <a:off x="161725" y="0"/>
        <a:ext cx="3451288" cy="729407"/>
      </dsp:txXfrm>
    </dsp:sp>
    <dsp:sp modelId="{CE585C27-459F-40F6-B040-E204964BBC28}">
      <dsp:nvSpPr>
        <dsp:cNvPr id="0" name=""/>
        <dsp:cNvSpPr/>
      </dsp:nvSpPr>
      <dsp:spPr>
        <a:xfrm>
          <a:off x="161725" y="1472901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D1D79-6DE6-4948-9DDC-A3BCFF4C3DBD}">
      <dsp:nvSpPr>
        <dsp:cNvPr id="0" name=""/>
        <dsp:cNvSpPr/>
      </dsp:nvSpPr>
      <dsp:spPr>
        <a:xfrm>
          <a:off x="403315" y="1304171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balance sheets, income statements, cash flow statements and stockholder equity</a:t>
          </a:r>
        </a:p>
      </dsp:txBody>
      <dsp:txXfrm>
        <a:off x="403315" y="1304171"/>
        <a:ext cx="3209698" cy="590997"/>
      </dsp:txXfrm>
    </dsp:sp>
    <dsp:sp modelId="{D10CD730-0BE4-4967-A1A1-634F6AABB88B}">
      <dsp:nvSpPr>
        <dsp:cNvPr id="0" name=""/>
        <dsp:cNvSpPr/>
      </dsp:nvSpPr>
      <dsp:spPr>
        <a:xfrm>
          <a:off x="161725" y="2063898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101089"/>
              <a:satOff val="1574"/>
              <a:lumOff val="7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AA592-355E-4598-B570-9BAD3A1CC64A}">
      <dsp:nvSpPr>
        <dsp:cNvPr id="0" name=""/>
        <dsp:cNvSpPr/>
      </dsp:nvSpPr>
      <dsp:spPr>
        <a:xfrm>
          <a:off x="403315" y="1895168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Compare financial ratios</a:t>
          </a:r>
        </a:p>
      </dsp:txBody>
      <dsp:txXfrm>
        <a:off x="403315" y="1895168"/>
        <a:ext cx="3209698" cy="590997"/>
      </dsp:txXfrm>
    </dsp:sp>
    <dsp:sp modelId="{F3C00238-A270-4819-926E-E73C06BD33BB}">
      <dsp:nvSpPr>
        <dsp:cNvPr id="0" name=""/>
        <dsp:cNvSpPr/>
      </dsp:nvSpPr>
      <dsp:spPr>
        <a:xfrm>
          <a:off x="161725" y="2654895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02179"/>
              <a:satOff val="3148"/>
              <a:lumOff val="15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14468-83D7-4C9E-A7F0-D3AC7496DBB2}">
      <dsp:nvSpPr>
        <dsp:cNvPr id="0" name=""/>
        <dsp:cNvSpPr/>
      </dsp:nvSpPr>
      <dsp:spPr>
        <a:xfrm>
          <a:off x="403315" y="2486166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Trend Analysis</a:t>
          </a:r>
        </a:p>
      </dsp:txBody>
      <dsp:txXfrm>
        <a:off x="403315" y="2486166"/>
        <a:ext cx="3209698" cy="590997"/>
      </dsp:txXfrm>
    </dsp:sp>
    <dsp:sp modelId="{1C281487-0A0C-4789-AE78-E3E847E2FEC4}">
      <dsp:nvSpPr>
        <dsp:cNvPr id="0" name=""/>
        <dsp:cNvSpPr/>
      </dsp:nvSpPr>
      <dsp:spPr>
        <a:xfrm>
          <a:off x="161725" y="3245893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03268"/>
              <a:satOff val="4723"/>
              <a:lumOff val="235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E76A7-EF13-4249-A0A8-B012FB0C9C65}">
      <dsp:nvSpPr>
        <dsp:cNvPr id="0" name=""/>
        <dsp:cNvSpPr/>
      </dsp:nvSpPr>
      <dsp:spPr>
        <a:xfrm>
          <a:off x="403315" y="3077163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Horizontal vs vertical analysis</a:t>
          </a:r>
        </a:p>
      </dsp:txBody>
      <dsp:txXfrm>
        <a:off x="403315" y="3077163"/>
        <a:ext cx="3209698" cy="590997"/>
      </dsp:txXfrm>
    </dsp:sp>
    <dsp:sp modelId="{D1C4FF5D-3C47-48D7-A6E7-DA44B0771E18}">
      <dsp:nvSpPr>
        <dsp:cNvPr id="0" name=""/>
        <dsp:cNvSpPr/>
      </dsp:nvSpPr>
      <dsp:spPr>
        <a:xfrm>
          <a:off x="3785577" y="729407"/>
          <a:ext cx="3451288" cy="406033"/>
        </a:xfrm>
        <a:prstGeom prst="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accent2">
              <a:shade val="50000"/>
              <a:hueOff val="-394115"/>
              <a:satOff val="5189"/>
              <a:lumOff val="3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4729B-1D23-4821-8227-3908A88B1A67}">
      <dsp:nvSpPr>
        <dsp:cNvPr id="0" name=""/>
        <dsp:cNvSpPr/>
      </dsp:nvSpPr>
      <dsp:spPr>
        <a:xfrm>
          <a:off x="3785577" y="881897"/>
          <a:ext cx="253544" cy="253544"/>
        </a:xfrm>
        <a:prstGeom prst="rect">
          <a:avLst/>
        </a:prstGeom>
        <a:noFill/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C34-D3CE-45A0-BC27-E8D3C357F0BE}">
      <dsp:nvSpPr>
        <dsp:cNvPr id="0" name=""/>
        <dsp:cNvSpPr/>
      </dsp:nvSpPr>
      <dsp:spPr>
        <a:xfrm>
          <a:off x="3785577" y="0"/>
          <a:ext cx="3451288" cy="72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Statement of Cash Flows</a:t>
          </a:r>
        </a:p>
      </dsp:txBody>
      <dsp:txXfrm>
        <a:off x="3785577" y="0"/>
        <a:ext cx="3451288" cy="729407"/>
      </dsp:txXfrm>
    </dsp:sp>
    <dsp:sp modelId="{5883D9A4-DAA3-43B6-9906-EC8822FA44C2}">
      <dsp:nvSpPr>
        <dsp:cNvPr id="0" name=""/>
        <dsp:cNvSpPr/>
      </dsp:nvSpPr>
      <dsp:spPr>
        <a:xfrm>
          <a:off x="3785577" y="1472901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04357"/>
              <a:satOff val="6297"/>
              <a:lumOff val="313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086B8-6942-4941-A17D-E0CA6C346376}">
      <dsp:nvSpPr>
        <dsp:cNvPr id="0" name=""/>
        <dsp:cNvSpPr/>
      </dsp:nvSpPr>
      <dsp:spPr>
        <a:xfrm>
          <a:off x="4027168" y="1304171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Operating activities</a:t>
          </a:r>
        </a:p>
      </dsp:txBody>
      <dsp:txXfrm>
        <a:off x="4027168" y="1304171"/>
        <a:ext cx="3209698" cy="590997"/>
      </dsp:txXfrm>
    </dsp:sp>
    <dsp:sp modelId="{5E7C1FA3-47F4-45DD-8425-DF1255449CD3}">
      <dsp:nvSpPr>
        <dsp:cNvPr id="0" name=""/>
        <dsp:cNvSpPr/>
      </dsp:nvSpPr>
      <dsp:spPr>
        <a:xfrm>
          <a:off x="3785577" y="2063898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505446"/>
              <a:satOff val="7871"/>
              <a:lumOff val="392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C4C9C-B54D-4ACE-97F5-79FA806642CE}">
      <dsp:nvSpPr>
        <dsp:cNvPr id="0" name=""/>
        <dsp:cNvSpPr/>
      </dsp:nvSpPr>
      <dsp:spPr>
        <a:xfrm>
          <a:off x="4027168" y="1895168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Financing activities</a:t>
          </a:r>
        </a:p>
      </dsp:txBody>
      <dsp:txXfrm>
        <a:off x="4027168" y="1895168"/>
        <a:ext cx="3209698" cy="590997"/>
      </dsp:txXfrm>
    </dsp:sp>
    <dsp:sp modelId="{12D8DD8C-8BCB-4E67-B8AF-44B66A5B9D86}">
      <dsp:nvSpPr>
        <dsp:cNvPr id="0" name=""/>
        <dsp:cNvSpPr/>
      </dsp:nvSpPr>
      <dsp:spPr>
        <a:xfrm>
          <a:off x="3785577" y="2654895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505446"/>
              <a:satOff val="7871"/>
              <a:lumOff val="392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3E470-17A4-459C-836B-EDE77392567E}">
      <dsp:nvSpPr>
        <dsp:cNvPr id="0" name=""/>
        <dsp:cNvSpPr/>
      </dsp:nvSpPr>
      <dsp:spPr>
        <a:xfrm>
          <a:off x="4027168" y="2486166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Investing activities</a:t>
          </a:r>
        </a:p>
      </dsp:txBody>
      <dsp:txXfrm>
        <a:off x="4027168" y="2486166"/>
        <a:ext cx="3209698" cy="590997"/>
      </dsp:txXfrm>
    </dsp:sp>
    <dsp:sp modelId="{4F27F7CE-882D-4A4F-A6B5-1D949451F389}">
      <dsp:nvSpPr>
        <dsp:cNvPr id="0" name=""/>
        <dsp:cNvSpPr/>
      </dsp:nvSpPr>
      <dsp:spPr>
        <a:xfrm>
          <a:off x="7409430" y="729407"/>
          <a:ext cx="3451288" cy="406033"/>
        </a:xfrm>
        <a:prstGeom prst="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accent2">
              <a:shade val="50000"/>
              <a:hueOff val="-394115"/>
              <a:satOff val="5189"/>
              <a:lumOff val="3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2A7D8-55DF-4F23-BCFC-D22A395F3FFF}">
      <dsp:nvSpPr>
        <dsp:cNvPr id="0" name=""/>
        <dsp:cNvSpPr/>
      </dsp:nvSpPr>
      <dsp:spPr>
        <a:xfrm>
          <a:off x="7409430" y="881897"/>
          <a:ext cx="253544" cy="253544"/>
        </a:xfrm>
        <a:prstGeom prst="rect">
          <a:avLst/>
        </a:prstGeom>
        <a:noFill/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9DEDF-A09C-47B0-821C-B65C06E01603}">
      <dsp:nvSpPr>
        <dsp:cNvPr id="0" name=""/>
        <dsp:cNvSpPr/>
      </dsp:nvSpPr>
      <dsp:spPr>
        <a:xfrm>
          <a:off x="7409430" y="0"/>
          <a:ext cx="3451288" cy="72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Capital Investments and Time Value of Money</a:t>
          </a:r>
        </a:p>
      </dsp:txBody>
      <dsp:txXfrm>
        <a:off x="7409430" y="0"/>
        <a:ext cx="3451288" cy="729407"/>
      </dsp:txXfrm>
    </dsp:sp>
    <dsp:sp modelId="{69AD2CAA-634A-4893-9907-D7BBA85179F1}">
      <dsp:nvSpPr>
        <dsp:cNvPr id="0" name=""/>
        <dsp:cNvSpPr/>
      </dsp:nvSpPr>
      <dsp:spPr>
        <a:xfrm>
          <a:off x="7409430" y="1472901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04357"/>
              <a:satOff val="6297"/>
              <a:lumOff val="313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2825A-E08B-4E53-B913-17B3C687523C}">
      <dsp:nvSpPr>
        <dsp:cNvPr id="0" name=""/>
        <dsp:cNvSpPr/>
      </dsp:nvSpPr>
      <dsp:spPr>
        <a:xfrm>
          <a:off x="7651020" y="1304171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Payback period</a:t>
          </a:r>
        </a:p>
      </dsp:txBody>
      <dsp:txXfrm>
        <a:off x="7651020" y="1304171"/>
        <a:ext cx="3209698" cy="590997"/>
      </dsp:txXfrm>
    </dsp:sp>
    <dsp:sp modelId="{96320244-8A7D-4D74-ABE8-DDFF22093BC7}">
      <dsp:nvSpPr>
        <dsp:cNvPr id="0" name=""/>
        <dsp:cNvSpPr/>
      </dsp:nvSpPr>
      <dsp:spPr>
        <a:xfrm>
          <a:off x="7409430" y="2063898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03268"/>
              <a:satOff val="4723"/>
              <a:lumOff val="235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0F58B-6CB7-4085-846A-EF82FD5E234B}">
      <dsp:nvSpPr>
        <dsp:cNvPr id="0" name=""/>
        <dsp:cNvSpPr/>
      </dsp:nvSpPr>
      <dsp:spPr>
        <a:xfrm>
          <a:off x="7651020" y="1895168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Accounting rate of return</a:t>
          </a:r>
        </a:p>
      </dsp:txBody>
      <dsp:txXfrm>
        <a:off x="7651020" y="1895168"/>
        <a:ext cx="3209698" cy="590997"/>
      </dsp:txXfrm>
    </dsp:sp>
    <dsp:sp modelId="{0F24D07B-700E-4B9B-9268-94F68D50D2B1}">
      <dsp:nvSpPr>
        <dsp:cNvPr id="0" name=""/>
        <dsp:cNvSpPr/>
      </dsp:nvSpPr>
      <dsp:spPr>
        <a:xfrm>
          <a:off x="7409430" y="2654895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02179"/>
              <a:satOff val="3148"/>
              <a:lumOff val="15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6186D-35E4-4162-8B1C-5753C25EA20B}">
      <dsp:nvSpPr>
        <dsp:cNvPr id="0" name=""/>
        <dsp:cNvSpPr/>
      </dsp:nvSpPr>
      <dsp:spPr>
        <a:xfrm>
          <a:off x="7651020" y="2486166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Capital budgeting</a:t>
          </a:r>
        </a:p>
      </dsp:txBody>
      <dsp:txXfrm>
        <a:off x="7651020" y="2486166"/>
        <a:ext cx="3209698" cy="590997"/>
      </dsp:txXfrm>
    </dsp:sp>
    <dsp:sp modelId="{0A0E0DCA-1CDC-4DA9-8395-C064F26F9681}">
      <dsp:nvSpPr>
        <dsp:cNvPr id="0" name=""/>
        <dsp:cNvSpPr/>
      </dsp:nvSpPr>
      <dsp:spPr>
        <a:xfrm>
          <a:off x="7409430" y="3245893"/>
          <a:ext cx="253537" cy="25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101089"/>
              <a:satOff val="1574"/>
              <a:lumOff val="7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B0A7-AA08-4709-9FBE-DEF83DEA0BA2}">
      <dsp:nvSpPr>
        <dsp:cNvPr id="0" name=""/>
        <dsp:cNvSpPr/>
      </dsp:nvSpPr>
      <dsp:spPr>
        <a:xfrm>
          <a:off x="7651020" y="3077163"/>
          <a:ext cx="3209698" cy="590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and present value of money</a:t>
          </a:r>
        </a:p>
      </dsp:txBody>
      <dsp:txXfrm>
        <a:off x="7651020" y="3077163"/>
        <a:ext cx="3209698" cy="590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FCE68-236C-4BDD-9F30-31E0AFE08466}">
      <dsp:nvSpPr>
        <dsp:cNvPr id="0" name=""/>
        <dsp:cNvSpPr/>
      </dsp:nvSpPr>
      <dsp:spPr>
        <a:xfrm>
          <a:off x="5155" y="66673"/>
          <a:ext cx="2426350" cy="936571"/>
        </a:xfrm>
        <a:prstGeom prst="chevron">
          <a:avLst>
            <a:gd name="adj" fmla="val 4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A7908-EC2F-4F07-9CF4-A5C35583639D}">
      <dsp:nvSpPr>
        <dsp:cNvPr id="0" name=""/>
        <dsp:cNvSpPr/>
      </dsp:nvSpPr>
      <dsp:spPr>
        <a:xfrm>
          <a:off x="652181" y="300816"/>
          <a:ext cx="2048917" cy="936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Financial statement analysis</a:t>
          </a:r>
        </a:p>
      </dsp:txBody>
      <dsp:txXfrm>
        <a:off x="679612" y="328247"/>
        <a:ext cx="1994055" cy="881709"/>
      </dsp:txXfrm>
    </dsp:sp>
    <dsp:sp modelId="{9CC2C964-76E0-41F8-921A-8F60ABC26349}">
      <dsp:nvSpPr>
        <dsp:cNvPr id="0" name=""/>
        <dsp:cNvSpPr/>
      </dsp:nvSpPr>
      <dsp:spPr>
        <a:xfrm>
          <a:off x="2776586" y="66673"/>
          <a:ext cx="2426350" cy="936571"/>
        </a:xfrm>
        <a:prstGeom prst="chevron">
          <a:avLst>
            <a:gd name="adj" fmla="val 40000"/>
          </a:avLst>
        </a:prstGeom>
        <a:solidFill>
          <a:schemeClr val="accent2">
            <a:shade val="50000"/>
            <a:hueOff val="-295587"/>
            <a:satOff val="3892"/>
            <a:lumOff val="233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908EF-8A89-4722-B411-B73654644823}">
      <dsp:nvSpPr>
        <dsp:cNvPr id="0" name=""/>
        <dsp:cNvSpPr/>
      </dsp:nvSpPr>
      <dsp:spPr>
        <a:xfrm>
          <a:off x="3423612" y="300816"/>
          <a:ext cx="2048917" cy="936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77996"/>
              <a:satOff val="4329"/>
              <a:lumOff val="2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Capital budget analysis</a:t>
          </a:r>
        </a:p>
      </dsp:txBody>
      <dsp:txXfrm>
        <a:off x="3451043" y="328247"/>
        <a:ext cx="1994055" cy="881709"/>
      </dsp:txXfrm>
    </dsp:sp>
    <dsp:sp modelId="{20FBFD02-3378-4B4D-8C10-6485EF3F6696}">
      <dsp:nvSpPr>
        <dsp:cNvPr id="0" name=""/>
        <dsp:cNvSpPr/>
      </dsp:nvSpPr>
      <dsp:spPr>
        <a:xfrm>
          <a:off x="5548017" y="66673"/>
          <a:ext cx="2426350" cy="936571"/>
        </a:xfrm>
        <a:prstGeom prst="chevron">
          <a:avLst>
            <a:gd name="adj" fmla="val 40000"/>
          </a:avLst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417A2-B447-402D-9FE3-E7B6B9DC4E88}">
      <dsp:nvSpPr>
        <dsp:cNvPr id="0" name=""/>
        <dsp:cNvSpPr/>
      </dsp:nvSpPr>
      <dsp:spPr>
        <a:xfrm>
          <a:off x="6195043" y="300816"/>
          <a:ext cx="2048917" cy="936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555991"/>
              <a:satOff val="8658"/>
              <a:lumOff val="43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Evaluation</a:t>
          </a:r>
        </a:p>
      </dsp:txBody>
      <dsp:txXfrm>
        <a:off x="6222474" y="328247"/>
        <a:ext cx="1994055" cy="881709"/>
      </dsp:txXfrm>
    </dsp:sp>
    <dsp:sp modelId="{40F94C3C-8DB8-4567-AC92-C5F40CABA5DB}">
      <dsp:nvSpPr>
        <dsp:cNvPr id="0" name=""/>
        <dsp:cNvSpPr/>
      </dsp:nvSpPr>
      <dsp:spPr>
        <a:xfrm>
          <a:off x="8319448" y="66673"/>
          <a:ext cx="2426350" cy="936571"/>
        </a:xfrm>
        <a:prstGeom prst="chevron">
          <a:avLst>
            <a:gd name="adj" fmla="val 40000"/>
          </a:avLst>
        </a:prstGeom>
        <a:solidFill>
          <a:schemeClr val="accent2">
            <a:shade val="50000"/>
            <a:hueOff val="-295587"/>
            <a:satOff val="3892"/>
            <a:lumOff val="233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EB223-51FA-40E8-9153-63B24A538F9E}">
      <dsp:nvSpPr>
        <dsp:cNvPr id="0" name=""/>
        <dsp:cNvSpPr/>
      </dsp:nvSpPr>
      <dsp:spPr>
        <a:xfrm>
          <a:off x="8966474" y="300816"/>
          <a:ext cx="2048917" cy="936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77996"/>
              <a:satOff val="4329"/>
              <a:lumOff val="2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Activity Based Costing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8993905" y="328247"/>
        <a:ext cx="1994055" cy="8817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6FBB5-ADAB-4583-89CC-61BF20994ADC}">
      <dsp:nvSpPr>
        <dsp:cNvPr id="0" name=""/>
        <dsp:cNvSpPr/>
      </dsp:nvSpPr>
      <dsp:spPr>
        <a:xfrm>
          <a:off x="1137164" y="0"/>
          <a:ext cx="947467" cy="94761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59D1-13A0-4290-B912-76D496D25C9D}">
      <dsp:nvSpPr>
        <dsp:cNvPr id="0" name=""/>
        <dsp:cNvSpPr/>
      </dsp:nvSpPr>
      <dsp:spPr>
        <a:xfrm flipV="1">
          <a:off x="60188" y="553977"/>
          <a:ext cx="58629" cy="4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 rot="10800000">
        <a:off x="60188" y="553977"/>
        <a:ext cx="58629" cy="45719"/>
      </dsp:txXfrm>
    </dsp:sp>
    <dsp:sp modelId="{7F8AAF60-1ECE-4D50-BC60-A148C32191AB}">
      <dsp:nvSpPr>
        <dsp:cNvPr id="0" name=""/>
        <dsp:cNvSpPr/>
      </dsp:nvSpPr>
      <dsp:spPr>
        <a:xfrm>
          <a:off x="874009" y="544472"/>
          <a:ext cx="947467" cy="94761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3B4B5-7876-42DD-AD8B-CA12ED60C9BE}">
      <dsp:nvSpPr>
        <dsp:cNvPr id="0" name=""/>
        <dsp:cNvSpPr/>
      </dsp:nvSpPr>
      <dsp:spPr>
        <a:xfrm flipH="1">
          <a:off x="1089778" y="1922729"/>
          <a:ext cx="45720" cy="4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1089778" y="1922729"/>
        <a:ext cx="45720" cy="45719"/>
      </dsp:txXfrm>
    </dsp:sp>
    <dsp:sp modelId="{8FF0A4DE-41F6-41D0-B1D6-3BB6ABCC6A19}">
      <dsp:nvSpPr>
        <dsp:cNvPr id="0" name=""/>
        <dsp:cNvSpPr/>
      </dsp:nvSpPr>
      <dsp:spPr>
        <a:xfrm>
          <a:off x="1204599" y="1154101"/>
          <a:ext cx="814021" cy="81434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9218-663F-4CEA-91D0-A7E07682862C}">
      <dsp:nvSpPr>
        <dsp:cNvPr id="0" name=""/>
        <dsp:cNvSpPr/>
      </dsp:nvSpPr>
      <dsp:spPr>
        <a:xfrm flipH="1">
          <a:off x="1831580" y="1820132"/>
          <a:ext cx="45720" cy="14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1831580" y="1820132"/>
        <a:ext cx="45720" cy="1483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D7E89-CB6A-46B8-B9B0-A19709F0137B}">
      <dsp:nvSpPr>
        <dsp:cNvPr id="0" name=""/>
        <dsp:cNvSpPr/>
      </dsp:nvSpPr>
      <dsp:spPr>
        <a:xfrm>
          <a:off x="61931" y="409970"/>
          <a:ext cx="2220015" cy="24031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CE357-C83F-42A7-AE14-363C4A5C3316}">
      <dsp:nvSpPr>
        <dsp:cNvPr id="0" name=""/>
        <dsp:cNvSpPr/>
      </dsp:nvSpPr>
      <dsp:spPr>
        <a:xfrm>
          <a:off x="186583" y="521962"/>
          <a:ext cx="150063" cy="150063"/>
        </a:xfrm>
        <a:prstGeom prst="rect">
          <a:avLst/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E140-7B0E-4823-9524-67B12661E93F}">
      <dsp:nvSpPr>
        <dsp:cNvPr id="0" name=""/>
        <dsp:cNvSpPr/>
      </dsp:nvSpPr>
      <dsp:spPr>
        <a:xfrm>
          <a:off x="91029" y="0"/>
          <a:ext cx="2042689" cy="4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Costs Analysis</a:t>
          </a:r>
        </a:p>
      </dsp:txBody>
      <dsp:txXfrm>
        <a:off x="91029" y="0"/>
        <a:ext cx="2042689" cy="431709"/>
      </dsp:txXfrm>
    </dsp:sp>
    <dsp:sp modelId="{A64E7AC8-72B6-4BD7-ACDC-3FC2EBCB5DE2}">
      <dsp:nvSpPr>
        <dsp:cNvPr id="0" name=""/>
        <dsp:cNvSpPr/>
      </dsp:nvSpPr>
      <dsp:spPr>
        <a:xfrm>
          <a:off x="89527" y="898817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81884-197C-4915-9545-1A460B0E9DB7}">
      <dsp:nvSpPr>
        <dsp:cNvPr id="0" name=""/>
        <dsp:cNvSpPr/>
      </dsp:nvSpPr>
      <dsp:spPr>
        <a:xfrm>
          <a:off x="202098" y="873980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Variable costs including per unit costs</a:t>
          </a:r>
        </a:p>
      </dsp:txBody>
      <dsp:txXfrm>
        <a:off x="202098" y="873980"/>
        <a:ext cx="1899701" cy="349789"/>
      </dsp:txXfrm>
    </dsp:sp>
    <dsp:sp modelId="{43A7E244-0ADE-4B76-8564-37594C5F9C7A}">
      <dsp:nvSpPr>
        <dsp:cNvPr id="0" name=""/>
        <dsp:cNvSpPr/>
      </dsp:nvSpPr>
      <dsp:spPr>
        <a:xfrm>
          <a:off x="71935" y="1407975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1"/>
              <a:satOff val="508"/>
              <a:lumOff val="1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A8D0-0F14-4409-B0DA-ED946557A6B1}">
      <dsp:nvSpPr>
        <dsp:cNvPr id="0" name=""/>
        <dsp:cNvSpPr/>
      </dsp:nvSpPr>
      <dsp:spPr>
        <a:xfrm>
          <a:off x="202098" y="1355923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Fixed costs including overhead costs</a:t>
          </a:r>
        </a:p>
      </dsp:txBody>
      <dsp:txXfrm>
        <a:off x="202098" y="1355923"/>
        <a:ext cx="1899701" cy="349789"/>
      </dsp:txXfrm>
    </dsp:sp>
    <dsp:sp modelId="{62140996-6CAA-43A0-B79B-3A5C5A2BD21F}">
      <dsp:nvSpPr>
        <dsp:cNvPr id="0" name=""/>
        <dsp:cNvSpPr/>
      </dsp:nvSpPr>
      <dsp:spPr>
        <a:xfrm>
          <a:off x="80958" y="1950725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2"/>
              <a:satOff val="1017"/>
              <a:lumOff val="2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98154-4CA2-4B3A-9AC3-20C5C74E9799}">
      <dsp:nvSpPr>
        <dsp:cNvPr id="0" name=""/>
        <dsp:cNvSpPr/>
      </dsp:nvSpPr>
      <dsp:spPr>
        <a:xfrm>
          <a:off x="202098" y="1897984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Margin for costs</a:t>
          </a:r>
        </a:p>
      </dsp:txBody>
      <dsp:txXfrm>
        <a:off x="202098" y="1897984"/>
        <a:ext cx="1899701" cy="349789"/>
      </dsp:txXfrm>
    </dsp:sp>
    <dsp:sp modelId="{96E46E2D-7D70-4600-B37C-2FC773FB6BBD}">
      <dsp:nvSpPr>
        <dsp:cNvPr id="0" name=""/>
        <dsp:cNvSpPr/>
      </dsp:nvSpPr>
      <dsp:spPr>
        <a:xfrm>
          <a:off x="73949" y="2501045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72212"/>
              <a:satOff val="1525"/>
              <a:lumOff val="40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29AC1-50ED-4550-A02A-CF3FD5C65049}">
      <dsp:nvSpPr>
        <dsp:cNvPr id="0" name=""/>
        <dsp:cNvSpPr/>
      </dsp:nvSpPr>
      <dsp:spPr>
        <a:xfrm>
          <a:off x="202098" y="2707317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Job costing: Unique products, small production runs, time and materials are charged per specific job</a:t>
          </a:r>
        </a:p>
      </dsp:txBody>
      <dsp:txXfrm>
        <a:off x="202098" y="2707317"/>
        <a:ext cx="1899701" cy="349789"/>
      </dsp:txXfrm>
    </dsp:sp>
    <dsp:sp modelId="{19C09AA2-FE23-4334-A294-443740AB4AAC}">
      <dsp:nvSpPr>
        <dsp:cNvPr id="0" name=""/>
        <dsp:cNvSpPr/>
      </dsp:nvSpPr>
      <dsp:spPr>
        <a:xfrm>
          <a:off x="98568" y="3578879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96283"/>
              <a:satOff val="2033"/>
              <a:lumOff val="5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9905E-0049-42DA-923E-594F217CB301}">
      <dsp:nvSpPr>
        <dsp:cNvPr id="0" name=""/>
        <dsp:cNvSpPr/>
      </dsp:nvSpPr>
      <dsp:spPr>
        <a:xfrm>
          <a:off x="209317" y="4070810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costing: used for standardized products, large production runs, aggregates costs and requires less record keeping</a:t>
          </a:r>
        </a:p>
      </dsp:txBody>
      <dsp:txXfrm>
        <a:off x="209317" y="4070810"/>
        <a:ext cx="1899701" cy="349789"/>
      </dsp:txXfrm>
    </dsp:sp>
    <dsp:sp modelId="{6C8DFCA2-B81B-4A66-94FA-FE534F85BD1E}">
      <dsp:nvSpPr>
        <dsp:cNvPr id="0" name=""/>
        <dsp:cNvSpPr/>
      </dsp:nvSpPr>
      <dsp:spPr>
        <a:xfrm>
          <a:off x="2324516" y="431709"/>
          <a:ext cx="2042689" cy="240316"/>
        </a:xfrm>
        <a:prstGeom prst="rect">
          <a:avLst/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7923D-4DBC-4F9F-9366-A81B9E712921}">
      <dsp:nvSpPr>
        <dsp:cNvPr id="0" name=""/>
        <dsp:cNvSpPr/>
      </dsp:nvSpPr>
      <dsp:spPr>
        <a:xfrm>
          <a:off x="2324516" y="521962"/>
          <a:ext cx="150063" cy="15006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D9668-5826-453F-8E6B-744692212CB5}">
      <dsp:nvSpPr>
        <dsp:cNvPr id="0" name=""/>
        <dsp:cNvSpPr/>
      </dsp:nvSpPr>
      <dsp:spPr>
        <a:xfrm>
          <a:off x="2324516" y="0"/>
          <a:ext cx="2042689" cy="4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Break-even Analysis</a:t>
          </a:r>
        </a:p>
      </dsp:txBody>
      <dsp:txXfrm>
        <a:off x="2324516" y="0"/>
        <a:ext cx="2042689" cy="431709"/>
      </dsp:txXfrm>
    </dsp:sp>
    <dsp:sp modelId="{7DAEB26D-EFF5-4F9E-ADF9-3C005F10C41D}">
      <dsp:nvSpPr>
        <dsp:cNvPr id="0" name=""/>
        <dsp:cNvSpPr/>
      </dsp:nvSpPr>
      <dsp:spPr>
        <a:xfrm>
          <a:off x="2324516" y="871755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DEB42-5B49-45CD-B14E-606A7B3E57D0}">
      <dsp:nvSpPr>
        <dsp:cNvPr id="0" name=""/>
        <dsp:cNvSpPr/>
      </dsp:nvSpPr>
      <dsp:spPr>
        <a:xfrm>
          <a:off x="2487945" y="793546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Contribution Margins</a:t>
          </a:r>
        </a:p>
      </dsp:txBody>
      <dsp:txXfrm>
        <a:off x="2487945" y="793546"/>
        <a:ext cx="1899701" cy="349789"/>
      </dsp:txXfrm>
    </dsp:sp>
    <dsp:sp modelId="{5467E942-30DA-4E00-92D9-93F28BA279A3}">
      <dsp:nvSpPr>
        <dsp:cNvPr id="0" name=""/>
        <dsp:cNvSpPr/>
      </dsp:nvSpPr>
      <dsp:spPr>
        <a:xfrm>
          <a:off x="2358656" y="1405109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44425"/>
              <a:satOff val="3050"/>
              <a:lumOff val="8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E0D1F-A9A5-46E4-8984-729B07B8E78E}">
      <dsp:nvSpPr>
        <dsp:cNvPr id="0" name=""/>
        <dsp:cNvSpPr/>
      </dsp:nvSpPr>
      <dsp:spPr>
        <a:xfrm>
          <a:off x="2508708" y="1322812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Total fixed expenses and Variable expenses</a:t>
          </a:r>
        </a:p>
      </dsp:txBody>
      <dsp:txXfrm>
        <a:off x="2508708" y="1322812"/>
        <a:ext cx="1899701" cy="349789"/>
      </dsp:txXfrm>
    </dsp:sp>
    <dsp:sp modelId="{750438CE-FBCA-4C10-A9E1-BDE733BDEA01}">
      <dsp:nvSpPr>
        <dsp:cNvPr id="0" name=""/>
        <dsp:cNvSpPr/>
      </dsp:nvSpPr>
      <dsp:spPr>
        <a:xfrm>
          <a:off x="2330114" y="2096287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68495"/>
              <a:satOff val="3558"/>
              <a:lumOff val="94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37179-32D6-4BB9-AB32-7A68C99508B4}">
      <dsp:nvSpPr>
        <dsp:cNvPr id="0" name=""/>
        <dsp:cNvSpPr/>
      </dsp:nvSpPr>
      <dsp:spPr>
        <a:xfrm>
          <a:off x="2508708" y="2063473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Optimal pricing strategies</a:t>
          </a:r>
        </a:p>
      </dsp:txBody>
      <dsp:txXfrm>
        <a:off x="2508708" y="2063473"/>
        <a:ext cx="1899701" cy="349789"/>
      </dsp:txXfrm>
    </dsp:sp>
    <dsp:sp modelId="{64562690-0F0A-48D4-A986-D96D3BE4381A}">
      <dsp:nvSpPr>
        <dsp:cNvPr id="0" name=""/>
        <dsp:cNvSpPr/>
      </dsp:nvSpPr>
      <dsp:spPr>
        <a:xfrm>
          <a:off x="4469339" y="431709"/>
          <a:ext cx="2042689" cy="240316"/>
        </a:xfrm>
        <a:prstGeom prst="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A46C-BCC5-48F6-B421-4943CC994C55}">
      <dsp:nvSpPr>
        <dsp:cNvPr id="0" name=""/>
        <dsp:cNvSpPr/>
      </dsp:nvSpPr>
      <dsp:spPr>
        <a:xfrm>
          <a:off x="4469339" y="521962"/>
          <a:ext cx="150063" cy="1500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E8007-B349-4103-B038-E51835C442E9}">
      <dsp:nvSpPr>
        <dsp:cNvPr id="0" name=""/>
        <dsp:cNvSpPr/>
      </dsp:nvSpPr>
      <dsp:spPr>
        <a:xfrm>
          <a:off x="4469339" y="0"/>
          <a:ext cx="2042689" cy="4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Activity Based Costing</a:t>
          </a:r>
        </a:p>
      </dsp:txBody>
      <dsp:txXfrm>
        <a:off x="4469339" y="0"/>
        <a:ext cx="2042689" cy="431709"/>
      </dsp:txXfrm>
    </dsp:sp>
    <dsp:sp modelId="{E86B0D10-060A-4C4C-9749-F1BB205C99DC}">
      <dsp:nvSpPr>
        <dsp:cNvPr id="0" name=""/>
        <dsp:cNvSpPr/>
      </dsp:nvSpPr>
      <dsp:spPr>
        <a:xfrm>
          <a:off x="4469339" y="871755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92566"/>
              <a:satOff val="4066"/>
              <a:lumOff val="10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FDB37-C71E-427E-95D8-C1509BCBA83E}">
      <dsp:nvSpPr>
        <dsp:cNvPr id="0" name=""/>
        <dsp:cNvSpPr/>
      </dsp:nvSpPr>
      <dsp:spPr>
        <a:xfrm>
          <a:off x="4612328" y="771890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activity cost pools</a:t>
          </a:r>
        </a:p>
      </dsp:txBody>
      <dsp:txXfrm>
        <a:off x="4612328" y="771890"/>
        <a:ext cx="1899701" cy="349789"/>
      </dsp:txXfrm>
    </dsp:sp>
    <dsp:sp modelId="{B6002C1F-68A8-4C3D-9B45-1A4738F96187}">
      <dsp:nvSpPr>
        <dsp:cNvPr id="0" name=""/>
        <dsp:cNvSpPr/>
      </dsp:nvSpPr>
      <dsp:spPr>
        <a:xfrm>
          <a:off x="4469339" y="1221544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16637"/>
              <a:satOff val="4575"/>
              <a:lumOff val="12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78A35-BF20-48EE-B92B-CBFE70D1AC2C}">
      <dsp:nvSpPr>
        <dsp:cNvPr id="0" name=""/>
        <dsp:cNvSpPr/>
      </dsp:nvSpPr>
      <dsp:spPr>
        <a:xfrm>
          <a:off x="4612328" y="1121679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activities</a:t>
          </a:r>
        </a:p>
      </dsp:txBody>
      <dsp:txXfrm>
        <a:off x="4612328" y="1121679"/>
        <a:ext cx="1899701" cy="349789"/>
      </dsp:txXfrm>
    </dsp:sp>
    <dsp:sp modelId="{789EF017-791C-4753-8D10-899FA5FA4B8C}">
      <dsp:nvSpPr>
        <dsp:cNvPr id="0" name=""/>
        <dsp:cNvSpPr/>
      </dsp:nvSpPr>
      <dsp:spPr>
        <a:xfrm>
          <a:off x="4469339" y="1571334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79D2-AD74-4504-ABC5-50CC289D3C09}">
      <dsp:nvSpPr>
        <dsp:cNvPr id="0" name=""/>
        <dsp:cNvSpPr/>
      </dsp:nvSpPr>
      <dsp:spPr>
        <a:xfrm>
          <a:off x="4612328" y="1471469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cost driver</a:t>
          </a:r>
        </a:p>
      </dsp:txBody>
      <dsp:txXfrm>
        <a:off x="4612328" y="1471469"/>
        <a:ext cx="1899701" cy="349789"/>
      </dsp:txXfrm>
    </dsp:sp>
    <dsp:sp modelId="{94149F3D-8BF5-4458-8D8F-E2AF91F64910}">
      <dsp:nvSpPr>
        <dsp:cNvPr id="0" name=""/>
        <dsp:cNvSpPr/>
      </dsp:nvSpPr>
      <dsp:spPr>
        <a:xfrm>
          <a:off x="4469339" y="1921123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64778"/>
              <a:satOff val="5591"/>
              <a:lumOff val="148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60978-B311-47E7-9EBF-A0456C83F1A6}">
      <dsp:nvSpPr>
        <dsp:cNvPr id="0" name=""/>
        <dsp:cNvSpPr/>
      </dsp:nvSpPr>
      <dsp:spPr>
        <a:xfrm>
          <a:off x="4612328" y="1821258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Determine the rate</a:t>
          </a:r>
        </a:p>
      </dsp:txBody>
      <dsp:txXfrm>
        <a:off x="4612328" y="1821258"/>
        <a:ext cx="1899701" cy="349789"/>
      </dsp:txXfrm>
    </dsp:sp>
    <dsp:sp modelId="{FCDFC24D-67D8-4A02-A156-F43C15D48463}">
      <dsp:nvSpPr>
        <dsp:cNvPr id="0" name=""/>
        <dsp:cNvSpPr/>
      </dsp:nvSpPr>
      <dsp:spPr>
        <a:xfrm>
          <a:off x="4469339" y="2270912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88849"/>
              <a:satOff val="6100"/>
              <a:lumOff val="162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FC055-D3DE-4638-AADA-4EC7E172DE1D}">
      <dsp:nvSpPr>
        <dsp:cNvPr id="0" name=""/>
        <dsp:cNvSpPr/>
      </dsp:nvSpPr>
      <dsp:spPr>
        <a:xfrm>
          <a:off x="4615500" y="2252552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Identify non-value added activities</a:t>
          </a:r>
        </a:p>
      </dsp:txBody>
      <dsp:txXfrm>
        <a:off x="4615500" y="2252552"/>
        <a:ext cx="1899701" cy="349789"/>
      </dsp:txXfrm>
    </dsp:sp>
    <dsp:sp modelId="{7967BFCF-732B-4483-BC8F-8322990E69BC}">
      <dsp:nvSpPr>
        <dsp:cNvPr id="0" name=""/>
        <dsp:cNvSpPr/>
      </dsp:nvSpPr>
      <dsp:spPr>
        <a:xfrm>
          <a:off x="6614163" y="431709"/>
          <a:ext cx="2042689" cy="240316"/>
        </a:xfrm>
        <a:prstGeom prst="rect">
          <a:avLst/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64F3A-8B05-45D4-A06A-1A1422AD12AE}">
      <dsp:nvSpPr>
        <dsp:cNvPr id="0" name=""/>
        <dsp:cNvSpPr/>
      </dsp:nvSpPr>
      <dsp:spPr>
        <a:xfrm>
          <a:off x="6614163" y="521962"/>
          <a:ext cx="150063" cy="1500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A57FF-B9DD-45FE-96FA-A3528CEA5834}">
      <dsp:nvSpPr>
        <dsp:cNvPr id="0" name=""/>
        <dsp:cNvSpPr/>
      </dsp:nvSpPr>
      <dsp:spPr>
        <a:xfrm>
          <a:off x="6614163" y="0"/>
          <a:ext cx="2042689" cy="4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Quality Management Tools</a:t>
          </a:r>
        </a:p>
      </dsp:txBody>
      <dsp:txXfrm>
        <a:off x="6614163" y="0"/>
        <a:ext cx="2042689" cy="431709"/>
      </dsp:txXfrm>
    </dsp:sp>
    <dsp:sp modelId="{76B8B969-D0A2-45EE-8EC4-8B4C94A73E2C}">
      <dsp:nvSpPr>
        <dsp:cNvPr id="0" name=""/>
        <dsp:cNvSpPr/>
      </dsp:nvSpPr>
      <dsp:spPr>
        <a:xfrm>
          <a:off x="6614163" y="871755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12920"/>
              <a:satOff val="6608"/>
              <a:lumOff val="176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1DFEB-59C3-420A-B389-CB2F743B0776}">
      <dsp:nvSpPr>
        <dsp:cNvPr id="0" name=""/>
        <dsp:cNvSpPr/>
      </dsp:nvSpPr>
      <dsp:spPr>
        <a:xfrm>
          <a:off x="6757151" y="771890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Lean Thinking</a:t>
          </a:r>
        </a:p>
      </dsp:txBody>
      <dsp:txXfrm>
        <a:off x="6757151" y="771890"/>
        <a:ext cx="1899701" cy="349789"/>
      </dsp:txXfrm>
    </dsp:sp>
    <dsp:sp modelId="{AB550516-D597-46C8-BC83-054ACF91285C}">
      <dsp:nvSpPr>
        <dsp:cNvPr id="0" name=""/>
        <dsp:cNvSpPr/>
      </dsp:nvSpPr>
      <dsp:spPr>
        <a:xfrm>
          <a:off x="6614163" y="1221544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36991"/>
              <a:satOff val="7116"/>
              <a:lumOff val="189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CC1A3-ADF6-4866-BA11-22DD7071EAC6}">
      <dsp:nvSpPr>
        <dsp:cNvPr id="0" name=""/>
        <dsp:cNvSpPr/>
      </dsp:nvSpPr>
      <dsp:spPr>
        <a:xfrm>
          <a:off x="6757151" y="1121679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Total Quality Management</a:t>
          </a:r>
        </a:p>
      </dsp:txBody>
      <dsp:txXfrm>
        <a:off x="6757151" y="1121679"/>
        <a:ext cx="1899701" cy="349789"/>
      </dsp:txXfrm>
    </dsp:sp>
    <dsp:sp modelId="{B8E71474-142A-42C9-86A7-DBA1760AE255}">
      <dsp:nvSpPr>
        <dsp:cNvPr id="0" name=""/>
        <dsp:cNvSpPr/>
      </dsp:nvSpPr>
      <dsp:spPr>
        <a:xfrm>
          <a:off x="6614163" y="1571334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FEB77-4BA6-44D9-9FD6-A9E592FAEB9A}">
      <dsp:nvSpPr>
        <dsp:cNvPr id="0" name=""/>
        <dsp:cNvSpPr/>
      </dsp:nvSpPr>
      <dsp:spPr>
        <a:xfrm>
          <a:off x="6757151" y="1471469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Costs of Quality</a:t>
          </a:r>
        </a:p>
      </dsp:txBody>
      <dsp:txXfrm>
        <a:off x="6757151" y="1471469"/>
        <a:ext cx="1899701" cy="349789"/>
      </dsp:txXfrm>
    </dsp:sp>
    <dsp:sp modelId="{F797F454-CD98-4B89-90F3-BF6C2A3D5369}">
      <dsp:nvSpPr>
        <dsp:cNvPr id="0" name=""/>
        <dsp:cNvSpPr/>
      </dsp:nvSpPr>
      <dsp:spPr>
        <a:xfrm>
          <a:off x="6614163" y="1921123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85132"/>
              <a:satOff val="8133"/>
              <a:lumOff val="216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7358-CFA6-4DB2-AF7D-50C58AE6A7FE}">
      <dsp:nvSpPr>
        <dsp:cNvPr id="0" name=""/>
        <dsp:cNvSpPr/>
      </dsp:nvSpPr>
      <dsp:spPr>
        <a:xfrm>
          <a:off x="6757151" y="1821258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Lean Systems</a:t>
          </a:r>
        </a:p>
      </dsp:txBody>
      <dsp:txXfrm>
        <a:off x="6757151" y="1821258"/>
        <a:ext cx="1899701" cy="349789"/>
      </dsp:txXfrm>
    </dsp:sp>
    <dsp:sp modelId="{41CB8522-F8DF-44B5-9810-BEC833D684A2}">
      <dsp:nvSpPr>
        <dsp:cNvPr id="0" name=""/>
        <dsp:cNvSpPr/>
      </dsp:nvSpPr>
      <dsp:spPr>
        <a:xfrm>
          <a:off x="8758987" y="431709"/>
          <a:ext cx="2042689" cy="240316"/>
        </a:xfrm>
        <a:prstGeom prst="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299C2-C691-4E48-929B-37235D782DEF}">
      <dsp:nvSpPr>
        <dsp:cNvPr id="0" name=""/>
        <dsp:cNvSpPr/>
      </dsp:nvSpPr>
      <dsp:spPr>
        <a:xfrm>
          <a:off x="8758987" y="521962"/>
          <a:ext cx="150063" cy="1500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473DA-96E0-43BA-AD93-9AB16D5DA551}">
      <dsp:nvSpPr>
        <dsp:cNvPr id="0" name=""/>
        <dsp:cNvSpPr/>
      </dsp:nvSpPr>
      <dsp:spPr>
        <a:xfrm>
          <a:off x="8758987" y="0"/>
          <a:ext cx="2042689" cy="4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Balanced Score Card</a:t>
          </a:r>
        </a:p>
      </dsp:txBody>
      <dsp:txXfrm>
        <a:off x="8758987" y="0"/>
        <a:ext cx="2042689" cy="431709"/>
      </dsp:txXfrm>
    </dsp:sp>
    <dsp:sp modelId="{DE36AA6B-F058-4492-812A-DA3169F8C0FD}">
      <dsp:nvSpPr>
        <dsp:cNvPr id="0" name=""/>
        <dsp:cNvSpPr/>
      </dsp:nvSpPr>
      <dsp:spPr>
        <a:xfrm>
          <a:off x="8713628" y="896137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09203"/>
              <a:satOff val="8641"/>
              <a:lumOff val="230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4D85-B610-42AB-84B5-0C7620C14AD5}">
      <dsp:nvSpPr>
        <dsp:cNvPr id="0" name=""/>
        <dsp:cNvSpPr/>
      </dsp:nvSpPr>
      <dsp:spPr>
        <a:xfrm>
          <a:off x="8901975" y="771890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Financial Perspective</a:t>
          </a:r>
        </a:p>
      </dsp:txBody>
      <dsp:txXfrm>
        <a:off x="8901975" y="771890"/>
        <a:ext cx="1899701" cy="349789"/>
      </dsp:txXfrm>
    </dsp:sp>
    <dsp:sp modelId="{A0676978-FF3E-484C-B5ED-A62062774561}">
      <dsp:nvSpPr>
        <dsp:cNvPr id="0" name=""/>
        <dsp:cNvSpPr/>
      </dsp:nvSpPr>
      <dsp:spPr>
        <a:xfrm>
          <a:off x="8713628" y="1277829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33274"/>
              <a:satOff val="9149"/>
              <a:lumOff val="24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5916D-80C2-409D-BD2F-0C55CB29452D}">
      <dsp:nvSpPr>
        <dsp:cNvPr id="0" name=""/>
        <dsp:cNvSpPr/>
      </dsp:nvSpPr>
      <dsp:spPr>
        <a:xfrm>
          <a:off x="8900759" y="1276919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Customer Perspective</a:t>
          </a:r>
        </a:p>
      </dsp:txBody>
      <dsp:txXfrm>
        <a:off x="8900759" y="1276919"/>
        <a:ext cx="1899701" cy="349789"/>
      </dsp:txXfrm>
    </dsp:sp>
    <dsp:sp modelId="{A6A855A3-3706-41CF-A96C-A3DB664BC3EB}">
      <dsp:nvSpPr>
        <dsp:cNvPr id="0" name=""/>
        <dsp:cNvSpPr/>
      </dsp:nvSpPr>
      <dsp:spPr>
        <a:xfrm>
          <a:off x="8713628" y="1778949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57344"/>
              <a:satOff val="9658"/>
              <a:lumOff val="257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82FC6-1030-4907-B2B5-8B85BEA0C076}">
      <dsp:nvSpPr>
        <dsp:cNvPr id="0" name=""/>
        <dsp:cNvSpPr/>
      </dsp:nvSpPr>
      <dsp:spPr>
        <a:xfrm>
          <a:off x="8873631" y="1791516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Internal busines perspective</a:t>
          </a:r>
        </a:p>
      </dsp:txBody>
      <dsp:txXfrm>
        <a:off x="8873631" y="1791516"/>
        <a:ext cx="1899701" cy="349789"/>
      </dsp:txXfrm>
    </dsp:sp>
    <dsp:sp modelId="{3A94AF79-3046-4E99-9DBD-F387E9E21046}">
      <dsp:nvSpPr>
        <dsp:cNvPr id="0" name=""/>
        <dsp:cNvSpPr/>
      </dsp:nvSpPr>
      <dsp:spPr>
        <a:xfrm>
          <a:off x="8713628" y="2417856"/>
          <a:ext cx="150059" cy="15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7967E-EAA1-4A4B-9381-36286BE68475}">
      <dsp:nvSpPr>
        <dsp:cNvPr id="0" name=""/>
        <dsp:cNvSpPr/>
      </dsp:nvSpPr>
      <dsp:spPr>
        <a:xfrm>
          <a:off x="8886587" y="2516499"/>
          <a:ext cx="1899701" cy="3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Learning and growth perspective</a:t>
          </a:r>
        </a:p>
      </dsp:txBody>
      <dsp:txXfrm>
        <a:off x="8886587" y="2516499"/>
        <a:ext cx="1899701" cy="34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0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3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6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45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6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5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0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6334699"/>
            <a:ext cx="12192000" cy="523301"/>
          </a:xfrm>
          <a:prstGeom prst="roundRect">
            <a:avLst/>
          </a:prstGeom>
          <a:solidFill>
            <a:srgbClr val="663300"/>
          </a:solidFill>
          <a:effectLst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0" y="6533002"/>
            <a:ext cx="12192000" cy="32499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1021376"/>
              </p:ext>
            </p:extLst>
          </p:nvPr>
        </p:nvGraphicFramePr>
        <p:xfrm>
          <a:off x="10074313" y="0"/>
          <a:ext cx="2958641" cy="196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Snip Same Side Corner Rectangle 18"/>
          <p:cNvSpPr/>
          <p:nvPr/>
        </p:nvSpPr>
        <p:spPr>
          <a:xfrm>
            <a:off x="0" y="-8520"/>
            <a:ext cx="11380424" cy="93815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5400000">
            <a:off x="-3064112" y="3149405"/>
            <a:ext cx="6249406" cy="121186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 rot="5400000">
            <a:off x="8971402" y="3114100"/>
            <a:ext cx="6334699" cy="106497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4135B3-1437-4A2A-AFD4-3AE878121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683080"/>
              </p:ext>
            </p:extLst>
          </p:nvPr>
        </p:nvGraphicFramePr>
        <p:xfrm>
          <a:off x="319484" y="791315"/>
          <a:ext cx="4368956" cy="294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84607EB-CCE1-4ADF-8A7E-0E274BC0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12" y="85295"/>
            <a:ext cx="10515600" cy="845532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Environmental Management Accounting and Supply Chain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89209E-805C-49AF-B9DC-FAF59492BCDF}"/>
              </a:ext>
            </a:extLst>
          </p:cNvPr>
          <p:cNvCxnSpPr>
            <a:cxnSpLocks/>
          </p:cNvCxnSpPr>
          <p:nvPr/>
        </p:nvCxnSpPr>
        <p:spPr>
          <a:xfrm>
            <a:off x="579196" y="754602"/>
            <a:ext cx="101982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0C2337-A440-40EB-A4F4-FABE1C49EB2A}"/>
              </a:ext>
            </a:extLst>
          </p:cNvPr>
          <p:cNvSpPr txBox="1"/>
          <p:nvPr/>
        </p:nvSpPr>
        <p:spPr>
          <a:xfrm>
            <a:off x="849153" y="6036780"/>
            <a:ext cx="1112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Environment management Accounting and Supply Chain Management – Roger Burritt, Stefan </a:t>
            </a:r>
            <a:r>
              <a:rPr lang="en-US" sz="1200" dirty="0" err="1"/>
              <a:t>Schaltegger</a:t>
            </a:r>
            <a:r>
              <a:rPr lang="en-US" sz="1200" dirty="0"/>
              <a:t>, Martin Bennett, </a:t>
            </a:r>
            <a:r>
              <a:rPr lang="en-US" sz="1200" dirty="0" err="1"/>
              <a:t>Tuula</a:t>
            </a:r>
            <a:r>
              <a:rPr lang="en-US" sz="1200" dirty="0"/>
              <a:t> Pohjola, Maria </a:t>
            </a:r>
            <a:r>
              <a:rPr lang="en-US" sz="1200" dirty="0" err="1"/>
              <a:t>Csutora</a:t>
            </a:r>
            <a:r>
              <a:rPr lang="en-US" sz="1200" dirty="0"/>
              <a:t> 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24F6EE3-5AAD-47B3-B180-83A5EACA0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215211"/>
              </p:ext>
            </p:extLst>
          </p:nvPr>
        </p:nvGraphicFramePr>
        <p:xfrm>
          <a:off x="4999668" y="827915"/>
          <a:ext cx="6059973" cy="482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234278A-3F66-4212-96FC-2942B167C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387601"/>
              </p:ext>
            </p:extLst>
          </p:nvPr>
        </p:nvGraphicFramePr>
        <p:xfrm>
          <a:off x="195275" y="4008358"/>
          <a:ext cx="6210801" cy="1831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D02C275-15C8-49D9-9ECC-EE6A61D691D7}"/>
              </a:ext>
            </a:extLst>
          </p:cNvPr>
          <p:cNvSpPr txBox="1"/>
          <p:nvPr/>
        </p:nvSpPr>
        <p:spPr>
          <a:xfrm>
            <a:off x="2518327" y="3670149"/>
            <a:ext cx="2325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Environmental Costs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F52365-2C9F-4C38-A103-24E06C39C347}"/>
              </a:ext>
            </a:extLst>
          </p:cNvPr>
          <p:cNvSpPr txBox="1"/>
          <p:nvPr/>
        </p:nvSpPr>
        <p:spPr>
          <a:xfrm>
            <a:off x="3109459" y="5866092"/>
            <a:ext cx="633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Reference: The Green Bottom Line: Environmental Accounting for Management: Current Practice and future trends </a:t>
            </a:r>
          </a:p>
        </p:txBody>
      </p:sp>
    </p:spTree>
    <p:extLst>
      <p:ext uri="{BB962C8B-B14F-4D97-AF65-F5344CB8AC3E}">
        <p14:creationId xmlns:p14="http://schemas.microsoft.com/office/powerpoint/2010/main" val="192621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6334699"/>
            <a:ext cx="12192000" cy="523301"/>
          </a:xfrm>
          <a:prstGeom prst="roundRect">
            <a:avLst/>
          </a:prstGeom>
          <a:solidFill>
            <a:srgbClr val="663300"/>
          </a:solidFill>
          <a:effectLst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8726" y="93815"/>
            <a:ext cx="11122480" cy="715436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Financial Statement Analysis and Cash 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6533002"/>
            <a:ext cx="12192000" cy="32499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1021376"/>
              </p:ext>
            </p:extLst>
          </p:nvPr>
        </p:nvGraphicFramePr>
        <p:xfrm>
          <a:off x="10074313" y="0"/>
          <a:ext cx="2958641" cy="196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Snip Same Side Corner Rectangle 18"/>
          <p:cNvSpPr/>
          <p:nvPr/>
        </p:nvSpPr>
        <p:spPr>
          <a:xfrm>
            <a:off x="0" y="-8520"/>
            <a:ext cx="11380424" cy="93815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5400000">
            <a:off x="-3064112" y="3149405"/>
            <a:ext cx="6249406" cy="121186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 rot="5400000">
            <a:off x="8971402" y="3114100"/>
            <a:ext cx="6334699" cy="106497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97392054"/>
              </p:ext>
            </p:extLst>
          </p:nvPr>
        </p:nvGraphicFramePr>
        <p:xfrm>
          <a:off x="308744" y="798368"/>
          <a:ext cx="11022444" cy="367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777168435"/>
              </p:ext>
            </p:extLst>
          </p:nvPr>
        </p:nvGraphicFramePr>
        <p:xfrm>
          <a:off x="562158" y="4931486"/>
          <a:ext cx="11020548" cy="130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2158" y="4647668"/>
            <a:ext cx="385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decision-making metrics include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8DB4A-CA61-450B-8E2F-20AEE385CFB3}"/>
              </a:ext>
            </a:extLst>
          </p:cNvPr>
          <p:cNvCxnSpPr>
            <a:cxnSpLocks/>
          </p:cNvCxnSpPr>
          <p:nvPr/>
        </p:nvCxnSpPr>
        <p:spPr>
          <a:xfrm>
            <a:off x="579196" y="754602"/>
            <a:ext cx="101982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6334699"/>
            <a:ext cx="12192000" cy="523301"/>
          </a:xfrm>
          <a:prstGeom prst="roundRect">
            <a:avLst/>
          </a:prstGeom>
          <a:solidFill>
            <a:srgbClr val="663300"/>
          </a:solidFill>
          <a:effectLst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6262" y="176768"/>
            <a:ext cx="10124503" cy="715436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Cost analysis and performance measurement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6533002"/>
            <a:ext cx="12192000" cy="32499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1021376"/>
              </p:ext>
            </p:extLst>
          </p:nvPr>
        </p:nvGraphicFramePr>
        <p:xfrm>
          <a:off x="10074313" y="0"/>
          <a:ext cx="2958641" cy="196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Snip Same Side Corner Rectangle 18"/>
          <p:cNvSpPr/>
          <p:nvPr/>
        </p:nvSpPr>
        <p:spPr>
          <a:xfrm>
            <a:off x="0" y="-8520"/>
            <a:ext cx="11380424" cy="93815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5400000">
            <a:off x="-3064112" y="3149405"/>
            <a:ext cx="6249406" cy="121186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 rot="5400000">
            <a:off x="8971402" y="3114100"/>
            <a:ext cx="6334699" cy="106497"/>
          </a:xfrm>
          <a:prstGeom prst="snip2Same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FC055-D07C-4060-8440-32FD3C34213A}"/>
              </a:ext>
            </a:extLst>
          </p:cNvPr>
          <p:cNvSpPr txBox="1"/>
          <p:nvPr/>
        </p:nvSpPr>
        <p:spPr>
          <a:xfrm>
            <a:off x="319595" y="5972185"/>
            <a:ext cx="52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Managerial Accounting by Charles E Davis, Elizabeth Davis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15F966-E329-4D14-99C7-46CCA1EDD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790746"/>
              </p:ext>
            </p:extLst>
          </p:nvPr>
        </p:nvGraphicFramePr>
        <p:xfrm>
          <a:off x="343128" y="910081"/>
          <a:ext cx="10804043" cy="4906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D6DB90-DAFA-4D38-BE69-ABCE6F1037F4}"/>
              </a:ext>
            </a:extLst>
          </p:cNvPr>
          <p:cNvCxnSpPr>
            <a:cxnSpLocks/>
          </p:cNvCxnSpPr>
          <p:nvPr/>
        </p:nvCxnSpPr>
        <p:spPr>
          <a:xfrm>
            <a:off x="579196" y="754602"/>
            <a:ext cx="101982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7CA9C5A-BA50-4EBC-8AB4-D162C2B34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70084"/>
              </p:ext>
            </p:extLst>
          </p:nvPr>
        </p:nvGraphicFramePr>
        <p:xfrm>
          <a:off x="2849732" y="4573482"/>
          <a:ext cx="8952434" cy="145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FFAAED-E558-4593-87C9-0E7A10974928}"/>
              </a:ext>
            </a:extLst>
          </p:cNvPr>
          <p:cNvSpPr txBox="1"/>
          <p:nvPr/>
        </p:nvSpPr>
        <p:spPr>
          <a:xfrm>
            <a:off x="6897949" y="4084448"/>
            <a:ext cx="219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Budget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BF3302A8-0951-4EB6-BFDC-4CEA380FEC9F}"/>
              </a:ext>
            </a:extLst>
          </p:cNvPr>
          <p:cNvSpPr/>
          <p:nvPr/>
        </p:nvSpPr>
        <p:spPr>
          <a:xfrm rot="5400000">
            <a:off x="6562898" y="567985"/>
            <a:ext cx="1469091" cy="9339310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459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Environmental Management Accounting and Supply Chain Management</vt:lpstr>
      <vt:lpstr>Financial Statement Analysis and Cash Flow</vt:lpstr>
      <vt:lpstr>Cost analysis and performance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Alpa Gupta</cp:lastModifiedBy>
  <cp:revision>242</cp:revision>
  <dcterms:created xsi:type="dcterms:W3CDTF">2017-08-05T19:52:52Z</dcterms:created>
  <dcterms:modified xsi:type="dcterms:W3CDTF">2020-11-19T18:34:10Z</dcterms:modified>
</cp:coreProperties>
</file>