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0"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802"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1143000" y="685800"/>
            <a:ext cx="4572000" cy="3429000"/>
          </a:xfrm>
          <a:prstGeom prst="rect">
            <a:avLst/>
          </a:prstGeom>
        </p:spPr>
        <p:txBody>
          <a:bodyPr/>
          <a:lstStyle/>
          <a:p>
            <a:endParaRPr/>
          </a:p>
        </p:txBody>
      </p:sp>
      <p:sp>
        <p:nvSpPr>
          <p:cNvPr id="287" name="Shape 28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25916101"/>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Shape 11"/>
          <p:cNvSpPr/>
          <p:nvPr/>
        </p:nvSpPr>
        <p:spPr>
          <a:xfrm>
            <a:off x="676299" y="321199"/>
            <a:ext cx="4885502" cy="4431602"/>
          </a:xfrm>
          <a:prstGeom prst="rect">
            <a:avLst/>
          </a:prstGeom>
          <a:solidFill>
            <a:srgbClr val="81ECEC"/>
          </a:solidFill>
          <a:ln w="12700">
            <a:miter lim="400000"/>
          </a:ln>
        </p:spPr>
        <p:txBody>
          <a:bodyPr lIns="45719" rIns="45719" anchor="ctr"/>
          <a:lstStyle/>
          <a:p>
            <a:pPr>
              <a:defRPr>
                <a:solidFill>
                  <a:srgbClr val="434343"/>
                </a:solidFill>
              </a:defRPr>
            </a:pPr>
            <a:endParaRPr/>
          </a:p>
        </p:txBody>
      </p:sp>
      <p:sp>
        <p:nvSpPr>
          <p:cNvPr id="12" name="Shape 12"/>
          <p:cNvSpPr>
            <a:spLocks noGrp="1"/>
          </p:cNvSpPr>
          <p:nvPr>
            <p:ph type="title"/>
          </p:nvPr>
        </p:nvSpPr>
        <p:spPr>
          <a:xfrm>
            <a:off x="1610650" y="1856275"/>
            <a:ext cx="6157801" cy="875701"/>
          </a:xfrm>
          <a:prstGeom prst="rect">
            <a:avLst/>
          </a:prstGeom>
          <a:ln w="38100">
            <a:solidFill>
              <a:srgbClr val="535353"/>
            </a:solidFill>
            <a:round/>
          </a:ln>
          <a:extLst>
            <a:ext uri="{C572A759-6A51-4108-AA02-DFA0A04FC94B}">
              <ma14:wrappingTextBoxFlag xmlns:ma14="http://schemas.microsoft.com/office/mac/drawingml/2011/main" xmlns="" val="1"/>
            </a:ext>
          </a:extLst>
        </p:spPr>
        <p:txBody>
          <a:bodyPr anchor="ctr">
            <a:normAutofit/>
          </a:bodyPr>
          <a:lstStyle>
            <a:lvl1pPr>
              <a:defRPr sz="3600"/>
            </a:lvl1pPr>
          </a:lstStyle>
          <a:p>
            <a:r>
              <a:t>Click to add title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_AND_TWO_COLUMNS_2">
    <p:spTree>
      <p:nvGrpSpPr>
        <p:cNvPr id="1" name=""/>
        <p:cNvGrpSpPr/>
        <p:nvPr/>
      </p:nvGrpSpPr>
      <p:grpSpPr>
        <a:xfrm>
          <a:off x="0" y="0"/>
          <a:ext cx="0" cy="0"/>
          <a:chOff x="0" y="0"/>
          <a:chExt cx="0" cy="0"/>
        </a:xfrm>
      </p:grpSpPr>
      <p:sp>
        <p:nvSpPr>
          <p:cNvPr id="117" name="Shape 117"/>
          <p:cNvSpPr/>
          <p:nvPr/>
        </p:nvSpPr>
        <p:spPr>
          <a:xfrm>
            <a:off x="406949" y="352199"/>
            <a:ext cx="8330102" cy="4311002"/>
          </a:xfrm>
          <a:prstGeom prst="rect">
            <a:avLst/>
          </a:prstGeom>
          <a:ln w="38100">
            <a:solidFill>
              <a:srgbClr val="81ECEC"/>
            </a:solidFill>
          </a:ln>
        </p:spPr>
        <p:txBody>
          <a:bodyPr lIns="45719" rIns="45719" anchor="ctr"/>
          <a:lstStyle/>
          <a:p>
            <a:endParaRPr/>
          </a:p>
        </p:txBody>
      </p:sp>
      <p:sp>
        <p:nvSpPr>
          <p:cNvPr id="118" name="Shape 118"/>
          <p:cNvSpPr/>
          <p:nvPr/>
        </p:nvSpPr>
        <p:spPr>
          <a:xfrm>
            <a:off x="4550550" y="1941424"/>
            <a:ext cx="1" cy="1927501"/>
          </a:xfrm>
          <a:prstGeom prst="line">
            <a:avLst/>
          </a:prstGeom>
          <a:ln w="38100">
            <a:solidFill>
              <a:srgbClr val="81ECEC"/>
            </a:solidFill>
          </a:ln>
        </p:spPr>
        <p:txBody>
          <a:bodyPr lIns="45719" rIns="45719"/>
          <a:lstStyle/>
          <a:p>
            <a:endParaRPr/>
          </a:p>
        </p:txBody>
      </p:sp>
      <p:sp>
        <p:nvSpPr>
          <p:cNvPr id="119" name="Shape 119"/>
          <p:cNvSpPr>
            <a:spLocks noGrp="1"/>
          </p:cNvSpPr>
          <p:nvPr>
            <p:ph type="title"/>
          </p:nvPr>
        </p:nvSpPr>
        <p:spPr>
          <a:xfrm>
            <a:off x="1113227" y="2151075"/>
            <a:ext cx="3169501" cy="644701"/>
          </a:xfrm>
          <a:prstGeom prst="rect">
            <a:avLst/>
          </a:prstGeom>
          <a:extLst>
            <a:ext uri="{C572A759-6A51-4108-AA02-DFA0A04FC94B}">
              <ma14:wrappingTextBoxFlag xmlns:ma14="http://schemas.microsoft.com/office/mac/drawingml/2011/main" xmlns="" val="1"/>
            </a:ext>
          </a:extLst>
        </p:spPr>
        <p:txBody>
          <a:bodyPr anchor="b">
            <a:normAutofit/>
          </a:bodyPr>
          <a:lstStyle>
            <a:lvl1pPr algn="ctr">
              <a:defRPr sz="1800">
                <a:solidFill>
                  <a:srgbClr val="666666"/>
                </a:solidFill>
              </a:defRPr>
            </a:lvl1pPr>
          </a:lstStyle>
          <a:p>
            <a:r>
              <a:t>Click to add title</a:t>
            </a:r>
          </a:p>
        </p:txBody>
      </p:sp>
      <p:sp>
        <p:nvSpPr>
          <p:cNvPr id="120" name="Shape 120"/>
          <p:cNvSpPr>
            <a:spLocks noGrp="1"/>
          </p:cNvSpPr>
          <p:nvPr>
            <p:ph type="body" sz="quarter" idx="1"/>
          </p:nvPr>
        </p:nvSpPr>
        <p:spPr>
          <a:xfrm>
            <a:off x="1147278" y="2756524"/>
            <a:ext cx="3101401" cy="11124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ctr">
              <a:buClrTx/>
              <a:buSzTx/>
              <a:buFontTx/>
              <a:buNone/>
            </a:lvl1pPr>
          </a:lstStyle>
          <a:p>
            <a:r>
              <a:t>Click to add subtitle</a:t>
            </a:r>
          </a:p>
        </p:txBody>
      </p:sp>
      <p:sp>
        <p:nvSpPr>
          <p:cNvPr id="121" name="Shape 121"/>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_AND_TWO_COLUMNS_1">
    <p:spTree>
      <p:nvGrpSpPr>
        <p:cNvPr id="1" name=""/>
        <p:cNvGrpSpPr/>
        <p:nvPr/>
      </p:nvGrpSpPr>
      <p:grpSpPr>
        <a:xfrm>
          <a:off x="0" y="0"/>
          <a:ext cx="0" cy="0"/>
          <a:chOff x="0" y="0"/>
          <a:chExt cx="0" cy="0"/>
        </a:xfrm>
      </p:grpSpPr>
      <p:sp>
        <p:nvSpPr>
          <p:cNvPr id="128" name="Shape 128"/>
          <p:cNvSpPr/>
          <p:nvPr/>
        </p:nvSpPr>
        <p:spPr>
          <a:xfrm>
            <a:off x="406949" y="352199"/>
            <a:ext cx="8330102" cy="4311002"/>
          </a:xfrm>
          <a:prstGeom prst="rect">
            <a:avLst/>
          </a:prstGeom>
          <a:ln w="38100">
            <a:solidFill>
              <a:srgbClr val="81ECEC"/>
            </a:solidFill>
          </a:ln>
        </p:spPr>
        <p:txBody>
          <a:bodyPr lIns="45719" rIns="45719" anchor="ctr"/>
          <a:lstStyle/>
          <a:p>
            <a:endParaRPr/>
          </a:p>
        </p:txBody>
      </p:sp>
      <p:sp>
        <p:nvSpPr>
          <p:cNvPr id="129" name="Shape 129"/>
          <p:cNvSpPr>
            <a:spLocks noGrp="1"/>
          </p:cNvSpPr>
          <p:nvPr>
            <p:ph type="title"/>
          </p:nvPr>
        </p:nvSpPr>
        <p:spPr>
          <a:xfrm>
            <a:off x="-11850" y="927075"/>
            <a:ext cx="9144001" cy="482401"/>
          </a:xfrm>
          <a:prstGeom prst="rect">
            <a:avLst/>
          </a:prstGeom>
          <a:extLst>
            <a:ext uri="{C572A759-6A51-4108-AA02-DFA0A04FC94B}">
              <ma14:wrappingTextBoxFlag xmlns:ma14="http://schemas.microsoft.com/office/mac/drawingml/2011/main" xmlns="" val="1"/>
            </a:ext>
          </a:extLst>
        </p:spPr>
        <p:txBody>
          <a:bodyPr>
            <a:normAutofit/>
          </a:bodyPr>
          <a:lstStyle>
            <a:lvl1pPr algn="ctr">
              <a:defRPr sz="2200"/>
            </a:lvl1pPr>
          </a:lstStyle>
          <a:p>
            <a:r>
              <a:t>Click to add title</a:t>
            </a:r>
          </a:p>
        </p:txBody>
      </p:sp>
      <p:sp>
        <p:nvSpPr>
          <p:cNvPr id="130" name="Shape 130"/>
          <p:cNvSpPr>
            <a:spLocks noGrp="1"/>
          </p:cNvSpPr>
          <p:nvPr>
            <p:ph type="body" sz="quarter" idx="1"/>
          </p:nvPr>
        </p:nvSpPr>
        <p:spPr>
          <a:xfrm>
            <a:off x="1105354" y="2667874"/>
            <a:ext cx="2113501" cy="11124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ctr">
              <a:buClrTx/>
              <a:buSzTx/>
              <a:buFontTx/>
              <a:buNone/>
            </a:lvl1pPr>
          </a:lstStyle>
          <a:p>
            <a:r>
              <a:t>Click to add subtitle</a:t>
            </a:r>
          </a:p>
        </p:txBody>
      </p:sp>
      <p:sp>
        <p:nvSpPr>
          <p:cNvPr id="131" name="Shape 131"/>
          <p:cNvSpPr/>
          <p:nvPr/>
        </p:nvSpPr>
        <p:spPr>
          <a:xfrm>
            <a:off x="3406449" y="1926825"/>
            <a:ext cx="1" cy="1941300"/>
          </a:xfrm>
          <a:prstGeom prst="line">
            <a:avLst/>
          </a:prstGeom>
          <a:ln w="38100">
            <a:solidFill>
              <a:srgbClr val="81ECEC"/>
            </a:solidFill>
          </a:ln>
        </p:spPr>
        <p:txBody>
          <a:bodyPr lIns="45719" rIns="45719"/>
          <a:lstStyle/>
          <a:p>
            <a:endParaRPr/>
          </a:p>
        </p:txBody>
      </p:sp>
      <p:sp>
        <p:nvSpPr>
          <p:cNvPr id="132" name="Shape 132"/>
          <p:cNvSpPr/>
          <p:nvPr/>
        </p:nvSpPr>
        <p:spPr>
          <a:xfrm>
            <a:off x="5737374" y="1926825"/>
            <a:ext cx="1" cy="1941300"/>
          </a:xfrm>
          <a:prstGeom prst="line">
            <a:avLst/>
          </a:prstGeom>
          <a:ln w="38100">
            <a:solidFill>
              <a:srgbClr val="81ECEC"/>
            </a:solidFill>
          </a:ln>
        </p:spPr>
        <p:txBody>
          <a:bodyPr lIns="45719" rIns="45719"/>
          <a:lstStyle/>
          <a:p>
            <a:endParaRPr/>
          </a:p>
        </p:txBody>
      </p:sp>
      <p:sp>
        <p:nvSpPr>
          <p:cNvPr id="133" name="Shape 133"/>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TWO_COLUMNS_1_1">
    <p:spTree>
      <p:nvGrpSpPr>
        <p:cNvPr id="1" name=""/>
        <p:cNvGrpSpPr/>
        <p:nvPr/>
      </p:nvGrpSpPr>
      <p:grpSpPr>
        <a:xfrm>
          <a:off x="0" y="0"/>
          <a:ext cx="0" cy="0"/>
          <a:chOff x="0" y="0"/>
          <a:chExt cx="0" cy="0"/>
        </a:xfrm>
      </p:grpSpPr>
      <p:sp>
        <p:nvSpPr>
          <p:cNvPr id="140" name="Shape 140"/>
          <p:cNvSpPr/>
          <p:nvPr/>
        </p:nvSpPr>
        <p:spPr>
          <a:xfrm>
            <a:off x="406949" y="352199"/>
            <a:ext cx="8330102" cy="4311002"/>
          </a:xfrm>
          <a:prstGeom prst="rect">
            <a:avLst/>
          </a:prstGeom>
          <a:ln w="38100">
            <a:solidFill>
              <a:srgbClr val="81ECEC"/>
            </a:solidFill>
          </a:ln>
        </p:spPr>
        <p:txBody>
          <a:bodyPr lIns="45719" rIns="45719" anchor="ctr"/>
          <a:lstStyle/>
          <a:p>
            <a:endParaRPr/>
          </a:p>
        </p:txBody>
      </p:sp>
      <p:sp>
        <p:nvSpPr>
          <p:cNvPr id="141" name="Shape 141"/>
          <p:cNvSpPr>
            <a:spLocks noGrp="1"/>
          </p:cNvSpPr>
          <p:nvPr>
            <p:ph type="title"/>
          </p:nvPr>
        </p:nvSpPr>
        <p:spPr>
          <a:xfrm>
            <a:off x="1105351" y="2765599"/>
            <a:ext cx="2113501" cy="644701"/>
          </a:xfrm>
          <a:prstGeom prst="rect">
            <a:avLst/>
          </a:prstGeom>
          <a:extLst>
            <a:ext uri="{C572A759-6A51-4108-AA02-DFA0A04FC94B}">
              <ma14:wrappingTextBoxFlag xmlns:ma14="http://schemas.microsoft.com/office/mac/drawingml/2011/main" xmlns="" val="1"/>
            </a:ext>
          </a:extLst>
        </p:spPr>
        <p:txBody>
          <a:bodyPr anchor="b">
            <a:normAutofit/>
          </a:bodyPr>
          <a:lstStyle>
            <a:lvl1pPr algn="ctr">
              <a:defRPr sz="1400">
                <a:solidFill>
                  <a:srgbClr val="666666"/>
                </a:solidFill>
              </a:defRPr>
            </a:lvl1pPr>
          </a:lstStyle>
          <a:p>
            <a:r>
              <a:t>Click to add title</a:t>
            </a:r>
          </a:p>
        </p:txBody>
      </p:sp>
      <p:sp>
        <p:nvSpPr>
          <p:cNvPr id="142" name="Shape 142"/>
          <p:cNvSpPr>
            <a:spLocks noGrp="1"/>
          </p:cNvSpPr>
          <p:nvPr>
            <p:ph type="body" sz="quarter" idx="1"/>
          </p:nvPr>
        </p:nvSpPr>
        <p:spPr>
          <a:xfrm>
            <a:off x="980600" y="3371050"/>
            <a:ext cx="2363100" cy="6447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ctr">
              <a:buClrTx/>
              <a:buSzTx/>
              <a:buFontTx/>
              <a:buNone/>
              <a:defRPr sz="1200"/>
            </a:lvl1pPr>
          </a:lstStyle>
          <a:p>
            <a:r>
              <a:t>Click to add subtitle</a:t>
            </a:r>
          </a:p>
        </p:txBody>
      </p:sp>
      <p:sp>
        <p:nvSpPr>
          <p:cNvPr id="143" name="Shape 143"/>
          <p:cNvSpPr/>
          <p:nvPr/>
        </p:nvSpPr>
        <p:spPr>
          <a:xfrm flipH="1">
            <a:off x="3343595" y="1602675"/>
            <a:ext cx="1" cy="2459701"/>
          </a:xfrm>
          <a:prstGeom prst="line">
            <a:avLst/>
          </a:prstGeom>
          <a:ln w="38100">
            <a:solidFill>
              <a:srgbClr val="81ECEC"/>
            </a:solidFill>
          </a:ln>
        </p:spPr>
        <p:txBody>
          <a:bodyPr lIns="45719" rIns="45719"/>
          <a:lstStyle/>
          <a:p>
            <a:endParaRPr/>
          </a:p>
        </p:txBody>
      </p:sp>
      <p:sp>
        <p:nvSpPr>
          <p:cNvPr id="144" name="Shape 144"/>
          <p:cNvSpPr/>
          <p:nvPr/>
        </p:nvSpPr>
        <p:spPr>
          <a:xfrm flipH="1">
            <a:off x="5739195" y="1602675"/>
            <a:ext cx="1" cy="2459701"/>
          </a:xfrm>
          <a:prstGeom prst="line">
            <a:avLst/>
          </a:prstGeom>
          <a:ln w="38100">
            <a:solidFill>
              <a:srgbClr val="81ECEC"/>
            </a:solidFill>
          </a:ln>
        </p:spPr>
        <p:txBody>
          <a:bodyPr lIns="45719" rIns="45719"/>
          <a:lstStyle/>
          <a:p>
            <a:endParaRPr/>
          </a:p>
        </p:txBody>
      </p:sp>
      <p:sp>
        <p:nvSpPr>
          <p:cNvPr id="145" name="Shape 145"/>
          <p:cNvSpPr/>
          <p:nvPr/>
        </p:nvSpPr>
        <p:spPr>
          <a:xfrm>
            <a:off x="4233900" y="1120475"/>
            <a:ext cx="676201" cy="1"/>
          </a:xfrm>
          <a:prstGeom prst="line">
            <a:avLst/>
          </a:prstGeom>
          <a:ln w="76200">
            <a:solidFill>
              <a:srgbClr val="81ECEC"/>
            </a:solidFill>
          </a:ln>
        </p:spPr>
        <p:txBody>
          <a:bodyPr lIns="45719" rIns="45719"/>
          <a:lstStyle/>
          <a:p>
            <a:endParaRPr/>
          </a:p>
        </p:txBody>
      </p:sp>
      <p:sp>
        <p:nvSpPr>
          <p:cNvPr id="146" name="Shape 146"/>
          <p:cNvSpPr/>
          <p:nvPr/>
        </p:nvSpPr>
        <p:spPr>
          <a:xfrm>
            <a:off x="1050449" y="2917999"/>
            <a:ext cx="7043101" cy="1"/>
          </a:xfrm>
          <a:prstGeom prst="line">
            <a:avLst/>
          </a:prstGeom>
          <a:ln w="38100">
            <a:solidFill>
              <a:srgbClr val="81ECEC"/>
            </a:solidFill>
          </a:ln>
        </p:spPr>
        <p:txBody>
          <a:bodyPr lIns="45719" rIns="45719"/>
          <a:lstStyle/>
          <a:p>
            <a:endParaRPr/>
          </a:p>
        </p:txBody>
      </p:sp>
      <p:sp>
        <p:nvSpPr>
          <p:cNvPr id="147" name="Shape 147"/>
          <p:cNvSpPr>
            <a:spLocks noGrp="1"/>
          </p:cNvSpPr>
          <p:nvPr>
            <p:ph type="sldNum" sz="quarter" idx="2"/>
          </p:nvPr>
        </p:nvSpPr>
        <p:spPr>
          <a:xfrm>
            <a:off x="8548658" y="4679691"/>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54" name="Shape 154"/>
          <p:cNvSpPr/>
          <p:nvPr/>
        </p:nvSpPr>
        <p:spPr>
          <a:xfrm>
            <a:off x="406949" y="352199"/>
            <a:ext cx="8330102" cy="4311002"/>
          </a:xfrm>
          <a:prstGeom prst="rect">
            <a:avLst/>
          </a:prstGeom>
          <a:solidFill>
            <a:srgbClr val="81ECEC"/>
          </a:solidFill>
          <a:ln w="12700">
            <a:miter lim="400000"/>
          </a:ln>
        </p:spPr>
        <p:txBody>
          <a:bodyPr lIns="45719" rIns="45719" anchor="ctr"/>
          <a:lstStyle/>
          <a:p>
            <a:endParaRPr/>
          </a:p>
        </p:txBody>
      </p:sp>
      <p:sp>
        <p:nvSpPr>
          <p:cNvPr id="155" name="Shape 155"/>
          <p:cNvSpPr>
            <a:spLocks noGrp="1"/>
          </p:cNvSpPr>
          <p:nvPr>
            <p:ph type="body" sz="quarter" idx="1"/>
          </p:nvPr>
        </p:nvSpPr>
        <p:spPr>
          <a:xfrm>
            <a:off x="2433299" y="3015325"/>
            <a:ext cx="4277402" cy="6447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ctr">
              <a:buClrTx/>
              <a:buSzTx/>
              <a:buFontTx/>
              <a:buNone/>
              <a:defRPr>
                <a:solidFill>
                  <a:srgbClr val="FFFFFF"/>
                </a:solidFill>
              </a:defRPr>
            </a:lvl1pPr>
          </a:lstStyle>
          <a:p>
            <a:r>
              <a:t>Click to add subtitle</a:t>
            </a:r>
          </a:p>
        </p:txBody>
      </p:sp>
      <p:sp>
        <p:nvSpPr>
          <p:cNvPr id="156" name="Shape 156"/>
          <p:cNvSpPr>
            <a:spLocks noGrp="1"/>
          </p:cNvSpPr>
          <p:nvPr>
            <p:ph type="title"/>
          </p:nvPr>
        </p:nvSpPr>
        <p:spPr>
          <a:xfrm>
            <a:off x="0" y="2466400"/>
            <a:ext cx="9144000" cy="482401"/>
          </a:xfrm>
          <a:prstGeom prst="rect">
            <a:avLst/>
          </a:prstGeom>
          <a:extLst>
            <a:ext uri="{C572A759-6A51-4108-AA02-DFA0A04FC94B}">
              <ma14:wrappingTextBoxFlag xmlns:ma14="http://schemas.microsoft.com/office/mac/drawingml/2011/main" xmlns="" val="1"/>
            </a:ext>
          </a:extLst>
        </p:spPr>
        <p:txBody>
          <a:bodyPr anchor="b">
            <a:normAutofit/>
          </a:bodyPr>
          <a:lstStyle>
            <a:lvl1pPr algn="ctr">
              <a:defRPr sz="7200"/>
            </a:lvl1pPr>
          </a:lstStyle>
          <a:p>
            <a:r>
              <a:t>Click to add title</a:t>
            </a:r>
          </a:p>
        </p:txBody>
      </p:sp>
      <p:sp>
        <p:nvSpPr>
          <p:cNvPr id="157" name="Shape 157"/>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IG_NUMBER_2">
    <p:spTree>
      <p:nvGrpSpPr>
        <p:cNvPr id="1" name=""/>
        <p:cNvGrpSpPr/>
        <p:nvPr/>
      </p:nvGrpSpPr>
      <p:grpSpPr>
        <a:xfrm>
          <a:off x="0" y="0"/>
          <a:ext cx="0" cy="0"/>
          <a:chOff x="0" y="0"/>
          <a:chExt cx="0" cy="0"/>
        </a:xfrm>
      </p:grpSpPr>
      <p:sp>
        <p:nvSpPr>
          <p:cNvPr id="164" name="Shape 164"/>
          <p:cNvSpPr/>
          <p:nvPr/>
        </p:nvSpPr>
        <p:spPr>
          <a:xfrm>
            <a:off x="406949" y="352199"/>
            <a:ext cx="8330102" cy="4311002"/>
          </a:xfrm>
          <a:prstGeom prst="rect">
            <a:avLst/>
          </a:prstGeom>
          <a:solidFill>
            <a:srgbClr val="81ECEC"/>
          </a:solidFill>
          <a:ln w="12700">
            <a:miter lim="400000"/>
          </a:ln>
        </p:spPr>
        <p:txBody>
          <a:bodyPr lIns="45719" rIns="45719" anchor="ctr"/>
          <a:lstStyle/>
          <a:p>
            <a:endParaRPr/>
          </a:p>
        </p:txBody>
      </p:sp>
      <p:sp>
        <p:nvSpPr>
          <p:cNvPr id="165" name="Shape 165"/>
          <p:cNvSpPr>
            <a:spLocks noGrp="1"/>
          </p:cNvSpPr>
          <p:nvPr>
            <p:ph type="title"/>
          </p:nvPr>
        </p:nvSpPr>
        <p:spPr>
          <a:xfrm>
            <a:off x="742950" y="1238100"/>
            <a:ext cx="7729501" cy="1963500"/>
          </a:xfrm>
          <a:prstGeom prst="rect">
            <a:avLst/>
          </a:prstGeom>
          <a:extLst>
            <a:ext uri="{C572A759-6A51-4108-AA02-DFA0A04FC94B}">
              <ma14:wrappingTextBoxFlag xmlns:ma14="http://schemas.microsoft.com/office/mac/drawingml/2011/main" xmlns="" val="1"/>
            </a:ext>
          </a:extLst>
        </p:spPr>
        <p:txBody>
          <a:bodyPr anchor="ctr">
            <a:normAutofit/>
          </a:bodyPr>
          <a:lstStyle>
            <a:lvl1pPr algn="ctr">
              <a:defRPr sz="12000"/>
            </a:lvl1pPr>
          </a:lstStyle>
          <a:p>
            <a:r>
              <a:t>xx%</a:t>
            </a:r>
          </a:p>
        </p:txBody>
      </p:sp>
      <p:sp>
        <p:nvSpPr>
          <p:cNvPr id="166" name="Shape 166"/>
          <p:cNvSpPr>
            <a:spLocks noGrp="1"/>
          </p:cNvSpPr>
          <p:nvPr>
            <p:ph type="body" sz="quarter" idx="1"/>
          </p:nvPr>
        </p:nvSpPr>
        <p:spPr>
          <a:xfrm>
            <a:off x="2433299" y="3015325"/>
            <a:ext cx="4277402" cy="6447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ctr">
              <a:buClrTx/>
              <a:buSzTx/>
              <a:buFontTx/>
              <a:buNone/>
              <a:defRPr sz="1200">
                <a:solidFill>
                  <a:srgbClr val="FFFFFF"/>
                </a:solidFill>
              </a:defRPr>
            </a:lvl1pPr>
          </a:lstStyle>
          <a:p>
            <a:r>
              <a:t>Click to add subtitle</a:t>
            </a:r>
          </a:p>
        </p:txBody>
      </p:sp>
      <p:sp>
        <p:nvSpPr>
          <p:cNvPr id="167" name="Shape 167"/>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IG_NUMBER_1">
    <p:spTree>
      <p:nvGrpSpPr>
        <p:cNvPr id="1" name=""/>
        <p:cNvGrpSpPr/>
        <p:nvPr/>
      </p:nvGrpSpPr>
      <p:grpSpPr>
        <a:xfrm>
          <a:off x="0" y="0"/>
          <a:ext cx="0" cy="0"/>
          <a:chOff x="0" y="0"/>
          <a:chExt cx="0" cy="0"/>
        </a:xfrm>
      </p:grpSpPr>
      <p:sp>
        <p:nvSpPr>
          <p:cNvPr id="174" name="Shape 174"/>
          <p:cNvSpPr/>
          <p:nvPr/>
        </p:nvSpPr>
        <p:spPr>
          <a:xfrm>
            <a:off x="406949" y="352199"/>
            <a:ext cx="8330102" cy="4311002"/>
          </a:xfrm>
          <a:prstGeom prst="rect">
            <a:avLst/>
          </a:prstGeom>
          <a:solidFill>
            <a:srgbClr val="81ECEC"/>
          </a:solidFill>
          <a:ln w="12700">
            <a:miter lim="400000"/>
          </a:ln>
        </p:spPr>
        <p:txBody>
          <a:bodyPr lIns="45719" rIns="45719" anchor="ctr"/>
          <a:lstStyle/>
          <a:p>
            <a:endParaRPr/>
          </a:p>
        </p:txBody>
      </p:sp>
      <p:sp>
        <p:nvSpPr>
          <p:cNvPr id="175" name="Shape 175"/>
          <p:cNvSpPr>
            <a:spLocks noGrp="1"/>
          </p:cNvSpPr>
          <p:nvPr>
            <p:ph type="title"/>
          </p:nvPr>
        </p:nvSpPr>
        <p:spPr>
          <a:xfrm>
            <a:off x="742950" y="832599"/>
            <a:ext cx="7729501" cy="888901"/>
          </a:xfrm>
          <a:prstGeom prst="rect">
            <a:avLst/>
          </a:prstGeom>
          <a:extLst>
            <a:ext uri="{C572A759-6A51-4108-AA02-DFA0A04FC94B}">
              <ma14:wrappingTextBoxFlag xmlns:ma14="http://schemas.microsoft.com/office/mac/drawingml/2011/main" xmlns="" val="1"/>
            </a:ext>
          </a:extLst>
        </p:spPr>
        <p:txBody>
          <a:bodyPr anchor="ctr">
            <a:normAutofit/>
          </a:bodyPr>
          <a:lstStyle>
            <a:lvl1pPr algn="ctr">
              <a:defRPr sz="6000"/>
            </a:lvl1pPr>
          </a:lstStyle>
          <a:p>
            <a:r>
              <a:t>xx%</a:t>
            </a:r>
          </a:p>
        </p:txBody>
      </p:sp>
      <p:sp>
        <p:nvSpPr>
          <p:cNvPr id="176" name="Shape 176"/>
          <p:cNvSpPr>
            <a:spLocks noGrp="1"/>
          </p:cNvSpPr>
          <p:nvPr>
            <p:ph type="body" sz="quarter" idx="1"/>
          </p:nvPr>
        </p:nvSpPr>
        <p:spPr>
          <a:xfrm>
            <a:off x="1667074" y="1469500"/>
            <a:ext cx="5809802" cy="3141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ctr">
              <a:buClrTx/>
              <a:buSzTx/>
              <a:buFontTx/>
              <a:buNone/>
              <a:defRPr sz="1200">
                <a:solidFill>
                  <a:srgbClr val="FFFFFF"/>
                </a:solidFill>
              </a:defRPr>
            </a:lvl1pPr>
          </a:lstStyle>
          <a:p>
            <a:r>
              <a:t>Click to add subtitle</a:t>
            </a:r>
          </a:p>
        </p:txBody>
      </p:sp>
      <p:sp>
        <p:nvSpPr>
          <p:cNvPr id="177" name="Shape 177"/>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4" name="Shape 1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_1_1">
    <p:spTree>
      <p:nvGrpSpPr>
        <p:cNvPr id="1" name=""/>
        <p:cNvGrpSpPr/>
        <p:nvPr/>
      </p:nvGrpSpPr>
      <p:grpSpPr>
        <a:xfrm>
          <a:off x="0" y="0"/>
          <a:ext cx="0" cy="0"/>
          <a:chOff x="0" y="0"/>
          <a:chExt cx="0" cy="0"/>
        </a:xfrm>
      </p:grpSpPr>
      <p:sp>
        <p:nvSpPr>
          <p:cNvPr id="191" name="Shape 191"/>
          <p:cNvSpPr/>
          <p:nvPr/>
        </p:nvSpPr>
        <p:spPr>
          <a:xfrm>
            <a:off x="406949" y="416249"/>
            <a:ext cx="8330102" cy="4311001"/>
          </a:xfrm>
          <a:prstGeom prst="rect">
            <a:avLst/>
          </a:prstGeom>
          <a:solidFill>
            <a:srgbClr val="81ECEC"/>
          </a:solidFill>
          <a:ln w="12700">
            <a:miter lim="400000"/>
          </a:ln>
        </p:spPr>
        <p:txBody>
          <a:bodyPr lIns="45719" rIns="45719" anchor="ctr"/>
          <a:lstStyle/>
          <a:p>
            <a:endParaRP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USTOM_1">
    <p:spTree>
      <p:nvGrpSpPr>
        <p:cNvPr id="1" name=""/>
        <p:cNvGrpSpPr/>
        <p:nvPr/>
      </p:nvGrpSpPr>
      <p:grpSpPr>
        <a:xfrm>
          <a:off x="0" y="0"/>
          <a:ext cx="0" cy="0"/>
          <a:chOff x="0" y="0"/>
          <a:chExt cx="0" cy="0"/>
        </a:xfrm>
      </p:grpSpPr>
      <p:sp>
        <p:nvSpPr>
          <p:cNvPr id="199" name="Shape 199"/>
          <p:cNvSpPr/>
          <p:nvPr/>
        </p:nvSpPr>
        <p:spPr>
          <a:xfrm>
            <a:off x="406950" y="352199"/>
            <a:ext cx="4287900" cy="4311002"/>
          </a:xfrm>
          <a:prstGeom prst="rect">
            <a:avLst/>
          </a:prstGeom>
          <a:ln w="38100">
            <a:solidFill>
              <a:srgbClr val="81ECEC"/>
            </a:solidFill>
          </a:ln>
        </p:spPr>
        <p:txBody>
          <a:bodyPr lIns="45719" rIns="45719" anchor="ctr"/>
          <a:lstStyle/>
          <a:p>
            <a:endParaRPr/>
          </a:p>
        </p:txBody>
      </p:sp>
      <p:sp>
        <p:nvSpPr>
          <p:cNvPr id="200" name="Shape 200"/>
          <p:cNvSpPr>
            <a:spLocks noGrp="1"/>
          </p:cNvSpPr>
          <p:nvPr>
            <p:ph type="title"/>
          </p:nvPr>
        </p:nvSpPr>
        <p:spPr>
          <a:xfrm>
            <a:off x="737850" y="980260"/>
            <a:ext cx="3571500" cy="578101"/>
          </a:xfrm>
          <a:prstGeom prst="rect">
            <a:avLst/>
          </a:prstGeom>
          <a:extLst>
            <a:ext uri="{C572A759-6A51-4108-AA02-DFA0A04FC94B}">
              <ma14:wrappingTextBoxFlag xmlns:ma14="http://schemas.microsoft.com/office/mac/drawingml/2011/main" xmlns="" val="1"/>
            </a:ext>
          </a:extLst>
        </p:spPr>
        <p:txBody>
          <a:bodyPr anchor="b">
            <a:normAutofit/>
          </a:bodyPr>
          <a:lstStyle>
            <a:lvl1pPr algn="ctr">
              <a:lnSpc>
                <a:spcPct val="115000"/>
              </a:lnSpc>
            </a:lvl1pPr>
          </a:lstStyle>
          <a:p>
            <a:r>
              <a:t>Click to add title</a:t>
            </a:r>
          </a:p>
        </p:txBody>
      </p:sp>
      <p:sp>
        <p:nvSpPr>
          <p:cNvPr id="201" name="Shape 201"/>
          <p:cNvSpPr>
            <a:spLocks noGrp="1"/>
          </p:cNvSpPr>
          <p:nvPr>
            <p:ph type="body" sz="quarter" idx="1"/>
          </p:nvPr>
        </p:nvSpPr>
        <p:spPr>
          <a:xfrm>
            <a:off x="737850" y="2261499"/>
            <a:ext cx="3606601" cy="1941902"/>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ctr">
              <a:buClrTx/>
              <a:buSzTx/>
              <a:buFontTx/>
              <a:buNone/>
            </a:lvl1pPr>
          </a:lstStyle>
          <a:p>
            <a:r>
              <a:t>Click to add subtitle</a:t>
            </a:r>
          </a:p>
        </p:txBody>
      </p:sp>
      <p:sp>
        <p:nvSpPr>
          <p:cNvPr id="202" name="Shape 202"/>
          <p:cNvSpPr/>
          <p:nvPr/>
        </p:nvSpPr>
        <p:spPr>
          <a:xfrm>
            <a:off x="2203050" y="1597474"/>
            <a:ext cx="676201" cy="1"/>
          </a:xfrm>
          <a:prstGeom prst="line">
            <a:avLst/>
          </a:prstGeom>
          <a:ln w="76200">
            <a:solidFill>
              <a:srgbClr val="81ECEC"/>
            </a:solidFill>
          </a:ln>
        </p:spPr>
        <p:txBody>
          <a:bodyPr lIns="45719" rIns="45719"/>
          <a:lstStyle/>
          <a:p>
            <a:endParaRPr/>
          </a:p>
        </p:txBody>
      </p:sp>
      <p:sp>
        <p:nvSpPr>
          <p:cNvPr id="203" name="Shape 203"/>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USTOM_1_1_1">
    <p:spTree>
      <p:nvGrpSpPr>
        <p:cNvPr id="1" name=""/>
        <p:cNvGrpSpPr/>
        <p:nvPr/>
      </p:nvGrpSpPr>
      <p:grpSpPr>
        <a:xfrm>
          <a:off x="0" y="0"/>
          <a:ext cx="0" cy="0"/>
          <a:chOff x="0" y="0"/>
          <a:chExt cx="0" cy="0"/>
        </a:xfrm>
      </p:grpSpPr>
      <p:sp>
        <p:nvSpPr>
          <p:cNvPr id="210" name="Shape 210"/>
          <p:cNvSpPr/>
          <p:nvPr/>
        </p:nvSpPr>
        <p:spPr>
          <a:xfrm>
            <a:off x="4609949" y="-11151"/>
            <a:ext cx="4545302" cy="5218802"/>
          </a:xfrm>
          <a:prstGeom prst="rect">
            <a:avLst/>
          </a:prstGeom>
          <a:solidFill>
            <a:srgbClr val="81ECEC"/>
          </a:solidFill>
          <a:ln w="12700">
            <a:miter lim="400000"/>
          </a:ln>
        </p:spPr>
        <p:txBody>
          <a:bodyPr lIns="45719" rIns="45719" anchor="ctr"/>
          <a:lstStyle/>
          <a:p>
            <a:endParaRPr/>
          </a:p>
        </p:txBody>
      </p:sp>
      <p:sp>
        <p:nvSpPr>
          <p:cNvPr id="211" name="Shape 211"/>
          <p:cNvSpPr>
            <a:spLocks noGrp="1"/>
          </p:cNvSpPr>
          <p:nvPr>
            <p:ph type="title"/>
          </p:nvPr>
        </p:nvSpPr>
        <p:spPr>
          <a:xfrm>
            <a:off x="626078" y="980260"/>
            <a:ext cx="3571501" cy="578101"/>
          </a:xfrm>
          <a:prstGeom prst="rect">
            <a:avLst/>
          </a:prstGeom>
          <a:extLst>
            <a:ext uri="{C572A759-6A51-4108-AA02-DFA0A04FC94B}">
              <ma14:wrappingTextBoxFlag xmlns:ma14="http://schemas.microsoft.com/office/mac/drawingml/2011/main" xmlns="" val="1"/>
            </a:ext>
          </a:extLst>
        </p:spPr>
        <p:txBody>
          <a:bodyPr anchor="b">
            <a:normAutofit/>
          </a:bodyPr>
          <a:lstStyle>
            <a:lvl1pPr>
              <a:lnSpc>
                <a:spcPct val="115000"/>
              </a:lnSpc>
            </a:lvl1pPr>
          </a:lstStyle>
          <a:p>
            <a:r>
              <a:t>Click to add title</a:t>
            </a:r>
          </a:p>
        </p:txBody>
      </p:sp>
      <p:sp>
        <p:nvSpPr>
          <p:cNvPr id="212" name="Shape 212"/>
          <p:cNvSpPr>
            <a:spLocks noGrp="1"/>
          </p:cNvSpPr>
          <p:nvPr>
            <p:ph type="body" sz="quarter" idx="1"/>
          </p:nvPr>
        </p:nvSpPr>
        <p:spPr>
          <a:xfrm>
            <a:off x="626078" y="2261499"/>
            <a:ext cx="3606601" cy="1941902"/>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lvl1pPr>
          </a:lstStyle>
          <a:p>
            <a:r>
              <a:t>Click to add subtitle</a:t>
            </a:r>
          </a:p>
        </p:txBody>
      </p:sp>
      <p:sp>
        <p:nvSpPr>
          <p:cNvPr id="213" name="Shape 213"/>
          <p:cNvSpPr/>
          <p:nvPr/>
        </p:nvSpPr>
        <p:spPr>
          <a:xfrm>
            <a:off x="737850" y="1597474"/>
            <a:ext cx="676201" cy="1"/>
          </a:xfrm>
          <a:prstGeom prst="line">
            <a:avLst/>
          </a:prstGeom>
          <a:ln w="76200">
            <a:solidFill>
              <a:srgbClr val="81ECEC"/>
            </a:solidFill>
          </a:ln>
        </p:spPr>
        <p:txBody>
          <a:bodyPr lIns="45719" rIns="45719"/>
          <a:lstStyle/>
          <a:p>
            <a:endParaRPr/>
          </a:p>
        </p:txBody>
      </p:sp>
      <p:sp>
        <p:nvSpPr>
          <p:cNvPr id="214" name="Shape 214"/>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Shape 20"/>
          <p:cNvSpPr>
            <a:spLocks noGrp="1"/>
          </p:cNvSpPr>
          <p:nvPr>
            <p:ph type="title"/>
          </p:nvPr>
        </p:nvSpPr>
        <p:spPr>
          <a:xfrm>
            <a:off x="4698274" y="189949"/>
            <a:ext cx="5311201" cy="1114501"/>
          </a:xfrm>
          <a:prstGeom prst="rect">
            <a:avLst/>
          </a:prstGeom>
          <a:extLst>
            <a:ext uri="{C572A759-6A51-4108-AA02-DFA0A04FC94B}">
              <ma14:wrappingTextBoxFlag xmlns:ma14="http://schemas.microsoft.com/office/mac/drawingml/2011/main" xmlns="" val="1"/>
            </a:ext>
          </a:extLst>
        </p:spPr>
        <p:txBody>
          <a:bodyPr anchor="b">
            <a:normAutofit/>
          </a:bodyPr>
          <a:lstStyle>
            <a:lvl1pPr>
              <a:lnSpc>
                <a:spcPct val="115000"/>
              </a:lnSpc>
            </a:lvl1pPr>
          </a:lstStyle>
          <a:p>
            <a:r>
              <a:t>Click to add title</a:t>
            </a:r>
          </a:p>
        </p:txBody>
      </p:sp>
      <p:sp>
        <p:nvSpPr>
          <p:cNvPr id="21" name="Shape 21"/>
          <p:cNvSpPr>
            <a:spLocks noGrp="1"/>
          </p:cNvSpPr>
          <p:nvPr>
            <p:ph type="body" sz="quarter" idx="1"/>
          </p:nvPr>
        </p:nvSpPr>
        <p:spPr>
          <a:xfrm>
            <a:off x="4696223" y="1709441"/>
            <a:ext cx="3367201" cy="5781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defRPr sz="1200"/>
            </a:lvl1pPr>
          </a:lstStyle>
          <a:p>
            <a:r>
              <a:t>Click to add subtitle</a:t>
            </a:r>
          </a:p>
        </p:txBody>
      </p:sp>
      <p:sp>
        <p:nvSpPr>
          <p:cNvPr id="22" name="Shape 22"/>
          <p:cNvSpPr/>
          <p:nvPr/>
        </p:nvSpPr>
        <p:spPr>
          <a:xfrm>
            <a:off x="4572000" y="429350"/>
            <a:ext cx="2772000" cy="635701"/>
          </a:xfrm>
          <a:prstGeom prst="rect">
            <a:avLst/>
          </a:prstGeom>
          <a:ln w="38100">
            <a:solidFill>
              <a:srgbClr val="434343"/>
            </a:solidFill>
          </a:ln>
        </p:spPr>
        <p:txBody>
          <a:bodyPr lIns="45719" rIns="45719" anchor="ctr"/>
          <a:lstStyle/>
          <a:p>
            <a:pPr>
              <a:defRPr>
                <a:solidFill>
                  <a:srgbClr val="434343"/>
                </a:solidFill>
              </a:defRPr>
            </a:pPr>
            <a:endParaRPr/>
          </a:p>
        </p:txBody>
      </p:sp>
      <p:sp>
        <p:nvSpPr>
          <p:cNvPr id="23" name="Shape 23"/>
          <p:cNvSpPr/>
          <p:nvPr/>
        </p:nvSpPr>
        <p:spPr>
          <a:xfrm>
            <a:off x="-1" y="0"/>
            <a:ext cx="2855702" cy="5143500"/>
          </a:xfrm>
          <a:prstGeom prst="rect">
            <a:avLst/>
          </a:prstGeom>
          <a:solidFill>
            <a:srgbClr val="81ECEC"/>
          </a:solidFill>
          <a:ln w="12700">
            <a:miter lim="400000"/>
          </a:ln>
        </p:spPr>
        <p:txBody>
          <a:bodyPr lIns="45719" rIns="45719" anchor="ctr"/>
          <a:lstStyle/>
          <a:p>
            <a:endParaRPr/>
          </a:p>
        </p:txBody>
      </p:sp>
      <p:sp>
        <p:nvSpPr>
          <p:cNvPr id="24" name="Shape 24"/>
          <p:cNvSpPr/>
          <p:nvPr/>
        </p:nvSpPr>
        <p:spPr>
          <a:xfrm>
            <a:off x="3582225" y="1426174"/>
            <a:ext cx="838800" cy="819900"/>
          </a:xfrm>
          <a:prstGeom prst="rect">
            <a:avLst/>
          </a:prstGeom>
          <a:solidFill>
            <a:srgbClr val="81ECEC"/>
          </a:solidFill>
          <a:ln w="12700">
            <a:miter lim="400000"/>
          </a:ln>
        </p:spPr>
        <p:txBody>
          <a:bodyPr lIns="45719" rIns="45719" anchor="ctr"/>
          <a:lstStyle/>
          <a:p>
            <a:endParaRPr/>
          </a:p>
        </p:txBody>
      </p:sp>
      <p:sp>
        <p:nvSpPr>
          <p:cNvPr id="25" name="Shape 25"/>
          <p:cNvSpPr/>
          <p:nvPr/>
        </p:nvSpPr>
        <p:spPr>
          <a:xfrm>
            <a:off x="3582225" y="2553399"/>
            <a:ext cx="838800" cy="819900"/>
          </a:xfrm>
          <a:prstGeom prst="rect">
            <a:avLst/>
          </a:prstGeom>
          <a:solidFill>
            <a:srgbClr val="81ECEC"/>
          </a:solidFill>
          <a:ln w="12700">
            <a:miter lim="400000"/>
          </a:ln>
        </p:spPr>
        <p:txBody>
          <a:bodyPr lIns="45719" rIns="45719" anchor="ctr"/>
          <a:lstStyle/>
          <a:p>
            <a:endParaRPr/>
          </a:p>
        </p:txBody>
      </p:sp>
      <p:sp>
        <p:nvSpPr>
          <p:cNvPr id="26" name="Shape 26"/>
          <p:cNvSpPr/>
          <p:nvPr/>
        </p:nvSpPr>
        <p:spPr>
          <a:xfrm>
            <a:off x="3582225" y="3680624"/>
            <a:ext cx="838800" cy="819900"/>
          </a:xfrm>
          <a:prstGeom prst="rect">
            <a:avLst/>
          </a:prstGeom>
          <a:solidFill>
            <a:srgbClr val="81ECEC"/>
          </a:solidFill>
          <a:ln w="12700">
            <a:miter lim="400000"/>
          </a:ln>
        </p:spPr>
        <p:txBody>
          <a:bodyPr lIns="45719" rIns="45719" anchor="ctr"/>
          <a:lstStyle/>
          <a:p>
            <a:endParaRPr/>
          </a:p>
        </p:txBody>
      </p:sp>
      <p:sp>
        <p:nvSpPr>
          <p:cNvPr id="27" name="Shape 27"/>
          <p:cNvSpPr>
            <a:spLocks noGrp="1"/>
          </p:cNvSpPr>
          <p:nvPr>
            <p:ph type="sldNum" sz="quarter" idx="2"/>
          </p:nvPr>
        </p:nvSpPr>
        <p:spPr>
          <a:xfrm>
            <a:off x="8548658" y="4679691"/>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USTOM_1_1_1_1">
    <p:spTree>
      <p:nvGrpSpPr>
        <p:cNvPr id="1" name=""/>
        <p:cNvGrpSpPr/>
        <p:nvPr/>
      </p:nvGrpSpPr>
      <p:grpSpPr>
        <a:xfrm>
          <a:off x="0" y="0"/>
          <a:ext cx="0" cy="0"/>
          <a:chOff x="0" y="0"/>
          <a:chExt cx="0" cy="0"/>
        </a:xfrm>
      </p:grpSpPr>
      <p:sp>
        <p:nvSpPr>
          <p:cNvPr id="221" name="Shape 221"/>
          <p:cNvSpPr/>
          <p:nvPr/>
        </p:nvSpPr>
        <p:spPr>
          <a:xfrm>
            <a:off x="5200424" y="-11151"/>
            <a:ext cx="3954901" cy="5218802"/>
          </a:xfrm>
          <a:prstGeom prst="rect">
            <a:avLst/>
          </a:prstGeom>
          <a:solidFill>
            <a:srgbClr val="81ECEC"/>
          </a:solidFill>
          <a:ln w="12700">
            <a:miter lim="400000"/>
          </a:ln>
        </p:spPr>
        <p:txBody>
          <a:bodyPr lIns="45719" rIns="45719" anchor="ctr"/>
          <a:lstStyle/>
          <a:p>
            <a:endParaRPr/>
          </a:p>
        </p:txBody>
      </p:sp>
      <p:sp>
        <p:nvSpPr>
          <p:cNvPr id="222" name="Shape 222"/>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USTOM_2">
    <p:bg>
      <p:bgPr>
        <a:solidFill>
          <a:srgbClr val="000000"/>
        </a:solidFill>
        <a:effectLst/>
      </p:bgPr>
    </p:bg>
    <p:spTree>
      <p:nvGrpSpPr>
        <p:cNvPr id="1" name=""/>
        <p:cNvGrpSpPr/>
        <p:nvPr/>
      </p:nvGrpSpPr>
      <p:grpSpPr>
        <a:xfrm>
          <a:off x="0" y="0"/>
          <a:ext cx="0" cy="0"/>
          <a:chOff x="0" y="0"/>
          <a:chExt cx="0" cy="0"/>
        </a:xfrm>
      </p:grpSpPr>
      <p:sp>
        <p:nvSpPr>
          <p:cNvPr id="229" name="Shape 229"/>
          <p:cNvSpPr/>
          <p:nvPr/>
        </p:nvSpPr>
        <p:spPr>
          <a:xfrm>
            <a:off x="0" y="1027349"/>
            <a:ext cx="9144000" cy="3088801"/>
          </a:xfrm>
          <a:prstGeom prst="rect">
            <a:avLst/>
          </a:prstGeom>
          <a:solidFill>
            <a:srgbClr val="81ECEC"/>
          </a:solidFill>
          <a:ln w="12700">
            <a:miter lim="400000"/>
          </a:ln>
        </p:spPr>
        <p:txBody>
          <a:bodyPr lIns="45719" rIns="45719" anchor="ctr"/>
          <a:lstStyle/>
          <a:p>
            <a:endParaRPr/>
          </a:p>
        </p:txBody>
      </p:sp>
      <p:sp>
        <p:nvSpPr>
          <p:cNvPr id="230" name="Shape 230"/>
          <p:cNvSpPr>
            <a:spLocks noGrp="1"/>
          </p:cNvSpPr>
          <p:nvPr>
            <p:ph type="title"/>
          </p:nvPr>
        </p:nvSpPr>
        <p:spPr>
          <a:xfrm>
            <a:off x="4696274" y="1725449"/>
            <a:ext cx="3055501" cy="1114501"/>
          </a:xfrm>
          <a:prstGeom prst="rect">
            <a:avLst/>
          </a:prstGeom>
          <a:extLst>
            <a:ext uri="{C572A759-6A51-4108-AA02-DFA0A04FC94B}">
              <ma14:wrappingTextBoxFlag xmlns:ma14="http://schemas.microsoft.com/office/mac/drawingml/2011/main" xmlns="" val="1"/>
            </a:ext>
          </a:extLst>
        </p:spPr>
        <p:txBody>
          <a:bodyPr anchor="b">
            <a:normAutofit/>
          </a:bodyPr>
          <a:lstStyle>
            <a:lvl1pPr>
              <a:lnSpc>
                <a:spcPct val="115000"/>
              </a:lnSpc>
            </a:lvl1pPr>
          </a:lstStyle>
          <a:p>
            <a:r>
              <a:t>Click to add title</a:t>
            </a:r>
          </a:p>
        </p:txBody>
      </p:sp>
      <p:sp>
        <p:nvSpPr>
          <p:cNvPr id="231" name="Shape 231"/>
          <p:cNvSpPr>
            <a:spLocks noGrp="1"/>
          </p:cNvSpPr>
          <p:nvPr>
            <p:ph type="body" sz="quarter" idx="1"/>
          </p:nvPr>
        </p:nvSpPr>
        <p:spPr>
          <a:xfrm>
            <a:off x="4696274" y="2839949"/>
            <a:ext cx="2770202" cy="5781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defRPr>
                <a:solidFill>
                  <a:srgbClr val="666666"/>
                </a:solidFill>
              </a:defRPr>
            </a:lvl1pPr>
          </a:lstStyle>
          <a:p>
            <a:r>
              <a:t>Click to add subtitle</a:t>
            </a:r>
          </a:p>
        </p:txBody>
      </p:sp>
      <p:sp>
        <p:nvSpPr>
          <p:cNvPr id="232" name="Shape 232"/>
          <p:cNvSpPr>
            <a:spLocks noGrp="1"/>
          </p:cNvSpPr>
          <p:nvPr>
            <p:ph type="sldNum" sz="quarter" idx="2"/>
          </p:nvPr>
        </p:nvSpPr>
        <p:spPr>
          <a:xfrm>
            <a:off x="8364708" y="4285567"/>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USTOM_2_1">
    <p:bg>
      <p:bgPr>
        <a:solidFill>
          <a:srgbClr val="000000"/>
        </a:solidFill>
        <a:effectLst/>
      </p:bgPr>
    </p:bg>
    <p:spTree>
      <p:nvGrpSpPr>
        <p:cNvPr id="1" name=""/>
        <p:cNvGrpSpPr/>
        <p:nvPr/>
      </p:nvGrpSpPr>
      <p:grpSpPr>
        <a:xfrm>
          <a:off x="0" y="0"/>
          <a:ext cx="0" cy="0"/>
          <a:chOff x="0" y="0"/>
          <a:chExt cx="0" cy="0"/>
        </a:xfrm>
      </p:grpSpPr>
      <p:sp>
        <p:nvSpPr>
          <p:cNvPr id="239" name="Shape 239"/>
          <p:cNvSpPr/>
          <p:nvPr/>
        </p:nvSpPr>
        <p:spPr>
          <a:xfrm>
            <a:off x="0" y="1027349"/>
            <a:ext cx="9144000" cy="3088801"/>
          </a:xfrm>
          <a:prstGeom prst="rect">
            <a:avLst/>
          </a:prstGeom>
          <a:solidFill>
            <a:srgbClr val="81ECEC"/>
          </a:solidFill>
          <a:ln w="12700">
            <a:miter lim="400000"/>
          </a:ln>
        </p:spPr>
        <p:txBody>
          <a:bodyPr lIns="45719" rIns="45719" anchor="ctr"/>
          <a:lstStyle/>
          <a:p>
            <a:endParaRPr/>
          </a:p>
        </p:txBody>
      </p:sp>
      <p:sp>
        <p:nvSpPr>
          <p:cNvPr id="240" name="Shape 240"/>
          <p:cNvSpPr>
            <a:spLocks noGrp="1"/>
          </p:cNvSpPr>
          <p:nvPr>
            <p:ph type="title"/>
          </p:nvPr>
        </p:nvSpPr>
        <p:spPr>
          <a:xfrm>
            <a:off x="1630099" y="1725449"/>
            <a:ext cx="3055501" cy="1114501"/>
          </a:xfrm>
          <a:prstGeom prst="rect">
            <a:avLst/>
          </a:prstGeom>
          <a:extLst>
            <a:ext uri="{C572A759-6A51-4108-AA02-DFA0A04FC94B}">
              <ma14:wrappingTextBoxFlag xmlns:ma14="http://schemas.microsoft.com/office/mac/drawingml/2011/main" xmlns="" val="1"/>
            </a:ext>
          </a:extLst>
        </p:spPr>
        <p:txBody>
          <a:bodyPr anchor="b">
            <a:normAutofit/>
          </a:bodyPr>
          <a:lstStyle>
            <a:lvl1pPr algn="r">
              <a:lnSpc>
                <a:spcPct val="115000"/>
              </a:lnSpc>
            </a:lvl1pPr>
          </a:lstStyle>
          <a:p>
            <a:r>
              <a:t>Click to add title</a:t>
            </a:r>
          </a:p>
        </p:txBody>
      </p:sp>
      <p:sp>
        <p:nvSpPr>
          <p:cNvPr id="241" name="Shape 241"/>
          <p:cNvSpPr>
            <a:spLocks noGrp="1"/>
          </p:cNvSpPr>
          <p:nvPr>
            <p:ph type="body" sz="quarter" idx="1"/>
          </p:nvPr>
        </p:nvSpPr>
        <p:spPr>
          <a:xfrm>
            <a:off x="1915399" y="2839949"/>
            <a:ext cx="2770202" cy="5781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lgn="r">
              <a:buClrTx/>
              <a:buSzTx/>
              <a:buFontTx/>
              <a:buNone/>
              <a:defRPr>
                <a:solidFill>
                  <a:srgbClr val="666666"/>
                </a:solidFill>
              </a:defRPr>
            </a:lvl1pPr>
          </a:lstStyle>
          <a:p>
            <a:r>
              <a:t>Click to add subtitle</a:t>
            </a:r>
          </a:p>
        </p:txBody>
      </p:sp>
      <p:sp>
        <p:nvSpPr>
          <p:cNvPr id="242" name="Shape 242"/>
          <p:cNvSpPr>
            <a:spLocks noGrp="1"/>
          </p:cNvSpPr>
          <p:nvPr>
            <p:ph type="sldNum" sz="quarter" idx="2"/>
          </p:nvPr>
        </p:nvSpPr>
        <p:spPr>
          <a:xfrm>
            <a:off x="8364708" y="4285567"/>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_7">
    <p:bg>
      <p:bgPr>
        <a:solidFill>
          <a:srgbClr val="000000"/>
        </a:solidFill>
        <a:effectLst/>
      </p:bgPr>
    </p:bg>
    <p:spTree>
      <p:nvGrpSpPr>
        <p:cNvPr id="1" name=""/>
        <p:cNvGrpSpPr/>
        <p:nvPr/>
      </p:nvGrpSpPr>
      <p:grpSpPr>
        <a:xfrm>
          <a:off x="0" y="0"/>
          <a:ext cx="0" cy="0"/>
          <a:chOff x="0" y="0"/>
          <a:chExt cx="0" cy="0"/>
        </a:xfrm>
      </p:grpSpPr>
      <p:sp>
        <p:nvSpPr>
          <p:cNvPr id="249" name="Shape 249"/>
          <p:cNvSpPr/>
          <p:nvPr/>
        </p:nvSpPr>
        <p:spPr>
          <a:xfrm>
            <a:off x="-73651" y="-11151"/>
            <a:ext cx="9228902" cy="5218802"/>
          </a:xfrm>
          <a:prstGeom prst="rect">
            <a:avLst/>
          </a:prstGeom>
          <a:solidFill>
            <a:srgbClr val="81ECEC"/>
          </a:solidFill>
          <a:ln w="12700">
            <a:miter lim="400000"/>
          </a:ln>
        </p:spPr>
        <p:txBody>
          <a:bodyPr lIns="45719" rIns="45719" anchor="ctr"/>
          <a:lstStyle/>
          <a:p>
            <a:endParaRPr/>
          </a:p>
        </p:txBody>
      </p:sp>
      <p:sp>
        <p:nvSpPr>
          <p:cNvPr id="250" name="Shape 250"/>
          <p:cNvSpPr/>
          <p:nvPr/>
        </p:nvSpPr>
        <p:spPr>
          <a:xfrm>
            <a:off x="1430399" y="653850"/>
            <a:ext cx="6283202" cy="3835800"/>
          </a:xfrm>
          <a:prstGeom prst="rect">
            <a:avLst/>
          </a:prstGeom>
          <a:solidFill>
            <a:srgbClr val="FFFFFF"/>
          </a:solidFill>
          <a:ln w="12700">
            <a:miter lim="400000"/>
          </a:ln>
        </p:spPr>
        <p:txBody>
          <a:bodyPr lIns="45719" rIns="45719" anchor="ctr"/>
          <a:lstStyle/>
          <a:p>
            <a:endParaRPr/>
          </a:p>
        </p:txBody>
      </p:sp>
      <p:sp>
        <p:nvSpPr>
          <p:cNvPr id="251" name="Shape 251"/>
          <p:cNvSpPr/>
          <p:nvPr/>
        </p:nvSpPr>
        <p:spPr>
          <a:xfrm>
            <a:off x="1430399" y="1371450"/>
            <a:ext cx="1147202" cy="399001"/>
          </a:xfrm>
          <a:prstGeom prst="rect">
            <a:avLst/>
          </a:prstGeom>
          <a:solidFill>
            <a:srgbClr val="81ECEC"/>
          </a:solidFill>
          <a:ln w="12700">
            <a:miter lim="400000"/>
          </a:ln>
        </p:spPr>
        <p:txBody>
          <a:bodyPr lIns="45719" rIns="45719" anchor="ctr"/>
          <a:lstStyle/>
          <a:p>
            <a:endParaRPr/>
          </a:p>
        </p:txBody>
      </p:sp>
      <p:sp>
        <p:nvSpPr>
          <p:cNvPr id="252" name="Shape 252"/>
          <p:cNvSpPr>
            <a:spLocks noGrp="1"/>
          </p:cNvSpPr>
          <p:nvPr>
            <p:ph type="title"/>
          </p:nvPr>
        </p:nvSpPr>
        <p:spPr>
          <a:xfrm>
            <a:off x="2675900" y="1220035"/>
            <a:ext cx="3926100" cy="482401"/>
          </a:xfrm>
          <a:prstGeom prst="rect">
            <a:avLst/>
          </a:prstGeom>
          <a:extLst>
            <a:ext uri="{C572A759-6A51-4108-AA02-DFA0A04FC94B}">
              <ma14:wrappingTextBoxFlag xmlns:ma14="http://schemas.microsoft.com/office/mac/drawingml/2011/main" xmlns="" val="1"/>
            </a:ext>
          </a:extLst>
        </p:spPr>
        <p:txBody>
          <a:bodyPr>
            <a:normAutofit/>
          </a:bodyPr>
          <a:lstStyle/>
          <a:p>
            <a:r>
              <a:t>Click to add title</a:t>
            </a:r>
          </a:p>
        </p:txBody>
      </p:sp>
      <p:sp>
        <p:nvSpPr>
          <p:cNvPr id="253" name="Shape 253"/>
          <p:cNvSpPr>
            <a:spLocks noGrp="1"/>
          </p:cNvSpPr>
          <p:nvPr>
            <p:ph type="body" sz="quarter" idx="1"/>
          </p:nvPr>
        </p:nvSpPr>
        <p:spPr>
          <a:xfrm>
            <a:off x="2675901" y="2547749"/>
            <a:ext cx="3136201" cy="19419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lvl1pPr>
          </a:lstStyle>
          <a:p>
            <a:r>
              <a:t>Click to add subtitle</a:t>
            </a:r>
          </a:p>
        </p:txBody>
      </p:sp>
      <p:sp>
        <p:nvSpPr>
          <p:cNvPr id="254" name="Shape 25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_1_1_1">
    <p:bg>
      <p:bgPr>
        <a:solidFill>
          <a:srgbClr val="81ECEC"/>
        </a:solidFill>
        <a:effectLst/>
      </p:bgPr>
    </p:bg>
    <p:spTree>
      <p:nvGrpSpPr>
        <p:cNvPr id="1" name=""/>
        <p:cNvGrpSpPr/>
        <p:nvPr/>
      </p:nvGrpSpPr>
      <p:grpSpPr>
        <a:xfrm>
          <a:off x="0" y="0"/>
          <a:ext cx="0" cy="0"/>
          <a:chOff x="0" y="0"/>
          <a:chExt cx="0" cy="0"/>
        </a:xfrm>
      </p:grpSpPr>
      <p:sp>
        <p:nvSpPr>
          <p:cNvPr id="261" name="Shape 261"/>
          <p:cNvSpPr/>
          <p:nvPr/>
        </p:nvSpPr>
        <p:spPr>
          <a:xfrm>
            <a:off x="406949" y="416249"/>
            <a:ext cx="8330102" cy="4311001"/>
          </a:xfrm>
          <a:prstGeom prst="rect">
            <a:avLst/>
          </a:prstGeom>
          <a:solidFill>
            <a:srgbClr val="FFFFFF"/>
          </a:solidFill>
          <a:ln w="12700">
            <a:miter lim="400000"/>
          </a:ln>
        </p:spPr>
        <p:txBody>
          <a:bodyPr lIns="45719" rIns="45719" anchor="ctr"/>
          <a:lstStyle/>
          <a:p>
            <a:endParaRPr/>
          </a:p>
        </p:txBody>
      </p:sp>
      <p:sp>
        <p:nvSpPr>
          <p:cNvPr id="262" name="Shape 262"/>
          <p:cNvSpPr>
            <a:spLocks noGrp="1"/>
          </p:cNvSpPr>
          <p:nvPr>
            <p:ph type="title"/>
          </p:nvPr>
        </p:nvSpPr>
        <p:spPr>
          <a:xfrm>
            <a:off x="783524" y="1738049"/>
            <a:ext cx="2545802" cy="1667401"/>
          </a:xfrm>
          <a:prstGeom prst="rect">
            <a:avLst/>
          </a:prstGeom>
          <a:extLst>
            <a:ext uri="{C572A759-6A51-4108-AA02-DFA0A04FC94B}">
              <ma14:wrappingTextBoxFlag xmlns:ma14="http://schemas.microsoft.com/office/mac/drawingml/2011/main" xmlns="" val="1"/>
            </a:ext>
          </a:extLst>
        </p:spPr>
        <p:txBody>
          <a:bodyPr anchor="ctr">
            <a:normAutofit/>
          </a:bodyPr>
          <a:lstStyle/>
          <a:p>
            <a:r>
              <a:t>Click to add title</a:t>
            </a:r>
          </a:p>
        </p:txBody>
      </p:sp>
      <p:sp>
        <p:nvSpPr>
          <p:cNvPr id="263" name="Shape 263"/>
          <p:cNvSpPr/>
          <p:nvPr/>
        </p:nvSpPr>
        <p:spPr>
          <a:xfrm>
            <a:off x="918900" y="3511599"/>
            <a:ext cx="676201" cy="1"/>
          </a:xfrm>
          <a:prstGeom prst="line">
            <a:avLst/>
          </a:prstGeom>
          <a:ln w="76200">
            <a:solidFill>
              <a:srgbClr val="81ECEC"/>
            </a:solidFill>
          </a:ln>
        </p:spPr>
        <p:txBody>
          <a:bodyPr lIns="45719" rIns="45719"/>
          <a:lstStyle/>
          <a:p>
            <a:endParaRPr/>
          </a:p>
        </p:txBody>
      </p:sp>
      <p:sp>
        <p:nvSpPr>
          <p:cNvPr id="264" name="Shape 264"/>
          <p:cNvSpPr>
            <a:spLocks noGrp="1"/>
          </p:cNvSpPr>
          <p:nvPr>
            <p:ph type="sldNum" sz="quarter" idx="2"/>
          </p:nvPr>
        </p:nvSpPr>
        <p:spPr>
          <a:xfrm>
            <a:off x="8548658" y="4679691"/>
            <a:ext cx="365066" cy="36065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_1_1_1_1">
    <p:bg>
      <p:bgPr>
        <a:solidFill>
          <a:srgbClr val="81ECEC"/>
        </a:solidFill>
        <a:effectLst/>
      </p:bgPr>
    </p:bg>
    <p:spTree>
      <p:nvGrpSpPr>
        <p:cNvPr id="1" name=""/>
        <p:cNvGrpSpPr/>
        <p:nvPr/>
      </p:nvGrpSpPr>
      <p:grpSpPr>
        <a:xfrm>
          <a:off x="0" y="0"/>
          <a:ext cx="0" cy="0"/>
          <a:chOff x="0" y="0"/>
          <a:chExt cx="0" cy="0"/>
        </a:xfrm>
      </p:grpSpPr>
      <p:sp>
        <p:nvSpPr>
          <p:cNvPr id="271" name="Shape 271"/>
          <p:cNvSpPr/>
          <p:nvPr/>
        </p:nvSpPr>
        <p:spPr>
          <a:xfrm>
            <a:off x="406949" y="416249"/>
            <a:ext cx="8330102" cy="4311001"/>
          </a:xfrm>
          <a:prstGeom prst="rect">
            <a:avLst/>
          </a:prstGeom>
          <a:solidFill>
            <a:srgbClr val="FFFFFF"/>
          </a:solidFill>
          <a:ln w="12700">
            <a:miter lim="400000"/>
          </a:ln>
        </p:spPr>
        <p:txBody>
          <a:bodyPr lIns="45719" rIns="45719" anchor="ctr"/>
          <a:lstStyle/>
          <a:p>
            <a:endParaRPr/>
          </a:p>
        </p:txBody>
      </p:sp>
      <p:sp>
        <p:nvSpPr>
          <p:cNvPr id="272" name="Shape 272"/>
          <p:cNvSpPr>
            <a:spLocks noGrp="1"/>
          </p:cNvSpPr>
          <p:nvPr>
            <p:ph type="title"/>
          </p:nvPr>
        </p:nvSpPr>
        <p:spPr>
          <a:xfrm>
            <a:off x="783524" y="621500"/>
            <a:ext cx="7618202" cy="393601"/>
          </a:xfrm>
          <a:prstGeom prst="rect">
            <a:avLst/>
          </a:prstGeom>
          <a:extLst>
            <a:ext uri="{C572A759-6A51-4108-AA02-DFA0A04FC94B}">
              <ma14:wrappingTextBoxFlag xmlns:ma14="http://schemas.microsoft.com/office/mac/drawingml/2011/main" xmlns="" val="1"/>
            </a:ext>
          </a:extLst>
        </p:spPr>
        <p:txBody>
          <a:bodyPr anchor="b">
            <a:normAutofit/>
          </a:bodyPr>
          <a:lstStyle/>
          <a:p>
            <a:r>
              <a:t>Click to add title</a:t>
            </a:r>
          </a:p>
        </p:txBody>
      </p:sp>
      <p:sp>
        <p:nvSpPr>
          <p:cNvPr id="273" name="Shape 273"/>
          <p:cNvSpPr>
            <a:spLocks noGrp="1"/>
          </p:cNvSpPr>
          <p:nvPr>
            <p:ph type="sldNum" sz="quarter" idx="2"/>
          </p:nvPr>
        </p:nvSpPr>
        <p:spPr>
          <a:xfrm>
            <a:off x="8548658" y="4679691"/>
            <a:ext cx="365066" cy="36065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
        <p:nvSpPr>
          <p:cNvPr id="280" name="Shape 2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_2">
    <p:spTree>
      <p:nvGrpSpPr>
        <p:cNvPr id="1" name=""/>
        <p:cNvGrpSpPr/>
        <p:nvPr/>
      </p:nvGrpSpPr>
      <p:grpSpPr>
        <a:xfrm>
          <a:off x="0" y="0"/>
          <a:ext cx="0" cy="0"/>
          <a:chOff x="0" y="0"/>
          <a:chExt cx="0" cy="0"/>
        </a:xfrm>
      </p:grpSpPr>
      <p:sp>
        <p:nvSpPr>
          <p:cNvPr id="34" name="Shape 34"/>
          <p:cNvSpPr>
            <a:spLocks noGrp="1"/>
          </p:cNvSpPr>
          <p:nvPr>
            <p:ph type="title"/>
          </p:nvPr>
        </p:nvSpPr>
        <p:spPr>
          <a:xfrm>
            <a:off x="956270" y="189949"/>
            <a:ext cx="5311201" cy="1114501"/>
          </a:xfrm>
          <a:prstGeom prst="rect">
            <a:avLst/>
          </a:prstGeom>
          <a:extLst>
            <a:ext uri="{C572A759-6A51-4108-AA02-DFA0A04FC94B}">
              <ma14:wrappingTextBoxFlag xmlns:ma14="http://schemas.microsoft.com/office/mac/drawingml/2011/main" xmlns="" val="1"/>
            </a:ext>
          </a:extLst>
        </p:spPr>
        <p:txBody>
          <a:bodyPr anchor="b">
            <a:normAutofit/>
          </a:bodyPr>
          <a:lstStyle>
            <a:lvl1pPr>
              <a:lnSpc>
                <a:spcPct val="115000"/>
              </a:lnSpc>
            </a:lvl1pPr>
          </a:lstStyle>
          <a:p>
            <a:r>
              <a:t>Click to add title</a:t>
            </a:r>
          </a:p>
        </p:txBody>
      </p:sp>
      <p:sp>
        <p:nvSpPr>
          <p:cNvPr id="35" name="Shape 35"/>
          <p:cNvSpPr>
            <a:spLocks noGrp="1"/>
          </p:cNvSpPr>
          <p:nvPr>
            <p:ph type="body" sz="quarter" idx="1"/>
          </p:nvPr>
        </p:nvSpPr>
        <p:spPr>
          <a:xfrm>
            <a:off x="954224" y="1709474"/>
            <a:ext cx="3367201" cy="24777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defRPr sz="1200"/>
            </a:lvl1pPr>
          </a:lstStyle>
          <a:p>
            <a:r>
              <a:t>Click to add subtitle</a:t>
            </a:r>
          </a:p>
        </p:txBody>
      </p:sp>
      <p:sp>
        <p:nvSpPr>
          <p:cNvPr id="36" name="Shape 36"/>
          <p:cNvSpPr/>
          <p:nvPr/>
        </p:nvSpPr>
        <p:spPr>
          <a:xfrm>
            <a:off x="5177125" y="212899"/>
            <a:ext cx="3742800" cy="4684202"/>
          </a:xfrm>
          <a:prstGeom prst="rect">
            <a:avLst/>
          </a:prstGeom>
          <a:ln w="28575">
            <a:solidFill>
              <a:srgbClr val="81ECEC"/>
            </a:solidFill>
          </a:ln>
        </p:spPr>
        <p:txBody>
          <a:bodyPr lIns="45719" rIns="45719" anchor="ctr"/>
          <a:lstStyle/>
          <a:p>
            <a:endParaRPr/>
          </a:p>
        </p:txBody>
      </p:sp>
      <p:sp>
        <p:nvSpPr>
          <p:cNvPr id="37" name="Shape 37"/>
          <p:cNvSpPr/>
          <p:nvPr/>
        </p:nvSpPr>
        <p:spPr>
          <a:xfrm>
            <a:off x="4571996" y="3832424"/>
            <a:ext cx="762001" cy="1168501"/>
          </a:xfrm>
          <a:prstGeom prst="rect">
            <a:avLst/>
          </a:prstGeom>
          <a:ln w="28575">
            <a:solidFill>
              <a:srgbClr val="81ECEC"/>
            </a:solidFill>
          </a:ln>
        </p:spPr>
        <p:txBody>
          <a:bodyPr lIns="45719" rIns="45719" anchor="ctr"/>
          <a:lstStyle/>
          <a:p>
            <a:endParaRPr/>
          </a:p>
        </p:txBody>
      </p:sp>
      <p:sp>
        <p:nvSpPr>
          <p:cNvPr id="38" name="Shape 38"/>
          <p:cNvSpPr/>
          <p:nvPr/>
        </p:nvSpPr>
        <p:spPr>
          <a:xfrm>
            <a:off x="1068749" y="1340149"/>
            <a:ext cx="676201" cy="1"/>
          </a:xfrm>
          <a:prstGeom prst="line">
            <a:avLst/>
          </a:prstGeom>
          <a:ln w="76200">
            <a:solidFill>
              <a:srgbClr val="87EAD9"/>
            </a:solidFill>
          </a:ln>
        </p:spPr>
        <p:txBody>
          <a:bodyPr lIns="45719" rIns="45719"/>
          <a:lstStyle/>
          <a:p>
            <a:endParaRPr/>
          </a:p>
        </p:txBody>
      </p:sp>
      <p:sp>
        <p:nvSpPr>
          <p:cNvPr id="39" name="Shape 39"/>
          <p:cNvSpPr>
            <a:spLocks noGrp="1"/>
          </p:cNvSpPr>
          <p:nvPr>
            <p:ph type="sldNum" sz="quarter" idx="2"/>
          </p:nvPr>
        </p:nvSpPr>
        <p:spPr>
          <a:xfrm>
            <a:off x="8548658" y="4679691"/>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_HEADER_2_1">
    <p:spTree>
      <p:nvGrpSpPr>
        <p:cNvPr id="1" name=""/>
        <p:cNvGrpSpPr/>
        <p:nvPr/>
      </p:nvGrpSpPr>
      <p:grpSpPr>
        <a:xfrm>
          <a:off x="0" y="0"/>
          <a:ext cx="0" cy="0"/>
          <a:chOff x="0" y="0"/>
          <a:chExt cx="0" cy="0"/>
        </a:xfrm>
      </p:grpSpPr>
      <p:sp>
        <p:nvSpPr>
          <p:cNvPr id="46" name="Shape 46"/>
          <p:cNvSpPr>
            <a:spLocks noGrp="1"/>
          </p:cNvSpPr>
          <p:nvPr>
            <p:ph type="title"/>
          </p:nvPr>
        </p:nvSpPr>
        <p:spPr>
          <a:xfrm>
            <a:off x="956273" y="3469549"/>
            <a:ext cx="3483001" cy="1114501"/>
          </a:xfrm>
          <a:prstGeom prst="rect">
            <a:avLst/>
          </a:prstGeom>
          <a:extLst>
            <a:ext uri="{C572A759-6A51-4108-AA02-DFA0A04FC94B}">
              <ma14:wrappingTextBoxFlag xmlns:ma14="http://schemas.microsoft.com/office/mac/drawingml/2011/main" xmlns="" val="1"/>
            </a:ext>
          </a:extLst>
        </p:spPr>
        <p:txBody>
          <a:bodyPr anchor="b">
            <a:normAutofit/>
          </a:bodyPr>
          <a:lstStyle>
            <a:lvl1pPr>
              <a:lnSpc>
                <a:spcPct val="115000"/>
              </a:lnSpc>
            </a:lvl1pPr>
          </a:lstStyle>
          <a:p>
            <a:r>
              <a:t>Click to add title</a:t>
            </a:r>
          </a:p>
        </p:txBody>
      </p:sp>
      <p:sp>
        <p:nvSpPr>
          <p:cNvPr id="47" name="Shape 47"/>
          <p:cNvSpPr/>
          <p:nvPr/>
        </p:nvSpPr>
        <p:spPr>
          <a:xfrm>
            <a:off x="1068749" y="4619750"/>
            <a:ext cx="676201" cy="1"/>
          </a:xfrm>
          <a:prstGeom prst="line">
            <a:avLst/>
          </a:prstGeom>
          <a:ln w="76200">
            <a:solidFill>
              <a:srgbClr val="87EAD9"/>
            </a:solidFill>
          </a:ln>
        </p:spPr>
        <p:txBody>
          <a:bodyPr lIns="45719" rIns="45719"/>
          <a:lstStyle/>
          <a:p>
            <a:endParaRPr/>
          </a:p>
        </p:txBody>
      </p:sp>
      <p:sp>
        <p:nvSpPr>
          <p:cNvPr id="48" name="Shape 48"/>
          <p:cNvSpPr>
            <a:spLocks noGrp="1"/>
          </p:cNvSpPr>
          <p:nvPr>
            <p:ph type="sldNum" sz="quarter" idx="2"/>
          </p:nvPr>
        </p:nvSpPr>
        <p:spPr>
          <a:xfrm>
            <a:off x="8548658" y="4679691"/>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_HEADER_1">
    <p:spTree>
      <p:nvGrpSpPr>
        <p:cNvPr id="1" name=""/>
        <p:cNvGrpSpPr/>
        <p:nvPr/>
      </p:nvGrpSpPr>
      <p:grpSpPr>
        <a:xfrm>
          <a:off x="0" y="0"/>
          <a:ext cx="0" cy="0"/>
          <a:chOff x="0" y="0"/>
          <a:chExt cx="0" cy="0"/>
        </a:xfrm>
      </p:grpSpPr>
      <p:sp>
        <p:nvSpPr>
          <p:cNvPr id="55" name="Shape 55"/>
          <p:cNvSpPr>
            <a:spLocks noGrp="1"/>
          </p:cNvSpPr>
          <p:nvPr>
            <p:ph type="title"/>
          </p:nvPr>
        </p:nvSpPr>
        <p:spPr>
          <a:xfrm>
            <a:off x="570046" y="993899"/>
            <a:ext cx="3055501" cy="1114501"/>
          </a:xfrm>
          <a:prstGeom prst="rect">
            <a:avLst/>
          </a:prstGeom>
          <a:extLst>
            <a:ext uri="{C572A759-6A51-4108-AA02-DFA0A04FC94B}">
              <ma14:wrappingTextBoxFlag xmlns:ma14="http://schemas.microsoft.com/office/mac/drawingml/2011/main" xmlns="" val="1"/>
            </a:ext>
          </a:extLst>
        </p:spPr>
        <p:txBody>
          <a:bodyPr anchor="b">
            <a:normAutofit/>
          </a:bodyPr>
          <a:lstStyle>
            <a:lvl1pPr>
              <a:lnSpc>
                <a:spcPct val="115000"/>
              </a:lnSpc>
            </a:lvl1pPr>
          </a:lstStyle>
          <a:p>
            <a:r>
              <a:t>Click to add title</a:t>
            </a:r>
          </a:p>
        </p:txBody>
      </p:sp>
      <p:sp>
        <p:nvSpPr>
          <p:cNvPr id="56" name="Shape 56"/>
          <p:cNvSpPr>
            <a:spLocks noGrp="1"/>
          </p:cNvSpPr>
          <p:nvPr>
            <p:ph type="body" sz="quarter" idx="1"/>
          </p:nvPr>
        </p:nvSpPr>
        <p:spPr>
          <a:xfrm>
            <a:off x="614775" y="2564775"/>
            <a:ext cx="2920801" cy="5781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lvl1pPr>
          </a:lstStyle>
          <a:p>
            <a:r>
              <a:t>Click to add subtitle</a:t>
            </a:r>
          </a:p>
        </p:txBody>
      </p:sp>
      <p:sp>
        <p:nvSpPr>
          <p:cNvPr id="57" name="Shape 57"/>
          <p:cNvSpPr/>
          <p:nvPr/>
        </p:nvSpPr>
        <p:spPr>
          <a:xfrm>
            <a:off x="678525" y="2060575"/>
            <a:ext cx="676201" cy="0"/>
          </a:xfrm>
          <a:prstGeom prst="line">
            <a:avLst/>
          </a:prstGeom>
          <a:ln w="76200">
            <a:solidFill>
              <a:srgbClr val="87EAD9"/>
            </a:solidFill>
          </a:ln>
        </p:spPr>
        <p:txBody>
          <a:bodyPr lIns="45719" rIns="45719"/>
          <a:lstStyle/>
          <a:p>
            <a:endParaRPr/>
          </a:p>
        </p:txBody>
      </p:sp>
      <p:sp>
        <p:nvSpPr>
          <p:cNvPr id="58" name="Shape 58"/>
          <p:cNvSpPr>
            <a:spLocks noGrp="1"/>
          </p:cNvSpPr>
          <p:nvPr>
            <p:ph type="sldNum" sz="quarter" idx="2"/>
          </p:nvPr>
        </p:nvSpPr>
        <p:spPr>
          <a:xfrm>
            <a:off x="8548658" y="4679691"/>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USTOM">
    <p:spTree>
      <p:nvGrpSpPr>
        <p:cNvPr id="1" name=""/>
        <p:cNvGrpSpPr/>
        <p:nvPr/>
      </p:nvGrpSpPr>
      <p:grpSpPr>
        <a:xfrm>
          <a:off x="0" y="0"/>
          <a:ext cx="0" cy="0"/>
          <a:chOff x="0" y="0"/>
          <a:chExt cx="0" cy="0"/>
        </a:xfrm>
      </p:grpSpPr>
      <p:sp>
        <p:nvSpPr>
          <p:cNvPr id="65" name="Shape 65"/>
          <p:cNvSpPr/>
          <p:nvPr/>
        </p:nvSpPr>
        <p:spPr>
          <a:xfrm>
            <a:off x="1395499" y="892499"/>
            <a:ext cx="6189002" cy="2731802"/>
          </a:xfrm>
          <a:prstGeom prst="rect">
            <a:avLst/>
          </a:prstGeom>
          <a:solidFill>
            <a:srgbClr val="81ECEC"/>
          </a:solidFill>
          <a:ln w="12700">
            <a:miter lim="400000"/>
          </a:ln>
        </p:spPr>
        <p:txBody>
          <a:bodyPr lIns="45719" rIns="45719" anchor="ctr"/>
          <a:lstStyle/>
          <a:p>
            <a:endParaRPr/>
          </a:p>
        </p:txBody>
      </p:sp>
      <p:sp>
        <p:nvSpPr>
          <p:cNvPr id="66" name="Shape 66"/>
          <p:cNvSpPr>
            <a:spLocks noGrp="1"/>
          </p:cNvSpPr>
          <p:nvPr>
            <p:ph type="body" sz="half" idx="1"/>
          </p:nvPr>
        </p:nvSpPr>
        <p:spPr>
          <a:xfrm>
            <a:off x="1894475" y="1126950"/>
            <a:ext cx="5397601" cy="21009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defRPr sz="3000" b="1">
                <a:solidFill>
                  <a:srgbClr val="434343"/>
                </a:solidFill>
                <a:latin typeface="Ubuntu"/>
                <a:ea typeface="Ubuntu"/>
                <a:cs typeface="Ubuntu"/>
                <a:sym typeface="Ubuntu"/>
              </a:defRPr>
            </a:lvl1pPr>
          </a:lstStyle>
          <a:p>
            <a:r>
              <a:t>Click to add subtitle</a:t>
            </a:r>
          </a:p>
        </p:txBody>
      </p:sp>
      <p:sp>
        <p:nvSpPr>
          <p:cNvPr id="67" name="Shape 67"/>
          <p:cNvSpPr>
            <a:spLocks noGrp="1"/>
          </p:cNvSpPr>
          <p:nvPr>
            <p:ph type="sldNum" sz="quarter" idx="2"/>
          </p:nvPr>
        </p:nvSpPr>
        <p:spPr>
          <a:xfrm>
            <a:off x="8548658" y="4679691"/>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74" name="Shape 74"/>
          <p:cNvSpPr/>
          <p:nvPr/>
        </p:nvSpPr>
        <p:spPr>
          <a:xfrm>
            <a:off x="406949" y="352199"/>
            <a:ext cx="8330102" cy="4311002"/>
          </a:xfrm>
          <a:prstGeom prst="rect">
            <a:avLst/>
          </a:prstGeom>
          <a:ln w="38100">
            <a:solidFill>
              <a:srgbClr val="81ECEC"/>
            </a:solidFill>
          </a:ln>
        </p:spPr>
        <p:txBody>
          <a:bodyPr lIns="45719" rIns="45719" anchor="ctr"/>
          <a:lstStyle/>
          <a:p>
            <a:endParaRPr/>
          </a:p>
        </p:txBody>
      </p:sp>
      <p:sp>
        <p:nvSpPr>
          <p:cNvPr id="75" name="Shape 75"/>
          <p:cNvSpPr>
            <a:spLocks noGrp="1"/>
          </p:cNvSpPr>
          <p:nvPr>
            <p:ph type="title"/>
          </p:nvPr>
        </p:nvSpPr>
        <p:spPr>
          <a:xfrm>
            <a:off x="0" y="216225"/>
            <a:ext cx="9144000" cy="913801"/>
          </a:xfrm>
          <a:prstGeom prst="rect">
            <a:avLst/>
          </a:prstGeom>
          <a:extLst>
            <a:ext uri="{C572A759-6A51-4108-AA02-DFA0A04FC94B}">
              <ma14:wrappingTextBoxFlag xmlns:ma14="http://schemas.microsoft.com/office/mac/drawingml/2011/main" xmlns="" val="1"/>
            </a:ext>
          </a:extLst>
        </p:spPr>
        <p:txBody>
          <a:bodyPr anchor="b">
            <a:normAutofit/>
          </a:bodyPr>
          <a:lstStyle>
            <a:lvl1pPr algn="ctr">
              <a:defRPr sz="2200"/>
            </a:lvl1pPr>
          </a:lstStyle>
          <a:p>
            <a:r>
              <a:t>Click to add title</a:t>
            </a:r>
          </a:p>
        </p:txBody>
      </p:sp>
      <p:sp>
        <p:nvSpPr>
          <p:cNvPr id="76" name="Shape 76"/>
          <p:cNvSpPr>
            <a:spLocks noGrp="1"/>
          </p:cNvSpPr>
          <p:nvPr>
            <p:ph type="body" sz="half" idx="1"/>
          </p:nvPr>
        </p:nvSpPr>
        <p:spPr>
          <a:xfrm>
            <a:off x="1454050" y="1904925"/>
            <a:ext cx="5877001" cy="2502000"/>
          </a:xfrm>
          <a:prstGeom prst="rect">
            <a:avLst/>
          </a:prstGeom>
          <a:extLst>
            <a:ext uri="{C572A759-6A51-4108-AA02-DFA0A04FC94B}">
              <ma14:wrappingTextBoxFlag xmlns:ma14="http://schemas.microsoft.com/office/mac/drawingml/2011/main" xmlns="" val="1"/>
            </a:ext>
          </a:extLst>
        </p:spPr>
        <p:txBody>
          <a:bodyPr>
            <a:normAutofit/>
          </a:bodyPr>
          <a:lstStyle>
            <a:lvl1pPr algn="ctr"/>
          </a:lstStyle>
          <a:p>
            <a:r>
              <a:t>Click to add text</a:t>
            </a:r>
          </a:p>
        </p:txBody>
      </p:sp>
      <p:sp>
        <p:nvSpPr>
          <p:cNvPr id="77" name="Shape 77"/>
          <p:cNvSpPr/>
          <p:nvPr/>
        </p:nvSpPr>
        <p:spPr>
          <a:xfrm>
            <a:off x="4233900" y="1223600"/>
            <a:ext cx="676201" cy="1"/>
          </a:xfrm>
          <a:prstGeom prst="line">
            <a:avLst/>
          </a:prstGeom>
          <a:ln w="76200">
            <a:solidFill>
              <a:srgbClr val="81ECEC"/>
            </a:solidFill>
          </a:ln>
        </p:spPr>
        <p:txBody>
          <a:bodyPr lIns="45719" rIns="45719"/>
          <a:lstStyle/>
          <a:p>
            <a:endParaRPr/>
          </a:p>
        </p:txBody>
      </p:sp>
      <p:sp>
        <p:nvSpPr>
          <p:cNvPr id="78" name="Shape 78"/>
          <p:cNvSpPr>
            <a:spLocks noGrp="1"/>
          </p:cNvSpPr>
          <p:nvPr>
            <p:ph type="sldNum" sz="quarter" idx="2"/>
          </p:nvPr>
        </p:nvSpPr>
        <p:spPr>
          <a:xfrm>
            <a:off x="8548658" y="4679691"/>
            <a:ext cx="365066" cy="360651"/>
          </a:xfrm>
          <a:prstGeom prst="rect">
            <a:avLst/>
          </a:prstGeom>
        </p:spPr>
        <p:txBody>
          <a:bodyPr/>
          <a:lstStyle>
            <a:lvl1pPr>
              <a:defRPr>
                <a:solidFill>
                  <a:srgbClr val="CCCCCC"/>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95" name="Shape 95"/>
          <p:cNvSpPr>
            <a:spLocks noGrp="1"/>
          </p:cNvSpPr>
          <p:nvPr>
            <p:ph type="title"/>
          </p:nvPr>
        </p:nvSpPr>
        <p:spPr>
          <a:xfrm>
            <a:off x="4598899" y="773100"/>
            <a:ext cx="3888001" cy="1206600"/>
          </a:xfrm>
          <a:prstGeom prst="rect">
            <a:avLst/>
          </a:prstGeom>
          <a:extLst>
            <a:ext uri="{C572A759-6A51-4108-AA02-DFA0A04FC94B}">
              <ma14:wrappingTextBoxFlag xmlns:ma14="http://schemas.microsoft.com/office/mac/drawingml/2011/main" xmlns="" val="1"/>
            </a:ext>
          </a:extLst>
        </p:spPr>
        <p:txBody>
          <a:bodyPr anchor="b">
            <a:normAutofit/>
          </a:bodyPr>
          <a:lstStyle/>
          <a:p>
            <a:r>
              <a:t>Click to add title</a:t>
            </a:r>
          </a:p>
        </p:txBody>
      </p:sp>
      <p:sp>
        <p:nvSpPr>
          <p:cNvPr id="96" name="Shape 96"/>
          <p:cNvSpPr/>
          <p:nvPr/>
        </p:nvSpPr>
        <p:spPr>
          <a:xfrm>
            <a:off x="-1" y="0"/>
            <a:ext cx="4259702" cy="5143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8944"/>
                </a:lnTo>
                <a:lnTo>
                  <a:pt x="21600" y="21600"/>
                </a:lnTo>
                <a:lnTo>
                  <a:pt x="10800" y="21600"/>
                </a:lnTo>
                <a:lnTo>
                  <a:pt x="0" y="12656"/>
                </a:lnTo>
                <a:lnTo>
                  <a:pt x="0" y="0"/>
                </a:lnTo>
                <a:close/>
              </a:path>
            </a:pathLst>
          </a:custGeom>
          <a:solidFill>
            <a:srgbClr val="81ECEC"/>
          </a:solidFill>
          <a:ln w="12700">
            <a:miter lim="400000"/>
          </a:ln>
        </p:spPr>
        <p:txBody>
          <a:bodyPr lIns="45719" rIns="45719" anchor="ctr"/>
          <a:lstStyle/>
          <a:p>
            <a:endParaRPr/>
          </a:p>
        </p:txBody>
      </p:sp>
      <p:sp>
        <p:nvSpPr>
          <p:cNvPr id="97" name="Shape 97"/>
          <p:cNvSpPr>
            <a:spLocks noGrp="1"/>
          </p:cNvSpPr>
          <p:nvPr>
            <p:ph type="body" sz="quarter" idx="1"/>
          </p:nvPr>
        </p:nvSpPr>
        <p:spPr>
          <a:xfrm>
            <a:off x="4598899" y="2968204"/>
            <a:ext cx="2920801" cy="5781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lvl1pPr>
          </a:lstStyle>
          <a:p>
            <a:r>
              <a:t>Click to add subtitle</a:t>
            </a:r>
          </a:p>
        </p:txBody>
      </p:sp>
      <p:sp>
        <p:nvSpPr>
          <p:cNvPr id="98" name="Shape 98"/>
          <p:cNvSpPr/>
          <p:nvPr/>
        </p:nvSpPr>
        <p:spPr>
          <a:xfrm>
            <a:off x="4778199" y="2780625"/>
            <a:ext cx="676201" cy="1"/>
          </a:xfrm>
          <a:prstGeom prst="line">
            <a:avLst/>
          </a:prstGeom>
          <a:ln w="76200">
            <a:solidFill>
              <a:srgbClr val="87EAD9"/>
            </a:solidFill>
          </a:ln>
        </p:spPr>
        <p:txBody>
          <a:bodyPr lIns="45719" rIns="45719"/>
          <a:lstStyle/>
          <a:p>
            <a:endParaRPr/>
          </a:p>
        </p:txBody>
      </p:sp>
      <p:sp>
        <p:nvSpPr>
          <p:cNvPr id="99" name="Shape 99"/>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06" name="Shape 106"/>
          <p:cNvSpPr/>
          <p:nvPr/>
        </p:nvSpPr>
        <p:spPr>
          <a:xfrm>
            <a:off x="406949" y="352199"/>
            <a:ext cx="8330102" cy="4311002"/>
          </a:xfrm>
          <a:prstGeom prst="rect">
            <a:avLst/>
          </a:prstGeom>
          <a:ln w="38100">
            <a:solidFill>
              <a:srgbClr val="81ECEC"/>
            </a:solidFill>
          </a:ln>
        </p:spPr>
        <p:txBody>
          <a:bodyPr lIns="45719" rIns="45719" anchor="ctr"/>
          <a:lstStyle/>
          <a:p>
            <a:endParaRPr/>
          </a:p>
        </p:txBody>
      </p:sp>
      <p:sp>
        <p:nvSpPr>
          <p:cNvPr id="107" name="Shape 107"/>
          <p:cNvSpPr/>
          <p:nvPr/>
        </p:nvSpPr>
        <p:spPr>
          <a:xfrm>
            <a:off x="4550550" y="1941424"/>
            <a:ext cx="1" cy="1927501"/>
          </a:xfrm>
          <a:prstGeom prst="line">
            <a:avLst/>
          </a:prstGeom>
          <a:ln w="38100">
            <a:solidFill>
              <a:srgbClr val="81ECEC"/>
            </a:solidFill>
          </a:ln>
        </p:spPr>
        <p:txBody>
          <a:bodyPr lIns="45719" rIns="45719"/>
          <a:lstStyle/>
          <a:p>
            <a:endParaRPr/>
          </a:p>
        </p:txBody>
      </p:sp>
      <p:sp>
        <p:nvSpPr>
          <p:cNvPr id="108" name="Shape 108"/>
          <p:cNvSpPr>
            <a:spLocks noGrp="1"/>
          </p:cNvSpPr>
          <p:nvPr>
            <p:ph type="title"/>
          </p:nvPr>
        </p:nvSpPr>
        <p:spPr>
          <a:xfrm>
            <a:off x="1113227" y="1571550"/>
            <a:ext cx="3169501" cy="644700"/>
          </a:xfrm>
          <a:prstGeom prst="rect">
            <a:avLst/>
          </a:prstGeom>
          <a:extLst>
            <a:ext uri="{C572A759-6A51-4108-AA02-DFA0A04FC94B}">
              <ma14:wrappingTextBoxFlag xmlns:ma14="http://schemas.microsoft.com/office/mac/drawingml/2011/main" xmlns="" val="1"/>
            </a:ext>
          </a:extLst>
        </p:spPr>
        <p:txBody>
          <a:bodyPr anchor="b">
            <a:normAutofit/>
          </a:bodyPr>
          <a:lstStyle>
            <a:lvl1pPr>
              <a:defRPr sz="1800">
                <a:solidFill>
                  <a:srgbClr val="666666"/>
                </a:solidFill>
              </a:defRPr>
            </a:lvl1pPr>
          </a:lstStyle>
          <a:p>
            <a:r>
              <a:t>Click to add title</a:t>
            </a:r>
          </a:p>
        </p:txBody>
      </p:sp>
      <p:sp>
        <p:nvSpPr>
          <p:cNvPr id="109" name="Shape 109"/>
          <p:cNvSpPr>
            <a:spLocks noGrp="1"/>
          </p:cNvSpPr>
          <p:nvPr>
            <p:ph type="body" sz="quarter" idx="1"/>
          </p:nvPr>
        </p:nvSpPr>
        <p:spPr>
          <a:xfrm>
            <a:off x="1113229" y="2177000"/>
            <a:ext cx="3101401" cy="1112401"/>
          </a:xfrm>
          <a:prstGeom prst="rect">
            <a:avLst/>
          </a:prstGeom>
          <a:extLst>
            <a:ext uri="{C572A759-6A51-4108-AA02-DFA0A04FC94B}">
              <ma14:wrappingTextBoxFlag xmlns:ma14="http://schemas.microsoft.com/office/mac/drawingml/2011/main" xmlns="" val="1"/>
            </a:ext>
          </a:extLst>
        </p:spPr>
        <p:txBody>
          <a:bodyPr>
            <a:normAutofit/>
          </a:bodyPr>
          <a:lstStyle>
            <a:lvl1pPr marL="317500" indent="-177800">
              <a:buClrTx/>
              <a:buSzTx/>
              <a:buFontTx/>
              <a:buNone/>
            </a:lvl1pPr>
          </a:lstStyle>
          <a:p>
            <a:r>
              <a:t>Click to add subtitle</a:t>
            </a:r>
          </a:p>
        </p:txBody>
      </p:sp>
      <p:sp>
        <p:nvSpPr>
          <p:cNvPr id="110" name="Shape 110"/>
          <p:cNvSpPr>
            <a:spLocks noGrp="1"/>
          </p:cNvSpPr>
          <p:nvPr>
            <p:ph type="sldNum" sz="quarter" idx="2"/>
          </p:nvPr>
        </p:nvSpPr>
        <p:spPr>
          <a:xfrm>
            <a:off x="8548658" y="4679691"/>
            <a:ext cx="365066" cy="360651"/>
          </a:xfrm>
          <a:prstGeom prst="rect">
            <a:avLst/>
          </a:prstGeom>
        </p:spPr>
        <p:txBody>
          <a:bodyPr/>
          <a:lstStyle>
            <a:lvl1pPr>
              <a:defRPr>
                <a:solidFill>
                  <a:srgbClr val="D9D9D9"/>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05978"/>
            <a:ext cx="8229600" cy="994172"/>
          </a:xfrm>
          <a:prstGeom prst="rect">
            <a:avLst/>
          </a:prstGeom>
          <a:ln w="12700">
            <a:miter lim="400000"/>
          </a:ln>
        </p:spPr>
        <p:txBody>
          <a:bodyPr lIns="91424" tIns="91424" rIns="91424" bIns="91424"/>
          <a:lstStyle/>
          <a:p>
            <a:endParaRPr/>
          </a:p>
        </p:txBody>
      </p:sp>
      <p:sp>
        <p:nvSpPr>
          <p:cNvPr id="3" name="Shape 3"/>
          <p:cNvSpPr>
            <a:spLocks noGrp="1"/>
          </p:cNvSpPr>
          <p:nvPr>
            <p:ph type="body" idx="1"/>
          </p:nvPr>
        </p:nvSpPr>
        <p:spPr>
          <a:xfrm>
            <a:off x="457200" y="1200150"/>
            <a:ext cx="8229600" cy="3943350"/>
          </a:xfrm>
          <a:prstGeom prst="rect">
            <a:avLst/>
          </a:prstGeom>
          <a:ln w="12700">
            <a:miter lim="400000"/>
          </a:ln>
        </p:spPr>
        <p:txBody>
          <a:bodyPr lIns="91424" tIns="91424" rIns="91424" bIns="91424"/>
          <a:lstStyle/>
          <a:p>
            <a:endParaRPr dirty="0"/>
          </a:p>
        </p:txBody>
      </p:sp>
      <p:sp>
        <p:nvSpPr>
          <p:cNvPr id="4" name="Shape 4"/>
          <p:cNvSpPr>
            <a:spLocks noGrp="1"/>
          </p:cNvSpPr>
          <p:nvPr>
            <p:ph type="sldNum" sz="quarter" idx="2"/>
          </p:nvPr>
        </p:nvSpPr>
        <p:spPr>
          <a:xfrm>
            <a:off x="6553200" y="4586937"/>
            <a:ext cx="2133600" cy="360651"/>
          </a:xfrm>
          <a:prstGeom prst="rect">
            <a:avLst/>
          </a:prstGeom>
          <a:ln w="12700">
            <a:miter lim="400000"/>
          </a:ln>
        </p:spPr>
        <p:txBody>
          <a:bodyPr wrap="none" lIns="91424" tIns="91424" rIns="91424" bIns="91424" anchor="ctr">
            <a:spAutoFit/>
          </a:bodyPr>
          <a:lstStyle>
            <a:lvl1pPr>
              <a:defRPr sz="1200">
                <a:latin typeface="Arvo"/>
                <a:ea typeface="Arvo"/>
                <a:cs typeface="Arvo"/>
                <a:sym typeface="Arvo"/>
              </a:defRPr>
            </a:lvl1pPr>
          </a:lstStyle>
          <a:p>
            <a:fld id="{86CB4B4D-7CA3-9044-876B-883B54F8677D}" type="slidenum">
              <a:t>‹#›</a:t>
            </a:fld>
            <a:endParaRPr/>
          </a:p>
        </p:txBody>
      </p:sp>
      <p:pic>
        <p:nvPicPr>
          <p:cNvPr id="5" name="Picture 4"/>
          <p:cNvPicPr>
            <a:picLocks noChangeAspect="1"/>
          </p:cNvPicPr>
          <p:nvPr userDrawn="1"/>
        </p:nvPicPr>
        <p:blipFill>
          <a:blip r:embed="rId28"/>
          <a:stretch>
            <a:fillRect/>
          </a:stretch>
        </p:blipFill>
        <p:spPr>
          <a:xfrm>
            <a:off x="7681074" y="3818132"/>
            <a:ext cx="892104" cy="7688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transition spd="med"/>
  <p:txStyles>
    <p:titleStyle>
      <a:lvl1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1pPr>
      <a:lvl2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2pPr>
      <a:lvl3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3pPr>
      <a:lvl4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4pPr>
      <a:lvl5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5pPr>
      <a:lvl6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6pPr>
      <a:lvl7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7pPr>
      <a:lvl8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8pPr>
      <a:lvl9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rgbClr val="434343"/>
          </a:solidFill>
          <a:uFillTx/>
          <a:latin typeface="Ubuntu"/>
          <a:ea typeface="Ubuntu"/>
          <a:cs typeface="Ubuntu"/>
          <a:sym typeface="Ubuntu"/>
        </a:defRPr>
      </a:lvl9pPr>
    </p:titleStyle>
    <p:bodyStyle>
      <a:lvl1pPr marL="457200" marR="0" indent="-317500"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1pPr>
      <a:lvl2pPr marL="914400" marR="0" indent="-317500"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2pPr>
      <a:lvl3pPr marL="1395534" marR="0" indent="-335084"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3pPr>
      <a:lvl4pPr marL="1852734" marR="0" indent="-335084"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4pPr>
      <a:lvl5pPr marL="2336800" marR="0" indent="-355600"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5pPr>
      <a:lvl6pPr marL="2794000" marR="0" indent="-355600"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6pPr>
      <a:lvl7pPr marL="3281795" marR="0" indent="-379845"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7pPr>
      <a:lvl8pPr marL="3738995" marR="0" indent="-379845"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8pPr>
      <a:lvl9pPr marL="4231640" marR="0" indent="-408940" algn="l" defTabSz="914400" rtl="0" latinLnBrk="0">
        <a:lnSpc>
          <a:spcPct val="100000"/>
        </a:lnSpc>
        <a:spcBef>
          <a:spcPts val="0"/>
        </a:spcBef>
        <a:spcAft>
          <a:spcPts val="0"/>
        </a:spcAft>
        <a:buClr>
          <a:srgbClr val="999999"/>
        </a:buClr>
        <a:buSzPts val="1400"/>
        <a:buFont typeface="Helvetica"/>
        <a:buChar char="■"/>
        <a:tabLst/>
        <a:defRPr sz="1400" b="0" i="0" u="none" strike="noStrike" cap="none" spc="0" baseline="0">
          <a:ln>
            <a:noFill/>
          </a:ln>
          <a:solidFill>
            <a:srgbClr val="999999"/>
          </a:solidFill>
          <a:uFillTx/>
          <a:latin typeface="Ubuntu Light"/>
          <a:ea typeface="Ubuntu Light"/>
          <a:cs typeface="Ubuntu Light"/>
          <a:sym typeface="Ubuntu Light"/>
        </a:defRPr>
      </a:lvl9pPr>
    </p:bodyStyle>
    <p:otherStyle>
      <a:lvl1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1pPr>
      <a:lvl2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2pPr>
      <a:lvl3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3pPr>
      <a:lvl4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4pPr>
      <a:lvl5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5pPr>
      <a:lvl6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6pPr>
      <a:lvl7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7pPr>
      <a:lvl8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8pPr>
      <a:lvl9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v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xfrm>
            <a:off x="1610649" y="1856275"/>
            <a:ext cx="6157802" cy="875701"/>
          </a:xfrm>
          <a:prstGeom prst="rect">
            <a:avLst/>
          </a:prstGeom>
        </p:spPr>
        <p:txBody>
          <a:bodyPr/>
          <a:lstStyle>
            <a:lvl1pPr>
              <a:lnSpc>
                <a:spcPct val="115000"/>
              </a:lnSpc>
            </a:lvl1pPr>
          </a:lstStyle>
          <a:p>
            <a:r>
              <a:t>HARVARD PROCEDURE</a:t>
            </a:r>
          </a:p>
        </p:txBody>
      </p:sp>
      <p:sp>
        <p:nvSpPr>
          <p:cNvPr id="290" name="Shape 290"/>
          <p:cNvSpPr/>
          <p:nvPr/>
        </p:nvSpPr>
        <p:spPr>
          <a:xfrm>
            <a:off x="1610649" y="1318125"/>
            <a:ext cx="4004402" cy="4622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a:lnSpc>
                <a:spcPct val="115000"/>
              </a:lnSpc>
              <a:defRPr sz="1800">
                <a:solidFill>
                  <a:srgbClr val="434343"/>
                </a:solidFill>
                <a:latin typeface="Ubuntu Light"/>
                <a:ea typeface="Ubuntu Light"/>
                <a:cs typeface="Ubuntu Light"/>
                <a:sym typeface="Ubuntu Light"/>
              </a:defRPr>
            </a:lvl1pPr>
          </a:lstStyle>
          <a:p>
            <a:r>
              <a:t>INTRODUCTION TO</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p:cNvSpPr>
          <p:nvPr>
            <p:ph type="title"/>
          </p:nvPr>
        </p:nvSpPr>
        <p:spPr>
          <a:prstGeom prst="rect">
            <a:avLst/>
          </a:prstGeom>
        </p:spPr>
        <p:txBody>
          <a:bodyPr/>
          <a:lstStyle/>
          <a:p>
            <a:r>
              <a:t>PROCEDURAL VOTING</a:t>
            </a:r>
          </a:p>
        </p:txBody>
      </p:sp>
      <p:sp>
        <p:nvSpPr>
          <p:cNvPr id="330" name="Shape 330"/>
          <p:cNvSpPr>
            <a:spLocks noGrp="1"/>
          </p:cNvSpPr>
          <p:nvPr>
            <p:ph type="body" sz="half" idx="1"/>
          </p:nvPr>
        </p:nvSpPr>
        <p:spPr>
          <a:xfrm>
            <a:off x="1633499" y="1790625"/>
            <a:ext cx="5877002" cy="2502000"/>
          </a:xfrm>
          <a:prstGeom prst="rect">
            <a:avLst/>
          </a:prstGeom>
        </p:spPr>
        <p:txBody>
          <a:bodyPr/>
          <a:lstStyle/>
          <a:p>
            <a:pPr marL="0" indent="0" defTabSz="859536">
              <a:buClrTx/>
              <a:buSzTx/>
              <a:buFontTx/>
              <a:buNone/>
              <a:defRPr sz="1879">
                <a:solidFill>
                  <a:srgbClr val="000000"/>
                </a:solidFill>
              </a:defRPr>
            </a:pPr>
            <a:r>
              <a:t>Any voting that is not a matter of resolutions is considered procedural.</a:t>
            </a:r>
          </a:p>
          <a:p>
            <a:pPr marL="0" indent="0" defTabSz="859536">
              <a:buClrTx/>
              <a:buSzTx/>
              <a:buFontTx/>
              <a:buNone/>
              <a:defRPr sz="1879">
                <a:solidFill>
                  <a:srgbClr val="000000"/>
                </a:solidFill>
              </a:defRPr>
            </a:pPr>
            <a:endParaRPr/>
          </a:p>
          <a:p>
            <a:pPr marL="0" indent="0" defTabSz="859536">
              <a:buClrTx/>
              <a:buSzTx/>
              <a:buFontTx/>
              <a:buNone/>
              <a:defRPr sz="1879">
                <a:solidFill>
                  <a:srgbClr val="000000"/>
                </a:solidFill>
              </a:defRPr>
            </a:pPr>
            <a:r>
              <a:t>Chair asks for seconds.</a:t>
            </a:r>
          </a:p>
          <a:p>
            <a:pPr marL="0" indent="0" defTabSz="859536">
              <a:buClrTx/>
              <a:buSzTx/>
              <a:buFontTx/>
              <a:buNone/>
              <a:defRPr sz="1879">
                <a:solidFill>
                  <a:srgbClr val="000000"/>
                </a:solidFill>
              </a:defRPr>
            </a:pPr>
            <a:r>
              <a:t>Those who second raise their placards.</a:t>
            </a:r>
          </a:p>
          <a:p>
            <a:pPr marL="0" indent="0" defTabSz="859536">
              <a:buClrTx/>
              <a:buSzTx/>
              <a:buFontTx/>
              <a:buNone/>
              <a:defRPr sz="1879">
                <a:solidFill>
                  <a:srgbClr val="000000"/>
                </a:solidFill>
              </a:defRPr>
            </a:pPr>
            <a:r>
              <a:t>Chair asks for objections.</a:t>
            </a:r>
          </a:p>
          <a:p>
            <a:pPr marL="0" indent="0" defTabSz="859536">
              <a:buClrTx/>
              <a:buSzTx/>
              <a:buFontTx/>
              <a:buNone/>
              <a:defRPr sz="1879">
                <a:solidFill>
                  <a:srgbClr val="000000"/>
                </a:solidFill>
              </a:defRPr>
            </a:pPr>
            <a:r>
              <a:t>Those who object raise their placards.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p:cNvSpPr>
          <p:nvPr>
            <p:ph type="title"/>
          </p:nvPr>
        </p:nvSpPr>
        <p:spPr>
          <a:prstGeom prst="rect">
            <a:avLst/>
          </a:prstGeom>
        </p:spPr>
        <p:txBody>
          <a:bodyPr/>
          <a:lstStyle/>
          <a:p>
            <a:r>
              <a:t>STATEMENTS FROM THE SECRETARIAT</a:t>
            </a:r>
          </a:p>
        </p:txBody>
      </p:sp>
      <p:sp>
        <p:nvSpPr>
          <p:cNvPr id="333" name="Shape 333"/>
          <p:cNvSpPr>
            <a:spLocks noGrp="1"/>
          </p:cNvSpPr>
          <p:nvPr>
            <p:ph type="body" sz="half" idx="1"/>
          </p:nvPr>
        </p:nvSpPr>
        <p:spPr>
          <a:xfrm>
            <a:off x="1633499" y="1904925"/>
            <a:ext cx="5877002" cy="2502000"/>
          </a:xfrm>
          <a:prstGeom prst="rect">
            <a:avLst/>
          </a:prstGeom>
        </p:spPr>
        <p:txBody>
          <a:bodyPr/>
          <a:lstStyle>
            <a:lvl1pPr marL="0" indent="0">
              <a:buClrTx/>
              <a:buSzTx/>
              <a:buFontTx/>
              <a:buNone/>
              <a:defRPr sz="1800">
                <a:solidFill>
                  <a:srgbClr val="000000"/>
                </a:solidFill>
              </a:defRPr>
            </a:lvl1pPr>
          </a:lstStyle>
          <a:p>
            <a:r>
              <a:t>The Secretary-General or anyone delegated by her has the right to make written or oral statements to the committee at any time.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title"/>
          </p:nvPr>
        </p:nvSpPr>
        <p:spPr>
          <a:prstGeom prst="rect">
            <a:avLst/>
          </a:prstGeom>
        </p:spPr>
        <p:txBody>
          <a:bodyPr/>
          <a:lstStyle/>
          <a:p>
            <a:r>
              <a:t>CRISIS COMMITTEES</a:t>
            </a:r>
          </a:p>
        </p:txBody>
      </p:sp>
      <p:sp>
        <p:nvSpPr>
          <p:cNvPr id="336" name="Shape 336"/>
          <p:cNvSpPr>
            <a:spLocks noGrp="1"/>
          </p:cNvSpPr>
          <p:nvPr>
            <p:ph type="body" sz="half" idx="1"/>
          </p:nvPr>
        </p:nvSpPr>
        <p:spPr>
          <a:xfrm>
            <a:off x="1633499" y="1904925"/>
            <a:ext cx="5877002" cy="2502000"/>
          </a:xfrm>
          <a:prstGeom prst="rect">
            <a:avLst/>
          </a:prstGeom>
        </p:spPr>
        <p:txBody>
          <a:bodyPr/>
          <a:lstStyle/>
          <a:p>
            <a:pPr marL="0" indent="0">
              <a:buClrTx/>
              <a:buSzTx/>
              <a:buFontTx/>
              <a:buNone/>
              <a:defRPr sz="1700">
                <a:solidFill>
                  <a:srgbClr val="000000"/>
                </a:solidFill>
              </a:defRPr>
            </a:pPr>
            <a:r>
              <a:rPr dirty="0"/>
              <a:t>BHMUN </a:t>
            </a:r>
            <a:r>
              <a:rPr lang="en-GB" dirty="0"/>
              <a:t>h</a:t>
            </a:r>
            <a:r>
              <a:rPr dirty="0"/>
              <a:t>as two crisis committees; DISEC and UNSC.</a:t>
            </a:r>
          </a:p>
          <a:p>
            <a:pPr marL="0" indent="0">
              <a:buClrTx/>
              <a:buSzTx/>
              <a:buFontTx/>
              <a:buNone/>
              <a:defRPr sz="1700">
                <a:solidFill>
                  <a:srgbClr val="000000"/>
                </a:solidFill>
              </a:defRPr>
            </a:pPr>
            <a:r>
              <a:rPr dirty="0"/>
              <a:t>In these committees, the Secretary-General (or designated person) has the right to interrupt at any time and present to the committee a new crisis that will change the course of the debate.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title"/>
          </p:nvPr>
        </p:nvSpPr>
        <p:spPr>
          <a:prstGeom prst="rect">
            <a:avLst/>
          </a:prstGeom>
        </p:spPr>
        <p:txBody>
          <a:bodyPr/>
          <a:lstStyle/>
          <a:p>
            <a:r>
              <a:t>UNDER SECRETARY-GENERALS</a:t>
            </a:r>
          </a:p>
        </p:txBody>
      </p:sp>
      <p:sp>
        <p:nvSpPr>
          <p:cNvPr id="339" name="Shape 339"/>
          <p:cNvSpPr>
            <a:spLocks noGrp="1"/>
          </p:cNvSpPr>
          <p:nvPr>
            <p:ph type="body" sz="half" idx="1"/>
          </p:nvPr>
        </p:nvSpPr>
        <p:spPr>
          <a:xfrm>
            <a:off x="1633499" y="1892225"/>
            <a:ext cx="5877002" cy="2502000"/>
          </a:xfrm>
          <a:prstGeom prst="rect">
            <a:avLst/>
          </a:prstGeom>
        </p:spPr>
        <p:txBody>
          <a:bodyPr/>
          <a:lstStyle/>
          <a:p>
            <a:pPr marL="0" indent="0">
              <a:buClrTx/>
              <a:buSzTx/>
              <a:buFontTx/>
              <a:buNone/>
              <a:defRPr sz="1900">
                <a:solidFill>
                  <a:srgbClr val="000000"/>
                </a:solidFill>
              </a:defRPr>
            </a:pPr>
            <a:r>
              <a:t>USGs are the people who oversee committees.</a:t>
            </a:r>
          </a:p>
          <a:p>
            <a:pPr marL="0" indent="0">
              <a:buClrTx/>
              <a:buSzTx/>
              <a:buFontTx/>
              <a:buNone/>
              <a:defRPr sz="1900">
                <a:solidFill>
                  <a:srgbClr val="000000"/>
                </a:solidFill>
              </a:defRPr>
            </a:pPr>
            <a:r>
              <a:t>They write the study guides and check the resolutions.</a:t>
            </a:r>
          </a:p>
          <a:p>
            <a:pPr marL="0" indent="0">
              <a:buClrTx/>
              <a:buSzTx/>
              <a:buFontTx/>
              <a:buNone/>
              <a:defRPr sz="1900">
                <a:solidFill>
                  <a:srgbClr val="000000"/>
                </a:solidFill>
              </a:defRPr>
            </a:pPr>
            <a:r>
              <a:t>They can observe the committee to help set you in the right direction.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p:cNvSpPr>
          <p:nvPr>
            <p:ph type="body" sz="quarter" idx="1"/>
          </p:nvPr>
        </p:nvSpPr>
        <p:spPr>
          <a:xfrm>
            <a:off x="1900966" y="3002625"/>
            <a:ext cx="5342068" cy="644701"/>
          </a:xfrm>
          <a:prstGeom prst="rect">
            <a:avLst/>
          </a:prstGeom>
        </p:spPr>
        <p:txBody>
          <a:bodyPr/>
          <a:lstStyle>
            <a:lvl1pPr marL="263525" indent="-147573" defTabSz="758951">
              <a:defRPr sz="1660"/>
            </a:lvl1pPr>
          </a:lstStyle>
          <a:p>
            <a:r>
              <a:t>RULES GOVERNING RESOLUTIONS AND VOTING</a:t>
            </a:r>
          </a:p>
        </p:txBody>
      </p:sp>
      <p:sp>
        <p:nvSpPr>
          <p:cNvPr id="342" name="Shape 342"/>
          <p:cNvSpPr>
            <a:spLocks noGrp="1"/>
          </p:cNvSpPr>
          <p:nvPr>
            <p:ph type="title"/>
          </p:nvPr>
        </p:nvSpPr>
        <p:spPr>
          <a:xfrm>
            <a:off x="0" y="2185349"/>
            <a:ext cx="9144000" cy="772802"/>
          </a:xfrm>
          <a:prstGeom prst="rect">
            <a:avLst/>
          </a:prstGeom>
        </p:spPr>
        <p:txBody>
          <a:bodyPr/>
          <a:lstStyle>
            <a:lvl1pPr defTabSz="484631">
              <a:defRPr sz="3815"/>
            </a:lvl1pPr>
          </a:lstStyle>
          <a:p>
            <a:r>
              <a:t>PART 3</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PAPERS</a:t>
            </a:r>
          </a:p>
        </p:txBody>
      </p:sp>
      <p:sp>
        <p:nvSpPr>
          <p:cNvPr id="3" name="Text Placeholder 2"/>
          <p:cNvSpPr>
            <a:spLocks noGrp="1"/>
          </p:cNvSpPr>
          <p:nvPr>
            <p:ph type="body" sz="half" idx="1"/>
          </p:nvPr>
        </p:nvSpPr>
        <p:spPr>
          <a:xfrm>
            <a:off x="1642193" y="1752046"/>
            <a:ext cx="5877001" cy="2502000"/>
          </a:xfrm>
        </p:spPr>
        <p:txBody>
          <a:bodyPr>
            <a:normAutofit/>
          </a:bodyPr>
          <a:lstStyle/>
          <a:p>
            <a:pPr marL="139700" indent="0">
              <a:buNone/>
            </a:pPr>
            <a:r>
              <a:rPr lang="en-US" sz="1800" dirty="0">
                <a:solidFill>
                  <a:srgbClr val="000000"/>
                </a:solidFill>
              </a:rPr>
              <a:t>Working papers are proposals for committee consideration that help form a draft resolution.</a:t>
            </a:r>
          </a:p>
          <a:p>
            <a:pPr marL="139700" indent="0">
              <a:buNone/>
            </a:pPr>
            <a:endParaRPr lang="en-US" sz="1800" dirty="0">
              <a:solidFill>
                <a:srgbClr val="000000"/>
              </a:solidFill>
            </a:endParaRPr>
          </a:p>
          <a:p>
            <a:pPr marL="139700" indent="0">
              <a:buNone/>
            </a:pPr>
            <a:r>
              <a:rPr lang="en-US" sz="1800" dirty="0">
                <a:solidFill>
                  <a:srgbClr val="000000"/>
                </a:solidFill>
              </a:rPr>
              <a:t>They don’t need to be in official format.</a:t>
            </a:r>
          </a:p>
          <a:p>
            <a:pPr marL="139700" indent="0">
              <a:buNone/>
            </a:pPr>
            <a:endParaRPr lang="en-US" sz="1800" dirty="0">
              <a:solidFill>
                <a:srgbClr val="000000"/>
              </a:solidFill>
            </a:endParaRPr>
          </a:p>
          <a:p>
            <a:pPr marL="139700" indent="0">
              <a:buNone/>
            </a:pPr>
            <a:r>
              <a:rPr lang="en-US" sz="1800" dirty="0">
                <a:solidFill>
                  <a:srgbClr val="000000"/>
                </a:solidFill>
              </a:rPr>
              <a:t>Not official documentation.</a:t>
            </a:r>
          </a:p>
          <a:p>
            <a:pPr marL="139700" indent="0">
              <a:buNone/>
            </a:pPr>
            <a:endParaRPr lang="en-US" sz="1800" dirty="0">
              <a:solidFill>
                <a:srgbClr val="000000"/>
              </a:solidFill>
            </a:endParaRPr>
          </a:p>
          <a:p>
            <a:pPr marL="139700" indent="0">
              <a:buNone/>
            </a:pPr>
            <a:r>
              <a:rPr lang="en-US" sz="1800" dirty="0">
                <a:solidFill>
                  <a:srgbClr val="000000"/>
                </a:solidFill>
              </a:rPr>
              <a:t>Do not require signatories or votes of approval.</a:t>
            </a:r>
          </a:p>
        </p:txBody>
      </p:sp>
    </p:spTree>
    <p:extLst>
      <p:ext uri="{BB962C8B-B14F-4D97-AF65-F5344CB8AC3E}">
        <p14:creationId xmlns:p14="http://schemas.microsoft.com/office/powerpoint/2010/main" val="27957520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RESOLUTIONS</a:t>
            </a:r>
          </a:p>
        </p:txBody>
      </p:sp>
      <p:sp>
        <p:nvSpPr>
          <p:cNvPr id="3" name="Text Placeholder 2"/>
          <p:cNvSpPr>
            <a:spLocks noGrp="1"/>
          </p:cNvSpPr>
          <p:nvPr>
            <p:ph type="body" sz="half" idx="1"/>
          </p:nvPr>
        </p:nvSpPr>
        <p:spPr>
          <a:xfrm>
            <a:off x="1642192" y="1693246"/>
            <a:ext cx="5877001" cy="2502000"/>
          </a:xfrm>
        </p:spPr>
        <p:txBody>
          <a:bodyPr>
            <a:normAutofit fontScale="92500" lnSpcReduction="20000"/>
          </a:bodyPr>
          <a:lstStyle/>
          <a:p>
            <a:pPr marL="139700" indent="0">
              <a:lnSpc>
                <a:spcPct val="120000"/>
              </a:lnSpc>
              <a:buNone/>
            </a:pPr>
            <a:r>
              <a:rPr lang="en-US" sz="1600" dirty="0">
                <a:solidFill>
                  <a:srgbClr val="000000"/>
                </a:solidFill>
              </a:rPr>
              <a:t>May be introduced with the approval of the chair and 10 signatories.</a:t>
            </a:r>
          </a:p>
          <a:p>
            <a:pPr marL="139700" indent="0">
              <a:lnSpc>
                <a:spcPct val="120000"/>
              </a:lnSpc>
              <a:buNone/>
            </a:pPr>
            <a:endParaRPr lang="en-US" sz="1600" dirty="0">
              <a:solidFill>
                <a:srgbClr val="000000"/>
              </a:solidFill>
            </a:endParaRPr>
          </a:p>
          <a:p>
            <a:pPr marL="139700" indent="0">
              <a:lnSpc>
                <a:spcPct val="120000"/>
              </a:lnSpc>
              <a:buNone/>
            </a:pPr>
            <a:r>
              <a:rPr lang="en-US" sz="1600" dirty="0">
                <a:solidFill>
                  <a:srgbClr val="000000"/>
                </a:solidFill>
              </a:rPr>
              <a:t>The signatories don’t have to agree with the draft resolution, they could just be willing to debate on it &amp; are allowed to give speeches against.</a:t>
            </a:r>
          </a:p>
          <a:p>
            <a:pPr marL="139700" indent="0">
              <a:lnSpc>
                <a:spcPct val="120000"/>
              </a:lnSpc>
              <a:buNone/>
            </a:pPr>
            <a:endParaRPr lang="en-US" sz="1600" dirty="0">
              <a:solidFill>
                <a:srgbClr val="000000"/>
              </a:solidFill>
            </a:endParaRPr>
          </a:p>
          <a:p>
            <a:pPr marL="139700" indent="0">
              <a:lnSpc>
                <a:spcPct val="120000"/>
              </a:lnSpc>
              <a:buNone/>
            </a:pPr>
            <a:r>
              <a:rPr lang="en-US" sz="1600" dirty="0">
                <a:solidFill>
                  <a:srgbClr val="000000"/>
                </a:solidFill>
              </a:rPr>
              <a:t>At least 2 for &amp; 2 against speeches are required.</a:t>
            </a:r>
          </a:p>
          <a:p>
            <a:pPr marL="139700" indent="0">
              <a:lnSpc>
                <a:spcPct val="120000"/>
              </a:lnSpc>
              <a:buNone/>
            </a:pPr>
            <a:endParaRPr lang="en-US" sz="1600" dirty="0">
              <a:solidFill>
                <a:srgbClr val="000000"/>
              </a:solidFill>
            </a:endParaRPr>
          </a:p>
          <a:p>
            <a:pPr marL="139700" indent="0">
              <a:lnSpc>
                <a:spcPct val="120000"/>
              </a:lnSpc>
              <a:buNone/>
            </a:pPr>
            <a:r>
              <a:rPr lang="en-US" sz="1600" dirty="0">
                <a:solidFill>
                  <a:srgbClr val="000000"/>
                </a:solidFill>
              </a:rPr>
              <a:t>Only one resolution may be passed per topic area.</a:t>
            </a:r>
          </a:p>
        </p:txBody>
      </p:sp>
    </p:spTree>
    <p:extLst>
      <p:ext uri="{BB962C8B-B14F-4D97-AF65-F5344CB8AC3E}">
        <p14:creationId xmlns:p14="http://schemas.microsoft.com/office/powerpoint/2010/main" val="20565897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AMENDMENTS</a:t>
            </a:r>
          </a:p>
        </p:txBody>
      </p:sp>
      <p:sp>
        <p:nvSpPr>
          <p:cNvPr id="3" name="Text Placeholder 2"/>
          <p:cNvSpPr>
            <a:spLocks noGrp="1"/>
          </p:cNvSpPr>
          <p:nvPr>
            <p:ph type="body" sz="half" idx="1"/>
          </p:nvPr>
        </p:nvSpPr>
        <p:spPr>
          <a:xfrm>
            <a:off x="1642192" y="1657966"/>
            <a:ext cx="5877001" cy="2502000"/>
          </a:xfrm>
        </p:spPr>
        <p:txBody>
          <a:bodyPr/>
          <a:lstStyle/>
          <a:p>
            <a:pPr marL="139700" indent="0">
              <a:buNone/>
            </a:pPr>
            <a:r>
              <a:rPr lang="en-US" sz="1800" dirty="0">
                <a:solidFill>
                  <a:srgbClr val="000000"/>
                </a:solidFill>
              </a:rPr>
              <a:t>Delegates can amend to a draft resolution once it has been formally introduced by adding, removing, or revising clauses.</a:t>
            </a:r>
          </a:p>
          <a:p>
            <a:pPr marL="139700" indent="0">
              <a:buNone/>
            </a:pPr>
            <a:endParaRPr lang="en-US" sz="1800" dirty="0">
              <a:solidFill>
                <a:srgbClr val="000000"/>
              </a:solidFill>
            </a:endParaRPr>
          </a:p>
          <a:p>
            <a:pPr marL="139700" indent="0">
              <a:buNone/>
            </a:pPr>
            <a:r>
              <a:rPr lang="en-US" sz="1800" dirty="0">
                <a:solidFill>
                  <a:srgbClr val="000000"/>
                </a:solidFill>
              </a:rPr>
              <a:t>An amendment must have the approval of the chair. Other conditions differ between committees (your chairs will provide you with further information).</a:t>
            </a:r>
          </a:p>
          <a:p>
            <a:endParaRPr lang="en-US" dirty="0"/>
          </a:p>
          <a:p>
            <a:endParaRPr lang="en-US" dirty="0"/>
          </a:p>
        </p:txBody>
      </p:sp>
    </p:spTree>
    <p:extLst>
      <p:ext uri="{BB962C8B-B14F-4D97-AF65-F5344CB8AC3E}">
        <p14:creationId xmlns:p14="http://schemas.microsoft.com/office/powerpoint/2010/main" val="242448800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SUBSTANSIVE VOTING</a:t>
            </a:r>
          </a:p>
        </p:txBody>
      </p:sp>
      <p:sp>
        <p:nvSpPr>
          <p:cNvPr id="3" name="Text Placeholder 2"/>
          <p:cNvSpPr>
            <a:spLocks noGrp="1"/>
          </p:cNvSpPr>
          <p:nvPr>
            <p:ph type="body" sz="half" idx="1"/>
          </p:nvPr>
        </p:nvSpPr>
        <p:spPr>
          <a:xfrm>
            <a:off x="1642192" y="1563887"/>
            <a:ext cx="5877001" cy="2502000"/>
          </a:xfrm>
        </p:spPr>
        <p:txBody>
          <a:bodyPr>
            <a:normAutofit/>
          </a:bodyPr>
          <a:lstStyle/>
          <a:p>
            <a:pPr marL="139700" indent="0">
              <a:lnSpc>
                <a:spcPct val="140000"/>
              </a:lnSpc>
              <a:buNone/>
            </a:pPr>
            <a:r>
              <a:rPr lang="en-US" sz="1800" b="1" dirty="0">
                <a:solidFill>
                  <a:srgbClr val="000000"/>
                </a:solidFill>
              </a:rPr>
              <a:t>Voting on draft resolutions and amendments.</a:t>
            </a:r>
          </a:p>
          <a:p>
            <a:pPr marL="139700" indent="0">
              <a:lnSpc>
                <a:spcPct val="140000"/>
              </a:lnSpc>
              <a:buNone/>
            </a:pPr>
            <a:r>
              <a:rPr lang="en-US" sz="1800" dirty="0">
                <a:solidFill>
                  <a:srgbClr val="000000"/>
                </a:solidFill>
              </a:rPr>
              <a:t>Delegates may vote Yes, No, or Abstain.</a:t>
            </a:r>
          </a:p>
          <a:p>
            <a:pPr marL="139700" indent="0">
              <a:lnSpc>
                <a:spcPct val="140000"/>
              </a:lnSpc>
              <a:buNone/>
            </a:pPr>
            <a:r>
              <a:rPr lang="en-US" sz="1800" dirty="0">
                <a:solidFill>
                  <a:srgbClr val="000000"/>
                </a:solidFill>
              </a:rPr>
              <a:t>Abstaining votes are not counted.</a:t>
            </a:r>
          </a:p>
          <a:p>
            <a:pPr marL="139700" indent="0">
              <a:lnSpc>
                <a:spcPct val="140000"/>
              </a:lnSpc>
              <a:buNone/>
            </a:pPr>
            <a:r>
              <a:rPr lang="en-US" sz="1800" dirty="0">
                <a:solidFill>
                  <a:srgbClr val="000000"/>
                </a:solidFill>
              </a:rPr>
              <a:t>At this time, no interruptions in the committee are allowed and chambers are sealed.</a:t>
            </a:r>
          </a:p>
        </p:txBody>
      </p:sp>
    </p:spTree>
    <p:extLst>
      <p:ext uri="{BB962C8B-B14F-4D97-AF65-F5344CB8AC3E}">
        <p14:creationId xmlns:p14="http://schemas.microsoft.com/office/powerpoint/2010/main" val="16860552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PLENARY SESSIONS</a:t>
            </a:r>
          </a:p>
        </p:txBody>
      </p:sp>
      <p:sp>
        <p:nvSpPr>
          <p:cNvPr id="3" name="Text Placeholder 2"/>
          <p:cNvSpPr>
            <a:spLocks noGrp="1"/>
          </p:cNvSpPr>
          <p:nvPr>
            <p:ph type="body" sz="half" idx="1"/>
          </p:nvPr>
        </p:nvSpPr>
        <p:spPr>
          <a:xfrm>
            <a:off x="1642192" y="1634446"/>
            <a:ext cx="5877001" cy="2502000"/>
          </a:xfrm>
        </p:spPr>
        <p:txBody>
          <a:bodyPr>
            <a:normAutofit/>
          </a:bodyPr>
          <a:lstStyle/>
          <a:p>
            <a:pPr marL="139700" indent="0">
              <a:buNone/>
            </a:pPr>
            <a:r>
              <a:rPr lang="en-US" sz="2000" dirty="0">
                <a:solidFill>
                  <a:srgbClr val="000000"/>
                </a:solidFill>
              </a:rPr>
              <a:t>During the Plenary Sessions, the General Assembly gets together to discuss resolutions from each committee.</a:t>
            </a:r>
          </a:p>
          <a:p>
            <a:pPr marL="139700" indent="0">
              <a:buNone/>
            </a:pPr>
            <a:endParaRPr lang="en-US" sz="2000" dirty="0">
              <a:solidFill>
                <a:srgbClr val="000000"/>
              </a:solidFill>
            </a:endParaRPr>
          </a:p>
          <a:p>
            <a:pPr marL="139700" indent="0">
              <a:buNone/>
            </a:pPr>
            <a:r>
              <a:rPr lang="en-US" sz="2000" dirty="0">
                <a:solidFill>
                  <a:srgbClr val="000000"/>
                </a:solidFill>
              </a:rPr>
              <a:t>Primary signatories for the draft resolutions will be expected to give speeches and present their resolutions.</a:t>
            </a:r>
          </a:p>
        </p:txBody>
      </p:sp>
    </p:spTree>
    <p:extLst>
      <p:ext uri="{BB962C8B-B14F-4D97-AF65-F5344CB8AC3E}">
        <p14:creationId xmlns:p14="http://schemas.microsoft.com/office/powerpoint/2010/main" val="29468780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title"/>
          </p:nvPr>
        </p:nvSpPr>
        <p:spPr>
          <a:xfrm>
            <a:off x="4698274" y="189949"/>
            <a:ext cx="5311201" cy="1114501"/>
          </a:xfrm>
          <a:prstGeom prst="rect">
            <a:avLst/>
          </a:prstGeom>
        </p:spPr>
        <p:txBody>
          <a:bodyPr anchor="ctr"/>
          <a:lstStyle/>
          <a:p>
            <a:r>
              <a:rPr dirty="0"/>
              <a:t>Contents</a:t>
            </a:r>
          </a:p>
        </p:txBody>
      </p:sp>
      <p:sp>
        <p:nvSpPr>
          <p:cNvPr id="294" name="Shape 294"/>
          <p:cNvSpPr>
            <a:spLocks noGrp="1"/>
          </p:cNvSpPr>
          <p:nvPr>
            <p:ph type="sldNum" sz="quarter" idx="4294967295"/>
          </p:nvPr>
        </p:nvSpPr>
        <p:spPr>
          <a:xfrm>
            <a:off x="8548658" y="4675367"/>
            <a:ext cx="184634" cy="369300"/>
          </a:xfrm>
          <a:prstGeom prst="rect">
            <a:avLst/>
          </a:prstGeom>
          <a:extLst>
            <a:ext uri="{C572A759-6A51-4108-AA02-DFA0A04FC94B}">
              <ma14:wrappingTextBoxFlag xmlns:ma14="http://schemas.microsoft.com/office/mac/drawingml/2011/main" xmlns="" val="1"/>
            </a:ext>
          </a:extLst>
        </p:spPr>
        <p:txBody>
          <a:bodyPr/>
          <a:lstStyle>
            <a:lvl1pPr>
              <a:defRPr>
                <a:solidFill>
                  <a:srgbClr val="CCCCCC"/>
                </a:solidFill>
              </a:defRPr>
            </a:lvl1pPr>
          </a:lstStyle>
          <a:p>
            <a:endParaRPr dirty="0"/>
          </a:p>
        </p:txBody>
      </p:sp>
      <p:sp>
        <p:nvSpPr>
          <p:cNvPr id="295" name="Shape 295"/>
          <p:cNvSpPr/>
          <p:nvPr/>
        </p:nvSpPr>
        <p:spPr>
          <a:xfrm>
            <a:off x="4696224" y="1419037"/>
            <a:ext cx="5311202" cy="4622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lvl1pPr>
              <a:defRPr sz="1800" b="1">
                <a:solidFill>
                  <a:srgbClr val="434343"/>
                </a:solidFill>
                <a:latin typeface="Ubuntu"/>
                <a:ea typeface="Ubuntu"/>
                <a:cs typeface="Ubuntu"/>
                <a:sym typeface="Ubuntu"/>
              </a:defRPr>
            </a:lvl1pPr>
          </a:lstStyle>
          <a:p>
            <a:r>
              <a:t>General Rules</a:t>
            </a:r>
          </a:p>
        </p:txBody>
      </p:sp>
      <p:sp>
        <p:nvSpPr>
          <p:cNvPr id="296" name="Shape 296"/>
          <p:cNvSpPr>
            <a:spLocks noGrp="1"/>
          </p:cNvSpPr>
          <p:nvPr>
            <p:ph type="body" sz="quarter" idx="1"/>
          </p:nvPr>
        </p:nvSpPr>
        <p:spPr>
          <a:xfrm>
            <a:off x="4797823" y="2925572"/>
            <a:ext cx="3367201" cy="578101"/>
          </a:xfrm>
          <a:prstGeom prst="rect">
            <a:avLst/>
          </a:prstGeom>
        </p:spPr>
        <p:txBody>
          <a:bodyPr/>
          <a:lstStyle>
            <a:lvl1pPr marL="0" indent="0"/>
          </a:lstStyle>
          <a:p>
            <a:r>
              <a:t>Rules specific to the Harvard Procedure</a:t>
            </a:r>
          </a:p>
        </p:txBody>
      </p:sp>
      <p:sp>
        <p:nvSpPr>
          <p:cNvPr id="297" name="Shape 297"/>
          <p:cNvSpPr/>
          <p:nvPr/>
        </p:nvSpPr>
        <p:spPr>
          <a:xfrm>
            <a:off x="4698274" y="2546270"/>
            <a:ext cx="5311201" cy="4622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lvl1pPr>
              <a:defRPr sz="1800" b="1">
                <a:solidFill>
                  <a:srgbClr val="434343"/>
                </a:solidFill>
                <a:latin typeface="Ubuntu"/>
                <a:ea typeface="Ubuntu"/>
                <a:cs typeface="Ubuntu"/>
                <a:sym typeface="Ubuntu"/>
              </a:defRPr>
            </a:lvl1pPr>
          </a:lstStyle>
          <a:p>
            <a:r>
              <a:t>Rules of Procedure</a:t>
            </a:r>
          </a:p>
        </p:txBody>
      </p:sp>
      <p:sp>
        <p:nvSpPr>
          <p:cNvPr id="298" name="Shape 298"/>
          <p:cNvSpPr/>
          <p:nvPr/>
        </p:nvSpPr>
        <p:spPr>
          <a:xfrm>
            <a:off x="4797823" y="1780061"/>
            <a:ext cx="3367201" cy="36065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lnSpcReduction="10000"/>
          </a:bodyPr>
          <a:lstStyle>
            <a:lvl1pPr>
              <a:defRPr sz="1200">
                <a:solidFill>
                  <a:srgbClr val="999999"/>
                </a:solidFill>
                <a:latin typeface="Ubuntu Light"/>
                <a:ea typeface="Ubuntu Light"/>
                <a:cs typeface="Ubuntu Light"/>
                <a:sym typeface="Ubuntu Light"/>
              </a:defRPr>
            </a:lvl1pPr>
          </a:lstStyle>
          <a:p>
            <a:r>
              <a:t>General rules for MUN</a:t>
            </a:r>
          </a:p>
        </p:txBody>
      </p:sp>
      <p:sp>
        <p:nvSpPr>
          <p:cNvPr id="299" name="Shape 299"/>
          <p:cNvSpPr/>
          <p:nvPr/>
        </p:nvSpPr>
        <p:spPr>
          <a:xfrm>
            <a:off x="4797823" y="4319040"/>
            <a:ext cx="3367201" cy="360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lnSpcReduction="10000"/>
          </a:bodyPr>
          <a:lstStyle>
            <a:lvl1pPr>
              <a:defRPr sz="1200">
                <a:solidFill>
                  <a:srgbClr val="999999"/>
                </a:solidFill>
                <a:latin typeface="Ubuntu Light"/>
                <a:ea typeface="Ubuntu Light"/>
                <a:cs typeface="Ubuntu Light"/>
                <a:sym typeface="Ubuntu Light"/>
              </a:defRPr>
            </a:lvl1pPr>
          </a:lstStyle>
          <a:p>
            <a:r>
              <a:rPr dirty="0"/>
              <a:t>The path to writing a resolution &amp; voting on it</a:t>
            </a:r>
          </a:p>
        </p:txBody>
      </p:sp>
      <p:sp>
        <p:nvSpPr>
          <p:cNvPr id="300" name="Shape 300"/>
          <p:cNvSpPr/>
          <p:nvPr/>
        </p:nvSpPr>
        <p:spPr>
          <a:xfrm>
            <a:off x="4696224" y="3673503"/>
            <a:ext cx="3346851" cy="72439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lnSpcReduction="10000"/>
          </a:bodyPr>
          <a:lstStyle>
            <a:lvl1pPr>
              <a:defRPr sz="1800" b="1">
                <a:solidFill>
                  <a:srgbClr val="434343"/>
                </a:solidFill>
                <a:latin typeface="Ubuntu"/>
                <a:ea typeface="Ubuntu"/>
                <a:cs typeface="Ubuntu"/>
                <a:sym typeface="Ubuntu"/>
              </a:defRPr>
            </a:lvl1pPr>
          </a:lstStyle>
          <a:p>
            <a:r>
              <a:rPr dirty="0"/>
              <a:t>Rules Governing Resolutions &amp; Voting</a:t>
            </a:r>
          </a:p>
        </p:txBody>
      </p:sp>
      <p:sp>
        <p:nvSpPr>
          <p:cNvPr id="301" name="Shape 301"/>
          <p:cNvSpPr/>
          <p:nvPr/>
        </p:nvSpPr>
        <p:spPr>
          <a:xfrm>
            <a:off x="3372225" y="1528799"/>
            <a:ext cx="1258801" cy="614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a:bodyPr>
          <a:lstStyle>
            <a:lvl1pPr algn="ctr">
              <a:defRPr sz="2800" b="1">
                <a:solidFill>
                  <a:srgbClr val="434343"/>
                </a:solidFill>
                <a:latin typeface="Ubuntu"/>
                <a:ea typeface="Ubuntu"/>
                <a:cs typeface="Ubuntu"/>
                <a:sym typeface="Ubuntu"/>
              </a:defRPr>
            </a:lvl1pPr>
          </a:lstStyle>
          <a:p>
            <a:r>
              <a:t>1</a:t>
            </a:r>
          </a:p>
        </p:txBody>
      </p:sp>
      <p:sp>
        <p:nvSpPr>
          <p:cNvPr id="302" name="Shape 302"/>
          <p:cNvSpPr/>
          <p:nvPr/>
        </p:nvSpPr>
        <p:spPr>
          <a:xfrm>
            <a:off x="3372225" y="2656024"/>
            <a:ext cx="1258801" cy="614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a:bodyPr>
          <a:lstStyle>
            <a:lvl1pPr algn="ctr">
              <a:defRPr sz="2800" b="1">
                <a:solidFill>
                  <a:srgbClr val="434343"/>
                </a:solidFill>
                <a:latin typeface="Ubuntu"/>
                <a:ea typeface="Ubuntu"/>
                <a:cs typeface="Ubuntu"/>
                <a:sym typeface="Ubuntu"/>
              </a:defRPr>
            </a:lvl1pPr>
          </a:lstStyle>
          <a:p>
            <a:r>
              <a:t>2</a:t>
            </a:r>
          </a:p>
        </p:txBody>
      </p:sp>
      <p:sp>
        <p:nvSpPr>
          <p:cNvPr id="303" name="Shape 303"/>
          <p:cNvSpPr/>
          <p:nvPr/>
        </p:nvSpPr>
        <p:spPr>
          <a:xfrm>
            <a:off x="3372225" y="3783250"/>
            <a:ext cx="1258801" cy="614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a:bodyPr>
          <a:lstStyle>
            <a:lvl1pPr algn="ctr">
              <a:defRPr sz="2800" b="1">
                <a:solidFill>
                  <a:srgbClr val="434343"/>
                </a:solidFill>
                <a:latin typeface="Ubuntu"/>
                <a:ea typeface="Ubuntu"/>
                <a:cs typeface="Ubuntu"/>
                <a:sym typeface="Ubuntu"/>
              </a:defRPr>
            </a:lvl1pPr>
          </a:lstStyle>
          <a:p>
            <a:r>
              <a:t>3</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44" name="Shape 344"/>
          <p:cNvSpPr>
            <a:spLocks noGrp="1"/>
          </p:cNvSpPr>
          <p:nvPr>
            <p:ph type="title"/>
          </p:nvPr>
        </p:nvSpPr>
        <p:spPr>
          <a:xfrm>
            <a:off x="453986" y="3453634"/>
            <a:ext cx="8236028" cy="1201502"/>
          </a:xfrm>
          <a:prstGeom prst="rect">
            <a:avLst/>
          </a:prstGeom>
          <a:solidFill>
            <a:schemeClr val="accent2">
              <a:lumOff val="-2588"/>
            </a:schemeClr>
          </a:solidFill>
        </p:spPr>
        <p:txBody>
          <a:bodyPr>
            <a:normAutofit fontScale="90000"/>
          </a:bodyPr>
          <a:lstStyle>
            <a:lvl1pPr defTabSz="758951">
              <a:defRPr sz="1992">
                <a:solidFill>
                  <a:srgbClr val="FFFFFF"/>
                </a:solidFill>
              </a:defRPr>
            </a:lvl1pPr>
          </a:lstStyle>
          <a:p>
            <a:r>
              <a:rPr dirty="0"/>
              <a:t>Please remember to be kind to each other. We are all here to learn and improve ourselves, and while debates can be very fun, it is important that we respect one another.</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xfrm>
            <a:off x="0" y="2174300"/>
            <a:ext cx="9144000" cy="794900"/>
          </a:xfrm>
          <a:prstGeom prst="rect">
            <a:avLst/>
          </a:prstGeom>
        </p:spPr>
        <p:txBody>
          <a:bodyPr>
            <a:normAutofit fontScale="90000"/>
          </a:bodyPr>
          <a:lstStyle>
            <a:lvl1pPr defTabSz="512063">
              <a:defRPr sz="4032"/>
            </a:lvl1pPr>
          </a:lstStyle>
          <a:p>
            <a:r>
              <a:t>PART 1</a:t>
            </a:r>
          </a:p>
        </p:txBody>
      </p:sp>
      <p:sp>
        <p:nvSpPr>
          <p:cNvPr id="306" name="Shape 306"/>
          <p:cNvSpPr>
            <a:spLocks noGrp="1"/>
          </p:cNvSpPr>
          <p:nvPr>
            <p:ph type="sldNum" sz="quarter" idx="4294967295"/>
          </p:nvPr>
        </p:nvSpPr>
        <p:spPr>
          <a:xfrm>
            <a:off x="8548658" y="4675367"/>
            <a:ext cx="184634" cy="369300"/>
          </a:xfrm>
          <a:prstGeom prst="rect">
            <a:avLst/>
          </a:prstGeom>
          <a:extLst>
            <a:ext uri="{C572A759-6A51-4108-AA02-DFA0A04FC94B}">
              <ma14:wrappingTextBoxFlag xmlns:ma14="http://schemas.microsoft.com/office/mac/drawingml/2011/main" xmlns="" val="1"/>
            </a:ext>
          </a:extLst>
        </p:spPr>
        <p:txBody>
          <a:bodyPr/>
          <a:lstStyle>
            <a:lvl1pPr>
              <a:defRPr>
                <a:solidFill>
                  <a:srgbClr val="CCCCCC"/>
                </a:solidFill>
              </a:defRPr>
            </a:lvl1pPr>
          </a:lstStyle>
          <a:p>
            <a:endParaRPr dirty="0"/>
          </a:p>
        </p:txBody>
      </p:sp>
      <p:sp>
        <p:nvSpPr>
          <p:cNvPr id="307" name="Shape 307"/>
          <p:cNvSpPr>
            <a:spLocks noGrp="1"/>
          </p:cNvSpPr>
          <p:nvPr>
            <p:ph type="body" sz="quarter" idx="1"/>
          </p:nvPr>
        </p:nvSpPr>
        <p:spPr>
          <a:xfrm>
            <a:off x="1546449" y="3015325"/>
            <a:ext cx="6051002" cy="644701"/>
          </a:xfrm>
          <a:prstGeom prst="rect">
            <a:avLst/>
          </a:prstGeom>
        </p:spPr>
        <p:txBody>
          <a:bodyPr/>
          <a:lstStyle>
            <a:lvl1pPr marL="0" indent="0">
              <a:defRPr sz="1800"/>
            </a:lvl1pPr>
          </a:lstStyle>
          <a:p>
            <a:r>
              <a:t>GENERAL RULES FOR MUN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9" name="Shape 309"/>
          <p:cNvSpPr>
            <a:spLocks noGrp="1"/>
          </p:cNvSpPr>
          <p:nvPr>
            <p:ph type="body" sz="quarter" idx="1"/>
          </p:nvPr>
        </p:nvSpPr>
        <p:spPr>
          <a:xfrm>
            <a:off x="2546123" y="2205508"/>
            <a:ext cx="4185654" cy="1941901"/>
          </a:xfrm>
          <a:prstGeom prst="rect">
            <a:avLst/>
          </a:prstGeom>
        </p:spPr>
        <p:txBody>
          <a:bodyPr/>
          <a:lstStyle/>
          <a:p>
            <a:pPr marL="0" indent="0" defTabSz="777240">
              <a:defRPr sz="1615">
                <a:solidFill>
                  <a:schemeClr val="accent2">
                    <a:lumOff val="-2588"/>
                  </a:schemeClr>
                </a:solidFill>
              </a:defRPr>
            </a:pPr>
            <a:r>
              <a:t>No language other than English should be spoken in the committees at any time.</a:t>
            </a:r>
          </a:p>
          <a:p>
            <a:pPr marL="0" indent="0" defTabSz="777240">
              <a:defRPr sz="1615">
                <a:solidFill>
                  <a:schemeClr val="accent2">
                    <a:lumOff val="-2588"/>
                  </a:schemeClr>
                </a:solidFill>
              </a:defRPr>
            </a:pPr>
            <a:endParaRPr/>
          </a:p>
          <a:p>
            <a:pPr marL="0" indent="0" defTabSz="777240">
              <a:defRPr sz="1615">
                <a:solidFill>
                  <a:schemeClr val="accent2">
                    <a:lumOff val="-2588"/>
                  </a:schemeClr>
                </a:solidFill>
              </a:defRPr>
            </a:pPr>
            <a:r>
              <a:t>All documentation must be in English.</a:t>
            </a:r>
          </a:p>
          <a:p>
            <a:pPr marL="0" indent="0" defTabSz="777240">
              <a:defRPr sz="1615">
                <a:solidFill>
                  <a:schemeClr val="accent2">
                    <a:lumOff val="-2588"/>
                  </a:schemeClr>
                </a:solidFill>
              </a:defRPr>
            </a:pPr>
            <a:r>
              <a:t> </a:t>
            </a:r>
          </a:p>
          <a:p>
            <a:pPr marL="0" indent="0" defTabSz="777240">
              <a:defRPr sz="1615">
                <a:solidFill>
                  <a:schemeClr val="accent2">
                    <a:lumOff val="-2588"/>
                  </a:schemeClr>
                </a:solidFill>
              </a:defRPr>
            </a:pPr>
            <a:r>
              <a:t>All attendants are highly encouraged to speak English at all times.</a:t>
            </a:r>
          </a:p>
        </p:txBody>
      </p:sp>
      <p:sp>
        <p:nvSpPr>
          <p:cNvPr id="310" name="Shape 310"/>
          <p:cNvSpPr>
            <a:spLocks noGrp="1"/>
          </p:cNvSpPr>
          <p:nvPr>
            <p:ph type="title"/>
          </p:nvPr>
        </p:nvSpPr>
        <p:spPr>
          <a:xfrm>
            <a:off x="2675900" y="1220010"/>
            <a:ext cx="3926100" cy="1212901"/>
          </a:xfrm>
          <a:prstGeom prst="rect">
            <a:avLst/>
          </a:prstGeom>
        </p:spPr>
        <p:txBody>
          <a:bodyPr/>
          <a:lstStyle>
            <a:lvl1pPr>
              <a:defRPr sz="3600">
                <a:solidFill>
                  <a:srgbClr val="666666"/>
                </a:solidFill>
              </a:defRPr>
            </a:lvl1pPr>
          </a:lstStyle>
          <a:p>
            <a:r>
              <a:t>Language</a:t>
            </a:r>
          </a:p>
        </p:txBody>
      </p:sp>
      <p:sp>
        <p:nvSpPr>
          <p:cNvPr id="311" name="Shape 311"/>
          <p:cNvSpPr/>
          <p:nvPr/>
        </p:nvSpPr>
        <p:spPr>
          <a:xfrm>
            <a:off x="1430399" y="1371450"/>
            <a:ext cx="1147202" cy="399001"/>
          </a:xfrm>
          <a:prstGeom prst="rect">
            <a:avLst/>
          </a:prstGeom>
          <a:solidFill>
            <a:srgbClr val="81ECEC"/>
          </a:solidFill>
          <a:ln w="12700">
            <a:miter lim="400000"/>
          </a:ln>
        </p:spPr>
        <p:txBody>
          <a:bodyPr lIns="45719" rIns="45719" anchor="ctr"/>
          <a:lstStyle/>
          <a:p>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a:prstGeom prst="rect">
            <a:avLst/>
          </a:prstGeom>
        </p:spPr>
        <p:txBody>
          <a:bodyPr/>
          <a:lstStyle/>
          <a:p>
            <a:r>
              <a:t>COURTESY</a:t>
            </a:r>
          </a:p>
        </p:txBody>
      </p:sp>
      <p:sp>
        <p:nvSpPr>
          <p:cNvPr id="314" name="Shape 314"/>
          <p:cNvSpPr>
            <a:spLocks noGrp="1"/>
          </p:cNvSpPr>
          <p:nvPr>
            <p:ph type="body" idx="1"/>
          </p:nvPr>
        </p:nvSpPr>
        <p:spPr>
          <a:xfrm>
            <a:off x="1383195" y="1529192"/>
            <a:ext cx="6377610" cy="2981625"/>
          </a:xfrm>
          <a:prstGeom prst="rect">
            <a:avLst/>
          </a:prstGeom>
        </p:spPr>
        <p:txBody>
          <a:bodyPr/>
          <a:lstStyle/>
          <a:p>
            <a:pPr marL="0" indent="0" defTabSz="786384">
              <a:buClrTx/>
              <a:buSzTx/>
              <a:buFontTx/>
              <a:buNone/>
              <a:defRPr sz="1462">
                <a:solidFill>
                  <a:srgbClr val="000000"/>
                </a:solidFill>
              </a:defRPr>
            </a:pPr>
            <a:r>
              <a:t>Delegates must remain respectful to the Committee Staff at all times.</a:t>
            </a:r>
          </a:p>
          <a:p>
            <a:pPr marL="0" indent="0" defTabSz="786384">
              <a:buClrTx/>
              <a:buSzTx/>
              <a:buFontTx/>
              <a:buNone/>
              <a:defRPr sz="1462">
                <a:solidFill>
                  <a:srgbClr val="000000"/>
                </a:solidFill>
              </a:defRPr>
            </a:pPr>
            <a:endParaRPr/>
          </a:p>
          <a:p>
            <a:pPr marL="0" indent="0" defTabSz="786384">
              <a:buClrTx/>
              <a:buSzTx/>
              <a:buFontTx/>
              <a:buNone/>
              <a:defRPr sz="1462">
                <a:solidFill>
                  <a:srgbClr val="000000"/>
                </a:solidFill>
              </a:defRPr>
            </a:pPr>
            <a:r>
              <a:t>Delegates must respect one another and refrain from making any offensive statements, whether that be personal insults or attacking a country’s policy.</a:t>
            </a:r>
          </a:p>
          <a:p>
            <a:pPr marL="0" indent="0" defTabSz="786384">
              <a:buClrTx/>
              <a:buSzTx/>
              <a:buFontTx/>
              <a:buNone/>
              <a:defRPr sz="1462">
                <a:solidFill>
                  <a:srgbClr val="000000"/>
                </a:solidFill>
              </a:defRPr>
            </a:pPr>
            <a:endParaRPr/>
          </a:p>
          <a:p>
            <a:pPr marL="0" indent="0" defTabSz="786384">
              <a:buClrTx/>
              <a:buSzTx/>
              <a:buFontTx/>
              <a:buNone/>
              <a:defRPr sz="1462">
                <a:solidFill>
                  <a:srgbClr val="000000"/>
                </a:solidFill>
              </a:defRPr>
            </a:pPr>
            <a:r>
              <a:t>All delegates must keep in mind that neither they nor others will be making any arguments based on their personal beliefs/opinions/preferences.</a:t>
            </a:r>
          </a:p>
          <a:p>
            <a:pPr marL="0" indent="0" defTabSz="786384">
              <a:buClrTx/>
              <a:buSzTx/>
              <a:buFontTx/>
              <a:buNone/>
              <a:defRPr sz="1462">
                <a:solidFill>
                  <a:srgbClr val="000000"/>
                </a:solidFill>
              </a:defRPr>
            </a:pPr>
            <a:endParaRPr/>
          </a:p>
          <a:p>
            <a:pPr marL="0" indent="0" defTabSz="786384">
              <a:buClrTx/>
              <a:buSzTx/>
              <a:buFontTx/>
              <a:buNone/>
              <a:defRPr sz="1462">
                <a:solidFill>
                  <a:srgbClr val="000000"/>
                </a:solidFill>
              </a:defRPr>
            </a:pPr>
            <a:r>
              <a:t>Certain countries may have racist/sexist/homophobic policies etc. The delegates of these countries must be careful not to cross the line between diplomacy and being downright offensive, no matter how inhumane the policies might be.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body" sz="quarter" idx="1"/>
          </p:nvPr>
        </p:nvSpPr>
        <p:spPr>
          <a:prstGeom prst="rect">
            <a:avLst/>
          </a:prstGeom>
        </p:spPr>
        <p:txBody>
          <a:bodyPr/>
          <a:lstStyle>
            <a:lvl1pPr>
              <a:defRPr sz="2000"/>
            </a:lvl1pPr>
          </a:lstStyle>
          <a:p>
            <a:r>
              <a:t>RULES OF PROCEDURE</a:t>
            </a:r>
          </a:p>
        </p:txBody>
      </p:sp>
      <p:sp>
        <p:nvSpPr>
          <p:cNvPr id="317" name="Shape 317"/>
          <p:cNvSpPr>
            <a:spLocks noGrp="1"/>
          </p:cNvSpPr>
          <p:nvPr>
            <p:ph type="title"/>
          </p:nvPr>
        </p:nvSpPr>
        <p:spPr>
          <a:xfrm>
            <a:off x="0" y="2174300"/>
            <a:ext cx="9144000" cy="794900"/>
          </a:xfrm>
          <a:prstGeom prst="rect">
            <a:avLst/>
          </a:prstGeom>
        </p:spPr>
        <p:txBody>
          <a:bodyPr>
            <a:normAutofit fontScale="90000"/>
          </a:bodyPr>
          <a:lstStyle>
            <a:lvl1pPr defTabSz="512063">
              <a:defRPr sz="4032"/>
            </a:lvl1pPr>
          </a:lstStyle>
          <a:p>
            <a:r>
              <a:t>PART 2</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body" idx="1"/>
          </p:nvPr>
        </p:nvSpPr>
        <p:spPr>
          <a:xfrm>
            <a:off x="894841" y="1573346"/>
            <a:ext cx="7354318" cy="3400229"/>
          </a:xfrm>
          <a:prstGeom prst="rect">
            <a:avLst/>
          </a:prstGeom>
        </p:spPr>
        <p:txBody>
          <a:bodyPr/>
          <a:lstStyle/>
          <a:p>
            <a:pPr marL="0" indent="0">
              <a:buSzTx/>
              <a:buNone/>
              <a:defRPr sz="1600" b="1"/>
            </a:pPr>
            <a:r>
              <a:rPr dirty="0"/>
              <a:t>MOTIONS:</a:t>
            </a:r>
            <a:br>
              <a:rPr dirty="0"/>
            </a:br>
            <a:endParaRPr dirty="0"/>
          </a:p>
          <a:p>
            <a:pPr marL="0" indent="0">
              <a:buSzTx/>
              <a:buNone/>
              <a:defRPr sz="1600" b="1"/>
            </a:pPr>
            <a:r>
              <a:rPr dirty="0">
                <a:solidFill>
                  <a:srgbClr val="666666"/>
                </a:solidFill>
              </a:rPr>
              <a:t>Motion to…</a:t>
            </a:r>
          </a:p>
          <a:p>
            <a:pPr marL="0" indent="0">
              <a:buSzTx/>
              <a:buNone/>
              <a:defRPr sz="1600" b="1"/>
            </a:pPr>
            <a:r>
              <a:rPr dirty="0">
                <a:solidFill>
                  <a:srgbClr val="666666"/>
                </a:solidFill>
              </a:rPr>
              <a:t>Set the agenda item (as…)</a:t>
            </a:r>
          </a:p>
          <a:p>
            <a:pPr marL="0" indent="0">
              <a:buSzTx/>
              <a:buNone/>
              <a:defRPr sz="1600" b="1"/>
            </a:pPr>
            <a:r>
              <a:rPr dirty="0">
                <a:solidFill>
                  <a:srgbClr val="666666"/>
                </a:solidFill>
              </a:rPr>
              <a:t>Start a moderated caucus (specific topic: total time: individual time)</a:t>
            </a:r>
          </a:p>
          <a:p>
            <a:pPr marL="0" indent="0">
              <a:buSzTx/>
              <a:buNone/>
              <a:defRPr sz="1600" b="1"/>
            </a:pPr>
            <a:r>
              <a:rPr dirty="0">
                <a:solidFill>
                  <a:srgbClr val="666666"/>
                </a:solidFill>
              </a:rPr>
              <a:t>Start an unmoderated caucus (specific topic: total time only)</a:t>
            </a:r>
          </a:p>
          <a:p>
            <a:pPr marL="0" indent="0">
              <a:buSzTx/>
              <a:buNone/>
              <a:defRPr sz="1600" b="1">
                <a:solidFill>
                  <a:srgbClr val="A7A7A7"/>
                </a:solidFill>
              </a:defRPr>
            </a:pPr>
            <a:r>
              <a:rPr dirty="0"/>
              <a:t>There cannot be an unmoderated caucus without a moderated one first.</a:t>
            </a:r>
            <a:endParaRPr dirty="0">
              <a:solidFill>
                <a:srgbClr val="666666"/>
              </a:solidFill>
            </a:endParaRPr>
          </a:p>
          <a:p>
            <a:pPr marL="0" indent="0">
              <a:buSzTx/>
              <a:buNone/>
              <a:defRPr sz="1600" b="1"/>
            </a:pPr>
            <a:r>
              <a:rPr dirty="0">
                <a:solidFill>
                  <a:srgbClr val="666666"/>
                </a:solidFill>
              </a:rPr>
              <a:t>Move on to voting procedure</a:t>
            </a:r>
          </a:p>
          <a:p>
            <a:pPr marL="0" indent="0">
              <a:buSzTx/>
              <a:buNone/>
              <a:defRPr sz="1600" b="1"/>
            </a:pPr>
            <a:r>
              <a:rPr dirty="0">
                <a:solidFill>
                  <a:srgbClr val="666666"/>
                </a:solidFill>
              </a:rPr>
              <a:t>Suspend</a:t>
            </a:r>
            <a:r>
              <a:rPr lang="tr-TR" dirty="0">
                <a:solidFill>
                  <a:srgbClr val="666666"/>
                </a:solidFill>
              </a:rPr>
              <a:t>/</a:t>
            </a:r>
            <a:r>
              <a:rPr lang="tr-TR" dirty="0" err="1">
                <a:solidFill>
                  <a:srgbClr val="666666"/>
                </a:solidFill>
              </a:rPr>
              <a:t>Adjourn</a:t>
            </a:r>
            <a:r>
              <a:rPr dirty="0">
                <a:solidFill>
                  <a:srgbClr val="666666"/>
                </a:solidFill>
              </a:rPr>
              <a:t> meeting</a:t>
            </a:r>
          </a:p>
          <a:p>
            <a:pPr marL="0" indent="0">
              <a:buSzTx/>
              <a:buNone/>
              <a:defRPr sz="1600" b="1"/>
            </a:pPr>
            <a:r>
              <a:rPr dirty="0">
                <a:solidFill>
                  <a:srgbClr val="666666"/>
                </a:solidFill>
                <a:latin typeface="Ubuntu"/>
                <a:ea typeface="Ubuntu"/>
                <a:cs typeface="Ubuntu"/>
                <a:sym typeface="Ubuntu"/>
              </a:rPr>
              <a:t>etc.</a:t>
            </a:r>
          </a:p>
        </p:txBody>
      </p:sp>
      <p:sp>
        <p:nvSpPr>
          <p:cNvPr id="320" name="Shape 320"/>
          <p:cNvSpPr>
            <a:spLocks noGrp="1"/>
          </p:cNvSpPr>
          <p:nvPr>
            <p:ph type="title"/>
          </p:nvPr>
        </p:nvSpPr>
        <p:spPr>
          <a:xfrm>
            <a:off x="0" y="216224"/>
            <a:ext cx="9144000" cy="913802"/>
          </a:xfrm>
          <a:prstGeom prst="rect">
            <a:avLst/>
          </a:prstGeom>
        </p:spPr>
        <p:txBody>
          <a:bodyPr/>
          <a:lstStyle>
            <a:lvl1pPr>
              <a:defRPr sz="2400"/>
            </a:lvl1pPr>
          </a:lstStyle>
          <a:p>
            <a:r>
              <a:t>Rules Regarding Procedure</a:t>
            </a:r>
          </a:p>
        </p:txBody>
      </p:sp>
      <p:sp>
        <p:nvSpPr>
          <p:cNvPr id="321" name="Shape 321"/>
          <p:cNvSpPr>
            <a:spLocks noGrp="1"/>
          </p:cNvSpPr>
          <p:nvPr>
            <p:ph type="sldNum" sz="quarter" idx="4294967295"/>
          </p:nvPr>
        </p:nvSpPr>
        <p:spPr>
          <a:xfrm>
            <a:off x="8548658" y="4675367"/>
            <a:ext cx="184634" cy="369300"/>
          </a:xfrm>
          <a:prstGeom prst="rect">
            <a:avLst/>
          </a:prstGeom>
          <a:extLst>
            <a:ext uri="{C572A759-6A51-4108-AA02-DFA0A04FC94B}">
              <ma14:wrappingTextBoxFlag xmlns:ma14="http://schemas.microsoft.com/office/mac/drawingml/2011/main" xmlns="" val="1"/>
            </a:ext>
          </a:extLst>
        </p:spPr>
        <p:txBody>
          <a:bodyPr/>
          <a:lstStyle>
            <a:lvl1pPr>
              <a:defRPr>
                <a:solidFill>
                  <a:srgbClr val="CCCCCC"/>
                </a:solidFill>
              </a:defRPr>
            </a:lvl1pPr>
          </a:lstStyle>
          <a:p>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p:cNvSpPr>
          <p:nvPr>
            <p:ph type="title"/>
          </p:nvPr>
        </p:nvSpPr>
        <p:spPr>
          <a:prstGeom prst="rect">
            <a:avLst/>
          </a:prstGeom>
        </p:spPr>
        <p:txBody>
          <a:bodyPr/>
          <a:lstStyle/>
          <a:p>
            <a:r>
              <a:t>POINTS</a:t>
            </a:r>
          </a:p>
        </p:txBody>
      </p:sp>
      <p:sp>
        <p:nvSpPr>
          <p:cNvPr id="324" name="Shape 324"/>
          <p:cNvSpPr>
            <a:spLocks noGrp="1"/>
          </p:cNvSpPr>
          <p:nvPr>
            <p:ph type="body" sz="half" idx="1"/>
          </p:nvPr>
        </p:nvSpPr>
        <p:spPr>
          <a:xfrm>
            <a:off x="1633499" y="1659212"/>
            <a:ext cx="5877002" cy="2762522"/>
          </a:xfrm>
          <a:prstGeom prst="rect">
            <a:avLst/>
          </a:prstGeom>
        </p:spPr>
        <p:txBody>
          <a:bodyPr>
            <a:normAutofit/>
          </a:bodyPr>
          <a:lstStyle/>
          <a:p>
            <a:pPr marL="0" indent="0" defTabSz="804672">
              <a:buClrTx/>
              <a:buSzTx/>
              <a:buFontTx/>
              <a:buNone/>
              <a:defRPr sz="1671" b="1">
                <a:solidFill>
                  <a:srgbClr val="000000"/>
                </a:solidFill>
              </a:defRPr>
            </a:pPr>
            <a:r>
              <a:rPr dirty="0"/>
              <a:t>Point of…</a:t>
            </a:r>
          </a:p>
          <a:p>
            <a:pPr marL="0" indent="0" defTabSz="804672">
              <a:buClrTx/>
              <a:buSzTx/>
              <a:buFontTx/>
              <a:buNone/>
              <a:defRPr sz="1671" b="1">
                <a:solidFill>
                  <a:srgbClr val="000000"/>
                </a:solidFill>
              </a:defRPr>
            </a:pPr>
            <a:endParaRPr dirty="0"/>
          </a:p>
          <a:p>
            <a:pPr marL="0" indent="0" defTabSz="804672">
              <a:buClrTx/>
              <a:buSzTx/>
              <a:buFontTx/>
              <a:buNone/>
              <a:defRPr sz="1671">
                <a:solidFill>
                  <a:srgbClr val="000000"/>
                </a:solidFill>
              </a:defRPr>
            </a:pPr>
            <a:r>
              <a:rPr dirty="0"/>
              <a:t>Personal Privilege</a:t>
            </a:r>
          </a:p>
          <a:p>
            <a:pPr marL="0" indent="0" defTabSz="804672">
              <a:buClrTx/>
              <a:buSzTx/>
              <a:buFontTx/>
              <a:buNone/>
              <a:defRPr sz="1671"/>
            </a:pPr>
            <a:r>
              <a:rPr dirty="0"/>
              <a:t>(Bathroom break, closing/opening a window etc.)</a:t>
            </a:r>
          </a:p>
          <a:p>
            <a:pPr marL="0" indent="0" defTabSz="804672">
              <a:buClrTx/>
              <a:buSzTx/>
              <a:buFontTx/>
              <a:buNone/>
              <a:defRPr sz="1671">
                <a:solidFill>
                  <a:srgbClr val="000000"/>
                </a:solidFill>
              </a:defRPr>
            </a:pPr>
            <a:r>
              <a:rPr dirty="0"/>
              <a:t>Personal privilege due to inaudibility</a:t>
            </a:r>
          </a:p>
          <a:p>
            <a:pPr marL="0" indent="0" defTabSz="804672">
              <a:buClrTx/>
              <a:buSzTx/>
              <a:buFontTx/>
              <a:buNone/>
              <a:defRPr sz="1671"/>
            </a:pPr>
            <a:r>
              <a:rPr dirty="0"/>
              <a:t>(The only point that can interrupt another delegate’s speech)</a:t>
            </a:r>
          </a:p>
          <a:p>
            <a:pPr marL="0" indent="0" defTabSz="804672">
              <a:buClrTx/>
              <a:buSzTx/>
              <a:buFontTx/>
              <a:buNone/>
              <a:defRPr sz="1671">
                <a:solidFill>
                  <a:srgbClr val="000000"/>
                </a:solidFill>
              </a:defRPr>
            </a:pPr>
            <a:r>
              <a:rPr dirty="0"/>
              <a:t>Order</a:t>
            </a:r>
          </a:p>
          <a:p>
            <a:pPr marL="0" indent="0" defTabSz="804672">
              <a:buClrTx/>
              <a:buSzTx/>
              <a:buFontTx/>
              <a:buNone/>
              <a:defRPr sz="1671"/>
            </a:pPr>
            <a:r>
              <a:rPr dirty="0"/>
              <a:t>(Raise your placard and state this if you believe your chairs or not following the correct procedure)</a:t>
            </a:r>
            <a:endParaRPr lang="tr-TR" dirty="0"/>
          </a:p>
          <a:p>
            <a:pPr marL="0" indent="0" defTabSz="804672">
              <a:buClrTx/>
              <a:buSzTx/>
              <a:buFontTx/>
              <a:buNone/>
              <a:defRPr sz="1671"/>
            </a:pPr>
            <a:r>
              <a:rPr lang="tr-TR" dirty="0" err="1">
                <a:solidFill>
                  <a:srgbClr val="000000"/>
                </a:solidFill>
              </a:rPr>
              <a:t>Parliamentary</a:t>
            </a:r>
            <a:r>
              <a:rPr lang="tr-TR" dirty="0">
                <a:solidFill>
                  <a:srgbClr val="000000"/>
                </a:solidFill>
              </a:rPr>
              <a:t> </a:t>
            </a:r>
            <a:r>
              <a:rPr lang="tr-TR" dirty="0" err="1">
                <a:solidFill>
                  <a:srgbClr val="000000"/>
                </a:solidFill>
              </a:rPr>
              <a:t>Inquiry</a:t>
            </a:r>
            <a:endParaRPr dirty="0">
              <a:solidFill>
                <a:srgbClr val="000000"/>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t>GENERAL SPEAKERS LIST</a:t>
            </a:r>
          </a:p>
        </p:txBody>
      </p:sp>
      <p:sp>
        <p:nvSpPr>
          <p:cNvPr id="327" name="Shape 327"/>
          <p:cNvSpPr>
            <a:spLocks noGrp="1"/>
          </p:cNvSpPr>
          <p:nvPr>
            <p:ph type="body" sz="half" idx="1"/>
          </p:nvPr>
        </p:nvSpPr>
        <p:spPr>
          <a:xfrm>
            <a:off x="1633499" y="1904925"/>
            <a:ext cx="5877002" cy="2502000"/>
          </a:xfrm>
          <a:prstGeom prst="rect">
            <a:avLst/>
          </a:prstGeom>
        </p:spPr>
        <p:txBody>
          <a:bodyPr/>
          <a:lstStyle>
            <a:lvl1pPr marL="0" indent="0">
              <a:buClrTx/>
              <a:buSzTx/>
              <a:buFontTx/>
              <a:buNone/>
              <a:defRPr sz="1800">
                <a:solidFill>
                  <a:srgbClr val="000000"/>
                </a:solidFill>
              </a:defRPr>
            </a:lvl1pPr>
          </a:lstStyle>
          <a:p>
            <a:r>
              <a:t>Chairs of the committee will decide to move on with the General Speakers List if there are no motions when the floor is open.</a:t>
            </a:r>
          </a:p>
        </p:txBody>
      </p:sp>
    </p:spTree>
  </p:cSld>
  <p:clrMapOvr>
    <a:masterClrMapping/>
  </p:clrMapOvr>
  <p:transition spd="slow"/>
</p:sld>
</file>

<file path=ppt/theme/theme1.xml><?xml version="1.0" encoding="utf-8"?>
<a:theme xmlns:a="http://schemas.openxmlformats.org/drawingml/2006/main" name="Minimal Charm">
  <a:themeElements>
    <a:clrScheme name="Minimal Charm">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Minimal Charm">
      <a:majorFont>
        <a:latin typeface="Helvetica"/>
        <a:ea typeface="Helvetica"/>
        <a:cs typeface="Helvetica"/>
      </a:majorFont>
      <a:minorFont>
        <a:latin typeface="Arial"/>
        <a:ea typeface="Arial"/>
        <a:cs typeface="Arial"/>
      </a:minorFont>
    </a:fontScheme>
    <a:fmtScheme name="Minimal Char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inimal Charm">
  <a:themeElements>
    <a:clrScheme name="Minimal Charm">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Minimal Charm">
      <a:majorFont>
        <a:latin typeface="Helvetica"/>
        <a:ea typeface="Helvetica"/>
        <a:cs typeface="Helvetica"/>
      </a:majorFont>
      <a:minorFont>
        <a:latin typeface="Arial"/>
        <a:ea typeface="Arial"/>
        <a:cs typeface="Arial"/>
      </a:minorFont>
    </a:fontScheme>
    <a:fmtScheme name="Minimal Char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TotalTime>
  <Words>756</Words>
  <Application>Microsoft Office PowerPoint</Application>
  <PresentationFormat>On-screen Show (16:9)</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Arvo</vt:lpstr>
      <vt:lpstr>Helvetica</vt:lpstr>
      <vt:lpstr>Ubuntu</vt:lpstr>
      <vt:lpstr>Ubuntu Light</vt:lpstr>
      <vt:lpstr>Minimal Charm</vt:lpstr>
      <vt:lpstr>HARVARD PROCEDURE</vt:lpstr>
      <vt:lpstr>Contents</vt:lpstr>
      <vt:lpstr>PART 1</vt:lpstr>
      <vt:lpstr>Language</vt:lpstr>
      <vt:lpstr>COURTESY</vt:lpstr>
      <vt:lpstr>PART 2</vt:lpstr>
      <vt:lpstr>Rules Regarding Procedure</vt:lpstr>
      <vt:lpstr>POINTS</vt:lpstr>
      <vt:lpstr>GENERAL SPEAKERS LIST</vt:lpstr>
      <vt:lpstr>PROCEDURAL VOTING</vt:lpstr>
      <vt:lpstr>STATEMENTS FROM THE SECRETARIAT</vt:lpstr>
      <vt:lpstr>CRISIS COMMITTEES</vt:lpstr>
      <vt:lpstr>UNDER SECRETARY-GENERALS</vt:lpstr>
      <vt:lpstr>PART 3</vt:lpstr>
      <vt:lpstr>WORKING PAPERS</vt:lpstr>
      <vt:lpstr>DRAFT RESOLUTIONS</vt:lpstr>
      <vt:lpstr>AMENDMENTS</vt:lpstr>
      <vt:lpstr>SUBSTANSIVE VOTING</vt:lpstr>
      <vt:lpstr>PLENARY SESSIONS</vt:lpstr>
      <vt:lpstr>Please remember to be kind to each other. We are all here to learn and improve ourselves, and while debates can be very fun, it is important that we respect one another.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PROCEDURE</dc:title>
  <cp:lastModifiedBy>Alp Afyonluoğlu</cp:lastModifiedBy>
  <cp:revision>7</cp:revision>
  <dcterms:modified xsi:type="dcterms:W3CDTF">2021-05-06T20:36:52Z</dcterms:modified>
</cp:coreProperties>
</file>