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882" autoAdjust="0"/>
  </p:normalViewPr>
  <p:slideViewPr>
    <p:cSldViewPr snapToGrid="0">
      <p:cViewPr varScale="1">
        <p:scale>
          <a:sx n="72" d="100"/>
          <a:sy n="72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3BC5-AEFF-4405-89FC-FA32B1257FA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D9042-00C2-4907-8F1D-1C7C09F4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팀 발표를 맡은 </a:t>
            </a:r>
            <a:r>
              <a:rPr lang="en-US" altLang="ko-KR" dirty="0" err="1" smtClean="0"/>
              <a:t>ooo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취업 도우미 </a:t>
            </a:r>
            <a:r>
              <a:rPr lang="ko-KR" altLang="en-US" dirty="0" err="1" smtClean="0"/>
              <a:t>자비스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3B06CD-2A89-496B-B109-1B8892AAC3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63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0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1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1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08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0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9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4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앱에 접속하면 우선 로그인 화면이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0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5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6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4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5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8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9042-00C2-4907-8F1D-1C7C09F43B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8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FC05-8384-47D7-83E3-CE9C1B943900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B992-6EEA-4D0B-912F-8B066786F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C5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2293" y="2595174"/>
            <a:ext cx="5072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 시나리오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8494" y="3941495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대전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1198" y="1250948"/>
            <a:ext cx="3474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SSAFY 5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자율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PJT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Jobis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8533" y="4531668"/>
            <a:ext cx="397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유성호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고석환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문학일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양현승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윤소영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17606" y="3703068"/>
            <a:ext cx="10261600" cy="26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96" y="267294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1984" y="267294"/>
            <a:ext cx="2050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/>
              <a:t>9</a:t>
            </a:r>
            <a:r>
              <a:rPr lang="en-US" altLang="ko-KR" sz="2800" b="1" dirty="0" smtClean="0"/>
              <a:t>. </a:t>
            </a:r>
            <a:r>
              <a:rPr lang="ko-KR" altLang="en-US" sz="2800" b="1" dirty="0" err="1" smtClean="0"/>
              <a:t>스터디방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2166207" y="40740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358959" y="547235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50585" y="547235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채팅방</a:t>
            </a:r>
            <a:r>
              <a:rPr lang="ko-KR" altLang="en-US" sz="1600" dirty="0" smtClean="0"/>
              <a:t> 밖으로 돌아갑니다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이모티콘</a:t>
            </a:r>
            <a:r>
              <a:rPr lang="ko-KR" altLang="en-US" sz="1600" dirty="0" smtClean="0"/>
              <a:t> 생성 기능이 시작됩니다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1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채팅을 입력할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메시지를 전송합니다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2067845" y="547235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GIF </a:t>
            </a:r>
            <a:r>
              <a:rPr lang="ko-KR" altLang="en-US" sz="1600" dirty="0" smtClean="0"/>
              <a:t>파일을 구성하여 전송할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3534875" y="261021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61163" y="40740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250296" y="514444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0761" y="5177183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사이드바를</a:t>
            </a:r>
            <a:r>
              <a:rPr lang="ko-KR" altLang="en-US" sz="1600" dirty="0" smtClean="0"/>
              <a:t> 열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81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54" y="347331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757" y="267294"/>
            <a:ext cx="22589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b="1" dirty="0" smtClean="0"/>
              <a:t>10. </a:t>
            </a:r>
            <a:r>
              <a:rPr lang="ko-KR" altLang="en-US" sz="2800" b="1" dirty="0" err="1" smtClean="0"/>
              <a:t>스터디방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err="1" smtClean="0"/>
              <a:t>이모티콘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2193907" y="301410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41514" y="248130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45285" y="421611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45285" y="527033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색깔을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위치에 그림을 그릴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그림을 저장할 그림으로 지정합니다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다음 장면으로 넘어갑니다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106339" y="345374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GIF </a:t>
            </a:r>
            <a:r>
              <a:rPr lang="ko-KR" altLang="en-US" sz="1600" dirty="0" smtClean="0"/>
              <a:t>파일을 만들어 저장합니다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4748830" y="304970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250296" y="51799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0761" y="5212711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저장한 </a:t>
            </a:r>
            <a:r>
              <a:rPr lang="ko-KR" altLang="en-US" sz="1600" dirty="0" err="1" smtClean="0"/>
              <a:t>이모티콘을</a:t>
            </a:r>
            <a:r>
              <a:rPr lang="ko-KR" altLang="en-US" sz="1600" dirty="0" smtClean="0"/>
              <a:t> 확인합니다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97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92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6406" y="267294"/>
            <a:ext cx="22589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11. </a:t>
            </a:r>
            <a:r>
              <a:rPr lang="ko-KR" altLang="en-US" sz="2800" b="1" dirty="0" err="1" smtClean="0"/>
              <a:t>스터디방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err="1" smtClean="0"/>
              <a:t>사이드바</a:t>
            </a:r>
            <a:endParaRPr lang="ko-KR" altLang="en-US" sz="2800" b="1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58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스터디방</a:t>
            </a:r>
            <a:r>
              <a:rPr lang="ko-KR" altLang="en-US" sz="1600" dirty="0" smtClean="0"/>
              <a:t> 단체 일정 확인 화면으로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2996790" y="111094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24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49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9822" y="220460"/>
            <a:ext cx="18998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12. </a:t>
            </a:r>
            <a:r>
              <a:rPr lang="ko-KR" altLang="en-US" sz="2800" b="1" dirty="0" smtClean="0"/>
              <a:t>스터디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smtClean="0"/>
              <a:t>일정 </a:t>
            </a:r>
            <a:r>
              <a:rPr lang="ko-KR" altLang="en-US" sz="2800" b="1" dirty="0" smtClean="0"/>
              <a:t>목록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2252130" y="105230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91062" y="88733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단체 일정을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단체 일정을 추가하는 화면으로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단체 일정을 삭제합니다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568172" y="50488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36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13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6111" y="252251"/>
            <a:ext cx="18998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13. </a:t>
            </a:r>
            <a:r>
              <a:rPr lang="ko-KR" altLang="en-US" sz="2800" b="1" dirty="0" smtClean="0"/>
              <a:t>스터디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smtClean="0"/>
              <a:t>일정 </a:t>
            </a:r>
            <a:r>
              <a:rPr lang="ko-KR" altLang="en-US" sz="2800" b="1" dirty="0" smtClean="0"/>
              <a:t>추가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2213520" y="92454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32871" y="64591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일정의 제목을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일정의 설명을 입력합니다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일정을 저장합니다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일정 목록으로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768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종료 시간을 </a:t>
            </a:r>
            <a:r>
              <a:rPr lang="ko-KR" altLang="en-US" sz="1600" dirty="0" smtClean="0"/>
              <a:t>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2213520" y="154240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963107" y="115872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2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5" y="803355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267294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14. </a:t>
            </a:r>
            <a:r>
              <a:rPr lang="ko-KR" altLang="en-US" sz="2800" b="1" dirty="0" smtClean="0"/>
              <a:t>채용 공고 목록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2765954" y="121568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550023" y="77061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550022" y="170450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68008" y="803355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내가 저장한 채용 공고를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068008" y="173724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채용공고를 선택하면 캘린더에 추가할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396550" y="229243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0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77" y="774491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043" y="267294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15. </a:t>
            </a:r>
            <a:r>
              <a:rPr lang="ko-KR" altLang="en-US" sz="2800" b="1" dirty="0" smtClean="0"/>
              <a:t>나의 채용 공고 목록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884140" y="124200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681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채용 공고 탭으로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선택한 채용 공고에서 제외합니다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916997" y="258347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3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73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21" y="220460"/>
            <a:ext cx="22589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16. </a:t>
            </a:r>
            <a:r>
              <a:rPr lang="ko-KR" altLang="en-US" sz="2800" b="1" dirty="0" smtClean="0"/>
              <a:t>커뮤니티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err="1" smtClean="0"/>
              <a:t>인기글</a:t>
            </a:r>
            <a:r>
              <a:rPr lang="ko-KR" altLang="en-US" sz="2800" b="1" dirty="0" smtClean="0"/>
              <a:t> 목록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3502952" y="87618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40793" y="499645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최신글로</a:t>
            </a:r>
            <a:r>
              <a:rPr lang="ko-KR" altLang="en-US" sz="1600" dirty="0" smtClean="0"/>
              <a:t>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 일시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댓글 정보를 확인할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상세 보기로 이동합니다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0" y="2708443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생성하는 화면으로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677913" y="1769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252775" y="341994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74073" y="49549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0759" y="3428528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검색합니다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제목과 내용으로 검색할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830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0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21" y="220460"/>
            <a:ext cx="22589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17. </a:t>
            </a:r>
            <a:r>
              <a:rPr lang="ko-KR" altLang="en-US" sz="2800" b="1" dirty="0" smtClean="0"/>
              <a:t>커뮤니티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err="1" smtClean="0"/>
              <a:t>최신글</a:t>
            </a:r>
            <a:r>
              <a:rPr lang="ko-KR" altLang="en-US" sz="2800" b="1" dirty="0" smtClean="0"/>
              <a:t> 목록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2181044" y="84344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327571" y="497795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19497" y="368850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인기글로</a:t>
            </a:r>
            <a:r>
              <a:rPr lang="ko-KR" altLang="en-US" sz="1600" dirty="0" smtClean="0"/>
              <a:t>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분류를 선택할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923534" y="125094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278911" y="49549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20612" y="4362754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검색합니다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제목과 내용으로 검색할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5726" y="2514680"/>
            <a:ext cx="523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게시글의</a:t>
            </a:r>
            <a:r>
              <a:rPr lang="ko-KR" altLang="en-US" sz="1600" dirty="0" smtClean="0"/>
              <a:t>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 일시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댓글 정보를 확인할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상세 보기로 이동합니다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5726" y="35768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생성하는 화면으로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558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0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22" y="220460"/>
            <a:ext cx="22589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18. </a:t>
            </a:r>
            <a:r>
              <a:rPr lang="ko-KR" altLang="en-US" sz="2800" b="1" dirty="0" smtClean="0"/>
              <a:t>커뮤니티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smtClean="0"/>
              <a:t>상세보기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3614699" y="109341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778550" y="50488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429805" y="408625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210662" y="318099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내용을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신고할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신고는 관리자 계정에서 확인할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좋아요를</a:t>
            </a:r>
            <a:r>
              <a:rPr lang="ko-KR" altLang="en-US" sz="1600" dirty="0" smtClean="0"/>
              <a:t> 추가할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댓글을 입력할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330853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목록으로 돌아갑니다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40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01" y="525398"/>
            <a:ext cx="2878496" cy="591691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944139" y="296127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795827" y="151879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58932" y="368783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05196" y="368783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967874" y="88792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967873" y="182181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7873" y="265470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7873" y="352313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5860" y="782167"/>
            <a:ext cx="43806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이메일과 패스워드를 입력합니다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유효성 검사가 동시에 진행됩니다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5860" y="1720810"/>
            <a:ext cx="5231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진행합니다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파이어베이스와 통신하며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로그인 완료 후 캘린더 화면으로 전환됩니다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5860" y="2556709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이메일을 입력하고 클릭하면 이메일로 비밀번호 재설정 메일이 전송됩니다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85860" y="351855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화면으로 전환됩니다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246565" y="321448"/>
            <a:ext cx="1691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로그인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354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79" y="0"/>
            <a:ext cx="333632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22" y="220460"/>
            <a:ext cx="22589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19. </a:t>
            </a:r>
            <a:r>
              <a:rPr lang="ko-KR" altLang="en-US" sz="2800" b="1" dirty="0" smtClean="0"/>
              <a:t>커뮤니티</a:t>
            </a:r>
            <a:endParaRPr lang="en-US" altLang="ko-KR" sz="2800" b="1" dirty="0" smtClean="0"/>
          </a:p>
          <a:p>
            <a:pPr lvl="0" algn="r">
              <a:defRPr/>
            </a:pPr>
            <a:r>
              <a:rPr lang="ko-KR" altLang="en-US" sz="2800" b="1" dirty="0" err="1" smtClean="0"/>
              <a:t>게시글</a:t>
            </a:r>
            <a:r>
              <a:rPr lang="ko-KR" altLang="en-US" sz="2800" b="1" dirty="0" smtClean="0"/>
              <a:t> 등록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5141129" y="56461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3680" y="22046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37092" y="400853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920289" y="217073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제목을 입력합니다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분야를 선택할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내용을 입력할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등록합니다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후 </a:t>
            </a:r>
            <a:r>
              <a:rPr lang="ko-KR" altLang="en-US" sz="1600" dirty="0" err="1" smtClean="0"/>
              <a:t>인기글</a:t>
            </a:r>
            <a:r>
              <a:rPr lang="ko-KR" altLang="en-US" sz="1600" dirty="0" smtClean="0"/>
              <a:t> 목록으로 화면 전환됩니다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3920289" y="107820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보고 있던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목록 화면으로 돌아갑니다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486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38" y="560028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43" y="220460"/>
            <a:ext cx="2618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20. </a:t>
            </a:r>
            <a:r>
              <a:rPr lang="ko-KR" altLang="en-US" sz="2800" b="1" dirty="0" err="1" smtClean="0"/>
              <a:t>마이페이지</a:t>
            </a:r>
            <a:endParaRPr lang="en-US" altLang="ko-KR" sz="2800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4591171" y="104545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87229" y="84344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95207" y="2891963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95208" y="244094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닉네임을 변경할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내가 캘린더에 등록한 공고 중 마감이 다가오는 공고를 확인할 수 있습니다</a:t>
            </a:r>
            <a:r>
              <a:rPr lang="en-US" altLang="ko-KR" sz="1600" dirty="0" smtClean="0"/>
              <a:t>.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내가 좋아요 한 글을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내가 쓴 글을 확인할 수 있습니다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995208" y="196871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내가 쓴 댓글을 확인할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4995206" y="329600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250296" y="51799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0761" y="5179970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회원탈퇴를 진행합니다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43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36" y="406112"/>
            <a:ext cx="2879221" cy="59184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039832" y="460932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53436" y="161980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967874" y="88792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967873" y="182181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5860" y="782167"/>
            <a:ext cx="438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닉네임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비밀번화</a:t>
            </a:r>
            <a:r>
              <a:rPr lang="ko-KR" altLang="en-US" sz="1600" dirty="0" smtClean="0"/>
              <a:t> 확인을 입력합니다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유효성 검사가 동시에 진행됩니다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5860" y="172081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회원가입이 진행됩니다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파이어베이스와 통신하며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완료 후 자동 </a:t>
            </a:r>
            <a:r>
              <a:rPr lang="ko-KR" altLang="en-US" sz="1600" dirty="0" err="1" smtClean="0"/>
              <a:t>로그인되어</a:t>
            </a:r>
            <a:r>
              <a:rPr lang="ko-KR" altLang="en-US" sz="1600" dirty="0" smtClean="0"/>
              <a:t> 캘린더 화면으로 전환됩니다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7217" y="267294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/>
              <a:t>2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회원 가입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379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29" y="321448"/>
            <a:ext cx="2879221" cy="59184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782412" y="131445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49888" y="48388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53863" y="59206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293311" y="372515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967874" y="88792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967873" y="182181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7873" y="265470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7873" y="352313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5860" y="887926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다음 달로 넘어갑니다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5860" y="172081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날짜를 선택하면 해당 날짜의 일정이 하단에 표시됩니다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5860" y="2654704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선택한 날짜의 일정이 표시됩니다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85860" y="3432767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캘린더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스터디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채용공고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커뮤니티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마이페이지로</a:t>
            </a:r>
            <a:r>
              <a:rPr lang="ko-KR" altLang="en-US" sz="1600" dirty="0" smtClean="0"/>
              <a:t> 이동할 수 있는 </a:t>
            </a:r>
            <a:r>
              <a:rPr lang="ko-KR" altLang="en-US" sz="1600" dirty="0" err="1" smtClean="0"/>
              <a:t>바텀바</a:t>
            </a:r>
            <a:r>
              <a:rPr lang="ko-KR" altLang="en-US" sz="1600" dirty="0" smtClean="0"/>
              <a:t> 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622951" y="323074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65394" y="43915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85860" y="430120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단일 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반복 일정을 추가할 수 있는 일정 추가 페이지로 화면이 전환됩니다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246565" y="321448"/>
            <a:ext cx="1691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캘린더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24" y="433219"/>
            <a:ext cx="2879221" cy="59184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18275" y="91166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49922" y="38647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7735" y="210356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98030" y="160916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967874" y="887926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967873" y="182181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7873" y="265470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967873" y="352313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5860" y="887926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단일 일정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반복 일정 설정을 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5859" y="181117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날짜를 선택할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85860" y="2654704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시간을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85859" y="3498230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일정 제목과 내용을 입력할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145823" y="122648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65394" y="43915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85860" y="430120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일정이 캘린더에 등록됩니다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등록과 함께 </a:t>
            </a:r>
            <a:r>
              <a:rPr lang="ko-KR" altLang="en-US" sz="1600" dirty="0" err="1" smtClean="0"/>
              <a:t>알람이</a:t>
            </a:r>
            <a:r>
              <a:rPr lang="ko-KR" altLang="en-US" sz="1600" dirty="0" smtClean="0"/>
              <a:t> 일정 시작 시간으로 설정됩니다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237217" y="267294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단일 일정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422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68" y="326442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7217" y="267294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/>
              <a:t>5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반복 일정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3415503" y="85518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49922" y="38647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32872" y="177591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45885" y="141778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단일 일정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반복 일정 설정을 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요일을 복수 선택할 수 있습니다</a:t>
            </a:r>
            <a:r>
              <a:rPr lang="en-US" altLang="ko-KR" sz="1600" dirty="0" smtClean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날짜를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원하는 시간을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598030" y="117456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일정 제목과 내용을 입력할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2414416" y="215168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250296" y="51799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0761" y="517997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반복 일정을 등록할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캘린더로 화면이 전환됩니다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7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22" y="386477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267294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6. </a:t>
            </a:r>
            <a:r>
              <a:rPr lang="ko-KR" altLang="en-US" sz="2800" b="1" dirty="0" smtClean="0"/>
              <a:t>스터디 목록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4051413" y="1045459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1" y="801591"/>
            <a:ext cx="438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참여중인 스터디 목록입니다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클릭하면 스터디 </a:t>
            </a:r>
            <a:r>
              <a:rPr lang="ko-KR" altLang="en-US" sz="1600" dirty="0" err="1" smtClean="0"/>
              <a:t>채팅방으로</a:t>
            </a:r>
            <a:r>
              <a:rPr lang="ko-KR" altLang="en-US" sz="1600" dirty="0" smtClean="0"/>
              <a:t> 이동합니다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스터디 검색을 할 수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클릭하면 둘 중 하나를 선택할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727254" y="4970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53" y="371535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280" y="267294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 smtClean="0"/>
              <a:t>7. </a:t>
            </a:r>
            <a:r>
              <a:rPr lang="ko-KR" altLang="en-US" sz="2800" b="1" dirty="0" smtClean="0"/>
              <a:t>스터디 생성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3203346" y="63679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598704" y="401567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68585" y="124747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68378" y="63647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252775" y="2675702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252775" y="3544135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지역을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분야를 선택할 수 있습니다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0762" y="2675702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최대 인원을 선택할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0761" y="351922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타이틀을 설정할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4122144" y="61891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50296" y="4412568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70761" y="4412568"/>
            <a:ext cx="523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설명을 추가할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타원 21"/>
          <p:cNvSpPr/>
          <p:nvPr/>
        </p:nvSpPr>
        <p:spPr>
          <a:xfrm>
            <a:off x="2568584" y="188726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250296" y="517997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0761" y="5179970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스터디가 만들어지며 </a:t>
            </a:r>
            <a:r>
              <a:rPr lang="ko-KR" altLang="en-US" sz="1600" dirty="0" err="1" smtClean="0"/>
              <a:t>스터디방에</a:t>
            </a:r>
            <a:r>
              <a:rPr lang="ko-KR" altLang="en-US" sz="1600" dirty="0" smtClean="0"/>
              <a:t> 참여한 </a:t>
            </a:r>
            <a:r>
              <a:rPr lang="ko-KR" altLang="en-US" sz="1600" dirty="0" smtClean="0"/>
              <a:t>화</a:t>
            </a:r>
            <a:r>
              <a:rPr lang="ko-KR" altLang="en-US" sz="1600" dirty="0" smtClean="0"/>
              <a:t>면으로 전환됩니다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343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0" y="271010"/>
            <a:ext cx="2879221" cy="591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280" y="267294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altLang="ko-KR" sz="2800" b="1" dirty="0"/>
              <a:t>8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스터디 검색</a:t>
            </a:r>
            <a:endParaRPr lang="ko-KR" altLang="en-US" sz="2800" b="1" dirty="0"/>
          </a:p>
        </p:txBody>
      </p:sp>
      <p:sp>
        <p:nvSpPr>
          <p:cNvPr id="7" name="타원 6"/>
          <p:cNvSpPr/>
          <p:nvPr/>
        </p:nvSpPr>
        <p:spPr>
          <a:xfrm>
            <a:off x="2899883" y="400691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52776" y="908924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252775" y="1842817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0762" y="908924"/>
            <a:ext cx="438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스터디를 검색할 수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0761" y="1832176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스터디 정보를 확인할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클릭하면 해당 스터디에 참여합니다</a:t>
            </a:r>
            <a:r>
              <a:rPr lang="en-US" altLang="ko-KR" sz="1600" dirty="0" smtClean="0"/>
              <a:t>.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852561" y="1438780"/>
            <a:ext cx="404037" cy="4040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6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918</Words>
  <Application>Microsoft Office PowerPoint</Application>
  <PresentationFormat>와이드스크린</PresentationFormat>
  <Paragraphs>299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19</cp:revision>
  <dcterms:created xsi:type="dcterms:W3CDTF">2021-11-18T09:49:12Z</dcterms:created>
  <dcterms:modified xsi:type="dcterms:W3CDTF">2021-11-18T18:51:54Z</dcterms:modified>
</cp:coreProperties>
</file>