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94" r:id="rId3"/>
    <p:sldId id="266" r:id="rId4"/>
    <p:sldId id="267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8" r:id="rId19"/>
    <p:sldId id="329" r:id="rId20"/>
    <p:sldId id="321" r:id="rId21"/>
    <p:sldId id="330" r:id="rId22"/>
    <p:sldId id="322" r:id="rId23"/>
    <p:sldId id="331" r:id="rId24"/>
    <p:sldId id="332" r:id="rId25"/>
    <p:sldId id="323" r:id="rId26"/>
    <p:sldId id="324" r:id="rId27"/>
    <p:sldId id="325" r:id="rId28"/>
    <p:sldId id="326" r:id="rId29"/>
    <p:sldId id="327" r:id="rId30"/>
    <p:sldId id="33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E48E4"/>
    <a:srgbClr val="F896EA"/>
    <a:srgbClr val="3D3D3D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2501955-3746-4E0A-A26A-A33BBC13B147}"/>
              </a:ext>
            </a:extLst>
          </p:cNvPr>
          <p:cNvGrpSpPr/>
          <p:nvPr/>
        </p:nvGrpSpPr>
        <p:grpSpPr>
          <a:xfrm>
            <a:off x="409402" y="1419233"/>
            <a:ext cx="6081517" cy="3580600"/>
            <a:chOff x="409402" y="1419233"/>
            <a:chExt cx="6081517" cy="3580600"/>
          </a:xfrm>
        </p:grpSpPr>
        <p:sp>
          <p:nvSpPr>
            <p:cNvPr id="7" name="TextBox 6"/>
            <p:cNvSpPr txBox="1"/>
            <p:nvPr/>
          </p:nvSpPr>
          <p:spPr>
            <a:xfrm>
              <a:off x="779099" y="1583513"/>
              <a:ext cx="571182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SSAFY</a:t>
              </a: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관통 프로젝트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MVTI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402" y="1419233"/>
              <a:ext cx="571182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SSAFY</a:t>
              </a: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관통 프로젝트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MVTI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8162925" y="2348030"/>
            <a:ext cx="2165604" cy="1866900"/>
          </a:xfrm>
          <a:prstGeom prst="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9374055" y="2348030"/>
            <a:ext cx="2165604" cy="1866900"/>
          </a:xfrm>
          <a:prstGeom prst="triangle">
            <a:avLst/>
          </a:prstGeom>
          <a:solidFill>
            <a:schemeClr val="tx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065" y="3138572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TEAM </a:t>
            </a:r>
            <a:r>
              <a:rPr lang="ko-KR" altLang="en-US" sz="1050" dirty="0"/>
              <a:t>고소영</a:t>
            </a:r>
          </a:p>
        </p:txBody>
      </p:sp>
    </p:spTree>
    <p:extLst>
      <p:ext uri="{BB962C8B-B14F-4D97-AF65-F5344CB8AC3E}">
        <p14:creationId xmlns:p14="http://schemas.microsoft.com/office/powerpoint/2010/main" val="28257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1A665A7C-14B3-4603-B67C-F7237331C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0" y="1879808"/>
            <a:ext cx="2029571" cy="202957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3783" y="1698568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개발 스택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3783" y="2319808"/>
            <a:ext cx="4178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Front-End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HTML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CSS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JavaScript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Bootstrap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Vue.js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 err="1">
                <a:solidFill>
                  <a:schemeClr val="tx2"/>
                </a:solidFill>
              </a:rPr>
              <a:t>Vuex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742950" lvl="1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742950" lvl="1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742950" lvl="1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Back-End</a:t>
            </a:r>
            <a:r>
              <a:rPr lang="en-US" altLang="ko-KR" sz="1600" dirty="0">
                <a:solidFill>
                  <a:schemeClr val="tx2"/>
                </a:solidFill>
              </a:rPr>
              <a:t>:  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Sqlite3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Django</a:t>
            </a:r>
          </a:p>
          <a:p>
            <a:pPr marL="742950" lvl="1" indent="-285750" algn="just">
              <a:buFontTx/>
              <a:buChar char="-"/>
            </a:pPr>
            <a:r>
              <a:rPr lang="en-US" altLang="ko-KR" sz="1600" dirty="0" err="1">
                <a:solidFill>
                  <a:schemeClr val="tx2"/>
                </a:solidFill>
              </a:rPr>
              <a:t>DjangoRestFramework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개요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B5465DC-8CE2-4E7D-AB9F-0F8B01DFD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44" y="4550002"/>
            <a:ext cx="2322466" cy="1025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6D139B-EB69-49E2-A28B-625A19085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97" y="2183095"/>
            <a:ext cx="1157403" cy="1157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FCBAC7-1617-4B33-A28B-81E61FD4FF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86" y="2070970"/>
            <a:ext cx="1399505" cy="1399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7F95A4-94F9-44DF-8ADA-66841D031F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69" y="4805515"/>
            <a:ext cx="2000660" cy="7754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24D-310C-4BA4-A52C-6BA46D29D1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60" y="2071466"/>
            <a:ext cx="1105709" cy="1266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07FA7F-0DE8-4B0C-BB0D-CDF03EADF7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" y="2174053"/>
            <a:ext cx="1063854" cy="10638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AB5F97-2061-440E-A93A-EBE37BB9A0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6" y="2174593"/>
            <a:ext cx="1063314" cy="10633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ABE8C65-24C1-4DEA-8C10-DE45404AC0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62" y="4805308"/>
            <a:ext cx="1624060" cy="7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79216" y="3149540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Project Start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5684" y="3176140"/>
            <a:ext cx="18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Client &amp; Server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Developement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0480" y="303252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Client &amp; Server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Developement2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05" y="3713871"/>
            <a:ext cx="18769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Back:</a:t>
            </a: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관리자 뷰 생성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영화 정보 큰 틀 작성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커뮤니티 큰 틀 작성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개요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90321" y="2662313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45554D-F893-4A64-95C6-CF9F7E7D8243}"/>
              </a:ext>
            </a:extLst>
          </p:cNvPr>
          <p:cNvSpPr txBox="1"/>
          <p:nvPr/>
        </p:nvSpPr>
        <p:spPr>
          <a:xfrm>
            <a:off x="1632525" y="2709806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93F27A-C8DF-472D-A13D-082289BDE476}"/>
              </a:ext>
            </a:extLst>
          </p:cNvPr>
          <p:cNvSpPr txBox="1"/>
          <p:nvPr/>
        </p:nvSpPr>
        <p:spPr>
          <a:xfrm>
            <a:off x="6095999" y="3837923"/>
            <a:ext cx="18769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Back:</a:t>
            </a: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관리자 뷰 작성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영화 정보 데이터 삽입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커뮤니티 리뷰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댓글 기능 작성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회원가입 완료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23DDF-EB00-4685-8137-0190BFEF1EFA}"/>
              </a:ext>
            </a:extLst>
          </p:cNvPr>
          <p:cNvSpPr txBox="1"/>
          <p:nvPr/>
        </p:nvSpPr>
        <p:spPr>
          <a:xfrm>
            <a:off x="9136040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50A18-4807-44B9-A2D4-744D8E1A5D8F}"/>
              </a:ext>
            </a:extLst>
          </p:cNvPr>
          <p:cNvSpPr txBox="1"/>
          <p:nvPr/>
        </p:nvSpPr>
        <p:spPr>
          <a:xfrm>
            <a:off x="9978394" y="3723623"/>
            <a:ext cx="187690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Back: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DB </a:t>
            </a:r>
            <a:r>
              <a:rPr lang="ko-KR" altLang="en-US" sz="1200" b="1" dirty="0">
                <a:solidFill>
                  <a:schemeClr val="tx2"/>
                </a:solidFill>
              </a:rPr>
              <a:t>문제 해결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Client</a:t>
            </a:r>
            <a:r>
              <a:rPr lang="ko-KR" altLang="en-US" sz="1200" b="1" dirty="0">
                <a:solidFill>
                  <a:schemeClr val="tx2"/>
                </a:solidFill>
              </a:rPr>
              <a:t>랑 연결 시도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추천 기능 큰 틀 구현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CSS </a:t>
            </a:r>
            <a:r>
              <a:rPr lang="ko-KR" altLang="en-US" sz="1200" b="1" dirty="0">
                <a:solidFill>
                  <a:schemeClr val="tx2"/>
                </a:solidFill>
              </a:rPr>
              <a:t>레퍼런스 조사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9895C-6A9C-4CC8-A02E-546793329692}"/>
              </a:ext>
            </a:extLst>
          </p:cNvPr>
          <p:cNvSpPr txBox="1"/>
          <p:nvPr/>
        </p:nvSpPr>
        <p:spPr>
          <a:xfrm>
            <a:off x="740956" y="3726711"/>
            <a:ext cx="18769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Front: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b="1" dirty="0" err="1">
                <a:solidFill>
                  <a:schemeClr val="tx2"/>
                </a:solidFill>
              </a:rPr>
              <a:t>Vuex</a:t>
            </a:r>
            <a:r>
              <a:rPr lang="ko-KR" altLang="en-US" sz="1200" b="1" dirty="0">
                <a:solidFill>
                  <a:schemeClr val="tx2"/>
                </a:solidFill>
              </a:rPr>
              <a:t> </a:t>
            </a:r>
            <a:r>
              <a:rPr lang="en-US" altLang="ko-KR" sz="1200" b="1" dirty="0">
                <a:solidFill>
                  <a:schemeClr val="tx2"/>
                </a:solidFill>
              </a:rPr>
              <a:t>Router </a:t>
            </a:r>
            <a:r>
              <a:rPr lang="ko-KR" altLang="en-US" sz="1200" b="1" dirty="0">
                <a:solidFill>
                  <a:schemeClr val="tx2"/>
                </a:solidFill>
              </a:rPr>
              <a:t>채택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영화목록 조회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로그인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회원가입 구현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DF372B-C8E3-4B2D-8914-4D5E2E429963}"/>
              </a:ext>
            </a:extLst>
          </p:cNvPr>
          <p:cNvSpPr txBox="1"/>
          <p:nvPr/>
        </p:nvSpPr>
        <p:spPr>
          <a:xfrm>
            <a:off x="4349592" y="3866369"/>
            <a:ext cx="187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Front:</a:t>
            </a: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동적 라우팅을 이용한 리뷰작성 구현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댓글 작성 완료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 err="1">
                <a:solidFill>
                  <a:schemeClr val="tx2"/>
                </a:solidFill>
              </a:rPr>
              <a:t>action,mutation</a:t>
            </a:r>
            <a:r>
              <a:rPr lang="en-US" altLang="ko-KR" sz="1200" b="1" dirty="0">
                <a:solidFill>
                  <a:schemeClr val="tx2"/>
                </a:solidFill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</a:rPr>
              <a:t>수정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37DC6-224F-41E6-880A-EF767BEFF4D7}"/>
              </a:ext>
            </a:extLst>
          </p:cNvPr>
          <p:cNvSpPr txBox="1"/>
          <p:nvPr/>
        </p:nvSpPr>
        <p:spPr>
          <a:xfrm>
            <a:off x="8101486" y="3703627"/>
            <a:ext cx="18769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Front: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Client</a:t>
            </a:r>
            <a:r>
              <a:rPr lang="ko-KR" altLang="en-US" sz="1200" b="1" dirty="0">
                <a:solidFill>
                  <a:schemeClr val="tx2"/>
                </a:solidFill>
              </a:rPr>
              <a:t>와 </a:t>
            </a:r>
            <a:r>
              <a:rPr lang="en-US" altLang="ko-KR" sz="1200" b="1" dirty="0">
                <a:solidFill>
                  <a:schemeClr val="tx2"/>
                </a:solidFill>
              </a:rPr>
              <a:t>Server</a:t>
            </a:r>
            <a:r>
              <a:rPr lang="ko-KR" altLang="en-US" sz="1200" b="1" dirty="0">
                <a:solidFill>
                  <a:schemeClr val="tx2"/>
                </a:solidFill>
              </a:rPr>
              <a:t> 연결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b="1" dirty="0">
                <a:solidFill>
                  <a:schemeClr val="tx2"/>
                </a:solidFill>
              </a:rPr>
              <a:t>회원가입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로그인 구현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 err="1">
                <a:solidFill>
                  <a:schemeClr val="tx2"/>
                </a:solidFill>
              </a:rPr>
              <a:t>Cors</a:t>
            </a:r>
            <a:r>
              <a:rPr lang="en-US" altLang="ko-KR" sz="1200" b="1" dirty="0">
                <a:solidFill>
                  <a:schemeClr val="tx2"/>
                </a:solidFill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</a:rPr>
              <a:t>문제 해결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Recommend </a:t>
            </a:r>
            <a:r>
              <a:rPr lang="ko-KR" altLang="en-US" sz="1050" b="1" dirty="0">
                <a:solidFill>
                  <a:schemeClr val="tx2"/>
                </a:solidFill>
              </a:rPr>
              <a:t>큰 틀 구현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3EEF30-5911-4CAF-A7C0-F052B63F712D}"/>
              </a:ext>
            </a:extLst>
          </p:cNvPr>
          <p:cNvCxnSpPr/>
          <p:nvPr/>
        </p:nvCxnSpPr>
        <p:spPr>
          <a:xfrm>
            <a:off x="11095607" y="3208508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00A7E0-296A-4555-B7D8-8D27F2F9E5CC}"/>
              </a:ext>
            </a:extLst>
          </p:cNvPr>
          <p:cNvSpPr txBox="1"/>
          <p:nvPr/>
        </p:nvSpPr>
        <p:spPr>
          <a:xfrm>
            <a:off x="1979710" y="2311340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56B182-39FA-4819-8FDA-B5E9F7EC7A19}"/>
              </a:ext>
            </a:extLst>
          </p:cNvPr>
          <p:cNvSpPr txBox="1"/>
          <p:nvPr/>
        </p:nvSpPr>
        <p:spPr>
          <a:xfrm>
            <a:off x="5713510" y="2336740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2D03FF-1D51-432C-B47F-35161F31A93C}"/>
              </a:ext>
            </a:extLst>
          </p:cNvPr>
          <p:cNvSpPr txBox="1"/>
          <p:nvPr/>
        </p:nvSpPr>
        <p:spPr>
          <a:xfrm>
            <a:off x="9463367" y="2311340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57388E-AB92-4EAB-A937-BDA3B0B81F6A}"/>
              </a:ext>
            </a:extLst>
          </p:cNvPr>
          <p:cNvSpPr txBox="1"/>
          <p:nvPr/>
        </p:nvSpPr>
        <p:spPr>
          <a:xfrm>
            <a:off x="4876747" y="8342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개발 로드맵 </a:t>
            </a:r>
          </a:p>
        </p:txBody>
      </p:sp>
    </p:spTree>
    <p:extLst>
      <p:ext uri="{BB962C8B-B14F-4D97-AF65-F5344CB8AC3E}">
        <p14:creationId xmlns:p14="http://schemas.microsoft.com/office/powerpoint/2010/main" val="219153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7689" y="314954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Finished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Basic Logic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5292" y="314954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Styling Day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6454" y="3116825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Completing 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05" y="3713871"/>
            <a:ext cx="187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Back: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50" b="1" dirty="0">
                <a:solidFill>
                  <a:schemeClr val="tx2"/>
                </a:solidFill>
              </a:rPr>
              <a:t>영화 정보 </a:t>
            </a:r>
            <a:r>
              <a:rPr lang="en-US" altLang="ko-KR" sz="1050" b="1" dirty="0">
                <a:solidFill>
                  <a:schemeClr val="tx2"/>
                </a:solidFill>
              </a:rPr>
              <a:t>DB</a:t>
            </a:r>
            <a:r>
              <a:rPr lang="ko-KR" altLang="en-US" sz="1050" b="1" dirty="0">
                <a:solidFill>
                  <a:schemeClr val="tx2"/>
                </a:solidFill>
              </a:rPr>
              <a:t>에 저장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50" b="1" dirty="0">
                <a:solidFill>
                  <a:schemeClr val="tx2"/>
                </a:solidFill>
              </a:rPr>
              <a:t>유저 프로필</a:t>
            </a:r>
            <a:r>
              <a:rPr lang="en-US" altLang="ko-KR" sz="1050" b="1" dirty="0">
                <a:solidFill>
                  <a:schemeClr val="tx2"/>
                </a:solidFill>
              </a:rPr>
              <a:t>/</a:t>
            </a:r>
            <a:r>
              <a:rPr lang="ko-KR" altLang="en-US" sz="1050" b="1" dirty="0">
                <a:solidFill>
                  <a:schemeClr val="tx2"/>
                </a:solidFill>
              </a:rPr>
              <a:t>수정</a:t>
            </a:r>
            <a:r>
              <a:rPr lang="en-US" altLang="ko-KR" sz="1050" b="1" dirty="0">
                <a:solidFill>
                  <a:schemeClr val="tx2"/>
                </a:solidFill>
              </a:rPr>
              <a:t>/</a:t>
            </a:r>
            <a:r>
              <a:rPr lang="ko-KR" altLang="en-US" sz="1050" b="1" dirty="0">
                <a:solidFill>
                  <a:schemeClr val="tx2"/>
                </a:solidFill>
              </a:rPr>
              <a:t>삭제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Client</a:t>
            </a:r>
            <a:r>
              <a:rPr lang="ko-KR" altLang="en-US" sz="1050" b="1" dirty="0">
                <a:solidFill>
                  <a:schemeClr val="tx2"/>
                </a:solidFill>
              </a:rPr>
              <a:t>와 </a:t>
            </a:r>
            <a:r>
              <a:rPr lang="en-US" altLang="ko-KR" sz="1050" b="1" dirty="0">
                <a:solidFill>
                  <a:schemeClr val="tx2"/>
                </a:solidFill>
              </a:rPr>
              <a:t>Server</a:t>
            </a:r>
            <a:r>
              <a:rPr lang="ko-KR" altLang="en-US" sz="1050" b="1" dirty="0">
                <a:solidFill>
                  <a:schemeClr val="tx2"/>
                </a:solidFill>
              </a:rPr>
              <a:t>연결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Recommend</a:t>
            </a:r>
            <a:r>
              <a:rPr lang="ko-KR" altLang="en-US" sz="1050" b="1" dirty="0">
                <a:solidFill>
                  <a:schemeClr val="tx2"/>
                </a:solidFill>
              </a:rPr>
              <a:t> 로직 제작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개요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45554D-F893-4A64-95C6-CF9F7E7D8243}"/>
              </a:ext>
            </a:extLst>
          </p:cNvPr>
          <p:cNvSpPr txBox="1"/>
          <p:nvPr/>
        </p:nvSpPr>
        <p:spPr>
          <a:xfrm>
            <a:off x="1681833" y="2528821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93F27A-C8DF-472D-A13D-082289BDE476}"/>
              </a:ext>
            </a:extLst>
          </p:cNvPr>
          <p:cNvSpPr txBox="1"/>
          <p:nvPr/>
        </p:nvSpPr>
        <p:spPr>
          <a:xfrm>
            <a:off x="5145141" y="3600925"/>
            <a:ext cx="18769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solidFill>
                  <a:schemeClr val="tx2"/>
                </a:solidFill>
              </a:rPr>
              <a:t>HTML,</a:t>
            </a:r>
            <a:r>
              <a:rPr lang="ko-KR" altLang="en-US" sz="1050" b="1" dirty="0">
                <a:solidFill>
                  <a:schemeClr val="tx2"/>
                </a:solidFill>
              </a:rPr>
              <a:t> </a:t>
            </a:r>
            <a:r>
              <a:rPr lang="en-US" altLang="ko-KR" sz="1050" b="1" dirty="0">
                <a:solidFill>
                  <a:schemeClr val="tx2"/>
                </a:solidFill>
              </a:rPr>
              <a:t>CSS,</a:t>
            </a:r>
            <a:r>
              <a:rPr lang="ko-KR" altLang="en-US" sz="1050" b="1" dirty="0">
                <a:solidFill>
                  <a:schemeClr val="tx2"/>
                </a:solidFill>
              </a:rPr>
              <a:t> </a:t>
            </a:r>
            <a:r>
              <a:rPr lang="en-US" altLang="ko-KR" sz="1050" b="1" dirty="0">
                <a:solidFill>
                  <a:schemeClr val="tx2"/>
                </a:solidFill>
              </a:rPr>
              <a:t>JavaScript:</a:t>
            </a:r>
          </a:p>
          <a:p>
            <a:pPr algn="just"/>
            <a:r>
              <a:rPr lang="en-US" altLang="ko-KR" sz="1050" b="1" dirty="0">
                <a:solidFill>
                  <a:schemeClr val="tx2"/>
                </a:solidFill>
              </a:rPr>
              <a:t>- Recommend </a:t>
            </a:r>
            <a:r>
              <a:rPr lang="ko-KR" altLang="en-US" sz="1050" b="1" dirty="0">
                <a:solidFill>
                  <a:schemeClr val="tx2"/>
                </a:solidFill>
              </a:rPr>
              <a:t>기능 완료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algn="just"/>
            <a:r>
              <a:rPr lang="en-US" altLang="ko-KR" sz="1050" b="1" dirty="0">
                <a:solidFill>
                  <a:schemeClr val="tx2"/>
                </a:solidFill>
              </a:rPr>
              <a:t>- Client</a:t>
            </a:r>
            <a:r>
              <a:rPr lang="ko-KR" altLang="en-US" sz="1050" b="1" dirty="0">
                <a:solidFill>
                  <a:schemeClr val="tx2"/>
                </a:solidFill>
              </a:rPr>
              <a:t>와 </a:t>
            </a:r>
            <a:r>
              <a:rPr lang="en-US" altLang="ko-KR" sz="1050" b="1" dirty="0">
                <a:solidFill>
                  <a:schemeClr val="tx2"/>
                </a:solidFill>
              </a:rPr>
              <a:t>Server</a:t>
            </a:r>
            <a:r>
              <a:rPr lang="ko-KR" altLang="en-US" sz="1050" b="1" dirty="0">
                <a:solidFill>
                  <a:schemeClr val="tx2"/>
                </a:solidFill>
              </a:rPr>
              <a:t>를 연결하면서 생기는 에러들 수정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CSS styling and Bootstrap</a:t>
            </a:r>
            <a:endParaRPr lang="ko-KR" altLang="en-US" sz="1050" b="1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23DDF-EB00-4685-8137-0190BFEF1EFA}"/>
              </a:ext>
            </a:extLst>
          </p:cNvPr>
          <p:cNvSpPr txBox="1"/>
          <p:nvPr/>
        </p:nvSpPr>
        <p:spPr>
          <a:xfrm>
            <a:off x="9136040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Day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6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50A18-4807-44B9-A2D4-744D8E1A5D8F}"/>
              </a:ext>
            </a:extLst>
          </p:cNvPr>
          <p:cNvSpPr txBox="1"/>
          <p:nvPr/>
        </p:nvSpPr>
        <p:spPr>
          <a:xfrm>
            <a:off x="8918316" y="3690895"/>
            <a:ext cx="18769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solidFill>
                  <a:schemeClr val="tx2"/>
                </a:solidFill>
              </a:rPr>
              <a:t>HTML, CSS, JavaScript: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HTML, CSS, JavaScript </a:t>
            </a:r>
            <a:r>
              <a:rPr lang="ko-KR" altLang="en-US" sz="1050" b="1" dirty="0">
                <a:solidFill>
                  <a:schemeClr val="tx2"/>
                </a:solidFill>
              </a:rPr>
              <a:t>마무리</a:t>
            </a:r>
            <a:endParaRPr lang="en-US" altLang="ko-KR" sz="105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50" b="1" dirty="0">
                <a:solidFill>
                  <a:schemeClr val="tx2"/>
                </a:solidFill>
              </a:rPr>
              <a:t>Styling </a:t>
            </a:r>
            <a:r>
              <a:rPr lang="ko-KR" altLang="en-US" sz="1050" b="1" dirty="0">
                <a:solidFill>
                  <a:schemeClr val="tx2"/>
                </a:solidFill>
              </a:rPr>
              <a:t>적용하면서 생기는 버그들 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1C475-0A02-4DA2-A093-66FAA73494CE}"/>
              </a:ext>
            </a:extLst>
          </p:cNvPr>
          <p:cNvSpPr txBox="1"/>
          <p:nvPr/>
        </p:nvSpPr>
        <p:spPr>
          <a:xfrm>
            <a:off x="668587" y="3724951"/>
            <a:ext cx="172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tx2"/>
                </a:solidFill>
              </a:rPr>
              <a:t>Front: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Recommend </a:t>
            </a:r>
            <a:r>
              <a:rPr lang="ko-KR" altLang="en-US" sz="1200" b="1" dirty="0">
                <a:solidFill>
                  <a:schemeClr val="tx2"/>
                </a:solidFill>
              </a:rPr>
              <a:t>기능 구현 완료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Client</a:t>
            </a:r>
            <a:r>
              <a:rPr lang="ko-KR" altLang="en-US" sz="1200" b="1" dirty="0">
                <a:solidFill>
                  <a:schemeClr val="tx2"/>
                </a:solidFill>
              </a:rPr>
              <a:t>와</a:t>
            </a:r>
            <a:r>
              <a:rPr lang="en-US" altLang="ko-KR" sz="1200" b="1" dirty="0">
                <a:solidFill>
                  <a:schemeClr val="tx2"/>
                </a:solidFill>
              </a:rPr>
              <a:t>Server</a:t>
            </a:r>
            <a:r>
              <a:rPr lang="ko-KR" altLang="en-US" sz="1200" b="1" dirty="0">
                <a:solidFill>
                  <a:schemeClr val="tx2"/>
                </a:solidFill>
              </a:rPr>
              <a:t>연결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Navigator </a:t>
            </a:r>
            <a:r>
              <a:rPr lang="ko-KR" altLang="en-US" sz="1200" b="1" dirty="0">
                <a:solidFill>
                  <a:schemeClr val="tx2"/>
                </a:solidFill>
              </a:rPr>
              <a:t>제작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b="1" dirty="0">
                <a:solidFill>
                  <a:schemeClr val="tx2"/>
                </a:solidFill>
              </a:rPr>
              <a:t>Component</a:t>
            </a:r>
            <a:r>
              <a:rPr lang="ko-KR" altLang="en-US" sz="1200" b="1" dirty="0">
                <a:solidFill>
                  <a:schemeClr val="tx2"/>
                </a:solidFill>
              </a:rPr>
              <a:t>들 정리</a:t>
            </a:r>
            <a:endParaRPr lang="en-US" altLang="ko-KR" sz="1200" b="1" dirty="0">
              <a:solidFill>
                <a:schemeClr val="tx2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B339A7-DB7F-42AB-8A7C-56263E47DD45}"/>
              </a:ext>
            </a:extLst>
          </p:cNvPr>
          <p:cNvCxnSpPr/>
          <p:nvPr/>
        </p:nvCxnSpPr>
        <p:spPr>
          <a:xfrm>
            <a:off x="99989" y="3139537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64BFD5-07FD-4AB4-80CF-898BB3CE09C9}"/>
              </a:ext>
            </a:extLst>
          </p:cNvPr>
          <p:cNvSpPr txBox="1"/>
          <p:nvPr/>
        </p:nvSpPr>
        <p:spPr>
          <a:xfrm>
            <a:off x="9463367" y="2311340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88447F-8418-48FB-9B19-072A10F07AF9}"/>
              </a:ext>
            </a:extLst>
          </p:cNvPr>
          <p:cNvSpPr txBox="1"/>
          <p:nvPr/>
        </p:nvSpPr>
        <p:spPr>
          <a:xfrm>
            <a:off x="5700695" y="2311340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2DFA34-6A54-46A2-8794-D3F2DE2E1CFD}"/>
              </a:ext>
            </a:extLst>
          </p:cNvPr>
          <p:cNvSpPr txBox="1"/>
          <p:nvPr/>
        </p:nvSpPr>
        <p:spPr>
          <a:xfrm>
            <a:off x="1971327" y="2261159"/>
            <a:ext cx="7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05.25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구현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065" y="3138572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TEAM </a:t>
            </a:r>
            <a:r>
              <a:rPr lang="ko-KR" altLang="en-US" sz="1050" dirty="0"/>
              <a:t>고소영</a:t>
            </a:r>
          </a:p>
        </p:txBody>
      </p:sp>
    </p:spTree>
    <p:extLst>
      <p:ext uri="{BB962C8B-B14F-4D97-AF65-F5344CB8AC3E}">
        <p14:creationId xmlns:p14="http://schemas.microsoft.com/office/powerpoint/2010/main" val="42934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4A44-762F-4FF1-B68F-998DF5F7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586" y="2954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Signup 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357307" y="2855943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0DAF20-24CD-40B5-BCCD-D3746BD375FD}"/>
              </a:ext>
            </a:extLst>
          </p:cNvPr>
          <p:cNvSpPr txBox="1"/>
          <p:nvPr/>
        </p:nvSpPr>
        <p:spPr>
          <a:xfrm>
            <a:off x="360940" y="494853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Event</a:t>
            </a:r>
            <a:r>
              <a:rPr lang="ko-KR" altLang="en-US" b="1" dirty="0">
                <a:solidFill>
                  <a:schemeClr val="bg1"/>
                </a:solidFill>
              </a:rPr>
              <a:t>시 자동으로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Login</a:t>
            </a:r>
            <a:r>
              <a:rPr lang="ko-KR" altLang="en-US" b="1" dirty="0">
                <a:solidFill>
                  <a:schemeClr val="bg1"/>
                </a:solidFill>
              </a:rPr>
              <a:t>으로 이동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F8D3A25-4E1B-474A-A350-A48D9F05E296}"/>
              </a:ext>
            </a:extLst>
          </p:cNvPr>
          <p:cNvSpPr/>
          <p:nvPr/>
        </p:nvSpPr>
        <p:spPr>
          <a:xfrm>
            <a:off x="2452190" y="4832650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9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F1B431-28EB-44DC-8CEE-D801F620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1531" y="2954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Login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357307" y="2855943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7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D19B78-3B38-4470-9C2E-2E1F801F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9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92701" y="160235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귀여운 로고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3875714" y="1513704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07F76-8ECE-41F6-ADF6-660624A01809}"/>
              </a:ext>
            </a:extLst>
          </p:cNvPr>
          <p:cNvSpPr txBox="1"/>
          <p:nvPr/>
        </p:nvSpPr>
        <p:spPr>
          <a:xfrm>
            <a:off x="9586554" y="11283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Carousel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1C011A-3D8D-4B35-A4D2-71E1D873AF97}"/>
              </a:ext>
            </a:extLst>
          </p:cNvPr>
          <p:cNvSpPr/>
          <p:nvPr/>
        </p:nvSpPr>
        <p:spPr>
          <a:xfrm rot="5400000">
            <a:off x="9698637" y="1698369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9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105310-30E4-417A-9DFD-FBB15D59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07F76-8ECE-41F6-ADF6-660624A01809}"/>
              </a:ext>
            </a:extLst>
          </p:cNvPr>
          <p:cNvSpPr txBox="1"/>
          <p:nvPr/>
        </p:nvSpPr>
        <p:spPr>
          <a:xfrm>
            <a:off x="7670762" y="1220801"/>
            <a:ext cx="262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마우스를 가져가면 커짐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1C011A-3D8D-4B35-A4D2-71E1D873AF97}"/>
              </a:ext>
            </a:extLst>
          </p:cNvPr>
          <p:cNvSpPr/>
          <p:nvPr/>
        </p:nvSpPr>
        <p:spPr>
          <a:xfrm rot="8651020">
            <a:off x="6829603" y="1446483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2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많은, 다른, 묶음이(가) 표시된 사진&#10;&#10;자동 생성된 설명">
            <a:extLst>
              <a:ext uri="{FF2B5EF4-FFF2-40B4-BE49-F238E27FC236}">
                <a16:creationId xmlns:a16="http://schemas.microsoft.com/office/drawing/2014/main" id="{20E2021B-1232-471D-A7C6-02EFBA9DC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7616" y="940025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클릭하면 </a:t>
            </a:r>
            <a:r>
              <a:rPr lang="en-US" altLang="ko-KR" b="1" dirty="0">
                <a:solidFill>
                  <a:schemeClr val="bg1"/>
                </a:solidFill>
              </a:rPr>
              <a:t>modal</a:t>
            </a:r>
            <a:r>
              <a:rPr lang="ko-KR" altLang="en-US" b="1" dirty="0">
                <a:solidFill>
                  <a:schemeClr val="bg1"/>
                </a:solidFill>
              </a:rPr>
              <a:t>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영화에 대한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정보 전달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3464358" y="1128375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0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068F5B7-7742-4508-A9C4-9198EB74D9CE}"/>
              </a:ext>
            </a:extLst>
          </p:cNvPr>
          <p:cNvGrpSpPr/>
          <p:nvPr/>
        </p:nvGrpSpPr>
        <p:grpSpPr>
          <a:xfrm>
            <a:off x="8689079" y="116831"/>
            <a:ext cx="3300307" cy="3232698"/>
            <a:chOff x="6096000" y="2132961"/>
            <a:chExt cx="4624387" cy="452965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11C0F9-12EF-4DBA-AAFB-F298B9910789}"/>
                </a:ext>
              </a:extLst>
            </p:cNvPr>
            <p:cNvSpPr/>
            <p:nvPr/>
          </p:nvSpPr>
          <p:spPr>
            <a:xfrm>
              <a:off x="7197965" y="2132961"/>
              <a:ext cx="2420456" cy="242045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3C64E00-52D0-4988-9E20-EB0E9CF1D716}"/>
                </a:ext>
              </a:extLst>
            </p:cNvPr>
            <p:cNvSpPr/>
            <p:nvPr/>
          </p:nvSpPr>
          <p:spPr>
            <a:xfrm>
              <a:off x="8299931" y="2866315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BC3DACE-2FB8-4C6D-B937-D05A47890B26}"/>
                </a:ext>
              </a:extLst>
            </p:cNvPr>
            <p:cNvSpPr/>
            <p:nvPr/>
          </p:nvSpPr>
          <p:spPr>
            <a:xfrm>
              <a:off x="7884276" y="4242158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11558DF-E2B5-4C77-9C78-90680A2D7387}"/>
                </a:ext>
              </a:extLst>
            </p:cNvPr>
            <p:cNvSpPr/>
            <p:nvPr/>
          </p:nvSpPr>
          <p:spPr>
            <a:xfrm>
              <a:off x="6565786" y="4242158"/>
              <a:ext cx="2420456" cy="242045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0213B0E-6ADD-4613-833A-59F46921C359}"/>
                </a:ext>
              </a:extLst>
            </p:cNvPr>
            <p:cNvSpPr/>
            <p:nvPr/>
          </p:nvSpPr>
          <p:spPr>
            <a:xfrm>
              <a:off x="6096000" y="2968778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08471"/>
            <a:ext cx="9653650" cy="1074034"/>
            <a:chOff x="212651" y="3146964"/>
            <a:chExt cx="9653650" cy="1074034"/>
          </a:xfrm>
        </p:grpSpPr>
        <p:sp>
          <p:nvSpPr>
            <p:cNvPr id="10" name="TextBox 9"/>
            <p:cNvSpPr txBox="1"/>
            <p:nvPr/>
          </p:nvSpPr>
          <p:spPr>
            <a:xfrm>
              <a:off x="4828086" y="3599353"/>
              <a:ext cx="1384178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tx2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기술 스택</a:t>
              </a:r>
              <a:endParaRPr lang="en-US" altLang="ko-KR" sz="1400" spc="-150" dirty="0">
                <a:solidFill>
                  <a:schemeClr val="tx2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tx2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개발 로드맵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621278" cy="369332"/>
              <a:chOff x="212651" y="3255887"/>
              <a:chExt cx="162127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2">
                        <a:lumMod val="75000"/>
                      </a:schemeClr>
                    </a:solidFill>
                  </a:rPr>
                  <a:t>팀원 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941872" cy="378674"/>
              <a:chOff x="2356877" y="3206557"/>
              <a:chExt cx="1941872" cy="37867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99621" y="3215899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2">
                        <a:lumMod val="75000"/>
                      </a:schemeClr>
                    </a:solidFill>
                  </a:rPr>
                  <a:t>프로젝트 소개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21278" cy="369332"/>
              <a:chOff x="4952427" y="3207822"/>
              <a:chExt cx="1621278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2">
                        <a:lumMod val="75000"/>
                      </a:schemeClr>
                    </a:solidFill>
                  </a:rPr>
                  <a:t>개발 개요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146964"/>
              <a:ext cx="3079019" cy="428925"/>
              <a:chOff x="6956206" y="3177059"/>
              <a:chExt cx="3079019" cy="42892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004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2">
                        <a:lumMod val="75000"/>
                      </a:schemeClr>
                    </a:solidFill>
                  </a:rPr>
                  <a:t>구현 내용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C2EAC9-EF90-4E4B-A70F-B5FD1E8F5B32}"/>
                  </a:ext>
                </a:extLst>
              </p:cNvPr>
              <p:cNvSpPr txBox="1"/>
              <p:nvPr/>
            </p:nvSpPr>
            <p:spPr>
              <a:xfrm>
                <a:off x="8824252" y="317705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005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314274-6B8F-405D-8816-1C98241BB207}"/>
                  </a:ext>
                </a:extLst>
              </p:cNvPr>
              <p:cNvSpPr txBox="1"/>
              <p:nvPr/>
            </p:nvSpPr>
            <p:spPr>
              <a:xfrm>
                <a:off x="9369594" y="3177059"/>
                <a:ext cx="665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tx2">
                        <a:lumMod val="75000"/>
                      </a:schemeClr>
                    </a:solidFill>
                  </a:rPr>
                  <a:t>Q n A</a:t>
                </a:r>
                <a:endParaRPr lang="ko-KR" altLang="en-US" spc="-1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429DDB-033B-4B8C-856B-850D49705112}"/>
              </a:ext>
            </a:extLst>
          </p:cNvPr>
          <p:cNvSpPr txBox="1"/>
          <p:nvPr/>
        </p:nvSpPr>
        <p:spPr>
          <a:xfrm>
            <a:off x="2658402" y="3960860"/>
            <a:ext cx="172506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기간</a:t>
            </a:r>
            <a:endParaRPr lang="en-US" altLang="ko-KR" sz="1400" spc="-150" dirty="0">
              <a:solidFill>
                <a:schemeClr val="tx2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 방향 </a:t>
            </a:r>
            <a:endParaRPr lang="en-US" altLang="ko-KR" sz="1400" spc="-150" dirty="0">
              <a:solidFill>
                <a:schemeClr val="tx2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tx2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컨셉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3831C4-6044-4A89-87E7-9D727B7E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4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697" y="29710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작성된 리뷰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558642" y="2882369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2810046" y="246702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리뷰 작성 버튼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>
            <a:off x="4497897" y="2366979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38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6A3C78-3C0E-498C-8A66-B60F7DB6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5487" y="19386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Review Form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476444" y="1870307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316878" y="610130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클릭하면 리뷰 작성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>
            <a:off x="2476444" y="6032968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6B6BD-63F8-40B4-B0E4-03396B05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97050"/>
            <a:ext cx="26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Collapse</a:t>
            </a:r>
            <a:r>
              <a:rPr lang="ko-KR" altLang="en-US" b="1" dirty="0">
                <a:solidFill>
                  <a:schemeClr val="bg1"/>
                </a:solidFill>
              </a:rPr>
              <a:t>를 통해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간단하게 리뷰 확인 가능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531495" y="2897050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7227711" y="153137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방금 준 </a:t>
            </a:r>
            <a:r>
              <a:rPr lang="ko-KR" altLang="en-US" b="1" dirty="0" err="1">
                <a:solidFill>
                  <a:schemeClr val="bg1"/>
                </a:solidFill>
              </a:rPr>
              <a:t>별점을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빠르게 볼 수 있음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 rot="5400000">
            <a:off x="7750161" y="2336427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92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8D8757-B34E-4961-8E5B-577FF7D8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9001" y="105404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작성한 리뷰 디테일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665900" y="965394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7DD7A-E235-486E-AE86-6DD3F45B2F2E}"/>
              </a:ext>
            </a:extLst>
          </p:cNvPr>
          <p:cNvSpPr txBox="1"/>
          <p:nvPr/>
        </p:nvSpPr>
        <p:spPr>
          <a:xfrm>
            <a:off x="199469" y="580395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리뷰에 달린 댓글 확인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0F80E6-74DD-4352-A701-E862C114382B}"/>
              </a:ext>
            </a:extLst>
          </p:cNvPr>
          <p:cNvSpPr/>
          <p:nvPr/>
        </p:nvSpPr>
        <p:spPr>
          <a:xfrm>
            <a:off x="2665900" y="5715308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C6B72-E183-4E71-A397-942491C98CD1}"/>
              </a:ext>
            </a:extLst>
          </p:cNvPr>
          <p:cNvSpPr txBox="1"/>
          <p:nvPr/>
        </p:nvSpPr>
        <p:spPr>
          <a:xfrm>
            <a:off x="354377" y="4579164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Fix</a:t>
            </a:r>
            <a:r>
              <a:rPr lang="ko-KR" altLang="en-US" b="1" dirty="0">
                <a:solidFill>
                  <a:schemeClr val="bg1"/>
                </a:solidFill>
              </a:rPr>
              <a:t>를 누르기 전까지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수정 불가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4CB43B6-00C5-48D8-A2C0-FD085040F324}"/>
              </a:ext>
            </a:extLst>
          </p:cNvPr>
          <p:cNvSpPr/>
          <p:nvPr/>
        </p:nvSpPr>
        <p:spPr>
          <a:xfrm>
            <a:off x="2665900" y="4490514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3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954FBC-8BBB-4A7E-9A76-950BFE1E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5789" y="151202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수정 </a:t>
            </a:r>
            <a:r>
              <a:rPr lang="en-US" altLang="ko-KR" b="1" dirty="0">
                <a:solidFill>
                  <a:schemeClr val="bg1"/>
                </a:solidFill>
              </a:rPr>
              <a:t>mode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2665899" y="1423375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C6B72-E183-4E71-A397-942491C98CD1}"/>
              </a:ext>
            </a:extLst>
          </p:cNvPr>
          <p:cNvSpPr txBox="1"/>
          <p:nvPr/>
        </p:nvSpPr>
        <p:spPr>
          <a:xfrm>
            <a:off x="352445" y="4759468"/>
            <a:ext cx="231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수정</a:t>
            </a:r>
            <a:r>
              <a:rPr lang="en-US" altLang="ko-KR" b="1" dirty="0">
                <a:solidFill>
                  <a:schemeClr val="bg1"/>
                </a:solidFill>
              </a:rPr>
              <a:t>mode</a:t>
            </a:r>
            <a:r>
              <a:rPr lang="ko-KR" altLang="en-US" b="1" dirty="0">
                <a:solidFill>
                  <a:schemeClr val="bg1"/>
                </a:solidFill>
              </a:rPr>
              <a:t> 상태에서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Update </a:t>
            </a:r>
            <a:r>
              <a:rPr lang="ko-KR" altLang="en-US" b="1" dirty="0">
                <a:solidFill>
                  <a:schemeClr val="bg1"/>
                </a:solidFill>
              </a:rPr>
              <a:t>누르면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수정내역 반영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4CB43B6-00C5-48D8-A2C0-FD085040F324}"/>
              </a:ext>
            </a:extLst>
          </p:cNvPr>
          <p:cNvSpPr/>
          <p:nvPr/>
        </p:nvSpPr>
        <p:spPr>
          <a:xfrm>
            <a:off x="2561056" y="4884281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7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35AECD0-12B7-4B54-A054-B9C1969F0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3221" y="4101435"/>
            <a:ext cx="17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MVTI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Test </a:t>
            </a:r>
            <a:r>
              <a:rPr lang="ko-KR" altLang="en-US" b="1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4670687" y="4012786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942763" y="219888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Navbar</a:t>
            </a:r>
            <a:r>
              <a:rPr lang="ko-KR" altLang="en-US" b="1" dirty="0">
                <a:solidFill>
                  <a:schemeClr val="bg1"/>
                </a:solidFill>
              </a:rPr>
              <a:t>를 통해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이동 가능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 rot="16200000">
            <a:off x="1189970" y="1354915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4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4BC4A73-556C-44A5-BB09-EAFDAF70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433" y="3916768"/>
            <a:ext cx="17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다시 </a:t>
            </a:r>
            <a:r>
              <a:rPr lang="en-US" altLang="ko-KR" b="1" dirty="0">
                <a:solidFill>
                  <a:schemeClr val="bg1"/>
                </a:solidFill>
              </a:rPr>
              <a:t>MVTI 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4670687" y="3828119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6331631" y="505952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MVTI</a:t>
            </a:r>
            <a:r>
              <a:rPr lang="ko-KR" altLang="en-US" b="1" dirty="0">
                <a:solidFill>
                  <a:schemeClr val="bg1"/>
                </a:solidFill>
              </a:rPr>
              <a:t> 결과에 맞는 영화들을 아래에 추천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 rot="5400000">
            <a:off x="8001831" y="5906521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4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4BC4A73-556C-44A5-BB09-EAFDAF70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433" y="3916768"/>
            <a:ext cx="17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다시 </a:t>
            </a:r>
            <a:r>
              <a:rPr lang="en-US" altLang="ko-KR" b="1" dirty="0">
                <a:solidFill>
                  <a:schemeClr val="bg1"/>
                </a:solidFill>
              </a:rPr>
              <a:t>MVTI 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4670687" y="3828119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DC30B-2FC7-43B3-95D0-E1C92A2D5A23}"/>
              </a:ext>
            </a:extLst>
          </p:cNvPr>
          <p:cNvSpPr txBox="1"/>
          <p:nvPr/>
        </p:nvSpPr>
        <p:spPr>
          <a:xfrm>
            <a:off x="6331631" y="505952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MVTI</a:t>
            </a:r>
            <a:r>
              <a:rPr lang="ko-KR" altLang="en-US" b="1" dirty="0">
                <a:solidFill>
                  <a:schemeClr val="bg1"/>
                </a:solidFill>
              </a:rPr>
              <a:t> 결과에 맞는 영화들을 아래에 추천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166CAB7-19B7-4ABB-8798-782167C65AF1}"/>
              </a:ext>
            </a:extLst>
          </p:cNvPr>
          <p:cNvSpPr/>
          <p:nvPr/>
        </p:nvSpPr>
        <p:spPr>
          <a:xfrm rot="5400000">
            <a:off x="8001831" y="5906521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3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4DB503-779C-4681-ADA6-5EF3BCAC3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6782" y="122011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각 </a:t>
            </a:r>
            <a:r>
              <a:rPr lang="en-US" altLang="ko-KR" b="1" dirty="0">
                <a:solidFill>
                  <a:schemeClr val="bg1"/>
                </a:solidFill>
              </a:rPr>
              <a:t>MVTI</a:t>
            </a:r>
            <a:r>
              <a:rPr lang="ko-KR" altLang="en-US" b="1" dirty="0">
                <a:solidFill>
                  <a:schemeClr val="bg1"/>
                </a:solidFill>
              </a:rPr>
              <a:t>결과에 맞는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영화들을 추천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4100236" y="1319810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D226C-F556-4D62-8F3E-238032639E16}"/>
              </a:ext>
            </a:extLst>
          </p:cNvPr>
          <p:cNvSpPr txBox="1"/>
          <p:nvPr/>
        </p:nvSpPr>
        <p:spPr>
          <a:xfrm>
            <a:off x="872595" y="2531065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Carousel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A1CA20D-0562-43E2-B90B-3B5EC4BE815C}"/>
              </a:ext>
            </a:extLst>
          </p:cNvPr>
          <p:cNvSpPr/>
          <p:nvPr/>
        </p:nvSpPr>
        <p:spPr>
          <a:xfrm>
            <a:off x="2044712" y="2442415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10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5CFAE-23B3-4E6D-9099-63C45E4C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6271" y="394193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907010-22E7-4859-B86C-C62A8F3C69A1}"/>
              </a:ext>
            </a:extLst>
          </p:cNvPr>
          <p:cNvSpPr/>
          <p:nvPr/>
        </p:nvSpPr>
        <p:spPr>
          <a:xfrm>
            <a:off x="3966013" y="3853286"/>
            <a:ext cx="947955" cy="546631"/>
          </a:xfrm>
          <a:prstGeom prst="rightArrow">
            <a:avLst>
              <a:gd name="adj1" fmla="val 37342"/>
              <a:gd name="adj2" fmla="val 75316"/>
            </a:avLst>
          </a:prstGeom>
          <a:solidFill>
            <a:srgbClr val="FE48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6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065" y="3138572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TEAM </a:t>
            </a:r>
            <a:r>
              <a:rPr lang="ko-KR" altLang="en-US" sz="1050" dirty="0"/>
              <a:t>고소영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1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ANY QUESTIONS ?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065" y="3138572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TEAM </a:t>
            </a:r>
            <a:r>
              <a:rPr lang="ko-KR" altLang="en-US" sz="1050" dirty="0"/>
              <a:t>고소영</a:t>
            </a:r>
          </a:p>
        </p:txBody>
      </p:sp>
    </p:spTree>
    <p:extLst>
      <p:ext uri="{BB962C8B-B14F-4D97-AF65-F5344CB8AC3E}">
        <p14:creationId xmlns:p14="http://schemas.microsoft.com/office/powerpoint/2010/main" val="336832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고석환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Team</a:t>
            </a:r>
            <a:r>
              <a:rPr lang="ko-KR" altLang="en-US" sz="1600" dirty="0">
                <a:solidFill>
                  <a:schemeClr val="tx2"/>
                </a:solidFill>
              </a:rPr>
              <a:t> 고소영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SSAFY 5</a:t>
            </a:r>
            <a:r>
              <a:rPr lang="ko-KR" altLang="en-US" sz="1600" dirty="0">
                <a:solidFill>
                  <a:schemeClr val="tx2"/>
                </a:solidFill>
              </a:rPr>
              <a:t>기 대전 </a:t>
            </a:r>
            <a:r>
              <a:rPr lang="en-US" altLang="ko-KR" sz="1600" dirty="0">
                <a:solidFill>
                  <a:schemeClr val="tx2"/>
                </a:solidFill>
              </a:rPr>
              <a:t>3</a:t>
            </a:r>
            <a:r>
              <a:rPr lang="ko-KR" altLang="en-US" sz="1600" dirty="0">
                <a:solidFill>
                  <a:schemeClr val="tx2"/>
                </a:solidFill>
              </a:rPr>
              <a:t>반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Front-end </a:t>
            </a:r>
            <a:r>
              <a:rPr lang="ko-KR" altLang="en-US" sz="1600" dirty="0">
                <a:solidFill>
                  <a:schemeClr val="tx2"/>
                </a:solidFill>
              </a:rPr>
              <a:t>로직 및 스타일링 담당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소개</a:t>
              </a:r>
            </a:p>
          </p:txBody>
        </p:sp>
      </p:grpSp>
      <p:pic>
        <p:nvPicPr>
          <p:cNvPr id="7" name="그림 6" descr="텍스트, 의류이(가) 표시된 사진&#10;&#10;자동 생성된 설명">
            <a:extLst>
              <a:ext uri="{FF2B5EF4-FFF2-40B4-BE49-F238E27FC236}">
                <a16:creationId xmlns:a16="http://schemas.microsoft.com/office/drawing/2014/main" id="{64F87F84-8BA6-44B8-98BA-08554463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2" y="2800123"/>
            <a:ext cx="1609200" cy="15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윤소영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Team</a:t>
            </a:r>
            <a:r>
              <a:rPr lang="ko-KR" altLang="en-US" sz="1600" dirty="0">
                <a:solidFill>
                  <a:schemeClr val="tx2"/>
                </a:solidFill>
              </a:rPr>
              <a:t> 고소영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SSAFY 5</a:t>
            </a:r>
            <a:r>
              <a:rPr lang="ko-KR" altLang="en-US" sz="1600" dirty="0">
                <a:solidFill>
                  <a:schemeClr val="tx2"/>
                </a:solidFill>
              </a:rPr>
              <a:t>기 대전 </a:t>
            </a:r>
            <a:r>
              <a:rPr lang="en-US" altLang="ko-KR" sz="1600" dirty="0">
                <a:solidFill>
                  <a:schemeClr val="tx2"/>
                </a:solidFill>
              </a:rPr>
              <a:t>3</a:t>
            </a:r>
            <a:r>
              <a:rPr lang="ko-KR" altLang="en-US" sz="1600" dirty="0">
                <a:solidFill>
                  <a:schemeClr val="tx2"/>
                </a:solidFill>
              </a:rPr>
              <a:t>반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Back-End </a:t>
            </a:r>
            <a:r>
              <a:rPr lang="ko-KR" altLang="en-US" sz="1600" dirty="0">
                <a:solidFill>
                  <a:schemeClr val="tx2"/>
                </a:solidFill>
              </a:rPr>
              <a:t>로직 및 스타일링 담당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endParaRPr lang="en-US" altLang="ko-KR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소개</a:t>
              </a:r>
            </a:p>
          </p:txBody>
        </p:sp>
      </p:grpSp>
      <p:pic>
        <p:nvPicPr>
          <p:cNvPr id="3" name="그림 2" descr="의류이(가) 표시된 사진&#10;&#10;자동 생성된 설명">
            <a:extLst>
              <a:ext uri="{FF2B5EF4-FFF2-40B4-BE49-F238E27FC236}">
                <a16:creationId xmlns:a16="http://schemas.microsoft.com/office/drawing/2014/main" id="{CB0A37A5-2DEA-4F69-AA65-BD9BC172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0" y="2800800"/>
            <a:ext cx="1609200" cy="16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프로젝트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065" y="3138572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TEAM </a:t>
            </a:r>
            <a:r>
              <a:rPr lang="ko-KR" altLang="en-US" sz="1050" dirty="0"/>
              <a:t>고소영</a:t>
            </a:r>
          </a:p>
        </p:txBody>
      </p:sp>
    </p:spTree>
    <p:extLst>
      <p:ext uri="{BB962C8B-B14F-4D97-AF65-F5344CB8AC3E}">
        <p14:creationId xmlns:p14="http://schemas.microsoft.com/office/powerpoint/2010/main" val="159017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3783" y="1698568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프로젝트 개발 기간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3783" y="2739258"/>
            <a:ext cx="41785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2021-05-20 ~ 2021-05-27(</a:t>
            </a:r>
            <a:r>
              <a:rPr lang="ko-KR" altLang="en-US" sz="1600" dirty="0">
                <a:solidFill>
                  <a:schemeClr val="tx2"/>
                </a:solidFill>
              </a:rPr>
              <a:t>주말 제외 총 </a:t>
            </a:r>
            <a:r>
              <a:rPr lang="en-US" altLang="ko-KR" sz="1600" dirty="0">
                <a:solidFill>
                  <a:schemeClr val="tx2"/>
                </a:solidFill>
              </a:rPr>
              <a:t>6</a:t>
            </a:r>
            <a:r>
              <a:rPr lang="ko-KR" altLang="en-US" sz="1600" dirty="0">
                <a:solidFill>
                  <a:schemeClr val="tx2"/>
                </a:solidFill>
              </a:rPr>
              <a:t>일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ko-KR" altLang="en-US" sz="1600" dirty="0">
                <a:solidFill>
                  <a:schemeClr val="tx2"/>
                </a:solidFill>
              </a:rPr>
              <a:t>간 진행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주말을 제외한 각 날짜에 맞게 목표를 처음부터 세우고 프로젝트를 시작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오전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시에는 오늘 무엇을 할 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오후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시에는 오늘 무엇을 했는지 공유하는 시간을 항상 가졌던 것</a:t>
            </a:r>
            <a:r>
              <a:rPr lang="ko-KR" altLang="en-US" sz="1600" dirty="0">
                <a:solidFill>
                  <a:schemeClr val="tx2"/>
                </a:solidFill>
              </a:rPr>
              <a:t> 이 스케줄이 밀리지 않는 가장 큰 요인이었다 생각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소개</a:t>
              </a: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2C33D42-5CD2-4A87-A141-B94ADB4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4" y="2189879"/>
            <a:ext cx="5269584" cy="30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3783" y="1698568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프로젝트 진행 방향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3783" y="2739258"/>
            <a:ext cx="4178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프로젝트 시작 날에</a:t>
            </a:r>
            <a:r>
              <a:rPr lang="en-US" altLang="ko-KR" sz="1600" dirty="0">
                <a:solidFill>
                  <a:schemeClr val="tx2"/>
                </a:solidFill>
              </a:rPr>
              <a:t> (2021-05-20)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Front-end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Back-end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로 나눠서 진행</a:t>
            </a:r>
            <a:r>
              <a:rPr lang="ko-KR" altLang="en-US" sz="1600" dirty="0">
                <a:solidFill>
                  <a:schemeClr val="tx2"/>
                </a:solidFill>
              </a:rPr>
              <a:t>하기로 결정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</a:rPr>
              <a:t>사용법도 익히기 위해서 하나의 </a:t>
            </a:r>
            <a:r>
              <a:rPr lang="en-US" altLang="ko-KR" sz="1600" dirty="0">
                <a:solidFill>
                  <a:schemeClr val="tx2"/>
                </a:solidFill>
              </a:rPr>
              <a:t>repository</a:t>
            </a:r>
            <a:r>
              <a:rPr lang="ko-KR" altLang="en-US" sz="1600" dirty="0">
                <a:solidFill>
                  <a:schemeClr val="tx2"/>
                </a:solidFill>
              </a:rPr>
              <a:t>에서 프로젝트를 진행하다 나중에 분리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분리하여 개발을 한 후 하나로 합치는 작업</a:t>
            </a:r>
            <a:r>
              <a:rPr lang="ko-KR" altLang="en-US" sz="1600" dirty="0">
                <a:solidFill>
                  <a:schemeClr val="tx2"/>
                </a:solidFill>
              </a:rPr>
              <a:t>을 진행함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872C07D-1796-4D81-8029-5F809812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6" y="1765479"/>
            <a:ext cx="4511040" cy="179832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CE1007-A681-439F-9EA6-E977C751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3930760"/>
            <a:ext cx="5067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3783" y="1698568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프로젝트 컨셉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03783" y="2739258"/>
            <a:ext cx="4178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개발 진행 방향 및 개발 </a:t>
            </a:r>
            <a:r>
              <a:rPr lang="ko-KR" altLang="en-US" sz="1600" dirty="0" err="1">
                <a:solidFill>
                  <a:schemeClr val="tx2"/>
                </a:solidFill>
              </a:rPr>
              <a:t>스케쥴링과</a:t>
            </a:r>
            <a:r>
              <a:rPr lang="ko-KR" altLang="en-US" sz="1600" dirty="0">
                <a:solidFill>
                  <a:schemeClr val="tx2"/>
                </a:solidFill>
              </a:rPr>
              <a:t> 마찬가지로 프로젝트 컨셉도 개발 첫날 </a:t>
            </a:r>
            <a:r>
              <a:rPr lang="en-US" altLang="ko-KR" sz="1600" dirty="0">
                <a:solidFill>
                  <a:schemeClr val="tx2"/>
                </a:solidFill>
              </a:rPr>
              <a:t>(2021-05-20)</a:t>
            </a:r>
            <a:r>
              <a:rPr lang="ko-KR" altLang="en-US" sz="1600" dirty="0">
                <a:solidFill>
                  <a:schemeClr val="tx2"/>
                </a:solidFill>
              </a:rPr>
              <a:t>에 회의를 진행함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각자 </a:t>
            </a:r>
            <a:r>
              <a:rPr lang="en-US" altLang="ko-KR" sz="1600" dirty="0">
                <a:solidFill>
                  <a:schemeClr val="tx2"/>
                </a:solidFill>
              </a:rPr>
              <a:t>2</a:t>
            </a:r>
            <a:r>
              <a:rPr lang="ko-KR" altLang="en-US" sz="1600" dirty="0">
                <a:solidFill>
                  <a:schemeClr val="tx2"/>
                </a:solidFill>
              </a:rPr>
              <a:t>개씩의 아이디어를 가져와서 어떤 컨셉으로 프로젝트의 방향성을 정함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총 </a:t>
            </a:r>
            <a:r>
              <a:rPr lang="en-US" altLang="ko-KR" sz="1600" dirty="0">
                <a:solidFill>
                  <a:schemeClr val="tx2"/>
                </a:solidFill>
              </a:rPr>
              <a:t>4</a:t>
            </a:r>
            <a:r>
              <a:rPr lang="ko-KR" altLang="en-US" sz="1600" dirty="0">
                <a:solidFill>
                  <a:schemeClr val="tx2"/>
                </a:solidFill>
              </a:rPr>
              <a:t>개의 아이디어 중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심리검사를 이용한 영화 추천 알고리즘을 구현하기로 결정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tx2"/>
                </a:solidFill>
              </a:rPr>
              <a:t>아이디어를 결정 한 후 해당 아이디어를 어떻게 구현할지에 대한 토론을 점심시간전 까지 진행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2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프로젝트 컨셉이 명확해서 중간에 헤매지 않았음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소개</a:t>
              </a: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0BCE330-6B4E-43CE-975F-06590893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0" y="1873804"/>
            <a:ext cx="4200335" cy="37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716</Words>
  <Application>Microsoft Office PowerPoint</Application>
  <PresentationFormat>와이드스크린</PresentationFormat>
  <Paragraphs>222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ruvan123@o365.skku.edu</cp:lastModifiedBy>
  <cp:revision>287</cp:revision>
  <dcterms:created xsi:type="dcterms:W3CDTF">2015-01-21T11:35:38Z</dcterms:created>
  <dcterms:modified xsi:type="dcterms:W3CDTF">2021-05-27T23:49:46Z</dcterms:modified>
</cp:coreProperties>
</file>