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1" r:id="rId5"/>
    <p:sldId id="263" r:id="rId6"/>
    <p:sldId id="266" r:id="rId7"/>
    <p:sldId id="265" r:id="rId8"/>
    <p:sldId id="260" r:id="rId9"/>
    <p:sldId id="267" r:id="rId10"/>
    <p:sldId id="268" r:id="rId11"/>
    <p:sldId id="269" r:id="rId12"/>
    <p:sldId id="270" r:id="rId13"/>
    <p:sldId id="271" r:id="rId14"/>
    <p:sldId id="272" r:id="rId15"/>
    <p:sldId id="273" r:id="rId16"/>
    <p:sldId id="258" r:id="rId17"/>
    <p:sldId id="259" r:id="rId1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9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864" y="13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A2877C-2BF6-49E7-87CD-025B892D0E81}"/>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585F06C2-27FE-4F7F-8050-30D31E1C7E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2D7930AC-794A-4864-9459-070FDF3771A1}"/>
              </a:ext>
            </a:extLst>
          </p:cNvPr>
          <p:cNvSpPr>
            <a:spLocks noGrp="1"/>
          </p:cNvSpPr>
          <p:nvPr>
            <p:ph type="dt" sz="half" idx="10"/>
          </p:nvPr>
        </p:nvSpPr>
        <p:spPr/>
        <p:txBody>
          <a:bodyPr/>
          <a:lstStyle/>
          <a:p>
            <a:fld id="{1B7F528A-CE3C-42D9-8973-E06FF4E2AF4F}" type="datetimeFigureOut">
              <a:rPr lang="ko-KR" altLang="en-US" smtClean="0"/>
              <a:t>2022-03-03</a:t>
            </a:fld>
            <a:endParaRPr lang="ko-KR" altLang="en-US"/>
          </a:p>
        </p:txBody>
      </p:sp>
      <p:sp>
        <p:nvSpPr>
          <p:cNvPr id="5" name="바닥글 개체 틀 4">
            <a:extLst>
              <a:ext uri="{FF2B5EF4-FFF2-40B4-BE49-F238E27FC236}">
                <a16:creationId xmlns:a16="http://schemas.microsoft.com/office/drawing/2014/main" id="{5E7EC77A-B50C-4555-A104-792B37C6E47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F4953BA-BCC1-4B89-AF28-8686A15A2385}"/>
              </a:ext>
            </a:extLst>
          </p:cNvPr>
          <p:cNvSpPr>
            <a:spLocks noGrp="1"/>
          </p:cNvSpPr>
          <p:nvPr>
            <p:ph type="sldNum" sz="quarter" idx="12"/>
          </p:nvPr>
        </p:nvSpPr>
        <p:spPr/>
        <p:txBody>
          <a:bodyPr/>
          <a:lstStyle/>
          <a:p>
            <a:fld id="{E9250934-7CD0-4084-9BB2-2B335A7C3B90}" type="slidenum">
              <a:rPr lang="ko-KR" altLang="en-US" smtClean="0"/>
              <a:t>‹#›</a:t>
            </a:fld>
            <a:endParaRPr lang="ko-KR" altLang="en-US"/>
          </a:p>
        </p:txBody>
      </p:sp>
    </p:spTree>
    <p:extLst>
      <p:ext uri="{BB962C8B-B14F-4D97-AF65-F5344CB8AC3E}">
        <p14:creationId xmlns:p14="http://schemas.microsoft.com/office/powerpoint/2010/main" val="23934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8492D2-4815-412E-B4FA-5F8F69841779}"/>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D418D9B3-8FDE-455E-BA66-A8C8041B822A}"/>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3F8D8DB-79B6-4265-88F9-399C3BC00174}"/>
              </a:ext>
            </a:extLst>
          </p:cNvPr>
          <p:cNvSpPr>
            <a:spLocks noGrp="1"/>
          </p:cNvSpPr>
          <p:nvPr>
            <p:ph type="dt" sz="half" idx="10"/>
          </p:nvPr>
        </p:nvSpPr>
        <p:spPr/>
        <p:txBody>
          <a:bodyPr/>
          <a:lstStyle/>
          <a:p>
            <a:fld id="{1B7F528A-CE3C-42D9-8973-E06FF4E2AF4F}" type="datetimeFigureOut">
              <a:rPr lang="ko-KR" altLang="en-US" smtClean="0"/>
              <a:t>2022-03-03</a:t>
            </a:fld>
            <a:endParaRPr lang="ko-KR" altLang="en-US"/>
          </a:p>
        </p:txBody>
      </p:sp>
      <p:sp>
        <p:nvSpPr>
          <p:cNvPr id="5" name="바닥글 개체 틀 4">
            <a:extLst>
              <a:ext uri="{FF2B5EF4-FFF2-40B4-BE49-F238E27FC236}">
                <a16:creationId xmlns:a16="http://schemas.microsoft.com/office/drawing/2014/main" id="{005D1DAA-D7C2-4A36-AC27-A56F00DFCFC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9290E29-1362-4497-B092-023282E33841}"/>
              </a:ext>
            </a:extLst>
          </p:cNvPr>
          <p:cNvSpPr>
            <a:spLocks noGrp="1"/>
          </p:cNvSpPr>
          <p:nvPr>
            <p:ph type="sldNum" sz="quarter" idx="12"/>
          </p:nvPr>
        </p:nvSpPr>
        <p:spPr/>
        <p:txBody>
          <a:bodyPr/>
          <a:lstStyle/>
          <a:p>
            <a:fld id="{E9250934-7CD0-4084-9BB2-2B335A7C3B90}" type="slidenum">
              <a:rPr lang="ko-KR" altLang="en-US" smtClean="0"/>
              <a:t>‹#›</a:t>
            </a:fld>
            <a:endParaRPr lang="ko-KR" altLang="en-US"/>
          </a:p>
        </p:txBody>
      </p:sp>
    </p:spTree>
    <p:extLst>
      <p:ext uri="{BB962C8B-B14F-4D97-AF65-F5344CB8AC3E}">
        <p14:creationId xmlns:p14="http://schemas.microsoft.com/office/powerpoint/2010/main" val="2375156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AA1B48AC-0CAF-47A2-BDAC-CEDE5BD8DF76}"/>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B443B3A-C624-4610-8F13-13FD186516F2}"/>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281EF1E-3B7C-40B4-A613-66D55239135E}"/>
              </a:ext>
            </a:extLst>
          </p:cNvPr>
          <p:cNvSpPr>
            <a:spLocks noGrp="1"/>
          </p:cNvSpPr>
          <p:nvPr>
            <p:ph type="dt" sz="half" idx="10"/>
          </p:nvPr>
        </p:nvSpPr>
        <p:spPr/>
        <p:txBody>
          <a:bodyPr/>
          <a:lstStyle/>
          <a:p>
            <a:fld id="{1B7F528A-CE3C-42D9-8973-E06FF4E2AF4F}" type="datetimeFigureOut">
              <a:rPr lang="ko-KR" altLang="en-US" smtClean="0"/>
              <a:t>2022-03-03</a:t>
            </a:fld>
            <a:endParaRPr lang="ko-KR" altLang="en-US"/>
          </a:p>
        </p:txBody>
      </p:sp>
      <p:sp>
        <p:nvSpPr>
          <p:cNvPr id="5" name="바닥글 개체 틀 4">
            <a:extLst>
              <a:ext uri="{FF2B5EF4-FFF2-40B4-BE49-F238E27FC236}">
                <a16:creationId xmlns:a16="http://schemas.microsoft.com/office/drawing/2014/main" id="{15374441-D6BB-4C03-90E8-763626AC6AC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74CFCBE-279F-4890-AEB2-BA542E1A9280}"/>
              </a:ext>
            </a:extLst>
          </p:cNvPr>
          <p:cNvSpPr>
            <a:spLocks noGrp="1"/>
          </p:cNvSpPr>
          <p:nvPr>
            <p:ph type="sldNum" sz="quarter" idx="12"/>
          </p:nvPr>
        </p:nvSpPr>
        <p:spPr/>
        <p:txBody>
          <a:bodyPr/>
          <a:lstStyle/>
          <a:p>
            <a:fld id="{E9250934-7CD0-4084-9BB2-2B335A7C3B90}" type="slidenum">
              <a:rPr lang="ko-KR" altLang="en-US" smtClean="0"/>
              <a:t>‹#›</a:t>
            </a:fld>
            <a:endParaRPr lang="ko-KR" altLang="en-US"/>
          </a:p>
        </p:txBody>
      </p:sp>
    </p:spTree>
    <p:extLst>
      <p:ext uri="{BB962C8B-B14F-4D97-AF65-F5344CB8AC3E}">
        <p14:creationId xmlns:p14="http://schemas.microsoft.com/office/powerpoint/2010/main" val="2493735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94680A-5243-4668-A33B-3C8DB51E7F5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731177C-4B26-4820-A2C4-C8E2E48650B0}"/>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A891FE6-FAC8-425A-A43D-17AFAE4EA3AA}"/>
              </a:ext>
            </a:extLst>
          </p:cNvPr>
          <p:cNvSpPr>
            <a:spLocks noGrp="1"/>
          </p:cNvSpPr>
          <p:nvPr>
            <p:ph type="dt" sz="half" idx="10"/>
          </p:nvPr>
        </p:nvSpPr>
        <p:spPr/>
        <p:txBody>
          <a:bodyPr/>
          <a:lstStyle/>
          <a:p>
            <a:fld id="{1B7F528A-CE3C-42D9-8973-E06FF4E2AF4F}" type="datetimeFigureOut">
              <a:rPr lang="ko-KR" altLang="en-US" smtClean="0"/>
              <a:t>2022-03-03</a:t>
            </a:fld>
            <a:endParaRPr lang="ko-KR" altLang="en-US"/>
          </a:p>
        </p:txBody>
      </p:sp>
      <p:sp>
        <p:nvSpPr>
          <p:cNvPr id="5" name="바닥글 개체 틀 4">
            <a:extLst>
              <a:ext uri="{FF2B5EF4-FFF2-40B4-BE49-F238E27FC236}">
                <a16:creationId xmlns:a16="http://schemas.microsoft.com/office/drawing/2014/main" id="{C2A61ACD-C033-4AEE-AC58-2C24DEC4F04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84CCE24-A250-4034-BD6E-96A8427543C8}"/>
              </a:ext>
            </a:extLst>
          </p:cNvPr>
          <p:cNvSpPr>
            <a:spLocks noGrp="1"/>
          </p:cNvSpPr>
          <p:nvPr>
            <p:ph type="sldNum" sz="quarter" idx="12"/>
          </p:nvPr>
        </p:nvSpPr>
        <p:spPr/>
        <p:txBody>
          <a:bodyPr/>
          <a:lstStyle/>
          <a:p>
            <a:fld id="{E9250934-7CD0-4084-9BB2-2B335A7C3B90}" type="slidenum">
              <a:rPr lang="ko-KR" altLang="en-US" smtClean="0"/>
              <a:t>‹#›</a:t>
            </a:fld>
            <a:endParaRPr lang="ko-KR" altLang="en-US"/>
          </a:p>
        </p:txBody>
      </p:sp>
    </p:spTree>
    <p:extLst>
      <p:ext uri="{BB962C8B-B14F-4D97-AF65-F5344CB8AC3E}">
        <p14:creationId xmlns:p14="http://schemas.microsoft.com/office/powerpoint/2010/main" val="376301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680823-F53B-4D61-884F-ECAB2B4A31F1}"/>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15D399A9-5A22-4878-AE0B-25A01FB04A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43E2CF01-F3E0-49F9-9A55-FF8B7D2CE178}"/>
              </a:ext>
            </a:extLst>
          </p:cNvPr>
          <p:cNvSpPr>
            <a:spLocks noGrp="1"/>
          </p:cNvSpPr>
          <p:nvPr>
            <p:ph type="dt" sz="half" idx="10"/>
          </p:nvPr>
        </p:nvSpPr>
        <p:spPr/>
        <p:txBody>
          <a:bodyPr/>
          <a:lstStyle/>
          <a:p>
            <a:fld id="{1B7F528A-CE3C-42D9-8973-E06FF4E2AF4F}" type="datetimeFigureOut">
              <a:rPr lang="ko-KR" altLang="en-US" smtClean="0"/>
              <a:t>2022-03-03</a:t>
            </a:fld>
            <a:endParaRPr lang="ko-KR" altLang="en-US"/>
          </a:p>
        </p:txBody>
      </p:sp>
      <p:sp>
        <p:nvSpPr>
          <p:cNvPr id="5" name="바닥글 개체 틀 4">
            <a:extLst>
              <a:ext uri="{FF2B5EF4-FFF2-40B4-BE49-F238E27FC236}">
                <a16:creationId xmlns:a16="http://schemas.microsoft.com/office/drawing/2014/main" id="{D7B00317-CCE5-4D6C-A209-9546A8F57D3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BB59205-09C7-499D-813A-D999AA196231}"/>
              </a:ext>
            </a:extLst>
          </p:cNvPr>
          <p:cNvSpPr>
            <a:spLocks noGrp="1"/>
          </p:cNvSpPr>
          <p:nvPr>
            <p:ph type="sldNum" sz="quarter" idx="12"/>
          </p:nvPr>
        </p:nvSpPr>
        <p:spPr/>
        <p:txBody>
          <a:bodyPr/>
          <a:lstStyle/>
          <a:p>
            <a:fld id="{E9250934-7CD0-4084-9BB2-2B335A7C3B90}" type="slidenum">
              <a:rPr lang="ko-KR" altLang="en-US" smtClean="0"/>
              <a:t>‹#›</a:t>
            </a:fld>
            <a:endParaRPr lang="ko-KR" altLang="en-US"/>
          </a:p>
        </p:txBody>
      </p:sp>
    </p:spTree>
    <p:extLst>
      <p:ext uri="{BB962C8B-B14F-4D97-AF65-F5344CB8AC3E}">
        <p14:creationId xmlns:p14="http://schemas.microsoft.com/office/powerpoint/2010/main" val="1803952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ABEE19-2899-4B7A-A68A-BBA7AABF42F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282025D-EC44-4064-97A4-9C13DC5ED25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9ED03E0E-BD2C-4971-B248-CC99650A8CFF}"/>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1FA95386-5246-4EEB-AA39-27BA64C91955}"/>
              </a:ext>
            </a:extLst>
          </p:cNvPr>
          <p:cNvSpPr>
            <a:spLocks noGrp="1"/>
          </p:cNvSpPr>
          <p:nvPr>
            <p:ph type="dt" sz="half" idx="10"/>
          </p:nvPr>
        </p:nvSpPr>
        <p:spPr/>
        <p:txBody>
          <a:bodyPr/>
          <a:lstStyle/>
          <a:p>
            <a:fld id="{1B7F528A-CE3C-42D9-8973-E06FF4E2AF4F}" type="datetimeFigureOut">
              <a:rPr lang="ko-KR" altLang="en-US" smtClean="0"/>
              <a:t>2022-03-03</a:t>
            </a:fld>
            <a:endParaRPr lang="ko-KR" altLang="en-US"/>
          </a:p>
        </p:txBody>
      </p:sp>
      <p:sp>
        <p:nvSpPr>
          <p:cNvPr id="6" name="바닥글 개체 틀 5">
            <a:extLst>
              <a:ext uri="{FF2B5EF4-FFF2-40B4-BE49-F238E27FC236}">
                <a16:creationId xmlns:a16="http://schemas.microsoft.com/office/drawing/2014/main" id="{9A31324A-9A58-48CD-9352-85558DEDC7C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3D34374-05BA-477B-B504-38A8948C2EC8}"/>
              </a:ext>
            </a:extLst>
          </p:cNvPr>
          <p:cNvSpPr>
            <a:spLocks noGrp="1"/>
          </p:cNvSpPr>
          <p:nvPr>
            <p:ph type="sldNum" sz="quarter" idx="12"/>
          </p:nvPr>
        </p:nvSpPr>
        <p:spPr/>
        <p:txBody>
          <a:bodyPr/>
          <a:lstStyle/>
          <a:p>
            <a:fld id="{E9250934-7CD0-4084-9BB2-2B335A7C3B90}" type="slidenum">
              <a:rPr lang="ko-KR" altLang="en-US" smtClean="0"/>
              <a:t>‹#›</a:t>
            </a:fld>
            <a:endParaRPr lang="ko-KR" altLang="en-US"/>
          </a:p>
        </p:txBody>
      </p:sp>
    </p:spTree>
    <p:extLst>
      <p:ext uri="{BB962C8B-B14F-4D97-AF65-F5344CB8AC3E}">
        <p14:creationId xmlns:p14="http://schemas.microsoft.com/office/powerpoint/2010/main" val="658680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6A6A22C-5EE8-4C94-9D9C-282D70DC3500}"/>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6C756AB0-C834-4FC0-87D9-C2D620A3AA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F47D5CA6-2D46-4784-AA83-522F7F4A6ADE}"/>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758C340C-B2A3-4317-A1FF-3D8AA86AE8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E183F9C5-4FE7-4079-8B9A-8680D818532B}"/>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D991DEBC-CCC2-4B5D-A69A-ED107ACD04DA}"/>
              </a:ext>
            </a:extLst>
          </p:cNvPr>
          <p:cNvSpPr>
            <a:spLocks noGrp="1"/>
          </p:cNvSpPr>
          <p:nvPr>
            <p:ph type="dt" sz="half" idx="10"/>
          </p:nvPr>
        </p:nvSpPr>
        <p:spPr/>
        <p:txBody>
          <a:bodyPr/>
          <a:lstStyle/>
          <a:p>
            <a:fld id="{1B7F528A-CE3C-42D9-8973-E06FF4E2AF4F}" type="datetimeFigureOut">
              <a:rPr lang="ko-KR" altLang="en-US" smtClean="0"/>
              <a:t>2022-03-03</a:t>
            </a:fld>
            <a:endParaRPr lang="ko-KR" altLang="en-US"/>
          </a:p>
        </p:txBody>
      </p:sp>
      <p:sp>
        <p:nvSpPr>
          <p:cNvPr id="8" name="바닥글 개체 틀 7">
            <a:extLst>
              <a:ext uri="{FF2B5EF4-FFF2-40B4-BE49-F238E27FC236}">
                <a16:creationId xmlns:a16="http://schemas.microsoft.com/office/drawing/2014/main" id="{73067D91-5C7D-4D19-B754-13B547B6B574}"/>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62E480FD-F71F-4B65-B489-81DD57821593}"/>
              </a:ext>
            </a:extLst>
          </p:cNvPr>
          <p:cNvSpPr>
            <a:spLocks noGrp="1"/>
          </p:cNvSpPr>
          <p:nvPr>
            <p:ph type="sldNum" sz="quarter" idx="12"/>
          </p:nvPr>
        </p:nvSpPr>
        <p:spPr/>
        <p:txBody>
          <a:bodyPr/>
          <a:lstStyle/>
          <a:p>
            <a:fld id="{E9250934-7CD0-4084-9BB2-2B335A7C3B90}" type="slidenum">
              <a:rPr lang="ko-KR" altLang="en-US" smtClean="0"/>
              <a:t>‹#›</a:t>
            </a:fld>
            <a:endParaRPr lang="ko-KR" altLang="en-US"/>
          </a:p>
        </p:txBody>
      </p:sp>
    </p:spTree>
    <p:extLst>
      <p:ext uri="{BB962C8B-B14F-4D97-AF65-F5344CB8AC3E}">
        <p14:creationId xmlns:p14="http://schemas.microsoft.com/office/powerpoint/2010/main" val="3832907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685164A-2D48-4BAE-86BE-D36F698D904A}"/>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86AAA254-328B-499C-9A26-6DBBD4ED65DF}"/>
              </a:ext>
            </a:extLst>
          </p:cNvPr>
          <p:cNvSpPr>
            <a:spLocks noGrp="1"/>
          </p:cNvSpPr>
          <p:nvPr>
            <p:ph type="dt" sz="half" idx="10"/>
          </p:nvPr>
        </p:nvSpPr>
        <p:spPr/>
        <p:txBody>
          <a:bodyPr/>
          <a:lstStyle/>
          <a:p>
            <a:fld id="{1B7F528A-CE3C-42D9-8973-E06FF4E2AF4F}" type="datetimeFigureOut">
              <a:rPr lang="ko-KR" altLang="en-US" smtClean="0"/>
              <a:t>2022-03-03</a:t>
            </a:fld>
            <a:endParaRPr lang="ko-KR" altLang="en-US"/>
          </a:p>
        </p:txBody>
      </p:sp>
      <p:sp>
        <p:nvSpPr>
          <p:cNvPr id="4" name="바닥글 개체 틀 3">
            <a:extLst>
              <a:ext uri="{FF2B5EF4-FFF2-40B4-BE49-F238E27FC236}">
                <a16:creationId xmlns:a16="http://schemas.microsoft.com/office/drawing/2014/main" id="{53AA44D5-FBCE-46AA-8A95-5A1C25CC90A0}"/>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31017DBE-F771-4E7B-A2B7-548BE6E4BADA}"/>
              </a:ext>
            </a:extLst>
          </p:cNvPr>
          <p:cNvSpPr>
            <a:spLocks noGrp="1"/>
          </p:cNvSpPr>
          <p:nvPr>
            <p:ph type="sldNum" sz="quarter" idx="12"/>
          </p:nvPr>
        </p:nvSpPr>
        <p:spPr/>
        <p:txBody>
          <a:bodyPr/>
          <a:lstStyle/>
          <a:p>
            <a:fld id="{E9250934-7CD0-4084-9BB2-2B335A7C3B90}" type="slidenum">
              <a:rPr lang="ko-KR" altLang="en-US" smtClean="0"/>
              <a:t>‹#›</a:t>
            </a:fld>
            <a:endParaRPr lang="ko-KR" altLang="en-US"/>
          </a:p>
        </p:txBody>
      </p:sp>
    </p:spTree>
    <p:extLst>
      <p:ext uri="{BB962C8B-B14F-4D97-AF65-F5344CB8AC3E}">
        <p14:creationId xmlns:p14="http://schemas.microsoft.com/office/powerpoint/2010/main" val="843603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519CE761-9B3D-4FFB-987D-2B28485B6543}"/>
              </a:ext>
            </a:extLst>
          </p:cNvPr>
          <p:cNvSpPr>
            <a:spLocks noGrp="1"/>
          </p:cNvSpPr>
          <p:nvPr>
            <p:ph type="dt" sz="half" idx="10"/>
          </p:nvPr>
        </p:nvSpPr>
        <p:spPr/>
        <p:txBody>
          <a:bodyPr/>
          <a:lstStyle/>
          <a:p>
            <a:fld id="{1B7F528A-CE3C-42D9-8973-E06FF4E2AF4F}" type="datetimeFigureOut">
              <a:rPr lang="ko-KR" altLang="en-US" smtClean="0"/>
              <a:t>2022-03-03</a:t>
            </a:fld>
            <a:endParaRPr lang="ko-KR" altLang="en-US"/>
          </a:p>
        </p:txBody>
      </p:sp>
      <p:sp>
        <p:nvSpPr>
          <p:cNvPr id="3" name="바닥글 개체 틀 2">
            <a:extLst>
              <a:ext uri="{FF2B5EF4-FFF2-40B4-BE49-F238E27FC236}">
                <a16:creationId xmlns:a16="http://schemas.microsoft.com/office/drawing/2014/main" id="{9EAF09E3-BEED-4AE1-B6D0-D133051F5DC8}"/>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D60AE672-F4D9-4A1E-9862-D2E33715CE0D}"/>
              </a:ext>
            </a:extLst>
          </p:cNvPr>
          <p:cNvSpPr>
            <a:spLocks noGrp="1"/>
          </p:cNvSpPr>
          <p:nvPr>
            <p:ph type="sldNum" sz="quarter" idx="12"/>
          </p:nvPr>
        </p:nvSpPr>
        <p:spPr/>
        <p:txBody>
          <a:bodyPr/>
          <a:lstStyle/>
          <a:p>
            <a:fld id="{E9250934-7CD0-4084-9BB2-2B335A7C3B90}" type="slidenum">
              <a:rPr lang="ko-KR" altLang="en-US" smtClean="0"/>
              <a:t>‹#›</a:t>
            </a:fld>
            <a:endParaRPr lang="ko-KR" altLang="en-US"/>
          </a:p>
        </p:txBody>
      </p:sp>
    </p:spTree>
    <p:extLst>
      <p:ext uri="{BB962C8B-B14F-4D97-AF65-F5344CB8AC3E}">
        <p14:creationId xmlns:p14="http://schemas.microsoft.com/office/powerpoint/2010/main" val="1485729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2548788-33C2-4D7E-B783-567CA68612D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015C45FC-FE74-4EB5-AA00-08560CD588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D3B56CDD-0961-43FA-BB52-5ACF35C8CB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ADE561A-24F3-4626-8298-4A85C2DECE3C}"/>
              </a:ext>
            </a:extLst>
          </p:cNvPr>
          <p:cNvSpPr>
            <a:spLocks noGrp="1"/>
          </p:cNvSpPr>
          <p:nvPr>
            <p:ph type="dt" sz="half" idx="10"/>
          </p:nvPr>
        </p:nvSpPr>
        <p:spPr/>
        <p:txBody>
          <a:bodyPr/>
          <a:lstStyle/>
          <a:p>
            <a:fld id="{1B7F528A-CE3C-42D9-8973-E06FF4E2AF4F}" type="datetimeFigureOut">
              <a:rPr lang="ko-KR" altLang="en-US" smtClean="0"/>
              <a:t>2022-03-03</a:t>
            </a:fld>
            <a:endParaRPr lang="ko-KR" altLang="en-US"/>
          </a:p>
        </p:txBody>
      </p:sp>
      <p:sp>
        <p:nvSpPr>
          <p:cNvPr id="6" name="바닥글 개체 틀 5">
            <a:extLst>
              <a:ext uri="{FF2B5EF4-FFF2-40B4-BE49-F238E27FC236}">
                <a16:creationId xmlns:a16="http://schemas.microsoft.com/office/drawing/2014/main" id="{FDC6F41C-5EB5-4240-A4B3-4867D3CB91B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DA4268B-896D-4DC0-A0C6-48A4D4C7F883}"/>
              </a:ext>
            </a:extLst>
          </p:cNvPr>
          <p:cNvSpPr>
            <a:spLocks noGrp="1"/>
          </p:cNvSpPr>
          <p:nvPr>
            <p:ph type="sldNum" sz="quarter" idx="12"/>
          </p:nvPr>
        </p:nvSpPr>
        <p:spPr/>
        <p:txBody>
          <a:bodyPr/>
          <a:lstStyle/>
          <a:p>
            <a:fld id="{E9250934-7CD0-4084-9BB2-2B335A7C3B90}" type="slidenum">
              <a:rPr lang="ko-KR" altLang="en-US" smtClean="0"/>
              <a:t>‹#›</a:t>
            </a:fld>
            <a:endParaRPr lang="ko-KR" altLang="en-US"/>
          </a:p>
        </p:txBody>
      </p:sp>
    </p:spTree>
    <p:extLst>
      <p:ext uri="{BB962C8B-B14F-4D97-AF65-F5344CB8AC3E}">
        <p14:creationId xmlns:p14="http://schemas.microsoft.com/office/powerpoint/2010/main" val="3109339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8B4D2F-A4AF-4D84-8A42-70AE7176E7E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2A157E1A-9371-4EF8-A415-06403A386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940EA077-0324-460E-B0EB-E87DEFEB13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22724CE-35D9-4811-AA75-D1E0E6D2311A}"/>
              </a:ext>
            </a:extLst>
          </p:cNvPr>
          <p:cNvSpPr>
            <a:spLocks noGrp="1"/>
          </p:cNvSpPr>
          <p:nvPr>
            <p:ph type="dt" sz="half" idx="10"/>
          </p:nvPr>
        </p:nvSpPr>
        <p:spPr/>
        <p:txBody>
          <a:bodyPr/>
          <a:lstStyle/>
          <a:p>
            <a:fld id="{1B7F528A-CE3C-42D9-8973-E06FF4E2AF4F}" type="datetimeFigureOut">
              <a:rPr lang="ko-KR" altLang="en-US" smtClean="0"/>
              <a:t>2022-03-03</a:t>
            </a:fld>
            <a:endParaRPr lang="ko-KR" altLang="en-US"/>
          </a:p>
        </p:txBody>
      </p:sp>
      <p:sp>
        <p:nvSpPr>
          <p:cNvPr id="6" name="바닥글 개체 틀 5">
            <a:extLst>
              <a:ext uri="{FF2B5EF4-FFF2-40B4-BE49-F238E27FC236}">
                <a16:creationId xmlns:a16="http://schemas.microsoft.com/office/drawing/2014/main" id="{EA2C9F9C-2CA8-40FD-99C2-75FAC01DD75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FC29EFD-E4D4-4050-B6E9-839DE7F3A2EA}"/>
              </a:ext>
            </a:extLst>
          </p:cNvPr>
          <p:cNvSpPr>
            <a:spLocks noGrp="1"/>
          </p:cNvSpPr>
          <p:nvPr>
            <p:ph type="sldNum" sz="quarter" idx="12"/>
          </p:nvPr>
        </p:nvSpPr>
        <p:spPr/>
        <p:txBody>
          <a:bodyPr/>
          <a:lstStyle/>
          <a:p>
            <a:fld id="{E9250934-7CD0-4084-9BB2-2B335A7C3B90}" type="slidenum">
              <a:rPr lang="ko-KR" altLang="en-US" smtClean="0"/>
              <a:t>‹#›</a:t>
            </a:fld>
            <a:endParaRPr lang="ko-KR" altLang="en-US"/>
          </a:p>
        </p:txBody>
      </p:sp>
    </p:spTree>
    <p:extLst>
      <p:ext uri="{BB962C8B-B14F-4D97-AF65-F5344CB8AC3E}">
        <p14:creationId xmlns:p14="http://schemas.microsoft.com/office/powerpoint/2010/main" val="2043120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47E731CB-6F06-45F5-A069-BECD5AB20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22CA55A-DF9C-45C7-850E-93862CA1A6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FDDEA9D-8FBE-40E4-815E-49160C56DA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7F528A-CE3C-42D9-8973-E06FF4E2AF4F}" type="datetimeFigureOut">
              <a:rPr lang="ko-KR" altLang="en-US" smtClean="0"/>
              <a:t>2022-03-03</a:t>
            </a:fld>
            <a:endParaRPr lang="ko-KR" altLang="en-US"/>
          </a:p>
        </p:txBody>
      </p:sp>
      <p:sp>
        <p:nvSpPr>
          <p:cNvPr id="5" name="바닥글 개체 틀 4">
            <a:extLst>
              <a:ext uri="{FF2B5EF4-FFF2-40B4-BE49-F238E27FC236}">
                <a16:creationId xmlns:a16="http://schemas.microsoft.com/office/drawing/2014/main" id="{F735F075-4854-4828-BFE1-EDE31FAFD1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B54E6FC7-0BE0-42CE-ACF4-2331F7350D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50934-7CD0-4084-9BB2-2B335A7C3B90}" type="slidenum">
              <a:rPr lang="ko-KR" altLang="en-US" smtClean="0"/>
              <a:t>‹#›</a:t>
            </a:fld>
            <a:endParaRPr lang="ko-KR" altLang="en-US"/>
          </a:p>
        </p:txBody>
      </p:sp>
    </p:spTree>
    <p:extLst>
      <p:ext uri="{BB962C8B-B14F-4D97-AF65-F5344CB8AC3E}">
        <p14:creationId xmlns:p14="http://schemas.microsoft.com/office/powerpoint/2010/main" val="3080676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3.png"/><Relationship Id="rId7" Type="http://schemas.openxmlformats.org/officeDocument/2006/relationships/image" Target="../media/image30.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6.png"/><Relationship Id="rId9"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3.png"/><Relationship Id="rId7" Type="http://schemas.openxmlformats.org/officeDocument/2006/relationships/image" Target="../media/image3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6.png"/></Relationships>
</file>

<file path=ppt/slides/_rels/slide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2.png"/><Relationship Id="rId5" Type="http://schemas.openxmlformats.org/officeDocument/2006/relationships/image" Target="../media/image14.png"/><Relationship Id="rId10"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D9FFF"/>
        </a:solidFill>
        <a:effectLst/>
      </p:bgPr>
    </p:bg>
    <p:spTree>
      <p:nvGrpSpPr>
        <p:cNvPr id="1" name=""/>
        <p:cNvGrpSpPr/>
        <p:nvPr/>
      </p:nvGrpSpPr>
      <p:grpSpPr>
        <a:xfrm>
          <a:off x="0" y="0"/>
          <a:ext cx="0" cy="0"/>
          <a:chOff x="0" y="0"/>
          <a:chExt cx="0" cy="0"/>
        </a:xfrm>
      </p:grpSpPr>
      <p:pic>
        <p:nvPicPr>
          <p:cNvPr id="7" name="Object 8">
            <a:extLst>
              <a:ext uri="{FF2B5EF4-FFF2-40B4-BE49-F238E27FC236}">
                <a16:creationId xmlns:a16="http://schemas.microsoft.com/office/drawing/2014/main" id="{CD769D71-42A5-45E6-9DB3-DC7C98B8C665}"/>
              </a:ext>
            </a:extLst>
          </p:cNvPr>
          <p:cNvPicPr>
            <a:picLocks noChangeAspect="1"/>
          </p:cNvPicPr>
          <p:nvPr/>
        </p:nvPicPr>
        <p:blipFill rotWithShape="1">
          <a:blip r:embed="rId2"/>
          <a:stretch>
            <a:fillRect/>
          </a:stretch>
        </p:blipFill>
        <p:spPr>
          <a:xfrm>
            <a:off x="-3594737" y="-1722552"/>
            <a:ext cx="10223439" cy="10223439"/>
          </a:xfrm>
          <a:prstGeom prst="rect">
            <a:avLst/>
          </a:prstGeom>
        </p:spPr>
      </p:pic>
      <p:sp>
        <p:nvSpPr>
          <p:cNvPr id="8" name="Object 11">
            <a:extLst>
              <a:ext uri="{FF2B5EF4-FFF2-40B4-BE49-F238E27FC236}">
                <a16:creationId xmlns:a16="http://schemas.microsoft.com/office/drawing/2014/main" id="{F53B3C0B-2FB9-41FF-B51E-0433CD673A41}"/>
              </a:ext>
            </a:extLst>
          </p:cNvPr>
          <p:cNvSpPr txBox="1"/>
          <p:nvPr/>
        </p:nvSpPr>
        <p:spPr>
          <a:xfrm>
            <a:off x="1303402" y="1983851"/>
            <a:ext cx="6415122" cy="2308324"/>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ko-KR" altLang="en-US" sz="7200" kern="0" spc="-800" dirty="0">
                <a:solidFill>
                  <a:srgbClr val="008BFF"/>
                </a:solidFill>
                <a:latin typeface="NIXGONFONTS-B V2.0"/>
                <a:cs typeface="NIXGONFONTS-B V2.0"/>
              </a:rPr>
              <a:t>최종 프로젝트</a:t>
            </a:r>
            <a:endParaRPr lang="en-US" sz="7200" kern="0" spc="-800" dirty="0">
              <a:solidFill>
                <a:srgbClr val="008BFF"/>
              </a:solidFill>
              <a:latin typeface="NIXGONFONTS-B V2.0"/>
              <a:cs typeface="NIXGONFONTS-B V2.0"/>
            </a:endParaRPr>
          </a:p>
          <a:p>
            <a:pPr lvl="0">
              <a:defRPr/>
            </a:pPr>
            <a:r>
              <a:rPr lang="ko-KR" altLang="en-US" sz="7200" kern="0" spc="-800" dirty="0">
                <a:solidFill>
                  <a:srgbClr val="008BFF"/>
                </a:solidFill>
                <a:latin typeface="NIXGONFONTS-M V2.0"/>
              </a:rPr>
              <a:t>발표</a:t>
            </a:r>
            <a:endParaRPr lang="en-US" sz="7200" dirty="0"/>
          </a:p>
        </p:txBody>
      </p:sp>
      <p:grpSp>
        <p:nvGrpSpPr>
          <p:cNvPr id="9" name="그룹 8">
            <a:extLst>
              <a:ext uri="{FF2B5EF4-FFF2-40B4-BE49-F238E27FC236}">
                <a16:creationId xmlns:a16="http://schemas.microsoft.com/office/drawing/2014/main" id="{006CBAB1-8466-4926-843A-790B46B947C4}"/>
              </a:ext>
            </a:extLst>
          </p:cNvPr>
          <p:cNvGrpSpPr/>
          <p:nvPr/>
        </p:nvGrpSpPr>
        <p:grpSpPr>
          <a:xfrm>
            <a:off x="7727740" y="-1912339"/>
            <a:ext cx="2785858" cy="2783073"/>
            <a:chOff x="13069804" y="-1602297"/>
            <a:chExt cx="2785858" cy="2783073"/>
          </a:xfrm>
        </p:grpSpPr>
        <p:pic>
          <p:nvPicPr>
            <p:cNvPr id="10" name="Object 15">
              <a:extLst>
                <a:ext uri="{FF2B5EF4-FFF2-40B4-BE49-F238E27FC236}">
                  <a16:creationId xmlns:a16="http://schemas.microsoft.com/office/drawing/2014/main" id="{BEB30CAC-A7F8-4AA5-B8CD-55DA80F6B89F}"/>
                </a:ext>
              </a:extLst>
            </p:cNvPr>
            <p:cNvPicPr>
              <a:picLocks noChangeAspect="1"/>
            </p:cNvPicPr>
            <p:nvPr/>
          </p:nvPicPr>
          <p:blipFill rotWithShape="1">
            <a:blip r:embed="rId3"/>
            <a:stretch>
              <a:fillRect/>
            </a:stretch>
          </p:blipFill>
          <p:spPr>
            <a:xfrm>
              <a:off x="13069804" y="-1602297"/>
              <a:ext cx="2785858" cy="2783073"/>
            </a:xfrm>
            <a:prstGeom prst="rect">
              <a:avLst/>
            </a:prstGeom>
          </p:spPr>
        </p:pic>
      </p:grpSp>
      <p:grpSp>
        <p:nvGrpSpPr>
          <p:cNvPr id="11" name="그룹 10">
            <a:extLst>
              <a:ext uri="{FF2B5EF4-FFF2-40B4-BE49-F238E27FC236}">
                <a16:creationId xmlns:a16="http://schemas.microsoft.com/office/drawing/2014/main" id="{AC3977B0-5400-4D28-9066-C7BE7F20E736}"/>
              </a:ext>
            </a:extLst>
          </p:cNvPr>
          <p:cNvGrpSpPr/>
          <p:nvPr/>
        </p:nvGrpSpPr>
        <p:grpSpPr>
          <a:xfrm>
            <a:off x="3824410" y="2978978"/>
            <a:ext cx="7788227" cy="4634930"/>
            <a:chOff x="7757626" y="4692679"/>
            <a:chExt cx="10097476" cy="6009210"/>
          </a:xfrm>
        </p:grpSpPr>
        <p:pic>
          <p:nvPicPr>
            <p:cNvPr id="12" name="Object 12">
              <a:extLst>
                <a:ext uri="{FF2B5EF4-FFF2-40B4-BE49-F238E27FC236}">
                  <a16:creationId xmlns:a16="http://schemas.microsoft.com/office/drawing/2014/main" id="{B8B2CF4E-154D-47E7-AF67-3ED543A63BB3}"/>
                </a:ext>
              </a:extLst>
            </p:cNvPr>
            <p:cNvPicPr>
              <a:picLocks noChangeAspect="1"/>
            </p:cNvPicPr>
            <p:nvPr/>
          </p:nvPicPr>
          <p:blipFill rotWithShape="1">
            <a:blip r:embed="rId4"/>
            <a:stretch>
              <a:fillRect/>
            </a:stretch>
          </p:blipFill>
          <p:spPr>
            <a:xfrm>
              <a:off x="7757626" y="4692679"/>
              <a:ext cx="10097476" cy="6009210"/>
            </a:xfrm>
            <a:prstGeom prst="rect">
              <a:avLst/>
            </a:prstGeom>
          </p:spPr>
        </p:pic>
      </p:grpSp>
      <p:sp>
        <p:nvSpPr>
          <p:cNvPr id="17" name="Object 21">
            <a:extLst>
              <a:ext uri="{FF2B5EF4-FFF2-40B4-BE49-F238E27FC236}">
                <a16:creationId xmlns:a16="http://schemas.microsoft.com/office/drawing/2014/main" id="{56F7CCA1-167A-43DC-BF19-55BA829C1478}"/>
              </a:ext>
            </a:extLst>
          </p:cNvPr>
          <p:cNvSpPr txBox="1"/>
          <p:nvPr/>
        </p:nvSpPr>
        <p:spPr>
          <a:xfrm>
            <a:off x="1303402" y="1368298"/>
            <a:ext cx="6415122" cy="615553"/>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ko-KR" altLang="en-US" sz="3400" kern="0" spc="-300" dirty="0">
                <a:solidFill>
                  <a:srgbClr val="3D3D3D"/>
                </a:solidFill>
                <a:latin typeface="NIXGONFONTS-M V2.0"/>
                <a:cs typeface="NIXGONFONTS-M V2.0"/>
              </a:rPr>
              <a:t>현대모비스 </a:t>
            </a:r>
            <a:r>
              <a:rPr lang="ko-KR" altLang="en-US" sz="3400" kern="0" spc="-300" dirty="0" err="1">
                <a:solidFill>
                  <a:srgbClr val="3D3D3D"/>
                </a:solidFill>
                <a:latin typeface="NIXGONFONTS-M V2.0"/>
                <a:cs typeface="NIXGONFONTS-M V2.0"/>
              </a:rPr>
              <a:t>익스턴십</a:t>
            </a:r>
            <a:endParaRPr lang="en-US" dirty="0"/>
          </a:p>
        </p:txBody>
      </p:sp>
      <p:grpSp>
        <p:nvGrpSpPr>
          <p:cNvPr id="18" name="그룹 17">
            <a:extLst>
              <a:ext uri="{FF2B5EF4-FFF2-40B4-BE49-F238E27FC236}">
                <a16:creationId xmlns:a16="http://schemas.microsoft.com/office/drawing/2014/main" id="{06F5C6D4-6D72-40B3-BA03-405CE9940932}"/>
              </a:ext>
            </a:extLst>
          </p:cNvPr>
          <p:cNvGrpSpPr/>
          <p:nvPr/>
        </p:nvGrpSpPr>
        <p:grpSpPr>
          <a:xfrm>
            <a:off x="11526841" y="1043229"/>
            <a:ext cx="1881244" cy="1881244"/>
            <a:chOff x="17006438" y="1979000"/>
            <a:chExt cx="2713679" cy="2713679"/>
          </a:xfrm>
        </p:grpSpPr>
        <p:pic>
          <p:nvPicPr>
            <p:cNvPr id="21" name="Object 5">
              <a:extLst>
                <a:ext uri="{FF2B5EF4-FFF2-40B4-BE49-F238E27FC236}">
                  <a16:creationId xmlns:a16="http://schemas.microsoft.com/office/drawing/2014/main" id="{E25498CF-6AC5-41A8-BC40-9D07C0550F08}"/>
                </a:ext>
              </a:extLst>
            </p:cNvPr>
            <p:cNvPicPr>
              <a:picLocks noChangeAspect="1"/>
            </p:cNvPicPr>
            <p:nvPr/>
          </p:nvPicPr>
          <p:blipFill rotWithShape="1">
            <a:blip r:embed="rId5"/>
            <a:stretch>
              <a:fillRect/>
            </a:stretch>
          </p:blipFill>
          <p:spPr>
            <a:xfrm>
              <a:off x="17006438" y="1979000"/>
              <a:ext cx="2713679" cy="2713679"/>
            </a:xfrm>
            <a:prstGeom prst="rect">
              <a:avLst/>
            </a:prstGeom>
          </p:spPr>
        </p:pic>
      </p:grpSp>
      <p:grpSp>
        <p:nvGrpSpPr>
          <p:cNvPr id="19" name="그룹 18">
            <a:extLst>
              <a:ext uri="{FF2B5EF4-FFF2-40B4-BE49-F238E27FC236}">
                <a16:creationId xmlns:a16="http://schemas.microsoft.com/office/drawing/2014/main" id="{127A02E0-96C1-4041-A340-0E753CD511DF}"/>
              </a:ext>
            </a:extLst>
          </p:cNvPr>
          <p:cNvGrpSpPr/>
          <p:nvPr/>
        </p:nvGrpSpPr>
        <p:grpSpPr>
          <a:xfrm>
            <a:off x="10848762" y="442713"/>
            <a:ext cx="1356926" cy="1356926"/>
            <a:chOff x="16328360" y="1378485"/>
            <a:chExt cx="1957354" cy="1957354"/>
          </a:xfrm>
        </p:grpSpPr>
        <p:pic>
          <p:nvPicPr>
            <p:cNvPr id="20" name="Object 18">
              <a:extLst>
                <a:ext uri="{FF2B5EF4-FFF2-40B4-BE49-F238E27FC236}">
                  <a16:creationId xmlns:a16="http://schemas.microsoft.com/office/drawing/2014/main" id="{A206648A-DF57-4618-AFDB-58402749034F}"/>
                </a:ext>
              </a:extLst>
            </p:cNvPr>
            <p:cNvPicPr>
              <a:picLocks noChangeAspect="1"/>
            </p:cNvPicPr>
            <p:nvPr/>
          </p:nvPicPr>
          <p:blipFill rotWithShape="1">
            <a:blip r:embed="rId6"/>
            <a:stretch>
              <a:fillRect/>
            </a:stretch>
          </p:blipFill>
          <p:spPr>
            <a:xfrm>
              <a:off x="16328360" y="1378485"/>
              <a:ext cx="1957354" cy="1957354"/>
            </a:xfrm>
            <a:prstGeom prst="rect">
              <a:avLst/>
            </a:prstGeom>
          </p:spPr>
        </p:pic>
      </p:grpSp>
      <p:sp>
        <p:nvSpPr>
          <p:cNvPr id="13" name="Object 43">
            <a:extLst>
              <a:ext uri="{FF2B5EF4-FFF2-40B4-BE49-F238E27FC236}">
                <a16:creationId xmlns:a16="http://schemas.microsoft.com/office/drawing/2014/main" id="{C6166285-A82D-4187-BABF-64F47B597BD6}"/>
              </a:ext>
            </a:extLst>
          </p:cNvPr>
          <p:cNvSpPr txBox="1"/>
          <p:nvPr/>
        </p:nvSpPr>
        <p:spPr>
          <a:xfrm>
            <a:off x="11468480" y="183403"/>
            <a:ext cx="756395" cy="353943"/>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sz="1700" kern="0" spc="-200" dirty="0">
                <a:solidFill>
                  <a:srgbClr val="000000"/>
                </a:solidFill>
                <a:latin typeface="NIXGONFONTS-M V2.0"/>
                <a:cs typeface="NIXGONFONTS-M V2.0"/>
              </a:rPr>
              <a:t>0</a:t>
            </a:r>
            <a:r>
              <a:rPr lang="en-US" altLang="ko-KR" sz="1700" kern="0" spc="-200" dirty="0">
                <a:solidFill>
                  <a:srgbClr val="000000"/>
                </a:solidFill>
                <a:latin typeface="NIXGONFONTS-M V2.0"/>
                <a:cs typeface="NIXGONFONTS-M V2.0"/>
              </a:rPr>
              <a:t>1</a:t>
            </a:r>
            <a:endParaRPr lang="en-US" dirty="0"/>
          </a:p>
        </p:txBody>
      </p:sp>
      <p:grpSp>
        <p:nvGrpSpPr>
          <p:cNvPr id="14" name="그룹 13">
            <a:extLst>
              <a:ext uri="{FF2B5EF4-FFF2-40B4-BE49-F238E27FC236}">
                <a16:creationId xmlns:a16="http://schemas.microsoft.com/office/drawing/2014/main" id="{C4E3F878-4453-41D1-88ED-AE5893D98F04}"/>
              </a:ext>
            </a:extLst>
          </p:cNvPr>
          <p:cNvGrpSpPr/>
          <p:nvPr/>
        </p:nvGrpSpPr>
        <p:grpSpPr>
          <a:xfrm>
            <a:off x="9575621" y="327041"/>
            <a:ext cx="1717024" cy="66667"/>
            <a:chOff x="15774189" y="539848"/>
            <a:chExt cx="1717024" cy="66667"/>
          </a:xfrm>
        </p:grpSpPr>
        <p:pic>
          <p:nvPicPr>
            <p:cNvPr id="15" name="Object 44">
              <a:extLst>
                <a:ext uri="{FF2B5EF4-FFF2-40B4-BE49-F238E27FC236}">
                  <a16:creationId xmlns:a16="http://schemas.microsoft.com/office/drawing/2014/main" id="{2839EE1C-CD05-4466-A0ED-2F7128AFA18A}"/>
                </a:ext>
              </a:extLst>
            </p:cNvPr>
            <p:cNvPicPr>
              <a:picLocks noChangeAspect="1"/>
            </p:cNvPicPr>
            <p:nvPr/>
          </p:nvPicPr>
          <p:blipFill rotWithShape="1">
            <a:blip r:embed="rId7"/>
            <a:stretch>
              <a:fillRect/>
            </a:stretch>
          </p:blipFill>
          <p:spPr>
            <a:xfrm>
              <a:off x="15774189" y="539848"/>
              <a:ext cx="1717024" cy="66667"/>
            </a:xfrm>
            <a:prstGeom prst="rect">
              <a:avLst/>
            </a:prstGeom>
          </p:spPr>
        </p:pic>
      </p:grpSp>
    </p:spTree>
    <p:extLst>
      <p:ext uri="{BB962C8B-B14F-4D97-AF65-F5344CB8AC3E}">
        <p14:creationId xmlns:p14="http://schemas.microsoft.com/office/powerpoint/2010/main" val="2145281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747C45-F696-47A0-9652-1DA78F83471F}"/>
              </a:ext>
            </a:extLst>
          </p:cNvPr>
          <p:cNvGrpSpPr/>
          <p:nvPr/>
        </p:nvGrpSpPr>
        <p:grpSpPr>
          <a:xfrm>
            <a:off x="0" y="0"/>
            <a:ext cx="4753796" cy="6879721"/>
            <a:chOff x="-25397" y="0"/>
            <a:chExt cx="7107292" cy="10285714"/>
          </a:xfrm>
        </p:grpSpPr>
        <p:pic>
          <p:nvPicPr>
            <p:cNvPr id="3" name="Object 2">
              <a:extLst>
                <a:ext uri="{FF2B5EF4-FFF2-40B4-BE49-F238E27FC236}">
                  <a16:creationId xmlns:a16="http://schemas.microsoft.com/office/drawing/2014/main" id="{05F1A262-684C-43CE-A477-C0CFA37C7E6C}"/>
                </a:ext>
              </a:extLst>
            </p:cNvPr>
            <p:cNvPicPr>
              <a:picLocks noChangeAspect="1"/>
            </p:cNvPicPr>
            <p:nvPr/>
          </p:nvPicPr>
          <p:blipFill rotWithShape="1">
            <a:blip r:embed="rId2"/>
            <a:stretch>
              <a:fillRect/>
            </a:stretch>
          </p:blipFill>
          <p:spPr>
            <a:xfrm>
              <a:off x="-25397" y="0"/>
              <a:ext cx="7107292" cy="10285714"/>
            </a:xfrm>
            <a:prstGeom prst="rect">
              <a:avLst/>
            </a:prstGeom>
          </p:spPr>
        </p:pic>
      </p:grpSp>
      <p:sp>
        <p:nvSpPr>
          <p:cNvPr id="4" name="Object 5">
            <a:extLst>
              <a:ext uri="{FF2B5EF4-FFF2-40B4-BE49-F238E27FC236}">
                <a16:creationId xmlns:a16="http://schemas.microsoft.com/office/drawing/2014/main" id="{68297CFE-826A-4064-8AB0-9663F94BB0FC}"/>
              </a:ext>
            </a:extLst>
          </p:cNvPr>
          <p:cNvSpPr txBox="1"/>
          <p:nvPr/>
        </p:nvSpPr>
        <p:spPr>
          <a:xfrm>
            <a:off x="418426" y="2041572"/>
            <a:ext cx="4144870" cy="707886"/>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4000" dirty="0">
                <a:solidFill>
                  <a:schemeClr val="bg1"/>
                </a:solidFill>
              </a:rPr>
              <a:t>3-3 </a:t>
            </a:r>
            <a:r>
              <a:rPr lang="ko-KR" altLang="en-US" sz="3600" dirty="0">
                <a:solidFill>
                  <a:schemeClr val="bg1"/>
                </a:solidFill>
              </a:rPr>
              <a:t>기본기능 구현</a:t>
            </a:r>
            <a:endParaRPr lang="en-US" sz="3600" dirty="0">
              <a:solidFill>
                <a:schemeClr val="bg1"/>
              </a:solidFill>
            </a:endParaRPr>
          </a:p>
        </p:txBody>
      </p:sp>
      <p:grpSp>
        <p:nvGrpSpPr>
          <p:cNvPr id="8" name="그룹 7">
            <a:extLst>
              <a:ext uri="{FF2B5EF4-FFF2-40B4-BE49-F238E27FC236}">
                <a16:creationId xmlns:a16="http://schemas.microsoft.com/office/drawing/2014/main" id="{5C0EA6A3-0F92-4433-8D37-B06040865675}"/>
              </a:ext>
            </a:extLst>
          </p:cNvPr>
          <p:cNvGrpSpPr/>
          <p:nvPr/>
        </p:nvGrpSpPr>
        <p:grpSpPr>
          <a:xfrm>
            <a:off x="-1730879" y="3789485"/>
            <a:ext cx="2854829" cy="2854829"/>
            <a:chOff x="-2540894" y="6124474"/>
            <a:chExt cx="3918957" cy="3918957"/>
          </a:xfrm>
        </p:grpSpPr>
        <p:pic>
          <p:nvPicPr>
            <p:cNvPr id="9" name="Object 32">
              <a:extLst>
                <a:ext uri="{FF2B5EF4-FFF2-40B4-BE49-F238E27FC236}">
                  <a16:creationId xmlns:a16="http://schemas.microsoft.com/office/drawing/2014/main" id="{F1583F93-A569-4621-BBAD-89FED441437A}"/>
                </a:ext>
              </a:extLst>
            </p:cNvPr>
            <p:cNvPicPr>
              <a:picLocks noChangeAspect="1"/>
            </p:cNvPicPr>
            <p:nvPr/>
          </p:nvPicPr>
          <p:blipFill rotWithShape="1">
            <a:blip r:embed="rId3"/>
            <a:stretch>
              <a:fillRect/>
            </a:stretch>
          </p:blipFill>
          <p:spPr>
            <a:xfrm>
              <a:off x="-2540894" y="6124474"/>
              <a:ext cx="3918957" cy="3918957"/>
            </a:xfrm>
            <a:prstGeom prst="rect">
              <a:avLst/>
            </a:prstGeom>
          </p:spPr>
        </p:pic>
      </p:grpSp>
      <p:sp>
        <p:nvSpPr>
          <p:cNvPr id="14" name="Object 49">
            <a:extLst>
              <a:ext uri="{FF2B5EF4-FFF2-40B4-BE49-F238E27FC236}">
                <a16:creationId xmlns:a16="http://schemas.microsoft.com/office/drawing/2014/main" id="{F514D96C-BB12-49CD-8F22-672491B12831}"/>
              </a:ext>
            </a:extLst>
          </p:cNvPr>
          <p:cNvSpPr txBox="1"/>
          <p:nvPr/>
        </p:nvSpPr>
        <p:spPr>
          <a:xfrm>
            <a:off x="5349469" y="690592"/>
            <a:ext cx="3995195" cy="1384995"/>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algn="just">
              <a:defRPr/>
            </a:pPr>
            <a:r>
              <a:rPr lang="en-US" altLang="ko-KR" sz="1400" dirty="0">
                <a:solidFill>
                  <a:srgbClr val="3D3D3D"/>
                </a:solidFill>
                <a:latin typeface="NIXGONFONTS-L V2.0"/>
                <a:cs typeface="NIXGONFONTS-L V2.0"/>
              </a:rPr>
              <a:t>-</a:t>
            </a:r>
            <a:r>
              <a:rPr lang="en-US" altLang="ko-KR" sz="1400" b="1" dirty="0">
                <a:effectLst/>
              </a:rPr>
              <a:t>int </a:t>
            </a:r>
            <a:r>
              <a:rPr lang="en-US" altLang="ko-KR" sz="1400" b="1" dirty="0" err="1">
                <a:effectLst/>
              </a:rPr>
              <a:t>info_car_num</a:t>
            </a:r>
            <a:r>
              <a:rPr lang="en-US" altLang="ko-KR" sz="1400" b="1" dirty="0">
                <a:effectLst/>
              </a:rPr>
              <a:t>() :</a:t>
            </a:r>
          </a:p>
          <a:p>
            <a:pPr algn="just">
              <a:defRPr/>
            </a:pPr>
            <a:endParaRPr lang="en-US" altLang="ko-KR" sz="1400" b="1" dirty="0"/>
          </a:p>
          <a:p>
            <a:pPr algn="just">
              <a:defRPr/>
            </a:pPr>
            <a:r>
              <a:rPr lang="en-US" altLang="ko-KR" sz="1400" dirty="0">
                <a:solidFill>
                  <a:srgbClr val="3D3D3D"/>
                </a:solidFill>
                <a:latin typeface="NIXGONFONTS-L V2.0"/>
                <a:cs typeface="NIXGONFONTS-L V2.0"/>
              </a:rPr>
              <a:t>-</a:t>
            </a:r>
            <a:r>
              <a:rPr lang="en-US" altLang="ko-KR" sz="1400" b="1" dirty="0">
                <a:effectLst/>
              </a:rPr>
              <a:t>int </a:t>
            </a:r>
            <a:r>
              <a:rPr lang="en-US" altLang="ko-KR" sz="1400" b="1" dirty="0" err="1">
                <a:effectLst/>
              </a:rPr>
              <a:t>info_car_loc</a:t>
            </a:r>
            <a:r>
              <a:rPr lang="en-US" altLang="ko-KR" sz="1400" b="1" dirty="0">
                <a:effectLst/>
              </a:rPr>
              <a:t>() :</a:t>
            </a:r>
          </a:p>
          <a:p>
            <a:pPr algn="just">
              <a:defRPr/>
            </a:pPr>
            <a:endParaRPr lang="en-US" altLang="ko-KR" sz="1400" b="1" dirty="0"/>
          </a:p>
          <a:p>
            <a:pPr algn="just">
              <a:defRPr/>
            </a:pPr>
            <a:r>
              <a:rPr lang="en-US" altLang="ko-KR" sz="1400" dirty="0">
                <a:solidFill>
                  <a:srgbClr val="3D3D3D"/>
                </a:solidFill>
                <a:latin typeface="NIXGONFONTS-L V2.0"/>
                <a:cs typeface="NIXGONFONTS-L V2.0"/>
              </a:rPr>
              <a:t>-</a:t>
            </a:r>
            <a:r>
              <a:rPr lang="en-US" altLang="ko-KR" sz="1400" b="1" dirty="0">
                <a:effectLst/>
              </a:rPr>
              <a:t>int </a:t>
            </a:r>
            <a:r>
              <a:rPr lang="en-US" altLang="ko-KR" sz="1400" b="1" dirty="0" err="1">
                <a:effectLst/>
              </a:rPr>
              <a:t>parking_check</a:t>
            </a:r>
            <a:r>
              <a:rPr lang="en-US" altLang="ko-KR" sz="1400" b="1" dirty="0">
                <a:effectLst/>
              </a:rPr>
              <a:t>() :</a:t>
            </a:r>
          </a:p>
          <a:p>
            <a:pPr algn="just">
              <a:defRPr/>
            </a:pPr>
            <a:r>
              <a:rPr lang="ko-KR" altLang="en-US" sz="1400" dirty="0">
                <a:solidFill>
                  <a:srgbClr val="3D3D3D"/>
                </a:solidFill>
                <a:latin typeface="NIXGONFONTS-L V2.0"/>
                <a:cs typeface="NIXGONFONTS-L V2.0"/>
              </a:rPr>
              <a:t> </a:t>
            </a:r>
            <a:endParaRPr lang="en-US" dirty="0"/>
          </a:p>
        </p:txBody>
      </p:sp>
      <p:sp>
        <p:nvSpPr>
          <p:cNvPr id="15" name="Object 48">
            <a:extLst>
              <a:ext uri="{FF2B5EF4-FFF2-40B4-BE49-F238E27FC236}">
                <a16:creationId xmlns:a16="http://schemas.microsoft.com/office/drawing/2014/main" id="{6E558E56-7041-4C98-AE53-9F55349E51E6}"/>
              </a:ext>
            </a:extLst>
          </p:cNvPr>
          <p:cNvSpPr txBox="1"/>
          <p:nvPr/>
        </p:nvSpPr>
        <p:spPr>
          <a:xfrm>
            <a:off x="5349464" y="277847"/>
            <a:ext cx="3995195" cy="369332"/>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dirty="0">
                <a:solidFill>
                  <a:srgbClr val="2D9FFF"/>
                </a:solidFill>
              </a:rPr>
              <a:t>4. </a:t>
            </a:r>
            <a:r>
              <a:rPr lang="ko-KR" altLang="en-US" dirty="0">
                <a:solidFill>
                  <a:srgbClr val="2D9FFF"/>
                </a:solidFill>
              </a:rPr>
              <a:t>차량 정보 조회 </a:t>
            </a:r>
            <a:r>
              <a:rPr lang="en-US" altLang="ko-KR" dirty="0">
                <a:solidFill>
                  <a:srgbClr val="2D9FFF"/>
                </a:solidFill>
              </a:rPr>
              <a:t>(</a:t>
            </a:r>
            <a:r>
              <a:rPr lang="en-US" altLang="ko-KR" dirty="0" err="1">
                <a:solidFill>
                  <a:srgbClr val="2D9FFF"/>
                </a:solidFill>
              </a:rPr>
              <a:t>parking_status.c</a:t>
            </a:r>
            <a:r>
              <a:rPr lang="en-US" altLang="ko-KR" dirty="0">
                <a:solidFill>
                  <a:srgbClr val="2D9FFF"/>
                </a:solidFill>
              </a:rPr>
              <a:t>)</a:t>
            </a:r>
            <a:endParaRPr lang="en-US" dirty="0">
              <a:solidFill>
                <a:srgbClr val="2D9FFF"/>
              </a:solidFill>
            </a:endParaRPr>
          </a:p>
        </p:txBody>
      </p:sp>
      <p:sp>
        <p:nvSpPr>
          <p:cNvPr id="19" name="Object 49">
            <a:extLst>
              <a:ext uri="{FF2B5EF4-FFF2-40B4-BE49-F238E27FC236}">
                <a16:creationId xmlns:a16="http://schemas.microsoft.com/office/drawing/2014/main" id="{EE9EEDAF-FFF9-4313-8AA2-6965C75843FA}"/>
              </a:ext>
            </a:extLst>
          </p:cNvPr>
          <p:cNvSpPr txBox="1"/>
          <p:nvPr/>
        </p:nvSpPr>
        <p:spPr>
          <a:xfrm>
            <a:off x="5436846" y="2834461"/>
            <a:ext cx="3995195" cy="523220"/>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algn="just">
              <a:defRPr/>
            </a:pPr>
            <a:r>
              <a:rPr lang="en-US" sz="1400" dirty="0">
                <a:solidFill>
                  <a:srgbClr val="3D3D3D"/>
                </a:solidFill>
                <a:latin typeface="NIXGONFONTS-L V2.0"/>
                <a:cs typeface="NIXGONFONTS-L V2.0"/>
              </a:rPr>
              <a:t> -</a:t>
            </a:r>
            <a:r>
              <a:rPr lang="en-US" altLang="ko-KR" sz="1400" b="1" dirty="0">
                <a:effectLst/>
              </a:rPr>
              <a:t>int </a:t>
            </a:r>
            <a:r>
              <a:rPr lang="en-US" altLang="ko-KR" sz="1400" b="1" dirty="0" err="1">
                <a:effectLst/>
              </a:rPr>
              <a:t>parking_history</a:t>
            </a:r>
            <a:r>
              <a:rPr lang="en-US" altLang="ko-KR" sz="1400" b="1" dirty="0">
                <a:effectLst/>
              </a:rPr>
              <a:t>() :</a:t>
            </a:r>
          </a:p>
          <a:p>
            <a:pPr algn="just">
              <a:defRPr/>
            </a:pPr>
            <a:r>
              <a:rPr lang="ko-KR" altLang="en-US" sz="1400" dirty="0">
                <a:solidFill>
                  <a:srgbClr val="3D3D3D"/>
                </a:solidFill>
                <a:latin typeface="NIXGONFONTS-L V2.0"/>
                <a:cs typeface="NIXGONFONTS-L V2.0"/>
              </a:rPr>
              <a:t> </a:t>
            </a:r>
            <a:endParaRPr lang="en-US" dirty="0"/>
          </a:p>
        </p:txBody>
      </p:sp>
      <p:sp>
        <p:nvSpPr>
          <p:cNvPr id="20" name="Object 48">
            <a:extLst>
              <a:ext uri="{FF2B5EF4-FFF2-40B4-BE49-F238E27FC236}">
                <a16:creationId xmlns:a16="http://schemas.microsoft.com/office/drawing/2014/main" id="{FFD7AB7A-0738-4B8D-9F34-03E52937424A}"/>
              </a:ext>
            </a:extLst>
          </p:cNvPr>
          <p:cNvSpPr txBox="1"/>
          <p:nvPr/>
        </p:nvSpPr>
        <p:spPr>
          <a:xfrm>
            <a:off x="5436841" y="2421716"/>
            <a:ext cx="3995195" cy="369332"/>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dirty="0">
                <a:solidFill>
                  <a:srgbClr val="2D9FFF"/>
                </a:solidFill>
              </a:rPr>
              <a:t>5. </a:t>
            </a:r>
            <a:r>
              <a:rPr lang="ko-KR" altLang="en-US" dirty="0">
                <a:solidFill>
                  <a:srgbClr val="2D9FFF"/>
                </a:solidFill>
              </a:rPr>
              <a:t>주차 이력 관리 </a:t>
            </a:r>
            <a:r>
              <a:rPr lang="en-US" altLang="ko-KR" dirty="0">
                <a:solidFill>
                  <a:srgbClr val="2D9FFF"/>
                </a:solidFill>
              </a:rPr>
              <a:t>(</a:t>
            </a:r>
            <a:r>
              <a:rPr lang="en-US" altLang="ko-KR" dirty="0" err="1">
                <a:solidFill>
                  <a:srgbClr val="2D9FFF"/>
                </a:solidFill>
              </a:rPr>
              <a:t>parking_history</a:t>
            </a:r>
            <a:r>
              <a:rPr lang="en-US" altLang="ko-KR" sz="1600" dirty="0" err="1">
                <a:solidFill>
                  <a:srgbClr val="2D9FFF"/>
                </a:solidFill>
              </a:rPr>
              <a:t>.c</a:t>
            </a:r>
            <a:r>
              <a:rPr lang="en-US" altLang="ko-KR" sz="1600" dirty="0">
                <a:solidFill>
                  <a:srgbClr val="2D9FFF"/>
                </a:solidFill>
              </a:rPr>
              <a:t>)</a:t>
            </a:r>
            <a:endParaRPr lang="en-US" sz="1600" dirty="0">
              <a:solidFill>
                <a:srgbClr val="2D9FFF"/>
              </a:solidFill>
            </a:endParaRPr>
          </a:p>
        </p:txBody>
      </p:sp>
      <p:sp>
        <p:nvSpPr>
          <p:cNvPr id="17" name="Object 49">
            <a:extLst>
              <a:ext uri="{FF2B5EF4-FFF2-40B4-BE49-F238E27FC236}">
                <a16:creationId xmlns:a16="http://schemas.microsoft.com/office/drawing/2014/main" id="{AB1DF7D2-DB1C-4D08-A9AE-2D4EC0ED2D0F}"/>
              </a:ext>
            </a:extLst>
          </p:cNvPr>
          <p:cNvSpPr txBox="1"/>
          <p:nvPr/>
        </p:nvSpPr>
        <p:spPr>
          <a:xfrm>
            <a:off x="5436846" y="4017564"/>
            <a:ext cx="3995195" cy="523220"/>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algn="just">
              <a:defRPr/>
            </a:pPr>
            <a:r>
              <a:rPr lang="en-US" sz="1400" dirty="0">
                <a:solidFill>
                  <a:srgbClr val="3D3D3D"/>
                </a:solidFill>
                <a:latin typeface="NIXGONFONTS-L V2.0"/>
                <a:cs typeface="NIXGONFONTS-L V2.0"/>
              </a:rPr>
              <a:t> -</a:t>
            </a:r>
            <a:r>
              <a:rPr lang="en-US" altLang="ko-KR" sz="1400" b="1" dirty="0">
                <a:effectLst/>
              </a:rPr>
              <a:t>int save() :</a:t>
            </a:r>
          </a:p>
          <a:p>
            <a:pPr algn="just">
              <a:defRPr/>
            </a:pPr>
            <a:r>
              <a:rPr lang="ko-KR" altLang="en-US" sz="1400" dirty="0">
                <a:solidFill>
                  <a:srgbClr val="3D3D3D"/>
                </a:solidFill>
                <a:latin typeface="NIXGONFONTS-L V2.0"/>
                <a:cs typeface="NIXGONFONTS-L V2.0"/>
              </a:rPr>
              <a:t> </a:t>
            </a:r>
            <a:endParaRPr lang="en-US" dirty="0"/>
          </a:p>
        </p:txBody>
      </p:sp>
      <p:sp>
        <p:nvSpPr>
          <p:cNvPr id="21" name="Object 48">
            <a:extLst>
              <a:ext uri="{FF2B5EF4-FFF2-40B4-BE49-F238E27FC236}">
                <a16:creationId xmlns:a16="http://schemas.microsoft.com/office/drawing/2014/main" id="{1106EB91-44C3-4D28-94BE-D3786EC8FBB3}"/>
              </a:ext>
            </a:extLst>
          </p:cNvPr>
          <p:cNvSpPr txBox="1"/>
          <p:nvPr/>
        </p:nvSpPr>
        <p:spPr>
          <a:xfrm>
            <a:off x="5436841" y="3604819"/>
            <a:ext cx="4960692" cy="369332"/>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dirty="0">
                <a:solidFill>
                  <a:srgbClr val="2D9FFF"/>
                </a:solidFill>
              </a:rPr>
              <a:t>6. Exit</a:t>
            </a:r>
            <a:r>
              <a:rPr lang="ko-KR" altLang="en-US" dirty="0">
                <a:solidFill>
                  <a:srgbClr val="2D9FFF"/>
                </a:solidFill>
              </a:rPr>
              <a:t> </a:t>
            </a:r>
            <a:r>
              <a:rPr lang="en-US" altLang="ko-KR" sz="1600" dirty="0">
                <a:solidFill>
                  <a:srgbClr val="2D9FFF"/>
                </a:solidFill>
              </a:rPr>
              <a:t>(</a:t>
            </a:r>
            <a:r>
              <a:rPr lang="en-US" altLang="ko-KR" sz="1600" dirty="0" err="1">
                <a:solidFill>
                  <a:srgbClr val="2D9FFF"/>
                </a:solidFill>
              </a:rPr>
              <a:t>save_load.c</a:t>
            </a:r>
            <a:r>
              <a:rPr lang="en-US" altLang="ko-KR" sz="1600" dirty="0">
                <a:solidFill>
                  <a:srgbClr val="2D9FFF"/>
                </a:solidFill>
              </a:rPr>
              <a:t>)</a:t>
            </a:r>
            <a:endParaRPr lang="en-US" sz="1600" dirty="0">
              <a:solidFill>
                <a:srgbClr val="2D9FFF"/>
              </a:solidFill>
            </a:endParaRPr>
          </a:p>
        </p:txBody>
      </p:sp>
      <p:sp>
        <p:nvSpPr>
          <p:cNvPr id="24" name="Object 38">
            <a:extLst>
              <a:ext uri="{FF2B5EF4-FFF2-40B4-BE49-F238E27FC236}">
                <a16:creationId xmlns:a16="http://schemas.microsoft.com/office/drawing/2014/main" id="{8820A72C-94C8-41BF-A0E6-0060A3F16488}"/>
              </a:ext>
            </a:extLst>
          </p:cNvPr>
          <p:cNvSpPr txBox="1"/>
          <p:nvPr/>
        </p:nvSpPr>
        <p:spPr>
          <a:xfrm>
            <a:off x="2756192" y="3033831"/>
            <a:ext cx="2642549" cy="1661993"/>
          </a:xfrm>
          <a:prstGeom prst="rect">
            <a:avLst/>
          </a:prstGeom>
          <a:noFill/>
        </p:spPr>
        <p:txBody>
          <a:bodyPr wrap="square" anchor="t">
            <a:spAutoFit/>
          </a:bodyPr>
          <a:lstStyle/>
          <a:p>
            <a:pPr lvl="0">
              <a:defRPr/>
            </a:pPr>
            <a:r>
              <a:rPr lang="en-US" sz="1700" dirty="0">
                <a:solidFill>
                  <a:schemeClr val="bg1"/>
                </a:solidFill>
                <a:latin typeface="NIXGONFONTS-M V2.0"/>
                <a:cs typeface="NIXGONFONTS-M V2.0"/>
              </a:rPr>
              <a:t>· </a:t>
            </a:r>
            <a:r>
              <a:rPr lang="ko-KR" altLang="en-US" sz="1700" dirty="0">
                <a:solidFill>
                  <a:schemeClr val="bg1"/>
                </a:solidFill>
                <a:latin typeface="NIXGONFONTS-M V2.0"/>
                <a:cs typeface="NIXGONFONTS-M V2.0"/>
              </a:rPr>
              <a:t>입 </a:t>
            </a:r>
            <a:r>
              <a:rPr lang="en-US" altLang="ko-KR" sz="1700" dirty="0">
                <a:solidFill>
                  <a:schemeClr val="bg1"/>
                </a:solidFill>
                <a:latin typeface="NIXGONFONTS-M V2.0"/>
                <a:cs typeface="NIXGONFONTS-M V2.0"/>
              </a:rPr>
              <a:t>,</a:t>
            </a:r>
            <a:r>
              <a:rPr lang="ko-KR" altLang="en-US" sz="1700" dirty="0" err="1">
                <a:solidFill>
                  <a:schemeClr val="bg1"/>
                </a:solidFill>
                <a:latin typeface="NIXGONFONTS-M V2.0"/>
                <a:cs typeface="NIXGONFONTS-M V2.0"/>
              </a:rPr>
              <a:t>출차</a:t>
            </a:r>
            <a:r>
              <a:rPr lang="ko-KR" altLang="en-US" sz="1700" dirty="0">
                <a:solidFill>
                  <a:schemeClr val="bg1"/>
                </a:solidFill>
                <a:latin typeface="NIXGONFONTS-M V2.0"/>
                <a:cs typeface="NIXGONFONTS-M V2.0"/>
              </a:rPr>
              <a:t> 관리</a:t>
            </a:r>
            <a:endParaRPr lang="en-US" altLang="ko-KR" sz="1700" dirty="0">
              <a:solidFill>
                <a:schemeClr val="bg1"/>
              </a:solidFill>
              <a:latin typeface="NIXGONFONTS-M V2.0"/>
              <a:cs typeface="NIXGONFONTS-M V2.0"/>
            </a:endParaRPr>
          </a:p>
          <a:p>
            <a:pPr lvl="0">
              <a:defRPr/>
            </a:pPr>
            <a:r>
              <a:rPr lang="en-US" altLang="ko-KR" sz="1700" dirty="0">
                <a:solidFill>
                  <a:schemeClr val="bg1"/>
                </a:solidFill>
                <a:latin typeface="NIXGONFONTS-M V2.0"/>
                <a:cs typeface="NIXGONFONTS-M V2.0"/>
              </a:rPr>
              <a:t>· </a:t>
            </a:r>
            <a:r>
              <a:rPr lang="ko-KR" altLang="en-US" sz="1700" dirty="0">
                <a:solidFill>
                  <a:schemeClr val="bg1"/>
                </a:solidFill>
                <a:latin typeface="NIXGONFONTS-M V2.0"/>
                <a:cs typeface="NIXGONFONTS-M V2.0"/>
              </a:rPr>
              <a:t>정산 기능</a:t>
            </a:r>
            <a:endParaRPr lang="en-US" altLang="ko-KR" sz="1700" dirty="0">
              <a:solidFill>
                <a:schemeClr val="bg1"/>
              </a:solidFill>
              <a:latin typeface="NIXGONFONTS-M V2.0"/>
              <a:cs typeface="NIXGONFONTS-M V2.0"/>
            </a:endParaRPr>
          </a:p>
          <a:p>
            <a:pPr>
              <a:defRPr/>
            </a:pPr>
            <a:r>
              <a:rPr lang="en-US" altLang="ko-KR" sz="1700" dirty="0">
                <a:solidFill>
                  <a:schemeClr val="bg1"/>
                </a:solidFill>
                <a:latin typeface="NIXGONFONTS-M V2.0"/>
                <a:cs typeface="NIXGONFONTS-M V2.0"/>
              </a:rPr>
              <a:t>· </a:t>
            </a:r>
            <a:r>
              <a:rPr lang="ko-KR" altLang="en-US" sz="1700" dirty="0">
                <a:solidFill>
                  <a:schemeClr val="bg1"/>
                </a:solidFill>
                <a:latin typeface="NIXGONFONTS-M V2.0"/>
                <a:cs typeface="NIXGONFONTS-M V2.0"/>
              </a:rPr>
              <a:t>주차현황 확인</a:t>
            </a:r>
            <a:endParaRPr lang="en-US" altLang="ko-KR" sz="1700" dirty="0">
              <a:solidFill>
                <a:schemeClr val="bg1"/>
              </a:solidFill>
              <a:latin typeface="NIXGONFONTS-M V2.0"/>
              <a:cs typeface="NIXGONFONTS-M V2.0"/>
            </a:endParaRPr>
          </a:p>
          <a:p>
            <a:pPr>
              <a:defRPr/>
            </a:pPr>
            <a:r>
              <a:rPr lang="en-US" altLang="ko-KR" sz="1700" dirty="0">
                <a:solidFill>
                  <a:schemeClr val="bg1"/>
                </a:solidFill>
                <a:latin typeface="NIXGONFONTS-M V2.0"/>
                <a:cs typeface="NIXGONFONTS-M V2.0"/>
              </a:rPr>
              <a:t>· </a:t>
            </a:r>
            <a:r>
              <a:rPr lang="ko-KR" altLang="en-US" sz="1700" dirty="0">
                <a:solidFill>
                  <a:schemeClr val="bg1"/>
                </a:solidFill>
                <a:latin typeface="NIXGONFONTS-M V2.0"/>
                <a:cs typeface="NIXGONFONTS-M V2.0"/>
              </a:rPr>
              <a:t>차량 정보 조회</a:t>
            </a:r>
            <a:endParaRPr lang="en-US" altLang="ko-KR" sz="1700" dirty="0">
              <a:solidFill>
                <a:schemeClr val="bg1"/>
              </a:solidFill>
              <a:latin typeface="NIXGONFONTS-M V2.0"/>
              <a:cs typeface="NIXGONFONTS-M V2.0"/>
            </a:endParaRPr>
          </a:p>
          <a:p>
            <a:pPr>
              <a:defRPr/>
            </a:pPr>
            <a:r>
              <a:rPr lang="en-US" altLang="ko-KR" sz="1700" dirty="0">
                <a:solidFill>
                  <a:schemeClr val="bg1"/>
                </a:solidFill>
                <a:latin typeface="NIXGONFONTS-M V2.0"/>
                <a:cs typeface="NIXGONFONTS-M V2.0"/>
              </a:rPr>
              <a:t>· </a:t>
            </a:r>
            <a:r>
              <a:rPr lang="ko-KR" altLang="en-US" sz="1700" dirty="0">
                <a:solidFill>
                  <a:schemeClr val="bg1"/>
                </a:solidFill>
                <a:latin typeface="NIXGONFONTS-M V2.0"/>
                <a:cs typeface="NIXGONFONTS-M V2.0"/>
              </a:rPr>
              <a:t>주차 이력 관리</a:t>
            </a:r>
            <a:endParaRPr lang="en-US" altLang="ko-KR" sz="1700" dirty="0">
              <a:solidFill>
                <a:schemeClr val="bg1"/>
              </a:solidFill>
              <a:latin typeface="NIXGONFONTS-M V2.0"/>
              <a:cs typeface="NIXGONFONTS-M V2.0"/>
            </a:endParaRPr>
          </a:p>
          <a:p>
            <a:pPr>
              <a:defRPr/>
            </a:pPr>
            <a:r>
              <a:rPr lang="en-US" altLang="ko-KR" sz="1700" dirty="0">
                <a:solidFill>
                  <a:schemeClr val="bg1"/>
                </a:solidFill>
                <a:latin typeface="NIXGONFONTS-M V2.0"/>
                <a:cs typeface="NIXGONFONTS-M V2.0"/>
              </a:rPr>
              <a:t>· EXIT</a:t>
            </a:r>
          </a:p>
        </p:txBody>
      </p:sp>
      <p:grpSp>
        <p:nvGrpSpPr>
          <p:cNvPr id="25" name="그룹 24">
            <a:extLst>
              <a:ext uri="{FF2B5EF4-FFF2-40B4-BE49-F238E27FC236}">
                <a16:creationId xmlns:a16="http://schemas.microsoft.com/office/drawing/2014/main" id="{7C563D10-483E-4FEF-9DE5-D5EC44A29FE7}"/>
              </a:ext>
            </a:extLst>
          </p:cNvPr>
          <p:cNvGrpSpPr/>
          <p:nvPr/>
        </p:nvGrpSpPr>
        <p:grpSpPr>
          <a:xfrm flipV="1">
            <a:off x="418426" y="2707316"/>
            <a:ext cx="4335370" cy="189750"/>
            <a:chOff x="583497" y="4215295"/>
            <a:chExt cx="5238095" cy="114286"/>
          </a:xfrm>
        </p:grpSpPr>
        <p:pic>
          <p:nvPicPr>
            <p:cNvPr id="26" name="Object 6">
              <a:extLst>
                <a:ext uri="{FF2B5EF4-FFF2-40B4-BE49-F238E27FC236}">
                  <a16:creationId xmlns:a16="http://schemas.microsoft.com/office/drawing/2014/main" id="{73500320-A9A7-486D-8B1E-33BE09A96A5D}"/>
                </a:ext>
              </a:extLst>
            </p:cNvPr>
            <p:cNvPicPr>
              <a:picLocks noChangeAspect="1"/>
            </p:cNvPicPr>
            <p:nvPr/>
          </p:nvPicPr>
          <p:blipFill rotWithShape="1">
            <a:blip r:embed="rId4"/>
            <a:stretch>
              <a:fillRect/>
            </a:stretch>
          </p:blipFill>
          <p:spPr>
            <a:xfrm>
              <a:off x="583497" y="4215295"/>
              <a:ext cx="5238095" cy="114286"/>
            </a:xfrm>
            <a:prstGeom prst="rect">
              <a:avLst/>
            </a:prstGeom>
          </p:spPr>
        </p:pic>
      </p:grpSp>
      <p:sp>
        <p:nvSpPr>
          <p:cNvPr id="29" name="Object 43">
            <a:extLst>
              <a:ext uri="{FF2B5EF4-FFF2-40B4-BE49-F238E27FC236}">
                <a16:creationId xmlns:a16="http://schemas.microsoft.com/office/drawing/2014/main" id="{982E8936-CAD0-40CD-BEED-DBD7433F155A}"/>
              </a:ext>
            </a:extLst>
          </p:cNvPr>
          <p:cNvSpPr txBox="1"/>
          <p:nvPr/>
        </p:nvSpPr>
        <p:spPr>
          <a:xfrm>
            <a:off x="11468480" y="183403"/>
            <a:ext cx="756395" cy="353943"/>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1700" kern="0" spc="-200" dirty="0">
                <a:solidFill>
                  <a:srgbClr val="000000"/>
                </a:solidFill>
                <a:latin typeface="NIXGONFONTS-M V2.0"/>
                <a:cs typeface="NIXGONFONTS-M V2.0"/>
              </a:rPr>
              <a:t>10</a:t>
            </a:r>
            <a:endParaRPr lang="en-US" dirty="0"/>
          </a:p>
        </p:txBody>
      </p:sp>
      <p:grpSp>
        <p:nvGrpSpPr>
          <p:cNvPr id="30" name="그룹 29">
            <a:extLst>
              <a:ext uri="{FF2B5EF4-FFF2-40B4-BE49-F238E27FC236}">
                <a16:creationId xmlns:a16="http://schemas.microsoft.com/office/drawing/2014/main" id="{B5E6CEF7-F8FD-4824-97D0-81CC91BA72B6}"/>
              </a:ext>
            </a:extLst>
          </p:cNvPr>
          <p:cNvGrpSpPr/>
          <p:nvPr/>
        </p:nvGrpSpPr>
        <p:grpSpPr>
          <a:xfrm>
            <a:off x="9575621" y="327041"/>
            <a:ext cx="1717024" cy="66667"/>
            <a:chOff x="15774189" y="539848"/>
            <a:chExt cx="1717024" cy="66667"/>
          </a:xfrm>
        </p:grpSpPr>
        <p:pic>
          <p:nvPicPr>
            <p:cNvPr id="31" name="Object 44">
              <a:extLst>
                <a:ext uri="{FF2B5EF4-FFF2-40B4-BE49-F238E27FC236}">
                  <a16:creationId xmlns:a16="http://schemas.microsoft.com/office/drawing/2014/main" id="{0861F10B-64EB-4389-8C54-88D06972C06D}"/>
                </a:ext>
              </a:extLst>
            </p:cNvPr>
            <p:cNvPicPr>
              <a:picLocks noChangeAspect="1"/>
            </p:cNvPicPr>
            <p:nvPr/>
          </p:nvPicPr>
          <p:blipFill rotWithShape="1">
            <a:blip r:embed="rId5"/>
            <a:stretch>
              <a:fillRect/>
            </a:stretch>
          </p:blipFill>
          <p:spPr>
            <a:xfrm>
              <a:off x="15774189" y="539848"/>
              <a:ext cx="1717024" cy="66667"/>
            </a:xfrm>
            <a:prstGeom prst="rect">
              <a:avLst/>
            </a:prstGeom>
          </p:spPr>
        </p:pic>
      </p:grpSp>
    </p:spTree>
    <p:extLst>
      <p:ext uri="{BB962C8B-B14F-4D97-AF65-F5344CB8AC3E}">
        <p14:creationId xmlns:p14="http://schemas.microsoft.com/office/powerpoint/2010/main" val="2796483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747C45-F696-47A0-9652-1DA78F83471F}"/>
              </a:ext>
            </a:extLst>
          </p:cNvPr>
          <p:cNvGrpSpPr/>
          <p:nvPr/>
        </p:nvGrpSpPr>
        <p:grpSpPr>
          <a:xfrm>
            <a:off x="0" y="0"/>
            <a:ext cx="4753796" cy="6879721"/>
            <a:chOff x="-25397" y="0"/>
            <a:chExt cx="7107292" cy="10285714"/>
          </a:xfrm>
        </p:grpSpPr>
        <p:pic>
          <p:nvPicPr>
            <p:cNvPr id="3" name="Object 2">
              <a:extLst>
                <a:ext uri="{FF2B5EF4-FFF2-40B4-BE49-F238E27FC236}">
                  <a16:creationId xmlns:a16="http://schemas.microsoft.com/office/drawing/2014/main" id="{05F1A262-684C-43CE-A477-C0CFA37C7E6C}"/>
                </a:ext>
              </a:extLst>
            </p:cNvPr>
            <p:cNvPicPr>
              <a:picLocks noChangeAspect="1"/>
            </p:cNvPicPr>
            <p:nvPr/>
          </p:nvPicPr>
          <p:blipFill rotWithShape="1">
            <a:blip r:embed="rId2"/>
            <a:stretch>
              <a:fillRect/>
            </a:stretch>
          </p:blipFill>
          <p:spPr>
            <a:xfrm>
              <a:off x="-25397" y="0"/>
              <a:ext cx="7107292" cy="10285714"/>
            </a:xfrm>
            <a:prstGeom prst="rect">
              <a:avLst/>
            </a:prstGeom>
          </p:spPr>
        </p:pic>
      </p:grpSp>
      <p:sp>
        <p:nvSpPr>
          <p:cNvPr id="4" name="Object 5">
            <a:extLst>
              <a:ext uri="{FF2B5EF4-FFF2-40B4-BE49-F238E27FC236}">
                <a16:creationId xmlns:a16="http://schemas.microsoft.com/office/drawing/2014/main" id="{68297CFE-826A-4064-8AB0-9663F94BB0FC}"/>
              </a:ext>
            </a:extLst>
          </p:cNvPr>
          <p:cNvSpPr txBox="1"/>
          <p:nvPr/>
        </p:nvSpPr>
        <p:spPr>
          <a:xfrm>
            <a:off x="418426" y="2041572"/>
            <a:ext cx="4144870" cy="707886"/>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4000" dirty="0">
                <a:solidFill>
                  <a:schemeClr val="bg1"/>
                </a:solidFill>
              </a:rPr>
              <a:t>3-4 </a:t>
            </a:r>
            <a:r>
              <a:rPr lang="ko-KR" altLang="en-US" sz="3600" dirty="0">
                <a:solidFill>
                  <a:schemeClr val="bg1"/>
                </a:solidFill>
              </a:rPr>
              <a:t>추가기능 구현</a:t>
            </a:r>
            <a:endParaRPr lang="en-US" sz="3600" dirty="0">
              <a:solidFill>
                <a:schemeClr val="bg1"/>
              </a:solidFill>
            </a:endParaRPr>
          </a:p>
        </p:txBody>
      </p:sp>
      <p:grpSp>
        <p:nvGrpSpPr>
          <p:cNvPr id="8" name="그룹 7">
            <a:extLst>
              <a:ext uri="{FF2B5EF4-FFF2-40B4-BE49-F238E27FC236}">
                <a16:creationId xmlns:a16="http://schemas.microsoft.com/office/drawing/2014/main" id="{5C0EA6A3-0F92-4433-8D37-B06040865675}"/>
              </a:ext>
            </a:extLst>
          </p:cNvPr>
          <p:cNvGrpSpPr/>
          <p:nvPr/>
        </p:nvGrpSpPr>
        <p:grpSpPr>
          <a:xfrm>
            <a:off x="-1730879" y="3789485"/>
            <a:ext cx="2854829" cy="2854829"/>
            <a:chOff x="-2540894" y="6124474"/>
            <a:chExt cx="3918957" cy="3918957"/>
          </a:xfrm>
        </p:grpSpPr>
        <p:pic>
          <p:nvPicPr>
            <p:cNvPr id="9" name="Object 32">
              <a:extLst>
                <a:ext uri="{FF2B5EF4-FFF2-40B4-BE49-F238E27FC236}">
                  <a16:creationId xmlns:a16="http://schemas.microsoft.com/office/drawing/2014/main" id="{F1583F93-A569-4621-BBAD-89FED441437A}"/>
                </a:ext>
              </a:extLst>
            </p:cNvPr>
            <p:cNvPicPr>
              <a:picLocks noChangeAspect="1"/>
            </p:cNvPicPr>
            <p:nvPr/>
          </p:nvPicPr>
          <p:blipFill rotWithShape="1">
            <a:blip r:embed="rId3"/>
            <a:stretch>
              <a:fillRect/>
            </a:stretch>
          </p:blipFill>
          <p:spPr>
            <a:xfrm>
              <a:off x="-2540894" y="6124474"/>
              <a:ext cx="3918957" cy="3918957"/>
            </a:xfrm>
            <a:prstGeom prst="rect">
              <a:avLst/>
            </a:prstGeom>
          </p:spPr>
        </p:pic>
      </p:grpSp>
      <p:sp>
        <p:nvSpPr>
          <p:cNvPr id="14" name="Object 49">
            <a:extLst>
              <a:ext uri="{FF2B5EF4-FFF2-40B4-BE49-F238E27FC236}">
                <a16:creationId xmlns:a16="http://schemas.microsoft.com/office/drawing/2014/main" id="{F514D96C-BB12-49CD-8F22-672491B12831}"/>
              </a:ext>
            </a:extLst>
          </p:cNvPr>
          <p:cNvSpPr txBox="1"/>
          <p:nvPr/>
        </p:nvSpPr>
        <p:spPr>
          <a:xfrm>
            <a:off x="5349469" y="690592"/>
            <a:ext cx="3995195" cy="954107"/>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algn="just">
              <a:defRPr/>
            </a:pPr>
            <a:r>
              <a:rPr lang="en-US" altLang="ko-KR" sz="1400" dirty="0">
                <a:solidFill>
                  <a:srgbClr val="3D3D3D"/>
                </a:solidFill>
                <a:latin typeface="NIXGONFONTS-L V2.0"/>
                <a:cs typeface="NIXGONFONTS-L V2.0"/>
              </a:rPr>
              <a:t>-</a:t>
            </a:r>
            <a:r>
              <a:rPr lang="en-US" altLang="ko-KR" sz="1400" b="1" dirty="0">
                <a:effectLst/>
              </a:rPr>
              <a:t>int </a:t>
            </a:r>
            <a:r>
              <a:rPr lang="en-US" altLang="ko-KR" sz="1400" b="1" dirty="0" err="1">
                <a:effectLst/>
              </a:rPr>
              <a:t>long_term_parking_list</a:t>
            </a:r>
            <a:r>
              <a:rPr lang="en-US" altLang="ko-KR" sz="1400" b="1" dirty="0">
                <a:effectLst/>
              </a:rPr>
              <a:t>() :</a:t>
            </a:r>
          </a:p>
          <a:p>
            <a:pPr algn="just">
              <a:defRPr/>
            </a:pPr>
            <a:endParaRPr lang="en-US" altLang="ko-KR" sz="1400" b="1" dirty="0"/>
          </a:p>
          <a:p>
            <a:pPr algn="just">
              <a:defRPr/>
            </a:pPr>
            <a:r>
              <a:rPr lang="en-US" altLang="ko-KR" sz="1400" dirty="0">
                <a:solidFill>
                  <a:srgbClr val="3D3D3D"/>
                </a:solidFill>
                <a:latin typeface="NIXGONFONTS-L V2.0"/>
                <a:cs typeface="NIXGONFONTS-L V2.0"/>
              </a:rPr>
              <a:t>-</a:t>
            </a:r>
            <a:r>
              <a:rPr lang="en-US" altLang="ko-KR" sz="1400" b="1" dirty="0">
                <a:effectLst/>
              </a:rPr>
              <a:t>int </a:t>
            </a:r>
            <a:r>
              <a:rPr lang="en-US" altLang="ko-KR" sz="1400" b="1" dirty="0" err="1">
                <a:effectLst/>
              </a:rPr>
              <a:t>time_calc</a:t>
            </a:r>
            <a:r>
              <a:rPr lang="en-US" altLang="ko-KR" sz="1400" b="1" dirty="0">
                <a:effectLst/>
              </a:rPr>
              <a:t>() :</a:t>
            </a:r>
          </a:p>
          <a:p>
            <a:pPr algn="just">
              <a:defRPr/>
            </a:pPr>
            <a:endParaRPr lang="en-US" altLang="ko-KR" sz="1400" b="1" dirty="0">
              <a:effectLst/>
            </a:endParaRPr>
          </a:p>
        </p:txBody>
      </p:sp>
      <p:sp>
        <p:nvSpPr>
          <p:cNvPr id="15" name="Object 48">
            <a:extLst>
              <a:ext uri="{FF2B5EF4-FFF2-40B4-BE49-F238E27FC236}">
                <a16:creationId xmlns:a16="http://schemas.microsoft.com/office/drawing/2014/main" id="{6E558E56-7041-4C98-AE53-9F55349E51E6}"/>
              </a:ext>
            </a:extLst>
          </p:cNvPr>
          <p:cNvSpPr txBox="1"/>
          <p:nvPr/>
        </p:nvSpPr>
        <p:spPr>
          <a:xfrm>
            <a:off x="5349464" y="277847"/>
            <a:ext cx="5489986" cy="369332"/>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dirty="0">
                <a:solidFill>
                  <a:srgbClr val="2D9FFF"/>
                </a:solidFill>
              </a:rPr>
              <a:t>1. </a:t>
            </a:r>
            <a:r>
              <a:rPr lang="ko-KR" altLang="en-US" dirty="0">
                <a:solidFill>
                  <a:srgbClr val="2D9FFF"/>
                </a:solidFill>
              </a:rPr>
              <a:t>장기 주차 목록</a:t>
            </a:r>
            <a:r>
              <a:rPr lang="en-US" altLang="ko-KR" dirty="0">
                <a:solidFill>
                  <a:srgbClr val="2D9FFF"/>
                </a:solidFill>
              </a:rPr>
              <a:t>(</a:t>
            </a:r>
            <a:r>
              <a:rPr lang="en-US" altLang="ko-KR" dirty="0" err="1">
                <a:solidFill>
                  <a:srgbClr val="2D9FFF"/>
                </a:solidFill>
              </a:rPr>
              <a:t>long_term_parking_list.c</a:t>
            </a:r>
            <a:r>
              <a:rPr lang="en-US" altLang="ko-KR" dirty="0">
                <a:solidFill>
                  <a:srgbClr val="2D9FFF"/>
                </a:solidFill>
              </a:rPr>
              <a:t>)</a:t>
            </a:r>
            <a:endParaRPr lang="en-US" dirty="0">
              <a:solidFill>
                <a:srgbClr val="2D9FFF"/>
              </a:solidFill>
            </a:endParaRPr>
          </a:p>
        </p:txBody>
      </p:sp>
      <p:sp>
        <p:nvSpPr>
          <p:cNvPr id="19" name="Object 49">
            <a:extLst>
              <a:ext uri="{FF2B5EF4-FFF2-40B4-BE49-F238E27FC236}">
                <a16:creationId xmlns:a16="http://schemas.microsoft.com/office/drawing/2014/main" id="{EE9EEDAF-FFF9-4313-8AA2-6965C75843FA}"/>
              </a:ext>
            </a:extLst>
          </p:cNvPr>
          <p:cNvSpPr txBox="1"/>
          <p:nvPr/>
        </p:nvSpPr>
        <p:spPr>
          <a:xfrm>
            <a:off x="5349469" y="2540879"/>
            <a:ext cx="3995195" cy="523220"/>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algn="just">
              <a:defRPr/>
            </a:pPr>
            <a:r>
              <a:rPr lang="en-US" sz="1400" dirty="0">
                <a:solidFill>
                  <a:srgbClr val="3D3D3D"/>
                </a:solidFill>
                <a:latin typeface="NIXGONFONTS-L V2.0"/>
                <a:cs typeface="NIXGONFONTS-L V2.0"/>
              </a:rPr>
              <a:t> -</a:t>
            </a:r>
            <a:r>
              <a:rPr lang="en-US" altLang="ko-KR" sz="1400" b="1" dirty="0">
                <a:effectLst/>
              </a:rPr>
              <a:t>int </a:t>
            </a:r>
            <a:r>
              <a:rPr lang="en-US" altLang="ko-KR" sz="1400" b="1" dirty="0" err="1">
                <a:effectLst/>
              </a:rPr>
              <a:t>empty_space_recom</a:t>
            </a:r>
            <a:r>
              <a:rPr lang="en-US" altLang="ko-KR" sz="1400" b="1" dirty="0">
                <a:effectLst/>
              </a:rPr>
              <a:t>() :</a:t>
            </a:r>
          </a:p>
          <a:p>
            <a:pPr algn="just">
              <a:defRPr/>
            </a:pPr>
            <a:endParaRPr lang="en-US" altLang="ko-KR" sz="1400" b="1" dirty="0">
              <a:effectLst/>
            </a:endParaRPr>
          </a:p>
        </p:txBody>
      </p:sp>
      <p:sp>
        <p:nvSpPr>
          <p:cNvPr id="20" name="Object 48">
            <a:extLst>
              <a:ext uri="{FF2B5EF4-FFF2-40B4-BE49-F238E27FC236}">
                <a16:creationId xmlns:a16="http://schemas.microsoft.com/office/drawing/2014/main" id="{FFD7AB7A-0738-4B8D-9F34-03E52937424A}"/>
              </a:ext>
            </a:extLst>
          </p:cNvPr>
          <p:cNvSpPr txBox="1"/>
          <p:nvPr/>
        </p:nvSpPr>
        <p:spPr>
          <a:xfrm>
            <a:off x="5349464" y="2128134"/>
            <a:ext cx="4753796" cy="369332"/>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dirty="0">
                <a:solidFill>
                  <a:srgbClr val="2D9FFF"/>
                </a:solidFill>
              </a:rPr>
              <a:t>2. </a:t>
            </a:r>
            <a:r>
              <a:rPr lang="ko-KR" altLang="en-US" dirty="0">
                <a:solidFill>
                  <a:srgbClr val="2D9FFF"/>
                </a:solidFill>
              </a:rPr>
              <a:t>주차 이력 관리 </a:t>
            </a:r>
            <a:r>
              <a:rPr lang="en-US" altLang="ko-KR" dirty="0">
                <a:solidFill>
                  <a:srgbClr val="2D9FFF"/>
                </a:solidFill>
              </a:rPr>
              <a:t>(</a:t>
            </a:r>
            <a:r>
              <a:rPr lang="en-US" altLang="ko-KR" dirty="0" err="1">
                <a:solidFill>
                  <a:srgbClr val="2D9FFF"/>
                </a:solidFill>
              </a:rPr>
              <a:t>empty_space_recom</a:t>
            </a:r>
            <a:r>
              <a:rPr lang="en-US" altLang="ko-KR" sz="1600" dirty="0" err="1">
                <a:solidFill>
                  <a:srgbClr val="2D9FFF"/>
                </a:solidFill>
              </a:rPr>
              <a:t>.c</a:t>
            </a:r>
            <a:r>
              <a:rPr lang="en-US" altLang="ko-KR" sz="1600" dirty="0">
                <a:solidFill>
                  <a:srgbClr val="2D9FFF"/>
                </a:solidFill>
              </a:rPr>
              <a:t>)</a:t>
            </a:r>
            <a:endParaRPr lang="en-US" sz="1600" dirty="0">
              <a:solidFill>
                <a:srgbClr val="2D9FFF"/>
              </a:solidFill>
            </a:endParaRPr>
          </a:p>
        </p:txBody>
      </p:sp>
      <p:sp>
        <p:nvSpPr>
          <p:cNvPr id="17" name="Object 49">
            <a:extLst>
              <a:ext uri="{FF2B5EF4-FFF2-40B4-BE49-F238E27FC236}">
                <a16:creationId xmlns:a16="http://schemas.microsoft.com/office/drawing/2014/main" id="{AB1DF7D2-DB1C-4D08-A9AE-2D4EC0ED2D0F}"/>
              </a:ext>
            </a:extLst>
          </p:cNvPr>
          <p:cNvSpPr txBox="1"/>
          <p:nvPr/>
        </p:nvSpPr>
        <p:spPr>
          <a:xfrm>
            <a:off x="5349469" y="4139073"/>
            <a:ext cx="3995195" cy="523220"/>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algn="just">
              <a:defRPr/>
            </a:pPr>
            <a:r>
              <a:rPr lang="en-US" sz="1400" dirty="0">
                <a:solidFill>
                  <a:srgbClr val="3D3D3D"/>
                </a:solidFill>
                <a:latin typeface="NIXGONFONTS-L V2.0"/>
                <a:cs typeface="NIXGONFONTS-L V2.0"/>
              </a:rPr>
              <a:t> -</a:t>
            </a:r>
            <a:r>
              <a:rPr lang="en-US" sz="1400" b="1" dirty="0">
                <a:solidFill>
                  <a:srgbClr val="3D3D3D"/>
                </a:solidFill>
                <a:latin typeface="NIXGONFONTS-L V2.0"/>
                <a:cs typeface="NIXGONFONTS-L V2.0"/>
              </a:rPr>
              <a:t> </a:t>
            </a:r>
            <a:r>
              <a:rPr lang="en-US" altLang="ko-KR" sz="1400" b="1" dirty="0">
                <a:solidFill>
                  <a:srgbClr val="3D3D3D"/>
                </a:solidFill>
                <a:latin typeface="NIXGONFONTS-L V2.0"/>
                <a:cs typeface="NIXGONFONTS-L V2.0"/>
              </a:rPr>
              <a:t>Admin </a:t>
            </a:r>
            <a:r>
              <a:rPr lang="ko-KR" altLang="en-US" sz="1400" b="1" dirty="0">
                <a:solidFill>
                  <a:srgbClr val="3D3D3D"/>
                </a:solidFill>
                <a:latin typeface="NIXGONFONTS-L V2.0"/>
                <a:cs typeface="NIXGONFONTS-L V2.0"/>
              </a:rPr>
              <a:t>권한 </a:t>
            </a:r>
            <a:r>
              <a:rPr lang="en-US" altLang="ko-KR" sz="1400" b="1" dirty="0">
                <a:solidFill>
                  <a:srgbClr val="3D3D3D"/>
                </a:solidFill>
                <a:latin typeface="NIXGONFONTS-L V2.0"/>
                <a:cs typeface="NIXGONFONTS-L V2.0"/>
              </a:rPr>
              <a:t>:</a:t>
            </a:r>
            <a:endParaRPr lang="en-US" altLang="ko-KR" sz="1400" b="1" dirty="0">
              <a:effectLst/>
            </a:endParaRPr>
          </a:p>
          <a:p>
            <a:pPr algn="just">
              <a:defRPr/>
            </a:pPr>
            <a:r>
              <a:rPr lang="ko-KR" altLang="en-US" sz="1400" dirty="0">
                <a:solidFill>
                  <a:srgbClr val="3D3D3D"/>
                </a:solidFill>
                <a:latin typeface="NIXGONFONTS-L V2.0"/>
                <a:cs typeface="NIXGONFONTS-L V2.0"/>
              </a:rPr>
              <a:t> </a:t>
            </a:r>
            <a:endParaRPr lang="en-US" dirty="0"/>
          </a:p>
        </p:txBody>
      </p:sp>
      <p:sp>
        <p:nvSpPr>
          <p:cNvPr id="21" name="Object 48">
            <a:extLst>
              <a:ext uri="{FF2B5EF4-FFF2-40B4-BE49-F238E27FC236}">
                <a16:creationId xmlns:a16="http://schemas.microsoft.com/office/drawing/2014/main" id="{1106EB91-44C3-4D28-94BE-D3786EC8FBB3}"/>
              </a:ext>
            </a:extLst>
          </p:cNvPr>
          <p:cNvSpPr txBox="1"/>
          <p:nvPr/>
        </p:nvSpPr>
        <p:spPr>
          <a:xfrm>
            <a:off x="5349464" y="3726328"/>
            <a:ext cx="4960692" cy="369332"/>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dirty="0">
                <a:solidFill>
                  <a:srgbClr val="2D9FFF"/>
                </a:solidFill>
              </a:rPr>
              <a:t>3. </a:t>
            </a:r>
            <a:r>
              <a:rPr lang="ko-KR" altLang="en-US" dirty="0">
                <a:solidFill>
                  <a:srgbClr val="2D9FFF"/>
                </a:solidFill>
              </a:rPr>
              <a:t>관리자 모드</a:t>
            </a:r>
            <a:endParaRPr lang="en-US" sz="1600" dirty="0">
              <a:solidFill>
                <a:srgbClr val="2D9FFF"/>
              </a:solidFill>
            </a:endParaRPr>
          </a:p>
        </p:txBody>
      </p:sp>
      <p:grpSp>
        <p:nvGrpSpPr>
          <p:cNvPr id="23" name="그룹 22">
            <a:extLst>
              <a:ext uri="{FF2B5EF4-FFF2-40B4-BE49-F238E27FC236}">
                <a16:creationId xmlns:a16="http://schemas.microsoft.com/office/drawing/2014/main" id="{E6C6FDB6-3A70-412E-9EEA-3B5BF99BB2DA}"/>
              </a:ext>
            </a:extLst>
          </p:cNvPr>
          <p:cNvGrpSpPr/>
          <p:nvPr/>
        </p:nvGrpSpPr>
        <p:grpSpPr>
          <a:xfrm flipV="1">
            <a:off x="418426" y="2707316"/>
            <a:ext cx="4335370" cy="189750"/>
            <a:chOff x="583497" y="4215295"/>
            <a:chExt cx="5238095" cy="114286"/>
          </a:xfrm>
        </p:grpSpPr>
        <p:pic>
          <p:nvPicPr>
            <p:cNvPr id="24" name="Object 6">
              <a:extLst>
                <a:ext uri="{FF2B5EF4-FFF2-40B4-BE49-F238E27FC236}">
                  <a16:creationId xmlns:a16="http://schemas.microsoft.com/office/drawing/2014/main" id="{FE749DDA-667A-4D98-9E6A-2D21698DFCCD}"/>
                </a:ext>
              </a:extLst>
            </p:cNvPr>
            <p:cNvPicPr>
              <a:picLocks noChangeAspect="1"/>
            </p:cNvPicPr>
            <p:nvPr/>
          </p:nvPicPr>
          <p:blipFill rotWithShape="1">
            <a:blip r:embed="rId4"/>
            <a:stretch>
              <a:fillRect/>
            </a:stretch>
          </p:blipFill>
          <p:spPr>
            <a:xfrm>
              <a:off x="583497" y="4215295"/>
              <a:ext cx="5238095" cy="114286"/>
            </a:xfrm>
            <a:prstGeom prst="rect">
              <a:avLst/>
            </a:prstGeom>
          </p:spPr>
        </p:pic>
      </p:grpSp>
      <p:sp>
        <p:nvSpPr>
          <p:cNvPr id="25" name="Object 38">
            <a:extLst>
              <a:ext uri="{FF2B5EF4-FFF2-40B4-BE49-F238E27FC236}">
                <a16:creationId xmlns:a16="http://schemas.microsoft.com/office/drawing/2014/main" id="{15B9933D-243C-4162-AACC-85A0E3448D39}"/>
              </a:ext>
            </a:extLst>
          </p:cNvPr>
          <p:cNvSpPr txBox="1"/>
          <p:nvPr/>
        </p:nvSpPr>
        <p:spPr>
          <a:xfrm>
            <a:off x="2756192" y="3033831"/>
            <a:ext cx="2642549" cy="877163"/>
          </a:xfrm>
          <a:prstGeom prst="rect">
            <a:avLst/>
          </a:prstGeom>
          <a:noFill/>
        </p:spPr>
        <p:txBody>
          <a:bodyPr wrap="square" anchor="t">
            <a:spAutoFit/>
          </a:bodyPr>
          <a:lstStyle/>
          <a:p>
            <a:pPr lvl="0">
              <a:defRPr/>
            </a:pPr>
            <a:r>
              <a:rPr lang="en-US" sz="1700" dirty="0">
                <a:solidFill>
                  <a:schemeClr val="bg1"/>
                </a:solidFill>
                <a:latin typeface="NIXGONFONTS-M V2.0"/>
                <a:cs typeface="NIXGONFONTS-M V2.0"/>
              </a:rPr>
              <a:t>· </a:t>
            </a:r>
            <a:r>
              <a:rPr lang="ko-KR" altLang="en-US" sz="1700" dirty="0">
                <a:solidFill>
                  <a:schemeClr val="bg1"/>
                </a:solidFill>
                <a:latin typeface="NIXGONFONTS-M V2.0"/>
                <a:cs typeface="NIXGONFONTS-M V2.0"/>
              </a:rPr>
              <a:t>장기 주차 목록</a:t>
            </a:r>
            <a:endParaRPr lang="en-US" altLang="ko-KR" sz="1700" dirty="0">
              <a:solidFill>
                <a:schemeClr val="bg1"/>
              </a:solidFill>
              <a:latin typeface="NIXGONFONTS-M V2.0"/>
              <a:cs typeface="NIXGONFONTS-M V2.0"/>
            </a:endParaRPr>
          </a:p>
          <a:p>
            <a:pPr lvl="0">
              <a:defRPr/>
            </a:pPr>
            <a:r>
              <a:rPr lang="en-US" altLang="ko-KR" sz="1700" dirty="0">
                <a:solidFill>
                  <a:schemeClr val="bg1"/>
                </a:solidFill>
                <a:latin typeface="NIXGONFONTS-M V2.0"/>
                <a:cs typeface="NIXGONFONTS-M V2.0"/>
              </a:rPr>
              <a:t>· </a:t>
            </a:r>
            <a:r>
              <a:rPr lang="ko-KR" altLang="en-US" sz="1700" dirty="0">
                <a:solidFill>
                  <a:schemeClr val="bg1"/>
                </a:solidFill>
                <a:latin typeface="NIXGONFONTS-M V2.0"/>
                <a:cs typeface="NIXGONFONTS-M V2.0"/>
              </a:rPr>
              <a:t>빈 공간 추천</a:t>
            </a:r>
            <a:endParaRPr lang="en-US" altLang="ko-KR" sz="1700" dirty="0">
              <a:solidFill>
                <a:schemeClr val="bg1"/>
              </a:solidFill>
              <a:latin typeface="NIXGONFONTS-M V2.0"/>
              <a:cs typeface="NIXGONFONTS-M V2.0"/>
            </a:endParaRPr>
          </a:p>
          <a:p>
            <a:pPr>
              <a:defRPr/>
            </a:pPr>
            <a:r>
              <a:rPr lang="en-US" altLang="ko-KR" sz="1700" dirty="0">
                <a:solidFill>
                  <a:schemeClr val="bg1"/>
                </a:solidFill>
                <a:latin typeface="NIXGONFONTS-M V2.0"/>
                <a:cs typeface="NIXGONFONTS-M V2.0"/>
              </a:rPr>
              <a:t>· </a:t>
            </a:r>
            <a:r>
              <a:rPr lang="ko-KR" altLang="en-US" sz="1700" dirty="0">
                <a:solidFill>
                  <a:schemeClr val="bg1"/>
                </a:solidFill>
                <a:latin typeface="NIXGONFONTS-M V2.0"/>
                <a:cs typeface="NIXGONFONTS-M V2.0"/>
              </a:rPr>
              <a:t>관리자 모드</a:t>
            </a:r>
            <a:endParaRPr lang="en-US" altLang="ko-KR" sz="1700" dirty="0">
              <a:solidFill>
                <a:schemeClr val="bg1"/>
              </a:solidFill>
              <a:latin typeface="NIXGONFONTS-M V2.0"/>
              <a:cs typeface="NIXGONFONTS-M V2.0"/>
            </a:endParaRPr>
          </a:p>
        </p:txBody>
      </p:sp>
      <p:sp>
        <p:nvSpPr>
          <p:cNvPr id="26" name="Object 43">
            <a:extLst>
              <a:ext uri="{FF2B5EF4-FFF2-40B4-BE49-F238E27FC236}">
                <a16:creationId xmlns:a16="http://schemas.microsoft.com/office/drawing/2014/main" id="{DE17586F-1EF7-4793-8B82-404DC2B18604}"/>
              </a:ext>
            </a:extLst>
          </p:cNvPr>
          <p:cNvSpPr txBox="1"/>
          <p:nvPr/>
        </p:nvSpPr>
        <p:spPr>
          <a:xfrm>
            <a:off x="11468480" y="175709"/>
            <a:ext cx="756395" cy="369332"/>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dirty="0"/>
              <a:t>11</a:t>
            </a:r>
            <a:endParaRPr lang="en-US" dirty="0"/>
          </a:p>
        </p:txBody>
      </p:sp>
      <p:grpSp>
        <p:nvGrpSpPr>
          <p:cNvPr id="27" name="그룹 26">
            <a:extLst>
              <a:ext uri="{FF2B5EF4-FFF2-40B4-BE49-F238E27FC236}">
                <a16:creationId xmlns:a16="http://schemas.microsoft.com/office/drawing/2014/main" id="{52F130F3-29AA-40E2-B491-2D26243D6B00}"/>
              </a:ext>
            </a:extLst>
          </p:cNvPr>
          <p:cNvGrpSpPr/>
          <p:nvPr/>
        </p:nvGrpSpPr>
        <p:grpSpPr>
          <a:xfrm>
            <a:off x="9575621" y="327041"/>
            <a:ext cx="1717024" cy="66667"/>
            <a:chOff x="15774189" y="539848"/>
            <a:chExt cx="1717024" cy="66667"/>
          </a:xfrm>
        </p:grpSpPr>
        <p:pic>
          <p:nvPicPr>
            <p:cNvPr id="28" name="Object 44">
              <a:extLst>
                <a:ext uri="{FF2B5EF4-FFF2-40B4-BE49-F238E27FC236}">
                  <a16:creationId xmlns:a16="http://schemas.microsoft.com/office/drawing/2014/main" id="{BB77CFCA-BDFB-49CA-9C7D-7CAD2BBDBC4E}"/>
                </a:ext>
              </a:extLst>
            </p:cNvPr>
            <p:cNvPicPr>
              <a:picLocks noChangeAspect="1"/>
            </p:cNvPicPr>
            <p:nvPr/>
          </p:nvPicPr>
          <p:blipFill rotWithShape="1">
            <a:blip r:embed="rId5"/>
            <a:stretch>
              <a:fillRect/>
            </a:stretch>
          </p:blipFill>
          <p:spPr>
            <a:xfrm>
              <a:off x="15774189" y="539848"/>
              <a:ext cx="1717024" cy="66667"/>
            </a:xfrm>
            <a:prstGeom prst="rect">
              <a:avLst/>
            </a:prstGeom>
          </p:spPr>
        </p:pic>
      </p:grpSp>
    </p:spTree>
    <p:extLst>
      <p:ext uri="{BB962C8B-B14F-4D97-AF65-F5344CB8AC3E}">
        <p14:creationId xmlns:p14="http://schemas.microsoft.com/office/powerpoint/2010/main" val="306716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2E0EF54C-3392-4AE6-8469-DC88D75D49B0}"/>
              </a:ext>
            </a:extLst>
          </p:cNvPr>
          <p:cNvGrpSpPr/>
          <p:nvPr/>
        </p:nvGrpSpPr>
        <p:grpSpPr>
          <a:xfrm>
            <a:off x="-5516359" y="-2362198"/>
            <a:ext cx="11032717" cy="11032717"/>
            <a:chOff x="-3651317" y="-1243300"/>
            <a:chExt cx="12488815" cy="12488815"/>
          </a:xfrm>
        </p:grpSpPr>
        <p:pic>
          <p:nvPicPr>
            <p:cNvPr id="5" name="Object 2">
              <a:extLst>
                <a:ext uri="{FF2B5EF4-FFF2-40B4-BE49-F238E27FC236}">
                  <a16:creationId xmlns:a16="http://schemas.microsoft.com/office/drawing/2014/main" id="{8198395C-7C47-4905-8517-691399394011}"/>
                </a:ext>
              </a:extLst>
            </p:cNvPr>
            <p:cNvPicPr>
              <a:picLocks noChangeAspect="1"/>
            </p:cNvPicPr>
            <p:nvPr/>
          </p:nvPicPr>
          <p:blipFill rotWithShape="1">
            <a:blip r:embed="rId2"/>
            <a:stretch>
              <a:fillRect/>
            </a:stretch>
          </p:blipFill>
          <p:spPr>
            <a:xfrm>
              <a:off x="-3651317" y="-1243300"/>
              <a:ext cx="12488815" cy="12488815"/>
            </a:xfrm>
            <a:prstGeom prst="rect">
              <a:avLst/>
            </a:prstGeom>
          </p:spPr>
        </p:pic>
      </p:grpSp>
      <p:sp>
        <p:nvSpPr>
          <p:cNvPr id="6" name="Object 42">
            <a:extLst>
              <a:ext uri="{FF2B5EF4-FFF2-40B4-BE49-F238E27FC236}">
                <a16:creationId xmlns:a16="http://schemas.microsoft.com/office/drawing/2014/main" id="{95A535B4-B33A-4BAD-9F8E-62D04D4F2F40}"/>
              </a:ext>
            </a:extLst>
          </p:cNvPr>
          <p:cNvSpPr txBox="1"/>
          <p:nvPr/>
        </p:nvSpPr>
        <p:spPr>
          <a:xfrm>
            <a:off x="435763" y="587106"/>
            <a:ext cx="5256430" cy="584775"/>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ko-KR" altLang="en-US" sz="1600" dirty="0"/>
              <a:t>현대모비스 프로젝트 </a:t>
            </a:r>
            <a:r>
              <a:rPr lang="en-US" altLang="ko-KR" sz="1600" dirty="0"/>
              <a:t>2</a:t>
            </a:r>
            <a:r>
              <a:rPr lang="ko-KR" altLang="en-US" sz="1600" dirty="0"/>
              <a:t>조</a:t>
            </a:r>
            <a:endParaRPr lang="en-US" altLang="ko-KR" sz="1600" dirty="0"/>
          </a:p>
          <a:p>
            <a:pPr lvl="0">
              <a:defRPr/>
            </a:pPr>
            <a:r>
              <a:rPr lang="ko-KR" altLang="en-US" sz="1600" dirty="0"/>
              <a:t>주차관리해조</a:t>
            </a:r>
            <a:endParaRPr lang="en-US" sz="1600" dirty="0"/>
          </a:p>
        </p:txBody>
      </p:sp>
      <p:sp>
        <p:nvSpPr>
          <p:cNvPr id="9" name="Object 47">
            <a:extLst>
              <a:ext uri="{FF2B5EF4-FFF2-40B4-BE49-F238E27FC236}">
                <a16:creationId xmlns:a16="http://schemas.microsoft.com/office/drawing/2014/main" id="{E652EF4E-C381-4D04-8B6B-3CED1925B47C}"/>
              </a:ext>
            </a:extLst>
          </p:cNvPr>
          <p:cNvSpPr txBox="1"/>
          <p:nvPr/>
        </p:nvSpPr>
        <p:spPr>
          <a:xfrm>
            <a:off x="435763" y="3732715"/>
            <a:ext cx="5019723" cy="584775"/>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3200" kern="0" spc="-100" dirty="0">
                <a:solidFill>
                  <a:srgbClr val="FFFFFF"/>
                </a:solidFill>
                <a:latin typeface="NIXGONFONTS-M V2.0"/>
                <a:cs typeface="NIXGONFONTS-M V2.0"/>
              </a:rPr>
              <a:t>Project Schedule &amp; Part</a:t>
            </a:r>
            <a:endParaRPr lang="en-US" sz="3200" dirty="0"/>
          </a:p>
        </p:txBody>
      </p:sp>
      <p:grpSp>
        <p:nvGrpSpPr>
          <p:cNvPr id="10" name="그룹 9">
            <a:extLst>
              <a:ext uri="{FF2B5EF4-FFF2-40B4-BE49-F238E27FC236}">
                <a16:creationId xmlns:a16="http://schemas.microsoft.com/office/drawing/2014/main" id="{33B7F5F2-AE02-4758-8EDE-99C9404D4BC3}"/>
              </a:ext>
            </a:extLst>
          </p:cNvPr>
          <p:cNvGrpSpPr/>
          <p:nvPr/>
        </p:nvGrpSpPr>
        <p:grpSpPr>
          <a:xfrm>
            <a:off x="286747" y="4400193"/>
            <a:ext cx="6380952" cy="114286"/>
            <a:chOff x="914286" y="5574200"/>
            <a:chExt cx="6380952" cy="114286"/>
          </a:xfrm>
        </p:grpSpPr>
        <p:pic>
          <p:nvPicPr>
            <p:cNvPr id="11" name="Object 49">
              <a:extLst>
                <a:ext uri="{FF2B5EF4-FFF2-40B4-BE49-F238E27FC236}">
                  <a16:creationId xmlns:a16="http://schemas.microsoft.com/office/drawing/2014/main" id="{7C5F6DF8-40E8-43CB-8BD2-09D71C22CFB6}"/>
                </a:ext>
              </a:extLst>
            </p:cNvPr>
            <p:cNvPicPr>
              <a:picLocks noChangeAspect="1"/>
            </p:cNvPicPr>
            <p:nvPr/>
          </p:nvPicPr>
          <p:blipFill rotWithShape="1">
            <a:blip r:embed="rId3"/>
            <a:stretch>
              <a:fillRect/>
            </a:stretch>
          </p:blipFill>
          <p:spPr>
            <a:xfrm>
              <a:off x="914286" y="5574200"/>
              <a:ext cx="6380952" cy="114286"/>
            </a:xfrm>
            <a:prstGeom prst="rect">
              <a:avLst/>
            </a:prstGeom>
          </p:spPr>
        </p:pic>
      </p:grpSp>
      <p:sp>
        <p:nvSpPr>
          <p:cNvPr id="35" name="Object 43">
            <a:extLst>
              <a:ext uri="{FF2B5EF4-FFF2-40B4-BE49-F238E27FC236}">
                <a16:creationId xmlns:a16="http://schemas.microsoft.com/office/drawing/2014/main" id="{17EB6F2B-8A3B-4D71-AE46-D887F842D016}"/>
              </a:ext>
            </a:extLst>
          </p:cNvPr>
          <p:cNvSpPr txBox="1"/>
          <p:nvPr/>
        </p:nvSpPr>
        <p:spPr>
          <a:xfrm>
            <a:off x="11468480" y="175709"/>
            <a:ext cx="756395" cy="369332"/>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dirty="0"/>
              <a:t>12</a:t>
            </a:r>
            <a:endParaRPr lang="en-US" dirty="0"/>
          </a:p>
        </p:txBody>
      </p:sp>
      <p:grpSp>
        <p:nvGrpSpPr>
          <p:cNvPr id="36" name="그룹 35">
            <a:extLst>
              <a:ext uri="{FF2B5EF4-FFF2-40B4-BE49-F238E27FC236}">
                <a16:creationId xmlns:a16="http://schemas.microsoft.com/office/drawing/2014/main" id="{FC435CB7-F89F-4B40-8E71-9C83CD73FA69}"/>
              </a:ext>
            </a:extLst>
          </p:cNvPr>
          <p:cNvGrpSpPr/>
          <p:nvPr/>
        </p:nvGrpSpPr>
        <p:grpSpPr>
          <a:xfrm>
            <a:off x="9575621" y="327041"/>
            <a:ext cx="1717024" cy="66667"/>
            <a:chOff x="15774189" y="539848"/>
            <a:chExt cx="1717024" cy="66667"/>
          </a:xfrm>
        </p:grpSpPr>
        <p:pic>
          <p:nvPicPr>
            <p:cNvPr id="37" name="Object 44">
              <a:extLst>
                <a:ext uri="{FF2B5EF4-FFF2-40B4-BE49-F238E27FC236}">
                  <a16:creationId xmlns:a16="http://schemas.microsoft.com/office/drawing/2014/main" id="{05F173C6-BA06-49C7-AC4F-BD296EA00123}"/>
                </a:ext>
              </a:extLst>
            </p:cNvPr>
            <p:cNvPicPr>
              <a:picLocks noChangeAspect="1"/>
            </p:cNvPicPr>
            <p:nvPr/>
          </p:nvPicPr>
          <p:blipFill rotWithShape="1">
            <a:blip r:embed="rId4"/>
            <a:stretch>
              <a:fillRect/>
            </a:stretch>
          </p:blipFill>
          <p:spPr>
            <a:xfrm>
              <a:off x="15774189" y="539848"/>
              <a:ext cx="1717024" cy="66667"/>
            </a:xfrm>
            <a:prstGeom prst="rect">
              <a:avLst/>
            </a:prstGeom>
          </p:spPr>
        </p:pic>
      </p:grpSp>
      <p:sp>
        <p:nvSpPr>
          <p:cNvPr id="40" name="Object 38">
            <a:extLst>
              <a:ext uri="{FF2B5EF4-FFF2-40B4-BE49-F238E27FC236}">
                <a16:creationId xmlns:a16="http://schemas.microsoft.com/office/drawing/2014/main" id="{73599EC9-437F-466E-B108-889C81970142}"/>
              </a:ext>
            </a:extLst>
          </p:cNvPr>
          <p:cNvSpPr txBox="1"/>
          <p:nvPr/>
        </p:nvSpPr>
        <p:spPr>
          <a:xfrm>
            <a:off x="2703875" y="4514479"/>
            <a:ext cx="2642549" cy="615553"/>
          </a:xfrm>
          <a:prstGeom prst="rect">
            <a:avLst/>
          </a:prstGeom>
          <a:noFill/>
        </p:spPr>
        <p:txBody>
          <a:bodyPr wrap="square" anchor="t">
            <a:spAutoFit/>
          </a:bodyPr>
          <a:lstStyle/>
          <a:p>
            <a:pPr lvl="0">
              <a:defRPr/>
            </a:pPr>
            <a:r>
              <a:rPr lang="en-US" sz="1700" dirty="0">
                <a:solidFill>
                  <a:schemeClr val="bg1"/>
                </a:solidFill>
                <a:latin typeface="NIXGONFONTS-M V2.0"/>
                <a:cs typeface="NIXGONFONTS-M V2.0"/>
              </a:rPr>
              <a:t>· </a:t>
            </a:r>
            <a:r>
              <a:rPr lang="ko-KR" altLang="en-US" sz="1700" dirty="0">
                <a:solidFill>
                  <a:schemeClr val="bg1"/>
                </a:solidFill>
                <a:latin typeface="NIXGONFONTS-M V2.0"/>
                <a:cs typeface="NIXGONFONTS-M V2.0"/>
              </a:rPr>
              <a:t>프로젝트 스케줄</a:t>
            </a:r>
            <a:endParaRPr lang="en-US" altLang="ko-KR" sz="1700" dirty="0">
              <a:solidFill>
                <a:schemeClr val="bg1"/>
              </a:solidFill>
              <a:latin typeface="NIXGONFONTS-M V2.0"/>
              <a:cs typeface="NIXGONFONTS-M V2.0"/>
            </a:endParaRPr>
          </a:p>
          <a:p>
            <a:pPr lvl="0">
              <a:defRPr/>
            </a:pPr>
            <a:r>
              <a:rPr lang="en-US" altLang="ko-KR" sz="1700" dirty="0">
                <a:solidFill>
                  <a:schemeClr val="bg1"/>
                </a:solidFill>
                <a:latin typeface="NIXGONFONTS-M V2.0"/>
                <a:cs typeface="NIXGONFONTS-M V2.0"/>
              </a:rPr>
              <a:t>· </a:t>
            </a:r>
            <a:r>
              <a:rPr lang="ko-KR" altLang="en-US" sz="1700" dirty="0">
                <a:solidFill>
                  <a:schemeClr val="bg1"/>
                </a:solidFill>
                <a:latin typeface="NIXGONFONTS-M V2.0"/>
                <a:cs typeface="NIXGONFONTS-M V2.0"/>
              </a:rPr>
              <a:t>팀원 소개 및 역할 분배</a:t>
            </a:r>
            <a:endParaRPr lang="en-US" altLang="ko-KR" sz="1700" dirty="0">
              <a:solidFill>
                <a:schemeClr val="bg1"/>
              </a:solidFill>
              <a:latin typeface="NIXGONFONTS-M V2.0"/>
              <a:cs typeface="NIXGONFONTS-M V2.0"/>
            </a:endParaRPr>
          </a:p>
        </p:txBody>
      </p:sp>
      <p:sp>
        <p:nvSpPr>
          <p:cNvPr id="76" name="Object 52">
            <a:extLst>
              <a:ext uri="{FF2B5EF4-FFF2-40B4-BE49-F238E27FC236}">
                <a16:creationId xmlns:a16="http://schemas.microsoft.com/office/drawing/2014/main" id="{273ED9EE-7598-4D65-B2FC-69D1F0FB1B6D}"/>
              </a:ext>
            </a:extLst>
          </p:cNvPr>
          <p:cNvSpPr txBox="1"/>
          <p:nvPr/>
        </p:nvSpPr>
        <p:spPr>
          <a:xfrm>
            <a:off x="-1" y="1020880"/>
            <a:ext cx="7819040" cy="1661993"/>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5400" kern="0" spc="-200" dirty="0">
                <a:solidFill>
                  <a:srgbClr val="FFFFFF"/>
                </a:solidFill>
                <a:latin typeface="NIXGONFONTS-B V2.0"/>
                <a:cs typeface="NIXGONFONTS-B V2.0"/>
              </a:rPr>
              <a:t>4. </a:t>
            </a:r>
            <a:r>
              <a:rPr lang="ko-KR" altLang="en-US" sz="4800" kern="0" spc="-200" dirty="0">
                <a:solidFill>
                  <a:srgbClr val="FFFFFF"/>
                </a:solidFill>
                <a:latin typeface="NIXGONFONTS-B V2.0"/>
              </a:rPr>
              <a:t>역할 분배 </a:t>
            </a:r>
            <a:endParaRPr lang="en-US" altLang="ko-KR" sz="4800" kern="0" spc="-200" dirty="0">
              <a:solidFill>
                <a:srgbClr val="FFFFFF"/>
              </a:solidFill>
              <a:latin typeface="NIXGONFONTS-B V2.0"/>
            </a:endParaRPr>
          </a:p>
          <a:p>
            <a:pPr lvl="0">
              <a:defRPr/>
            </a:pPr>
            <a:r>
              <a:rPr lang="en-US" sz="4800" kern="0" spc="-200" dirty="0">
                <a:solidFill>
                  <a:srgbClr val="FFFFFF"/>
                </a:solidFill>
                <a:latin typeface="NIXGONFONTS-B V2.0"/>
              </a:rPr>
              <a:t>		</a:t>
            </a:r>
            <a:r>
              <a:rPr lang="en-US" altLang="ko-KR" sz="4800" kern="0" spc="-200" dirty="0">
                <a:solidFill>
                  <a:srgbClr val="FFFFFF"/>
                </a:solidFill>
                <a:latin typeface="NIXGONFONTS-B V2.0"/>
              </a:rPr>
              <a:t>&amp; </a:t>
            </a:r>
            <a:r>
              <a:rPr lang="ko-KR" altLang="en-US" sz="4800" kern="0" spc="-200" dirty="0">
                <a:solidFill>
                  <a:srgbClr val="FFFFFF"/>
                </a:solidFill>
                <a:latin typeface="NIXGONFONTS-B V2.0"/>
              </a:rPr>
              <a:t>프로젝트 스케쥴</a:t>
            </a:r>
            <a:endParaRPr lang="en-US" sz="4800" dirty="0"/>
          </a:p>
        </p:txBody>
      </p:sp>
      <p:sp>
        <p:nvSpPr>
          <p:cNvPr id="8" name="TextBox 7">
            <a:extLst>
              <a:ext uri="{FF2B5EF4-FFF2-40B4-BE49-F238E27FC236}">
                <a16:creationId xmlns:a16="http://schemas.microsoft.com/office/drawing/2014/main" id="{7898FF8D-9C23-4640-9CCB-8790D189D752}"/>
              </a:ext>
            </a:extLst>
          </p:cNvPr>
          <p:cNvSpPr txBox="1"/>
          <p:nvPr/>
        </p:nvSpPr>
        <p:spPr>
          <a:xfrm>
            <a:off x="6953250" y="1333500"/>
            <a:ext cx="2343150" cy="923330"/>
          </a:xfrm>
          <a:prstGeom prst="rect">
            <a:avLst/>
          </a:prstGeom>
          <a:noFill/>
        </p:spPr>
        <p:txBody>
          <a:bodyPr wrap="square" rtlCol="0">
            <a:spAutoFit/>
          </a:bodyPr>
          <a:lstStyle/>
          <a:p>
            <a:r>
              <a:rPr lang="ko-KR" altLang="en-US" dirty="0"/>
              <a:t>팀원 소개 및 역할 분배</a:t>
            </a:r>
            <a:endParaRPr lang="en-US" altLang="ko-KR" dirty="0"/>
          </a:p>
          <a:p>
            <a:endParaRPr lang="ko-KR" altLang="en-US" dirty="0"/>
          </a:p>
        </p:txBody>
      </p:sp>
    </p:spTree>
    <p:extLst>
      <p:ext uri="{BB962C8B-B14F-4D97-AF65-F5344CB8AC3E}">
        <p14:creationId xmlns:p14="http://schemas.microsoft.com/office/powerpoint/2010/main" val="1709911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2E0EF54C-3392-4AE6-8469-DC88D75D49B0}"/>
              </a:ext>
            </a:extLst>
          </p:cNvPr>
          <p:cNvGrpSpPr/>
          <p:nvPr/>
        </p:nvGrpSpPr>
        <p:grpSpPr>
          <a:xfrm>
            <a:off x="-5516359" y="-2362198"/>
            <a:ext cx="11032717" cy="11032717"/>
            <a:chOff x="-3651317" y="-1243300"/>
            <a:chExt cx="12488815" cy="12488815"/>
          </a:xfrm>
        </p:grpSpPr>
        <p:pic>
          <p:nvPicPr>
            <p:cNvPr id="5" name="Object 2">
              <a:extLst>
                <a:ext uri="{FF2B5EF4-FFF2-40B4-BE49-F238E27FC236}">
                  <a16:creationId xmlns:a16="http://schemas.microsoft.com/office/drawing/2014/main" id="{8198395C-7C47-4905-8517-691399394011}"/>
                </a:ext>
              </a:extLst>
            </p:cNvPr>
            <p:cNvPicPr>
              <a:picLocks noChangeAspect="1"/>
            </p:cNvPicPr>
            <p:nvPr/>
          </p:nvPicPr>
          <p:blipFill rotWithShape="1">
            <a:blip r:embed="rId2"/>
            <a:stretch>
              <a:fillRect/>
            </a:stretch>
          </p:blipFill>
          <p:spPr>
            <a:xfrm>
              <a:off x="-3651317" y="-1243300"/>
              <a:ext cx="12488815" cy="12488815"/>
            </a:xfrm>
            <a:prstGeom prst="rect">
              <a:avLst/>
            </a:prstGeom>
          </p:spPr>
        </p:pic>
      </p:grpSp>
      <p:sp>
        <p:nvSpPr>
          <p:cNvPr id="6" name="Object 42">
            <a:extLst>
              <a:ext uri="{FF2B5EF4-FFF2-40B4-BE49-F238E27FC236}">
                <a16:creationId xmlns:a16="http://schemas.microsoft.com/office/drawing/2014/main" id="{95A535B4-B33A-4BAD-9F8E-62D04D4F2F40}"/>
              </a:ext>
            </a:extLst>
          </p:cNvPr>
          <p:cNvSpPr txBox="1"/>
          <p:nvPr/>
        </p:nvSpPr>
        <p:spPr>
          <a:xfrm>
            <a:off x="435763" y="587106"/>
            <a:ext cx="5256430" cy="584775"/>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ko-KR" altLang="en-US" sz="1600" dirty="0"/>
              <a:t>현대모비스 프로젝트 </a:t>
            </a:r>
            <a:r>
              <a:rPr lang="en-US" altLang="ko-KR" sz="1600" dirty="0"/>
              <a:t>2</a:t>
            </a:r>
            <a:r>
              <a:rPr lang="ko-KR" altLang="en-US" sz="1600" dirty="0"/>
              <a:t>조</a:t>
            </a:r>
            <a:endParaRPr lang="en-US" altLang="ko-KR" sz="1600" dirty="0"/>
          </a:p>
          <a:p>
            <a:pPr lvl="0">
              <a:defRPr/>
            </a:pPr>
            <a:r>
              <a:rPr lang="ko-KR" altLang="en-US" sz="1600" dirty="0"/>
              <a:t>주차관리해조</a:t>
            </a:r>
            <a:endParaRPr lang="en-US" sz="1600" dirty="0"/>
          </a:p>
        </p:txBody>
      </p:sp>
      <p:sp>
        <p:nvSpPr>
          <p:cNvPr id="7" name="Object 52">
            <a:extLst>
              <a:ext uri="{FF2B5EF4-FFF2-40B4-BE49-F238E27FC236}">
                <a16:creationId xmlns:a16="http://schemas.microsoft.com/office/drawing/2014/main" id="{68039870-A6DE-4EAB-83CE-C50F42D739BE}"/>
              </a:ext>
            </a:extLst>
          </p:cNvPr>
          <p:cNvSpPr txBox="1"/>
          <p:nvPr/>
        </p:nvSpPr>
        <p:spPr>
          <a:xfrm>
            <a:off x="-1" y="1020880"/>
            <a:ext cx="7819040" cy="1661993"/>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5400" kern="0" spc="-200" dirty="0">
                <a:solidFill>
                  <a:srgbClr val="FFFFFF"/>
                </a:solidFill>
                <a:latin typeface="NIXGONFONTS-B V2.0"/>
                <a:cs typeface="NIXGONFONTS-B V2.0"/>
              </a:rPr>
              <a:t>4. </a:t>
            </a:r>
            <a:r>
              <a:rPr lang="ko-KR" altLang="en-US" sz="4800" kern="0" spc="-200" dirty="0">
                <a:solidFill>
                  <a:srgbClr val="FFFFFF"/>
                </a:solidFill>
                <a:latin typeface="NIXGONFONTS-B V2.0"/>
              </a:rPr>
              <a:t>역할 분배 </a:t>
            </a:r>
            <a:endParaRPr lang="en-US" altLang="ko-KR" sz="4800" kern="0" spc="-200" dirty="0">
              <a:solidFill>
                <a:srgbClr val="FFFFFF"/>
              </a:solidFill>
              <a:latin typeface="NIXGONFONTS-B V2.0"/>
            </a:endParaRPr>
          </a:p>
          <a:p>
            <a:pPr lvl="0">
              <a:defRPr/>
            </a:pPr>
            <a:r>
              <a:rPr lang="en-US" sz="4800" kern="0" spc="-200" dirty="0">
                <a:solidFill>
                  <a:srgbClr val="FFFFFF"/>
                </a:solidFill>
                <a:latin typeface="NIXGONFONTS-B V2.0"/>
              </a:rPr>
              <a:t>		</a:t>
            </a:r>
            <a:r>
              <a:rPr lang="en-US" altLang="ko-KR" sz="4800" kern="0" spc="-200" dirty="0">
                <a:solidFill>
                  <a:srgbClr val="FFFFFF"/>
                </a:solidFill>
                <a:latin typeface="NIXGONFONTS-B V2.0"/>
              </a:rPr>
              <a:t>&amp; </a:t>
            </a:r>
            <a:r>
              <a:rPr lang="ko-KR" altLang="en-US" sz="4800" kern="0" spc="-200" dirty="0">
                <a:solidFill>
                  <a:srgbClr val="FFFFFF"/>
                </a:solidFill>
                <a:latin typeface="NIXGONFONTS-B V2.0"/>
              </a:rPr>
              <a:t>프로젝트 스케쥴</a:t>
            </a:r>
            <a:endParaRPr lang="en-US" sz="4800" dirty="0"/>
          </a:p>
        </p:txBody>
      </p:sp>
      <p:sp>
        <p:nvSpPr>
          <p:cNvPr id="9" name="Object 47">
            <a:extLst>
              <a:ext uri="{FF2B5EF4-FFF2-40B4-BE49-F238E27FC236}">
                <a16:creationId xmlns:a16="http://schemas.microsoft.com/office/drawing/2014/main" id="{E652EF4E-C381-4D04-8B6B-3CED1925B47C}"/>
              </a:ext>
            </a:extLst>
          </p:cNvPr>
          <p:cNvSpPr txBox="1"/>
          <p:nvPr/>
        </p:nvSpPr>
        <p:spPr>
          <a:xfrm>
            <a:off x="435763" y="3732715"/>
            <a:ext cx="5019723" cy="584775"/>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3200" kern="0" spc="-100" dirty="0">
                <a:solidFill>
                  <a:srgbClr val="FFFFFF"/>
                </a:solidFill>
                <a:latin typeface="NIXGONFONTS-M V2.0"/>
                <a:cs typeface="NIXGONFONTS-M V2.0"/>
              </a:rPr>
              <a:t>Project Schedule &amp; Part</a:t>
            </a:r>
            <a:endParaRPr lang="en-US" sz="3200" dirty="0"/>
          </a:p>
        </p:txBody>
      </p:sp>
      <p:grpSp>
        <p:nvGrpSpPr>
          <p:cNvPr id="10" name="그룹 9">
            <a:extLst>
              <a:ext uri="{FF2B5EF4-FFF2-40B4-BE49-F238E27FC236}">
                <a16:creationId xmlns:a16="http://schemas.microsoft.com/office/drawing/2014/main" id="{33B7F5F2-AE02-4758-8EDE-99C9404D4BC3}"/>
              </a:ext>
            </a:extLst>
          </p:cNvPr>
          <p:cNvGrpSpPr/>
          <p:nvPr/>
        </p:nvGrpSpPr>
        <p:grpSpPr>
          <a:xfrm>
            <a:off x="286747" y="4400193"/>
            <a:ext cx="6380952" cy="114286"/>
            <a:chOff x="914286" y="5574200"/>
            <a:chExt cx="6380952" cy="114286"/>
          </a:xfrm>
        </p:grpSpPr>
        <p:pic>
          <p:nvPicPr>
            <p:cNvPr id="11" name="Object 49">
              <a:extLst>
                <a:ext uri="{FF2B5EF4-FFF2-40B4-BE49-F238E27FC236}">
                  <a16:creationId xmlns:a16="http://schemas.microsoft.com/office/drawing/2014/main" id="{7C5F6DF8-40E8-43CB-8BD2-09D71C22CFB6}"/>
                </a:ext>
              </a:extLst>
            </p:cNvPr>
            <p:cNvPicPr>
              <a:picLocks noChangeAspect="1"/>
            </p:cNvPicPr>
            <p:nvPr/>
          </p:nvPicPr>
          <p:blipFill rotWithShape="1">
            <a:blip r:embed="rId3"/>
            <a:stretch>
              <a:fillRect/>
            </a:stretch>
          </p:blipFill>
          <p:spPr>
            <a:xfrm>
              <a:off x="914286" y="5574200"/>
              <a:ext cx="6380952" cy="114286"/>
            </a:xfrm>
            <a:prstGeom prst="rect">
              <a:avLst/>
            </a:prstGeom>
          </p:spPr>
        </p:pic>
      </p:grpSp>
      <p:sp>
        <p:nvSpPr>
          <p:cNvPr id="35" name="Object 43">
            <a:extLst>
              <a:ext uri="{FF2B5EF4-FFF2-40B4-BE49-F238E27FC236}">
                <a16:creationId xmlns:a16="http://schemas.microsoft.com/office/drawing/2014/main" id="{17EB6F2B-8A3B-4D71-AE46-D887F842D016}"/>
              </a:ext>
            </a:extLst>
          </p:cNvPr>
          <p:cNvSpPr txBox="1"/>
          <p:nvPr/>
        </p:nvSpPr>
        <p:spPr>
          <a:xfrm>
            <a:off x="11468480" y="175709"/>
            <a:ext cx="756395" cy="369332"/>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dirty="0"/>
              <a:t>13</a:t>
            </a:r>
            <a:endParaRPr lang="en-US" dirty="0"/>
          </a:p>
        </p:txBody>
      </p:sp>
      <p:grpSp>
        <p:nvGrpSpPr>
          <p:cNvPr id="36" name="그룹 35">
            <a:extLst>
              <a:ext uri="{FF2B5EF4-FFF2-40B4-BE49-F238E27FC236}">
                <a16:creationId xmlns:a16="http://schemas.microsoft.com/office/drawing/2014/main" id="{FC435CB7-F89F-4B40-8E71-9C83CD73FA69}"/>
              </a:ext>
            </a:extLst>
          </p:cNvPr>
          <p:cNvGrpSpPr/>
          <p:nvPr/>
        </p:nvGrpSpPr>
        <p:grpSpPr>
          <a:xfrm>
            <a:off x="9575621" y="327041"/>
            <a:ext cx="1717024" cy="66667"/>
            <a:chOff x="15774189" y="539848"/>
            <a:chExt cx="1717024" cy="66667"/>
          </a:xfrm>
        </p:grpSpPr>
        <p:pic>
          <p:nvPicPr>
            <p:cNvPr id="37" name="Object 44">
              <a:extLst>
                <a:ext uri="{FF2B5EF4-FFF2-40B4-BE49-F238E27FC236}">
                  <a16:creationId xmlns:a16="http://schemas.microsoft.com/office/drawing/2014/main" id="{05F173C6-BA06-49C7-AC4F-BD296EA00123}"/>
                </a:ext>
              </a:extLst>
            </p:cNvPr>
            <p:cNvPicPr>
              <a:picLocks noChangeAspect="1"/>
            </p:cNvPicPr>
            <p:nvPr/>
          </p:nvPicPr>
          <p:blipFill rotWithShape="1">
            <a:blip r:embed="rId4"/>
            <a:stretch>
              <a:fillRect/>
            </a:stretch>
          </p:blipFill>
          <p:spPr>
            <a:xfrm>
              <a:off x="15774189" y="539848"/>
              <a:ext cx="1717024" cy="66667"/>
            </a:xfrm>
            <a:prstGeom prst="rect">
              <a:avLst/>
            </a:prstGeom>
          </p:spPr>
        </p:pic>
      </p:grpSp>
      <p:sp>
        <p:nvSpPr>
          <p:cNvPr id="40" name="Object 38">
            <a:extLst>
              <a:ext uri="{FF2B5EF4-FFF2-40B4-BE49-F238E27FC236}">
                <a16:creationId xmlns:a16="http://schemas.microsoft.com/office/drawing/2014/main" id="{73599EC9-437F-466E-B108-889C81970142}"/>
              </a:ext>
            </a:extLst>
          </p:cNvPr>
          <p:cNvSpPr txBox="1"/>
          <p:nvPr/>
        </p:nvSpPr>
        <p:spPr>
          <a:xfrm>
            <a:off x="2703875" y="4514479"/>
            <a:ext cx="2642549" cy="615553"/>
          </a:xfrm>
          <a:prstGeom prst="rect">
            <a:avLst/>
          </a:prstGeom>
          <a:noFill/>
        </p:spPr>
        <p:txBody>
          <a:bodyPr wrap="square" anchor="t">
            <a:spAutoFit/>
          </a:bodyPr>
          <a:lstStyle/>
          <a:p>
            <a:pPr lvl="0">
              <a:defRPr/>
            </a:pPr>
            <a:r>
              <a:rPr lang="en-US" sz="1700" dirty="0">
                <a:solidFill>
                  <a:schemeClr val="bg1"/>
                </a:solidFill>
                <a:latin typeface="NIXGONFONTS-M V2.0"/>
                <a:cs typeface="NIXGONFONTS-M V2.0"/>
              </a:rPr>
              <a:t>· </a:t>
            </a:r>
            <a:r>
              <a:rPr lang="ko-KR" altLang="en-US" sz="1700" dirty="0">
                <a:solidFill>
                  <a:schemeClr val="bg1"/>
                </a:solidFill>
                <a:latin typeface="NIXGONFONTS-M V2.0"/>
                <a:cs typeface="NIXGONFONTS-M V2.0"/>
              </a:rPr>
              <a:t>프로젝트 스케줄</a:t>
            </a:r>
            <a:endParaRPr lang="en-US" altLang="ko-KR" sz="1700" dirty="0">
              <a:solidFill>
                <a:schemeClr val="bg1"/>
              </a:solidFill>
              <a:latin typeface="NIXGONFONTS-M V2.0"/>
              <a:cs typeface="NIXGONFONTS-M V2.0"/>
            </a:endParaRPr>
          </a:p>
          <a:p>
            <a:pPr lvl="0">
              <a:defRPr/>
            </a:pPr>
            <a:r>
              <a:rPr lang="en-US" altLang="ko-KR" sz="1700" dirty="0">
                <a:solidFill>
                  <a:schemeClr val="bg1"/>
                </a:solidFill>
                <a:latin typeface="NIXGONFONTS-M V2.0"/>
                <a:cs typeface="NIXGONFONTS-M V2.0"/>
              </a:rPr>
              <a:t>· </a:t>
            </a:r>
            <a:r>
              <a:rPr lang="ko-KR" altLang="en-US" sz="1700" dirty="0">
                <a:solidFill>
                  <a:schemeClr val="bg1"/>
                </a:solidFill>
                <a:latin typeface="NIXGONFONTS-M V2.0"/>
                <a:cs typeface="NIXGONFONTS-M V2.0"/>
              </a:rPr>
              <a:t>팀원 소개 및 역할 분배</a:t>
            </a:r>
            <a:endParaRPr lang="en-US" altLang="ko-KR" sz="1700" dirty="0">
              <a:solidFill>
                <a:schemeClr val="bg1"/>
              </a:solidFill>
              <a:latin typeface="NIXGONFONTS-M V2.0"/>
              <a:cs typeface="NIXGONFONTS-M V2.0"/>
            </a:endParaRPr>
          </a:p>
        </p:txBody>
      </p:sp>
      <p:grpSp>
        <p:nvGrpSpPr>
          <p:cNvPr id="14" name="그룹 13">
            <a:extLst>
              <a:ext uri="{FF2B5EF4-FFF2-40B4-BE49-F238E27FC236}">
                <a16:creationId xmlns:a16="http://schemas.microsoft.com/office/drawing/2014/main" id="{F6C8E39B-2994-4F4B-9F5A-DD6BECA777EE}"/>
              </a:ext>
            </a:extLst>
          </p:cNvPr>
          <p:cNvGrpSpPr/>
          <p:nvPr/>
        </p:nvGrpSpPr>
        <p:grpSpPr>
          <a:xfrm flipH="1">
            <a:off x="7456452" y="3116647"/>
            <a:ext cx="1469786" cy="175617"/>
            <a:chOff x="3184478" y="6448399"/>
            <a:chExt cx="1941436" cy="231972"/>
          </a:xfrm>
        </p:grpSpPr>
        <p:pic>
          <p:nvPicPr>
            <p:cNvPr id="15" name="Object 13">
              <a:extLst>
                <a:ext uri="{FF2B5EF4-FFF2-40B4-BE49-F238E27FC236}">
                  <a16:creationId xmlns:a16="http://schemas.microsoft.com/office/drawing/2014/main" id="{09F189E9-BE5F-4323-9469-7617A664CF3E}"/>
                </a:ext>
              </a:extLst>
            </p:cNvPr>
            <p:cNvPicPr>
              <a:picLocks noChangeAspect="1"/>
            </p:cNvPicPr>
            <p:nvPr/>
          </p:nvPicPr>
          <p:blipFill rotWithShape="1">
            <a:blip r:embed="rId5"/>
            <a:stretch>
              <a:fillRect/>
            </a:stretch>
          </p:blipFill>
          <p:spPr>
            <a:xfrm>
              <a:off x="3184478" y="6448399"/>
              <a:ext cx="1941436" cy="231972"/>
            </a:xfrm>
            <a:prstGeom prst="rect">
              <a:avLst/>
            </a:prstGeom>
          </p:spPr>
        </p:pic>
      </p:grpSp>
      <p:grpSp>
        <p:nvGrpSpPr>
          <p:cNvPr id="16" name="그룹 15">
            <a:extLst>
              <a:ext uri="{FF2B5EF4-FFF2-40B4-BE49-F238E27FC236}">
                <a16:creationId xmlns:a16="http://schemas.microsoft.com/office/drawing/2014/main" id="{17B01A92-8E5D-4421-A9E8-DF8F4B246C78}"/>
              </a:ext>
            </a:extLst>
          </p:cNvPr>
          <p:cNvGrpSpPr/>
          <p:nvPr/>
        </p:nvGrpSpPr>
        <p:grpSpPr>
          <a:xfrm flipH="1">
            <a:off x="8745388" y="1161480"/>
            <a:ext cx="361700" cy="4141128"/>
            <a:chOff x="4887031" y="3831189"/>
            <a:chExt cx="477768" cy="5470002"/>
          </a:xfrm>
        </p:grpSpPr>
        <p:grpSp>
          <p:nvGrpSpPr>
            <p:cNvPr id="17" name="그룹 16">
              <a:extLst>
                <a:ext uri="{FF2B5EF4-FFF2-40B4-BE49-F238E27FC236}">
                  <a16:creationId xmlns:a16="http://schemas.microsoft.com/office/drawing/2014/main" id="{DFFD3CA9-6DA5-49BE-93BE-8FF8D1164404}"/>
                </a:ext>
              </a:extLst>
            </p:cNvPr>
            <p:cNvGrpSpPr/>
            <p:nvPr/>
          </p:nvGrpSpPr>
          <p:grpSpPr>
            <a:xfrm>
              <a:off x="4887031" y="3831189"/>
              <a:ext cx="477768" cy="2654265"/>
              <a:chOff x="4887031" y="3831189"/>
              <a:chExt cx="477768" cy="2654265"/>
            </a:xfrm>
          </p:grpSpPr>
          <p:pic>
            <p:nvPicPr>
              <p:cNvPr id="26" name="Object 31">
                <a:extLst>
                  <a:ext uri="{FF2B5EF4-FFF2-40B4-BE49-F238E27FC236}">
                    <a16:creationId xmlns:a16="http://schemas.microsoft.com/office/drawing/2014/main" id="{057844E3-AA48-400E-BF5A-1DBC217C3BC9}"/>
                  </a:ext>
                </a:extLst>
              </p:cNvPr>
              <p:cNvPicPr>
                <a:picLocks noChangeAspect="1"/>
              </p:cNvPicPr>
              <p:nvPr/>
            </p:nvPicPr>
            <p:blipFill rotWithShape="1">
              <a:blip r:embed="rId6"/>
              <a:stretch>
                <a:fillRect/>
              </a:stretch>
            </p:blipFill>
            <p:spPr>
              <a:xfrm rot="5400000">
                <a:off x="3798782" y="4919438"/>
                <a:ext cx="2654265" cy="477768"/>
              </a:xfrm>
              <a:prstGeom prst="rect">
                <a:avLst/>
              </a:prstGeom>
            </p:spPr>
          </p:pic>
        </p:grpSp>
        <p:grpSp>
          <p:nvGrpSpPr>
            <p:cNvPr id="18" name="그룹 17">
              <a:extLst>
                <a:ext uri="{FF2B5EF4-FFF2-40B4-BE49-F238E27FC236}">
                  <a16:creationId xmlns:a16="http://schemas.microsoft.com/office/drawing/2014/main" id="{C30DF8E7-9256-4759-B4BA-5A813781400A}"/>
                </a:ext>
              </a:extLst>
            </p:cNvPr>
            <p:cNvGrpSpPr/>
            <p:nvPr/>
          </p:nvGrpSpPr>
          <p:grpSpPr>
            <a:xfrm>
              <a:off x="4887031" y="6477798"/>
              <a:ext cx="477768" cy="2823393"/>
              <a:chOff x="4887031" y="6477798"/>
              <a:chExt cx="477768" cy="2823393"/>
            </a:xfrm>
          </p:grpSpPr>
          <p:grpSp>
            <p:nvGrpSpPr>
              <p:cNvPr id="19" name="그룹 18">
                <a:extLst>
                  <a:ext uri="{FF2B5EF4-FFF2-40B4-BE49-F238E27FC236}">
                    <a16:creationId xmlns:a16="http://schemas.microsoft.com/office/drawing/2014/main" id="{32FB05DA-F825-4532-AF2D-984B84EAEEAF}"/>
                  </a:ext>
                </a:extLst>
              </p:cNvPr>
              <p:cNvGrpSpPr/>
              <p:nvPr/>
            </p:nvGrpSpPr>
            <p:grpSpPr>
              <a:xfrm>
                <a:off x="4887031" y="6477798"/>
                <a:ext cx="477768" cy="2654265"/>
                <a:chOff x="4887031" y="6477798"/>
                <a:chExt cx="477768" cy="2654265"/>
              </a:xfrm>
            </p:grpSpPr>
            <p:pic>
              <p:nvPicPr>
                <p:cNvPr id="25" name="Object 35">
                  <a:extLst>
                    <a:ext uri="{FF2B5EF4-FFF2-40B4-BE49-F238E27FC236}">
                      <a16:creationId xmlns:a16="http://schemas.microsoft.com/office/drawing/2014/main" id="{26013F7A-7546-4964-812A-49D999D812C2}"/>
                    </a:ext>
                  </a:extLst>
                </p:cNvPr>
                <p:cNvPicPr>
                  <a:picLocks noChangeAspect="1"/>
                </p:cNvPicPr>
                <p:nvPr/>
              </p:nvPicPr>
              <p:blipFill rotWithShape="1">
                <a:blip r:embed="rId6"/>
                <a:stretch>
                  <a:fillRect/>
                </a:stretch>
              </p:blipFill>
              <p:spPr>
                <a:xfrm rot="5400000">
                  <a:off x="3798782" y="7566047"/>
                  <a:ext cx="2654265" cy="477768"/>
                </a:xfrm>
                <a:prstGeom prst="rect">
                  <a:avLst/>
                </a:prstGeom>
              </p:spPr>
            </p:pic>
          </p:grpSp>
          <p:grpSp>
            <p:nvGrpSpPr>
              <p:cNvPr id="20" name="그룹 19">
                <a:extLst>
                  <a:ext uri="{FF2B5EF4-FFF2-40B4-BE49-F238E27FC236}">
                    <a16:creationId xmlns:a16="http://schemas.microsoft.com/office/drawing/2014/main" id="{F7D60B1B-93F1-4958-879A-512838F93796}"/>
                  </a:ext>
                </a:extLst>
              </p:cNvPr>
              <p:cNvGrpSpPr/>
              <p:nvPr/>
            </p:nvGrpSpPr>
            <p:grpSpPr>
              <a:xfrm>
                <a:off x="5030208" y="9109778"/>
                <a:ext cx="191413" cy="191413"/>
                <a:chOff x="5030208" y="9109778"/>
                <a:chExt cx="191413" cy="191413"/>
              </a:xfrm>
            </p:grpSpPr>
            <p:grpSp>
              <p:nvGrpSpPr>
                <p:cNvPr id="21" name="그룹 20">
                  <a:extLst>
                    <a:ext uri="{FF2B5EF4-FFF2-40B4-BE49-F238E27FC236}">
                      <a16:creationId xmlns:a16="http://schemas.microsoft.com/office/drawing/2014/main" id="{D607C214-88E9-4595-B9BE-9A6E9C943D2A}"/>
                    </a:ext>
                  </a:extLst>
                </p:cNvPr>
                <p:cNvGrpSpPr/>
                <p:nvPr/>
              </p:nvGrpSpPr>
              <p:grpSpPr>
                <a:xfrm>
                  <a:off x="5030208" y="9109778"/>
                  <a:ext cx="191413" cy="191413"/>
                  <a:chOff x="5030208" y="9109778"/>
                  <a:chExt cx="191413" cy="191413"/>
                </a:xfrm>
              </p:grpSpPr>
              <p:pic>
                <p:nvPicPr>
                  <p:cNvPr id="24" name="Object 39">
                    <a:extLst>
                      <a:ext uri="{FF2B5EF4-FFF2-40B4-BE49-F238E27FC236}">
                        <a16:creationId xmlns:a16="http://schemas.microsoft.com/office/drawing/2014/main" id="{F2C76FF0-2736-46E3-81FE-D41927C25972}"/>
                      </a:ext>
                    </a:extLst>
                  </p:cNvPr>
                  <p:cNvPicPr>
                    <a:picLocks noChangeAspect="1"/>
                  </p:cNvPicPr>
                  <p:nvPr/>
                </p:nvPicPr>
                <p:blipFill rotWithShape="1">
                  <a:blip r:embed="rId7"/>
                  <a:stretch>
                    <a:fillRect/>
                  </a:stretch>
                </p:blipFill>
                <p:spPr>
                  <a:xfrm>
                    <a:off x="5030208" y="9109778"/>
                    <a:ext cx="191413" cy="191413"/>
                  </a:xfrm>
                  <a:prstGeom prst="rect">
                    <a:avLst/>
                  </a:prstGeom>
                </p:spPr>
              </p:pic>
            </p:grpSp>
            <p:grpSp>
              <p:nvGrpSpPr>
                <p:cNvPr id="22" name="그룹 21">
                  <a:extLst>
                    <a:ext uri="{FF2B5EF4-FFF2-40B4-BE49-F238E27FC236}">
                      <a16:creationId xmlns:a16="http://schemas.microsoft.com/office/drawing/2014/main" id="{923D1B9D-EF98-440B-9506-5CC6F6A4EEEF}"/>
                    </a:ext>
                  </a:extLst>
                </p:cNvPr>
                <p:cNvGrpSpPr/>
                <p:nvPr/>
              </p:nvGrpSpPr>
              <p:grpSpPr>
                <a:xfrm>
                  <a:off x="5068491" y="9148060"/>
                  <a:ext cx="114848" cy="114848"/>
                  <a:chOff x="5068491" y="9148060"/>
                  <a:chExt cx="114848" cy="114848"/>
                </a:xfrm>
              </p:grpSpPr>
              <p:pic>
                <p:nvPicPr>
                  <p:cNvPr id="23" name="Object 42">
                    <a:extLst>
                      <a:ext uri="{FF2B5EF4-FFF2-40B4-BE49-F238E27FC236}">
                        <a16:creationId xmlns:a16="http://schemas.microsoft.com/office/drawing/2014/main" id="{BDFE13E3-98CE-4BE0-8FFC-6807D7C9BBFF}"/>
                      </a:ext>
                    </a:extLst>
                  </p:cNvPr>
                  <p:cNvPicPr>
                    <a:picLocks noChangeAspect="1"/>
                  </p:cNvPicPr>
                  <p:nvPr/>
                </p:nvPicPr>
                <p:blipFill rotWithShape="1">
                  <a:blip r:embed="rId8"/>
                  <a:stretch>
                    <a:fillRect/>
                  </a:stretch>
                </p:blipFill>
                <p:spPr>
                  <a:xfrm>
                    <a:off x="5068491" y="9148060"/>
                    <a:ext cx="114848" cy="114848"/>
                  </a:xfrm>
                  <a:prstGeom prst="rect">
                    <a:avLst/>
                  </a:prstGeom>
                </p:spPr>
              </p:pic>
            </p:grpSp>
          </p:grpSp>
        </p:grpSp>
      </p:grpSp>
      <p:grpSp>
        <p:nvGrpSpPr>
          <p:cNvPr id="27" name="그룹 26">
            <a:extLst>
              <a:ext uri="{FF2B5EF4-FFF2-40B4-BE49-F238E27FC236}">
                <a16:creationId xmlns:a16="http://schemas.microsoft.com/office/drawing/2014/main" id="{959333A1-C862-497C-AC83-1F5DA23FA967}"/>
              </a:ext>
            </a:extLst>
          </p:cNvPr>
          <p:cNvGrpSpPr/>
          <p:nvPr/>
        </p:nvGrpSpPr>
        <p:grpSpPr>
          <a:xfrm flipH="1">
            <a:off x="5757510" y="2348360"/>
            <a:ext cx="1835358" cy="1835358"/>
            <a:chOff x="1197177" y="5194761"/>
            <a:chExt cx="2742857" cy="2742857"/>
          </a:xfrm>
        </p:grpSpPr>
        <p:pic>
          <p:nvPicPr>
            <p:cNvPr id="28" name="Object 48">
              <a:extLst>
                <a:ext uri="{FF2B5EF4-FFF2-40B4-BE49-F238E27FC236}">
                  <a16:creationId xmlns:a16="http://schemas.microsoft.com/office/drawing/2014/main" id="{0D194390-EF3D-41B8-949A-6EF8FE279DE3}"/>
                </a:ext>
              </a:extLst>
            </p:cNvPr>
            <p:cNvPicPr>
              <a:picLocks noChangeAspect="1"/>
            </p:cNvPicPr>
            <p:nvPr/>
          </p:nvPicPr>
          <p:blipFill rotWithShape="1">
            <a:blip r:embed="rId9"/>
            <a:stretch>
              <a:fillRect/>
            </a:stretch>
          </p:blipFill>
          <p:spPr>
            <a:xfrm>
              <a:off x="1197177" y="5194761"/>
              <a:ext cx="2742857" cy="2742857"/>
            </a:xfrm>
            <a:prstGeom prst="rect">
              <a:avLst/>
            </a:prstGeom>
          </p:spPr>
        </p:pic>
      </p:grpSp>
      <p:sp>
        <p:nvSpPr>
          <p:cNvPr id="29" name="Object 51">
            <a:extLst>
              <a:ext uri="{FF2B5EF4-FFF2-40B4-BE49-F238E27FC236}">
                <a16:creationId xmlns:a16="http://schemas.microsoft.com/office/drawing/2014/main" id="{F5A267E2-A18C-4A13-A430-122F77C1AF19}"/>
              </a:ext>
            </a:extLst>
          </p:cNvPr>
          <p:cNvSpPr txBox="1"/>
          <p:nvPr/>
        </p:nvSpPr>
        <p:spPr>
          <a:xfrm flipH="1">
            <a:off x="5629444" y="2899348"/>
            <a:ext cx="2076510" cy="646331"/>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algn="ctr">
              <a:defRPr/>
            </a:pPr>
            <a:r>
              <a:rPr lang="ko-KR" altLang="en-US" dirty="0">
                <a:solidFill>
                  <a:schemeClr val="bg1"/>
                </a:solidFill>
              </a:rPr>
              <a:t>프로젝트</a:t>
            </a:r>
            <a:endParaRPr lang="en-US" altLang="ko-KR" dirty="0">
              <a:solidFill>
                <a:schemeClr val="bg1"/>
              </a:solidFill>
            </a:endParaRPr>
          </a:p>
          <a:p>
            <a:pPr algn="ctr">
              <a:defRPr/>
            </a:pPr>
            <a:r>
              <a:rPr lang="ko-KR" altLang="en-US" dirty="0">
                <a:solidFill>
                  <a:schemeClr val="bg1"/>
                </a:solidFill>
              </a:rPr>
              <a:t>스케쥴</a:t>
            </a:r>
            <a:endParaRPr lang="en-US" dirty="0">
              <a:solidFill>
                <a:schemeClr val="bg1"/>
              </a:solidFill>
            </a:endParaRPr>
          </a:p>
        </p:txBody>
      </p:sp>
      <p:sp>
        <p:nvSpPr>
          <p:cNvPr id="30" name="Object 16">
            <a:extLst>
              <a:ext uri="{FF2B5EF4-FFF2-40B4-BE49-F238E27FC236}">
                <a16:creationId xmlns:a16="http://schemas.microsoft.com/office/drawing/2014/main" id="{98CE382D-BEBE-4C19-9E81-B3B30CE004BC}"/>
              </a:ext>
            </a:extLst>
          </p:cNvPr>
          <p:cNvSpPr txBox="1"/>
          <p:nvPr/>
        </p:nvSpPr>
        <p:spPr>
          <a:xfrm>
            <a:off x="8998695" y="1037555"/>
            <a:ext cx="891630" cy="430887"/>
          </a:xfrm>
          <a:prstGeom prst="rect">
            <a:avLst/>
          </a:prstGeom>
          <a:noFill/>
        </p:spPr>
        <p:txBody>
          <a:bodyPr wrap="square" anchor="b">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2200" kern="0" spc="-100" dirty="0">
                <a:solidFill>
                  <a:srgbClr val="008BFF"/>
                </a:solidFill>
                <a:latin typeface="NIXGONFONTS-B V2.0"/>
                <a:cs typeface="NIXGONFONTS-B V2.0"/>
              </a:rPr>
              <a:t>2</a:t>
            </a:r>
            <a:r>
              <a:rPr lang="en-US" sz="2200" kern="0" spc="-100" dirty="0">
                <a:solidFill>
                  <a:srgbClr val="008BFF"/>
                </a:solidFill>
                <a:latin typeface="NIXGONFONTS-B V2.0"/>
                <a:cs typeface="NIXGONFONTS-B V2.0"/>
              </a:rPr>
              <a:t>/</a:t>
            </a:r>
            <a:r>
              <a:rPr lang="en-US" altLang="ko-KR" sz="2200" kern="0" spc="-100" dirty="0">
                <a:solidFill>
                  <a:srgbClr val="008BFF"/>
                </a:solidFill>
                <a:latin typeface="NIXGONFONTS-B V2.0"/>
                <a:cs typeface="NIXGONFONTS-B V2.0"/>
              </a:rPr>
              <a:t>25</a:t>
            </a:r>
            <a:endParaRPr lang="en-US" dirty="0"/>
          </a:p>
        </p:txBody>
      </p:sp>
      <p:sp>
        <p:nvSpPr>
          <p:cNvPr id="31" name="Object 16">
            <a:extLst>
              <a:ext uri="{FF2B5EF4-FFF2-40B4-BE49-F238E27FC236}">
                <a16:creationId xmlns:a16="http://schemas.microsoft.com/office/drawing/2014/main" id="{BD6355FC-B581-44FA-811A-FBD7A4EE4EF6}"/>
              </a:ext>
            </a:extLst>
          </p:cNvPr>
          <p:cNvSpPr txBox="1"/>
          <p:nvPr/>
        </p:nvSpPr>
        <p:spPr>
          <a:xfrm>
            <a:off x="8998695" y="1650154"/>
            <a:ext cx="891630" cy="430887"/>
          </a:xfrm>
          <a:prstGeom prst="rect">
            <a:avLst/>
          </a:prstGeom>
          <a:noFill/>
        </p:spPr>
        <p:txBody>
          <a:bodyPr wrap="square" anchor="b">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2200" kern="0" spc="-100" dirty="0">
                <a:solidFill>
                  <a:srgbClr val="008BFF"/>
                </a:solidFill>
                <a:latin typeface="NIXGONFONTS-B V2.0"/>
                <a:cs typeface="NIXGONFONTS-B V2.0"/>
              </a:rPr>
              <a:t>2</a:t>
            </a:r>
            <a:r>
              <a:rPr lang="en-US" sz="2200" kern="0" spc="-100" dirty="0">
                <a:solidFill>
                  <a:srgbClr val="008BFF"/>
                </a:solidFill>
                <a:latin typeface="NIXGONFONTS-B V2.0"/>
                <a:cs typeface="NIXGONFONTS-B V2.0"/>
              </a:rPr>
              <a:t>/</a:t>
            </a:r>
            <a:r>
              <a:rPr lang="en-US" altLang="ko-KR" sz="2200" kern="0" spc="-100" dirty="0">
                <a:solidFill>
                  <a:srgbClr val="008BFF"/>
                </a:solidFill>
                <a:latin typeface="NIXGONFONTS-B V2.0"/>
                <a:cs typeface="NIXGONFONTS-B V2.0"/>
              </a:rPr>
              <a:t>26</a:t>
            </a:r>
            <a:endParaRPr lang="en-US" dirty="0"/>
          </a:p>
        </p:txBody>
      </p:sp>
      <p:sp>
        <p:nvSpPr>
          <p:cNvPr id="32" name="Object 16">
            <a:extLst>
              <a:ext uri="{FF2B5EF4-FFF2-40B4-BE49-F238E27FC236}">
                <a16:creationId xmlns:a16="http://schemas.microsoft.com/office/drawing/2014/main" id="{3674AAB5-E899-47B1-A81C-31D5028415BC}"/>
              </a:ext>
            </a:extLst>
          </p:cNvPr>
          <p:cNvSpPr txBox="1"/>
          <p:nvPr/>
        </p:nvSpPr>
        <p:spPr>
          <a:xfrm>
            <a:off x="8998695" y="2348360"/>
            <a:ext cx="891630" cy="430887"/>
          </a:xfrm>
          <a:prstGeom prst="rect">
            <a:avLst/>
          </a:prstGeom>
          <a:noFill/>
        </p:spPr>
        <p:txBody>
          <a:bodyPr wrap="square" anchor="b">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2200" kern="0" spc="-100" dirty="0">
                <a:solidFill>
                  <a:srgbClr val="008BFF"/>
                </a:solidFill>
                <a:latin typeface="NIXGONFONTS-B V2.0"/>
                <a:cs typeface="NIXGONFONTS-B V2.0"/>
              </a:rPr>
              <a:t>2</a:t>
            </a:r>
            <a:r>
              <a:rPr lang="en-US" sz="2200" kern="0" spc="-100" dirty="0">
                <a:solidFill>
                  <a:srgbClr val="008BFF"/>
                </a:solidFill>
                <a:latin typeface="NIXGONFONTS-B V2.0"/>
                <a:cs typeface="NIXGONFONTS-B V2.0"/>
              </a:rPr>
              <a:t>/</a:t>
            </a:r>
            <a:r>
              <a:rPr lang="en-US" altLang="ko-KR" sz="2200" kern="0" spc="-100" dirty="0">
                <a:solidFill>
                  <a:srgbClr val="008BFF"/>
                </a:solidFill>
                <a:latin typeface="NIXGONFONTS-B V2.0"/>
                <a:cs typeface="NIXGONFONTS-B V2.0"/>
              </a:rPr>
              <a:t>27</a:t>
            </a:r>
            <a:endParaRPr lang="en-US" dirty="0"/>
          </a:p>
        </p:txBody>
      </p:sp>
      <p:sp>
        <p:nvSpPr>
          <p:cNvPr id="33" name="Object 16">
            <a:extLst>
              <a:ext uri="{FF2B5EF4-FFF2-40B4-BE49-F238E27FC236}">
                <a16:creationId xmlns:a16="http://schemas.microsoft.com/office/drawing/2014/main" id="{E2A10EE6-197E-4F74-B5AD-F22C26E8EE02}"/>
              </a:ext>
            </a:extLst>
          </p:cNvPr>
          <p:cNvSpPr txBox="1"/>
          <p:nvPr/>
        </p:nvSpPr>
        <p:spPr>
          <a:xfrm>
            <a:off x="8998695" y="2986203"/>
            <a:ext cx="891630" cy="430887"/>
          </a:xfrm>
          <a:prstGeom prst="rect">
            <a:avLst/>
          </a:prstGeom>
          <a:noFill/>
        </p:spPr>
        <p:txBody>
          <a:bodyPr wrap="square" anchor="b">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2200" kern="0" spc="-100" dirty="0">
                <a:solidFill>
                  <a:srgbClr val="008BFF"/>
                </a:solidFill>
                <a:latin typeface="NIXGONFONTS-B V2.0"/>
                <a:cs typeface="NIXGONFONTS-B V2.0"/>
              </a:rPr>
              <a:t>2</a:t>
            </a:r>
            <a:r>
              <a:rPr lang="en-US" sz="2200" kern="0" spc="-100" dirty="0">
                <a:solidFill>
                  <a:srgbClr val="008BFF"/>
                </a:solidFill>
                <a:latin typeface="NIXGONFONTS-B V2.0"/>
                <a:cs typeface="NIXGONFONTS-B V2.0"/>
              </a:rPr>
              <a:t>/</a:t>
            </a:r>
            <a:r>
              <a:rPr lang="en-US" altLang="ko-KR" sz="2200" kern="0" spc="-100" dirty="0">
                <a:solidFill>
                  <a:srgbClr val="008BFF"/>
                </a:solidFill>
                <a:latin typeface="NIXGONFONTS-B V2.0"/>
                <a:cs typeface="NIXGONFONTS-B V2.0"/>
              </a:rPr>
              <a:t>28</a:t>
            </a:r>
            <a:endParaRPr lang="en-US" dirty="0"/>
          </a:p>
        </p:txBody>
      </p:sp>
      <p:sp>
        <p:nvSpPr>
          <p:cNvPr id="34" name="Object 16">
            <a:extLst>
              <a:ext uri="{FF2B5EF4-FFF2-40B4-BE49-F238E27FC236}">
                <a16:creationId xmlns:a16="http://schemas.microsoft.com/office/drawing/2014/main" id="{99CAF38E-363A-49F1-BFA5-D2546B413D53}"/>
              </a:ext>
            </a:extLst>
          </p:cNvPr>
          <p:cNvSpPr txBox="1"/>
          <p:nvPr/>
        </p:nvSpPr>
        <p:spPr>
          <a:xfrm>
            <a:off x="8998695" y="3691717"/>
            <a:ext cx="891630" cy="430887"/>
          </a:xfrm>
          <a:prstGeom prst="rect">
            <a:avLst/>
          </a:prstGeom>
          <a:noFill/>
        </p:spPr>
        <p:txBody>
          <a:bodyPr wrap="square" anchor="b">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2200" kern="0" spc="-100" dirty="0">
                <a:solidFill>
                  <a:srgbClr val="008BFF"/>
                </a:solidFill>
                <a:latin typeface="NIXGONFONTS-B V2.0"/>
                <a:cs typeface="NIXGONFONTS-B V2.0"/>
              </a:rPr>
              <a:t>3</a:t>
            </a:r>
            <a:r>
              <a:rPr lang="en-US" sz="2200" kern="0" spc="-100" dirty="0">
                <a:solidFill>
                  <a:srgbClr val="008BFF"/>
                </a:solidFill>
                <a:latin typeface="NIXGONFONTS-B V2.0"/>
                <a:cs typeface="NIXGONFONTS-B V2.0"/>
              </a:rPr>
              <a:t>/</a:t>
            </a:r>
            <a:r>
              <a:rPr lang="en-US" altLang="ko-KR" sz="2200" kern="0" spc="-100" dirty="0">
                <a:solidFill>
                  <a:srgbClr val="008BFF"/>
                </a:solidFill>
                <a:latin typeface="NIXGONFONTS-B V2.0"/>
                <a:cs typeface="NIXGONFONTS-B V2.0"/>
              </a:rPr>
              <a:t>1</a:t>
            </a:r>
            <a:endParaRPr lang="en-US" dirty="0"/>
          </a:p>
        </p:txBody>
      </p:sp>
      <p:sp>
        <p:nvSpPr>
          <p:cNvPr id="38" name="Object 16">
            <a:extLst>
              <a:ext uri="{FF2B5EF4-FFF2-40B4-BE49-F238E27FC236}">
                <a16:creationId xmlns:a16="http://schemas.microsoft.com/office/drawing/2014/main" id="{58DAC7E3-027D-448D-8717-72EC703BFCBC}"/>
              </a:ext>
            </a:extLst>
          </p:cNvPr>
          <p:cNvSpPr txBox="1"/>
          <p:nvPr/>
        </p:nvSpPr>
        <p:spPr>
          <a:xfrm>
            <a:off x="9017298" y="4342311"/>
            <a:ext cx="891630" cy="430887"/>
          </a:xfrm>
          <a:prstGeom prst="rect">
            <a:avLst/>
          </a:prstGeom>
          <a:noFill/>
        </p:spPr>
        <p:txBody>
          <a:bodyPr wrap="square" anchor="b">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2200" kern="0" spc="-100" dirty="0">
                <a:solidFill>
                  <a:srgbClr val="008BFF"/>
                </a:solidFill>
                <a:latin typeface="NIXGONFONTS-B V2.0"/>
                <a:cs typeface="NIXGONFONTS-B V2.0"/>
              </a:rPr>
              <a:t>3</a:t>
            </a:r>
            <a:r>
              <a:rPr lang="en-US" sz="2200" kern="0" spc="-100" dirty="0">
                <a:solidFill>
                  <a:srgbClr val="008BFF"/>
                </a:solidFill>
                <a:latin typeface="NIXGONFONTS-B V2.0"/>
                <a:cs typeface="NIXGONFONTS-B V2.0"/>
              </a:rPr>
              <a:t>/</a:t>
            </a:r>
            <a:r>
              <a:rPr lang="en-US" altLang="ko-KR" sz="2200" kern="0" spc="-100" dirty="0">
                <a:solidFill>
                  <a:srgbClr val="008BFF"/>
                </a:solidFill>
                <a:latin typeface="NIXGONFONTS-B V2.0"/>
                <a:cs typeface="NIXGONFONTS-B V2.0"/>
              </a:rPr>
              <a:t>2</a:t>
            </a:r>
            <a:endParaRPr lang="en-US" dirty="0"/>
          </a:p>
        </p:txBody>
      </p:sp>
      <p:sp>
        <p:nvSpPr>
          <p:cNvPr id="39" name="Object 16">
            <a:extLst>
              <a:ext uri="{FF2B5EF4-FFF2-40B4-BE49-F238E27FC236}">
                <a16:creationId xmlns:a16="http://schemas.microsoft.com/office/drawing/2014/main" id="{CA5A5513-B690-4B35-9E68-4298E0FB5E72}"/>
              </a:ext>
            </a:extLst>
          </p:cNvPr>
          <p:cNvSpPr txBox="1"/>
          <p:nvPr/>
        </p:nvSpPr>
        <p:spPr>
          <a:xfrm>
            <a:off x="9017298" y="4959124"/>
            <a:ext cx="891630" cy="430887"/>
          </a:xfrm>
          <a:prstGeom prst="rect">
            <a:avLst/>
          </a:prstGeom>
          <a:noFill/>
        </p:spPr>
        <p:txBody>
          <a:bodyPr wrap="square" anchor="b">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2200" kern="0" spc="-100" dirty="0">
                <a:solidFill>
                  <a:srgbClr val="008BFF"/>
                </a:solidFill>
                <a:latin typeface="NIXGONFONTS-B V2.0"/>
                <a:cs typeface="NIXGONFONTS-B V2.0"/>
              </a:rPr>
              <a:t>3</a:t>
            </a:r>
            <a:r>
              <a:rPr lang="en-US" sz="2200" kern="0" spc="-100" dirty="0">
                <a:solidFill>
                  <a:srgbClr val="008BFF"/>
                </a:solidFill>
                <a:latin typeface="NIXGONFONTS-B V2.0"/>
                <a:cs typeface="NIXGONFONTS-B V2.0"/>
              </a:rPr>
              <a:t>/</a:t>
            </a:r>
            <a:r>
              <a:rPr lang="en-US" altLang="ko-KR" sz="2200" kern="0" spc="-100" dirty="0">
                <a:solidFill>
                  <a:srgbClr val="008BFF"/>
                </a:solidFill>
                <a:latin typeface="NIXGONFONTS-B V2.0"/>
                <a:cs typeface="NIXGONFONTS-B V2.0"/>
              </a:rPr>
              <a:t>3</a:t>
            </a:r>
            <a:endParaRPr lang="en-US" dirty="0"/>
          </a:p>
        </p:txBody>
      </p:sp>
      <p:sp>
        <p:nvSpPr>
          <p:cNvPr id="41" name="Object 16">
            <a:extLst>
              <a:ext uri="{FF2B5EF4-FFF2-40B4-BE49-F238E27FC236}">
                <a16:creationId xmlns:a16="http://schemas.microsoft.com/office/drawing/2014/main" id="{90E714BE-44C5-44F8-98A5-58D266F6AEE4}"/>
              </a:ext>
            </a:extLst>
          </p:cNvPr>
          <p:cNvSpPr txBox="1"/>
          <p:nvPr/>
        </p:nvSpPr>
        <p:spPr>
          <a:xfrm>
            <a:off x="9941011" y="1098644"/>
            <a:ext cx="1778113" cy="369332"/>
          </a:xfrm>
          <a:prstGeom prst="rect">
            <a:avLst/>
          </a:prstGeom>
          <a:noFill/>
        </p:spPr>
        <p:txBody>
          <a:bodyPr wrap="square" anchor="b">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ko-KR" altLang="en-US" dirty="0"/>
              <a:t>프로젝트 설계</a:t>
            </a:r>
            <a:endParaRPr lang="en-US" dirty="0"/>
          </a:p>
        </p:txBody>
      </p:sp>
      <p:sp>
        <p:nvSpPr>
          <p:cNvPr id="42" name="Object 16">
            <a:extLst>
              <a:ext uri="{FF2B5EF4-FFF2-40B4-BE49-F238E27FC236}">
                <a16:creationId xmlns:a16="http://schemas.microsoft.com/office/drawing/2014/main" id="{F849F26F-5328-46A8-9B4E-4BBC0288C065}"/>
              </a:ext>
            </a:extLst>
          </p:cNvPr>
          <p:cNvSpPr txBox="1"/>
          <p:nvPr/>
        </p:nvSpPr>
        <p:spPr>
          <a:xfrm>
            <a:off x="9941011" y="1680931"/>
            <a:ext cx="2307503" cy="369332"/>
          </a:xfrm>
          <a:prstGeom prst="rect">
            <a:avLst/>
          </a:prstGeom>
          <a:noFill/>
        </p:spPr>
        <p:txBody>
          <a:bodyPr wrap="square" anchor="b">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dirty="0"/>
              <a:t>Simple coding </a:t>
            </a:r>
            <a:r>
              <a:rPr lang="ko-KR" altLang="en-US" dirty="0"/>
              <a:t>구현</a:t>
            </a:r>
            <a:endParaRPr lang="en-US" dirty="0"/>
          </a:p>
        </p:txBody>
      </p:sp>
      <p:sp>
        <p:nvSpPr>
          <p:cNvPr id="43" name="Object 16">
            <a:extLst>
              <a:ext uri="{FF2B5EF4-FFF2-40B4-BE49-F238E27FC236}">
                <a16:creationId xmlns:a16="http://schemas.microsoft.com/office/drawing/2014/main" id="{054ADC55-FC7C-4A34-B6D4-FAE0296250E0}"/>
              </a:ext>
            </a:extLst>
          </p:cNvPr>
          <p:cNvSpPr txBox="1"/>
          <p:nvPr/>
        </p:nvSpPr>
        <p:spPr>
          <a:xfrm>
            <a:off x="9947135" y="2348360"/>
            <a:ext cx="2307503" cy="369332"/>
          </a:xfrm>
          <a:prstGeom prst="rect">
            <a:avLst/>
          </a:prstGeom>
          <a:noFill/>
        </p:spPr>
        <p:txBody>
          <a:bodyPr wrap="square" anchor="b">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dirty="0"/>
              <a:t>Simple coding </a:t>
            </a:r>
            <a:r>
              <a:rPr lang="ko-KR" altLang="en-US" dirty="0"/>
              <a:t>구현</a:t>
            </a:r>
            <a:endParaRPr lang="en-US" dirty="0"/>
          </a:p>
        </p:txBody>
      </p:sp>
      <p:sp>
        <p:nvSpPr>
          <p:cNvPr id="44" name="Object 16">
            <a:extLst>
              <a:ext uri="{FF2B5EF4-FFF2-40B4-BE49-F238E27FC236}">
                <a16:creationId xmlns:a16="http://schemas.microsoft.com/office/drawing/2014/main" id="{21E9CD48-9FD8-4D71-840F-7CE09694C14B}"/>
              </a:ext>
            </a:extLst>
          </p:cNvPr>
          <p:cNvSpPr txBox="1"/>
          <p:nvPr/>
        </p:nvSpPr>
        <p:spPr>
          <a:xfrm>
            <a:off x="9941010" y="2990829"/>
            <a:ext cx="2307503" cy="369332"/>
          </a:xfrm>
          <a:prstGeom prst="rect">
            <a:avLst/>
          </a:prstGeom>
          <a:noFill/>
        </p:spPr>
        <p:txBody>
          <a:bodyPr wrap="square" anchor="b">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ko-KR" altLang="en-US" dirty="0"/>
              <a:t>세부기능 구현</a:t>
            </a:r>
            <a:endParaRPr lang="en-US" dirty="0"/>
          </a:p>
        </p:txBody>
      </p:sp>
      <p:sp>
        <p:nvSpPr>
          <p:cNvPr id="45" name="Object 16">
            <a:extLst>
              <a:ext uri="{FF2B5EF4-FFF2-40B4-BE49-F238E27FC236}">
                <a16:creationId xmlns:a16="http://schemas.microsoft.com/office/drawing/2014/main" id="{2C11F118-A7ED-4B9A-92D2-1DFBC2857535}"/>
              </a:ext>
            </a:extLst>
          </p:cNvPr>
          <p:cNvSpPr txBox="1"/>
          <p:nvPr/>
        </p:nvSpPr>
        <p:spPr>
          <a:xfrm>
            <a:off x="9941010" y="3736564"/>
            <a:ext cx="2307503" cy="369332"/>
          </a:xfrm>
          <a:prstGeom prst="rect">
            <a:avLst/>
          </a:prstGeom>
          <a:noFill/>
        </p:spPr>
        <p:txBody>
          <a:bodyPr wrap="square" anchor="b">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ko-KR" altLang="en-US" dirty="0"/>
              <a:t>세부기능 구현</a:t>
            </a:r>
            <a:endParaRPr lang="en-US" dirty="0"/>
          </a:p>
        </p:txBody>
      </p:sp>
      <p:sp>
        <p:nvSpPr>
          <p:cNvPr id="46" name="Object 16">
            <a:extLst>
              <a:ext uri="{FF2B5EF4-FFF2-40B4-BE49-F238E27FC236}">
                <a16:creationId xmlns:a16="http://schemas.microsoft.com/office/drawing/2014/main" id="{54144EEB-5A54-43FE-A7CB-B6CCA79AEDBF}"/>
              </a:ext>
            </a:extLst>
          </p:cNvPr>
          <p:cNvSpPr txBox="1"/>
          <p:nvPr/>
        </p:nvSpPr>
        <p:spPr>
          <a:xfrm>
            <a:off x="9941009" y="4411540"/>
            <a:ext cx="2307503" cy="369332"/>
          </a:xfrm>
          <a:prstGeom prst="rect">
            <a:avLst/>
          </a:prstGeom>
          <a:noFill/>
        </p:spPr>
        <p:txBody>
          <a:bodyPr wrap="square" anchor="b">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ko-KR" altLang="en-US" dirty="0"/>
              <a:t>기능 통합 및 테스트</a:t>
            </a:r>
            <a:endParaRPr lang="en-US" dirty="0"/>
          </a:p>
        </p:txBody>
      </p:sp>
      <p:sp>
        <p:nvSpPr>
          <p:cNvPr id="47" name="Object 16">
            <a:extLst>
              <a:ext uri="{FF2B5EF4-FFF2-40B4-BE49-F238E27FC236}">
                <a16:creationId xmlns:a16="http://schemas.microsoft.com/office/drawing/2014/main" id="{EE551296-A90D-4044-81E7-48B2B54C0B6B}"/>
              </a:ext>
            </a:extLst>
          </p:cNvPr>
          <p:cNvSpPr txBox="1"/>
          <p:nvPr/>
        </p:nvSpPr>
        <p:spPr>
          <a:xfrm>
            <a:off x="9949694" y="4949859"/>
            <a:ext cx="2769765" cy="369332"/>
          </a:xfrm>
          <a:prstGeom prst="rect">
            <a:avLst/>
          </a:prstGeom>
          <a:noFill/>
        </p:spPr>
        <p:txBody>
          <a:bodyPr wrap="square" anchor="b">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ko-KR" altLang="en-US" dirty="0"/>
              <a:t>디버깅 및 발표준비</a:t>
            </a:r>
            <a:endParaRPr lang="en-US" dirty="0"/>
          </a:p>
        </p:txBody>
      </p:sp>
    </p:spTree>
    <p:extLst>
      <p:ext uri="{BB962C8B-B14F-4D97-AF65-F5344CB8AC3E}">
        <p14:creationId xmlns:p14="http://schemas.microsoft.com/office/powerpoint/2010/main" val="4119314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2E0EF54C-3392-4AE6-8469-DC88D75D49B0}"/>
              </a:ext>
            </a:extLst>
          </p:cNvPr>
          <p:cNvGrpSpPr/>
          <p:nvPr/>
        </p:nvGrpSpPr>
        <p:grpSpPr>
          <a:xfrm>
            <a:off x="-5516359" y="-2362198"/>
            <a:ext cx="11032717" cy="11032717"/>
            <a:chOff x="-3651317" y="-1243300"/>
            <a:chExt cx="12488815" cy="12488815"/>
          </a:xfrm>
        </p:grpSpPr>
        <p:pic>
          <p:nvPicPr>
            <p:cNvPr id="5" name="Object 2">
              <a:extLst>
                <a:ext uri="{FF2B5EF4-FFF2-40B4-BE49-F238E27FC236}">
                  <a16:creationId xmlns:a16="http://schemas.microsoft.com/office/drawing/2014/main" id="{8198395C-7C47-4905-8517-691399394011}"/>
                </a:ext>
              </a:extLst>
            </p:cNvPr>
            <p:cNvPicPr>
              <a:picLocks noChangeAspect="1"/>
            </p:cNvPicPr>
            <p:nvPr/>
          </p:nvPicPr>
          <p:blipFill rotWithShape="1">
            <a:blip r:embed="rId2"/>
            <a:stretch>
              <a:fillRect/>
            </a:stretch>
          </p:blipFill>
          <p:spPr>
            <a:xfrm>
              <a:off x="-3651317" y="-1243300"/>
              <a:ext cx="12488815" cy="12488815"/>
            </a:xfrm>
            <a:prstGeom prst="rect">
              <a:avLst/>
            </a:prstGeom>
          </p:spPr>
        </p:pic>
      </p:grpSp>
      <p:sp>
        <p:nvSpPr>
          <p:cNvPr id="6" name="Object 42">
            <a:extLst>
              <a:ext uri="{FF2B5EF4-FFF2-40B4-BE49-F238E27FC236}">
                <a16:creationId xmlns:a16="http://schemas.microsoft.com/office/drawing/2014/main" id="{95A535B4-B33A-4BAD-9F8E-62D04D4F2F40}"/>
              </a:ext>
            </a:extLst>
          </p:cNvPr>
          <p:cNvSpPr txBox="1"/>
          <p:nvPr/>
        </p:nvSpPr>
        <p:spPr>
          <a:xfrm>
            <a:off x="435763" y="587106"/>
            <a:ext cx="5256430" cy="584775"/>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ko-KR" altLang="en-US" sz="1600" dirty="0"/>
              <a:t>현대모비스 프로젝트 </a:t>
            </a:r>
            <a:r>
              <a:rPr lang="en-US" altLang="ko-KR" sz="1600" dirty="0"/>
              <a:t>2</a:t>
            </a:r>
            <a:r>
              <a:rPr lang="ko-KR" altLang="en-US" sz="1600" dirty="0"/>
              <a:t>조</a:t>
            </a:r>
            <a:endParaRPr lang="en-US" altLang="ko-KR" sz="1600" dirty="0"/>
          </a:p>
          <a:p>
            <a:pPr lvl="0">
              <a:defRPr/>
            </a:pPr>
            <a:r>
              <a:rPr lang="ko-KR" altLang="en-US" sz="1600" dirty="0"/>
              <a:t>주차관리해조</a:t>
            </a:r>
            <a:endParaRPr lang="en-US" sz="1600" dirty="0"/>
          </a:p>
        </p:txBody>
      </p:sp>
      <p:sp>
        <p:nvSpPr>
          <p:cNvPr id="7" name="Object 52">
            <a:extLst>
              <a:ext uri="{FF2B5EF4-FFF2-40B4-BE49-F238E27FC236}">
                <a16:creationId xmlns:a16="http://schemas.microsoft.com/office/drawing/2014/main" id="{68039870-A6DE-4EAB-83CE-C50F42D739BE}"/>
              </a:ext>
            </a:extLst>
          </p:cNvPr>
          <p:cNvSpPr txBox="1"/>
          <p:nvPr/>
        </p:nvSpPr>
        <p:spPr>
          <a:xfrm>
            <a:off x="-1" y="1020880"/>
            <a:ext cx="7819040" cy="923330"/>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5400" kern="0" spc="-200" dirty="0">
                <a:solidFill>
                  <a:srgbClr val="FFFFFF"/>
                </a:solidFill>
                <a:latin typeface="NIXGONFONTS-B V2.0"/>
                <a:cs typeface="NIXGONFONTS-B V2.0"/>
              </a:rPr>
              <a:t>5. </a:t>
            </a:r>
            <a:r>
              <a:rPr lang="ko-KR" altLang="en-US" sz="5400" kern="0" spc="-200" dirty="0">
                <a:solidFill>
                  <a:srgbClr val="FFFFFF"/>
                </a:solidFill>
                <a:latin typeface="NIXGONFONTS-B V2.0"/>
                <a:cs typeface="NIXGONFONTS-B V2.0"/>
              </a:rPr>
              <a:t>시연</a:t>
            </a:r>
            <a:endParaRPr lang="en-US" sz="5400" dirty="0"/>
          </a:p>
        </p:txBody>
      </p:sp>
      <p:sp>
        <p:nvSpPr>
          <p:cNvPr id="9" name="Object 47">
            <a:extLst>
              <a:ext uri="{FF2B5EF4-FFF2-40B4-BE49-F238E27FC236}">
                <a16:creationId xmlns:a16="http://schemas.microsoft.com/office/drawing/2014/main" id="{E652EF4E-C381-4D04-8B6B-3CED1925B47C}"/>
              </a:ext>
            </a:extLst>
          </p:cNvPr>
          <p:cNvSpPr txBox="1"/>
          <p:nvPr/>
        </p:nvSpPr>
        <p:spPr>
          <a:xfrm>
            <a:off x="435763" y="3732715"/>
            <a:ext cx="5019723" cy="584775"/>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3200" dirty="0">
                <a:solidFill>
                  <a:schemeClr val="bg1"/>
                </a:solidFill>
              </a:rPr>
              <a:t>Demonstration</a:t>
            </a:r>
            <a:endParaRPr lang="en-US" sz="3200" dirty="0">
              <a:solidFill>
                <a:schemeClr val="bg1"/>
              </a:solidFill>
            </a:endParaRPr>
          </a:p>
        </p:txBody>
      </p:sp>
      <p:grpSp>
        <p:nvGrpSpPr>
          <p:cNvPr id="10" name="그룹 9">
            <a:extLst>
              <a:ext uri="{FF2B5EF4-FFF2-40B4-BE49-F238E27FC236}">
                <a16:creationId xmlns:a16="http://schemas.microsoft.com/office/drawing/2014/main" id="{33B7F5F2-AE02-4758-8EDE-99C9404D4BC3}"/>
              </a:ext>
            </a:extLst>
          </p:cNvPr>
          <p:cNvGrpSpPr/>
          <p:nvPr/>
        </p:nvGrpSpPr>
        <p:grpSpPr>
          <a:xfrm>
            <a:off x="286747" y="4400193"/>
            <a:ext cx="6380952" cy="114286"/>
            <a:chOff x="914286" y="5574200"/>
            <a:chExt cx="6380952" cy="114286"/>
          </a:xfrm>
        </p:grpSpPr>
        <p:pic>
          <p:nvPicPr>
            <p:cNvPr id="11" name="Object 49">
              <a:extLst>
                <a:ext uri="{FF2B5EF4-FFF2-40B4-BE49-F238E27FC236}">
                  <a16:creationId xmlns:a16="http://schemas.microsoft.com/office/drawing/2014/main" id="{7C5F6DF8-40E8-43CB-8BD2-09D71C22CFB6}"/>
                </a:ext>
              </a:extLst>
            </p:cNvPr>
            <p:cNvPicPr>
              <a:picLocks noChangeAspect="1"/>
            </p:cNvPicPr>
            <p:nvPr/>
          </p:nvPicPr>
          <p:blipFill rotWithShape="1">
            <a:blip r:embed="rId3"/>
            <a:stretch>
              <a:fillRect/>
            </a:stretch>
          </p:blipFill>
          <p:spPr>
            <a:xfrm>
              <a:off x="914286" y="5574200"/>
              <a:ext cx="6380952" cy="114286"/>
            </a:xfrm>
            <a:prstGeom prst="rect">
              <a:avLst/>
            </a:prstGeom>
          </p:spPr>
        </p:pic>
      </p:grpSp>
      <p:sp>
        <p:nvSpPr>
          <p:cNvPr id="35" name="Object 43">
            <a:extLst>
              <a:ext uri="{FF2B5EF4-FFF2-40B4-BE49-F238E27FC236}">
                <a16:creationId xmlns:a16="http://schemas.microsoft.com/office/drawing/2014/main" id="{17EB6F2B-8A3B-4D71-AE46-D887F842D016}"/>
              </a:ext>
            </a:extLst>
          </p:cNvPr>
          <p:cNvSpPr txBox="1"/>
          <p:nvPr/>
        </p:nvSpPr>
        <p:spPr>
          <a:xfrm>
            <a:off x="11468480" y="175709"/>
            <a:ext cx="756395" cy="369332"/>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dirty="0"/>
              <a:t>14</a:t>
            </a:r>
            <a:endParaRPr lang="en-US" dirty="0"/>
          </a:p>
        </p:txBody>
      </p:sp>
      <p:grpSp>
        <p:nvGrpSpPr>
          <p:cNvPr id="36" name="그룹 35">
            <a:extLst>
              <a:ext uri="{FF2B5EF4-FFF2-40B4-BE49-F238E27FC236}">
                <a16:creationId xmlns:a16="http://schemas.microsoft.com/office/drawing/2014/main" id="{FC435CB7-F89F-4B40-8E71-9C83CD73FA69}"/>
              </a:ext>
            </a:extLst>
          </p:cNvPr>
          <p:cNvGrpSpPr/>
          <p:nvPr/>
        </p:nvGrpSpPr>
        <p:grpSpPr>
          <a:xfrm>
            <a:off x="9575621" y="327041"/>
            <a:ext cx="1717024" cy="66667"/>
            <a:chOff x="15774189" y="539848"/>
            <a:chExt cx="1717024" cy="66667"/>
          </a:xfrm>
        </p:grpSpPr>
        <p:pic>
          <p:nvPicPr>
            <p:cNvPr id="37" name="Object 44">
              <a:extLst>
                <a:ext uri="{FF2B5EF4-FFF2-40B4-BE49-F238E27FC236}">
                  <a16:creationId xmlns:a16="http://schemas.microsoft.com/office/drawing/2014/main" id="{05F173C6-BA06-49C7-AC4F-BD296EA00123}"/>
                </a:ext>
              </a:extLst>
            </p:cNvPr>
            <p:cNvPicPr>
              <a:picLocks noChangeAspect="1"/>
            </p:cNvPicPr>
            <p:nvPr/>
          </p:nvPicPr>
          <p:blipFill rotWithShape="1">
            <a:blip r:embed="rId4"/>
            <a:stretch>
              <a:fillRect/>
            </a:stretch>
          </p:blipFill>
          <p:spPr>
            <a:xfrm>
              <a:off x="15774189" y="539848"/>
              <a:ext cx="1717024" cy="66667"/>
            </a:xfrm>
            <a:prstGeom prst="rect">
              <a:avLst/>
            </a:prstGeom>
          </p:spPr>
        </p:pic>
      </p:grpSp>
    </p:spTree>
    <p:extLst>
      <p:ext uri="{BB962C8B-B14F-4D97-AF65-F5344CB8AC3E}">
        <p14:creationId xmlns:p14="http://schemas.microsoft.com/office/powerpoint/2010/main" val="2598776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2E0EF54C-3392-4AE6-8469-DC88D75D49B0}"/>
              </a:ext>
            </a:extLst>
          </p:cNvPr>
          <p:cNvGrpSpPr/>
          <p:nvPr/>
        </p:nvGrpSpPr>
        <p:grpSpPr>
          <a:xfrm>
            <a:off x="-5516359" y="-2362198"/>
            <a:ext cx="11032717" cy="11032717"/>
            <a:chOff x="-3651317" y="-1243300"/>
            <a:chExt cx="12488815" cy="12488815"/>
          </a:xfrm>
        </p:grpSpPr>
        <p:pic>
          <p:nvPicPr>
            <p:cNvPr id="5" name="Object 2">
              <a:extLst>
                <a:ext uri="{FF2B5EF4-FFF2-40B4-BE49-F238E27FC236}">
                  <a16:creationId xmlns:a16="http://schemas.microsoft.com/office/drawing/2014/main" id="{8198395C-7C47-4905-8517-691399394011}"/>
                </a:ext>
              </a:extLst>
            </p:cNvPr>
            <p:cNvPicPr>
              <a:picLocks noChangeAspect="1"/>
            </p:cNvPicPr>
            <p:nvPr/>
          </p:nvPicPr>
          <p:blipFill rotWithShape="1">
            <a:blip r:embed="rId2"/>
            <a:stretch>
              <a:fillRect/>
            </a:stretch>
          </p:blipFill>
          <p:spPr>
            <a:xfrm>
              <a:off x="-3651317" y="-1243300"/>
              <a:ext cx="12488815" cy="12488815"/>
            </a:xfrm>
            <a:prstGeom prst="rect">
              <a:avLst/>
            </a:prstGeom>
          </p:spPr>
        </p:pic>
      </p:grpSp>
      <p:sp>
        <p:nvSpPr>
          <p:cNvPr id="6" name="Object 42">
            <a:extLst>
              <a:ext uri="{FF2B5EF4-FFF2-40B4-BE49-F238E27FC236}">
                <a16:creationId xmlns:a16="http://schemas.microsoft.com/office/drawing/2014/main" id="{95A535B4-B33A-4BAD-9F8E-62D04D4F2F40}"/>
              </a:ext>
            </a:extLst>
          </p:cNvPr>
          <p:cNvSpPr txBox="1"/>
          <p:nvPr/>
        </p:nvSpPr>
        <p:spPr>
          <a:xfrm>
            <a:off x="435763" y="587106"/>
            <a:ext cx="5256430" cy="584775"/>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ko-KR" altLang="en-US" sz="1600" dirty="0"/>
              <a:t>현대모비스 프로젝트 </a:t>
            </a:r>
            <a:r>
              <a:rPr lang="en-US" altLang="ko-KR" sz="1600" dirty="0"/>
              <a:t>2</a:t>
            </a:r>
            <a:r>
              <a:rPr lang="ko-KR" altLang="en-US" sz="1600" dirty="0"/>
              <a:t>조</a:t>
            </a:r>
            <a:endParaRPr lang="en-US" altLang="ko-KR" sz="1600" dirty="0"/>
          </a:p>
          <a:p>
            <a:pPr lvl="0">
              <a:defRPr/>
            </a:pPr>
            <a:r>
              <a:rPr lang="ko-KR" altLang="en-US" sz="1600" dirty="0"/>
              <a:t>주차관리해조</a:t>
            </a:r>
            <a:endParaRPr lang="en-US" sz="1600" dirty="0"/>
          </a:p>
        </p:txBody>
      </p:sp>
      <p:sp>
        <p:nvSpPr>
          <p:cNvPr id="7" name="Object 52">
            <a:extLst>
              <a:ext uri="{FF2B5EF4-FFF2-40B4-BE49-F238E27FC236}">
                <a16:creationId xmlns:a16="http://schemas.microsoft.com/office/drawing/2014/main" id="{68039870-A6DE-4EAB-83CE-C50F42D739BE}"/>
              </a:ext>
            </a:extLst>
          </p:cNvPr>
          <p:cNvSpPr txBox="1"/>
          <p:nvPr/>
        </p:nvSpPr>
        <p:spPr>
          <a:xfrm>
            <a:off x="-1" y="1020880"/>
            <a:ext cx="7819040" cy="1107996"/>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6600" kern="0" spc="-200" dirty="0">
                <a:solidFill>
                  <a:srgbClr val="FFFFFF"/>
                </a:solidFill>
                <a:latin typeface="NIXGONFONTS-B V2.0"/>
                <a:cs typeface="NIXGONFONTS-B V2.0"/>
              </a:rPr>
              <a:t>6.  Q &amp; A</a:t>
            </a:r>
            <a:endParaRPr lang="en-US" sz="6600" dirty="0"/>
          </a:p>
        </p:txBody>
      </p:sp>
      <p:grpSp>
        <p:nvGrpSpPr>
          <p:cNvPr id="10" name="그룹 9">
            <a:extLst>
              <a:ext uri="{FF2B5EF4-FFF2-40B4-BE49-F238E27FC236}">
                <a16:creationId xmlns:a16="http://schemas.microsoft.com/office/drawing/2014/main" id="{33B7F5F2-AE02-4758-8EDE-99C9404D4BC3}"/>
              </a:ext>
            </a:extLst>
          </p:cNvPr>
          <p:cNvGrpSpPr/>
          <p:nvPr/>
        </p:nvGrpSpPr>
        <p:grpSpPr>
          <a:xfrm>
            <a:off x="286747" y="4400193"/>
            <a:ext cx="6380952" cy="114286"/>
            <a:chOff x="914286" y="5574200"/>
            <a:chExt cx="6380952" cy="114286"/>
          </a:xfrm>
        </p:grpSpPr>
        <p:pic>
          <p:nvPicPr>
            <p:cNvPr id="11" name="Object 49">
              <a:extLst>
                <a:ext uri="{FF2B5EF4-FFF2-40B4-BE49-F238E27FC236}">
                  <a16:creationId xmlns:a16="http://schemas.microsoft.com/office/drawing/2014/main" id="{7C5F6DF8-40E8-43CB-8BD2-09D71C22CFB6}"/>
                </a:ext>
              </a:extLst>
            </p:cNvPr>
            <p:cNvPicPr>
              <a:picLocks noChangeAspect="1"/>
            </p:cNvPicPr>
            <p:nvPr/>
          </p:nvPicPr>
          <p:blipFill rotWithShape="1">
            <a:blip r:embed="rId3"/>
            <a:stretch>
              <a:fillRect/>
            </a:stretch>
          </p:blipFill>
          <p:spPr>
            <a:xfrm>
              <a:off x="914286" y="5574200"/>
              <a:ext cx="6380952" cy="114286"/>
            </a:xfrm>
            <a:prstGeom prst="rect">
              <a:avLst/>
            </a:prstGeom>
          </p:spPr>
        </p:pic>
      </p:grpSp>
      <p:sp>
        <p:nvSpPr>
          <p:cNvPr id="35" name="Object 43">
            <a:extLst>
              <a:ext uri="{FF2B5EF4-FFF2-40B4-BE49-F238E27FC236}">
                <a16:creationId xmlns:a16="http://schemas.microsoft.com/office/drawing/2014/main" id="{17EB6F2B-8A3B-4D71-AE46-D887F842D016}"/>
              </a:ext>
            </a:extLst>
          </p:cNvPr>
          <p:cNvSpPr txBox="1"/>
          <p:nvPr/>
        </p:nvSpPr>
        <p:spPr>
          <a:xfrm>
            <a:off x="11468480" y="183403"/>
            <a:ext cx="756395" cy="353943"/>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1700" kern="0" spc="-200" dirty="0">
                <a:solidFill>
                  <a:srgbClr val="000000"/>
                </a:solidFill>
                <a:latin typeface="NIXGONFONTS-M V2.0"/>
                <a:cs typeface="NIXGONFONTS-M V2.0"/>
              </a:rPr>
              <a:t>15</a:t>
            </a:r>
            <a:endParaRPr lang="en-US" dirty="0"/>
          </a:p>
        </p:txBody>
      </p:sp>
      <p:grpSp>
        <p:nvGrpSpPr>
          <p:cNvPr id="36" name="그룹 35">
            <a:extLst>
              <a:ext uri="{FF2B5EF4-FFF2-40B4-BE49-F238E27FC236}">
                <a16:creationId xmlns:a16="http://schemas.microsoft.com/office/drawing/2014/main" id="{FC435CB7-F89F-4B40-8E71-9C83CD73FA69}"/>
              </a:ext>
            </a:extLst>
          </p:cNvPr>
          <p:cNvGrpSpPr/>
          <p:nvPr/>
        </p:nvGrpSpPr>
        <p:grpSpPr>
          <a:xfrm>
            <a:off x="9575621" y="327041"/>
            <a:ext cx="1717024" cy="66667"/>
            <a:chOff x="15774189" y="539848"/>
            <a:chExt cx="1717024" cy="66667"/>
          </a:xfrm>
        </p:grpSpPr>
        <p:pic>
          <p:nvPicPr>
            <p:cNvPr id="37" name="Object 44">
              <a:extLst>
                <a:ext uri="{FF2B5EF4-FFF2-40B4-BE49-F238E27FC236}">
                  <a16:creationId xmlns:a16="http://schemas.microsoft.com/office/drawing/2014/main" id="{05F173C6-BA06-49C7-AC4F-BD296EA00123}"/>
                </a:ext>
              </a:extLst>
            </p:cNvPr>
            <p:cNvPicPr>
              <a:picLocks noChangeAspect="1"/>
            </p:cNvPicPr>
            <p:nvPr/>
          </p:nvPicPr>
          <p:blipFill rotWithShape="1">
            <a:blip r:embed="rId4"/>
            <a:stretch>
              <a:fillRect/>
            </a:stretch>
          </p:blipFill>
          <p:spPr>
            <a:xfrm>
              <a:off x="15774189" y="539848"/>
              <a:ext cx="1717024" cy="66667"/>
            </a:xfrm>
            <a:prstGeom prst="rect">
              <a:avLst/>
            </a:prstGeom>
          </p:spPr>
        </p:pic>
      </p:grpSp>
      <p:sp>
        <p:nvSpPr>
          <p:cNvPr id="12" name="Object 72">
            <a:extLst>
              <a:ext uri="{FF2B5EF4-FFF2-40B4-BE49-F238E27FC236}">
                <a16:creationId xmlns:a16="http://schemas.microsoft.com/office/drawing/2014/main" id="{5327FD5D-7C06-4DFF-B25D-DA9F5F50DA49}"/>
              </a:ext>
            </a:extLst>
          </p:cNvPr>
          <p:cNvSpPr txBox="1"/>
          <p:nvPr/>
        </p:nvSpPr>
        <p:spPr>
          <a:xfrm>
            <a:off x="3700087" y="1326196"/>
            <a:ext cx="10364751" cy="923330"/>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algn="ctr">
              <a:defRPr/>
            </a:pPr>
            <a:r>
              <a:rPr lang="en-US" altLang="ko-KR" sz="5400" kern="0" spc="-200" dirty="0" err="1">
                <a:solidFill>
                  <a:srgbClr val="008BFF"/>
                </a:solidFill>
                <a:latin typeface="NIXGONFONTS-B V2.0"/>
                <a:cs typeface="NIXGONFONTS-B V2.0"/>
              </a:rPr>
              <a:t>printf</a:t>
            </a:r>
            <a:r>
              <a:rPr lang="en-US" altLang="ko-KR" sz="5400" kern="0" spc="-200" dirty="0">
                <a:solidFill>
                  <a:srgbClr val="008BFF"/>
                </a:solidFill>
                <a:latin typeface="NIXGONFONTS-B V2.0"/>
                <a:cs typeface="NIXGONFONTS-B V2.0"/>
              </a:rPr>
              <a:t>(“ Thank you </a:t>
            </a:r>
            <a:r>
              <a:rPr lang="en-US" altLang="ko-KR" sz="5400" kern="0" spc="-200" dirty="0">
                <a:solidFill>
                  <a:srgbClr val="008BFF"/>
                </a:solidFill>
                <a:latin typeface="NIXGONFONTS-B V2.0"/>
                <a:cs typeface="NIXGONFONTS-B V2.0"/>
                <a:sym typeface="Wingdings" panose="05000000000000000000" pitchFamily="2" charset="2"/>
              </a:rPr>
              <a:t></a:t>
            </a:r>
            <a:r>
              <a:rPr lang="en-US" altLang="ko-KR" sz="5400" kern="0" spc="-200" dirty="0">
                <a:solidFill>
                  <a:srgbClr val="008BFF"/>
                </a:solidFill>
                <a:latin typeface="NIXGONFONTS-B V2.0"/>
                <a:cs typeface="NIXGONFONTS-B V2.0"/>
              </a:rPr>
              <a:t> ”);</a:t>
            </a:r>
          </a:p>
        </p:txBody>
      </p:sp>
      <p:sp>
        <p:nvSpPr>
          <p:cNvPr id="13" name="Object 72">
            <a:extLst>
              <a:ext uri="{FF2B5EF4-FFF2-40B4-BE49-F238E27FC236}">
                <a16:creationId xmlns:a16="http://schemas.microsoft.com/office/drawing/2014/main" id="{7D5EC650-740F-41DC-A8F7-6651D708AAFF}"/>
              </a:ext>
            </a:extLst>
          </p:cNvPr>
          <p:cNvSpPr txBox="1"/>
          <p:nvPr/>
        </p:nvSpPr>
        <p:spPr>
          <a:xfrm>
            <a:off x="3700086" y="4601125"/>
            <a:ext cx="10364751" cy="923330"/>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algn="ctr">
              <a:defRPr/>
            </a:pPr>
            <a:r>
              <a:rPr lang="en-US" altLang="ko-KR" sz="5400" kern="0" spc="-200" dirty="0">
                <a:solidFill>
                  <a:srgbClr val="008BFF"/>
                </a:solidFill>
                <a:latin typeface="NIXGONFONTS-B V2.0"/>
                <a:cs typeface="NIXGONFONTS-B V2.0"/>
              </a:rPr>
              <a:t>return 0;</a:t>
            </a:r>
          </a:p>
        </p:txBody>
      </p:sp>
    </p:spTree>
    <p:extLst>
      <p:ext uri="{BB962C8B-B14F-4D97-AF65-F5344CB8AC3E}">
        <p14:creationId xmlns:p14="http://schemas.microsoft.com/office/powerpoint/2010/main" val="705554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2E0EF54C-3392-4AE6-8469-DC88D75D49B0}"/>
              </a:ext>
            </a:extLst>
          </p:cNvPr>
          <p:cNvGrpSpPr/>
          <p:nvPr/>
        </p:nvGrpSpPr>
        <p:grpSpPr>
          <a:xfrm>
            <a:off x="-5516359" y="-2362198"/>
            <a:ext cx="11032717" cy="11032717"/>
            <a:chOff x="-3651317" y="-1243300"/>
            <a:chExt cx="12488815" cy="12488815"/>
          </a:xfrm>
        </p:grpSpPr>
        <p:pic>
          <p:nvPicPr>
            <p:cNvPr id="5" name="Object 2">
              <a:extLst>
                <a:ext uri="{FF2B5EF4-FFF2-40B4-BE49-F238E27FC236}">
                  <a16:creationId xmlns:a16="http://schemas.microsoft.com/office/drawing/2014/main" id="{8198395C-7C47-4905-8517-691399394011}"/>
                </a:ext>
              </a:extLst>
            </p:cNvPr>
            <p:cNvPicPr>
              <a:picLocks noChangeAspect="1"/>
            </p:cNvPicPr>
            <p:nvPr/>
          </p:nvPicPr>
          <p:blipFill rotWithShape="1">
            <a:blip r:embed="rId2"/>
            <a:stretch>
              <a:fillRect/>
            </a:stretch>
          </p:blipFill>
          <p:spPr>
            <a:xfrm>
              <a:off x="-3651317" y="-1243300"/>
              <a:ext cx="12488815" cy="12488815"/>
            </a:xfrm>
            <a:prstGeom prst="rect">
              <a:avLst/>
            </a:prstGeom>
          </p:spPr>
        </p:pic>
      </p:grpSp>
      <p:sp>
        <p:nvSpPr>
          <p:cNvPr id="6" name="Object 42">
            <a:extLst>
              <a:ext uri="{FF2B5EF4-FFF2-40B4-BE49-F238E27FC236}">
                <a16:creationId xmlns:a16="http://schemas.microsoft.com/office/drawing/2014/main" id="{95A535B4-B33A-4BAD-9F8E-62D04D4F2F40}"/>
              </a:ext>
            </a:extLst>
          </p:cNvPr>
          <p:cNvSpPr txBox="1"/>
          <p:nvPr/>
        </p:nvSpPr>
        <p:spPr>
          <a:xfrm>
            <a:off x="435763" y="590459"/>
            <a:ext cx="3533325" cy="426656"/>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sz="1600" kern="0" spc="-100">
                <a:solidFill>
                  <a:srgbClr val="FFFFFF"/>
                </a:solidFill>
                <a:latin typeface="NIXGONFONTS-B V2.0"/>
                <a:cs typeface="NIXGONFONTS-B V2.0"/>
              </a:rPr>
              <a:t>대학생 서포터즈 </a:t>
            </a:r>
            <a:r>
              <a:rPr lang="en-US" sz="1600" kern="0" spc="-100">
                <a:solidFill>
                  <a:srgbClr val="FFFFFF"/>
                </a:solidFill>
                <a:latin typeface="NIXGONFONTS-M V2.0"/>
                <a:cs typeface="NIXGONFONTS-M V2.0"/>
              </a:rPr>
              <a:t>운영 기획안</a:t>
            </a:r>
            <a:endParaRPr lang="en-US"/>
          </a:p>
        </p:txBody>
      </p:sp>
      <p:sp>
        <p:nvSpPr>
          <p:cNvPr id="7" name="Object 52">
            <a:extLst>
              <a:ext uri="{FF2B5EF4-FFF2-40B4-BE49-F238E27FC236}">
                <a16:creationId xmlns:a16="http://schemas.microsoft.com/office/drawing/2014/main" id="{68039870-A6DE-4EAB-83CE-C50F42D739BE}"/>
              </a:ext>
            </a:extLst>
          </p:cNvPr>
          <p:cNvSpPr txBox="1"/>
          <p:nvPr/>
        </p:nvSpPr>
        <p:spPr>
          <a:xfrm>
            <a:off x="-1" y="1020880"/>
            <a:ext cx="7819040" cy="2133280"/>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sz="8000" kern="0" spc="-200">
                <a:solidFill>
                  <a:srgbClr val="FFFFFF"/>
                </a:solidFill>
                <a:latin typeface="NIXGONFONTS-B V2.0"/>
                <a:cs typeface="NIXGONFONTS-B V2.0"/>
              </a:rPr>
              <a:t>PURPOSE</a:t>
            </a:r>
            <a:endParaRPr lang="en-US"/>
          </a:p>
        </p:txBody>
      </p:sp>
      <p:sp>
        <p:nvSpPr>
          <p:cNvPr id="8" name="Object 53">
            <a:extLst>
              <a:ext uri="{FF2B5EF4-FFF2-40B4-BE49-F238E27FC236}">
                <a16:creationId xmlns:a16="http://schemas.microsoft.com/office/drawing/2014/main" id="{62FC5F29-324A-4898-9B1B-99A2CFB47F5F}"/>
              </a:ext>
            </a:extLst>
          </p:cNvPr>
          <p:cNvSpPr txBox="1"/>
          <p:nvPr/>
        </p:nvSpPr>
        <p:spPr>
          <a:xfrm>
            <a:off x="131752" y="2087520"/>
            <a:ext cx="4357298" cy="799980"/>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sz="3000" kern="0" spc="-100">
                <a:solidFill>
                  <a:srgbClr val="C2C2C2"/>
                </a:solidFill>
                <a:latin typeface="NIXGONFONTS-M V2.0"/>
                <a:cs typeface="NIXGONFONTS-M V2.0"/>
              </a:rPr>
              <a:t>기획목적</a:t>
            </a:r>
            <a:endParaRPr lang="en-US"/>
          </a:p>
        </p:txBody>
      </p:sp>
      <p:sp>
        <p:nvSpPr>
          <p:cNvPr id="9" name="Object 47">
            <a:extLst>
              <a:ext uri="{FF2B5EF4-FFF2-40B4-BE49-F238E27FC236}">
                <a16:creationId xmlns:a16="http://schemas.microsoft.com/office/drawing/2014/main" id="{E652EF4E-C381-4D04-8B6B-3CED1925B47C}"/>
              </a:ext>
            </a:extLst>
          </p:cNvPr>
          <p:cNvSpPr txBox="1"/>
          <p:nvPr/>
        </p:nvSpPr>
        <p:spPr>
          <a:xfrm>
            <a:off x="435763" y="3671160"/>
            <a:ext cx="2594180" cy="1066640"/>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sz="4000" kern="0" spc="-100">
                <a:solidFill>
                  <a:srgbClr val="FFFFFF"/>
                </a:solidFill>
                <a:latin typeface="NIXGONFONTS-M V2.0"/>
                <a:cs typeface="NIXGONFONTS-M V2.0"/>
              </a:rPr>
              <a:t>WHY?</a:t>
            </a:r>
            <a:endParaRPr lang="en-US"/>
          </a:p>
        </p:txBody>
      </p:sp>
      <p:grpSp>
        <p:nvGrpSpPr>
          <p:cNvPr id="10" name="그룹 9">
            <a:extLst>
              <a:ext uri="{FF2B5EF4-FFF2-40B4-BE49-F238E27FC236}">
                <a16:creationId xmlns:a16="http://schemas.microsoft.com/office/drawing/2014/main" id="{33B7F5F2-AE02-4758-8EDE-99C9404D4BC3}"/>
              </a:ext>
            </a:extLst>
          </p:cNvPr>
          <p:cNvGrpSpPr/>
          <p:nvPr/>
        </p:nvGrpSpPr>
        <p:grpSpPr>
          <a:xfrm>
            <a:off x="286747" y="4400193"/>
            <a:ext cx="6380952" cy="114286"/>
            <a:chOff x="914286" y="5574200"/>
            <a:chExt cx="6380952" cy="114286"/>
          </a:xfrm>
        </p:grpSpPr>
        <p:pic>
          <p:nvPicPr>
            <p:cNvPr id="11" name="Object 49">
              <a:extLst>
                <a:ext uri="{FF2B5EF4-FFF2-40B4-BE49-F238E27FC236}">
                  <a16:creationId xmlns:a16="http://schemas.microsoft.com/office/drawing/2014/main" id="{7C5F6DF8-40E8-43CB-8BD2-09D71C22CFB6}"/>
                </a:ext>
              </a:extLst>
            </p:cNvPr>
            <p:cNvPicPr>
              <a:picLocks noChangeAspect="1"/>
            </p:cNvPicPr>
            <p:nvPr/>
          </p:nvPicPr>
          <p:blipFill rotWithShape="1">
            <a:blip r:embed="rId3"/>
            <a:stretch>
              <a:fillRect/>
            </a:stretch>
          </p:blipFill>
          <p:spPr>
            <a:xfrm>
              <a:off x="914286" y="5574200"/>
              <a:ext cx="6380952" cy="114286"/>
            </a:xfrm>
            <a:prstGeom prst="rect">
              <a:avLst/>
            </a:prstGeom>
          </p:spPr>
        </p:pic>
      </p:grpSp>
      <p:sp>
        <p:nvSpPr>
          <p:cNvPr id="12" name="Object 48">
            <a:extLst>
              <a:ext uri="{FF2B5EF4-FFF2-40B4-BE49-F238E27FC236}">
                <a16:creationId xmlns:a16="http://schemas.microsoft.com/office/drawing/2014/main" id="{D8E51D9C-5553-4580-B7EA-9C7832512C30}"/>
              </a:ext>
            </a:extLst>
          </p:cNvPr>
          <p:cNvSpPr txBox="1"/>
          <p:nvPr/>
        </p:nvSpPr>
        <p:spPr>
          <a:xfrm>
            <a:off x="262708" y="4552526"/>
            <a:ext cx="9571429" cy="1984712"/>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sz="1600">
                <a:solidFill>
                  <a:srgbClr val="FFFFFF"/>
                </a:solidFill>
                <a:latin typeface="NIXGONFONTS-L V2.0"/>
                <a:cs typeface="NIXGONFONTS-L V2.0"/>
              </a:rPr>
              <a:t>해당 기획에 관련된 내용을 간략하게 작성해주세요. 폰트는 닉스곤폰트L입니다. 폰트 크기는 16pt이고 행간은 1.7로 설정해주세요. 해당 기획에 관련된 내용을 간략하게 작성해주세요. 폰트는 닉스곤폰트L입니다. 폰트 크기는 16pt이고 행간은 1.7로 설정해주세요. 해당 기획에 관련된 내용을 간략하게 작성해주세요. </a:t>
            </a:r>
            <a:endParaRPr lang="en-US"/>
          </a:p>
        </p:txBody>
      </p:sp>
      <p:sp>
        <p:nvSpPr>
          <p:cNvPr id="13" name="Object 40">
            <a:extLst>
              <a:ext uri="{FF2B5EF4-FFF2-40B4-BE49-F238E27FC236}">
                <a16:creationId xmlns:a16="http://schemas.microsoft.com/office/drawing/2014/main" id="{C02F1842-90A1-49DE-B252-E6AEC0A4F664}"/>
              </a:ext>
            </a:extLst>
          </p:cNvPr>
          <p:cNvSpPr txBox="1"/>
          <p:nvPr/>
        </p:nvSpPr>
        <p:spPr>
          <a:xfrm>
            <a:off x="5720432" y="4759426"/>
            <a:ext cx="2145604" cy="719982"/>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sz="2700" kern="0" spc="-100" dirty="0">
                <a:solidFill>
                  <a:srgbClr val="008BFF"/>
                </a:solidFill>
                <a:latin typeface="NIXGONFONTS-M V2.0"/>
                <a:cs typeface="NIXGONFONTS-M V2.0"/>
              </a:rPr>
              <a:t>RESUIT</a:t>
            </a:r>
            <a:endParaRPr lang="en-US" dirty="0"/>
          </a:p>
        </p:txBody>
      </p:sp>
      <p:sp>
        <p:nvSpPr>
          <p:cNvPr id="14" name="Object 41">
            <a:extLst>
              <a:ext uri="{FF2B5EF4-FFF2-40B4-BE49-F238E27FC236}">
                <a16:creationId xmlns:a16="http://schemas.microsoft.com/office/drawing/2014/main" id="{F3C30D7D-B1B6-4367-9BED-CD698D6957A6}"/>
              </a:ext>
            </a:extLst>
          </p:cNvPr>
          <p:cNvSpPr txBox="1"/>
          <p:nvPr/>
        </p:nvSpPr>
        <p:spPr>
          <a:xfrm>
            <a:off x="5878523" y="1674439"/>
            <a:ext cx="2319073" cy="718709"/>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sz="2700" kern="0" spc="-100" dirty="0">
                <a:solidFill>
                  <a:srgbClr val="000000"/>
                </a:solidFill>
                <a:latin typeface="NIXGONFONTS-M V2.0"/>
                <a:cs typeface="NIXGONFONTS-M V2.0"/>
              </a:rPr>
              <a:t>PURPOSE</a:t>
            </a:r>
            <a:endParaRPr lang="en-US" dirty="0"/>
          </a:p>
        </p:txBody>
      </p:sp>
      <p:grpSp>
        <p:nvGrpSpPr>
          <p:cNvPr id="34" name="그룹 33">
            <a:extLst>
              <a:ext uri="{FF2B5EF4-FFF2-40B4-BE49-F238E27FC236}">
                <a16:creationId xmlns:a16="http://schemas.microsoft.com/office/drawing/2014/main" id="{A4DEF460-BFCD-4D61-B611-400904FE4CC2}"/>
              </a:ext>
            </a:extLst>
          </p:cNvPr>
          <p:cNvGrpSpPr/>
          <p:nvPr/>
        </p:nvGrpSpPr>
        <p:grpSpPr>
          <a:xfrm>
            <a:off x="7508132" y="1513020"/>
            <a:ext cx="4248105" cy="3805244"/>
            <a:chOff x="6453642" y="1419850"/>
            <a:chExt cx="5738359" cy="5140140"/>
          </a:xfrm>
        </p:grpSpPr>
        <p:grpSp>
          <p:nvGrpSpPr>
            <p:cNvPr id="15" name="그룹 14">
              <a:extLst>
                <a:ext uri="{FF2B5EF4-FFF2-40B4-BE49-F238E27FC236}">
                  <a16:creationId xmlns:a16="http://schemas.microsoft.com/office/drawing/2014/main" id="{297062F3-9F56-493F-8CB8-4CEF90F9EA53}"/>
                </a:ext>
              </a:extLst>
            </p:cNvPr>
            <p:cNvGrpSpPr/>
            <p:nvPr/>
          </p:nvGrpSpPr>
          <p:grpSpPr>
            <a:xfrm>
              <a:off x="6453642" y="4757834"/>
              <a:ext cx="1802156" cy="1802156"/>
              <a:chOff x="11045355" y="6415280"/>
              <a:chExt cx="2376321" cy="2376321"/>
            </a:xfrm>
          </p:grpSpPr>
          <p:pic>
            <p:nvPicPr>
              <p:cNvPr id="33" name="Object 5">
                <a:extLst>
                  <a:ext uri="{FF2B5EF4-FFF2-40B4-BE49-F238E27FC236}">
                    <a16:creationId xmlns:a16="http://schemas.microsoft.com/office/drawing/2014/main" id="{F7B2D321-2DA1-49FB-A338-285BF04442B7}"/>
                  </a:ext>
                </a:extLst>
              </p:cNvPr>
              <p:cNvPicPr>
                <a:picLocks noChangeAspect="1"/>
              </p:cNvPicPr>
              <p:nvPr/>
            </p:nvPicPr>
            <p:blipFill rotWithShape="1">
              <a:blip r:embed="rId4"/>
              <a:stretch>
                <a:fillRect/>
              </a:stretch>
            </p:blipFill>
            <p:spPr>
              <a:xfrm>
                <a:off x="11045355" y="6415280"/>
                <a:ext cx="2376321" cy="2376321"/>
              </a:xfrm>
              <a:prstGeom prst="rect">
                <a:avLst/>
              </a:prstGeom>
            </p:spPr>
          </p:pic>
        </p:grpSp>
        <p:grpSp>
          <p:nvGrpSpPr>
            <p:cNvPr id="16" name="그룹 15">
              <a:extLst>
                <a:ext uri="{FF2B5EF4-FFF2-40B4-BE49-F238E27FC236}">
                  <a16:creationId xmlns:a16="http://schemas.microsoft.com/office/drawing/2014/main" id="{FC5AD5CC-67D7-4380-9A11-786EB16AABEC}"/>
                </a:ext>
              </a:extLst>
            </p:cNvPr>
            <p:cNvGrpSpPr/>
            <p:nvPr/>
          </p:nvGrpSpPr>
          <p:grpSpPr>
            <a:xfrm>
              <a:off x="10389845" y="4757834"/>
              <a:ext cx="1802156" cy="1802156"/>
              <a:chOff x="14981558" y="6415280"/>
              <a:chExt cx="2376321" cy="2376321"/>
            </a:xfrm>
          </p:grpSpPr>
          <p:pic>
            <p:nvPicPr>
              <p:cNvPr id="32" name="Object 8">
                <a:extLst>
                  <a:ext uri="{FF2B5EF4-FFF2-40B4-BE49-F238E27FC236}">
                    <a16:creationId xmlns:a16="http://schemas.microsoft.com/office/drawing/2014/main" id="{2B5788D2-8C96-432D-858F-C84D95EAAD28}"/>
                  </a:ext>
                </a:extLst>
              </p:cNvPr>
              <p:cNvPicPr>
                <a:picLocks noChangeAspect="1"/>
              </p:cNvPicPr>
              <p:nvPr/>
            </p:nvPicPr>
            <p:blipFill rotWithShape="1">
              <a:blip r:embed="rId5"/>
              <a:stretch>
                <a:fillRect/>
              </a:stretch>
            </p:blipFill>
            <p:spPr>
              <a:xfrm>
                <a:off x="14981558" y="6415280"/>
                <a:ext cx="2376321" cy="2376321"/>
              </a:xfrm>
              <a:prstGeom prst="rect">
                <a:avLst/>
              </a:prstGeom>
            </p:spPr>
          </p:pic>
        </p:grpSp>
        <p:grpSp>
          <p:nvGrpSpPr>
            <p:cNvPr id="17" name="그룹 16">
              <a:extLst>
                <a:ext uri="{FF2B5EF4-FFF2-40B4-BE49-F238E27FC236}">
                  <a16:creationId xmlns:a16="http://schemas.microsoft.com/office/drawing/2014/main" id="{E0492B3E-71D6-40C7-95BE-09B3B60FA8D7}"/>
                </a:ext>
              </a:extLst>
            </p:cNvPr>
            <p:cNvGrpSpPr/>
            <p:nvPr/>
          </p:nvGrpSpPr>
          <p:grpSpPr>
            <a:xfrm>
              <a:off x="8421743" y="4757834"/>
              <a:ext cx="1802156" cy="1802156"/>
              <a:chOff x="13013456" y="6415280"/>
              <a:chExt cx="2376321" cy="2376321"/>
            </a:xfrm>
          </p:grpSpPr>
          <p:pic>
            <p:nvPicPr>
              <p:cNvPr id="31" name="Object 13">
                <a:extLst>
                  <a:ext uri="{FF2B5EF4-FFF2-40B4-BE49-F238E27FC236}">
                    <a16:creationId xmlns:a16="http://schemas.microsoft.com/office/drawing/2014/main" id="{69C87604-1840-4C24-9D2D-8A62ED4992AC}"/>
                  </a:ext>
                </a:extLst>
              </p:cNvPr>
              <p:cNvPicPr>
                <a:picLocks noChangeAspect="1"/>
              </p:cNvPicPr>
              <p:nvPr/>
            </p:nvPicPr>
            <p:blipFill rotWithShape="1">
              <a:blip r:embed="rId5"/>
              <a:stretch>
                <a:fillRect/>
              </a:stretch>
            </p:blipFill>
            <p:spPr>
              <a:xfrm>
                <a:off x="13013456" y="6415280"/>
                <a:ext cx="2376321" cy="2376321"/>
              </a:xfrm>
              <a:prstGeom prst="rect">
                <a:avLst/>
              </a:prstGeom>
            </p:spPr>
          </p:pic>
        </p:grpSp>
        <p:grpSp>
          <p:nvGrpSpPr>
            <p:cNvPr id="18" name="그룹 17">
              <a:extLst>
                <a:ext uri="{FF2B5EF4-FFF2-40B4-BE49-F238E27FC236}">
                  <a16:creationId xmlns:a16="http://schemas.microsoft.com/office/drawing/2014/main" id="{9D12E3AF-B3F0-4727-94EF-07E4E5505D0C}"/>
                </a:ext>
              </a:extLst>
            </p:cNvPr>
            <p:cNvGrpSpPr/>
            <p:nvPr/>
          </p:nvGrpSpPr>
          <p:grpSpPr>
            <a:xfrm>
              <a:off x="6453642" y="1442958"/>
              <a:ext cx="1802156" cy="1802156"/>
              <a:chOff x="11045355" y="3100404"/>
              <a:chExt cx="2376321" cy="2376321"/>
            </a:xfrm>
          </p:grpSpPr>
          <p:pic>
            <p:nvPicPr>
              <p:cNvPr id="30" name="Object 17">
                <a:extLst>
                  <a:ext uri="{FF2B5EF4-FFF2-40B4-BE49-F238E27FC236}">
                    <a16:creationId xmlns:a16="http://schemas.microsoft.com/office/drawing/2014/main" id="{EB48BCF1-8BC7-48D1-999C-474B59DFB66D}"/>
                  </a:ext>
                </a:extLst>
              </p:cNvPr>
              <p:cNvPicPr>
                <a:picLocks noChangeAspect="1"/>
              </p:cNvPicPr>
              <p:nvPr/>
            </p:nvPicPr>
            <p:blipFill rotWithShape="1">
              <a:blip r:embed="rId6"/>
              <a:stretch>
                <a:fillRect/>
              </a:stretch>
            </p:blipFill>
            <p:spPr>
              <a:xfrm>
                <a:off x="11045355" y="3100404"/>
                <a:ext cx="2376321" cy="2376321"/>
              </a:xfrm>
              <a:prstGeom prst="rect">
                <a:avLst/>
              </a:prstGeom>
            </p:spPr>
          </p:pic>
        </p:grpSp>
        <p:grpSp>
          <p:nvGrpSpPr>
            <p:cNvPr id="19" name="그룹 18">
              <a:extLst>
                <a:ext uri="{FF2B5EF4-FFF2-40B4-BE49-F238E27FC236}">
                  <a16:creationId xmlns:a16="http://schemas.microsoft.com/office/drawing/2014/main" id="{ABFF86DB-AD2A-4930-86CE-7B24AFC5A989}"/>
                </a:ext>
              </a:extLst>
            </p:cNvPr>
            <p:cNvGrpSpPr/>
            <p:nvPr/>
          </p:nvGrpSpPr>
          <p:grpSpPr>
            <a:xfrm>
              <a:off x="10389845" y="1442958"/>
              <a:ext cx="1802156" cy="1802156"/>
              <a:chOff x="14981558" y="3100404"/>
              <a:chExt cx="2376321" cy="2376321"/>
            </a:xfrm>
          </p:grpSpPr>
          <p:pic>
            <p:nvPicPr>
              <p:cNvPr id="29" name="Object 20">
                <a:extLst>
                  <a:ext uri="{FF2B5EF4-FFF2-40B4-BE49-F238E27FC236}">
                    <a16:creationId xmlns:a16="http://schemas.microsoft.com/office/drawing/2014/main" id="{0318F48E-1777-47C4-910A-7983F4719A86}"/>
                  </a:ext>
                </a:extLst>
              </p:cNvPr>
              <p:cNvPicPr>
                <a:picLocks noChangeAspect="1"/>
              </p:cNvPicPr>
              <p:nvPr/>
            </p:nvPicPr>
            <p:blipFill rotWithShape="1">
              <a:blip r:embed="rId6"/>
              <a:stretch>
                <a:fillRect/>
              </a:stretch>
            </p:blipFill>
            <p:spPr>
              <a:xfrm>
                <a:off x="14981558" y="3100404"/>
                <a:ext cx="2376321" cy="2376321"/>
              </a:xfrm>
              <a:prstGeom prst="rect">
                <a:avLst/>
              </a:prstGeom>
            </p:spPr>
          </p:pic>
        </p:grpSp>
        <p:grpSp>
          <p:nvGrpSpPr>
            <p:cNvPr id="20" name="그룹 19">
              <a:extLst>
                <a:ext uri="{FF2B5EF4-FFF2-40B4-BE49-F238E27FC236}">
                  <a16:creationId xmlns:a16="http://schemas.microsoft.com/office/drawing/2014/main" id="{75A3E1D7-954E-4E57-9A54-5B87F3C69973}"/>
                </a:ext>
              </a:extLst>
            </p:cNvPr>
            <p:cNvGrpSpPr/>
            <p:nvPr/>
          </p:nvGrpSpPr>
          <p:grpSpPr>
            <a:xfrm>
              <a:off x="7591908" y="3501641"/>
              <a:ext cx="3074528" cy="904049"/>
              <a:chOff x="12183621" y="5445224"/>
              <a:chExt cx="4054069" cy="1192078"/>
            </a:xfrm>
          </p:grpSpPr>
          <p:grpSp>
            <p:nvGrpSpPr>
              <p:cNvPr id="23" name="그룹 22">
                <a:extLst>
                  <a:ext uri="{FF2B5EF4-FFF2-40B4-BE49-F238E27FC236}">
                    <a16:creationId xmlns:a16="http://schemas.microsoft.com/office/drawing/2014/main" id="{4ADB37AF-02FF-47C1-A107-F31B127CDCD9}"/>
                  </a:ext>
                </a:extLst>
              </p:cNvPr>
              <p:cNvGrpSpPr/>
              <p:nvPr/>
            </p:nvGrpSpPr>
            <p:grpSpPr>
              <a:xfrm>
                <a:off x="12183621" y="5445224"/>
                <a:ext cx="135943" cy="1192078"/>
                <a:chOff x="12183621" y="5445224"/>
                <a:chExt cx="135943" cy="1192078"/>
              </a:xfrm>
            </p:grpSpPr>
            <p:pic>
              <p:nvPicPr>
                <p:cNvPr id="28" name="Object 26">
                  <a:extLst>
                    <a:ext uri="{FF2B5EF4-FFF2-40B4-BE49-F238E27FC236}">
                      <a16:creationId xmlns:a16="http://schemas.microsoft.com/office/drawing/2014/main" id="{A90F5B33-5615-4E88-AF35-1D94ADB70C2D}"/>
                    </a:ext>
                  </a:extLst>
                </p:cNvPr>
                <p:cNvPicPr>
                  <a:picLocks noChangeAspect="1"/>
                </p:cNvPicPr>
                <p:nvPr/>
              </p:nvPicPr>
              <p:blipFill rotWithShape="1">
                <a:blip r:embed="rId7"/>
                <a:stretch>
                  <a:fillRect/>
                </a:stretch>
              </p:blipFill>
              <p:spPr>
                <a:xfrm rot="5400000">
                  <a:off x="11655554" y="5973291"/>
                  <a:ext cx="1192078" cy="135943"/>
                </a:xfrm>
                <a:prstGeom prst="rect">
                  <a:avLst/>
                </a:prstGeom>
              </p:spPr>
            </p:pic>
          </p:grpSp>
          <p:grpSp>
            <p:nvGrpSpPr>
              <p:cNvPr id="24" name="그룹 23">
                <a:extLst>
                  <a:ext uri="{FF2B5EF4-FFF2-40B4-BE49-F238E27FC236}">
                    <a16:creationId xmlns:a16="http://schemas.microsoft.com/office/drawing/2014/main" id="{16FBB728-5206-403A-A4B9-841DF761D3F1}"/>
                  </a:ext>
                </a:extLst>
              </p:cNvPr>
              <p:cNvGrpSpPr/>
              <p:nvPr/>
            </p:nvGrpSpPr>
            <p:grpSpPr>
              <a:xfrm>
                <a:off x="14133645" y="5445224"/>
                <a:ext cx="135943" cy="1192078"/>
                <a:chOff x="14133645" y="5445224"/>
                <a:chExt cx="135943" cy="1192078"/>
              </a:xfrm>
            </p:grpSpPr>
            <p:pic>
              <p:nvPicPr>
                <p:cNvPr id="27" name="Object 29">
                  <a:extLst>
                    <a:ext uri="{FF2B5EF4-FFF2-40B4-BE49-F238E27FC236}">
                      <a16:creationId xmlns:a16="http://schemas.microsoft.com/office/drawing/2014/main" id="{746B4C37-DE5F-4BAB-A0B9-D8A771EC6EAB}"/>
                    </a:ext>
                  </a:extLst>
                </p:cNvPr>
                <p:cNvPicPr>
                  <a:picLocks noChangeAspect="1"/>
                </p:cNvPicPr>
                <p:nvPr/>
              </p:nvPicPr>
              <p:blipFill rotWithShape="1">
                <a:blip r:embed="rId7"/>
                <a:stretch>
                  <a:fillRect/>
                </a:stretch>
              </p:blipFill>
              <p:spPr>
                <a:xfrm rot="5400000">
                  <a:off x="13605578" y="5973291"/>
                  <a:ext cx="1192078" cy="135943"/>
                </a:xfrm>
                <a:prstGeom prst="rect">
                  <a:avLst/>
                </a:prstGeom>
              </p:spPr>
            </p:pic>
          </p:grpSp>
          <p:grpSp>
            <p:nvGrpSpPr>
              <p:cNvPr id="25" name="그룹 24">
                <a:extLst>
                  <a:ext uri="{FF2B5EF4-FFF2-40B4-BE49-F238E27FC236}">
                    <a16:creationId xmlns:a16="http://schemas.microsoft.com/office/drawing/2014/main" id="{9413F92E-B9DD-4288-9158-BA94A1D7418D}"/>
                  </a:ext>
                </a:extLst>
              </p:cNvPr>
              <p:cNvGrpSpPr/>
              <p:nvPr/>
            </p:nvGrpSpPr>
            <p:grpSpPr>
              <a:xfrm>
                <a:off x="16101747" y="5445224"/>
                <a:ext cx="135943" cy="1192078"/>
                <a:chOff x="16101747" y="5445224"/>
                <a:chExt cx="135943" cy="1192078"/>
              </a:xfrm>
            </p:grpSpPr>
            <p:pic>
              <p:nvPicPr>
                <p:cNvPr id="26" name="Object 32">
                  <a:extLst>
                    <a:ext uri="{FF2B5EF4-FFF2-40B4-BE49-F238E27FC236}">
                      <a16:creationId xmlns:a16="http://schemas.microsoft.com/office/drawing/2014/main" id="{11BDC8E5-905E-4365-925F-327C5F6BFF55}"/>
                    </a:ext>
                  </a:extLst>
                </p:cNvPr>
                <p:cNvPicPr>
                  <a:picLocks noChangeAspect="1"/>
                </p:cNvPicPr>
                <p:nvPr/>
              </p:nvPicPr>
              <p:blipFill rotWithShape="1">
                <a:blip r:embed="rId7"/>
                <a:stretch>
                  <a:fillRect/>
                </a:stretch>
              </p:blipFill>
              <p:spPr>
                <a:xfrm rot="5400000">
                  <a:off x="15573680" y="5973291"/>
                  <a:ext cx="1192078" cy="135943"/>
                </a:xfrm>
                <a:prstGeom prst="rect">
                  <a:avLst/>
                </a:prstGeom>
              </p:spPr>
            </p:pic>
          </p:grpSp>
        </p:grpSp>
        <p:grpSp>
          <p:nvGrpSpPr>
            <p:cNvPr id="21" name="그룹 20">
              <a:extLst>
                <a:ext uri="{FF2B5EF4-FFF2-40B4-BE49-F238E27FC236}">
                  <a16:creationId xmlns:a16="http://schemas.microsoft.com/office/drawing/2014/main" id="{F5A4B519-497F-48A3-B46F-DE144F5AFACC}"/>
                </a:ext>
              </a:extLst>
            </p:cNvPr>
            <p:cNvGrpSpPr/>
            <p:nvPr/>
          </p:nvGrpSpPr>
          <p:grpSpPr>
            <a:xfrm>
              <a:off x="8421259" y="1419850"/>
              <a:ext cx="1802156" cy="1802156"/>
              <a:chOff x="13012972" y="3077296"/>
              <a:chExt cx="2376321" cy="2376321"/>
            </a:xfrm>
          </p:grpSpPr>
          <p:pic>
            <p:nvPicPr>
              <p:cNvPr id="22" name="Object 36">
                <a:extLst>
                  <a:ext uri="{FF2B5EF4-FFF2-40B4-BE49-F238E27FC236}">
                    <a16:creationId xmlns:a16="http://schemas.microsoft.com/office/drawing/2014/main" id="{AC0BA282-5801-40AD-8552-5C6B5AE4756D}"/>
                  </a:ext>
                </a:extLst>
              </p:cNvPr>
              <p:cNvPicPr>
                <a:picLocks noChangeAspect="1"/>
              </p:cNvPicPr>
              <p:nvPr/>
            </p:nvPicPr>
            <p:blipFill rotWithShape="1">
              <a:blip r:embed="rId8"/>
              <a:stretch>
                <a:fillRect/>
              </a:stretch>
            </p:blipFill>
            <p:spPr>
              <a:xfrm>
                <a:off x="13012972" y="3077296"/>
                <a:ext cx="2376321" cy="2376321"/>
              </a:xfrm>
              <a:prstGeom prst="rect">
                <a:avLst/>
              </a:prstGeom>
            </p:spPr>
          </p:pic>
        </p:grpSp>
      </p:grpSp>
      <p:sp>
        <p:nvSpPr>
          <p:cNvPr id="35" name="Object 43">
            <a:extLst>
              <a:ext uri="{FF2B5EF4-FFF2-40B4-BE49-F238E27FC236}">
                <a16:creationId xmlns:a16="http://schemas.microsoft.com/office/drawing/2014/main" id="{17EB6F2B-8A3B-4D71-AE46-D887F842D016}"/>
              </a:ext>
            </a:extLst>
          </p:cNvPr>
          <p:cNvSpPr txBox="1"/>
          <p:nvPr/>
        </p:nvSpPr>
        <p:spPr>
          <a:xfrm>
            <a:off x="11468480" y="133643"/>
            <a:ext cx="756395" cy="453463"/>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sz="1700" kern="0" spc="-200">
                <a:solidFill>
                  <a:srgbClr val="000000"/>
                </a:solidFill>
                <a:latin typeface="NIXGONFONTS-M V2.0"/>
                <a:cs typeface="NIXGONFONTS-M V2.0"/>
              </a:rPr>
              <a:t>02</a:t>
            </a:r>
            <a:endParaRPr lang="en-US"/>
          </a:p>
        </p:txBody>
      </p:sp>
      <p:grpSp>
        <p:nvGrpSpPr>
          <p:cNvPr id="36" name="그룹 35">
            <a:extLst>
              <a:ext uri="{FF2B5EF4-FFF2-40B4-BE49-F238E27FC236}">
                <a16:creationId xmlns:a16="http://schemas.microsoft.com/office/drawing/2014/main" id="{FC435CB7-F89F-4B40-8E71-9C83CD73FA69}"/>
              </a:ext>
            </a:extLst>
          </p:cNvPr>
          <p:cNvGrpSpPr/>
          <p:nvPr/>
        </p:nvGrpSpPr>
        <p:grpSpPr>
          <a:xfrm>
            <a:off x="9575621" y="327041"/>
            <a:ext cx="1717024" cy="66667"/>
            <a:chOff x="15774189" y="539848"/>
            <a:chExt cx="1717024" cy="66667"/>
          </a:xfrm>
        </p:grpSpPr>
        <p:pic>
          <p:nvPicPr>
            <p:cNvPr id="37" name="Object 44">
              <a:extLst>
                <a:ext uri="{FF2B5EF4-FFF2-40B4-BE49-F238E27FC236}">
                  <a16:creationId xmlns:a16="http://schemas.microsoft.com/office/drawing/2014/main" id="{05F173C6-BA06-49C7-AC4F-BD296EA00123}"/>
                </a:ext>
              </a:extLst>
            </p:cNvPr>
            <p:cNvPicPr>
              <a:picLocks noChangeAspect="1"/>
            </p:cNvPicPr>
            <p:nvPr/>
          </p:nvPicPr>
          <p:blipFill rotWithShape="1">
            <a:blip r:embed="rId9"/>
            <a:stretch>
              <a:fillRect/>
            </a:stretch>
          </p:blipFill>
          <p:spPr>
            <a:xfrm>
              <a:off x="15774189" y="539848"/>
              <a:ext cx="1717024" cy="66667"/>
            </a:xfrm>
            <a:prstGeom prst="rect">
              <a:avLst/>
            </a:prstGeom>
          </p:spPr>
        </p:pic>
      </p:grpSp>
    </p:spTree>
    <p:extLst>
      <p:ext uri="{BB962C8B-B14F-4D97-AF65-F5344CB8AC3E}">
        <p14:creationId xmlns:p14="http://schemas.microsoft.com/office/powerpoint/2010/main" val="2131768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D280F833-A1F2-4B5F-9E65-6BCEF68E86BA}"/>
              </a:ext>
            </a:extLst>
          </p:cNvPr>
          <p:cNvGrpSpPr/>
          <p:nvPr/>
        </p:nvGrpSpPr>
        <p:grpSpPr>
          <a:xfrm>
            <a:off x="0" y="2022874"/>
            <a:ext cx="12192000" cy="4835126"/>
            <a:chOff x="-136054" y="3034861"/>
            <a:chExt cx="18557824" cy="7359697"/>
          </a:xfrm>
        </p:grpSpPr>
        <p:pic>
          <p:nvPicPr>
            <p:cNvPr id="5" name="Object 2">
              <a:extLst>
                <a:ext uri="{FF2B5EF4-FFF2-40B4-BE49-F238E27FC236}">
                  <a16:creationId xmlns:a16="http://schemas.microsoft.com/office/drawing/2014/main" id="{A9C35ECD-2267-4672-84E1-2CC5F4A704BF}"/>
                </a:ext>
              </a:extLst>
            </p:cNvPr>
            <p:cNvPicPr>
              <a:picLocks noChangeAspect="1"/>
            </p:cNvPicPr>
            <p:nvPr/>
          </p:nvPicPr>
          <p:blipFill rotWithShape="1">
            <a:blip r:embed="rId2"/>
            <a:stretch>
              <a:fillRect/>
            </a:stretch>
          </p:blipFill>
          <p:spPr>
            <a:xfrm>
              <a:off x="-136054" y="3034861"/>
              <a:ext cx="18557824" cy="7359697"/>
            </a:xfrm>
            <a:prstGeom prst="rect">
              <a:avLst/>
            </a:prstGeom>
          </p:spPr>
        </p:pic>
      </p:grpSp>
      <p:grpSp>
        <p:nvGrpSpPr>
          <p:cNvPr id="22" name="그룹 21">
            <a:extLst>
              <a:ext uri="{FF2B5EF4-FFF2-40B4-BE49-F238E27FC236}">
                <a16:creationId xmlns:a16="http://schemas.microsoft.com/office/drawing/2014/main" id="{7E776AF5-63CB-4B6D-9A2B-47EDB9813E42}"/>
              </a:ext>
            </a:extLst>
          </p:cNvPr>
          <p:cNvGrpSpPr/>
          <p:nvPr/>
        </p:nvGrpSpPr>
        <p:grpSpPr>
          <a:xfrm flipH="1">
            <a:off x="2587306" y="4302508"/>
            <a:ext cx="1469786" cy="175617"/>
            <a:chOff x="3184478" y="6448399"/>
            <a:chExt cx="1941436" cy="231972"/>
          </a:xfrm>
        </p:grpSpPr>
        <p:pic>
          <p:nvPicPr>
            <p:cNvPr id="37" name="Object 13">
              <a:extLst>
                <a:ext uri="{FF2B5EF4-FFF2-40B4-BE49-F238E27FC236}">
                  <a16:creationId xmlns:a16="http://schemas.microsoft.com/office/drawing/2014/main" id="{116A680D-5F06-49A7-96DE-3F78638A853C}"/>
                </a:ext>
              </a:extLst>
            </p:cNvPr>
            <p:cNvPicPr>
              <a:picLocks noChangeAspect="1"/>
            </p:cNvPicPr>
            <p:nvPr/>
          </p:nvPicPr>
          <p:blipFill rotWithShape="1">
            <a:blip r:embed="rId3"/>
            <a:stretch>
              <a:fillRect/>
            </a:stretch>
          </p:blipFill>
          <p:spPr>
            <a:xfrm>
              <a:off x="3184478" y="6448399"/>
              <a:ext cx="1941436" cy="231972"/>
            </a:xfrm>
            <a:prstGeom prst="rect">
              <a:avLst/>
            </a:prstGeom>
          </p:spPr>
        </p:pic>
      </p:grpSp>
      <p:grpSp>
        <p:nvGrpSpPr>
          <p:cNvPr id="23" name="그룹 22">
            <a:extLst>
              <a:ext uri="{FF2B5EF4-FFF2-40B4-BE49-F238E27FC236}">
                <a16:creationId xmlns:a16="http://schemas.microsoft.com/office/drawing/2014/main" id="{9F315023-57F5-4FEC-897C-C5FC1AA11603}"/>
              </a:ext>
            </a:extLst>
          </p:cNvPr>
          <p:cNvGrpSpPr/>
          <p:nvPr/>
        </p:nvGrpSpPr>
        <p:grpSpPr>
          <a:xfrm flipH="1">
            <a:off x="3876242" y="2347341"/>
            <a:ext cx="361700" cy="4141128"/>
            <a:chOff x="4887031" y="3831189"/>
            <a:chExt cx="477768" cy="5470002"/>
          </a:xfrm>
        </p:grpSpPr>
        <p:grpSp>
          <p:nvGrpSpPr>
            <p:cNvPr id="27" name="그룹 26">
              <a:extLst>
                <a:ext uri="{FF2B5EF4-FFF2-40B4-BE49-F238E27FC236}">
                  <a16:creationId xmlns:a16="http://schemas.microsoft.com/office/drawing/2014/main" id="{CD73BF2C-FA8D-4621-BBB2-9FF3AA9B143A}"/>
                </a:ext>
              </a:extLst>
            </p:cNvPr>
            <p:cNvGrpSpPr/>
            <p:nvPr/>
          </p:nvGrpSpPr>
          <p:grpSpPr>
            <a:xfrm>
              <a:off x="4887031" y="3831189"/>
              <a:ext cx="477768" cy="2654265"/>
              <a:chOff x="4887031" y="3831189"/>
              <a:chExt cx="477768" cy="2654265"/>
            </a:xfrm>
          </p:grpSpPr>
          <p:pic>
            <p:nvPicPr>
              <p:cNvPr id="36" name="Object 31">
                <a:extLst>
                  <a:ext uri="{FF2B5EF4-FFF2-40B4-BE49-F238E27FC236}">
                    <a16:creationId xmlns:a16="http://schemas.microsoft.com/office/drawing/2014/main" id="{1ADD9596-2BE6-479D-8226-C0CE2007EF7B}"/>
                  </a:ext>
                </a:extLst>
              </p:cNvPr>
              <p:cNvPicPr>
                <a:picLocks noChangeAspect="1"/>
              </p:cNvPicPr>
              <p:nvPr/>
            </p:nvPicPr>
            <p:blipFill rotWithShape="1">
              <a:blip r:embed="rId4"/>
              <a:stretch>
                <a:fillRect/>
              </a:stretch>
            </p:blipFill>
            <p:spPr>
              <a:xfrm rot="5400000">
                <a:off x="3798782" y="4919438"/>
                <a:ext cx="2654265" cy="477768"/>
              </a:xfrm>
              <a:prstGeom prst="rect">
                <a:avLst/>
              </a:prstGeom>
            </p:spPr>
          </p:pic>
        </p:grpSp>
        <p:grpSp>
          <p:nvGrpSpPr>
            <p:cNvPr id="28" name="그룹 27">
              <a:extLst>
                <a:ext uri="{FF2B5EF4-FFF2-40B4-BE49-F238E27FC236}">
                  <a16:creationId xmlns:a16="http://schemas.microsoft.com/office/drawing/2014/main" id="{0F3FCF9D-C7CF-4D4E-8104-0A540F3C3B5B}"/>
                </a:ext>
              </a:extLst>
            </p:cNvPr>
            <p:cNvGrpSpPr/>
            <p:nvPr/>
          </p:nvGrpSpPr>
          <p:grpSpPr>
            <a:xfrm>
              <a:off x="4887031" y="6477798"/>
              <a:ext cx="477768" cy="2823393"/>
              <a:chOff x="4887031" y="6477798"/>
              <a:chExt cx="477768" cy="2823393"/>
            </a:xfrm>
          </p:grpSpPr>
          <p:grpSp>
            <p:nvGrpSpPr>
              <p:cNvPr id="29" name="그룹 28">
                <a:extLst>
                  <a:ext uri="{FF2B5EF4-FFF2-40B4-BE49-F238E27FC236}">
                    <a16:creationId xmlns:a16="http://schemas.microsoft.com/office/drawing/2014/main" id="{977C9177-4F82-42A6-86AC-054381A5750E}"/>
                  </a:ext>
                </a:extLst>
              </p:cNvPr>
              <p:cNvGrpSpPr/>
              <p:nvPr/>
            </p:nvGrpSpPr>
            <p:grpSpPr>
              <a:xfrm>
                <a:off x="4887031" y="6477798"/>
                <a:ext cx="477768" cy="2654265"/>
                <a:chOff x="4887031" y="6477798"/>
                <a:chExt cx="477768" cy="2654265"/>
              </a:xfrm>
            </p:grpSpPr>
            <p:pic>
              <p:nvPicPr>
                <p:cNvPr id="35" name="Object 35">
                  <a:extLst>
                    <a:ext uri="{FF2B5EF4-FFF2-40B4-BE49-F238E27FC236}">
                      <a16:creationId xmlns:a16="http://schemas.microsoft.com/office/drawing/2014/main" id="{5A545FD9-4E14-4A0A-8A27-67B3183DFDD3}"/>
                    </a:ext>
                  </a:extLst>
                </p:cNvPr>
                <p:cNvPicPr>
                  <a:picLocks noChangeAspect="1"/>
                </p:cNvPicPr>
                <p:nvPr/>
              </p:nvPicPr>
              <p:blipFill rotWithShape="1">
                <a:blip r:embed="rId4"/>
                <a:stretch>
                  <a:fillRect/>
                </a:stretch>
              </p:blipFill>
              <p:spPr>
                <a:xfrm rot="5400000">
                  <a:off x="3798782" y="7566047"/>
                  <a:ext cx="2654265" cy="477768"/>
                </a:xfrm>
                <a:prstGeom prst="rect">
                  <a:avLst/>
                </a:prstGeom>
              </p:spPr>
            </p:pic>
          </p:grpSp>
          <p:grpSp>
            <p:nvGrpSpPr>
              <p:cNvPr id="30" name="그룹 29">
                <a:extLst>
                  <a:ext uri="{FF2B5EF4-FFF2-40B4-BE49-F238E27FC236}">
                    <a16:creationId xmlns:a16="http://schemas.microsoft.com/office/drawing/2014/main" id="{7E77A109-2506-469D-9927-C94C145D18B5}"/>
                  </a:ext>
                </a:extLst>
              </p:cNvPr>
              <p:cNvGrpSpPr/>
              <p:nvPr/>
            </p:nvGrpSpPr>
            <p:grpSpPr>
              <a:xfrm>
                <a:off x="5030208" y="9109778"/>
                <a:ext cx="191413" cy="191413"/>
                <a:chOff x="5030208" y="9109778"/>
                <a:chExt cx="191413" cy="191413"/>
              </a:xfrm>
            </p:grpSpPr>
            <p:grpSp>
              <p:nvGrpSpPr>
                <p:cNvPr id="31" name="그룹 30">
                  <a:extLst>
                    <a:ext uri="{FF2B5EF4-FFF2-40B4-BE49-F238E27FC236}">
                      <a16:creationId xmlns:a16="http://schemas.microsoft.com/office/drawing/2014/main" id="{1B557BD2-AF86-4765-A555-50855BFD6E3F}"/>
                    </a:ext>
                  </a:extLst>
                </p:cNvPr>
                <p:cNvGrpSpPr/>
                <p:nvPr/>
              </p:nvGrpSpPr>
              <p:grpSpPr>
                <a:xfrm>
                  <a:off x="5030208" y="9109778"/>
                  <a:ext cx="191413" cy="191413"/>
                  <a:chOff x="5030208" y="9109778"/>
                  <a:chExt cx="191413" cy="191413"/>
                </a:xfrm>
              </p:grpSpPr>
              <p:pic>
                <p:nvPicPr>
                  <p:cNvPr id="34" name="Object 39">
                    <a:extLst>
                      <a:ext uri="{FF2B5EF4-FFF2-40B4-BE49-F238E27FC236}">
                        <a16:creationId xmlns:a16="http://schemas.microsoft.com/office/drawing/2014/main" id="{A0EB3C39-D39C-45D6-A696-D82A8AB9079C}"/>
                      </a:ext>
                    </a:extLst>
                  </p:cNvPr>
                  <p:cNvPicPr>
                    <a:picLocks noChangeAspect="1"/>
                  </p:cNvPicPr>
                  <p:nvPr/>
                </p:nvPicPr>
                <p:blipFill rotWithShape="1">
                  <a:blip r:embed="rId5"/>
                  <a:stretch>
                    <a:fillRect/>
                  </a:stretch>
                </p:blipFill>
                <p:spPr>
                  <a:xfrm>
                    <a:off x="5030208" y="9109778"/>
                    <a:ext cx="191413" cy="191413"/>
                  </a:xfrm>
                  <a:prstGeom prst="rect">
                    <a:avLst/>
                  </a:prstGeom>
                </p:spPr>
              </p:pic>
            </p:grpSp>
            <p:grpSp>
              <p:nvGrpSpPr>
                <p:cNvPr id="32" name="그룹 31">
                  <a:extLst>
                    <a:ext uri="{FF2B5EF4-FFF2-40B4-BE49-F238E27FC236}">
                      <a16:creationId xmlns:a16="http://schemas.microsoft.com/office/drawing/2014/main" id="{DD629E38-5E70-4853-BDFF-74F9B9E4DF5D}"/>
                    </a:ext>
                  </a:extLst>
                </p:cNvPr>
                <p:cNvGrpSpPr/>
                <p:nvPr/>
              </p:nvGrpSpPr>
              <p:grpSpPr>
                <a:xfrm>
                  <a:off x="5068491" y="9148060"/>
                  <a:ext cx="114848" cy="114848"/>
                  <a:chOff x="5068491" y="9148060"/>
                  <a:chExt cx="114848" cy="114848"/>
                </a:xfrm>
              </p:grpSpPr>
              <p:pic>
                <p:nvPicPr>
                  <p:cNvPr id="33" name="Object 42">
                    <a:extLst>
                      <a:ext uri="{FF2B5EF4-FFF2-40B4-BE49-F238E27FC236}">
                        <a16:creationId xmlns:a16="http://schemas.microsoft.com/office/drawing/2014/main" id="{7FE73DD0-2758-46FC-B2FA-FB8054B7A432}"/>
                      </a:ext>
                    </a:extLst>
                  </p:cNvPr>
                  <p:cNvPicPr>
                    <a:picLocks noChangeAspect="1"/>
                  </p:cNvPicPr>
                  <p:nvPr/>
                </p:nvPicPr>
                <p:blipFill rotWithShape="1">
                  <a:blip r:embed="rId6"/>
                  <a:stretch>
                    <a:fillRect/>
                  </a:stretch>
                </p:blipFill>
                <p:spPr>
                  <a:xfrm>
                    <a:off x="5068491" y="9148060"/>
                    <a:ext cx="114848" cy="114848"/>
                  </a:xfrm>
                  <a:prstGeom prst="rect">
                    <a:avLst/>
                  </a:prstGeom>
                </p:spPr>
              </p:pic>
            </p:grpSp>
          </p:grpSp>
        </p:grpSp>
      </p:grpSp>
      <p:grpSp>
        <p:nvGrpSpPr>
          <p:cNvPr id="24" name="그룹 23">
            <a:extLst>
              <a:ext uri="{FF2B5EF4-FFF2-40B4-BE49-F238E27FC236}">
                <a16:creationId xmlns:a16="http://schemas.microsoft.com/office/drawing/2014/main" id="{CAAB1533-1862-43BE-AF74-5F49D3C56923}"/>
              </a:ext>
            </a:extLst>
          </p:cNvPr>
          <p:cNvGrpSpPr/>
          <p:nvPr/>
        </p:nvGrpSpPr>
        <p:grpSpPr>
          <a:xfrm flipH="1">
            <a:off x="647212" y="3293068"/>
            <a:ext cx="2076511" cy="2076511"/>
            <a:chOff x="1197177" y="5194761"/>
            <a:chExt cx="2742857" cy="2742857"/>
          </a:xfrm>
        </p:grpSpPr>
        <p:pic>
          <p:nvPicPr>
            <p:cNvPr id="26" name="Object 48">
              <a:extLst>
                <a:ext uri="{FF2B5EF4-FFF2-40B4-BE49-F238E27FC236}">
                  <a16:creationId xmlns:a16="http://schemas.microsoft.com/office/drawing/2014/main" id="{C02B0800-0AA3-4B62-BF79-949DAC08F43E}"/>
                </a:ext>
              </a:extLst>
            </p:cNvPr>
            <p:cNvPicPr>
              <a:picLocks noChangeAspect="1"/>
            </p:cNvPicPr>
            <p:nvPr/>
          </p:nvPicPr>
          <p:blipFill rotWithShape="1">
            <a:blip r:embed="rId7"/>
            <a:stretch>
              <a:fillRect/>
            </a:stretch>
          </p:blipFill>
          <p:spPr>
            <a:xfrm>
              <a:off x="1197177" y="5194761"/>
              <a:ext cx="2742857" cy="2742857"/>
            </a:xfrm>
            <a:prstGeom prst="rect">
              <a:avLst/>
            </a:prstGeom>
          </p:spPr>
        </p:pic>
      </p:grpSp>
      <p:sp>
        <p:nvSpPr>
          <p:cNvPr id="25" name="Object 51">
            <a:extLst>
              <a:ext uri="{FF2B5EF4-FFF2-40B4-BE49-F238E27FC236}">
                <a16:creationId xmlns:a16="http://schemas.microsoft.com/office/drawing/2014/main" id="{32E73F4F-0FDF-4113-A737-A61A735EDB42}"/>
              </a:ext>
            </a:extLst>
          </p:cNvPr>
          <p:cNvSpPr txBox="1"/>
          <p:nvPr/>
        </p:nvSpPr>
        <p:spPr>
          <a:xfrm flipH="1">
            <a:off x="647213" y="4067151"/>
            <a:ext cx="2076510" cy="646331"/>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algn="ctr">
              <a:defRPr/>
            </a:pPr>
            <a:r>
              <a:rPr lang="ko-KR" altLang="en-US" dirty="0">
                <a:solidFill>
                  <a:schemeClr val="bg1"/>
                </a:solidFill>
              </a:rPr>
              <a:t>프로젝트</a:t>
            </a:r>
            <a:endParaRPr lang="en-US" altLang="ko-KR" dirty="0">
              <a:solidFill>
                <a:schemeClr val="bg1"/>
              </a:solidFill>
            </a:endParaRPr>
          </a:p>
          <a:p>
            <a:pPr algn="ctr">
              <a:defRPr/>
            </a:pPr>
            <a:r>
              <a:rPr lang="ko-KR" altLang="en-US" dirty="0">
                <a:solidFill>
                  <a:schemeClr val="bg1"/>
                </a:solidFill>
              </a:rPr>
              <a:t>스케쥴</a:t>
            </a:r>
            <a:endParaRPr lang="en-US" dirty="0">
              <a:solidFill>
                <a:schemeClr val="bg1"/>
              </a:solidFill>
            </a:endParaRPr>
          </a:p>
        </p:txBody>
      </p:sp>
      <p:sp>
        <p:nvSpPr>
          <p:cNvPr id="38" name="Object 16">
            <a:extLst>
              <a:ext uri="{FF2B5EF4-FFF2-40B4-BE49-F238E27FC236}">
                <a16:creationId xmlns:a16="http://schemas.microsoft.com/office/drawing/2014/main" id="{EB3A7B32-D57B-483B-96B9-88521A031AFC}"/>
              </a:ext>
            </a:extLst>
          </p:cNvPr>
          <p:cNvSpPr txBox="1"/>
          <p:nvPr/>
        </p:nvSpPr>
        <p:spPr>
          <a:xfrm>
            <a:off x="4129549" y="2223416"/>
            <a:ext cx="891630" cy="430887"/>
          </a:xfrm>
          <a:prstGeom prst="rect">
            <a:avLst/>
          </a:prstGeom>
          <a:noFill/>
        </p:spPr>
        <p:txBody>
          <a:bodyPr wrap="square" anchor="b">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2200" kern="0" spc="-100" dirty="0">
                <a:solidFill>
                  <a:srgbClr val="008BFF"/>
                </a:solidFill>
                <a:latin typeface="NIXGONFONTS-B V2.0"/>
                <a:cs typeface="NIXGONFONTS-B V2.0"/>
              </a:rPr>
              <a:t>2</a:t>
            </a:r>
            <a:r>
              <a:rPr lang="en-US" sz="2200" kern="0" spc="-100" dirty="0">
                <a:solidFill>
                  <a:srgbClr val="008BFF"/>
                </a:solidFill>
                <a:latin typeface="NIXGONFONTS-B V2.0"/>
                <a:cs typeface="NIXGONFONTS-B V2.0"/>
              </a:rPr>
              <a:t>/</a:t>
            </a:r>
            <a:r>
              <a:rPr lang="en-US" altLang="ko-KR" sz="2200" kern="0" spc="-100" dirty="0">
                <a:solidFill>
                  <a:srgbClr val="008BFF"/>
                </a:solidFill>
                <a:latin typeface="NIXGONFONTS-B V2.0"/>
                <a:cs typeface="NIXGONFONTS-B V2.0"/>
              </a:rPr>
              <a:t>25</a:t>
            </a:r>
            <a:endParaRPr lang="en-US" dirty="0"/>
          </a:p>
        </p:txBody>
      </p:sp>
      <p:sp>
        <p:nvSpPr>
          <p:cNvPr id="39" name="Object 107">
            <a:extLst>
              <a:ext uri="{FF2B5EF4-FFF2-40B4-BE49-F238E27FC236}">
                <a16:creationId xmlns:a16="http://schemas.microsoft.com/office/drawing/2014/main" id="{6B7428A5-F76E-4982-A31E-1C350AE4FE11}"/>
              </a:ext>
            </a:extLst>
          </p:cNvPr>
          <p:cNvSpPr txBox="1"/>
          <p:nvPr/>
        </p:nvSpPr>
        <p:spPr>
          <a:xfrm>
            <a:off x="-3720764" y="505685"/>
            <a:ext cx="19836726" cy="1323439"/>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algn="ctr">
              <a:defRPr/>
            </a:pPr>
            <a:r>
              <a:rPr lang="en-US" sz="8000" kern="0" spc="-200" dirty="0">
                <a:solidFill>
                  <a:srgbClr val="008BFF"/>
                </a:solidFill>
                <a:latin typeface="NIXGONFONTS-B V2.0"/>
                <a:cs typeface="NIXGONFONTS-B V2.0"/>
              </a:rPr>
              <a:t>SCHEDULE</a:t>
            </a:r>
            <a:endParaRPr lang="en-US" dirty="0"/>
          </a:p>
        </p:txBody>
      </p:sp>
      <p:grpSp>
        <p:nvGrpSpPr>
          <p:cNvPr id="40" name="그룹 39">
            <a:extLst>
              <a:ext uri="{FF2B5EF4-FFF2-40B4-BE49-F238E27FC236}">
                <a16:creationId xmlns:a16="http://schemas.microsoft.com/office/drawing/2014/main" id="{C248701E-F014-4B5D-82C8-C0E1072515CF}"/>
              </a:ext>
            </a:extLst>
          </p:cNvPr>
          <p:cNvGrpSpPr/>
          <p:nvPr/>
        </p:nvGrpSpPr>
        <p:grpSpPr>
          <a:xfrm>
            <a:off x="9850439" y="180733"/>
            <a:ext cx="2649254" cy="457512"/>
            <a:chOff x="15774189" y="344425"/>
            <a:chExt cx="2649254" cy="457512"/>
          </a:xfrm>
        </p:grpSpPr>
        <p:sp>
          <p:nvSpPr>
            <p:cNvPr id="41" name="Object 7">
              <a:extLst>
                <a:ext uri="{FF2B5EF4-FFF2-40B4-BE49-F238E27FC236}">
                  <a16:creationId xmlns:a16="http://schemas.microsoft.com/office/drawing/2014/main" id="{48F5E2E0-4269-49E5-BD69-1E63846CCB79}"/>
                </a:ext>
              </a:extLst>
            </p:cNvPr>
            <p:cNvSpPr txBox="1"/>
            <p:nvPr/>
          </p:nvSpPr>
          <p:spPr>
            <a:xfrm>
              <a:off x="17667048" y="344425"/>
              <a:ext cx="756395" cy="457512"/>
            </a:xfrm>
            <a:prstGeom prst="rect">
              <a:avLst/>
            </a:prstGeom>
            <a:noFill/>
          </p:spPr>
          <p:txBody>
            <a:bodyPr wrap="square" anchor="ctr">
              <a:spAutoFit/>
            </a:bodyPr>
            <a:lstStyle/>
            <a:p>
              <a:pPr lvl="0">
                <a:defRPr/>
              </a:pPr>
              <a:r>
                <a:rPr lang="en-US" sz="1700" kern="0" spc="-200">
                  <a:solidFill>
                    <a:srgbClr val="000000"/>
                  </a:solidFill>
                  <a:latin typeface="NIXGONFONTS-M V2.0"/>
                  <a:cs typeface="NIXGONFONTS-M V2.0"/>
                </a:rPr>
                <a:t>04</a:t>
              </a:r>
              <a:endParaRPr lang="en-US"/>
            </a:p>
          </p:txBody>
        </p:sp>
        <p:grpSp>
          <p:nvGrpSpPr>
            <p:cNvPr id="42" name="그룹 41">
              <a:extLst>
                <a:ext uri="{FF2B5EF4-FFF2-40B4-BE49-F238E27FC236}">
                  <a16:creationId xmlns:a16="http://schemas.microsoft.com/office/drawing/2014/main" id="{2C8E964A-F97D-4934-9F90-7E2DB582A8CE}"/>
                </a:ext>
              </a:extLst>
            </p:cNvPr>
            <p:cNvGrpSpPr/>
            <p:nvPr/>
          </p:nvGrpSpPr>
          <p:grpSpPr>
            <a:xfrm>
              <a:off x="15774189" y="539848"/>
              <a:ext cx="1717024" cy="66667"/>
              <a:chOff x="15774189" y="539848"/>
              <a:chExt cx="1717024" cy="66667"/>
            </a:xfrm>
          </p:grpSpPr>
          <p:pic>
            <p:nvPicPr>
              <p:cNvPr id="43" name="Object 8">
                <a:extLst>
                  <a:ext uri="{FF2B5EF4-FFF2-40B4-BE49-F238E27FC236}">
                    <a16:creationId xmlns:a16="http://schemas.microsoft.com/office/drawing/2014/main" id="{6CDA944A-05F8-4098-AF73-6A0EA6E84D96}"/>
                  </a:ext>
                </a:extLst>
              </p:cNvPr>
              <p:cNvPicPr>
                <a:picLocks noChangeAspect="1"/>
              </p:cNvPicPr>
              <p:nvPr/>
            </p:nvPicPr>
            <p:blipFill rotWithShape="1">
              <a:blip r:embed="rId8"/>
              <a:stretch>
                <a:fillRect/>
              </a:stretch>
            </p:blipFill>
            <p:spPr>
              <a:xfrm>
                <a:off x="15774189" y="539848"/>
                <a:ext cx="1717024" cy="66667"/>
              </a:xfrm>
              <a:prstGeom prst="rect">
                <a:avLst/>
              </a:prstGeom>
            </p:spPr>
          </p:pic>
        </p:grpSp>
      </p:grpSp>
      <p:sp>
        <p:nvSpPr>
          <p:cNvPr id="44" name="Object 16">
            <a:extLst>
              <a:ext uri="{FF2B5EF4-FFF2-40B4-BE49-F238E27FC236}">
                <a16:creationId xmlns:a16="http://schemas.microsoft.com/office/drawing/2014/main" id="{4BBE43DA-0A48-49E1-994D-26C57167CDF3}"/>
              </a:ext>
            </a:extLst>
          </p:cNvPr>
          <p:cNvSpPr txBox="1"/>
          <p:nvPr/>
        </p:nvSpPr>
        <p:spPr>
          <a:xfrm>
            <a:off x="4129549" y="2836015"/>
            <a:ext cx="891630" cy="430887"/>
          </a:xfrm>
          <a:prstGeom prst="rect">
            <a:avLst/>
          </a:prstGeom>
          <a:noFill/>
        </p:spPr>
        <p:txBody>
          <a:bodyPr wrap="square" anchor="b">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2200" kern="0" spc="-100" dirty="0">
                <a:solidFill>
                  <a:srgbClr val="008BFF"/>
                </a:solidFill>
                <a:latin typeface="NIXGONFONTS-B V2.0"/>
                <a:cs typeface="NIXGONFONTS-B V2.0"/>
              </a:rPr>
              <a:t>2</a:t>
            </a:r>
            <a:r>
              <a:rPr lang="en-US" sz="2200" kern="0" spc="-100" dirty="0">
                <a:solidFill>
                  <a:srgbClr val="008BFF"/>
                </a:solidFill>
                <a:latin typeface="NIXGONFONTS-B V2.0"/>
                <a:cs typeface="NIXGONFONTS-B V2.0"/>
              </a:rPr>
              <a:t>/</a:t>
            </a:r>
            <a:r>
              <a:rPr lang="en-US" altLang="ko-KR" sz="2200" kern="0" spc="-100" dirty="0">
                <a:solidFill>
                  <a:srgbClr val="008BFF"/>
                </a:solidFill>
                <a:latin typeface="NIXGONFONTS-B V2.0"/>
                <a:cs typeface="NIXGONFONTS-B V2.0"/>
              </a:rPr>
              <a:t>26</a:t>
            </a:r>
            <a:endParaRPr lang="en-US" dirty="0"/>
          </a:p>
        </p:txBody>
      </p:sp>
      <p:sp>
        <p:nvSpPr>
          <p:cNvPr id="45" name="Object 16">
            <a:extLst>
              <a:ext uri="{FF2B5EF4-FFF2-40B4-BE49-F238E27FC236}">
                <a16:creationId xmlns:a16="http://schemas.microsoft.com/office/drawing/2014/main" id="{95DF4C5C-2B04-41EB-A56D-97F649C93567}"/>
              </a:ext>
            </a:extLst>
          </p:cNvPr>
          <p:cNvSpPr txBox="1"/>
          <p:nvPr/>
        </p:nvSpPr>
        <p:spPr>
          <a:xfrm>
            <a:off x="4129549" y="3534221"/>
            <a:ext cx="891630" cy="430887"/>
          </a:xfrm>
          <a:prstGeom prst="rect">
            <a:avLst/>
          </a:prstGeom>
          <a:noFill/>
        </p:spPr>
        <p:txBody>
          <a:bodyPr wrap="square" anchor="b">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2200" kern="0" spc="-100" dirty="0">
                <a:solidFill>
                  <a:srgbClr val="008BFF"/>
                </a:solidFill>
                <a:latin typeface="NIXGONFONTS-B V2.0"/>
                <a:cs typeface="NIXGONFONTS-B V2.0"/>
              </a:rPr>
              <a:t>2</a:t>
            </a:r>
            <a:r>
              <a:rPr lang="en-US" sz="2200" kern="0" spc="-100" dirty="0">
                <a:solidFill>
                  <a:srgbClr val="008BFF"/>
                </a:solidFill>
                <a:latin typeface="NIXGONFONTS-B V2.0"/>
                <a:cs typeface="NIXGONFONTS-B V2.0"/>
              </a:rPr>
              <a:t>/</a:t>
            </a:r>
            <a:r>
              <a:rPr lang="en-US" altLang="ko-KR" sz="2200" kern="0" spc="-100" dirty="0">
                <a:solidFill>
                  <a:srgbClr val="008BFF"/>
                </a:solidFill>
                <a:latin typeface="NIXGONFONTS-B V2.0"/>
                <a:cs typeface="NIXGONFONTS-B V2.0"/>
              </a:rPr>
              <a:t>27</a:t>
            </a:r>
            <a:endParaRPr lang="en-US" dirty="0"/>
          </a:p>
        </p:txBody>
      </p:sp>
      <p:sp>
        <p:nvSpPr>
          <p:cNvPr id="46" name="Object 16">
            <a:extLst>
              <a:ext uri="{FF2B5EF4-FFF2-40B4-BE49-F238E27FC236}">
                <a16:creationId xmlns:a16="http://schemas.microsoft.com/office/drawing/2014/main" id="{C49BCC8B-AF88-4F84-9115-EA263B604E9F}"/>
              </a:ext>
            </a:extLst>
          </p:cNvPr>
          <p:cNvSpPr txBox="1"/>
          <p:nvPr/>
        </p:nvSpPr>
        <p:spPr>
          <a:xfrm>
            <a:off x="4129549" y="4172064"/>
            <a:ext cx="891630" cy="430887"/>
          </a:xfrm>
          <a:prstGeom prst="rect">
            <a:avLst/>
          </a:prstGeom>
          <a:noFill/>
        </p:spPr>
        <p:txBody>
          <a:bodyPr wrap="square" anchor="b">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2200" kern="0" spc="-100" dirty="0">
                <a:solidFill>
                  <a:srgbClr val="008BFF"/>
                </a:solidFill>
                <a:latin typeface="NIXGONFONTS-B V2.0"/>
                <a:cs typeface="NIXGONFONTS-B V2.0"/>
              </a:rPr>
              <a:t>2</a:t>
            </a:r>
            <a:r>
              <a:rPr lang="en-US" sz="2200" kern="0" spc="-100" dirty="0">
                <a:solidFill>
                  <a:srgbClr val="008BFF"/>
                </a:solidFill>
                <a:latin typeface="NIXGONFONTS-B V2.0"/>
                <a:cs typeface="NIXGONFONTS-B V2.0"/>
              </a:rPr>
              <a:t>/</a:t>
            </a:r>
            <a:r>
              <a:rPr lang="en-US" altLang="ko-KR" sz="2200" kern="0" spc="-100" dirty="0">
                <a:solidFill>
                  <a:srgbClr val="008BFF"/>
                </a:solidFill>
                <a:latin typeface="NIXGONFONTS-B V2.0"/>
                <a:cs typeface="NIXGONFONTS-B V2.0"/>
              </a:rPr>
              <a:t>28</a:t>
            </a:r>
            <a:endParaRPr lang="en-US" dirty="0"/>
          </a:p>
        </p:txBody>
      </p:sp>
      <p:sp>
        <p:nvSpPr>
          <p:cNvPr id="47" name="Object 16">
            <a:extLst>
              <a:ext uri="{FF2B5EF4-FFF2-40B4-BE49-F238E27FC236}">
                <a16:creationId xmlns:a16="http://schemas.microsoft.com/office/drawing/2014/main" id="{F84469B3-C262-4A5C-AFD7-F06FA3E40128}"/>
              </a:ext>
            </a:extLst>
          </p:cNvPr>
          <p:cNvSpPr txBox="1"/>
          <p:nvPr/>
        </p:nvSpPr>
        <p:spPr>
          <a:xfrm>
            <a:off x="4129549" y="4877578"/>
            <a:ext cx="891630" cy="430887"/>
          </a:xfrm>
          <a:prstGeom prst="rect">
            <a:avLst/>
          </a:prstGeom>
          <a:noFill/>
        </p:spPr>
        <p:txBody>
          <a:bodyPr wrap="square" anchor="b">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2200" kern="0" spc="-100" dirty="0">
                <a:solidFill>
                  <a:srgbClr val="008BFF"/>
                </a:solidFill>
                <a:latin typeface="NIXGONFONTS-B V2.0"/>
                <a:cs typeface="NIXGONFONTS-B V2.0"/>
              </a:rPr>
              <a:t>3</a:t>
            </a:r>
            <a:r>
              <a:rPr lang="en-US" sz="2200" kern="0" spc="-100" dirty="0">
                <a:solidFill>
                  <a:srgbClr val="008BFF"/>
                </a:solidFill>
                <a:latin typeface="NIXGONFONTS-B V2.0"/>
                <a:cs typeface="NIXGONFONTS-B V2.0"/>
              </a:rPr>
              <a:t>/</a:t>
            </a:r>
            <a:r>
              <a:rPr lang="en-US" altLang="ko-KR" sz="2200" kern="0" spc="-100" dirty="0">
                <a:solidFill>
                  <a:srgbClr val="008BFF"/>
                </a:solidFill>
                <a:latin typeface="NIXGONFONTS-B V2.0"/>
                <a:cs typeface="NIXGONFONTS-B V2.0"/>
              </a:rPr>
              <a:t>1</a:t>
            </a:r>
            <a:endParaRPr lang="en-US" dirty="0"/>
          </a:p>
        </p:txBody>
      </p:sp>
      <p:sp>
        <p:nvSpPr>
          <p:cNvPr id="50" name="Object 16">
            <a:extLst>
              <a:ext uri="{FF2B5EF4-FFF2-40B4-BE49-F238E27FC236}">
                <a16:creationId xmlns:a16="http://schemas.microsoft.com/office/drawing/2014/main" id="{9AC277AC-91E6-4932-9F02-C1973733448E}"/>
              </a:ext>
            </a:extLst>
          </p:cNvPr>
          <p:cNvSpPr txBox="1"/>
          <p:nvPr/>
        </p:nvSpPr>
        <p:spPr>
          <a:xfrm>
            <a:off x="4148152" y="5528172"/>
            <a:ext cx="891630" cy="430887"/>
          </a:xfrm>
          <a:prstGeom prst="rect">
            <a:avLst/>
          </a:prstGeom>
          <a:noFill/>
        </p:spPr>
        <p:txBody>
          <a:bodyPr wrap="square" anchor="b">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2200" kern="0" spc="-100" dirty="0">
                <a:solidFill>
                  <a:srgbClr val="008BFF"/>
                </a:solidFill>
                <a:latin typeface="NIXGONFONTS-B V2.0"/>
                <a:cs typeface="NIXGONFONTS-B V2.0"/>
              </a:rPr>
              <a:t>3</a:t>
            </a:r>
            <a:r>
              <a:rPr lang="en-US" sz="2200" kern="0" spc="-100" dirty="0">
                <a:solidFill>
                  <a:srgbClr val="008BFF"/>
                </a:solidFill>
                <a:latin typeface="NIXGONFONTS-B V2.0"/>
                <a:cs typeface="NIXGONFONTS-B V2.0"/>
              </a:rPr>
              <a:t>/</a:t>
            </a:r>
            <a:r>
              <a:rPr lang="en-US" altLang="ko-KR" sz="2200" kern="0" spc="-100" dirty="0">
                <a:solidFill>
                  <a:srgbClr val="008BFF"/>
                </a:solidFill>
                <a:latin typeface="NIXGONFONTS-B V2.0"/>
                <a:cs typeface="NIXGONFONTS-B V2.0"/>
              </a:rPr>
              <a:t>2</a:t>
            </a:r>
            <a:endParaRPr lang="en-US" dirty="0"/>
          </a:p>
        </p:txBody>
      </p:sp>
      <p:sp>
        <p:nvSpPr>
          <p:cNvPr id="51" name="Object 16">
            <a:extLst>
              <a:ext uri="{FF2B5EF4-FFF2-40B4-BE49-F238E27FC236}">
                <a16:creationId xmlns:a16="http://schemas.microsoft.com/office/drawing/2014/main" id="{55EF3D43-F813-4C54-BC1E-429466AABBEA}"/>
              </a:ext>
            </a:extLst>
          </p:cNvPr>
          <p:cNvSpPr txBox="1"/>
          <p:nvPr/>
        </p:nvSpPr>
        <p:spPr>
          <a:xfrm>
            <a:off x="4148152" y="6144985"/>
            <a:ext cx="891630" cy="430887"/>
          </a:xfrm>
          <a:prstGeom prst="rect">
            <a:avLst/>
          </a:prstGeom>
          <a:noFill/>
        </p:spPr>
        <p:txBody>
          <a:bodyPr wrap="square" anchor="b">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2200" kern="0" spc="-100" dirty="0">
                <a:solidFill>
                  <a:srgbClr val="008BFF"/>
                </a:solidFill>
                <a:latin typeface="NIXGONFONTS-B V2.0"/>
                <a:cs typeface="NIXGONFONTS-B V2.0"/>
              </a:rPr>
              <a:t>3</a:t>
            </a:r>
            <a:r>
              <a:rPr lang="en-US" sz="2200" kern="0" spc="-100" dirty="0">
                <a:solidFill>
                  <a:srgbClr val="008BFF"/>
                </a:solidFill>
                <a:latin typeface="NIXGONFONTS-B V2.0"/>
                <a:cs typeface="NIXGONFONTS-B V2.0"/>
              </a:rPr>
              <a:t>/</a:t>
            </a:r>
            <a:r>
              <a:rPr lang="en-US" altLang="ko-KR" sz="2200" kern="0" spc="-100" dirty="0">
                <a:solidFill>
                  <a:srgbClr val="008BFF"/>
                </a:solidFill>
                <a:latin typeface="NIXGONFONTS-B V2.0"/>
                <a:cs typeface="NIXGONFONTS-B V2.0"/>
              </a:rPr>
              <a:t>3</a:t>
            </a:r>
            <a:endParaRPr lang="en-US" dirty="0"/>
          </a:p>
        </p:txBody>
      </p:sp>
      <p:sp>
        <p:nvSpPr>
          <p:cNvPr id="52" name="Object 16">
            <a:extLst>
              <a:ext uri="{FF2B5EF4-FFF2-40B4-BE49-F238E27FC236}">
                <a16:creationId xmlns:a16="http://schemas.microsoft.com/office/drawing/2014/main" id="{9265124E-94EB-4751-AA76-B86F2B39AA7C}"/>
              </a:ext>
            </a:extLst>
          </p:cNvPr>
          <p:cNvSpPr txBox="1"/>
          <p:nvPr/>
        </p:nvSpPr>
        <p:spPr>
          <a:xfrm>
            <a:off x="5071865" y="2284505"/>
            <a:ext cx="1778113" cy="369332"/>
          </a:xfrm>
          <a:prstGeom prst="rect">
            <a:avLst/>
          </a:prstGeom>
          <a:noFill/>
        </p:spPr>
        <p:txBody>
          <a:bodyPr wrap="square" anchor="b">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ko-KR" altLang="en-US" dirty="0"/>
              <a:t>프로젝트 설계</a:t>
            </a:r>
            <a:endParaRPr lang="en-US" dirty="0"/>
          </a:p>
        </p:txBody>
      </p:sp>
      <p:sp>
        <p:nvSpPr>
          <p:cNvPr id="53" name="Object 16">
            <a:extLst>
              <a:ext uri="{FF2B5EF4-FFF2-40B4-BE49-F238E27FC236}">
                <a16:creationId xmlns:a16="http://schemas.microsoft.com/office/drawing/2014/main" id="{6FE7049F-1B2B-48B8-8A4B-03BC5BF5627A}"/>
              </a:ext>
            </a:extLst>
          </p:cNvPr>
          <p:cNvSpPr txBox="1"/>
          <p:nvPr/>
        </p:nvSpPr>
        <p:spPr>
          <a:xfrm>
            <a:off x="5071865" y="2866792"/>
            <a:ext cx="2307503" cy="369332"/>
          </a:xfrm>
          <a:prstGeom prst="rect">
            <a:avLst/>
          </a:prstGeom>
          <a:noFill/>
        </p:spPr>
        <p:txBody>
          <a:bodyPr wrap="square" anchor="b">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dirty="0"/>
              <a:t>Simple coding </a:t>
            </a:r>
            <a:r>
              <a:rPr lang="ko-KR" altLang="en-US" dirty="0"/>
              <a:t>구현</a:t>
            </a:r>
            <a:endParaRPr lang="en-US" dirty="0"/>
          </a:p>
        </p:txBody>
      </p:sp>
      <p:sp>
        <p:nvSpPr>
          <p:cNvPr id="54" name="Object 16">
            <a:extLst>
              <a:ext uri="{FF2B5EF4-FFF2-40B4-BE49-F238E27FC236}">
                <a16:creationId xmlns:a16="http://schemas.microsoft.com/office/drawing/2014/main" id="{A6D29A4B-272F-47E7-97C1-7C238D380400}"/>
              </a:ext>
            </a:extLst>
          </p:cNvPr>
          <p:cNvSpPr txBox="1"/>
          <p:nvPr/>
        </p:nvSpPr>
        <p:spPr>
          <a:xfrm>
            <a:off x="5077989" y="3534221"/>
            <a:ext cx="2307503" cy="369332"/>
          </a:xfrm>
          <a:prstGeom prst="rect">
            <a:avLst/>
          </a:prstGeom>
          <a:noFill/>
        </p:spPr>
        <p:txBody>
          <a:bodyPr wrap="square" anchor="b">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dirty="0"/>
              <a:t>Simple coding </a:t>
            </a:r>
            <a:r>
              <a:rPr lang="ko-KR" altLang="en-US" dirty="0"/>
              <a:t>구현</a:t>
            </a:r>
            <a:endParaRPr lang="en-US" dirty="0"/>
          </a:p>
        </p:txBody>
      </p:sp>
      <p:sp>
        <p:nvSpPr>
          <p:cNvPr id="55" name="Object 16">
            <a:extLst>
              <a:ext uri="{FF2B5EF4-FFF2-40B4-BE49-F238E27FC236}">
                <a16:creationId xmlns:a16="http://schemas.microsoft.com/office/drawing/2014/main" id="{A645FE59-5833-4759-B638-B09A5F89F5B5}"/>
              </a:ext>
            </a:extLst>
          </p:cNvPr>
          <p:cNvSpPr txBox="1"/>
          <p:nvPr/>
        </p:nvSpPr>
        <p:spPr>
          <a:xfrm>
            <a:off x="5071864" y="4176690"/>
            <a:ext cx="2307503" cy="369332"/>
          </a:xfrm>
          <a:prstGeom prst="rect">
            <a:avLst/>
          </a:prstGeom>
          <a:noFill/>
        </p:spPr>
        <p:txBody>
          <a:bodyPr wrap="square" anchor="b">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ko-KR" altLang="en-US" dirty="0"/>
              <a:t>세부기능 구현</a:t>
            </a:r>
            <a:endParaRPr lang="en-US" dirty="0"/>
          </a:p>
        </p:txBody>
      </p:sp>
      <p:sp>
        <p:nvSpPr>
          <p:cNvPr id="56" name="Object 16">
            <a:extLst>
              <a:ext uri="{FF2B5EF4-FFF2-40B4-BE49-F238E27FC236}">
                <a16:creationId xmlns:a16="http://schemas.microsoft.com/office/drawing/2014/main" id="{17A2EF0A-16D3-48CB-9A67-7B152ABB6B9B}"/>
              </a:ext>
            </a:extLst>
          </p:cNvPr>
          <p:cNvSpPr txBox="1"/>
          <p:nvPr/>
        </p:nvSpPr>
        <p:spPr>
          <a:xfrm>
            <a:off x="5071864" y="4922425"/>
            <a:ext cx="2307503" cy="369332"/>
          </a:xfrm>
          <a:prstGeom prst="rect">
            <a:avLst/>
          </a:prstGeom>
          <a:noFill/>
        </p:spPr>
        <p:txBody>
          <a:bodyPr wrap="square" anchor="b">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ko-KR" altLang="en-US" dirty="0"/>
              <a:t>세부기능 구현</a:t>
            </a:r>
            <a:endParaRPr lang="en-US" dirty="0"/>
          </a:p>
        </p:txBody>
      </p:sp>
      <p:sp>
        <p:nvSpPr>
          <p:cNvPr id="57" name="Object 16">
            <a:extLst>
              <a:ext uri="{FF2B5EF4-FFF2-40B4-BE49-F238E27FC236}">
                <a16:creationId xmlns:a16="http://schemas.microsoft.com/office/drawing/2014/main" id="{9A31C52D-7053-4B0C-9315-D245A1B5FA53}"/>
              </a:ext>
            </a:extLst>
          </p:cNvPr>
          <p:cNvSpPr txBox="1"/>
          <p:nvPr/>
        </p:nvSpPr>
        <p:spPr>
          <a:xfrm>
            <a:off x="5071863" y="5597401"/>
            <a:ext cx="2307503" cy="369332"/>
          </a:xfrm>
          <a:prstGeom prst="rect">
            <a:avLst/>
          </a:prstGeom>
          <a:noFill/>
        </p:spPr>
        <p:txBody>
          <a:bodyPr wrap="square" anchor="b">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ko-KR" altLang="en-US" dirty="0"/>
              <a:t>기능 통합 및 테스트</a:t>
            </a:r>
            <a:endParaRPr lang="en-US" dirty="0"/>
          </a:p>
        </p:txBody>
      </p:sp>
      <p:sp>
        <p:nvSpPr>
          <p:cNvPr id="58" name="Object 16">
            <a:extLst>
              <a:ext uri="{FF2B5EF4-FFF2-40B4-BE49-F238E27FC236}">
                <a16:creationId xmlns:a16="http://schemas.microsoft.com/office/drawing/2014/main" id="{9693B4A7-D91D-4A48-B91A-003A59C09128}"/>
              </a:ext>
            </a:extLst>
          </p:cNvPr>
          <p:cNvSpPr txBox="1"/>
          <p:nvPr/>
        </p:nvSpPr>
        <p:spPr>
          <a:xfrm>
            <a:off x="5080548" y="6135720"/>
            <a:ext cx="2769765" cy="369332"/>
          </a:xfrm>
          <a:prstGeom prst="rect">
            <a:avLst/>
          </a:prstGeom>
          <a:noFill/>
        </p:spPr>
        <p:txBody>
          <a:bodyPr wrap="square" anchor="b">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ko-KR" altLang="en-US" dirty="0"/>
              <a:t>디버깅 및 발표준비</a:t>
            </a:r>
            <a:endParaRPr lang="en-US" dirty="0"/>
          </a:p>
        </p:txBody>
      </p:sp>
    </p:spTree>
    <p:extLst>
      <p:ext uri="{BB962C8B-B14F-4D97-AF65-F5344CB8AC3E}">
        <p14:creationId xmlns:p14="http://schemas.microsoft.com/office/powerpoint/2010/main" val="2620394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D9FFF"/>
        </a:solidFill>
        <a:effectLst/>
      </p:bgPr>
    </p:bg>
    <p:spTree>
      <p:nvGrpSpPr>
        <p:cNvPr id="1" name=""/>
        <p:cNvGrpSpPr/>
        <p:nvPr/>
      </p:nvGrpSpPr>
      <p:grpSpPr>
        <a:xfrm>
          <a:off x="0" y="0"/>
          <a:ext cx="0" cy="0"/>
          <a:chOff x="0" y="0"/>
          <a:chExt cx="0" cy="0"/>
        </a:xfrm>
      </p:grpSpPr>
      <p:pic>
        <p:nvPicPr>
          <p:cNvPr id="7" name="Object 5">
            <a:extLst>
              <a:ext uri="{FF2B5EF4-FFF2-40B4-BE49-F238E27FC236}">
                <a16:creationId xmlns:a16="http://schemas.microsoft.com/office/drawing/2014/main" id="{9EE874AC-5174-4314-828F-D488BCE2307B}"/>
              </a:ext>
            </a:extLst>
          </p:cNvPr>
          <p:cNvPicPr>
            <a:picLocks noChangeAspect="1"/>
          </p:cNvPicPr>
          <p:nvPr/>
        </p:nvPicPr>
        <p:blipFill rotWithShape="1">
          <a:blip r:embed="rId2"/>
          <a:stretch>
            <a:fillRect/>
          </a:stretch>
        </p:blipFill>
        <p:spPr>
          <a:xfrm>
            <a:off x="81675" y="-2591963"/>
            <a:ext cx="12041925" cy="12041925"/>
          </a:xfrm>
          <a:prstGeom prst="rect">
            <a:avLst/>
          </a:prstGeom>
        </p:spPr>
      </p:pic>
      <p:grpSp>
        <p:nvGrpSpPr>
          <p:cNvPr id="4" name="그룹 3">
            <a:extLst>
              <a:ext uri="{FF2B5EF4-FFF2-40B4-BE49-F238E27FC236}">
                <a16:creationId xmlns:a16="http://schemas.microsoft.com/office/drawing/2014/main" id="{83F0272B-3409-4149-B6EA-9351243B2D53}"/>
              </a:ext>
            </a:extLst>
          </p:cNvPr>
          <p:cNvGrpSpPr/>
          <p:nvPr/>
        </p:nvGrpSpPr>
        <p:grpSpPr>
          <a:xfrm>
            <a:off x="-5647622" y="-12715613"/>
            <a:ext cx="14295318" cy="14295318"/>
            <a:chOff x="-4957041" y="-12144194"/>
            <a:chExt cx="15560435" cy="15560435"/>
          </a:xfrm>
        </p:grpSpPr>
        <p:pic>
          <p:nvPicPr>
            <p:cNvPr id="5" name="Object 8">
              <a:extLst>
                <a:ext uri="{FF2B5EF4-FFF2-40B4-BE49-F238E27FC236}">
                  <a16:creationId xmlns:a16="http://schemas.microsoft.com/office/drawing/2014/main" id="{09271D80-82B6-4F64-8BE0-598164D3635F}"/>
                </a:ext>
              </a:extLst>
            </p:cNvPr>
            <p:cNvPicPr>
              <a:picLocks noChangeAspect="1"/>
            </p:cNvPicPr>
            <p:nvPr/>
          </p:nvPicPr>
          <p:blipFill rotWithShape="1">
            <a:blip r:embed="rId3"/>
            <a:stretch>
              <a:fillRect/>
            </a:stretch>
          </p:blipFill>
          <p:spPr>
            <a:xfrm>
              <a:off x="-4957041" y="-12144194"/>
              <a:ext cx="15560435" cy="15560435"/>
            </a:xfrm>
            <a:prstGeom prst="rect">
              <a:avLst/>
            </a:prstGeom>
          </p:spPr>
        </p:pic>
      </p:grpSp>
      <p:sp>
        <p:nvSpPr>
          <p:cNvPr id="6" name="Object 11">
            <a:extLst>
              <a:ext uri="{FF2B5EF4-FFF2-40B4-BE49-F238E27FC236}">
                <a16:creationId xmlns:a16="http://schemas.microsoft.com/office/drawing/2014/main" id="{21302274-1794-49BD-8390-9B983874DCF0}"/>
              </a:ext>
            </a:extLst>
          </p:cNvPr>
          <p:cNvSpPr txBox="1"/>
          <p:nvPr/>
        </p:nvSpPr>
        <p:spPr>
          <a:xfrm>
            <a:off x="0" y="0"/>
            <a:ext cx="4838700" cy="1200329"/>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algn="ctr">
              <a:defRPr/>
            </a:pPr>
            <a:r>
              <a:rPr lang="en-US" sz="7200" kern="0" spc="-200">
                <a:solidFill>
                  <a:srgbClr val="008BFF"/>
                </a:solidFill>
                <a:latin typeface="NIXGONFONTS-B V2.0"/>
                <a:cs typeface="NIXGONFONTS-B V2.0"/>
              </a:rPr>
              <a:t>CONTENT</a:t>
            </a:r>
            <a:endParaRPr lang="en-US"/>
          </a:p>
        </p:txBody>
      </p:sp>
      <p:grpSp>
        <p:nvGrpSpPr>
          <p:cNvPr id="51" name="그룹 50">
            <a:extLst>
              <a:ext uri="{FF2B5EF4-FFF2-40B4-BE49-F238E27FC236}">
                <a16:creationId xmlns:a16="http://schemas.microsoft.com/office/drawing/2014/main" id="{6E660DE0-F8A1-4C33-A4E7-4D991D18D900}"/>
              </a:ext>
            </a:extLst>
          </p:cNvPr>
          <p:cNvGrpSpPr/>
          <p:nvPr/>
        </p:nvGrpSpPr>
        <p:grpSpPr>
          <a:xfrm>
            <a:off x="749482" y="3781622"/>
            <a:ext cx="11059799" cy="121389"/>
            <a:chOff x="3196003" y="6538425"/>
            <a:chExt cx="14197003" cy="155822"/>
          </a:xfrm>
        </p:grpSpPr>
        <p:pic>
          <p:nvPicPr>
            <p:cNvPr id="109" name="Object 2">
              <a:extLst>
                <a:ext uri="{FF2B5EF4-FFF2-40B4-BE49-F238E27FC236}">
                  <a16:creationId xmlns:a16="http://schemas.microsoft.com/office/drawing/2014/main" id="{466E5C78-AB2D-4E7D-A881-5E0CD3B2C9C8}"/>
                </a:ext>
              </a:extLst>
            </p:cNvPr>
            <p:cNvPicPr>
              <a:picLocks noChangeAspect="1"/>
            </p:cNvPicPr>
            <p:nvPr/>
          </p:nvPicPr>
          <p:blipFill rotWithShape="1">
            <a:blip r:embed="rId4"/>
            <a:stretch>
              <a:fillRect/>
            </a:stretch>
          </p:blipFill>
          <p:spPr>
            <a:xfrm rot="10800000">
              <a:off x="3196003" y="6538425"/>
              <a:ext cx="14197003" cy="155822"/>
            </a:xfrm>
            <a:prstGeom prst="rect">
              <a:avLst/>
            </a:prstGeom>
          </p:spPr>
        </p:pic>
      </p:grpSp>
      <p:grpSp>
        <p:nvGrpSpPr>
          <p:cNvPr id="52" name="그룹 51">
            <a:extLst>
              <a:ext uri="{FF2B5EF4-FFF2-40B4-BE49-F238E27FC236}">
                <a16:creationId xmlns:a16="http://schemas.microsoft.com/office/drawing/2014/main" id="{8229AC04-2666-43F4-A3D6-858945B7FFFD}"/>
              </a:ext>
            </a:extLst>
          </p:cNvPr>
          <p:cNvGrpSpPr/>
          <p:nvPr/>
        </p:nvGrpSpPr>
        <p:grpSpPr>
          <a:xfrm>
            <a:off x="68400" y="3480191"/>
            <a:ext cx="932752" cy="874345"/>
            <a:chOff x="2514921" y="6023408"/>
            <a:chExt cx="1197338" cy="1122363"/>
          </a:xfrm>
        </p:grpSpPr>
        <p:grpSp>
          <p:nvGrpSpPr>
            <p:cNvPr id="106" name="그룹 105">
              <a:extLst>
                <a:ext uri="{FF2B5EF4-FFF2-40B4-BE49-F238E27FC236}">
                  <a16:creationId xmlns:a16="http://schemas.microsoft.com/office/drawing/2014/main" id="{7937DC75-CDF1-4AC8-95D7-FAEC0CB833C8}"/>
                </a:ext>
              </a:extLst>
            </p:cNvPr>
            <p:cNvGrpSpPr/>
            <p:nvPr/>
          </p:nvGrpSpPr>
          <p:grpSpPr>
            <a:xfrm>
              <a:off x="2569495" y="6052268"/>
              <a:ext cx="1076416" cy="1076416"/>
              <a:chOff x="2569495" y="6052268"/>
              <a:chExt cx="1076416" cy="1076416"/>
            </a:xfrm>
          </p:grpSpPr>
          <p:pic>
            <p:nvPicPr>
              <p:cNvPr id="108" name="Object 13">
                <a:extLst>
                  <a:ext uri="{FF2B5EF4-FFF2-40B4-BE49-F238E27FC236}">
                    <a16:creationId xmlns:a16="http://schemas.microsoft.com/office/drawing/2014/main" id="{7A5FF90F-7515-430A-9670-3F4D2DD1694C}"/>
                  </a:ext>
                </a:extLst>
              </p:cNvPr>
              <p:cNvPicPr>
                <a:picLocks noChangeAspect="1"/>
              </p:cNvPicPr>
              <p:nvPr/>
            </p:nvPicPr>
            <p:blipFill rotWithShape="1">
              <a:blip r:embed="rId5"/>
              <a:stretch>
                <a:fillRect/>
              </a:stretch>
            </p:blipFill>
            <p:spPr>
              <a:xfrm>
                <a:off x="2569495" y="6052268"/>
                <a:ext cx="1076416" cy="1076416"/>
              </a:xfrm>
              <a:prstGeom prst="rect">
                <a:avLst/>
              </a:prstGeom>
            </p:spPr>
          </p:pic>
        </p:grpSp>
        <p:sp>
          <p:nvSpPr>
            <p:cNvPr id="107" name="Object 16">
              <a:extLst>
                <a:ext uri="{FF2B5EF4-FFF2-40B4-BE49-F238E27FC236}">
                  <a16:creationId xmlns:a16="http://schemas.microsoft.com/office/drawing/2014/main" id="{12C9FBFE-255A-405F-9D84-BD27B068C898}"/>
                </a:ext>
              </a:extLst>
            </p:cNvPr>
            <p:cNvSpPr txBox="1"/>
            <p:nvPr/>
          </p:nvSpPr>
          <p:spPr>
            <a:xfrm>
              <a:off x="2514921" y="6023408"/>
              <a:ext cx="1197338" cy="1122363"/>
            </a:xfrm>
            <a:prstGeom prst="rect">
              <a:avLst/>
            </a:prstGeom>
            <a:noFill/>
          </p:spPr>
          <p:txBody>
            <a:bodyPr wrap="square" anchor="ctr">
              <a:spAutoFit/>
            </a:bodyPr>
            <a:lstStyle/>
            <a:p>
              <a:pPr algn="ctr">
                <a:defRPr/>
              </a:pPr>
              <a:r>
                <a:rPr lang="en-US" sz="4200" kern="0" spc="-100">
                  <a:solidFill>
                    <a:srgbClr val="FFFFFF"/>
                  </a:solidFill>
                  <a:latin typeface="NIXGONFONTS-B V2.0"/>
                  <a:cs typeface="NIXGONFONTS-B V2.0"/>
                </a:rPr>
                <a:t>01</a:t>
              </a:r>
              <a:endParaRPr lang="en-US"/>
            </a:p>
          </p:txBody>
        </p:sp>
      </p:grpSp>
      <p:grpSp>
        <p:nvGrpSpPr>
          <p:cNvPr id="53" name="그룹 52">
            <a:extLst>
              <a:ext uri="{FF2B5EF4-FFF2-40B4-BE49-F238E27FC236}">
                <a16:creationId xmlns:a16="http://schemas.microsoft.com/office/drawing/2014/main" id="{5886B709-9E44-4102-AFB0-29491C8E1ABE}"/>
              </a:ext>
            </a:extLst>
          </p:cNvPr>
          <p:cNvGrpSpPr/>
          <p:nvPr/>
        </p:nvGrpSpPr>
        <p:grpSpPr>
          <a:xfrm>
            <a:off x="787794" y="4742021"/>
            <a:ext cx="3243179" cy="1169481"/>
            <a:chOff x="3645911" y="7770282"/>
            <a:chExt cx="4163145" cy="1501218"/>
          </a:xfrm>
        </p:grpSpPr>
        <p:sp>
          <p:nvSpPr>
            <p:cNvPr id="104" name="Object 19">
              <a:extLst>
                <a:ext uri="{FF2B5EF4-FFF2-40B4-BE49-F238E27FC236}">
                  <a16:creationId xmlns:a16="http://schemas.microsoft.com/office/drawing/2014/main" id="{FFA67266-64BE-4AEF-8878-D1A5C1C8B3D4}"/>
                </a:ext>
              </a:extLst>
            </p:cNvPr>
            <p:cNvSpPr txBox="1"/>
            <p:nvPr/>
          </p:nvSpPr>
          <p:spPr>
            <a:xfrm>
              <a:off x="3645912" y="7770282"/>
              <a:ext cx="2590947" cy="592622"/>
            </a:xfrm>
            <a:prstGeom prst="rect">
              <a:avLst/>
            </a:prstGeom>
            <a:noFill/>
          </p:spPr>
          <p:txBody>
            <a:bodyPr wrap="square" anchor="t">
              <a:spAutoFit/>
            </a:bodyPr>
            <a:lstStyle/>
            <a:p>
              <a:pPr lvl="0">
                <a:defRPr/>
              </a:pPr>
              <a:r>
                <a:rPr lang="ko-KR" altLang="en-US" sz="2400" kern="0" spc="-100" dirty="0">
                  <a:solidFill>
                    <a:srgbClr val="FFFFFF"/>
                  </a:solidFill>
                  <a:latin typeface="NIXGONFONTS-B V2.0"/>
                </a:rPr>
                <a:t>프로젝트 소개</a:t>
              </a:r>
              <a:endParaRPr lang="en-US" sz="2400" dirty="0"/>
            </a:p>
          </p:txBody>
        </p:sp>
        <p:sp>
          <p:nvSpPr>
            <p:cNvPr id="105" name="Object 20">
              <a:extLst>
                <a:ext uri="{FF2B5EF4-FFF2-40B4-BE49-F238E27FC236}">
                  <a16:creationId xmlns:a16="http://schemas.microsoft.com/office/drawing/2014/main" id="{708E4D8E-D0F7-4D66-9188-76C121985650}"/>
                </a:ext>
              </a:extLst>
            </p:cNvPr>
            <p:cNvSpPr txBox="1"/>
            <p:nvPr/>
          </p:nvSpPr>
          <p:spPr>
            <a:xfrm>
              <a:off x="3645911" y="8481338"/>
              <a:ext cx="4163145" cy="790162"/>
            </a:xfrm>
            <a:prstGeom prst="rect">
              <a:avLst/>
            </a:prstGeom>
            <a:noFill/>
          </p:spPr>
          <p:txBody>
            <a:bodyPr wrap="square" anchor="t">
              <a:spAutoFit/>
            </a:bodyPr>
            <a:lstStyle/>
            <a:p>
              <a:pPr lvl="0">
                <a:defRPr/>
              </a:pPr>
              <a:r>
                <a:rPr lang="en-US" sz="1700" dirty="0">
                  <a:solidFill>
                    <a:srgbClr val="FFFFFF"/>
                  </a:solidFill>
                  <a:latin typeface="NIXGONFONTS-M V2.0"/>
                  <a:cs typeface="NIXGONFONTS-M V2.0"/>
                </a:rPr>
                <a:t>·  </a:t>
              </a:r>
              <a:r>
                <a:rPr lang="ko-KR" altLang="en-US" sz="1700" dirty="0">
                  <a:solidFill>
                    <a:srgbClr val="FFFFFF"/>
                  </a:solidFill>
                  <a:latin typeface="NIXGONFONTS-M V2.0"/>
                  <a:cs typeface="NIXGONFONTS-M V2.0"/>
                </a:rPr>
                <a:t>주제소개</a:t>
              </a:r>
              <a:endParaRPr lang="en-US" altLang="ko-KR" sz="1700" dirty="0">
                <a:solidFill>
                  <a:srgbClr val="FFFFFF"/>
                </a:solidFill>
                <a:latin typeface="NIXGONFONTS-M V2.0"/>
                <a:cs typeface="NIXGONFONTS-M V2.0"/>
              </a:endParaRPr>
            </a:p>
            <a:p>
              <a:pPr lvl="0">
                <a:defRPr/>
              </a:pPr>
              <a:r>
                <a:rPr lang="en-US" sz="1700" dirty="0">
                  <a:solidFill>
                    <a:srgbClr val="FFFFFF"/>
                  </a:solidFill>
                  <a:latin typeface="NIXGONFONTS-M V2.0"/>
                  <a:cs typeface="NIXGONFONTS-M V2.0"/>
                </a:rPr>
                <a:t>·  </a:t>
              </a:r>
              <a:r>
                <a:rPr lang="ko-KR" altLang="en-US" sz="1700" dirty="0">
                  <a:solidFill>
                    <a:srgbClr val="FFFFFF"/>
                  </a:solidFill>
                  <a:latin typeface="NIXGONFONTS-M V2.0"/>
                  <a:cs typeface="NIXGONFONTS-M V2.0"/>
                </a:rPr>
                <a:t>주제 선택 이유</a:t>
              </a:r>
              <a:endParaRPr lang="en-US" sz="1700" dirty="0">
                <a:solidFill>
                  <a:srgbClr val="FFFFFF"/>
                </a:solidFill>
                <a:latin typeface="NIXGONFONTS-M V2.0"/>
                <a:cs typeface="NIXGONFONTS-M V2.0"/>
              </a:endParaRPr>
            </a:p>
          </p:txBody>
        </p:sp>
      </p:grpSp>
      <p:grpSp>
        <p:nvGrpSpPr>
          <p:cNvPr id="54" name="그룹 53">
            <a:extLst>
              <a:ext uri="{FF2B5EF4-FFF2-40B4-BE49-F238E27FC236}">
                <a16:creationId xmlns:a16="http://schemas.microsoft.com/office/drawing/2014/main" id="{2F052518-C7C8-4BD3-964D-C5B23AA923F5}"/>
              </a:ext>
            </a:extLst>
          </p:cNvPr>
          <p:cNvGrpSpPr/>
          <p:nvPr/>
        </p:nvGrpSpPr>
        <p:grpSpPr>
          <a:xfrm>
            <a:off x="2932754" y="1861266"/>
            <a:ext cx="3243179" cy="1169481"/>
            <a:chOff x="5740008" y="3938689"/>
            <a:chExt cx="4163145" cy="1501217"/>
          </a:xfrm>
        </p:grpSpPr>
        <p:sp>
          <p:nvSpPr>
            <p:cNvPr id="102" name="Object 23">
              <a:extLst>
                <a:ext uri="{FF2B5EF4-FFF2-40B4-BE49-F238E27FC236}">
                  <a16:creationId xmlns:a16="http://schemas.microsoft.com/office/drawing/2014/main" id="{AC3C4917-C661-4889-A45A-43E344FDC5D8}"/>
                </a:ext>
              </a:extLst>
            </p:cNvPr>
            <p:cNvSpPr txBox="1"/>
            <p:nvPr/>
          </p:nvSpPr>
          <p:spPr>
            <a:xfrm>
              <a:off x="5740011" y="3938689"/>
              <a:ext cx="2590947" cy="592622"/>
            </a:xfrm>
            <a:prstGeom prst="rect">
              <a:avLst/>
            </a:prstGeom>
            <a:noFill/>
          </p:spPr>
          <p:txBody>
            <a:bodyPr wrap="square" anchor="t">
              <a:spAutoFit/>
            </a:bodyPr>
            <a:lstStyle/>
            <a:p>
              <a:pPr lvl="0">
                <a:defRPr/>
              </a:pPr>
              <a:r>
                <a:rPr lang="ko-KR" altLang="en-US" sz="2400" kern="0" spc="-100" dirty="0">
                  <a:solidFill>
                    <a:srgbClr val="FFFFFF"/>
                  </a:solidFill>
                  <a:latin typeface="NIXGONFONTS-B V2.0"/>
                </a:rPr>
                <a:t>개발 환경</a:t>
              </a:r>
              <a:endParaRPr lang="en-US" sz="2400" dirty="0"/>
            </a:p>
          </p:txBody>
        </p:sp>
        <p:sp>
          <p:nvSpPr>
            <p:cNvPr id="103" name="Object 24">
              <a:extLst>
                <a:ext uri="{FF2B5EF4-FFF2-40B4-BE49-F238E27FC236}">
                  <a16:creationId xmlns:a16="http://schemas.microsoft.com/office/drawing/2014/main" id="{0582E7A0-A521-4F42-B83E-F4BB3641A8A7}"/>
                </a:ext>
              </a:extLst>
            </p:cNvPr>
            <p:cNvSpPr txBox="1"/>
            <p:nvPr/>
          </p:nvSpPr>
          <p:spPr>
            <a:xfrm>
              <a:off x="5740008" y="4649744"/>
              <a:ext cx="4163145" cy="790162"/>
            </a:xfrm>
            <a:prstGeom prst="rect">
              <a:avLst/>
            </a:prstGeom>
            <a:noFill/>
          </p:spPr>
          <p:txBody>
            <a:bodyPr wrap="square" anchor="t">
              <a:spAutoFit/>
            </a:bodyPr>
            <a:lstStyle/>
            <a:p>
              <a:pPr lvl="0">
                <a:defRPr/>
              </a:pPr>
              <a:r>
                <a:rPr lang="en-US" sz="1700" dirty="0">
                  <a:solidFill>
                    <a:srgbClr val="FFFFFF"/>
                  </a:solidFill>
                  <a:latin typeface="NIXGONFONTS-M V2.0"/>
                  <a:cs typeface="NIXGONFONTS-M V2.0"/>
                </a:rPr>
                <a:t>· </a:t>
              </a:r>
              <a:r>
                <a:rPr lang="ko-KR" altLang="en-US" sz="1700" dirty="0">
                  <a:solidFill>
                    <a:srgbClr val="FFFFFF"/>
                  </a:solidFill>
                  <a:latin typeface="NIXGONFONTS-M V2.0"/>
                  <a:cs typeface="NIXGONFONTS-M V2.0"/>
                </a:rPr>
                <a:t>컴파일 환경</a:t>
              </a:r>
              <a:endParaRPr lang="en-US" sz="1700" dirty="0">
                <a:solidFill>
                  <a:srgbClr val="FFFFFF"/>
                </a:solidFill>
                <a:latin typeface="NIXGONFONTS-M V2.0"/>
                <a:cs typeface="NIXGONFONTS-M V2.0"/>
              </a:endParaRPr>
            </a:p>
            <a:p>
              <a:pPr lvl="0">
                <a:defRPr/>
              </a:pPr>
              <a:r>
                <a:rPr lang="en-US" sz="1700" dirty="0">
                  <a:solidFill>
                    <a:srgbClr val="FFFFFF"/>
                  </a:solidFill>
                  <a:latin typeface="NIXGONFONTS-M V2.0"/>
                  <a:cs typeface="NIXGONFONTS-M V2.0"/>
                </a:rPr>
                <a:t>· </a:t>
              </a:r>
              <a:r>
                <a:rPr lang="ko-KR" altLang="en-US" sz="1700" dirty="0">
                  <a:solidFill>
                    <a:srgbClr val="FFFFFF"/>
                  </a:solidFill>
                  <a:latin typeface="NIXGONFONTS-M V2.0"/>
                  <a:cs typeface="NIXGONFONTS-M V2.0"/>
                </a:rPr>
                <a:t>실행 환경</a:t>
              </a:r>
              <a:endParaRPr lang="en-US" sz="1700" dirty="0">
                <a:solidFill>
                  <a:srgbClr val="FFFFFF"/>
                </a:solidFill>
                <a:latin typeface="NIXGONFONTS-M V2.0"/>
                <a:cs typeface="NIXGONFONTS-M V2.0"/>
              </a:endParaRPr>
            </a:p>
          </p:txBody>
        </p:sp>
      </p:grpSp>
      <p:grpSp>
        <p:nvGrpSpPr>
          <p:cNvPr id="55" name="그룹 54">
            <a:extLst>
              <a:ext uri="{FF2B5EF4-FFF2-40B4-BE49-F238E27FC236}">
                <a16:creationId xmlns:a16="http://schemas.microsoft.com/office/drawing/2014/main" id="{0B76AD73-6CD6-40C2-B9AD-E8E5C387A332}"/>
              </a:ext>
            </a:extLst>
          </p:cNvPr>
          <p:cNvGrpSpPr/>
          <p:nvPr/>
        </p:nvGrpSpPr>
        <p:grpSpPr>
          <a:xfrm>
            <a:off x="2226144" y="3480194"/>
            <a:ext cx="838551" cy="874344"/>
            <a:chOff x="4672666" y="6023412"/>
            <a:chExt cx="1076416" cy="1122362"/>
          </a:xfrm>
        </p:grpSpPr>
        <p:grpSp>
          <p:nvGrpSpPr>
            <p:cNvPr id="99" name="그룹 98">
              <a:extLst>
                <a:ext uri="{FF2B5EF4-FFF2-40B4-BE49-F238E27FC236}">
                  <a16:creationId xmlns:a16="http://schemas.microsoft.com/office/drawing/2014/main" id="{6B3E80A5-7EF7-47FA-B240-3F6937DD85C4}"/>
                </a:ext>
              </a:extLst>
            </p:cNvPr>
            <p:cNvGrpSpPr/>
            <p:nvPr/>
          </p:nvGrpSpPr>
          <p:grpSpPr>
            <a:xfrm>
              <a:off x="4672666" y="6052268"/>
              <a:ext cx="1076416" cy="1076416"/>
              <a:chOff x="4672666" y="6052268"/>
              <a:chExt cx="1076416" cy="1076416"/>
            </a:xfrm>
          </p:grpSpPr>
          <p:pic>
            <p:nvPicPr>
              <p:cNvPr id="101" name="Object 27">
                <a:extLst>
                  <a:ext uri="{FF2B5EF4-FFF2-40B4-BE49-F238E27FC236}">
                    <a16:creationId xmlns:a16="http://schemas.microsoft.com/office/drawing/2014/main" id="{5CF0307B-40E4-43B8-AD90-143E7A19A56C}"/>
                  </a:ext>
                </a:extLst>
              </p:cNvPr>
              <p:cNvPicPr>
                <a:picLocks noChangeAspect="1"/>
              </p:cNvPicPr>
              <p:nvPr/>
            </p:nvPicPr>
            <p:blipFill rotWithShape="1">
              <a:blip r:embed="rId5"/>
              <a:stretch>
                <a:fillRect/>
              </a:stretch>
            </p:blipFill>
            <p:spPr>
              <a:xfrm>
                <a:off x="4672666" y="6052268"/>
                <a:ext cx="1076416" cy="1076416"/>
              </a:xfrm>
              <a:prstGeom prst="rect">
                <a:avLst/>
              </a:prstGeom>
            </p:spPr>
          </p:pic>
        </p:grpSp>
        <p:sp>
          <p:nvSpPr>
            <p:cNvPr id="100" name="Object 30">
              <a:extLst>
                <a:ext uri="{FF2B5EF4-FFF2-40B4-BE49-F238E27FC236}">
                  <a16:creationId xmlns:a16="http://schemas.microsoft.com/office/drawing/2014/main" id="{0727A693-A9BD-49A8-B4D3-AF63C14BF92A}"/>
                </a:ext>
              </a:extLst>
            </p:cNvPr>
            <p:cNvSpPr txBox="1"/>
            <p:nvPr/>
          </p:nvSpPr>
          <p:spPr>
            <a:xfrm>
              <a:off x="4757180" y="6023412"/>
              <a:ext cx="907388" cy="1122362"/>
            </a:xfrm>
            <a:prstGeom prst="rect">
              <a:avLst/>
            </a:prstGeom>
            <a:noFill/>
          </p:spPr>
          <p:txBody>
            <a:bodyPr wrap="square" anchor="ctr">
              <a:spAutoFit/>
            </a:bodyPr>
            <a:lstStyle/>
            <a:p>
              <a:pPr algn="ctr">
                <a:defRPr/>
              </a:pPr>
              <a:r>
                <a:rPr lang="en-US" sz="4200" kern="0" spc="-100">
                  <a:solidFill>
                    <a:srgbClr val="FFFFFF"/>
                  </a:solidFill>
                  <a:latin typeface="NIXGONFONTS-B V2.0"/>
                  <a:cs typeface="NIXGONFONTS-B V2.0"/>
                </a:rPr>
                <a:t>02</a:t>
              </a:r>
              <a:endParaRPr lang="en-US"/>
            </a:p>
          </p:txBody>
        </p:sp>
      </p:grpSp>
      <p:grpSp>
        <p:nvGrpSpPr>
          <p:cNvPr id="56" name="그룹 55">
            <a:extLst>
              <a:ext uri="{FF2B5EF4-FFF2-40B4-BE49-F238E27FC236}">
                <a16:creationId xmlns:a16="http://schemas.microsoft.com/office/drawing/2014/main" id="{D8F3E22E-71D0-4769-A2FC-0141EB9C2319}"/>
              </a:ext>
            </a:extLst>
          </p:cNvPr>
          <p:cNvGrpSpPr/>
          <p:nvPr/>
        </p:nvGrpSpPr>
        <p:grpSpPr>
          <a:xfrm>
            <a:off x="4975000" y="4776150"/>
            <a:ext cx="3243179" cy="1658568"/>
            <a:chOff x="7833944" y="7770283"/>
            <a:chExt cx="4163145" cy="2129041"/>
          </a:xfrm>
        </p:grpSpPr>
        <p:sp>
          <p:nvSpPr>
            <p:cNvPr id="97" name="Object 33">
              <a:extLst>
                <a:ext uri="{FF2B5EF4-FFF2-40B4-BE49-F238E27FC236}">
                  <a16:creationId xmlns:a16="http://schemas.microsoft.com/office/drawing/2014/main" id="{DFCC0F9B-9F19-4325-A9D1-A33A19A1DE89}"/>
                </a:ext>
              </a:extLst>
            </p:cNvPr>
            <p:cNvSpPr txBox="1"/>
            <p:nvPr/>
          </p:nvSpPr>
          <p:spPr>
            <a:xfrm>
              <a:off x="7833944" y="7770283"/>
              <a:ext cx="3013062" cy="592622"/>
            </a:xfrm>
            <a:prstGeom prst="rect">
              <a:avLst/>
            </a:prstGeom>
            <a:noFill/>
          </p:spPr>
          <p:txBody>
            <a:bodyPr wrap="square" anchor="t">
              <a:spAutoFit/>
            </a:bodyPr>
            <a:lstStyle/>
            <a:p>
              <a:pPr lvl="0">
                <a:defRPr/>
              </a:pPr>
              <a:r>
                <a:rPr lang="ko-KR" altLang="en-US" sz="2400" dirty="0">
                  <a:solidFill>
                    <a:schemeClr val="bg1"/>
                  </a:solidFill>
                </a:rPr>
                <a:t>구현 기능 소개</a:t>
              </a:r>
              <a:endParaRPr lang="en-US" sz="2400" dirty="0">
                <a:solidFill>
                  <a:schemeClr val="bg1"/>
                </a:solidFill>
              </a:endParaRPr>
            </a:p>
          </p:txBody>
        </p:sp>
        <p:sp>
          <p:nvSpPr>
            <p:cNvPr id="98" name="Object 34">
              <a:extLst>
                <a:ext uri="{FF2B5EF4-FFF2-40B4-BE49-F238E27FC236}">
                  <a16:creationId xmlns:a16="http://schemas.microsoft.com/office/drawing/2014/main" id="{264B01E9-F6DA-434F-A6ED-DB4753458045}"/>
                </a:ext>
              </a:extLst>
            </p:cNvPr>
            <p:cNvSpPr txBox="1"/>
            <p:nvPr/>
          </p:nvSpPr>
          <p:spPr>
            <a:xfrm>
              <a:off x="7833944" y="8437524"/>
              <a:ext cx="4163145" cy="1461800"/>
            </a:xfrm>
            <a:prstGeom prst="rect">
              <a:avLst/>
            </a:prstGeom>
            <a:noFill/>
          </p:spPr>
          <p:txBody>
            <a:bodyPr wrap="square" anchor="t">
              <a:spAutoFit/>
            </a:bodyPr>
            <a:lstStyle/>
            <a:p>
              <a:pPr lvl="0">
                <a:defRPr/>
              </a:pPr>
              <a:r>
                <a:rPr lang="en-US" altLang="ko-KR" sz="1700" dirty="0">
                  <a:solidFill>
                    <a:srgbClr val="FFFFFF"/>
                  </a:solidFill>
                  <a:latin typeface="NIXGONFONTS-M V2.0"/>
                  <a:cs typeface="NIXGONFONTS-M V2.0"/>
                </a:rPr>
                <a:t>·  </a:t>
              </a:r>
              <a:r>
                <a:rPr lang="ko-KR" altLang="en-US" sz="1700" dirty="0">
                  <a:solidFill>
                    <a:srgbClr val="FFFFFF"/>
                  </a:solidFill>
                  <a:latin typeface="NIXGONFONTS-M V2.0"/>
                  <a:cs typeface="NIXGONFONTS-M V2.0"/>
                </a:rPr>
                <a:t>프로젝트 구조</a:t>
              </a:r>
              <a:endParaRPr lang="en-US" altLang="ko-KR" sz="1700" dirty="0">
                <a:solidFill>
                  <a:srgbClr val="FFFFFF"/>
                </a:solidFill>
                <a:latin typeface="NIXGONFONTS-M V2.0"/>
                <a:cs typeface="NIXGONFONTS-M V2.0"/>
              </a:endParaRPr>
            </a:p>
            <a:p>
              <a:pPr lvl="0">
                <a:defRPr/>
              </a:pPr>
              <a:r>
                <a:rPr lang="en-US" altLang="ko-KR" sz="1700" dirty="0">
                  <a:solidFill>
                    <a:srgbClr val="FFFFFF"/>
                  </a:solidFill>
                  <a:latin typeface="NIXGONFONTS-M V2.0"/>
                  <a:cs typeface="NIXGONFONTS-M V2.0"/>
                </a:rPr>
                <a:t>·  </a:t>
              </a:r>
              <a:r>
                <a:rPr lang="ko-KR" altLang="en-US" sz="1700" dirty="0">
                  <a:solidFill>
                    <a:srgbClr val="FFFFFF"/>
                  </a:solidFill>
                  <a:latin typeface="NIXGONFONTS-M V2.0"/>
                  <a:cs typeface="NIXGONFONTS-M V2.0"/>
                </a:rPr>
                <a:t>자료구조</a:t>
              </a:r>
              <a:endParaRPr lang="en-US" sz="1700" dirty="0">
                <a:solidFill>
                  <a:srgbClr val="FFFFFF"/>
                </a:solidFill>
                <a:latin typeface="NIXGONFONTS-M V2.0"/>
                <a:cs typeface="NIXGONFONTS-M V2.0"/>
              </a:endParaRPr>
            </a:p>
            <a:p>
              <a:pPr lvl="0">
                <a:defRPr/>
              </a:pPr>
              <a:r>
                <a:rPr lang="en-US" sz="1700" dirty="0">
                  <a:solidFill>
                    <a:srgbClr val="FFFFFF"/>
                  </a:solidFill>
                  <a:latin typeface="NIXGONFONTS-M V2.0"/>
                  <a:cs typeface="NIXGONFONTS-M V2.0"/>
                </a:rPr>
                <a:t>·  </a:t>
              </a:r>
              <a:r>
                <a:rPr lang="ko-KR" altLang="en-US" sz="1700" dirty="0">
                  <a:solidFill>
                    <a:srgbClr val="FFFFFF"/>
                  </a:solidFill>
                  <a:latin typeface="NIXGONFONTS-M V2.0"/>
                  <a:cs typeface="NIXGONFONTS-M V2.0"/>
                </a:rPr>
                <a:t>기본기능</a:t>
              </a:r>
              <a:r>
                <a:rPr lang="en-US" sz="1700" dirty="0">
                  <a:solidFill>
                    <a:srgbClr val="FFFFFF"/>
                  </a:solidFill>
                  <a:latin typeface="NIXGONFONTS-M V2.0"/>
                  <a:cs typeface="NIXGONFONTS-M V2.0"/>
                </a:rPr>
                <a:t> </a:t>
              </a:r>
            </a:p>
            <a:p>
              <a:pPr lvl="0">
                <a:defRPr/>
              </a:pPr>
              <a:r>
                <a:rPr lang="en-US" sz="1700" dirty="0">
                  <a:solidFill>
                    <a:srgbClr val="FFFFFF"/>
                  </a:solidFill>
                  <a:latin typeface="NIXGONFONTS-M V2.0"/>
                  <a:cs typeface="NIXGONFONTS-M V2.0"/>
                </a:rPr>
                <a:t>·  </a:t>
              </a:r>
              <a:r>
                <a:rPr lang="ko-KR" altLang="en-US" sz="1700" dirty="0">
                  <a:solidFill>
                    <a:srgbClr val="FFFFFF"/>
                  </a:solidFill>
                  <a:latin typeface="NIXGONFONTS-M V2.0"/>
                  <a:cs typeface="NIXGONFONTS-M V2.0"/>
                </a:rPr>
                <a:t>추가기능</a:t>
              </a:r>
              <a:endParaRPr lang="en-US" sz="1700" dirty="0">
                <a:solidFill>
                  <a:srgbClr val="FFFFFF"/>
                </a:solidFill>
                <a:latin typeface="NIXGONFONTS-M V2.0"/>
                <a:cs typeface="NIXGONFONTS-M V2.0"/>
              </a:endParaRPr>
            </a:p>
          </p:txBody>
        </p:sp>
      </p:grpSp>
      <p:sp>
        <p:nvSpPr>
          <p:cNvPr id="96" name="Object 38">
            <a:extLst>
              <a:ext uri="{FF2B5EF4-FFF2-40B4-BE49-F238E27FC236}">
                <a16:creationId xmlns:a16="http://schemas.microsoft.com/office/drawing/2014/main" id="{1A796579-15E2-47FC-B30B-D7FE32B2A6A1}"/>
              </a:ext>
            </a:extLst>
          </p:cNvPr>
          <p:cNvSpPr txBox="1"/>
          <p:nvPr/>
        </p:nvSpPr>
        <p:spPr>
          <a:xfrm>
            <a:off x="7111313" y="2380471"/>
            <a:ext cx="2642549" cy="615553"/>
          </a:xfrm>
          <a:prstGeom prst="rect">
            <a:avLst/>
          </a:prstGeom>
          <a:noFill/>
        </p:spPr>
        <p:txBody>
          <a:bodyPr wrap="square" anchor="t">
            <a:spAutoFit/>
          </a:bodyPr>
          <a:lstStyle/>
          <a:p>
            <a:pPr lvl="0">
              <a:defRPr/>
            </a:pPr>
            <a:r>
              <a:rPr lang="en-US" sz="1700" dirty="0">
                <a:solidFill>
                  <a:srgbClr val="FFFFFF"/>
                </a:solidFill>
                <a:latin typeface="NIXGONFONTS-M V2.0"/>
                <a:cs typeface="NIXGONFONTS-M V2.0"/>
              </a:rPr>
              <a:t>· </a:t>
            </a:r>
            <a:r>
              <a:rPr lang="ko-KR" altLang="en-US" sz="1700" dirty="0">
                <a:solidFill>
                  <a:srgbClr val="FFFFFF"/>
                </a:solidFill>
                <a:latin typeface="NIXGONFONTS-M V2.0"/>
                <a:cs typeface="NIXGONFONTS-M V2.0"/>
              </a:rPr>
              <a:t>스케쥴 차트</a:t>
            </a:r>
            <a:endParaRPr lang="en-US" altLang="ko-KR" sz="1700" dirty="0">
              <a:solidFill>
                <a:srgbClr val="FFFFFF"/>
              </a:solidFill>
              <a:latin typeface="NIXGONFONTS-M V2.0"/>
              <a:cs typeface="NIXGONFONTS-M V2.0"/>
            </a:endParaRPr>
          </a:p>
          <a:p>
            <a:pPr lvl="0">
              <a:defRPr/>
            </a:pPr>
            <a:r>
              <a:rPr lang="en-US" altLang="ko-KR" sz="1700" dirty="0">
                <a:solidFill>
                  <a:srgbClr val="FFFFFF"/>
                </a:solidFill>
                <a:latin typeface="NIXGONFONTS-M V2.0"/>
                <a:cs typeface="NIXGONFONTS-M V2.0"/>
              </a:rPr>
              <a:t>· </a:t>
            </a:r>
            <a:r>
              <a:rPr lang="ko-KR" altLang="en-US" sz="1700" dirty="0">
                <a:solidFill>
                  <a:srgbClr val="FFFFFF"/>
                </a:solidFill>
                <a:latin typeface="NIXGONFONTS-M V2.0"/>
                <a:cs typeface="NIXGONFONTS-M V2.0"/>
              </a:rPr>
              <a:t>팀원소개 및 역할분배</a:t>
            </a:r>
            <a:endParaRPr lang="en-US" altLang="ko-KR" sz="1700" dirty="0">
              <a:solidFill>
                <a:srgbClr val="FFFFFF"/>
              </a:solidFill>
              <a:latin typeface="NIXGONFONTS-M V2.0"/>
              <a:cs typeface="NIXGONFONTS-M V2.0"/>
            </a:endParaRPr>
          </a:p>
        </p:txBody>
      </p:sp>
      <p:grpSp>
        <p:nvGrpSpPr>
          <p:cNvPr id="58" name="그룹 57">
            <a:extLst>
              <a:ext uri="{FF2B5EF4-FFF2-40B4-BE49-F238E27FC236}">
                <a16:creationId xmlns:a16="http://schemas.microsoft.com/office/drawing/2014/main" id="{4602A5DF-BD94-40AE-9772-30229E0569D1}"/>
              </a:ext>
            </a:extLst>
          </p:cNvPr>
          <p:cNvGrpSpPr/>
          <p:nvPr/>
        </p:nvGrpSpPr>
        <p:grpSpPr>
          <a:xfrm>
            <a:off x="6432485" y="3486079"/>
            <a:ext cx="838551" cy="874344"/>
            <a:chOff x="8879007" y="6029295"/>
            <a:chExt cx="1076416" cy="1122363"/>
          </a:xfrm>
        </p:grpSpPr>
        <p:grpSp>
          <p:nvGrpSpPr>
            <p:cNvPr id="92" name="그룹 91">
              <a:extLst>
                <a:ext uri="{FF2B5EF4-FFF2-40B4-BE49-F238E27FC236}">
                  <a16:creationId xmlns:a16="http://schemas.microsoft.com/office/drawing/2014/main" id="{8543EC04-F388-4BB8-9B4A-386F43901FAE}"/>
                </a:ext>
              </a:extLst>
            </p:cNvPr>
            <p:cNvGrpSpPr/>
            <p:nvPr/>
          </p:nvGrpSpPr>
          <p:grpSpPr>
            <a:xfrm>
              <a:off x="8879007" y="6052268"/>
              <a:ext cx="1076416" cy="1076416"/>
              <a:chOff x="8879007" y="6052268"/>
              <a:chExt cx="1076416" cy="1076416"/>
            </a:xfrm>
          </p:grpSpPr>
          <p:pic>
            <p:nvPicPr>
              <p:cNvPr id="94" name="Object 41">
                <a:extLst>
                  <a:ext uri="{FF2B5EF4-FFF2-40B4-BE49-F238E27FC236}">
                    <a16:creationId xmlns:a16="http://schemas.microsoft.com/office/drawing/2014/main" id="{1DB73433-7699-4B89-A15D-C78E066E563F}"/>
                  </a:ext>
                </a:extLst>
              </p:cNvPr>
              <p:cNvPicPr>
                <a:picLocks noChangeAspect="1"/>
              </p:cNvPicPr>
              <p:nvPr/>
            </p:nvPicPr>
            <p:blipFill rotWithShape="1">
              <a:blip r:embed="rId5"/>
              <a:stretch>
                <a:fillRect/>
              </a:stretch>
            </p:blipFill>
            <p:spPr>
              <a:xfrm>
                <a:off x="8879007" y="6052268"/>
                <a:ext cx="1076416" cy="1076416"/>
              </a:xfrm>
              <a:prstGeom prst="rect">
                <a:avLst/>
              </a:prstGeom>
            </p:spPr>
          </p:pic>
        </p:grpSp>
        <p:sp>
          <p:nvSpPr>
            <p:cNvPr id="93" name="Object 44">
              <a:extLst>
                <a:ext uri="{FF2B5EF4-FFF2-40B4-BE49-F238E27FC236}">
                  <a16:creationId xmlns:a16="http://schemas.microsoft.com/office/drawing/2014/main" id="{418814F5-D5CB-4303-A99F-F5ED31CA8901}"/>
                </a:ext>
              </a:extLst>
            </p:cNvPr>
            <p:cNvSpPr txBox="1"/>
            <p:nvPr/>
          </p:nvSpPr>
          <p:spPr>
            <a:xfrm>
              <a:off x="8963521" y="6029295"/>
              <a:ext cx="907388" cy="1122363"/>
            </a:xfrm>
            <a:prstGeom prst="rect">
              <a:avLst/>
            </a:prstGeom>
            <a:noFill/>
          </p:spPr>
          <p:txBody>
            <a:bodyPr wrap="square" anchor="ctr">
              <a:spAutoFit/>
            </a:bodyPr>
            <a:lstStyle/>
            <a:p>
              <a:pPr algn="ctr">
                <a:defRPr/>
              </a:pPr>
              <a:r>
                <a:rPr lang="en-US" sz="4200" kern="0" spc="-100">
                  <a:solidFill>
                    <a:srgbClr val="FFFFFF"/>
                  </a:solidFill>
                  <a:latin typeface="NIXGONFONTS-B V2.0"/>
                  <a:cs typeface="NIXGONFONTS-B V2.0"/>
                </a:rPr>
                <a:t>04</a:t>
              </a:r>
              <a:endParaRPr lang="en-US"/>
            </a:p>
          </p:txBody>
        </p:sp>
      </p:grpSp>
      <p:grpSp>
        <p:nvGrpSpPr>
          <p:cNvPr id="60" name="그룹 59">
            <a:extLst>
              <a:ext uri="{FF2B5EF4-FFF2-40B4-BE49-F238E27FC236}">
                <a16:creationId xmlns:a16="http://schemas.microsoft.com/office/drawing/2014/main" id="{6E4463B3-6C3E-4EE1-8B3E-FD8B9EDACC7E}"/>
              </a:ext>
            </a:extLst>
          </p:cNvPr>
          <p:cNvGrpSpPr/>
          <p:nvPr/>
        </p:nvGrpSpPr>
        <p:grpSpPr>
          <a:xfrm>
            <a:off x="8535656" y="3486888"/>
            <a:ext cx="838551" cy="872072"/>
            <a:chOff x="10982178" y="6030750"/>
            <a:chExt cx="1076416" cy="1119445"/>
          </a:xfrm>
        </p:grpSpPr>
        <p:grpSp>
          <p:nvGrpSpPr>
            <p:cNvPr id="87" name="그룹 86">
              <a:extLst>
                <a:ext uri="{FF2B5EF4-FFF2-40B4-BE49-F238E27FC236}">
                  <a16:creationId xmlns:a16="http://schemas.microsoft.com/office/drawing/2014/main" id="{F1024762-27DF-4A3D-9B8B-6C6BD4F40F37}"/>
                </a:ext>
              </a:extLst>
            </p:cNvPr>
            <p:cNvGrpSpPr/>
            <p:nvPr/>
          </p:nvGrpSpPr>
          <p:grpSpPr>
            <a:xfrm>
              <a:off x="10982178" y="6052268"/>
              <a:ext cx="1076416" cy="1076416"/>
              <a:chOff x="10982178" y="6052268"/>
              <a:chExt cx="1076416" cy="1076416"/>
            </a:xfrm>
          </p:grpSpPr>
          <p:pic>
            <p:nvPicPr>
              <p:cNvPr id="89" name="Object 51">
                <a:extLst>
                  <a:ext uri="{FF2B5EF4-FFF2-40B4-BE49-F238E27FC236}">
                    <a16:creationId xmlns:a16="http://schemas.microsoft.com/office/drawing/2014/main" id="{DC135DD6-8FD4-487F-AA79-0CD695F849B7}"/>
                  </a:ext>
                </a:extLst>
              </p:cNvPr>
              <p:cNvPicPr>
                <a:picLocks noChangeAspect="1"/>
              </p:cNvPicPr>
              <p:nvPr/>
            </p:nvPicPr>
            <p:blipFill rotWithShape="1">
              <a:blip r:embed="rId5"/>
              <a:stretch>
                <a:fillRect/>
              </a:stretch>
            </p:blipFill>
            <p:spPr>
              <a:xfrm>
                <a:off x="10982178" y="6052268"/>
                <a:ext cx="1076416" cy="1076416"/>
              </a:xfrm>
              <a:prstGeom prst="rect">
                <a:avLst/>
              </a:prstGeom>
            </p:spPr>
          </p:pic>
        </p:grpSp>
        <p:sp>
          <p:nvSpPr>
            <p:cNvPr id="88" name="Object 54">
              <a:extLst>
                <a:ext uri="{FF2B5EF4-FFF2-40B4-BE49-F238E27FC236}">
                  <a16:creationId xmlns:a16="http://schemas.microsoft.com/office/drawing/2014/main" id="{F274E962-4184-4777-908D-3F98742D8AD2}"/>
                </a:ext>
              </a:extLst>
            </p:cNvPr>
            <p:cNvSpPr txBox="1"/>
            <p:nvPr/>
          </p:nvSpPr>
          <p:spPr>
            <a:xfrm>
              <a:off x="11066724" y="6030750"/>
              <a:ext cx="907388" cy="1119445"/>
            </a:xfrm>
            <a:prstGeom prst="rect">
              <a:avLst/>
            </a:prstGeom>
            <a:noFill/>
          </p:spPr>
          <p:txBody>
            <a:bodyPr wrap="square" anchor="ctr">
              <a:spAutoFit/>
            </a:bodyPr>
            <a:lstStyle/>
            <a:p>
              <a:pPr algn="ctr">
                <a:defRPr/>
              </a:pPr>
              <a:r>
                <a:rPr lang="en-US" sz="4200" kern="0" spc="-100">
                  <a:solidFill>
                    <a:srgbClr val="FFFFFF"/>
                  </a:solidFill>
                  <a:latin typeface="NIXGONFONTS-B V2.0"/>
                  <a:cs typeface="NIXGONFONTS-B V2.0"/>
                </a:rPr>
                <a:t>05</a:t>
              </a:r>
              <a:endParaRPr lang="en-US"/>
            </a:p>
          </p:txBody>
        </p:sp>
      </p:grpSp>
      <p:grpSp>
        <p:nvGrpSpPr>
          <p:cNvPr id="61" name="그룹 60">
            <a:extLst>
              <a:ext uri="{FF2B5EF4-FFF2-40B4-BE49-F238E27FC236}">
                <a16:creationId xmlns:a16="http://schemas.microsoft.com/office/drawing/2014/main" id="{77044B7D-E94C-4EE9-8B32-5FB559240125}"/>
              </a:ext>
            </a:extLst>
          </p:cNvPr>
          <p:cNvGrpSpPr/>
          <p:nvPr/>
        </p:nvGrpSpPr>
        <p:grpSpPr>
          <a:xfrm>
            <a:off x="-2446522" y="-1453870"/>
            <a:ext cx="16802563" cy="4317906"/>
            <a:chOff x="0" y="0"/>
            <a:chExt cx="21568809" cy="5542731"/>
          </a:xfrm>
        </p:grpSpPr>
        <p:grpSp>
          <p:nvGrpSpPr>
            <p:cNvPr id="82" name="그룹 81">
              <a:extLst>
                <a:ext uri="{FF2B5EF4-FFF2-40B4-BE49-F238E27FC236}">
                  <a16:creationId xmlns:a16="http://schemas.microsoft.com/office/drawing/2014/main" id="{96EB4451-903F-4923-B256-258748FCCE8A}"/>
                </a:ext>
              </a:extLst>
            </p:cNvPr>
            <p:cNvGrpSpPr/>
            <p:nvPr/>
          </p:nvGrpSpPr>
          <p:grpSpPr>
            <a:xfrm>
              <a:off x="17405664" y="4041514"/>
              <a:ext cx="4163145" cy="1501217"/>
              <a:chOff x="17405664" y="4041514"/>
              <a:chExt cx="4163145" cy="1501217"/>
            </a:xfrm>
          </p:grpSpPr>
          <p:sp>
            <p:nvSpPr>
              <p:cNvPr id="85" name="Object 58">
                <a:extLst>
                  <a:ext uri="{FF2B5EF4-FFF2-40B4-BE49-F238E27FC236}">
                    <a16:creationId xmlns:a16="http://schemas.microsoft.com/office/drawing/2014/main" id="{A871B809-2869-4F19-84FE-58E9BA7C5163}"/>
                  </a:ext>
                </a:extLst>
              </p:cNvPr>
              <p:cNvSpPr txBox="1"/>
              <p:nvPr/>
            </p:nvSpPr>
            <p:spPr>
              <a:xfrm>
                <a:off x="17405691" y="4041514"/>
                <a:ext cx="3118721" cy="592622"/>
              </a:xfrm>
              <a:prstGeom prst="rect">
                <a:avLst/>
              </a:prstGeom>
              <a:noFill/>
            </p:spPr>
            <p:txBody>
              <a:bodyPr wrap="square" anchor="t">
                <a:spAutoFit/>
              </a:bodyPr>
              <a:lstStyle/>
              <a:p>
                <a:pPr lvl="0">
                  <a:defRPr/>
                </a:pPr>
                <a:r>
                  <a:rPr lang="en-US" altLang="ko-KR" sz="2400" dirty="0">
                    <a:solidFill>
                      <a:schemeClr val="bg1"/>
                    </a:solidFill>
                  </a:rPr>
                  <a:t>Q&amp;A</a:t>
                </a:r>
                <a:endParaRPr lang="en-US" sz="2400" dirty="0">
                  <a:solidFill>
                    <a:schemeClr val="bg1"/>
                  </a:solidFill>
                </a:endParaRPr>
              </a:p>
            </p:txBody>
          </p:sp>
          <p:sp>
            <p:nvSpPr>
              <p:cNvPr id="86" name="Object 59">
                <a:extLst>
                  <a:ext uri="{FF2B5EF4-FFF2-40B4-BE49-F238E27FC236}">
                    <a16:creationId xmlns:a16="http://schemas.microsoft.com/office/drawing/2014/main" id="{F932CFC5-76F0-46D6-A750-8D5105485100}"/>
                  </a:ext>
                </a:extLst>
              </p:cNvPr>
              <p:cNvSpPr txBox="1"/>
              <p:nvPr/>
            </p:nvSpPr>
            <p:spPr>
              <a:xfrm>
                <a:off x="17405664" y="4752569"/>
                <a:ext cx="4163145" cy="790162"/>
              </a:xfrm>
              <a:prstGeom prst="rect">
                <a:avLst/>
              </a:prstGeom>
              <a:noFill/>
            </p:spPr>
            <p:txBody>
              <a:bodyPr wrap="square" anchor="t">
                <a:spAutoFit/>
              </a:bodyPr>
              <a:lstStyle/>
              <a:p>
                <a:pPr lvl="0">
                  <a:defRPr/>
                </a:pPr>
                <a:r>
                  <a:rPr lang="en-US" sz="1700" dirty="0">
                    <a:solidFill>
                      <a:srgbClr val="FFFFFF"/>
                    </a:solidFill>
                    <a:latin typeface="NIXGONFONTS-M V2.0"/>
                    <a:cs typeface="NIXGONFONTS-M V2.0"/>
                  </a:rPr>
                  <a:t>·</a:t>
                </a:r>
                <a:r>
                  <a:rPr lang="ko-KR" altLang="en-US" sz="1700" dirty="0">
                    <a:solidFill>
                      <a:srgbClr val="FFFFFF"/>
                    </a:solidFill>
                    <a:latin typeface="NIXGONFONTS-M V2.0"/>
                    <a:cs typeface="NIXGONFONTS-M V2.0"/>
                  </a:rPr>
                  <a:t>프로젝트 </a:t>
                </a:r>
                <a:endParaRPr lang="en-US" altLang="ko-KR" sz="1700" dirty="0">
                  <a:solidFill>
                    <a:srgbClr val="FFFFFF"/>
                  </a:solidFill>
                  <a:latin typeface="NIXGONFONTS-M V2.0"/>
                  <a:cs typeface="NIXGONFONTS-M V2.0"/>
                </a:endParaRPr>
              </a:p>
              <a:p>
                <a:pPr lvl="0">
                  <a:defRPr/>
                </a:pPr>
                <a:r>
                  <a:rPr lang="ko-KR" altLang="en-US" sz="1700" dirty="0">
                    <a:solidFill>
                      <a:srgbClr val="FFFFFF"/>
                    </a:solidFill>
                    <a:latin typeface="NIXGONFONTS-M V2.0"/>
                    <a:cs typeface="NIXGONFONTS-M V2.0"/>
                  </a:rPr>
                  <a:t>소회</a:t>
                </a:r>
                <a:endParaRPr lang="en-US" dirty="0"/>
              </a:p>
            </p:txBody>
          </p:sp>
        </p:grpSp>
        <p:grpSp>
          <p:nvGrpSpPr>
            <p:cNvPr id="83" name="그룹 82">
              <a:extLst>
                <a:ext uri="{FF2B5EF4-FFF2-40B4-BE49-F238E27FC236}">
                  <a16:creationId xmlns:a16="http://schemas.microsoft.com/office/drawing/2014/main" id="{A9DDD495-0A32-4F51-9A0F-B75F57140D97}"/>
                </a:ext>
              </a:extLst>
            </p:cNvPr>
            <p:cNvGrpSpPr/>
            <p:nvPr/>
          </p:nvGrpSpPr>
          <p:grpSpPr>
            <a:xfrm>
              <a:off x="0" y="0"/>
              <a:ext cx="0" cy="0"/>
              <a:chOff x="0" y="0"/>
              <a:chExt cx="0" cy="0"/>
            </a:xfrm>
          </p:grpSpPr>
          <p:grpSp>
            <p:nvGrpSpPr>
              <p:cNvPr id="84" name="그룹 83">
                <a:extLst>
                  <a:ext uri="{FF2B5EF4-FFF2-40B4-BE49-F238E27FC236}">
                    <a16:creationId xmlns:a16="http://schemas.microsoft.com/office/drawing/2014/main" id="{DD8923F1-7F5C-4ED9-8EB1-40D83668087D}"/>
                  </a:ext>
                </a:extLst>
              </p:cNvPr>
              <p:cNvGrpSpPr/>
              <p:nvPr/>
            </p:nvGrpSpPr>
            <p:grpSpPr>
              <a:xfrm>
                <a:off x="0" y="0"/>
                <a:ext cx="0" cy="0"/>
                <a:chOff x="0" y="0"/>
                <a:chExt cx="0" cy="0"/>
              </a:xfrm>
            </p:grpSpPr>
          </p:grpSp>
        </p:grpSp>
      </p:grpSp>
      <p:grpSp>
        <p:nvGrpSpPr>
          <p:cNvPr id="62" name="그룹 61">
            <a:extLst>
              <a:ext uri="{FF2B5EF4-FFF2-40B4-BE49-F238E27FC236}">
                <a16:creationId xmlns:a16="http://schemas.microsoft.com/office/drawing/2014/main" id="{4ADDFFA5-3C8F-46E1-88C4-3F7F90FBAC1E}"/>
              </a:ext>
            </a:extLst>
          </p:cNvPr>
          <p:cNvGrpSpPr/>
          <p:nvPr/>
        </p:nvGrpSpPr>
        <p:grpSpPr>
          <a:xfrm>
            <a:off x="4311006" y="3483022"/>
            <a:ext cx="838551" cy="882860"/>
            <a:chOff x="6757528" y="6023824"/>
            <a:chExt cx="1076416" cy="1133294"/>
          </a:xfrm>
        </p:grpSpPr>
        <p:grpSp>
          <p:nvGrpSpPr>
            <p:cNvPr id="79" name="그룹 78">
              <a:extLst>
                <a:ext uri="{FF2B5EF4-FFF2-40B4-BE49-F238E27FC236}">
                  <a16:creationId xmlns:a16="http://schemas.microsoft.com/office/drawing/2014/main" id="{B39CF617-5660-48EA-8E1E-0F5F9CD02B1E}"/>
                </a:ext>
              </a:extLst>
            </p:cNvPr>
            <p:cNvGrpSpPr/>
            <p:nvPr/>
          </p:nvGrpSpPr>
          <p:grpSpPr>
            <a:xfrm>
              <a:off x="6757528" y="6052268"/>
              <a:ext cx="1076416" cy="1076416"/>
              <a:chOff x="6757528" y="6052268"/>
              <a:chExt cx="1076416" cy="1076416"/>
            </a:xfrm>
          </p:grpSpPr>
          <p:pic>
            <p:nvPicPr>
              <p:cNvPr id="81" name="Object 67">
                <a:extLst>
                  <a:ext uri="{FF2B5EF4-FFF2-40B4-BE49-F238E27FC236}">
                    <a16:creationId xmlns:a16="http://schemas.microsoft.com/office/drawing/2014/main" id="{4859A4FC-0067-4E45-924C-05F1A3590BD1}"/>
                  </a:ext>
                </a:extLst>
              </p:cNvPr>
              <p:cNvPicPr>
                <a:picLocks noChangeAspect="1"/>
              </p:cNvPicPr>
              <p:nvPr/>
            </p:nvPicPr>
            <p:blipFill rotWithShape="1">
              <a:blip r:embed="rId5"/>
              <a:stretch>
                <a:fillRect/>
              </a:stretch>
            </p:blipFill>
            <p:spPr>
              <a:xfrm>
                <a:off x="6757528" y="6052268"/>
                <a:ext cx="1076416" cy="1076416"/>
              </a:xfrm>
              <a:prstGeom prst="rect">
                <a:avLst/>
              </a:prstGeom>
            </p:spPr>
          </p:pic>
        </p:grpSp>
        <p:sp>
          <p:nvSpPr>
            <p:cNvPr id="80" name="Object 70">
              <a:extLst>
                <a:ext uri="{FF2B5EF4-FFF2-40B4-BE49-F238E27FC236}">
                  <a16:creationId xmlns:a16="http://schemas.microsoft.com/office/drawing/2014/main" id="{51D30CDA-69EF-4E94-A755-2BCA6C0982A4}"/>
                </a:ext>
              </a:extLst>
            </p:cNvPr>
            <p:cNvSpPr txBox="1"/>
            <p:nvPr/>
          </p:nvSpPr>
          <p:spPr>
            <a:xfrm>
              <a:off x="6842077" y="6023824"/>
              <a:ext cx="907388" cy="1133294"/>
            </a:xfrm>
            <a:prstGeom prst="rect">
              <a:avLst/>
            </a:prstGeom>
            <a:noFill/>
          </p:spPr>
          <p:txBody>
            <a:bodyPr wrap="square" anchor="ctr">
              <a:spAutoFit/>
            </a:bodyPr>
            <a:lstStyle/>
            <a:p>
              <a:pPr algn="ctr">
                <a:defRPr/>
              </a:pPr>
              <a:r>
                <a:rPr lang="en-US" sz="4200" kern="0" spc="-100">
                  <a:solidFill>
                    <a:srgbClr val="FFFFFF"/>
                  </a:solidFill>
                  <a:latin typeface="NIXGONFONTS-B V2.0"/>
                  <a:cs typeface="NIXGONFONTS-B V2.0"/>
                </a:rPr>
                <a:t>03</a:t>
              </a:r>
              <a:endParaRPr lang="en-US"/>
            </a:p>
          </p:txBody>
        </p:sp>
      </p:grpSp>
      <p:grpSp>
        <p:nvGrpSpPr>
          <p:cNvPr id="63" name="그룹 62">
            <a:extLst>
              <a:ext uri="{FF2B5EF4-FFF2-40B4-BE49-F238E27FC236}">
                <a16:creationId xmlns:a16="http://schemas.microsoft.com/office/drawing/2014/main" id="{F167D12C-ABEC-44C2-8FBB-517F881C80C2}"/>
              </a:ext>
            </a:extLst>
          </p:cNvPr>
          <p:cNvGrpSpPr/>
          <p:nvPr/>
        </p:nvGrpSpPr>
        <p:grpSpPr>
          <a:xfrm>
            <a:off x="10638804" y="3485038"/>
            <a:ext cx="838551" cy="877240"/>
            <a:chOff x="13085326" y="6027434"/>
            <a:chExt cx="1076416" cy="1126079"/>
          </a:xfrm>
        </p:grpSpPr>
        <p:grpSp>
          <p:nvGrpSpPr>
            <p:cNvPr id="76" name="그룹 75">
              <a:extLst>
                <a:ext uri="{FF2B5EF4-FFF2-40B4-BE49-F238E27FC236}">
                  <a16:creationId xmlns:a16="http://schemas.microsoft.com/office/drawing/2014/main" id="{5E6BBC5F-1B7E-41E4-8F3A-E25BFDB44912}"/>
                </a:ext>
              </a:extLst>
            </p:cNvPr>
            <p:cNvGrpSpPr/>
            <p:nvPr/>
          </p:nvGrpSpPr>
          <p:grpSpPr>
            <a:xfrm>
              <a:off x="13085326" y="6052268"/>
              <a:ext cx="1076416" cy="1076416"/>
              <a:chOff x="13085326" y="6052268"/>
              <a:chExt cx="1076416" cy="1076416"/>
            </a:xfrm>
          </p:grpSpPr>
          <p:pic>
            <p:nvPicPr>
              <p:cNvPr id="78" name="Object 73">
                <a:extLst>
                  <a:ext uri="{FF2B5EF4-FFF2-40B4-BE49-F238E27FC236}">
                    <a16:creationId xmlns:a16="http://schemas.microsoft.com/office/drawing/2014/main" id="{A6DA2306-BCCA-4B98-82C2-47D3952289A7}"/>
                  </a:ext>
                </a:extLst>
              </p:cNvPr>
              <p:cNvPicPr>
                <a:picLocks noChangeAspect="1"/>
              </p:cNvPicPr>
              <p:nvPr/>
            </p:nvPicPr>
            <p:blipFill rotWithShape="1">
              <a:blip r:embed="rId5"/>
              <a:stretch>
                <a:fillRect/>
              </a:stretch>
            </p:blipFill>
            <p:spPr>
              <a:xfrm>
                <a:off x="13085326" y="6052268"/>
                <a:ext cx="1076416" cy="1076416"/>
              </a:xfrm>
              <a:prstGeom prst="rect">
                <a:avLst/>
              </a:prstGeom>
            </p:spPr>
          </p:pic>
        </p:grpSp>
        <p:sp>
          <p:nvSpPr>
            <p:cNvPr id="77" name="Object 76">
              <a:extLst>
                <a:ext uri="{FF2B5EF4-FFF2-40B4-BE49-F238E27FC236}">
                  <a16:creationId xmlns:a16="http://schemas.microsoft.com/office/drawing/2014/main" id="{AA23DD75-69C0-4839-ACDA-8925AA44EA6A}"/>
                </a:ext>
              </a:extLst>
            </p:cNvPr>
            <p:cNvSpPr txBox="1"/>
            <p:nvPr/>
          </p:nvSpPr>
          <p:spPr>
            <a:xfrm>
              <a:off x="13169812" y="6027434"/>
              <a:ext cx="907388" cy="1126079"/>
            </a:xfrm>
            <a:prstGeom prst="rect">
              <a:avLst/>
            </a:prstGeom>
            <a:noFill/>
          </p:spPr>
          <p:txBody>
            <a:bodyPr wrap="square" anchor="ctr">
              <a:spAutoFit/>
            </a:bodyPr>
            <a:lstStyle/>
            <a:p>
              <a:pPr algn="ctr">
                <a:defRPr/>
              </a:pPr>
              <a:r>
                <a:rPr lang="en-US" sz="4200" kern="0" spc="-100">
                  <a:solidFill>
                    <a:srgbClr val="FFFFFF"/>
                  </a:solidFill>
                  <a:latin typeface="NIXGONFONTS-B V2.0"/>
                  <a:cs typeface="NIXGONFONTS-B V2.0"/>
                </a:rPr>
                <a:t>06</a:t>
              </a:r>
              <a:endParaRPr lang="en-US"/>
            </a:p>
          </p:txBody>
        </p:sp>
      </p:grpSp>
      <p:grpSp>
        <p:nvGrpSpPr>
          <p:cNvPr id="64" name="그룹 63">
            <a:extLst>
              <a:ext uri="{FF2B5EF4-FFF2-40B4-BE49-F238E27FC236}">
                <a16:creationId xmlns:a16="http://schemas.microsoft.com/office/drawing/2014/main" id="{757048DC-BD11-4EC7-B438-DDCC924DFC93}"/>
              </a:ext>
            </a:extLst>
          </p:cNvPr>
          <p:cNvGrpSpPr/>
          <p:nvPr/>
        </p:nvGrpSpPr>
        <p:grpSpPr>
          <a:xfrm>
            <a:off x="2632217" y="2047229"/>
            <a:ext cx="324654" cy="1458343"/>
            <a:chOff x="5210874" y="4158070"/>
            <a:chExt cx="416746" cy="1872021"/>
          </a:xfrm>
        </p:grpSpPr>
        <p:pic>
          <p:nvPicPr>
            <p:cNvPr id="75" name="Object 78">
              <a:extLst>
                <a:ext uri="{FF2B5EF4-FFF2-40B4-BE49-F238E27FC236}">
                  <a16:creationId xmlns:a16="http://schemas.microsoft.com/office/drawing/2014/main" id="{1795CB65-BE8D-4AE7-827D-8A7894F8044B}"/>
                </a:ext>
              </a:extLst>
            </p:cNvPr>
            <p:cNvPicPr>
              <a:picLocks noChangeAspect="1"/>
            </p:cNvPicPr>
            <p:nvPr/>
          </p:nvPicPr>
          <p:blipFill rotWithShape="1">
            <a:blip r:embed="rId6"/>
            <a:stretch>
              <a:fillRect/>
            </a:stretch>
          </p:blipFill>
          <p:spPr>
            <a:xfrm rot="16200000">
              <a:off x="4483236" y="4885708"/>
              <a:ext cx="1872021" cy="416746"/>
            </a:xfrm>
            <a:prstGeom prst="rect">
              <a:avLst/>
            </a:prstGeom>
          </p:spPr>
        </p:pic>
      </p:grpSp>
      <p:grpSp>
        <p:nvGrpSpPr>
          <p:cNvPr id="65" name="그룹 64">
            <a:extLst>
              <a:ext uri="{FF2B5EF4-FFF2-40B4-BE49-F238E27FC236}">
                <a16:creationId xmlns:a16="http://schemas.microsoft.com/office/drawing/2014/main" id="{9A905DCA-A1AC-4F73-8572-226C38907F76}"/>
              </a:ext>
            </a:extLst>
          </p:cNvPr>
          <p:cNvGrpSpPr/>
          <p:nvPr/>
        </p:nvGrpSpPr>
        <p:grpSpPr>
          <a:xfrm>
            <a:off x="6852461" y="2027847"/>
            <a:ext cx="324654" cy="1458343"/>
            <a:chOff x="9417215" y="4158070"/>
            <a:chExt cx="416746" cy="1872021"/>
          </a:xfrm>
        </p:grpSpPr>
        <p:pic>
          <p:nvPicPr>
            <p:cNvPr id="74" name="Object 81">
              <a:extLst>
                <a:ext uri="{FF2B5EF4-FFF2-40B4-BE49-F238E27FC236}">
                  <a16:creationId xmlns:a16="http://schemas.microsoft.com/office/drawing/2014/main" id="{980565D1-F3C3-47AC-8B72-7025671795A2}"/>
                </a:ext>
              </a:extLst>
            </p:cNvPr>
            <p:cNvPicPr>
              <a:picLocks noChangeAspect="1"/>
            </p:cNvPicPr>
            <p:nvPr/>
          </p:nvPicPr>
          <p:blipFill rotWithShape="1">
            <a:blip r:embed="rId6"/>
            <a:stretch>
              <a:fillRect/>
            </a:stretch>
          </p:blipFill>
          <p:spPr>
            <a:xfrm rot="16200000">
              <a:off x="8689577" y="4885708"/>
              <a:ext cx="1872021" cy="416746"/>
            </a:xfrm>
            <a:prstGeom prst="rect">
              <a:avLst/>
            </a:prstGeom>
          </p:spPr>
        </p:pic>
      </p:grpSp>
      <p:grpSp>
        <p:nvGrpSpPr>
          <p:cNvPr id="66" name="그룹 65">
            <a:extLst>
              <a:ext uri="{FF2B5EF4-FFF2-40B4-BE49-F238E27FC236}">
                <a16:creationId xmlns:a16="http://schemas.microsoft.com/office/drawing/2014/main" id="{7A8679F6-7E93-404E-9DCC-6ACF77F6B14F}"/>
              </a:ext>
            </a:extLst>
          </p:cNvPr>
          <p:cNvGrpSpPr/>
          <p:nvPr/>
        </p:nvGrpSpPr>
        <p:grpSpPr>
          <a:xfrm>
            <a:off x="10978618" y="2117362"/>
            <a:ext cx="324654" cy="1458343"/>
            <a:chOff x="13623534" y="4158070"/>
            <a:chExt cx="416746" cy="1872021"/>
          </a:xfrm>
        </p:grpSpPr>
        <p:pic>
          <p:nvPicPr>
            <p:cNvPr id="73" name="Object 84">
              <a:extLst>
                <a:ext uri="{FF2B5EF4-FFF2-40B4-BE49-F238E27FC236}">
                  <a16:creationId xmlns:a16="http://schemas.microsoft.com/office/drawing/2014/main" id="{F702B9EA-EC4E-4E72-9190-4700F30CAC84}"/>
                </a:ext>
              </a:extLst>
            </p:cNvPr>
            <p:cNvPicPr>
              <a:picLocks noChangeAspect="1"/>
            </p:cNvPicPr>
            <p:nvPr/>
          </p:nvPicPr>
          <p:blipFill rotWithShape="1">
            <a:blip r:embed="rId6"/>
            <a:stretch>
              <a:fillRect/>
            </a:stretch>
          </p:blipFill>
          <p:spPr>
            <a:xfrm rot="16200000">
              <a:off x="12895896" y="4885708"/>
              <a:ext cx="1872021" cy="416746"/>
            </a:xfrm>
            <a:prstGeom prst="rect">
              <a:avLst/>
            </a:prstGeom>
          </p:spPr>
        </p:pic>
      </p:grpSp>
      <p:grpSp>
        <p:nvGrpSpPr>
          <p:cNvPr id="67" name="그룹 66">
            <a:extLst>
              <a:ext uri="{FF2B5EF4-FFF2-40B4-BE49-F238E27FC236}">
                <a16:creationId xmlns:a16="http://schemas.microsoft.com/office/drawing/2014/main" id="{2C9C1142-70E7-4B99-A499-FA75B898AD4F}"/>
              </a:ext>
            </a:extLst>
          </p:cNvPr>
          <p:cNvGrpSpPr/>
          <p:nvPr/>
        </p:nvGrpSpPr>
        <p:grpSpPr>
          <a:xfrm>
            <a:off x="495390" y="4297373"/>
            <a:ext cx="324654" cy="719986"/>
            <a:chOff x="3096819" y="7133180"/>
            <a:chExt cx="416746" cy="924219"/>
          </a:xfrm>
        </p:grpSpPr>
        <p:pic>
          <p:nvPicPr>
            <p:cNvPr id="72" name="Object 87">
              <a:extLst>
                <a:ext uri="{FF2B5EF4-FFF2-40B4-BE49-F238E27FC236}">
                  <a16:creationId xmlns:a16="http://schemas.microsoft.com/office/drawing/2014/main" id="{F28951B5-4C99-4048-8DE7-80D11A3B6A3A}"/>
                </a:ext>
              </a:extLst>
            </p:cNvPr>
            <p:cNvPicPr>
              <a:picLocks noChangeAspect="1"/>
            </p:cNvPicPr>
            <p:nvPr/>
          </p:nvPicPr>
          <p:blipFill rotWithShape="1">
            <a:blip r:embed="rId7"/>
            <a:stretch>
              <a:fillRect/>
            </a:stretch>
          </p:blipFill>
          <p:spPr>
            <a:xfrm rot="5400000">
              <a:off x="2843082" y="7386917"/>
              <a:ext cx="924219" cy="416746"/>
            </a:xfrm>
            <a:prstGeom prst="rect">
              <a:avLst/>
            </a:prstGeom>
          </p:spPr>
        </p:pic>
      </p:grpSp>
      <p:grpSp>
        <p:nvGrpSpPr>
          <p:cNvPr id="68" name="그룹 67">
            <a:extLst>
              <a:ext uri="{FF2B5EF4-FFF2-40B4-BE49-F238E27FC236}">
                <a16:creationId xmlns:a16="http://schemas.microsoft.com/office/drawing/2014/main" id="{589B9F62-C890-45F0-BF27-C9BAA771BC60}"/>
              </a:ext>
            </a:extLst>
          </p:cNvPr>
          <p:cNvGrpSpPr/>
          <p:nvPr/>
        </p:nvGrpSpPr>
        <p:grpSpPr>
          <a:xfrm>
            <a:off x="4695482" y="4344546"/>
            <a:ext cx="324654" cy="719986"/>
            <a:chOff x="7256533" y="7122296"/>
            <a:chExt cx="416746" cy="924219"/>
          </a:xfrm>
        </p:grpSpPr>
        <p:pic>
          <p:nvPicPr>
            <p:cNvPr id="71" name="Object 90">
              <a:extLst>
                <a:ext uri="{FF2B5EF4-FFF2-40B4-BE49-F238E27FC236}">
                  <a16:creationId xmlns:a16="http://schemas.microsoft.com/office/drawing/2014/main" id="{F3C559BA-2761-4D51-909B-18D812A09FD1}"/>
                </a:ext>
              </a:extLst>
            </p:cNvPr>
            <p:cNvPicPr>
              <a:picLocks noChangeAspect="1"/>
            </p:cNvPicPr>
            <p:nvPr/>
          </p:nvPicPr>
          <p:blipFill rotWithShape="1">
            <a:blip r:embed="rId7"/>
            <a:stretch>
              <a:fillRect/>
            </a:stretch>
          </p:blipFill>
          <p:spPr>
            <a:xfrm rot="5400000">
              <a:off x="7002796" y="7376033"/>
              <a:ext cx="924219" cy="416746"/>
            </a:xfrm>
            <a:prstGeom prst="rect">
              <a:avLst/>
            </a:prstGeom>
          </p:spPr>
        </p:pic>
      </p:grpSp>
      <p:grpSp>
        <p:nvGrpSpPr>
          <p:cNvPr id="69" name="그룹 68">
            <a:extLst>
              <a:ext uri="{FF2B5EF4-FFF2-40B4-BE49-F238E27FC236}">
                <a16:creationId xmlns:a16="http://schemas.microsoft.com/office/drawing/2014/main" id="{3853AE62-C4A1-474C-8DF0-A594A3F59B0F}"/>
              </a:ext>
            </a:extLst>
          </p:cNvPr>
          <p:cNvGrpSpPr/>
          <p:nvPr/>
        </p:nvGrpSpPr>
        <p:grpSpPr>
          <a:xfrm>
            <a:off x="8867026" y="4302503"/>
            <a:ext cx="324654" cy="719986"/>
            <a:chOff x="11504982" y="7122296"/>
            <a:chExt cx="416746" cy="924219"/>
          </a:xfrm>
        </p:grpSpPr>
        <p:pic>
          <p:nvPicPr>
            <p:cNvPr id="70" name="Object 93">
              <a:extLst>
                <a:ext uri="{FF2B5EF4-FFF2-40B4-BE49-F238E27FC236}">
                  <a16:creationId xmlns:a16="http://schemas.microsoft.com/office/drawing/2014/main" id="{216A4375-3E2D-441E-8749-2176F5BB9B93}"/>
                </a:ext>
              </a:extLst>
            </p:cNvPr>
            <p:cNvPicPr>
              <a:picLocks noChangeAspect="1"/>
            </p:cNvPicPr>
            <p:nvPr/>
          </p:nvPicPr>
          <p:blipFill rotWithShape="1">
            <a:blip r:embed="rId7"/>
            <a:stretch>
              <a:fillRect/>
            </a:stretch>
          </p:blipFill>
          <p:spPr>
            <a:xfrm rot="5400000">
              <a:off x="11251245" y="7376033"/>
              <a:ext cx="924219" cy="416746"/>
            </a:xfrm>
            <a:prstGeom prst="rect">
              <a:avLst/>
            </a:prstGeom>
          </p:spPr>
        </p:pic>
      </p:grpSp>
      <p:sp>
        <p:nvSpPr>
          <p:cNvPr id="114" name="Object 58">
            <a:extLst>
              <a:ext uri="{FF2B5EF4-FFF2-40B4-BE49-F238E27FC236}">
                <a16:creationId xmlns:a16="http://schemas.microsoft.com/office/drawing/2014/main" id="{2D2356C5-4B71-4491-B0A2-31325F4935A4}"/>
              </a:ext>
            </a:extLst>
          </p:cNvPr>
          <p:cNvSpPr txBox="1"/>
          <p:nvPr/>
        </p:nvSpPr>
        <p:spPr>
          <a:xfrm>
            <a:off x="7190389" y="1784544"/>
            <a:ext cx="2921311" cy="461665"/>
          </a:xfrm>
          <a:prstGeom prst="rect">
            <a:avLst/>
          </a:prstGeom>
          <a:noFill/>
        </p:spPr>
        <p:txBody>
          <a:bodyPr wrap="square" anchor="t">
            <a:spAutoFit/>
          </a:bodyPr>
          <a:lstStyle/>
          <a:p>
            <a:pPr lvl="0">
              <a:defRPr/>
            </a:pPr>
            <a:r>
              <a:rPr lang="ko-KR" altLang="en-US" sz="2400" dirty="0">
                <a:solidFill>
                  <a:schemeClr val="bg1"/>
                </a:solidFill>
              </a:rPr>
              <a:t>스케쥴 </a:t>
            </a:r>
            <a:r>
              <a:rPr lang="en-US" altLang="ko-KR" sz="2400" dirty="0">
                <a:solidFill>
                  <a:schemeClr val="bg1"/>
                </a:solidFill>
              </a:rPr>
              <a:t>&amp; </a:t>
            </a:r>
            <a:r>
              <a:rPr lang="ko-KR" altLang="en-US" sz="2400" dirty="0">
                <a:solidFill>
                  <a:schemeClr val="bg1"/>
                </a:solidFill>
              </a:rPr>
              <a:t>역할분배</a:t>
            </a:r>
            <a:endParaRPr lang="en-US" sz="2400" dirty="0">
              <a:solidFill>
                <a:schemeClr val="bg1"/>
              </a:solidFill>
            </a:endParaRPr>
          </a:p>
        </p:txBody>
      </p:sp>
      <p:sp>
        <p:nvSpPr>
          <p:cNvPr id="115" name="Object 58">
            <a:extLst>
              <a:ext uri="{FF2B5EF4-FFF2-40B4-BE49-F238E27FC236}">
                <a16:creationId xmlns:a16="http://schemas.microsoft.com/office/drawing/2014/main" id="{F0866D7A-81E9-4A9A-B65E-C45A19D4B51D}"/>
              </a:ext>
            </a:extLst>
          </p:cNvPr>
          <p:cNvSpPr txBox="1"/>
          <p:nvPr/>
        </p:nvSpPr>
        <p:spPr>
          <a:xfrm>
            <a:off x="9308394" y="4762050"/>
            <a:ext cx="2018403" cy="553998"/>
          </a:xfrm>
          <a:prstGeom prst="rect">
            <a:avLst/>
          </a:prstGeom>
          <a:noFill/>
        </p:spPr>
        <p:txBody>
          <a:bodyPr wrap="square" anchor="t">
            <a:spAutoFit/>
          </a:bodyPr>
          <a:lstStyle/>
          <a:p>
            <a:pPr lvl="0">
              <a:defRPr/>
            </a:pPr>
            <a:r>
              <a:rPr lang="ko-KR" altLang="en-US" sz="3000" kern="0" spc="-100" dirty="0">
                <a:solidFill>
                  <a:srgbClr val="FFFFFF"/>
                </a:solidFill>
                <a:latin typeface="NIXGONFONTS-B V2.0"/>
                <a:cs typeface="NIXGONFONTS-B V2.0"/>
              </a:rPr>
              <a:t>시연</a:t>
            </a:r>
            <a:endParaRPr lang="en-US" dirty="0"/>
          </a:p>
        </p:txBody>
      </p:sp>
      <p:sp>
        <p:nvSpPr>
          <p:cNvPr id="117" name="Object 43">
            <a:extLst>
              <a:ext uri="{FF2B5EF4-FFF2-40B4-BE49-F238E27FC236}">
                <a16:creationId xmlns:a16="http://schemas.microsoft.com/office/drawing/2014/main" id="{C68EEB0F-9F6A-432A-8154-3268421FDFC6}"/>
              </a:ext>
            </a:extLst>
          </p:cNvPr>
          <p:cNvSpPr txBox="1"/>
          <p:nvPr/>
        </p:nvSpPr>
        <p:spPr>
          <a:xfrm>
            <a:off x="11468480" y="133643"/>
            <a:ext cx="756395" cy="453463"/>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sz="1700" kern="0" spc="-200" dirty="0">
                <a:solidFill>
                  <a:srgbClr val="000000"/>
                </a:solidFill>
                <a:latin typeface="NIXGONFONTS-M V2.0"/>
                <a:cs typeface="NIXGONFONTS-M V2.0"/>
              </a:rPr>
              <a:t>02</a:t>
            </a:r>
            <a:endParaRPr lang="en-US" dirty="0"/>
          </a:p>
        </p:txBody>
      </p:sp>
      <p:grpSp>
        <p:nvGrpSpPr>
          <p:cNvPr id="118" name="그룹 117">
            <a:extLst>
              <a:ext uri="{FF2B5EF4-FFF2-40B4-BE49-F238E27FC236}">
                <a16:creationId xmlns:a16="http://schemas.microsoft.com/office/drawing/2014/main" id="{D83A9A71-CDFC-4537-A9ED-A020C0F1E0ED}"/>
              </a:ext>
            </a:extLst>
          </p:cNvPr>
          <p:cNvGrpSpPr/>
          <p:nvPr/>
        </p:nvGrpSpPr>
        <p:grpSpPr>
          <a:xfrm>
            <a:off x="9575621" y="327041"/>
            <a:ext cx="1717024" cy="66667"/>
            <a:chOff x="15774189" y="539848"/>
            <a:chExt cx="1717024" cy="66667"/>
          </a:xfrm>
        </p:grpSpPr>
        <p:pic>
          <p:nvPicPr>
            <p:cNvPr id="119" name="Object 44">
              <a:extLst>
                <a:ext uri="{FF2B5EF4-FFF2-40B4-BE49-F238E27FC236}">
                  <a16:creationId xmlns:a16="http://schemas.microsoft.com/office/drawing/2014/main" id="{B0E1A41A-0531-4D91-8C30-0CE9754DD2DF}"/>
                </a:ext>
              </a:extLst>
            </p:cNvPr>
            <p:cNvPicPr>
              <a:picLocks noChangeAspect="1"/>
            </p:cNvPicPr>
            <p:nvPr/>
          </p:nvPicPr>
          <p:blipFill rotWithShape="1">
            <a:blip r:embed="rId8"/>
            <a:stretch>
              <a:fillRect/>
            </a:stretch>
          </p:blipFill>
          <p:spPr>
            <a:xfrm>
              <a:off x="15774189" y="539848"/>
              <a:ext cx="1717024" cy="66667"/>
            </a:xfrm>
            <a:prstGeom prst="rect">
              <a:avLst/>
            </a:prstGeom>
          </p:spPr>
        </p:pic>
      </p:grpSp>
    </p:spTree>
    <p:extLst>
      <p:ext uri="{BB962C8B-B14F-4D97-AF65-F5344CB8AC3E}">
        <p14:creationId xmlns:p14="http://schemas.microsoft.com/office/powerpoint/2010/main" val="1445483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2E0EF54C-3392-4AE6-8469-DC88D75D49B0}"/>
              </a:ext>
            </a:extLst>
          </p:cNvPr>
          <p:cNvGrpSpPr/>
          <p:nvPr/>
        </p:nvGrpSpPr>
        <p:grpSpPr>
          <a:xfrm>
            <a:off x="-5516359" y="-2362198"/>
            <a:ext cx="11032717" cy="11032717"/>
            <a:chOff x="-3651317" y="-1243300"/>
            <a:chExt cx="12488815" cy="12488815"/>
          </a:xfrm>
        </p:grpSpPr>
        <p:pic>
          <p:nvPicPr>
            <p:cNvPr id="5" name="Object 2">
              <a:extLst>
                <a:ext uri="{FF2B5EF4-FFF2-40B4-BE49-F238E27FC236}">
                  <a16:creationId xmlns:a16="http://schemas.microsoft.com/office/drawing/2014/main" id="{8198395C-7C47-4905-8517-691399394011}"/>
                </a:ext>
              </a:extLst>
            </p:cNvPr>
            <p:cNvPicPr>
              <a:picLocks noChangeAspect="1"/>
            </p:cNvPicPr>
            <p:nvPr/>
          </p:nvPicPr>
          <p:blipFill rotWithShape="1">
            <a:blip r:embed="rId2"/>
            <a:stretch>
              <a:fillRect/>
            </a:stretch>
          </p:blipFill>
          <p:spPr>
            <a:xfrm>
              <a:off x="-3651317" y="-1243300"/>
              <a:ext cx="12488815" cy="12488815"/>
            </a:xfrm>
            <a:prstGeom prst="rect">
              <a:avLst/>
            </a:prstGeom>
          </p:spPr>
        </p:pic>
      </p:grpSp>
      <p:sp>
        <p:nvSpPr>
          <p:cNvPr id="6" name="Object 42">
            <a:extLst>
              <a:ext uri="{FF2B5EF4-FFF2-40B4-BE49-F238E27FC236}">
                <a16:creationId xmlns:a16="http://schemas.microsoft.com/office/drawing/2014/main" id="{95A535B4-B33A-4BAD-9F8E-62D04D4F2F40}"/>
              </a:ext>
            </a:extLst>
          </p:cNvPr>
          <p:cNvSpPr txBox="1"/>
          <p:nvPr/>
        </p:nvSpPr>
        <p:spPr>
          <a:xfrm>
            <a:off x="435763" y="587106"/>
            <a:ext cx="5256430" cy="584775"/>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ko-KR" altLang="en-US" sz="1600" dirty="0"/>
              <a:t>현대모비스 프로젝트 </a:t>
            </a:r>
            <a:r>
              <a:rPr lang="en-US" altLang="ko-KR" sz="1600" dirty="0"/>
              <a:t>2</a:t>
            </a:r>
            <a:r>
              <a:rPr lang="ko-KR" altLang="en-US" sz="1600" dirty="0"/>
              <a:t>조</a:t>
            </a:r>
            <a:endParaRPr lang="en-US" altLang="ko-KR" sz="1600" dirty="0"/>
          </a:p>
          <a:p>
            <a:pPr lvl="0">
              <a:defRPr/>
            </a:pPr>
            <a:r>
              <a:rPr lang="ko-KR" altLang="en-US" sz="1600" dirty="0"/>
              <a:t>주차관리해조</a:t>
            </a:r>
            <a:endParaRPr lang="en-US" sz="1600" dirty="0"/>
          </a:p>
        </p:txBody>
      </p:sp>
      <p:sp>
        <p:nvSpPr>
          <p:cNvPr id="7" name="Object 52">
            <a:extLst>
              <a:ext uri="{FF2B5EF4-FFF2-40B4-BE49-F238E27FC236}">
                <a16:creationId xmlns:a16="http://schemas.microsoft.com/office/drawing/2014/main" id="{68039870-A6DE-4EAB-83CE-C50F42D739BE}"/>
              </a:ext>
            </a:extLst>
          </p:cNvPr>
          <p:cNvSpPr txBox="1"/>
          <p:nvPr/>
        </p:nvSpPr>
        <p:spPr>
          <a:xfrm>
            <a:off x="-1" y="1020880"/>
            <a:ext cx="7819040" cy="923330"/>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5400" kern="0" spc="-200" dirty="0">
                <a:solidFill>
                  <a:srgbClr val="FFFFFF"/>
                </a:solidFill>
                <a:latin typeface="NIXGONFONTS-B V2.0"/>
                <a:cs typeface="NIXGONFONTS-B V2.0"/>
              </a:rPr>
              <a:t>1. </a:t>
            </a:r>
            <a:r>
              <a:rPr lang="ko-KR" altLang="en-US" sz="5400" kern="0" spc="-200" dirty="0">
                <a:solidFill>
                  <a:srgbClr val="FFFFFF"/>
                </a:solidFill>
                <a:latin typeface="NIXGONFONTS-B V2.0"/>
                <a:cs typeface="NIXGONFONTS-B V2.0"/>
              </a:rPr>
              <a:t>프로젝트 소개</a:t>
            </a:r>
            <a:endParaRPr lang="en-US" sz="5400" dirty="0"/>
          </a:p>
        </p:txBody>
      </p:sp>
      <p:sp>
        <p:nvSpPr>
          <p:cNvPr id="8" name="Object 53">
            <a:extLst>
              <a:ext uri="{FF2B5EF4-FFF2-40B4-BE49-F238E27FC236}">
                <a16:creationId xmlns:a16="http://schemas.microsoft.com/office/drawing/2014/main" id="{62FC5F29-324A-4898-9B1B-99A2CFB47F5F}"/>
              </a:ext>
            </a:extLst>
          </p:cNvPr>
          <p:cNvSpPr txBox="1"/>
          <p:nvPr/>
        </p:nvSpPr>
        <p:spPr>
          <a:xfrm>
            <a:off x="544348" y="1962224"/>
            <a:ext cx="4357298" cy="553998"/>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ko-KR" altLang="en-US" sz="3000" kern="0" spc="-100" dirty="0">
                <a:solidFill>
                  <a:srgbClr val="C2C2C2"/>
                </a:solidFill>
                <a:latin typeface="NIXGONFONTS-M V2.0"/>
                <a:cs typeface="NIXGONFONTS-M V2.0"/>
              </a:rPr>
              <a:t>주제 소개</a:t>
            </a:r>
            <a:endParaRPr lang="en-US" dirty="0"/>
          </a:p>
        </p:txBody>
      </p:sp>
      <p:sp>
        <p:nvSpPr>
          <p:cNvPr id="9" name="Object 47">
            <a:extLst>
              <a:ext uri="{FF2B5EF4-FFF2-40B4-BE49-F238E27FC236}">
                <a16:creationId xmlns:a16="http://schemas.microsoft.com/office/drawing/2014/main" id="{E652EF4E-C381-4D04-8B6B-3CED1925B47C}"/>
              </a:ext>
            </a:extLst>
          </p:cNvPr>
          <p:cNvSpPr txBox="1"/>
          <p:nvPr/>
        </p:nvSpPr>
        <p:spPr>
          <a:xfrm>
            <a:off x="435763" y="3671160"/>
            <a:ext cx="3382258" cy="707886"/>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4000" kern="0" spc="-100" dirty="0">
                <a:solidFill>
                  <a:srgbClr val="FFFFFF"/>
                </a:solidFill>
                <a:latin typeface="NIXGONFONTS-M V2.0"/>
                <a:cs typeface="NIXGONFONTS-M V2.0"/>
              </a:rPr>
              <a:t>Project Topic</a:t>
            </a:r>
            <a:endParaRPr lang="en-US" dirty="0"/>
          </a:p>
        </p:txBody>
      </p:sp>
      <p:grpSp>
        <p:nvGrpSpPr>
          <p:cNvPr id="10" name="그룹 9">
            <a:extLst>
              <a:ext uri="{FF2B5EF4-FFF2-40B4-BE49-F238E27FC236}">
                <a16:creationId xmlns:a16="http://schemas.microsoft.com/office/drawing/2014/main" id="{33B7F5F2-AE02-4758-8EDE-99C9404D4BC3}"/>
              </a:ext>
            </a:extLst>
          </p:cNvPr>
          <p:cNvGrpSpPr/>
          <p:nvPr/>
        </p:nvGrpSpPr>
        <p:grpSpPr>
          <a:xfrm>
            <a:off x="286747" y="4400193"/>
            <a:ext cx="6380952" cy="114286"/>
            <a:chOff x="914286" y="5574200"/>
            <a:chExt cx="6380952" cy="114286"/>
          </a:xfrm>
        </p:grpSpPr>
        <p:pic>
          <p:nvPicPr>
            <p:cNvPr id="11" name="Object 49">
              <a:extLst>
                <a:ext uri="{FF2B5EF4-FFF2-40B4-BE49-F238E27FC236}">
                  <a16:creationId xmlns:a16="http://schemas.microsoft.com/office/drawing/2014/main" id="{7C5F6DF8-40E8-43CB-8BD2-09D71C22CFB6}"/>
                </a:ext>
              </a:extLst>
            </p:cNvPr>
            <p:cNvPicPr>
              <a:picLocks noChangeAspect="1"/>
            </p:cNvPicPr>
            <p:nvPr/>
          </p:nvPicPr>
          <p:blipFill rotWithShape="1">
            <a:blip r:embed="rId3"/>
            <a:stretch>
              <a:fillRect/>
            </a:stretch>
          </p:blipFill>
          <p:spPr>
            <a:xfrm>
              <a:off x="914286" y="5574200"/>
              <a:ext cx="6380952" cy="114286"/>
            </a:xfrm>
            <a:prstGeom prst="rect">
              <a:avLst/>
            </a:prstGeom>
          </p:spPr>
        </p:pic>
      </p:grpSp>
      <p:sp>
        <p:nvSpPr>
          <p:cNvPr id="12" name="Object 48">
            <a:extLst>
              <a:ext uri="{FF2B5EF4-FFF2-40B4-BE49-F238E27FC236}">
                <a16:creationId xmlns:a16="http://schemas.microsoft.com/office/drawing/2014/main" id="{D8E51D9C-5553-4580-B7EA-9C7832512C30}"/>
              </a:ext>
            </a:extLst>
          </p:cNvPr>
          <p:cNvSpPr txBox="1"/>
          <p:nvPr/>
        </p:nvSpPr>
        <p:spPr>
          <a:xfrm>
            <a:off x="262708" y="4552526"/>
            <a:ext cx="9571429" cy="707886"/>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ko-KR" altLang="en-US" sz="4000" dirty="0">
                <a:solidFill>
                  <a:schemeClr val="bg1"/>
                </a:solidFill>
              </a:rPr>
              <a:t>주차관리 시스템</a:t>
            </a:r>
            <a:endParaRPr lang="en-US" sz="4000" dirty="0">
              <a:solidFill>
                <a:schemeClr val="bg1"/>
              </a:solidFill>
            </a:endParaRPr>
          </a:p>
        </p:txBody>
      </p:sp>
      <p:sp>
        <p:nvSpPr>
          <p:cNvPr id="35" name="Object 43">
            <a:extLst>
              <a:ext uri="{FF2B5EF4-FFF2-40B4-BE49-F238E27FC236}">
                <a16:creationId xmlns:a16="http://schemas.microsoft.com/office/drawing/2014/main" id="{17EB6F2B-8A3B-4D71-AE46-D887F842D016}"/>
              </a:ext>
            </a:extLst>
          </p:cNvPr>
          <p:cNvSpPr txBox="1"/>
          <p:nvPr/>
        </p:nvSpPr>
        <p:spPr>
          <a:xfrm>
            <a:off x="11468480" y="183403"/>
            <a:ext cx="756395" cy="353943"/>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sz="1700" kern="0" spc="-200" dirty="0">
                <a:solidFill>
                  <a:srgbClr val="000000"/>
                </a:solidFill>
                <a:latin typeface="NIXGONFONTS-M V2.0"/>
                <a:cs typeface="NIXGONFONTS-M V2.0"/>
              </a:rPr>
              <a:t>0</a:t>
            </a:r>
            <a:r>
              <a:rPr lang="en-US" altLang="ko-KR" sz="1700" kern="0" spc="-200" dirty="0">
                <a:solidFill>
                  <a:srgbClr val="000000"/>
                </a:solidFill>
                <a:latin typeface="NIXGONFONTS-M V2.0"/>
                <a:cs typeface="NIXGONFONTS-M V2.0"/>
              </a:rPr>
              <a:t>3</a:t>
            </a:r>
            <a:endParaRPr lang="en-US" dirty="0"/>
          </a:p>
        </p:txBody>
      </p:sp>
      <p:grpSp>
        <p:nvGrpSpPr>
          <p:cNvPr id="36" name="그룹 35">
            <a:extLst>
              <a:ext uri="{FF2B5EF4-FFF2-40B4-BE49-F238E27FC236}">
                <a16:creationId xmlns:a16="http://schemas.microsoft.com/office/drawing/2014/main" id="{FC435CB7-F89F-4B40-8E71-9C83CD73FA69}"/>
              </a:ext>
            </a:extLst>
          </p:cNvPr>
          <p:cNvGrpSpPr/>
          <p:nvPr/>
        </p:nvGrpSpPr>
        <p:grpSpPr>
          <a:xfrm>
            <a:off x="9575621" y="327041"/>
            <a:ext cx="1717024" cy="66667"/>
            <a:chOff x="15774189" y="539848"/>
            <a:chExt cx="1717024" cy="66667"/>
          </a:xfrm>
        </p:grpSpPr>
        <p:pic>
          <p:nvPicPr>
            <p:cNvPr id="37" name="Object 44">
              <a:extLst>
                <a:ext uri="{FF2B5EF4-FFF2-40B4-BE49-F238E27FC236}">
                  <a16:creationId xmlns:a16="http://schemas.microsoft.com/office/drawing/2014/main" id="{05F173C6-BA06-49C7-AC4F-BD296EA00123}"/>
                </a:ext>
              </a:extLst>
            </p:cNvPr>
            <p:cNvPicPr>
              <a:picLocks noChangeAspect="1"/>
            </p:cNvPicPr>
            <p:nvPr/>
          </p:nvPicPr>
          <p:blipFill rotWithShape="1">
            <a:blip r:embed="rId4"/>
            <a:stretch>
              <a:fillRect/>
            </a:stretch>
          </p:blipFill>
          <p:spPr>
            <a:xfrm>
              <a:off x="15774189" y="539848"/>
              <a:ext cx="1717024" cy="66667"/>
            </a:xfrm>
            <a:prstGeom prst="rect">
              <a:avLst/>
            </a:prstGeom>
          </p:spPr>
        </p:pic>
      </p:grpSp>
      <p:sp>
        <p:nvSpPr>
          <p:cNvPr id="2" name="TextBox 1">
            <a:extLst>
              <a:ext uri="{FF2B5EF4-FFF2-40B4-BE49-F238E27FC236}">
                <a16:creationId xmlns:a16="http://schemas.microsoft.com/office/drawing/2014/main" id="{8CFA4AEB-3536-4749-B783-8A8DA4BFADC8}"/>
              </a:ext>
            </a:extLst>
          </p:cNvPr>
          <p:cNvSpPr txBox="1"/>
          <p:nvPr/>
        </p:nvSpPr>
        <p:spPr>
          <a:xfrm>
            <a:off x="7246403" y="1262108"/>
            <a:ext cx="1733167" cy="369332"/>
          </a:xfrm>
          <a:prstGeom prst="rect">
            <a:avLst/>
          </a:prstGeom>
          <a:noFill/>
        </p:spPr>
        <p:txBody>
          <a:bodyPr wrap="none" rtlCol="0">
            <a:spAutoFit/>
          </a:bodyPr>
          <a:lstStyle/>
          <a:p>
            <a:r>
              <a:rPr lang="ko-KR" altLang="en-US" b="1" dirty="0"/>
              <a:t>주제 선정 이유</a:t>
            </a:r>
            <a:endParaRPr lang="en-US" altLang="ko-KR" b="1" dirty="0"/>
          </a:p>
        </p:txBody>
      </p:sp>
      <p:grpSp>
        <p:nvGrpSpPr>
          <p:cNvPr id="38" name="그룹 37">
            <a:extLst>
              <a:ext uri="{FF2B5EF4-FFF2-40B4-BE49-F238E27FC236}">
                <a16:creationId xmlns:a16="http://schemas.microsoft.com/office/drawing/2014/main" id="{5D2137EA-7D83-4407-8842-FFA3EA8C633B}"/>
              </a:ext>
            </a:extLst>
          </p:cNvPr>
          <p:cNvGrpSpPr/>
          <p:nvPr/>
        </p:nvGrpSpPr>
        <p:grpSpPr>
          <a:xfrm>
            <a:off x="6308846" y="1011681"/>
            <a:ext cx="774848" cy="710779"/>
            <a:chOff x="7755563" y="1824086"/>
            <a:chExt cx="1558879" cy="1429982"/>
          </a:xfrm>
        </p:grpSpPr>
        <p:grpSp>
          <p:nvGrpSpPr>
            <p:cNvPr id="39" name="그룹 38">
              <a:extLst>
                <a:ext uri="{FF2B5EF4-FFF2-40B4-BE49-F238E27FC236}">
                  <a16:creationId xmlns:a16="http://schemas.microsoft.com/office/drawing/2014/main" id="{F3073F61-6BB3-487F-B566-BFDA4C611671}"/>
                </a:ext>
              </a:extLst>
            </p:cNvPr>
            <p:cNvGrpSpPr/>
            <p:nvPr/>
          </p:nvGrpSpPr>
          <p:grpSpPr>
            <a:xfrm>
              <a:off x="7755563" y="1824086"/>
              <a:ext cx="1558879" cy="1429982"/>
              <a:chOff x="7755563" y="1824086"/>
              <a:chExt cx="1558879" cy="1429982"/>
            </a:xfrm>
          </p:grpSpPr>
          <p:pic>
            <p:nvPicPr>
              <p:cNvPr id="42" name="Object 36">
                <a:extLst>
                  <a:ext uri="{FF2B5EF4-FFF2-40B4-BE49-F238E27FC236}">
                    <a16:creationId xmlns:a16="http://schemas.microsoft.com/office/drawing/2014/main" id="{7406F589-A2F3-4289-9FFE-1C8ACEC4A78D}"/>
                  </a:ext>
                </a:extLst>
              </p:cNvPr>
              <p:cNvPicPr>
                <a:picLocks noChangeAspect="1"/>
              </p:cNvPicPr>
              <p:nvPr/>
            </p:nvPicPr>
            <p:blipFill rotWithShape="1">
              <a:blip r:embed="rId5"/>
              <a:stretch>
                <a:fillRect/>
              </a:stretch>
            </p:blipFill>
            <p:spPr>
              <a:xfrm rot="16200000">
                <a:off x="7820012" y="1759637"/>
                <a:ext cx="1429982" cy="1558879"/>
              </a:xfrm>
              <a:prstGeom prst="rect">
                <a:avLst/>
              </a:prstGeom>
            </p:spPr>
          </p:pic>
        </p:grpSp>
        <p:grpSp>
          <p:nvGrpSpPr>
            <p:cNvPr id="40" name="그룹 39">
              <a:extLst>
                <a:ext uri="{FF2B5EF4-FFF2-40B4-BE49-F238E27FC236}">
                  <a16:creationId xmlns:a16="http://schemas.microsoft.com/office/drawing/2014/main" id="{19EC4812-F251-4F02-A651-47B19D73EE3A}"/>
                </a:ext>
              </a:extLst>
            </p:cNvPr>
            <p:cNvGrpSpPr/>
            <p:nvPr/>
          </p:nvGrpSpPr>
          <p:grpSpPr>
            <a:xfrm>
              <a:off x="7838079" y="1897952"/>
              <a:ext cx="1242184" cy="1242184"/>
              <a:chOff x="7838079" y="1897952"/>
              <a:chExt cx="1242184" cy="1242184"/>
            </a:xfrm>
          </p:grpSpPr>
          <p:pic>
            <p:nvPicPr>
              <p:cNvPr id="41" name="Object 39">
                <a:extLst>
                  <a:ext uri="{FF2B5EF4-FFF2-40B4-BE49-F238E27FC236}">
                    <a16:creationId xmlns:a16="http://schemas.microsoft.com/office/drawing/2014/main" id="{161B0EC5-91DD-4435-AFCA-223A1D60B565}"/>
                  </a:ext>
                </a:extLst>
              </p:cNvPr>
              <p:cNvPicPr>
                <a:picLocks noChangeAspect="1"/>
              </p:cNvPicPr>
              <p:nvPr/>
            </p:nvPicPr>
            <p:blipFill rotWithShape="1">
              <a:blip r:embed="rId6"/>
              <a:stretch>
                <a:fillRect/>
              </a:stretch>
            </p:blipFill>
            <p:spPr>
              <a:xfrm>
                <a:off x="7838079" y="1897952"/>
                <a:ext cx="1242184" cy="1242184"/>
              </a:xfrm>
              <a:prstGeom prst="rect">
                <a:avLst/>
              </a:prstGeom>
            </p:spPr>
          </p:pic>
        </p:grpSp>
      </p:grpSp>
      <p:sp>
        <p:nvSpPr>
          <p:cNvPr id="3" name="TextBox 2">
            <a:extLst>
              <a:ext uri="{FF2B5EF4-FFF2-40B4-BE49-F238E27FC236}">
                <a16:creationId xmlns:a16="http://schemas.microsoft.com/office/drawing/2014/main" id="{05A7DB29-E834-4B84-80E9-DC67C7403356}"/>
              </a:ext>
            </a:extLst>
          </p:cNvPr>
          <p:cNvSpPr txBox="1"/>
          <p:nvPr/>
        </p:nvSpPr>
        <p:spPr>
          <a:xfrm>
            <a:off x="7124710" y="1683172"/>
            <a:ext cx="4452355" cy="1200329"/>
          </a:xfrm>
          <a:prstGeom prst="rect">
            <a:avLst/>
          </a:prstGeom>
          <a:noFill/>
        </p:spPr>
        <p:txBody>
          <a:bodyPr wrap="square" rtlCol="0">
            <a:spAutoFit/>
          </a:bodyPr>
          <a:lstStyle/>
          <a:p>
            <a:r>
              <a:rPr lang="ko-KR" altLang="en-US" dirty="0"/>
              <a:t>일상에서 마주칠 수 있는 주차장 관리 시스템을 직접 구현해보고</a:t>
            </a:r>
            <a:r>
              <a:rPr lang="en-US" altLang="ko-KR" dirty="0"/>
              <a:t>, </a:t>
            </a:r>
            <a:r>
              <a:rPr lang="ko-KR" altLang="en-US" dirty="0"/>
              <a:t>구현 흐름 및 알고리즘을 생각하여 좀 더 향상할 수 있는 방안을 </a:t>
            </a:r>
            <a:r>
              <a:rPr lang="ko-KR" altLang="en-US" dirty="0" err="1"/>
              <a:t>모색해봄</a:t>
            </a:r>
            <a:endParaRPr lang="ko-KR" altLang="en-US" dirty="0"/>
          </a:p>
        </p:txBody>
      </p:sp>
      <p:sp>
        <p:nvSpPr>
          <p:cNvPr id="48" name="TextBox 47">
            <a:extLst>
              <a:ext uri="{FF2B5EF4-FFF2-40B4-BE49-F238E27FC236}">
                <a16:creationId xmlns:a16="http://schemas.microsoft.com/office/drawing/2014/main" id="{B39FE110-9A11-45DC-9860-1F5A7A3041D2}"/>
              </a:ext>
            </a:extLst>
          </p:cNvPr>
          <p:cNvSpPr txBox="1"/>
          <p:nvPr/>
        </p:nvSpPr>
        <p:spPr>
          <a:xfrm>
            <a:off x="7267989" y="3655771"/>
            <a:ext cx="1651414" cy="369332"/>
          </a:xfrm>
          <a:prstGeom prst="rect">
            <a:avLst/>
          </a:prstGeom>
          <a:noFill/>
        </p:spPr>
        <p:txBody>
          <a:bodyPr wrap="none" rtlCol="0">
            <a:spAutoFit/>
          </a:bodyPr>
          <a:lstStyle/>
          <a:p>
            <a:r>
              <a:rPr lang="ko-KR" altLang="en-US" b="1" dirty="0"/>
              <a:t>프로젝트 목표</a:t>
            </a:r>
            <a:endParaRPr lang="en-US" altLang="ko-KR" b="1" dirty="0"/>
          </a:p>
        </p:txBody>
      </p:sp>
      <p:pic>
        <p:nvPicPr>
          <p:cNvPr id="50" name="그림 49" descr="노란색이(가) 표시된 사진&#10;&#10;자동 생성된 설명">
            <a:extLst>
              <a:ext uri="{FF2B5EF4-FFF2-40B4-BE49-F238E27FC236}">
                <a16:creationId xmlns:a16="http://schemas.microsoft.com/office/drawing/2014/main" id="{784EB780-3603-414C-BE07-3E4F11713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13663" y="4376662"/>
            <a:ext cx="3338366" cy="2131728"/>
          </a:xfrm>
          <a:prstGeom prst="rect">
            <a:avLst/>
          </a:prstGeom>
        </p:spPr>
      </p:pic>
      <p:pic>
        <p:nvPicPr>
          <p:cNvPr id="52" name="그림 51">
            <a:extLst>
              <a:ext uri="{FF2B5EF4-FFF2-40B4-BE49-F238E27FC236}">
                <a16:creationId xmlns:a16="http://schemas.microsoft.com/office/drawing/2014/main" id="{82F441F9-778D-4D16-9BD5-36353F20556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40755" y="5164371"/>
            <a:ext cx="2434114" cy="654892"/>
          </a:xfrm>
          <a:prstGeom prst="rect">
            <a:avLst/>
          </a:prstGeom>
        </p:spPr>
      </p:pic>
      <p:sp>
        <p:nvSpPr>
          <p:cNvPr id="53" name="더하기 기호 52">
            <a:extLst>
              <a:ext uri="{FF2B5EF4-FFF2-40B4-BE49-F238E27FC236}">
                <a16:creationId xmlns:a16="http://schemas.microsoft.com/office/drawing/2014/main" id="{6A76C697-E736-4057-9252-005EF7B449B3}"/>
              </a:ext>
            </a:extLst>
          </p:cNvPr>
          <p:cNvSpPr/>
          <p:nvPr/>
        </p:nvSpPr>
        <p:spPr>
          <a:xfrm>
            <a:off x="8221374" y="5020339"/>
            <a:ext cx="889088" cy="889088"/>
          </a:xfrm>
          <a:prstGeom prst="mathPlus">
            <a:avLst/>
          </a:prstGeom>
          <a:solidFill>
            <a:srgbClr val="2D9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TextBox 53">
            <a:extLst>
              <a:ext uri="{FF2B5EF4-FFF2-40B4-BE49-F238E27FC236}">
                <a16:creationId xmlns:a16="http://schemas.microsoft.com/office/drawing/2014/main" id="{D3313EFE-6D04-4A5F-8428-3010247381B0}"/>
              </a:ext>
            </a:extLst>
          </p:cNvPr>
          <p:cNvSpPr txBox="1"/>
          <p:nvPr/>
        </p:nvSpPr>
        <p:spPr>
          <a:xfrm>
            <a:off x="5358063" y="6508390"/>
            <a:ext cx="7553671" cy="646331"/>
          </a:xfrm>
          <a:prstGeom prst="rect">
            <a:avLst/>
          </a:prstGeom>
          <a:noFill/>
        </p:spPr>
        <p:txBody>
          <a:bodyPr wrap="none" rtlCol="0">
            <a:spAutoFit/>
          </a:bodyPr>
          <a:lstStyle/>
          <a:p>
            <a:r>
              <a:rPr lang="ko-KR" altLang="en-US" dirty="0"/>
              <a:t>약 </a:t>
            </a:r>
            <a:r>
              <a:rPr lang="en-US" altLang="ko-KR" dirty="0"/>
              <a:t>3</a:t>
            </a:r>
            <a:r>
              <a:rPr lang="ko-KR" altLang="en-US" dirty="0"/>
              <a:t>주간의 교육과정에서 배운 지식을 틀로 거기에 저희 </a:t>
            </a:r>
            <a:r>
              <a:rPr lang="en-US" altLang="ko-KR" dirty="0"/>
              <a:t>2</a:t>
            </a:r>
            <a:r>
              <a:rPr lang="ko-KR" altLang="en-US" dirty="0"/>
              <a:t>조의</a:t>
            </a:r>
            <a:endParaRPr lang="en-US" altLang="ko-KR" dirty="0"/>
          </a:p>
          <a:p>
            <a:r>
              <a:rPr lang="ko-KR" altLang="en-US" dirty="0"/>
              <a:t>열정</a:t>
            </a:r>
            <a:r>
              <a:rPr lang="en-US" altLang="ko-KR" dirty="0"/>
              <a:t>, </a:t>
            </a:r>
            <a:r>
              <a:rPr lang="ko-KR" altLang="en-US" dirty="0"/>
              <a:t>도전정신</a:t>
            </a:r>
            <a:r>
              <a:rPr lang="en-US" altLang="ko-KR" dirty="0"/>
              <a:t>, </a:t>
            </a:r>
            <a:r>
              <a:rPr lang="ko-KR" altLang="en-US" dirty="0"/>
              <a:t>협동심을 원동력으로 삼아 동작하는 프로그램을 만들자</a:t>
            </a:r>
          </a:p>
        </p:txBody>
      </p:sp>
      <p:grpSp>
        <p:nvGrpSpPr>
          <p:cNvPr id="31" name="그룹 30">
            <a:extLst>
              <a:ext uri="{FF2B5EF4-FFF2-40B4-BE49-F238E27FC236}">
                <a16:creationId xmlns:a16="http://schemas.microsoft.com/office/drawing/2014/main" id="{F3D6DD78-31C8-4803-BDCE-EF34DCCE431D}"/>
              </a:ext>
            </a:extLst>
          </p:cNvPr>
          <p:cNvGrpSpPr/>
          <p:nvPr/>
        </p:nvGrpSpPr>
        <p:grpSpPr>
          <a:xfrm>
            <a:off x="6349861" y="3426870"/>
            <a:ext cx="774848" cy="710779"/>
            <a:chOff x="7755563" y="1824086"/>
            <a:chExt cx="1558879" cy="1429982"/>
          </a:xfrm>
        </p:grpSpPr>
        <p:grpSp>
          <p:nvGrpSpPr>
            <p:cNvPr id="32" name="그룹 31">
              <a:extLst>
                <a:ext uri="{FF2B5EF4-FFF2-40B4-BE49-F238E27FC236}">
                  <a16:creationId xmlns:a16="http://schemas.microsoft.com/office/drawing/2014/main" id="{40D40624-20F0-410A-8B51-2DCA701E13B7}"/>
                </a:ext>
              </a:extLst>
            </p:cNvPr>
            <p:cNvGrpSpPr/>
            <p:nvPr/>
          </p:nvGrpSpPr>
          <p:grpSpPr>
            <a:xfrm>
              <a:off x="7755563" y="1824086"/>
              <a:ext cx="1558879" cy="1429982"/>
              <a:chOff x="7755563" y="1824086"/>
              <a:chExt cx="1558879" cy="1429982"/>
            </a:xfrm>
          </p:grpSpPr>
          <p:pic>
            <p:nvPicPr>
              <p:cNvPr id="49" name="Object 36">
                <a:extLst>
                  <a:ext uri="{FF2B5EF4-FFF2-40B4-BE49-F238E27FC236}">
                    <a16:creationId xmlns:a16="http://schemas.microsoft.com/office/drawing/2014/main" id="{5F243FF2-5D32-41D1-932D-45115D466F72}"/>
                  </a:ext>
                </a:extLst>
              </p:cNvPr>
              <p:cNvPicPr>
                <a:picLocks noChangeAspect="1"/>
              </p:cNvPicPr>
              <p:nvPr/>
            </p:nvPicPr>
            <p:blipFill rotWithShape="1">
              <a:blip r:embed="rId5"/>
              <a:stretch>
                <a:fillRect/>
              </a:stretch>
            </p:blipFill>
            <p:spPr>
              <a:xfrm rot="16200000">
                <a:off x="7820012" y="1759637"/>
                <a:ext cx="1429982" cy="1558879"/>
              </a:xfrm>
              <a:prstGeom prst="rect">
                <a:avLst/>
              </a:prstGeom>
            </p:spPr>
          </p:pic>
        </p:grpSp>
        <p:grpSp>
          <p:nvGrpSpPr>
            <p:cNvPr id="33" name="그룹 32">
              <a:extLst>
                <a:ext uri="{FF2B5EF4-FFF2-40B4-BE49-F238E27FC236}">
                  <a16:creationId xmlns:a16="http://schemas.microsoft.com/office/drawing/2014/main" id="{2BD3AFD0-6901-4BCD-BB9E-C950534D1DE9}"/>
                </a:ext>
              </a:extLst>
            </p:cNvPr>
            <p:cNvGrpSpPr/>
            <p:nvPr/>
          </p:nvGrpSpPr>
          <p:grpSpPr>
            <a:xfrm>
              <a:off x="7838079" y="1897952"/>
              <a:ext cx="1242184" cy="1242184"/>
              <a:chOff x="7838079" y="1897952"/>
              <a:chExt cx="1242184" cy="1242184"/>
            </a:xfrm>
          </p:grpSpPr>
          <p:pic>
            <p:nvPicPr>
              <p:cNvPr id="34" name="Object 39">
                <a:extLst>
                  <a:ext uri="{FF2B5EF4-FFF2-40B4-BE49-F238E27FC236}">
                    <a16:creationId xmlns:a16="http://schemas.microsoft.com/office/drawing/2014/main" id="{5CB50632-C479-478F-A5E0-D82A75AE3EFC}"/>
                  </a:ext>
                </a:extLst>
              </p:cNvPr>
              <p:cNvPicPr>
                <a:picLocks noChangeAspect="1"/>
              </p:cNvPicPr>
              <p:nvPr/>
            </p:nvPicPr>
            <p:blipFill rotWithShape="1">
              <a:blip r:embed="rId6"/>
              <a:stretch>
                <a:fillRect/>
              </a:stretch>
            </p:blipFill>
            <p:spPr>
              <a:xfrm>
                <a:off x="7838079" y="1897952"/>
                <a:ext cx="1242184" cy="1242184"/>
              </a:xfrm>
              <a:prstGeom prst="rect">
                <a:avLst/>
              </a:prstGeom>
            </p:spPr>
          </p:pic>
        </p:grpSp>
      </p:grpSp>
    </p:spTree>
    <p:extLst>
      <p:ext uri="{BB962C8B-B14F-4D97-AF65-F5344CB8AC3E}">
        <p14:creationId xmlns:p14="http://schemas.microsoft.com/office/powerpoint/2010/main" val="2214705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2E0EF54C-3392-4AE6-8469-DC88D75D49B0}"/>
              </a:ext>
            </a:extLst>
          </p:cNvPr>
          <p:cNvGrpSpPr/>
          <p:nvPr/>
        </p:nvGrpSpPr>
        <p:grpSpPr>
          <a:xfrm>
            <a:off x="-5516359" y="-2362198"/>
            <a:ext cx="11032717" cy="11032717"/>
            <a:chOff x="-3651317" y="-1243300"/>
            <a:chExt cx="12488815" cy="12488815"/>
          </a:xfrm>
        </p:grpSpPr>
        <p:pic>
          <p:nvPicPr>
            <p:cNvPr id="5" name="Object 2">
              <a:extLst>
                <a:ext uri="{FF2B5EF4-FFF2-40B4-BE49-F238E27FC236}">
                  <a16:creationId xmlns:a16="http://schemas.microsoft.com/office/drawing/2014/main" id="{8198395C-7C47-4905-8517-691399394011}"/>
                </a:ext>
              </a:extLst>
            </p:cNvPr>
            <p:cNvPicPr>
              <a:picLocks noChangeAspect="1"/>
            </p:cNvPicPr>
            <p:nvPr/>
          </p:nvPicPr>
          <p:blipFill rotWithShape="1">
            <a:blip r:embed="rId2"/>
            <a:stretch>
              <a:fillRect/>
            </a:stretch>
          </p:blipFill>
          <p:spPr>
            <a:xfrm>
              <a:off x="-3651317" y="-1243300"/>
              <a:ext cx="12488815" cy="12488815"/>
            </a:xfrm>
            <a:prstGeom prst="rect">
              <a:avLst/>
            </a:prstGeom>
          </p:spPr>
        </p:pic>
      </p:grpSp>
      <p:sp>
        <p:nvSpPr>
          <p:cNvPr id="6" name="Object 42">
            <a:extLst>
              <a:ext uri="{FF2B5EF4-FFF2-40B4-BE49-F238E27FC236}">
                <a16:creationId xmlns:a16="http://schemas.microsoft.com/office/drawing/2014/main" id="{95A535B4-B33A-4BAD-9F8E-62D04D4F2F40}"/>
              </a:ext>
            </a:extLst>
          </p:cNvPr>
          <p:cNvSpPr txBox="1"/>
          <p:nvPr/>
        </p:nvSpPr>
        <p:spPr>
          <a:xfrm>
            <a:off x="435763" y="587106"/>
            <a:ext cx="5256430" cy="584775"/>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ko-KR" altLang="en-US" sz="1600" dirty="0"/>
              <a:t>현대모비스 프로젝트 </a:t>
            </a:r>
            <a:r>
              <a:rPr lang="en-US" altLang="ko-KR" sz="1600" dirty="0"/>
              <a:t>2</a:t>
            </a:r>
            <a:r>
              <a:rPr lang="ko-KR" altLang="en-US" sz="1600" dirty="0"/>
              <a:t>조</a:t>
            </a:r>
            <a:endParaRPr lang="en-US" altLang="ko-KR" sz="1600" dirty="0"/>
          </a:p>
          <a:p>
            <a:pPr lvl="0">
              <a:defRPr/>
            </a:pPr>
            <a:r>
              <a:rPr lang="ko-KR" altLang="en-US" sz="1600" dirty="0"/>
              <a:t>주차관리해조</a:t>
            </a:r>
            <a:endParaRPr lang="en-US" sz="1600" dirty="0"/>
          </a:p>
        </p:txBody>
      </p:sp>
      <p:sp>
        <p:nvSpPr>
          <p:cNvPr id="7" name="Object 52">
            <a:extLst>
              <a:ext uri="{FF2B5EF4-FFF2-40B4-BE49-F238E27FC236}">
                <a16:creationId xmlns:a16="http://schemas.microsoft.com/office/drawing/2014/main" id="{68039870-A6DE-4EAB-83CE-C50F42D739BE}"/>
              </a:ext>
            </a:extLst>
          </p:cNvPr>
          <p:cNvSpPr txBox="1"/>
          <p:nvPr/>
        </p:nvSpPr>
        <p:spPr>
          <a:xfrm>
            <a:off x="-1" y="1020880"/>
            <a:ext cx="7819040" cy="923330"/>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5400" kern="0" spc="-200" dirty="0">
                <a:solidFill>
                  <a:srgbClr val="FFFFFF"/>
                </a:solidFill>
                <a:latin typeface="NIXGONFONTS-B V2.0"/>
                <a:cs typeface="NIXGONFONTS-B V2.0"/>
              </a:rPr>
              <a:t>2. </a:t>
            </a:r>
            <a:r>
              <a:rPr lang="ko-KR" altLang="en-US" sz="5400" kern="0" spc="-200" dirty="0">
                <a:solidFill>
                  <a:srgbClr val="FFFFFF"/>
                </a:solidFill>
                <a:latin typeface="NIXGONFONTS-B V2.0"/>
                <a:cs typeface="NIXGONFONTS-B V2.0"/>
              </a:rPr>
              <a:t>개발 환경</a:t>
            </a:r>
            <a:endParaRPr lang="en-US" sz="5400" dirty="0"/>
          </a:p>
        </p:txBody>
      </p:sp>
      <p:sp>
        <p:nvSpPr>
          <p:cNvPr id="9" name="Object 47">
            <a:extLst>
              <a:ext uri="{FF2B5EF4-FFF2-40B4-BE49-F238E27FC236}">
                <a16:creationId xmlns:a16="http://schemas.microsoft.com/office/drawing/2014/main" id="{E652EF4E-C381-4D04-8B6B-3CED1925B47C}"/>
              </a:ext>
            </a:extLst>
          </p:cNvPr>
          <p:cNvSpPr txBox="1"/>
          <p:nvPr/>
        </p:nvSpPr>
        <p:spPr>
          <a:xfrm>
            <a:off x="435763" y="3732715"/>
            <a:ext cx="5019723" cy="584775"/>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3200" kern="0" spc="-100" dirty="0">
                <a:solidFill>
                  <a:srgbClr val="FFFFFF"/>
                </a:solidFill>
                <a:latin typeface="NIXGONFONTS-M V2.0"/>
                <a:cs typeface="NIXGONFONTS-M V2.0"/>
              </a:rPr>
              <a:t>Development Environment</a:t>
            </a:r>
            <a:endParaRPr lang="en-US" sz="3200" dirty="0"/>
          </a:p>
        </p:txBody>
      </p:sp>
      <p:grpSp>
        <p:nvGrpSpPr>
          <p:cNvPr id="10" name="그룹 9">
            <a:extLst>
              <a:ext uri="{FF2B5EF4-FFF2-40B4-BE49-F238E27FC236}">
                <a16:creationId xmlns:a16="http://schemas.microsoft.com/office/drawing/2014/main" id="{33B7F5F2-AE02-4758-8EDE-99C9404D4BC3}"/>
              </a:ext>
            </a:extLst>
          </p:cNvPr>
          <p:cNvGrpSpPr/>
          <p:nvPr/>
        </p:nvGrpSpPr>
        <p:grpSpPr>
          <a:xfrm>
            <a:off x="286747" y="4400193"/>
            <a:ext cx="6380952" cy="114286"/>
            <a:chOff x="914286" y="5574200"/>
            <a:chExt cx="6380952" cy="114286"/>
          </a:xfrm>
        </p:grpSpPr>
        <p:pic>
          <p:nvPicPr>
            <p:cNvPr id="11" name="Object 49">
              <a:extLst>
                <a:ext uri="{FF2B5EF4-FFF2-40B4-BE49-F238E27FC236}">
                  <a16:creationId xmlns:a16="http://schemas.microsoft.com/office/drawing/2014/main" id="{7C5F6DF8-40E8-43CB-8BD2-09D71C22CFB6}"/>
                </a:ext>
              </a:extLst>
            </p:cNvPr>
            <p:cNvPicPr>
              <a:picLocks noChangeAspect="1"/>
            </p:cNvPicPr>
            <p:nvPr/>
          </p:nvPicPr>
          <p:blipFill rotWithShape="1">
            <a:blip r:embed="rId3"/>
            <a:stretch>
              <a:fillRect/>
            </a:stretch>
          </p:blipFill>
          <p:spPr>
            <a:xfrm>
              <a:off x="914286" y="5574200"/>
              <a:ext cx="6380952" cy="114286"/>
            </a:xfrm>
            <a:prstGeom prst="rect">
              <a:avLst/>
            </a:prstGeom>
          </p:spPr>
        </p:pic>
      </p:grpSp>
      <p:sp>
        <p:nvSpPr>
          <p:cNvPr id="12" name="Object 48">
            <a:extLst>
              <a:ext uri="{FF2B5EF4-FFF2-40B4-BE49-F238E27FC236}">
                <a16:creationId xmlns:a16="http://schemas.microsoft.com/office/drawing/2014/main" id="{D8E51D9C-5553-4580-B7EA-9C7832512C30}"/>
              </a:ext>
            </a:extLst>
          </p:cNvPr>
          <p:cNvSpPr txBox="1"/>
          <p:nvPr/>
        </p:nvSpPr>
        <p:spPr>
          <a:xfrm>
            <a:off x="417131" y="4461059"/>
            <a:ext cx="9571429" cy="707886"/>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4000" dirty="0">
                <a:solidFill>
                  <a:schemeClr val="bg1"/>
                </a:solidFill>
              </a:rPr>
              <a:t>Cross Compiling</a:t>
            </a:r>
            <a:endParaRPr lang="en-US" sz="4000" dirty="0">
              <a:solidFill>
                <a:schemeClr val="bg1"/>
              </a:solidFill>
            </a:endParaRPr>
          </a:p>
        </p:txBody>
      </p:sp>
      <p:sp>
        <p:nvSpPr>
          <p:cNvPr id="35" name="Object 43">
            <a:extLst>
              <a:ext uri="{FF2B5EF4-FFF2-40B4-BE49-F238E27FC236}">
                <a16:creationId xmlns:a16="http://schemas.microsoft.com/office/drawing/2014/main" id="{17EB6F2B-8A3B-4D71-AE46-D887F842D016}"/>
              </a:ext>
            </a:extLst>
          </p:cNvPr>
          <p:cNvSpPr txBox="1"/>
          <p:nvPr/>
        </p:nvSpPr>
        <p:spPr>
          <a:xfrm>
            <a:off x="11468480" y="183403"/>
            <a:ext cx="756395" cy="353943"/>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sz="1700" kern="0" spc="-200" dirty="0">
                <a:solidFill>
                  <a:srgbClr val="000000"/>
                </a:solidFill>
                <a:latin typeface="NIXGONFONTS-M V2.0"/>
                <a:cs typeface="NIXGONFONTS-M V2.0"/>
              </a:rPr>
              <a:t>0</a:t>
            </a:r>
            <a:r>
              <a:rPr lang="en-US" altLang="ko-KR" sz="1700" kern="0" spc="-200" dirty="0">
                <a:solidFill>
                  <a:srgbClr val="000000"/>
                </a:solidFill>
                <a:latin typeface="NIXGONFONTS-M V2.0"/>
                <a:cs typeface="NIXGONFONTS-M V2.0"/>
              </a:rPr>
              <a:t>4</a:t>
            </a:r>
            <a:endParaRPr lang="en-US" dirty="0"/>
          </a:p>
        </p:txBody>
      </p:sp>
      <p:grpSp>
        <p:nvGrpSpPr>
          <p:cNvPr id="36" name="그룹 35">
            <a:extLst>
              <a:ext uri="{FF2B5EF4-FFF2-40B4-BE49-F238E27FC236}">
                <a16:creationId xmlns:a16="http://schemas.microsoft.com/office/drawing/2014/main" id="{FC435CB7-F89F-4B40-8E71-9C83CD73FA69}"/>
              </a:ext>
            </a:extLst>
          </p:cNvPr>
          <p:cNvGrpSpPr/>
          <p:nvPr/>
        </p:nvGrpSpPr>
        <p:grpSpPr>
          <a:xfrm>
            <a:off x="9575621" y="327041"/>
            <a:ext cx="1717024" cy="66667"/>
            <a:chOff x="15774189" y="539848"/>
            <a:chExt cx="1717024" cy="66667"/>
          </a:xfrm>
        </p:grpSpPr>
        <p:pic>
          <p:nvPicPr>
            <p:cNvPr id="37" name="Object 44">
              <a:extLst>
                <a:ext uri="{FF2B5EF4-FFF2-40B4-BE49-F238E27FC236}">
                  <a16:creationId xmlns:a16="http://schemas.microsoft.com/office/drawing/2014/main" id="{05F173C6-BA06-49C7-AC4F-BD296EA00123}"/>
                </a:ext>
              </a:extLst>
            </p:cNvPr>
            <p:cNvPicPr>
              <a:picLocks noChangeAspect="1"/>
            </p:cNvPicPr>
            <p:nvPr/>
          </p:nvPicPr>
          <p:blipFill rotWithShape="1">
            <a:blip r:embed="rId4"/>
            <a:stretch>
              <a:fillRect/>
            </a:stretch>
          </p:blipFill>
          <p:spPr>
            <a:xfrm>
              <a:off x="15774189" y="539848"/>
              <a:ext cx="1717024" cy="66667"/>
            </a:xfrm>
            <a:prstGeom prst="rect">
              <a:avLst/>
            </a:prstGeom>
          </p:spPr>
        </p:pic>
      </p:grpSp>
      <p:sp>
        <p:nvSpPr>
          <p:cNvPr id="2" name="TextBox 1">
            <a:extLst>
              <a:ext uri="{FF2B5EF4-FFF2-40B4-BE49-F238E27FC236}">
                <a16:creationId xmlns:a16="http://schemas.microsoft.com/office/drawing/2014/main" id="{8CFA4AEB-3536-4749-B783-8A8DA4BFADC8}"/>
              </a:ext>
            </a:extLst>
          </p:cNvPr>
          <p:cNvSpPr txBox="1"/>
          <p:nvPr/>
        </p:nvSpPr>
        <p:spPr>
          <a:xfrm>
            <a:off x="6667699" y="1194437"/>
            <a:ext cx="1189749" cy="369332"/>
          </a:xfrm>
          <a:prstGeom prst="rect">
            <a:avLst/>
          </a:prstGeom>
          <a:noFill/>
        </p:spPr>
        <p:txBody>
          <a:bodyPr wrap="none" rtlCol="0">
            <a:spAutoFit/>
          </a:bodyPr>
          <a:lstStyle/>
          <a:p>
            <a:r>
              <a:rPr lang="ko-KR" altLang="en-US" b="1" dirty="0"/>
              <a:t>개발 언어</a:t>
            </a:r>
            <a:endParaRPr lang="en-US" altLang="ko-KR" b="1" dirty="0"/>
          </a:p>
        </p:txBody>
      </p:sp>
      <p:grpSp>
        <p:nvGrpSpPr>
          <p:cNvPr id="55" name="그룹 54">
            <a:extLst>
              <a:ext uri="{FF2B5EF4-FFF2-40B4-BE49-F238E27FC236}">
                <a16:creationId xmlns:a16="http://schemas.microsoft.com/office/drawing/2014/main" id="{BD56C835-91F0-486B-B1A6-787F562C353D}"/>
              </a:ext>
            </a:extLst>
          </p:cNvPr>
          <p:cNvGrpSpPr/>
          <p:nvPr/>
        </p:nvGrpSpPr>
        <p:grpSpPr>
          <a:xfrm>
            <a:off x="5832447" y="1011681"/>
            <a:ext cx="774848" cy="710779"/>
            <a:chOff x="7755563" y="1824086"/>
            <a:chExt cx="1558879" cy="1429982"/>
          </a:xfrm>
        </p:grpSpPr>
        <p:grpSp>
          <p:nvGrpSpPr>
            <p:cNvPr id="56" name="그룹 55">
              <a:extLst>
                <a:ext uri="{FF2B5EF4-FFF2-40B4-BE49-F238E27FC236}">
                  <a16:creationId xmlns:a16="http://schemas.microsoft.com/office/drawing/2014/main" id="{06E75E91-4129-4099-96ED-3B60C849F0E1}"/>
                </a:ext>
              </a:extLst>
            </p:cNvPr>
            <p:cNvGrpSpPr/>
            <p:nvPr/>
          </p:nvGrpSpPr>
          <p:grpSpPr>
            <a:xfrm>
              <a:off x="7755563" y="1824086"/>
              <a:ext cx="1558879" cy="1429982"/>
              <a:chOff x="7755563" y="1824086"/>
              <a:chExt cx="1558879" cy="1429982"/>
            </a:xfrm>
          </p:grpSpPr>
          <p:pic>
            <p:nvPicPr>
              <p:cNvPr id="59" name="Object 36">
                <a:extLst>
                  <a:ext uri="{FF2B5EF4-FFF2-40B4-BE49-F238E27FC236}">
                    <a16:creationId xmlns:a16="http://schemas.microsoft.com/office/drawing/2014/main" id="{5C42F230-D770-404A-B636-83BB06873F83}"/>
                  </a:ext>
                </a:extLst>
              </p:cNvPr>
              <p:cNvPicPr>
                <a:picLocks noChangeAspect="1"/>
              </p:cNvPicPr>
              <p:nvPr/>
            </p:nvPicPr>
            <p:blipFill rotWithShape="1">
              <a:blip r:embed="rId5"/>
              <a:stretch>
                <a:fillRect/>
              </a:stretch>
            </p:blipFill>
            <p:spPr>
              <a:xfrm rot="16200000">
                <a:off x="7820012" y="1759637"/>
                <a:ext cx="1429982" cy="1558879"/>
              </a:xfrm>
              <a:prstGeom prst="rect">
                <a:avLst/>
              </a:prstGeom>
            </p:spPr>
          </p:pic>
        </p:grpSp>
        <p:grpSp>
          <p:nvGrpSpPr>
            <p:cNvPr id="57" name="그룹 56">
              <a:extLst>
                <a:ext uri="{FF2B5EF4-FFF2-40B4-BE49-F238E27FC236}">
                  <a16:creationId xmlns:a16="http://schemas.microsoft.com/office/drawing/2014/main" id="{91D18DF0-301A-4505-9667-7DB472982AE7}"/>
                </a:ext>
              </a:extLst>
            </p:cNvPr>
            <p:cNvGrpSpPr/>
            <p:nvPr/>
          </p:nvGrpSpPr>
          <p:grpSpPr>
            <a:xfrm>
              <a:off x="7838079" y="1897952"/>
              <a:ext cx="1242184" cy="1242184"/>
              <a:chOff x="7838079" y="1897952"/>
              <a:chExt cx="1242184" cy="1242184"/>
            </a:xfrm>
          </p:grpSpPr>
          <p:pic>
            <p:nvPicPr>
              <p:cNvPr id="58" name="Object 39">
                <a:extLst>
                  <a:ext uri="{FF2B5EF4-FFF2-40B4-BE49-F238E27FC236}">
                    <a16:creationId xmlns:a16="http://schemas.microsoft.com/office/drawing/2014/main" id="{FE2A97F2-E541-4F21-ADD0-704E07F303DA}"/>
                  </a:ext>
                </a:extLst>
              </p:cNvPr>
              <p:cNvPicPr>
                <a:picLocks noChangeAspect="1"/>
              </p:cNvPicPr>
              <p:nvPr/>
            </p:nvPicPr>
            <p:blipFill rotWithShape="1">
              <a:blip r:embed="rId6"/>
              <a:stretch>
                <a:fillRect/>
              </a:stretch>
            </p:blipFill>
            <p:spPr>
              <a:xfrm>
                <a:off x="7838079" y="1897952"/>
                <a:ext cx="1242184" cy="1242184"/>
              </a:xfrm>
              <a:prstGeom prst="rect">
                <a:avLst/>
              </a:prstGeom>
            </p:spPr>
          </p:pic>
        </p:grpSp>
      </p:grpSp>
      <p:sp>
        <p:nvSpPr>
          <p:cNvPr id="61" name="Object 38">
            <a:extLst>
              <a:ext uri="{FF2B5EF4-FFF2-40B4-BE49-F238E27FC236}">
                <a16:creationId xmlns:a16="http://schemas.microsoft.com/office/drawing/2014/main" id="{A1664B12-7CE4-4827-9950-E407F925F38E}"/>
              </a:ext>
            </a:extLst>
          </p:cNvPr>
          <p:cNvSpPr txBox="1"/>
          <p:nvPr/>
        </p:nvSpPr>
        <p:spPr>
          <a:xfrm>
            <a:off x="6694745" y="1540875"/>
            <a:ext cx="2642549" cy="353943"/>
          </a:xfrm>
          <a:prstGeom prst="rect">
            <a:avLst/>
          </a:prstGeom>
          <a:noFill/>
        </p:spPr>
        <p:txBody>
          <a:bodyPr wrap="square" anchor="t">
            <a:spAutoFit/>
          </a:bodyPr>
          <a:lstStyle/>
          <a:p>
            <a:pPr lvl="0">
              <a:defRPr/>
            </a:pPr>
            <a:r>
              <a:rPr lang="en-US" sz="1700" dirty="0">
                <a:latin typeface="NIXGONFONTS-M V2.0"/>
                <a:cs typeface="NIXGONFONTS-M V2.0"/>
              </a:rPr>
              <a:t>· </a:t>
            </a:r>
            <a:r>
              <a:rPr lang="en-US" altLang="ko-KR" sz="1700" dirty="0">
                <a:latin typeface="NIXGONFONTS-M V2.0"/>
                <a:cs typeface="NIXGONFONTS-M V2.0"/>
              </a:rPr>
              <a:t>C</a:t>
            </a:r>
          </a:p>
        </p:txBody>
      </p:sp>
      <p:grpSp>
        <p:nvGrpSpPr>
          <p:cNvPr id="62" name="그룹 61">
            <a:extLst>
              <a:ext uri="{FF2B5EF4-FFF2-40B4-BE49-F238E27FC236}">
                <a16:creationId xmlns:a16="http://schemas.microsoft.com/office/drawing/2014/main" id="{B23D7390-032F-4E72-A048-318F639E7779}"/>
              </a:ext>
            </a:extLst>
          </p:cNvPr>
          <p:cNvGrpSpPr/>
          <p:nvPr/>
        </p:nvGrpSpPr>
        <p:grpSpPr>
          <a:xfrm>
            <a:off x="5794755" y="2618150"/>
            <a:ext cx="774848" cy="710779"/>
            <a:chOff x="7755563" y="1824086"/>
            <a:chExt cx="1558879" cy="1429982"/>
          </a:xfrm>
        </p:grpSpPr>
        <p:grpSp>
          <p:nvGrpSpPr>
            <p:cNvPr id="63" name="그룹 62">
              <a:extLst>
                <a:ext uri="{FF2B5EF4-FFF2-40B4-BE49-F238E27FC236}">
                  <a16:creationId xmlns:a16="http://schemas.microsoft.com/office/drawing/2014/main" id="{BCC8829F-8C91-41D6-B5C4-32F4D19A2B46}"/>
                </a:ext>
              </a:extLst>
            </p:cNvPr>
            <p:cNvGrpSpPr/>
            <p:nvPr/>
          </p:nvGrpSpPr>
          <p:grpSpPr>
            <a:xfrm>
              <a:off x="7755563" y="1824086"/>
              <a:ext cx="1558879" cy="1429982"/>
              <a:chOff x="7755563" y="1824086"/>
              <a:chExt cx="1558879" cy="1429982"/>
            </a:xfrm>
          </p:grpSpPr>
          <p:pic>
            <p:nvPicPr>
              <p:cNvPr id="66" name="Object 36">
                <a:extLst>
                  <a:ext uri="{FF2B5EF4-FFF2-40B4-BE49-F238E27FC236}">
                    <a16:creationId xmlns:a16="http://schemas.microsoft.com/office/drawing/2014/main" id="{AA4E0C38-6092-424E-978E-0E473C590643}"/>
                  </a:ext>
                </a:extLst>
              </p:cNvPr>
              <p:cNvPicPr>
                <a:picLocks noChangeAspect="1"/>
              </p:cNvPicPr>
              <p:nvPr/>
            </p:nvPicPr>
            <p:blipFill rotWithShape="1">
              <a:blip r:embed="rId5"/>
              <a:stretch>
                <a:fillRect/>
              </a:stretch>
            </p:blipFill>
            <p:spPr>
              <a:xfrm rot="16200000">
                <a:off x="7820012" y="1759637"/>
                <a:ext cx="1429982" cy="1558879"/>
              </a:xfrm>
              <a:prstGeom prst="rect">
                <a:avLst/>
              </a:prstGeom>
            </p:spPr>
          </p:pic>
        </p:grpSp>
        <p:grpSp>
          <p:nvGrpSpPr>
            <p:cNvPr id="64" name="그룹 63">
              <a:extLst>
                <a:ext uri="{FF2B5EF4-FFF2-40B4-BE49-F238E27FC236}">
                  <a16:creationId xmlns:a16="http://schemas.microsoft.com/office/drawing/2014/main" id="{E5155D1C-5264-41DA-9A0D-D3E91D4833C4}"/>
                </a:ext>
              </a:extLst>
            </p:cNvPr>
            <p:cNvGrpSpPr/>
            <p:nvPr/>
          </p:nvGrpSpPr>
          <p:grpSpPr>
            <a:xfrm>
              <a:off x="7838079" y="1897952"/>
              <a:ext cx="1242184" cy="1242184"/>
              <a:chOff x="7838079" y="1897952"/>
              <a:chExt cx="1242184" cy="1242184"/>
            </a:xfrm>
          </p:grpSpPr>
          <p:pic>
            <p:nvPicPr>
              <p:cNvPr id="65" name="Object 39">
                <a:extLst>
                  <a:ext uri="{FF2B5EF4-FFF2-40B4-BE49-F238E27FC236}">
                    <a16:creationId xmlns:a16="http://schemas.microsoft.com/office/drawing/2014/main" id="{34F24894-C6A7-4632-A905-08D677DC6FE3}"/>
                  </a:ext>
                </a:extLst>
              </p:cNvPr>
              <p:cNvPicPr>
                <a:picLocks noChangeAspect="1"/>
              </p:cNvPicPr>
              <p:nvPr/>
            </p:nvPicPr>
            <p:blipFill rotWithShape="1">
              <a:blip r:embed="rId6"/>
              <a:stretch>
                <a:fillRect/>
              </a:stretch>
            </p:blipFill>
            <p:spPr>
              <a:xfrm>
                <a:off x="7838079" y="1897952"/>
                <a:ext cx="1242184" cy="1242184"/>
              </a:xfrm>
              <a:prstGeom prst="rect">
                <a:avLst/>
              </a:prstGeom>
            </p:spPr>
          </p:pic>
        </p:grpSp>
      </p:grpSp>
      <p:sp>
        <p:nvSpPr>
          <p:cNvPr id="67" name="TextBox 66">
            <a:extLst>
              <a:ext uri="{FF2B5EF4-FFF2-40B4-BE49-F238E27FC236}">
                <a16:creationId xmlns:a16="http://schemas.microsoft.com/office/drawing/2014/main" id="{3D9F2A72-5A05-442E-84BF-34E0FE5EFD8A}"/>
              </a:ext>
            </a:extLst>
          </p:cNvPr>
          <p:cNvSpPr txBox="1"/>
          <p:nvPr/>
        </p:nvSpPr>
        <p:spPr>
          <a:xfrm>
            <a:off x="6648011" y="2809739"/>
            <a:ext cx="1764073" cy="369332"/>
          </a:xfrm>
          <a:prstGeom prst="rect">
            <a:avLst/>
          </a:prstGeom>
          <a:noFill/>
        </p:spPr>
        <p:txBody>
          <a:bodyPr wrap="none" rtlCol="0">
            <a:spAutoFit/>
          </a:bodyPr>
          <a:lstStyle/>
          <a:p>
            <a:r>
              <a:rPr lang="en-US" altLang="ko-KR" b="1" dirty="0"/>
              <a:t>Cross </a:t>
            </a:r>
            <a:r>
              <a:rPr lang="en-US" altLang="ko-KR" b="1" dirty="0" err="1"/>
              <a:t>Complie</a:t>
            </a:r>
            <a:endParaRPr lang="en-US" altLang="ko-KR" b="1" dirty="0"/>
          </a:p>
        </p:txBody>
      </p:sp>
      <p:sp>
        <p:nvSpPr>
          <p:cNvPr id="68" name="Object 38">
            <a:extLst>
              <a:ext uri="{FF2B5EF4-FFF2-40B4-BE49-F238E27FC236}">
                <a16:creationId xmlns:a16="http://schemas.microsoft.com/office/drawing/2014/main" id="{0BDA0828-811F-44F4-888F-CF5BF83CB976}"/>
              </a:ext>
            </a:extLst>
          </p:cNvPr>
          <p:cNvSpPr txBox="1"/>
          <p:nvPr/>
        </p:nvSpPr>
        <p:spPr>
          <a:xfrm>
            <a:off x="6675057" y="3156177"/>
            <a:ext cx="2642549" cy="630942"/>
          </a:xfrm>
          <a:prstGeom prst="rect">
            <a:avLst/>
          </a:prstGeom>
          <a:noFill/>
        </p:spPr>
        <p:txBody>
          <a:bodyPr wrap="square" anchor="t">
            <a:spAutoFit/>
          </a:bodyPr>
          <a:lstStyle/>
          <a:p>
            <a:pPr lvl="0">
              <a:defRPr/>
            </a:pPr>
            <a:r>
              <a:rPr lang="en-US" sz="1700" dirty="0">
                <a:latin typeface="NIXGONFONTS-M V2.0"/>
                <a:cs typeface="NIXGONFONTS-M V2.0"/>
              </a:rPr>
              <a:t>· </a:t>
            </a:r>
            <a:r>
              <a:rPr lang="en-US" altLang="ko-KR" sz="1700" dirty="0" err="1">
                <a:latin typeface="NIXGONFONTS-M V2.0"/>
                <a:cs typeface="NIXGONFONTS-M V2.0"/>
              </a:rPr>
              <a:t>Vscode</a:t>
            </a:r>
            <a:endParaRPr lang="en-US" altLang="ko-KR" sz="1700" dirty="0">
              <a:latin typeface="NIXGONFONTS-M V2.0"/>
              <a:cs typeface="NIXGONFONTS-M V2.0"/>
            </a:endParaRPr>
          </a:p>
          <a:p>
            <a:pPr lvl="0">
              <a:defRPr/>
            </a:pPr>
            <a:r>
              <a:rPr lang="en-US" altLang="ko-KR" sz="1800" dirty="0">
                <a:latin typeface="NIXGONFONTS-M V2.0"/>
                <a:cs typeface="NIXGONFONTS-M V2.0"/>
              </a:rPr>
              <a:t>· Linux(</a:t>
            </a:r>
            <a:r>
              <a:rPr lang="en-US" altLang="ko-KR" sz="1800" dirty="0" err="1">
                <a:latin typeface="NIXGONFONTS-M V2.0"/>
                <a:cs typeface="NIXGONFONTS-M V2.0"/>
              </a:rPr>
              <a:t>qemu</a:t>
            </a:r>
            <a:r>
              <a:rPr lang="en-US" altLang="ko-KR" sz="1800" dirty="0">
                <a:latin typeface="NIXGONFONTS-M V2.0"/>
                <a:cs typeface="NIXGONFONTS-M V2.0"/>
              </a:rPr>
              <a:t>)</a:t>
            </a:r>
          </a:p>
        </p:txBody>
      </p:sp>
      <p:grpSp>
        <p:nvGrpSpPr>
          <p:cNvPr id="69" name="그룹 68">
            <a:extLst>
              <a:ext uri="{FF2B5EF4-FFF2-40B4-BE49-F238E27FC236}">
                <a16:creationId xmlns:a16="http://schemas.microsoft.com/office/drawing/2014/main" id="{74A285C0-7C3B-4625-BDD6-0D61E00C44DC}"/>
              </a:ext>
            </a:extLst>
          </p:cNvPr>
          <p:cNvGrpSpPr/>
          <p:nvPr/>
        </p:nvGrpSpPr>
        <p:grpSpPr>
          <a:xfrm>
            <a:off x="5794755" y="4486199"/>
            <a:ext cx="774848" cy="710779"/>
            <a:chOff x="7755563" y="1824086"/>
            <a:chExt cx="1558879" cy="1429982"/>
          </a:xfrm>
        </p:grpSpPr>
        <p:grpSp>
          <p:nvGrpSpPr>
            <p:cNvPr id="70" name="그룹 69">
              <a:extLst>
                <a:ext uri="{FF2B5EF4-FFF2-40B4-BE49-F238E27FC236}">
                  <a16:creationId xmlns:a16="http://schemas.microsoft.com/office/drawing/2014/main" id="{CC26B9D6-0B47-4362-9060-9E80652F2CEC}"/>
                </a:ext>
              </a:extLst>
            </p:cNvPr>
            <p:cNvGrpSpPr/>
            <p:nvPr/>
          </p:nvGrpSpPr>
          <p:grpSpPr>
            <a:xfrm>
              <a:off x="7755563" y="1824086"/>
              <a:ext cx="1558879" cy="1429982"/>
              <a:chOff x="7755563" y="1824086"/>
              <a:chExt cx="1558879" cy="1429982"/>
            </a:xfrm>
          </p:grpSpPr>
          <p:pic>
            <p:nvPicPr>
              <p:cNvPr id="73" name="Object 36">
                <a:extLst>
                  <a:ext uri="{FF2B5EF4-FFF2-40B4-BE49-F238E27FC236}">
                    <a16:creationId xmlns:a16="http://schemas.microsoft.com/office/drawing/2014/main" id="{0D9E7CFA-334A-4B10-B459-27A2A19B2D6E}"/>
                  </a:ext>
                </a:extLst>
              </p:cNvPr>
              <p:cNvPicPr>
                <a:picLocks noChangeAspect="1"/>
              </p:cNvPicPr>
              <p:nvPr/>
            </p:nvPicPr>
            <p:blipFill rotWithShape="1">
              <a:blip r:embed="rId5"/>
              <a:stretch>
                <a:fillRect/>
              </a:stretch>
            </p:blipFill>
            <p:spPr>
              <a:xfrm rot="16200000">
                <a:off x="7820012" y="1759637"/>
                <a:ext cx="1429982" cy="1558879"/>
              </a:xfrm>
              <a:prstGeom prst="rect">
                <a:avLst/>
              </a:prstGeom>
            </p:spPr>
          </p:pic>
        </p:grpSp>
        <p:grpSp>
          <p:nvGrpSpPr>
            <p:cNvPr id="71" name="그룹 70">
              <a:extLst>
                <a:ext uri="{FF2B5EF4-FFF2-40B4-BE49-F238E27FC236}">
                  <a16:creationId xmlns:a16="http://schemas.microsoft.com/office/drawing/2014/main" id="{6CA4B6D6-9C80-4C23-AC24-04A4E5B8D67E}"/>
                </a:ext>
              </a:extLst>
            </p:cNvPr>
            <p:cNvGrpSpPr/>
            <p:nvPr/>
          </p:nvGrpSpPr>
          <p:grpSpPr>
            <a:xfrm>
              <a:off x="7838079" y="1897952"/>
              <a:ext cx="1242184" cy="1242184"/>
              <a:chOff x="7838079" y="1897952"/>
              <a:chExt cx="1242184" cy="1242184"/>
            </a:xfrm>
          </p:grpSpPr>
          <p:pic>
            <p:nvPicPr>
              <p:cNvPr id="72" name="Object 39">
                <a:extLst>
                  <a:ext uri="{FF2B5EF4-FFF2-40B4-BE49-F238E27FC236}">
                    <a16:creationId xmlns:a16="http://schemas.microsoft.com/office/drawing/2014/main" id="{3A475A90-9A6B-4F46-872B-718C5E90B21D}"/>
                  </a:ext>
                </a:extLst>
              </p:cNvPr>
              <p:cNvPicPr>
                <a:picLocks noChangeAspect="1"/>
              </p:cNvPicPr>
              <p:nvPr/>
            </p:nvPicPr>
            <p:blipFill rotWithShape="1">
              <a:blip r:embed="rId6"/>
              <a:stretch>
                <a:fillRect/>
              </a:stretch>
            </p:blipFill>
            <p:spPr>
              <a:xfrm>
                <a:off x="7838079" y="1897952"/>
                <a:ext cx="1242184" cy="1242184"/>
              </a:xfrm>
              <a:prstGeom prst="rect">
                <a:avLst/>
              </a:prstGeom>
            </p:spPr>
          </p:pic>
        </p:grpSp>
      </p:grpSp>
      <p:sp>
        <p:nvSpPr>
          <p:cNvPr id="74" name="TextBox 73">
            <a:extLst>
              <a:ext uri="{FF2B5EF4-FFF2-40B4-BE49-F238E27FC236}">
                <a16:creationId xmlns:a16="http://schemas.microsoft.com/office/drawing/2014/main" id="{35B1B824-395D-4699-B70C-FEC65D4C4795}"/>
              </a:ext>
            </a:extLst>
          </p:cNvPr>
          <p:cNvSpPr txBox="1"/>
          <p:nvPr/>
        </p:nvSpPr>
        <p:spPr>
          <a:xfrm>
            <a:off x="6667700" y="4656922"/>
            <a:ext cx="503664" cy="369332"/>
          </a:xfrm>
          <a:prstGeom prst="rect">
            <a:avLst/>
          </a:prstGeom>
          <a:noFill/>
        </p:spPr>
        <p:txBody>
          <a:bodyPr wrap="none" rtlCol="0">
            <a:spAutoFit/>
          </a:bodyPr>
          <a:lstStyle/>
          <a:p>
            <a:r>
              <a:rPr lang="en-US" altLang="ko-KR" b="1" dirty="0"/>
              <a:t>Git</a:t>
            </a:r>
          </a:p>
        </p:txBody>
      </p:sp>
      <p:pic>
        <p:nvPicPr>
          <p:cNvPr id="77" name="그림 76" descr="텍스트, 표지판이(가) 표시된 사진&#10;&#10;자동 생성된 설명">
            <a:extLst>
              <a:ext uri="{FF2B5EF4-FFF2-40B4-BE49-F238E27FC236}">
                <a16:creationId xmlns:a16="http://schemas.microsoft.com/office/drawing/2014/main" id="{253F781A-E9E1-4717-A6E6-47D4BACAF4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42754" y="2138623"/>
            <a:ext cx="960610" cy="901957"/>
          </a:xfrm>
          <a:prstGeom prst="rect">
            <a:avLst/>
          </a:prstGeom>
        </p:spPr>
      </p:pic>
      <p:sp>
        <p:nvSpPr>
          <p:cNvPr id="81" name="사각형: 둥근 모서리 80">
            <a:extLst>
              <a:ext uri="{FF2B5EF4-FFF2-40B4-BE49-F238E27FC236}">
                <a16:creationId xmlns:a16="http://schemas.microsoft.com/office/drawing/2014/main" id="{DF54222D-B320-445A-B1A5-5EAF469A3EF0}"/>
              </a:ext>
            </a:extLst>
          </p:cNvPr>
          <p:cNvSpPr/>
          <p:nvPr/>
        </p:nvSpPr>
        <p:spPr>
          <a:xfrm>
            <a:off x="8606945" y="1563769"/>
            <a:ext cx="1632228" cy="16322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3" name="그림 82">
            <a:extLst>
              <a:ext uri="{FF2B5EF4-FFF2-40B4-BE49-F238E27FC236}">
                <a16:creationId xmlns:a16="http://schemas.microsoft.com/office/drawing/2014/main" id="{AF52F4A0-70FE-45A8-889A-47CE3B445E3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16997" y="930267"/>
            <a:ext cx="1071563" cy="1071563"/>
          </a:xfrm>
          <a:prstGeom prst="rect">
            <a:avLst/>
          </a:prstGeom>
        </p:spPr>
      </p:pic>
      <p:sp>
        <p:nvSpPr>
          <p:cNvPr id="84" name="사각형: 둥근 모서리 83">
            <a:extLst>
              <a:ext uri="{FF2B5EF4-FFF2-40B4-BE49-F238E27FC236}">
                <a16:creationId xmlns:a16="http://schemas.microsoft.com/office/drawing/2014/main" id="{CDB0DB9D-B444-4A4E-9376-E1BEC40FEF5D}"/>
              </a:ext>
            </a:extLst>
          </p:cNvPr>
          <p:cNvSpPr/>
          <p:nvPr/>
        </p:nvSpPr>
        <p:spPr>
          <a:xfrm>
            <a:off x="10429577" y="1521932"/>
            <a:ext cx="1632228" cy="16322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90" name="그림 89" descr="클립아트이(가) 표시된 사진&#10;&#10;자동 생성된 설명">
            <a:extLst>
              <a:ext uri="{FF2B5EF4-FFF2-40B4-BE49-F238E27FC236}">
                <a16:creationId xmlns:a16="http://schemas.microsoft.com/office/drawing/2014/main" id="{4C5A7B94-EFCF-4551-BE3C-D04C4766AE8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35381" y="888782"/>
            <a:ext cx="1114527" cy="1114527"/>
          </a:xfrm>
          <a:prstGeom prst="rect">
            <a:avLst/>
          </a:prstGeom>
        </p:spPr>
      </p:pic>
      <p:pic>
        <p:nvPicPr>
          <p:cNvPr id="92" name="그림 91" descr="텍스트이(가) 표시된 사진&#10;&#10;자동 생성된 설명">
            <a:extLst>
              <a:ext uri="{FF2B5EF4-FFF2-40B4-BE49-F238E27FC236}">
                <a16:creationId xmlns:a16="http://schemas.microsoft.com/office/drawing/2014/main" id="{C992B0DF-5A4E-4876-B157-B7940B8C600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88768" y="2138623"/>
            <a:ext cx="807754" cy="863590"/>
          </a:xfrm>
          <a:prstGeom prst="rect">
            <a:avLst/>
          </a:prstGeom>
        </p:spPr>
      </p:pic>
      <p:pic>
        <p:nvPicPr>
          <p:cNvPr id="94" name="그림 93">
            <a:extLst>
              <a:ext uri="{FF2B5EF4-FFF2-40B4-BE49-F238E27FC236}">
                <a16:creationId xmlns:a16="http://schemas.microsoft.com/office/drawing/2014/main" id="{72F45004-3F61-4399-B6C9-D7E4C6BD1C9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94321" y="4041958"/>
            <a:ext cx="2657475" cy="1714500"/>
          </a:xfrm>
          <a:prstGeom prst="rect">
            <a:avLst/>
          </a:prstGeom>
        </p:spPr>
      </p:pic>
      <p:cxnSp>
        <p:nvCxnSpPr>
          <p:cNvPr id="96" name="직선 화살표 연결선 95">
            <a:extLst>
              <a:ext uri="{FF2B5EF4-FFF2-40B4-BE49-F238E27FC236}">
                <a16:creationId xmlns:a16="http://schemas.microsoft.com/office/drawing/2014/main" id="{B3C3DD8F-C686-4578-9AAA-163E58E4120F}"/>
              </a:ext>
            </a:extLst>
          </p:cNvPr>
          <p:cNvCxnSpPr>
            <a:cxnSpLocks/>
          </p:cNvCxnSpPr>
          <p:nvPr/>
        </p:nvCxnSpPr>
        <p:spPr>
          <a:xfrm>
            <a:off x="9390925" y="3279395"/>
            <a:ext cx="0" cy="84596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직선 화살표 연결선 100">
            <a:extLst>
              <a:ext uri="{FF2B5EF4-FFF2-40B4-BE49-F238E27FC236}">
                <a16:creationId xmlns:a16="http://schemas.microsoft.com/office/drawing/2014/main" id="{85D7DC87-82EA-460F-98F5-B6DD755277A7}"/>
              </a:ext>
            </a:extLst>
          </p:cNvPr>
          <p:cNvCxnSpPr>
            <a:cxnSpLocks/>
          </p:cNvCxnSpPr>
          <p:nvPr/>
        </p:nvCxnSpPr>
        <p:spPr>
          <a:xfrm rot="10800000">
            <a:off x="9575621" y="3272298"/>
            <a:ext cx="0" cy="84596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직선 화살표 연결선 102">
            <a:extLst>
              <a:ext uri="{FF2B5EF4-FFF2-40B4-BE49-F238E27FC236}">
                <a16:creationId xmlns:a16="http://schemas.microsoft.com/office/drawing/2014/main" id="{138B1FCF-6B32-4A5B-8280-8ACD978C21A8}"/>
              </a:ext>
            </a:extLst>
          </p:cNvPr>
          <p:cNvCxnSpPr/>
          <p:nvPr/>
        </p:nvCxnSpPr>
        <p:spPr>
          <a:xfrm>
            <a:off x="9988560" y="2593248"/>
            <a:ext cx="746821"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524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2E0EF54C-3392-4AE6-8469-DC88D75D49B0}"/>
              </a:ext>
            </a:extLst>
          </p:cNvPr>
          <p:cNvGrpSpPr/>
          <p:nvPr/>
        </p:nvGrpSpPr>
        <p:grpSpPr>
          <a:xfrm>
            <a:off x="-5516359" y="-2362198"/>
            <a:ext cx="11032717" cy="11032717"/>
            <a:chOff x="-3651317" y="-1243300"/>
            <a:chExt cx="12488815" cy="12488815"/>
          </a:xfrm>
        </p:grpSpPr>
        <p:pic>
          <p:nvPicPr>
            <p:cNvPr id="5" name="Object 2">
              <a:extLst>
                <a:ext uri="{FF2B5EF4-FFF2-40B4-BE49-F238E27FC236}">
                  <a16:creationId xmlns:a16="http://schemas.microsoft.com/office/drawing/2014/main" id="{8198395C-7C47-4905-8517-691399394011}"/>
                </a:ext>
              </a:extLst>
            </p:cNvPr>
            <p:cNvPicPr>
              <a:picLocks noChangeAspect="1"/>
            </p:cNvPicPr>
            <p:nvPr/>
          </p:nvPicPr>
          <p:blipFill rotWithShape="1">
            <a:blip r:embed="rId2"/>
            <a:stretch>
              <a:fillRect/>
            </a:stretch>
          </p:blipFill>
          <p:spPr>
            <a:xfrm>
              <a:off x="-3651317" y="-1243300"/>
              <a:ext cx="12488815" cy="12488815"/>
            </a:xfrm>
            <a:prstGeom prst="rect">
              <a:avLst/>
            </a:prstGeom>
          </p:spPr>
        </p:pic>
      </p:grpSp>
      <p:sp>
        <p:nvSpPr>
          <p:cNvPr id="6" name="Object 42">
            <a:extLst>
              <a:ext uri="{FF2B5EF4-FFF2-40B4-BE49-F238E27FC236}">
                <a16:creationId xmlns:a16="http://schemas.microsoft.com/office/drawing/2014/main" id="{95A535B4-B33A-4BAD-9F8E-62D04D4F2F40}"/>
              </a:ext>
            </a:extLst>
          </p:cNvPr>
          <p:cNvSpPr txBox="1"/>
          <p:nvPr/>
        </p:nvSpPr>
        <p:spPr>
          <a:xfrm>
            <a:off x="435763" y="587106"/>
            <a:ext cx="5256430" cy="584775"/>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ko-KR" altLang="en-US" sz="1600" dirty="0"/>
              <a:t>현대모비스 프로젝트 </a:t>
            </a:r>
            <a:r>
              <a:rPr lang="en-US" altLang="ko-KR" sz="1600" dirty="0"/>
              <a:t>2</a:t>
            </a:r>
            <a:r>
              <a:rPr lang="ko-KR" altLang="en-US" sz="1600" dirty="0"/>
              <a:t>조</a:t>
            </a:r>
            <a:endParaRPr lang="en-US" altLang="ko-KR" sz="1600" dirty="0"/>
          </a:p>
          <a:p>
            <a:pPr lvl="0">
              <a:defRPr/>
            </a:pPr>
            <a:r>
              <a:rPr lang="ko-KR" altLang="en-US" sz="1600" dirty="0"/>
              <a:t>주차관리해조</a:t>
            </a:r>
            <a:endParaRPr lang="en-US" sz="1600" dirty="0"/>
          </a:p>
        </p:txBody>
      </p:sp>
      <p:sp>
        <p:nvSpPr>
          <p:cNvPr id="7" name="Object 52">
            <a:extLst>
              <a:ext uri="{FF2B5EF4-FFF2-40B4-BE49-F238E27FC236}">
                <a16:creationId xmlns:a16="http://schemas.microsoft.com/office/drawing/2014/main" id="{68039870-A6DE-4EAB-83CE-C50F42D739BE}"/>
              </a:ext>
            </a:extLst>
          </p:cNvPr>
          <p:cNvSpPr txBox="1"/>
          <p:nvPr/>
        </p:nvSpPr>
        <p:spPr>
          <a:xfrm>
            <a:off x="-1" y="1020880"/>
            <a:ext cx="7819040" cy="923330"/>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5400" kern="0" spc="-200" dirty="0">
                <a:solidFill>
                  <a:srgbClr val="FFFFFF"/>
                </a:solidFill>
                <a:latin typeface="NIXGONFONTS-B V2.0"/>
                <a:cs typeface="NIXGONFONTS-B V2.0"/>
              </a:rPr>
              <a:t>3. </a:t>
            </a:r>
            <a:r>
              <a:rPr lang="ko-KR" altLang="en-US" sz="5400" kern="0" spc="-200" dirty="0">
                <a:solidFill>
                  <a:srgbClr val="FFFFFF"/>
                </a:solidFill>
                <a:latin typeface="NIXGONFONTS-B V2.0"/>
                <a:cs typeface="NIXGONFONTS-B V2.0"/>
              </a:rPr>
              <a:t>기능 구현</a:t>
            </a:r>
            <a:endParaRPr lang="en-US" sz="5400" dirty="0"/>
          </a:p>
        </p:txBody>
      </p:sp>
      <p:sp>
        <p:nvSpPr>
          <p:cNvPr id="9" name="Object 47">
            <a:extLst>
              <a:ext uri="{FF2B5EF4-FFF2-40B4-BE49-F238E27FC236}">
                <a16:creationId xmlns:a16="http://schemas.microsoft.com/office/drawing/2014/main" id="{E652EF4E-C381-4D04-8B6B-3CED1925B47C}"/>
              </a:ext>
            </a:extLst>
          </p:cNvPr>
          <p:cNvSpPr txBox="1"/>
          <p:nvPr/>
        </p:nvSpPr>
        <p:spPr>
          <a:xfrm>
            <a:off x="435763" y="3732715"/>
            <a:ext cx="5019723" cy="584775"/>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3200" kern="0" spc="-100" dirty="0">
                <a:solidFill>
                  <a:srgbClr val="FFFFFF"/>
                </a:solidFill>
                <a:latin typeface="NIXGONFONTS-M V2.0"/>
                <a:cs typeface="NIXGONFONTS-M V2.0"/>
              </a:rPr>
              <a:t>Function Implementation</a:t>
            </a:r>
            <a:endParaRPr lang="en-US" sz="3200" dirty="0"/>
          </a:p>
        </p:txBody>
      </p:sp>
      <p:grpSp>
        <p:nvGrpSpPr>
          <p:cNvPr id="10" name="그룹 9">
            <a:extLst>
              <a:ext uri="{FF2B5EF4-FFF2-40B4-BE49-F238E27FC236}">
                <a16:creationId xmlns:a16="http://schemas.microsoft.com/office/drawing/2014/main" id="{33B7F5F2-AE02-4758-8EDE-99C9404D4BC3}"/>
              </a:ext>
            </a:extLst>
          </p:cNvPr>
          <p:cNvGrpSpPr/>
          <p:nvPr/>
        </p:nvGrpSpPr>
        <p:grpSpPr>
          <a:xfrm>
            <a:off x="286747" y="4400193"/>
            <a:ext cx="6380952" cy="114286"/>
            <a:chOff x="914286" y="5574200"/>
            <a:chExt cx="6380952" cy="114286"/>
          </a:xfrm>
        </p:grpSpPr>
        <p:pic>
          <p:nvPicPr>
            <p:cNvPr id="11" name="Object 49">
              <a:extLst>
                <a:ext uri="{FF2B5EF4-FFF2-40B4-BE49-F238E27FC236}">
                  <a16:creationId xmlns:a16="http://schemas.microsoft.com/office/drawing/2014/main" id="{7C5F6DF8-40E8-43CB-8BD2-09D71C22CFB6}"/>
                </a:ext>
              </a:extLst>
            </p:cNvPr>
            <p:cNvPicPr>
              <a:picLocks noChangeAspect="1"/>
            </p:cNvPicPr>
            <p:nvPr/>
          </p:nvPicPr>
          <p:blipFill rotWithShape="1">
            <a:blip r:embed="rId3"/>
            <a:stretch>
              <a:fillRect/>
            </a:stretch>
          </p:blipFill>
          <p:spPr>
            <a:xfrm>
              <a:off x="914286" y="5574200"/>
              <a:ext cx="6380952" cy="114286"/>
            </a:xfrm>
            <a:prstGeom prst="rect">
              <a:avLst/>
            </a:prstGeom>
          </p:spPr>
        </p:pic>
      </p:grpSp>
      <p:sp>
        <p:nvSpPr>
          <p:cNvPr id="35" name="Object 43">
            <a:extLst>
              <a:ext uri="{FF2B5EF4-FFF2-40B4-BE49-F238E27FC236}">
                <a16:creationId xmlns:a16="http://schemas.microsoft.com/office/drawing/2014/main" id="{17EB6F2B-8A3B-4D71-AE46-D887F842D016}"/>
              </a:ext>
            </a:extLst>
          </p:cNvPr>
          <p:cNvSpPr txBox="1"/>
          <p:nvPr/>
        </p:nvSpPr>
        <p:spPr>
          <a:xfrm>
            <a:off x="11468480" y="183403"/>
            <a:ext cx="756395" cy="353943"/>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sz="1700" kern="0" spc="-200" dirty="0">
                <a:solidFill>
                  <a:srgbClr val="000000"/>
                </a:solidFill>
                <a:latin typeface="NIXGONFONTS-M V2.0"/>
                <a:cs typeface="NIXGONFONTS-M V2.0"/>
              </a:rPr>
              <a:t>0</a:t>
            </a:r>
            <a:r>
              <a:rPr lang="en-US" altLang="ko-KR" sz="1700" kern="0" spc="-200" dirty="0">
                <a:solidFill>
                  <a:srgbClr val="000000"/>
                </a:solidFill>
                <a:latin typeface="NIXGONFONTS-M V2.0"/>
                <a:cs typeface="NIXGONFONTS-M V2.0"/>
              </a:rPr>
              <a:t>5</a:t>
            </a:r>
            <a:endParaRPr lang="en-US" dirty="0"/>
          </a:p>
        </p:txBody>
      </p:sp>
      <p:grpSp>
        <p:nvGrpSpPr>
          <p:cNvPr id="36" name="그룹 35">
            <a:extLst>
              <a:ext uri="{FF2B5EF4-FFF2-40B4-BE49-F238E27FC236}">
                <a16:creationId xmlns:a16="http://schemas.microsoft.com/office/drawing/2014/main" id="{FC435CB7-F89F-4B40-8E71-9C83CD73FA69}"/>
              </a:ext>
            </a:extLst>
          </p:cNvPr>
          <p:cNvGrpSpPr/>
          <p:nvPr/>
        </p:nvGrpSpPr>
        <p:grpSpPr>
          <a:xfrm>
            <a:off x="9575621" y="327041"/>
            <a:ext cx="1717024" cy="66667"/>
            <a:chOff x="15774189" y="539848"/>
            <a:chExt cx="1717024" cy="66667"/>
          </a:xfrm>
        </p:grpSpPr>
        <p:pic>
          <p:nvPicPr>
            <p:cNvPr id="37" name="Object 44">
              <a:extLst>
                <a:ext uri="{FF2B5EF4-FFF2-40B4-BE49-F238E27FC236}">
                  <a16:creationId xmlns:a16="http://schemas.microsoft.com/office/drawing/2014/main" id="{05F173C6-BA06-49C7-AC4F-BD296EA00123}"/>
                </a:ext>
              </a:extLst>
            </p:cNvPr>
            <p:cNvPicPr>
              <a:picLocks noChangeAspect="1"/>
            </p:cNvPicPr>
            <p:nvPr/>
          </p:nvPicPr>
          <p:blipFill rotWithShape="1">
            <a:blip r:embed="rId4"/>
            <a:stretch>
              <a:fillRect/>
            </a:stretch>
          </p:blipFill>
          <p:spPr>
            <a:xfrm>
              <a:off x="15774189" y="539848"/>
              <a:ext cx="1717024" cy="66667"/>
            </a:xfrm>
            <a:prstGeom prst="rect">
              <a:avLst/>
            </a:prstGeom>
          </p:spPr>
        </p:pic>
      </p:grpSp>
      <p:sp>
        <p:nvSpPr>
          <p:cNvPr id="2" name="TextBox 1">
            <a:extLst>
              <a:ext uri="{FF2B5EF4-FFF2-40B4-BE49-F238E27FC236}">
                <a16:creationId xmlns:a16="http://schemas.microsoft.com/office/drawing/2014/main" id="{8CFA4AEB-3536-4749-B783-8A8DA4BFADC8}"/>
              </a:ext>
            </a:extLst>
          </p:cNvPr>
          <p:cNvSpPr txBox="1"/>
          <p:nvPr/>
        </p:nvSpPr>
        <p:spPr>
          <a:xfrm>
            <a:off x="6707364" y="1552602"/>
            <a:ext cx="1882247" cy="369332"/>
          </a:xfrm>
          <a:prstGeom prst="rect">
            <a:avLst/>
          </a:prstGeom>
          <a:noFill/>
        </p:spPr>
        <p:txBody>
          <a:bodyPr wrap="none" rtlCol="0">
            <a:spAutoFit/>
          </a:bodyPr>
          <a:lstStyle/>
          <a:p>
            <a:r>
              <a:rPr lang="ko-KR" altLang="en-US" b="1" dirty="0"/>
              <a:t>사용한 자료구조</a:t>
            </a:r>
            <a:endParaRPr lang="en-US" altLang="ko-KR" b="1" dirty="0"/>
          </a:p>
        </p:txBody>
      </p:sp>
      <p:grpSp>
        <p:nvGrpSpPr>
          <p:cNvPr id="55" name="그룹 54">
            <a:extLst>
              <a:ext uri="{FF2B5EF4-FFF2-40B4-BE49-F238E27FC236}">
                <a16:creationId xmlns:a16="http://schemas.microsoft.com/office/drawing/2014/main" id="{BD56C835-91F0-486B-B1A6-787F562C353D}"/>
              </a:ext>
            </a:extLst>
          </p:cNvPr>
          <p:cNvGrpSpPr/>
          <p:nvPr/>
        </p:nvGrpSpPr>
        <p:grpSpPr>
          <a:xfrm>
            <a:off x="5872112" y="1369846"/>
            <a:ext cx="774848" cy="710779"/>
            <a:chOff x="7755563" y="1824086"/>
            <a:chExt cx="1558879" cy="1429982"/>
          </a:xfrm>
        </p:grpSpPr>
        <p:grpSp>
          <p:nvGrpSpPr>
            <p:cNvPr id="56" name="그룹 55">
              <a:extLst>
                <a:ext uri="{FF2B5EF4-FFF2-40B4-BE49-F238E27FC236}">
                  <a16:creationId xmlns:a16="http://schemas.microsoft.com/office/drawing/2014/main" id="{06E75E91-4129-4099-96ED-3B60C849F0E1}"/>
                </a:ext>
              </a:extLst>
            </p:cNvPr>
            <p:cNvGrpSpPr/>
            <p:nvPr/>
          </p:nvGrpSpPr>
          <p:grpSpPr>
            <a:xfrm>
              <a:off x="7755563" y="1824086"/>
              <a:ext cx="1558879" cy="1429982"/>
              <a:chOff x="7755563" y="1824086"/>
              <a:chExt cx="1558879" cy="1429982"/>
            </a:xfrm>
          </p:grpSpPr>
          <p:pic>
            <p:nvPicPr>
              <p:cNvPr id="59" name="Object 36">
                <a:extLst>
                  <a:ext uri="{FF2B5EF4-FFF2-40B4-BE49-F238E27FC236}">
                    <a16:creationId xmlns:a16="http://schemas.microsoft.com/office/drawing/2014/main" id="{5C42F230-D770-404A-B636-83BB06873F83}"/>
                  </a:ext>
                </a:extLst>
              </p:cNvPr>
              <p:cNvPicPr>
                <a:picLocks noChangeAspect="1"/>
              </p:cNvPicPr>
              <p:nvPr/>
            </p:nvPicPr>
            <p:blipFill rotWithShape="1">
              <a:blip r:embed="rId5"/>
              <a:stretch>
                <a:fillRect/>
              </a:stretch>
            </p:blipFill>
            <p:spPr>
              <a:xfrm rot="16200000">
                <a:off x="7820012" y="1759637"/>
                <a:ext cx="1429982" cy="1558879"/>
              </a:xfrm>
              <a:prstGeom prst="rect">
                <a:avLst/>
              </a:prstGeom>
            </p:spPr>
          </p:pic>
        </p:grpSp>
        <p:grpSp>
          <p:nvGrpSpPr>
            <p:cNvPr id="57" name="그룹 56">
              <a:extLst>
                <a:ext uri="{FF2B5EF4-FFF2-40B4-BE49-F238E27FC236}">
                  <a16:creationId xmlns:a16="http://schemas.microsoft.com/office/drawing/2014/main" id="{91D18DF0-301A-4505-9667-7DB472982AE7}"/>
                </a:ext>
              </a:extLst>
            </p:cNvPr>
            <p:cNvGrpSpPr/>
            <p:nvPr/>
          </p:nvGrpSpPr>
          <p:grpSpPr>
            <a:xfrm>
              <a:off x="7838079" y="1897952"/>
              <a:ext cx="1242184" cy="1242184"/>
              <a:chOff x="7838079" y="1897952"/>
              <a:chExt cx="1242184" cy="1242184"/>
            </a:xfrm>
          </p:grpSpPr>
          <p:pic>
            <p:nvPicPr>
              <p:cNvPr id="58" name="Object 39">
                <a:extLst>
                  <a:ext uri="{FF2B5EF4-FFF2-40B4-BE49-F238E27FC236}">
                    <a16:creationId xmlns:a16="http://schemas.microsoft.com/office/drawing/2014/main" id="{FE2A97F2-E541-4F21-ADD0-704E07F303DA}"/>
                  </a:ext>
                </a:extLst>
              </p:cNvPr>
              <p:cNvPicPr>
                <a:picLocks noChangeAspect="1"/>
              </p:cNvPicPr>
              <p:nvPr/>
            </p:nvPicPr>
            <p:blipFill rotWithShape="1">
              <a:blip r:embed="rId6"/>
              <a:stretch>
                <a:fillRect/>
              </a:stretch>
            </p:blipFill>
            <p:spPr>
              <a:xfrm>
                <a:off x="7838079" y="1897952"/>
                <a:ext cx="1242184" cy="1242184"/>
              </a:xfrm>
              <a:prstGeom prst="rect">
                <a:avLst/>
              </a:prstGeom>
            </p:spPr>
          </p:pic>
        </p:grpSp>
      </p:grpSp>
      <p:sp>
        <p:nvSpPr>
          <p:cNvPr id="61" name="Object 38">
            <a:extLst>
              <a:ext uri="{FF2B5EF4-FFF2-40B4-BE49-F238E27FC236}">
                <a16:creationId xmlns:a16="http://schemas.microsoft.com/office/drawing/2014/main" id="{A1664B12-7CE4-4827-9950-E407F925F38E}"/>
              </a:ext>
            </a:extLst>
          </p:cNvPr>
          <p:cNvSpPr txBox="1"/>
          <p:nvPr/>
        </p:nvSpPr>
        <p:spPr>
          <a:xfrm>
            <a:off x="6734410" y="1899040"/>
            <a:ext cx="2642549" cy="615553"/>
          </a:xfrm>
          <a:prstGeom prst="rect">
            <a:avLst/>
          </a:prstGeom>
          <a:noFill/>
        </p:spPr>
        <p:txBody>
          <a:bodyPr wrap="square" anchor="t">
            <a:spAutoFit/>
          </a:bodyPr>
          <a:lstStyle/>
          <a:p>
            <a:pPr lvl="0">
              <a:defRPr/>
            </a:pPr>
            <a:r>
              <a:rPr lang="en-US" sz="1700" dirty="0">
                <a:latin typeface="NIXGONFONTS-M V2.0"/>
                <a:cs typeface="NIXGONFONTS-M V2.0"/>
              </a:rPr>
              <a:t>· </a:t>
            </a:r>
            <a:r>
              <a:rPr lang="en-US" altLang="ko-KR" sz="1700" dirty="0">
                <a:latin typeface="NIXGONFONTS-M V2.0"/>
                <a:cs typeface="NIXGONFONTS-M V2.0"/>
              </a:rPr>
              <a:t>Array</a:t>
            </a:r>
          </a:p>
          <a:p>
            <a:pPr lvl="0">
              <a:defRPr/>
            </a:pPr>
            <a:r>
              <a:rPr lang="en-US" altLang="ko-KR" sz="1700" dirty="0">
                <a:latin typeface="NIXGONFONTS-M V2.0"/>
                <a:cs typeface="NIXGONFONTS-M V2.0"/>
              </a:rPr>
              <a:t>· Linked List</a:t>
            </a:r>
          </a:p>
        </p:txBody>
      </p:sp>
      <p:grpSp>
        <p:nvGrpSpPr>
          <p:cNvPr id="62" name="그룹 61">
            <a:extLst>
              <a:ext uri="{FF2B5EF4-FFF2-40B4-BE49-F238E27FC236}">
                <a16:creationId xmlns:a16="http://schemas.microsoft.com/office/drawing/2014/main" id="{B23D7390-032F-4E72-A048-318F639E7779}"/>
              </a:ext>
            </a:extLst>
          </p:cNvPr>
          <p:cNvGrpSpPr/>
          <p:nvPr/>
        </p:nvGrpSpPr>
        <p:grpSpPr>
          <a:xfrm>
            <a:off x="5914512" y="2626708"/>
            <a:ext cx="774848" cy="710779"/>
            <a:chOff x="7755563" y="1824086"/>
            <a:chExt cx="1558879" cy="1429982"/>
          </a:xfrm>
        </p:grpSpPr>
        <p:grpSp>
          <p:nvGrpSpPr>
            <p:cNvPr id="63" name="그룹 62">
              <a:extLst>
                <a:ext uri="{FF2B5EF4-FFF2-40B4-BE49-F238E27FC236}">
                  <a16:creationId xmlns:a16="http://schemas.microsoft.com/office/drawing/2014/main" id="{BCC8829F-8C91-41D6-B5C4-32F4D19A2B46}"/>
                </a:ext>
              </a:extLst>
            </p:cNvPr>
            <p:cNvGrpSpPr/>
            <p:nvPr/>
          </p:nvGrpSpPr>
          <p:grpSpPr>
            <a:xfrm>
              <a:off x="7755563" y="1824086"/>
              <a:ext cx="1558879" cy="1429982"/>
              <a:chOff x="7755563" y="1824086"/>
              <a:chExt cx="1558879" cy="1429982"/>
            </a:xfrm>
          </p:grpSpPr>
          <p:pic>
            <p:nvPicPr>
              <p:cNvPr id="66" name="Object 36">
                <a:extLst>
                  <a:ext uri="{FF2B5EF4-FFF2-40B4-BE49-F238E27FC236}">
                    <a16:creationId xmlns:a16="http://schemas.microsoft.com/office/drawing/2014/main" id="{AA4E0C38-6092-424E-978E-0E473C590643}"/>
                  </a:ext>
                </a:extLst>
              </p:cNvPr>
              <p:cNvPicPr>
                <a:picLocks noChangeAspect="1"/>
              </p:cNvPicPr>
              <p:nvPr/>
            </p:nvPicPr>
            <p:blipFill rotWithShape="1">
              <a:blip r:embed="rId5"/>
              <a:stretch>
                <a:fillRect/>
              </a:stretch>
            </p:blipFill>
            <p:spPr>
              <a:xfrm rot="16200000">
                <a:off x="7820012" y="1759637"/>
                <a:ext cx="1429982" cy="1558879"/>
              </a:xfrm>
              <a:prstGeom prst="rect">
                <a:avLst/>
              </a:prstGeom>
            </p:spPr>
          </p:pic>
        </p:grpSp>
        <p:grpSp>
          <p:nvGrpSpPr>
            <p:cNvPr id="64" name="그룹 63">
              <a:extLst>
                <a:ext uri="{FF2B5EF4-FFF2-40B4-BE49-F238E27FC236}">
                  <a16:creationId xmlns:a16="http://schemas.microsoft.com/office/drawing/2014/main" id="{E5155D1C-5264-41DA-9A0D-D3E91D4833C4}"/>
                </a:ext>
              </a:extLst>
            </p:cNvPr>
            <p:cNvGrpSpPr/>
            <p:nvPr/>
          </p:nvGrpSpPr>
          <p:grpSpPr>
            <a:xfrm>
              <a:off x="7838079" y="1897952"/>
              <a:ext cx="1242184" cy="1242184"/>
              <a:chOff x="7838079" y="1897952"/>
              <a:chExt cx="1242184" cy="1242184"/>
            </a:xfrm>
          </p:grpSpPr>
          <p:pic>
            <p:nvPicPr>
              <p:cNvPr id="65" name="Object 39">
                <a:extLst>
                  <a:ext uri="{FF2B5EF4-FFF2-40B4-BE49-F238E27FC236}">
                    <a16:creationId xmlns:a16="http://schemas.microsoft.com/office/drawing/2014/main" id="{34F24894-C6A7-4632-A905-08D677DC6FE3}"/>
                  </a:ext>
                </a:extLst>
              </p:cNvPr>
              <p:cNvPicPr>
                <a:picLocks noChangeAspect="1"/>
              </p:cNvPicPr>
              <p:nvPr/>
            </p:nvPicPr>
            <p:blipFill rotWithShape="1">
              <a:blip r:embed="rId6"/>
              <a:stretch>
                <a:fillRect/>
              </a:stretch>
            </p:blipFill>
            <p:spPr>
              <a:xfrm>
                <a:off x="7838079" y="1897952"/>
                <a:ext cx="1242184" cy="1242184"/>
              </a:xfrm>
              <a:prstGeom prst="rect">
                <a:avLst/>
              </a:prstGeom>
            </p:spPr>
          </p:pic>
        </p:grpSp>
      </p:grpSp>
      <p:sp>
        <p:nvSpPr>
          <p:cNvPr id="67" name="TextBox 66">
            <a:extLst>
              <a:ext uri="{FF2B5EF4-FFF2-40B4-BE49-F238E27FC236}">
                <a16:creationId xmlns:a16="http://schemas.microsoft.com/office/drawing/2014/main" id="{3D9F2A72-5A05-442E-84BF-34E0FE5EFD8A}"/>
              </a:ext>
            </a:extLst>
          </p:cNvPr>
          <p:cNvSpPr txBox="1"/>
          <p:nvPr/>
        </p:nvSpPr>
        <p:spPr>
          <a:xfrm>
            <a:off x="6767768" y="2818297"/>
            <a:ext cx="1733167" cy="369332"/>
          </a:xfrm>
          <a:prstGeom prst="rect">
            <a:avLst/>
          </a:prstGeom>
          <a:noFill/>
        </p:spPr>
        <p:txBody>
          <a:bodyPr wrap="none" rtlCol="0">
            <a:spAutoFit/>
          </a:bodyPr>
          <a:lstStyle/>
          <a:p>
            <a:r>
              <a:rPr lang="ko-KR" altLang="en-US" b="1" dirty="0"/>
              <a:t>기본 기능 구현</a:t>
            </a:r>
            <a:endParaRPr lang="en-US" altLang="ko-KR" b="1" dirty="0"/>
          </a:p>
        </p:txBody>
      </p:sp>
      <p:sp>
        <p:nvSpPr>
          <p:cNvPr id="68" name="Object 38">
            <a:extLst>
              <a:ext uri="{FF2B5EF4-FFF2-40B4-BE49-F238E27FC236}">
                <a16:creationId xmlns:a16="http://schemas.microsoft.com/office/drawing/2014/main" id="{0BDA0828-811F-44F4-888F-CF5BF83CB976}"/>
              </a:ext>
            </a:extLst>
          </p:cNvPr>
          <p:cNvSpPr txBox="1"/>
          <p:nvPr/>
        </p:nvSpPr>
        <p:spPr>
          <a:xfrm>
            <a:off x="6794814" y="3164735"/>
            <a:ext cx="2642549" cy="1461939"/>
          </a:xfrm>
          <a:prstGeom prst="rect">
            <a:avLst/>
          </a:prstGeom>
          <a:noFill/>
        </p:spPr>
        <p:txBody>
          <a:bodyPr wrap="square" anchor="t">
            <a:spAutoFit/>
          </a:bodyPr>
          <a:lstStyle/>
          <a:p>
            <a:pPr lvl="0">
              <a:defRPr/>
            </a:pPr>
            <a:r>
              <a:rPr lang="en-US" altLang="ko-KR" sz="1700" dirty="0">
                <a:latin typeface="NIXGONFONTS-M V2.0"/>
                <a:cs typeface="NIXGONFONTS-M V2.0"/>
              </a:rPr>
              <a:t>1. </a:t>
            </a:r>
            <a:r>
              <a:rPr lang="ko-KR" altLang="en-US" sz="1700" dirty="0">
                <a:latin typeface="NIXGONFONTS-M V2.0"/>
                <a:cs typeface="NIXGONFONTS-M V2.0"/>
              </a:rPr>
              <a:t>입</a:t>
            </a:r>
            <a:r>
              <a:rPr lang="en-US" altLang="ko-KR" sz="1600" dirty="0">
                <a:latin typeface="NIXGONFONTS-M V2.0"/>
                <a:cs typeface="NIXGONFONTS-M V2.0"/>
              </a:rPr>
              <a:t> ·</a:t>
            </a:r>
            <a:r>
              <a:rPr lang="ko-KR" altLang="en-US" sz="1600" dirty="0" err="1">
                <a:latin typeface="NIXGONFONTS-M V2.0"/>
                <a:cs typeface="NIXGONFONTS-M V2.0"/>
              </a:rPr>
              <a:t>출차</a:t>
            </a:r>
            <a:r>
              <a:rPr lang="ko-KR" altLang="en-US" sz="1600" dirty="0">
                <a:latin typeface="NIXGONFONTS-M V2.0"/>
                <a:cs typeface="NIXGONFONTS-M V2.0"/>
              </a:rPr>
              <a:t> 관리</a:t>
            </a:r>
            <a:endParaRPr lang="en-US" altLang="ko-KR" sz="1700" dirty="0">
              <a:latin typeface="NIXGONFONTS-M V2.0"/>
              <a:cs typeface="NIXGONFONTS-M V2.0"/>
            </a:endParaRPr>
          </a:p>
          <a:p>
            <a:pPr lvl="0">
              <a:defRPr/>
            </a:pPr>
            <a:r>
              <a:rPr lang="en-US" altLang="ko-KR" sz="1800" dirty="0">
                <a:latin typeface="NIXGONFONTS-M V2.0"/>
                <a:cs typeface="NIXGONFONTS-M V2.0"/>
              </a:rPr>
              <a:t>2. </a:t>
            </a:r>
            <a:r>
              <a:rPr lang="ko-KR" altLang="en-US" sz="1800" dirty="0">
                <a:latin typeface="NIXGONFONTS-M V2.0"/>
                <a:cs typeface="NIXGONFONTS-M V2.0"/>
              </a:rPr>
              <a:t>정산 기능</a:t>
            </a:r>
            <a:endParaRPr lang="en-US" altLang="ko-KR" sz="1800" dirty="0">
              <a:latin typeface="NIXGONFONTS-M V2.0"/>
              <a:cs typeface="NIXGONFONTS-M V2.0"/>
            </a:endParaRPr>
          </a:p>
          <a:p>
            <a:pPr lvl="0">
              <a:defRPr/>
            </a:pPr>
            <a:r>
              <a:rPr lang="en-US" altLang="ko-KR" sz="1800" dirty="0">
                <a:latin typeface="NIXGONFONTS-M V2.0"/>
                <a:cs typeface="NIXGONFONTS-M V2.0"/>
              </a:rPr>
              <a:t>3. </a:t>
            </a:r>
            <a:r>
              <a:rPr lang="ko-KR" altLang="en-US" sz="1800" dirty="0">
                <a:latin typeface="NIXGONFONTS-M V2.0"/>
                <a:cs typeface="NIXGONFONTS-M V2.0"/>
              </a:rPr>
              <a:t>주차현황 확인</a:t>
            </a:r>
            <a:endParaRPr lang="en-US" altLang="ko-KR" sz="1800" dirty="0">
              <a:latin typeface="NIXGONFONTS-M V2.0"/>
              <a:cs typeface="NIXGONFONTS-M V2.0"/>
            </a:endParaRPr>
          </a:p>
          <a:p>
            <a:pPr lvl="0">
              <a:defRPr/>
            </a:pPr>
            <a:r>
              <a:rPr lang="en-US" altLang="ko-KR" sz="1800" dirty="0">
                <a:latin typeface="NIXGONFONTS-M V2.0"/>
                <a:cs typeface="NIXGONFONTS-M V2.0"/>
              </a:rPr>
              <a:t>4. </a:t>
            </a:r>
            <a:r>
              <a:rPr lang="ko-KR" altLang="en-US" sz="1800" dirty="0">
                <a:latin typeface="NIXGONFONTS-M V2.0"/>
                <a:cs typeface="NIXGONFONTS-M V2.0"/>
              </a:rPr>
              <a:t>차량 정보 조회</a:t>
            </a:r>
            <a:endParaRPr lang="en-US" altLang="ko-KR" sz="1800" dirty="0">
              <a:latin typeface="NIXGONFONTS-M V2.0"/>
              <a:cs typeface="NIXGONFONTS-M V2.0"/>
            </a:endParaRPr>
          </a:p>
          <a:p>
            <a:pPr lvl="0">
              <a:defRPr/>
            </a:pPr>
            <a:r>
              <a:rPr lang="en-US" altLang="ko-KR" sz="1800" dirty="0">
                <a:latin typeface="NIXGONFONTS-M V2.0"/>
                <a:cs typeface="NIXGONFONTS-M V2.0"/>
              </a:rPr>
              <a:t>5. </a:t>
            </a:r>
            <a:r>
              <a:rPr lang="ko-KR" altLang="en-US" sz="1800" dirty="0">
                <a:latin typeface="NIXGONFONTS-M V2.0"/>
                <a:cs typeface="NIXGONFONTS-M V2.0"/>
              </a:rPr>
              <a:t>주차 이력 관리</a:t>
            </a:r>
            <a:endParaRPr lang="en-US" altLang="ko-KR" sz="1800" dirty="0">
              <a:latin typeface="NIXGONFONTS-M V2.0"/>
              <a:cs typeface="NIXGONFONTS-M V2.0"/>
            </a:endParaRPr>
          </a:p>
        </p:txBody>
      </p:sp>
      <p:sp>
        <p:nvSpPr>
          <p:cNvPr id="43" name="TextBox 42">
            <a:extLst>
              <a:ext uri="{FF2B5EF4-FFF2-40B4-BE49-F238E27FC236}">
                <a16:creationId xmlns:a16="http://schemas.microsoft.com/office/drawing/2014/main" id="{6D729511-F52A-4257-AB2B-8EEE961D9F9B}"/>
              </a:ext>
            </a:extLst>
          </p:cNvPr>
          <p:cNvSpPr txBox="1"/>
          <p:nvPr/>
        </p:nvSpPr>
        <p:spPr>
          <a:xfrm>
            <a:off x="6700414" y="5207853"/>
            <a:ext cx="1733167" cy="369332"/>
          </a:xfrm>
          <a:prstGeom prst="rect">
            <a:avLst/>
          </a:prstGeom>
          <a:noFill/>
        </p:spPr>
        <p:txBody>
          <a:bodyPr wrap="none" rtlCol="0">
            <a:spAutoFit/>
          </a:bodyPr>
          <a:lstStyle/>
          <a:p>
            <a:r>
              <a:rPr lang="ko-KR" altLang="en-US" b="1" dirty="0"/>
              <a:t>추가 기능 구현</a:t>
            </a:r>
            <a:endParaRPr lang="en-US" altLang="ko-KR" b="1" dirty="0"/>
          </a:p>
        </p:txBody>
      </p:sp>
      <p:grpSp>
        <p:nvGrpSpPr>
          <p:cNvPr id="44" name="그룹 43">
            <a:extLst>
              <a:ext uri="{FF2B5EF4-FFF2-40B4-BE49-F238E27FC236}">
                <a16:creationId xmlns:a16="http://schemas.microsoft.com/office/drawing/2014/main" id="{31DC615F-36D7-44C1-AED1-F28261B48B0D}"/>
              </a:ext>
            </a:extLst>
          </p:cNvPr>
          <p:cNvGrpSpPr/>
          <p:nvPr/>
        </p:nvGrpSpPr>
        <p:grpSpPr>
          <a:xfrm>
            <a:off x="5865162" y="5025097"/>
            <a:ext cx="774848" cy="710779"/>
            <a:chOff x="7755563" y="1824086"/>
            <a:chExt cx="1558879" cy="1429982"/>
          </a:xfrm>
        </p:grpSpPr>
        <p:grpSp>
          <p:nvGrpSpPr>
            <p:cNvPr id="45" name="그룹 44">
              <a:extLst>
                <a:ext uri="{FF2B5EF4-FFF2-40B4-BE49-F238E27FC236}">
                  <a16:creationId xmlns:a16="http://schemas.microsoft.com/office/drawing/2014/main" id="{7305AD95-D631-4F94-B1FB-9CCC667A010A}"/>
                </a:ext>
              </a:extLst>
            </p:cNvPr>
            <p:cNvGrpSpPr/>
            <p:nvPr/>
          </p:nvGrpSpPr>
          <p:grpSpPr>
            <a:xfrm>
              <a:off x="7755563" y="1824086"/>
              <a:ext cx="1558879" cy="1429982"/>
              <a:chOff x="7755563" y="1824086"/>
              <a:chExt cx="1558879" cy="1429982"/>
            </a:xfrm>
          </p:grpSpPr>
          <p:pic>
            <p:nvPicPr>
              <p:cNvPr id="48" name="Object 36">
                <a:extLst>
                  <a:ext uri="{FF2B5EF4-FFF2-40B4-BE49-F238E27FC236}">
                    <a16:creationId xmlns:a16="http://schemas.microsoft.com/office/drawing/2014/main" id="{1281C939-13BC-4385-ABB0-178E425D5DD3}"/>
                  </a:ext>
                </a:extLst>
              </p:cNvPr>
              <p:cNvPicPr>
                <a:picLocks noChangeAspect="1"/>
              </p:cNvPicPr>
              <p:nvPr/>
            </p:nvPicPr>
            <p:blipFill rotWithShape="1">
              <a:blip r:embed="rId5"/>
              <a:stretch>
                <a:fillRect/>
              </a:stretch>
            </p:blipFill>
            <p:spPr>
              <a:xfrm rot="16200000">
                <a:off x="7820012" y="1759637"/>
                <a:ext cx="1429982" cy="1558879"/>
              </a:xfrm>
              <a:prstGeom prst="rect">
                <a:avLst/>
              </a:prstGeom>
            </p:spPr>
          </p:pic>
        </p:grpSp>
        <p:grpSp>
          <p:nvGrpSpPr>
            <p:cNvPr id="46" name="그룹 45">
              <a:extLst>
                <a:ext uri="{FF2B5EF4-FFF2-40B4-BE49-F238E27FC236}">
                  <a16:creationId xmlns:a16="http://schemas.microsoft.com/office/drawing/2014/main" id="{67260FFC-A9E8-4804-BFC0-60C9C4730550}"/>
                </a:ext>
              </a:extLst>
            </p:cNvPr>
            <p:cNvGrpSpPr/>
            <p:nvPr/>
          </p:nvGrpSpPr>
          <p:grpSpPr>
            <a:xfrm>
              <a:off x="7838079" y="1897952"/>
              <a:ext cx="1242184" cy="1242184"/>
              <a:chOff x="7838079" y="1897952"/>
              <a:chExt cx="1242184" cy="1242184"/>
            </a:xfrm>
          </p:grpSpPr>
          <p:pic>
            <p:nvPicPr>
              <p:cNvPr id="47" name="Object 39">
                <a:extLst>
                  <a:ext uri="{FF2B5EF4-FFF2-40B4-BE49-F238E27FC236}">
                    <a16:creationId xmlns:a16="http://schemas.microsoft.com/office/drawing/2014/main" id="{B50F6A72-C42E-476D-9B21-AE6B29A906AC}"/>
                  </a:ext>
                </a:extLst>
              </p:cNvPr>
              <p:cNvPicPr>
                <a:picLocks noChangeAspect="1"/>
              </p:cNvPicPr>
              <p:nvPr/>
            </p:nvPicPr>
            <p:blipFill rotWithShape="1">
              <a:blip r:embed="rId6"/>
              <a:stretch>
                <a:fillRect/>
              </a:stretch>
            </p:blipFill>
            <p:spPr>
              <a:xfrm>
                <a:off x="7838079" y="1897952"/>
                <a:ext cx="1242184" cy="1242184"/>
              </a:xfrm>
              <a:prstGeom prst="rect">
                <a:avLst/>
              </a:prstGeom>
            </p:spPr>
          </p:pic>
        </p:grpSp>
      </p:grpSp>
      <p:sp>
        <p:nvSpPr>
          <p:cNvPr id="49" name="Object 38">
            <a:extLst>
              <a:ext uri="{FF2B5EF4-FFF2-40B4-BE49-F238E27FC236}">
                <a16:creationId xmlns:a16="http://schemas.microsoft.com/office/drawing/2014/main" id="{99E9FBCE-7427-4928-AB66-4EE5CE17C74A}"/>
              </a:ext>
            </a:extLst>
          </p:cNvPr>
          <p:cNvSpPr txBox="1"/>
          <p:nvPr/>
        </p:nvSpPr>
        <p:spPr>
          <a:xfrm>
            <a:off x="6727460" y="5554291"/>
            <a:ext cx="2642549" cy="892552"/>
          </a:xfrm>
          <a:prstGeom prst="rect">
            <a:avLst/>
          </a:prstGeom>
          <a:noFill/>
        </p:spPr>
        <p:txBody>
          <a:bodyPr wrap="square" anchor="t">
            <a:spAutoFit/>
          </a:bodyPr>
          <a:lstStyle/>
          <a:p>
            <a:pPr marL="342900" indent="-342900">
              <a:buFontTx/>
              <a:buAutoNum type="arabicPeriod"/>
              <a:defRPr/>
            </a:pPr>
            <a:r>
              <a:rPr lang="ko-KR" altLang="en-US" sz="1800" dirty="0">
                <a:latin typeface="NIXGONFONTS-M V2.0"/>
                <a:cs typeface="NIXGONFONTS-M V2.0"/>
              </a:rPr>
              <a:t>장기 주차 목록</a:t>
            </a:r>
            <a:endParaRPr lang="en-US" altLang="ko-KR" sz="1700" dirty="0">
              <a:latin typeface="NIXGONFONTS-M V2.0"/>
              <a:cs typeface="NIXGONFONTS-M V2.0"/>
            </a:endParaRPr>
          </a:p>
          <a:p>
            <a:pPr marL="342900" lvl="0" indent="-342900">
              <a:buAutoNum type="arabicPeriod"/>
              <a:defRPr/>
            </a:pPr>
            <a:r>
              <a:rPr lang="ko-KR" altLang="en-US" sz="1700" dirty="0">
                <a:latin typeface="NIXGONFONTS-M V2.0"/>
                <a:cs typeface="NIXGONFONTS-M V2.0"/>
              </a:rPr>
              <a:t>빈 공간 추천</a:t>
            </a:r>
            <a:endParaRPr lang="en-US" altLang="ko-KR" sz="1700" dirty="0">
              <a:latin typeface="NIXGONFONTS-M V2.0"/>
              <a:cs typeface="NIXGONFONTS-M V2.0"/>
            </a:endParaRPr>
          </a:p>
          <a:p>
            <a:pPr marL="342900" lvl="0" indent="-342900">
              <a:buAutoNum type="arabicPeriod"/>
              <a:defRPr/>
            </a:pPr>
            <a:r>
              <a:rPr lang="ko-KR" altLang="en-US" sz="1700" dirty="0">
                <a:latin typeface="NIXGONFONTS-M V2.0"/>
                <a:cs typeface="NIXGONFONTS-M V2.0"/>
              </a:rPr>
              <a:t>관리자 기능</a:t>
            </a:r>
            <a:endParaRPr lang="en-US" altLang="ko-KR" sz="1700" dirty="0">
              <a:latin typeface="NIXGONFONTS-M V2.0"/>
              <a:cs typeface="NIXGONFONTS-M V2.0"/>
            </a:endParaRPr>
          </a:p>
        </p:txBody>
      </p:sp>
      <p:sp>
        <p:nvSpPr>
          <p:cNvPr id="50" name="TextBox 49">
            <a:extLst>
              <a:ext uri="{FF2B5EF4-FFF2-40B4-BE49-F238E27FC236}">
                <a16:creationId xmlns:a16="http://schemas.microsoft.com/office/drawing/2014/main" id="{3EEBB0A0-5EA7-45B5-A0FE-9C53A107FD1F}"/>
              </a:ext>
            </a:extLst>
          </p:cNvPr>
          <p:cNvSpPr txBox="1"/>
          <p:nvPr/>
        </p:nvSpPr>
        <p:spPr>
          <a:xfrm>
            <a:off x="6662314" y="363294"/>
            <a:ext cx="1651414" cy="369332"/>
          </a:xfrm>
          <a:prstGeom prst="rect">
            <a:avLst/>
          </a:prstGeom>
          <a:noFill/>
        </p:spPr>
        <p:txBody>
          <a:bodyPr wrap="none" rtlCol="0">
            <a:spAutoFit/>
          </a:bodyPr>
          <a:lstStyle/>
          <a:p>
            <a:r>
              <a:rPr lang="ko-KR" altLang="en-US" b="1" dirty="0"/>
              <a:t>프로젝트 구조</a:t>
            </a:r>
            <a:endParaRPr lang="en-US" altLang="ko-KR" b="1" dirty="0"/>
          </a:p>
        </p:txBody>
      </p:sp>
      <p:grpSp>
        <p:nvGrpSpPr>
          <p:cNvPr id="51" name="그룹 50">
            <a:extLst>
              <a:ext uri="{FF2B5EF4-FFF2-40B4-BE49-F238E27FC236}">
                <a16:creationId xmlns:a16="http://schemas.microsoft.com/office/drawing/2014/main" id="{08E50680-EBBD-45C2-B441-EBBA7FBFAF66}"/>
              </a:ext>
            </a:extLst>
          </p:cNvPr>
          <p:cNvGrpSpPr/>
          <p:nvPr/>
        </p:nvGrpSpPr>
        <p:grpSpPr>
          <a:xfrm>
            <a:off x="5827062" y="180538"/>
            <a:ext cx="774848" cy="710779"/>
            <a:chOff x="7755563" y="1824086"/>
            <a:chExt cx="1558879" cy="1429982"/>
          </a:xfrm>
        </p:grpSpPr>
        <p:grpSp>
          <p:nvGrpSpPr>
            <p:cNvPr id="52" name="그룹 51">
              <a:extLst>
                <a:ext uri="{FF2B5EF4-FFF2-40B4-BE49-F238E27FC236}">
                  <a16:creationId xmlns:a16="http://schemas.microsoft.com/office/drawing/2014/main" id="{48B36864-4623-47FB-92A8-21EF5010EC9F}"/>
                </a:ext>
              </a:extLst>
            </p:cNvPr>
            <p:cNvGrpSpPr/>
            <p:nvPr/>
          </p:nvGrpSpPr>
          <p:grpSpPr>
            <a:xfrm>
              <a:off x="7755563" y="1824086"/>
              <a:ext cx="1558879" cy="1429982"/>
              <a:chOff x="7755563" y="1824086"/>
              <a:chExt cx="1558879" cy="1429982"/>
            </a:xfrm>
          </p:grpSpPr>
          <p:pic>
            <p:nvPicPr>
              <p:cNvPr id="60" name="Object 36">
                <a:extLst>
                  <a:ext uri="{FF2B5EF4-FFF2-40B4-BE49-F238E27FC236}">
                    <a16:creationId xmlns:a16="http://schemas.microsoft.com/office/drawing/2014/main" id="{EF9B0B35-8AA9-49C5-B9DF-F9B96FA7875A}"/>
                  </a:ext>
                </a:extLst>
              </p:cNvPr>
              <p:cNvPicPr>
                <a:picLocks noChangeAspect="1"/>
              </p:cNvPicPr>
              <p:nvPr/>
            </p:nvPicPr>
            <p:blipFill rotWithShape="1">
              <a:blip r:embed="rId5"/>
              <a:stretch>
                <a:fillRect/>
              </a:stretch>
            </p:blipFill>
            <p:spPr>
              <a:xfrm rot="16200000">
                <a:off x="7820012" y="1759637"/>
                <a:ext cx="1429982" cy="1558879"/>
              </a:xfrm>
              <a:prstGeom prst="rect">
                <a:avLst/>
              </a:prstGeom>
            </p:spPr>
          </p:pic>
        </p:grpSp>
        <p:grpSp>
          <p:nvGrpSpPr>
            <p:cNvPr id="53" name="그룹 52">
              <a:extLst>
                <a:ext uri="{FF2B5EF4-FFF2-40B4-BE49-F238E27FC236}">
                  <a16:creationId xmlns:a16="http://schemas.microsoft.com/office/drawing/2014/main" id="{76AE644F-E0BC-43D7-8A03-0AF690A3746B}"/>
                </a:ext>
              </a:extLst>
            </p:cNvPr>
            <p:cNvGrpSpPr/>
            <p:nvPr/>
          </p:nvGrpSpPr>
          <p:grpSpPr>
            <a:xfrm>
              <a:off x="7838079" y="1897952"/>
              <a:ext cx="1242184" cy="1242184"/>
              <a:chOff x="7838079" y="1897952"/>
              <a:chExt cx="1242184" cy="1242184"/>
            </a:xfrm>
          </p:grpSpPr>
          <p:pic>
            <p:nvPicPr>
              <p:cNvPr id="54" name="Object 39">
                <a:extLst>
                  <a:ext uri="{FF2B5EF4-FFF2-40B4-BE49-F238E27FC236}">
                    <a16:creationId xmlns:a16="http://schemas.microsoft.com/office/drawing/2014/main" id="{DF0138CC-4E3A-4D0B-91A0-4B487C686319}"/>
                  </a:ext>
                </a:extLst>
              </p:cNvPr>
              <p:cNvPicPr>
                <a:picLocks noChangeAspect="1"/>
              </p:cNvPicPr>
              <p:nvPr/>
            </p:nvPicPr>
            <p:blipFill rotWithShape="1">
              <a:blip r:embed="rId6"/>
              <a:stretch>
                <a:fillRect/>
              </a:stretch>
            </p:blipFill>
            <p:spPr>
              <a:xfrm>
                <a:off x="7838079" y="1897952"/>
                <a:ext cx="1242184" cy="1242184"/>
              </a:xfrm>
              <a:prstGeom prst="rect">
                <a:avLst/>
              </a:prstGeom>
            </p:spPr>
          </p:pic>
        </p:grpSp>
      </p:grpSp>
      <p:sp>
        <p:nvSpPr>
          <p:cNvPr id="75" name="Object 38">
            <a:extLst>
              <a:ext uri="{FF2B5EF4-FFF2-40B4-BE49-F238E27FC236}">
                <a16:creationId xmlns:a16="http://schemas.microsoft.com/office/drawing/2014/main" id="{49EA79BE-2896-4461-BF56-20A0C725485B}"/>
              </a:ext>
            </a:extLst>
          </p:cNvPr>
          <p:cNvSpPr txBox="1"/>
          <p:nvPr/>
        </p:nvSpPr>
        <p:spPr>
          <a:xfrm>
            <a:off x="6689360" y="709732"/>
            <a:ext cx="2642549" cy="615553"/>
          </a:xfrm>
          <a:prstGeom prst="rect">
            <a:avLst/>
          </a:prstGeom>
          <a:noFill/>
        </p:spPr>
        <p:txBody>
          <a:bodyPr wrap="square" anchor="t">
            <a:spAutoFit/>
          </a:bodyPr>
          <a:lstStyle/>
          <a:p>
            <a:pPr lvl="0">
              <a:defRPr/>
            </a:pPr>
            <a:r>
              <a:rPr lang="en-US" sz="1700" dirty="0">
                <a:latin typeface="NIXGONFONTS-M V2.0"/>
                <a:cs typeface="NIXGONFONTS-M V2.0"/>
              </a:rPr>
              <a:t>· </a:t>
            </a:r>
            <a:r>
              <a:rPr lang="en-US" altLang="ko-KR" sz="1700" dirty="0">
                <a:latin typeface="NIXGONFONTS-M V2.0"/>
                <a:cs typeface="NIXGONFONTS-M V2.0"/>
              </a:rPr>
              <a:t>UML</a:t>
            </a:r>
          </a:p>
          <a:p>
            <a:pPr lvl="0">
              <a:defRPr/>
            </a:pPr>
            <a:r>
              <a:rPr lang="en-US" altLang="ko-KR" sz="1700" dirty="0">
                <a:latin typeface="NIXGONFONTS-M V2.0"/>
                <a:cs typeface="NIXGONFONTS-M V2.0"/>
              </a:rPr>
              <a:t>· Linked List</a:t>
            </a:r>
          </a:p>
        </p:txBody>
      </p:sp>
    </p:spTree>
    <p:extLst>
      <p:ext uri="{BB962C8B-B14F-4D97-AF65-F5344CB8AC3E}">
        <p14:creationId xmlns:p14="http://schemas.microsoft.com/office/powerpoint/2010/main" val="268152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747C45-F696-47A0-9652-1DA78F83471F}"/>
              </a:ext>
            </a:extLst>
          </p:cNvPr>
          <p:cNvGrpSpPr/>
          <p:nvPr/>
        </p:nvGrpSpPr>
        <p:grpSpPr>
          <a:xfrm>
            <a:off x="0" y="0"/>
            <a:ext cx="4753796" cy="6879721"/>
            <a:chOff x="-25397" y="0"/>
            <a:chExt cx="7107292" cy="10285714"/>
          </a:xfrm>
        </p:grpSpPr>
        <p:pic>
          <p:nvPicPr>
            <p:cNvPr id="3" name="Object 2">
              <a:extLst>
                <a:ext uri="{FF2B5EF4-FFF2-40B4-BE49-F238E27FC236}">
                  <a16:creationId xmlns:a16="http://schemas.microsoft.com/office/drawing/2014/main" id="{05F1A262-684C-43CE-A477-C0CFA37C7E6C}"/>
                </a:ext>
              </a:extLst>
            </p:cNvPr>
            <p:cNvPicPr>
              <a:picLocks noChangeAspect="1"/>
            </p:cNvPicPr>
            <p:nvPr/>
          </p:nvPicPr>
          <p:blipFill rotWithShape="1">
            <a:blip r:embed="rId2"/>
            <a:stretch>
              <a:fillRect/>
            </a:stretch>
          </p:blipFill>
          <p:spPr>
            <a:xfrm>
              <a:off x="-25397" y="0"/>
              <a:ext cx="7107292" cy="10285714"/>
            </a:xfrm>
            <a:prstGeom prst="rect">
              <a:avLst/>
            </a:prstGeom>
          </p:spPr>
        </p:pic>
      </p:grpSp>
      <p:sp>
        <p:nvSpPr>
          <p:cNvPr id="4" name="Object 5">
            <a:extLst>
              <a:ext uri="{FF2B5EF4-FFF2-40B4-BE49-F238E27FC236}">
                <a16:creationId xmlns:a16="http://schemas.microsoft.com/office/drawing/2014/main" id="{68297CFE-826A-4064-8AB0-9663F94BB0FC}"/>
              </a:ext>
            </a:extLst>
          </p:cNvPr>
          <p:cNvSpPr txBox="1"/>
          <p:nvPr/>
        </p:nvSpPr>
        <p:spPr>
          <a:xfrm>
            <a:off x="418426" y="2041572"/>
            <a:ext cx="4144870" cy="707886"/>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4000" dirty="0">
                <a:solidFill>
                  <a:schemeClr val="bg1"/>
                </a:solidFill>
              </a:rPr>
              <a:t>3-1 </a:t>
            </a:r>
            <a:r>
              <a:rPr lang="ko-KR" altLang="en-US" sz="3600" dirty="0">
                <a:solidFill>
                  <a:schemeClr val="bg1"/>
                </a:solidFill>
              </a:rPr>
              <a:t>프로젝트 구조</a:t>
            </a:r>
            <a:endParaRPr lang="en-US" sz="3600" dirty="0">
              <a:solidFill>
                <a:schemeClr val="bg1"/>
              </a:solidFill>
            </a:endParaRPr>
          </a:p>
        </p:txBody>
      </p:sp>
      <p:grpSp>
        <p:nvGrpSpPr>
          <p:cNvPr id="5" name="그룹 4">
            <a:extLst>
              <a:ext uri="{FF2B5EF4-FFF2-40B4-BE49-F238E27FC236}">
                <a16:creationId xmlns:a16="http://schemas.microsoft.com/office/drawing/2014/main" id="{FF3EC7AD-EF9B-440B-A7C1-57A9868C576F}"/>
              </a:ext>
            </a:extLst>
          </p:cNvPr>
          <p:cNvGrpSpPr/>
          <p:nvPr/>
        </p:nvGrpSpPr>
        <p:grpSpPr>
          <a:xfrm flipV="1">
            <a:off x="418426" y="2749458"/>
            <a:ext cx="4335370" cy="147608"/>
            <a:chOff x="583497" y="4215295"/>
            <a:chExt cx="5238095" cy="114286"/>
          </a:xfrm>
        </p:grpSpPr>
        <p:pic>
          <p:nvPicPr>
            <p:cNvPr id="6" name="Object 6">
              <a:extLst>
                <a:ext uri="{FF2B5EF4-FFF2-40B4-BE49-F238E27FC236}">
                  <a16:creationId xmlns:a16="http://schemas.microsoft.com/office/drawing/2014/main" id="{0C85374F-63D2-42B9-B43C-2BD962A26057}"/>
                </a:ext>
              </a:extLst>
            </p:cNvPr>
            <p:cNvPicPr>
              <a:picLocks noChangeAspect="1"/>
            </p:cNvPicPr>
            <p:nvPr/>
          </p:nvPicPr>
          <p:blipFill rotWithShape="1">
            <a:blip r:embed="rId3"/>
            <a:stretch>
              <a:fillRect/>
            </a:stretch>
          </p:blipFill>
          <p:spPr>
            <a:xfrm>
              <a:off x="583497" y="4215295"/>
              <a:ext cx="5238095" cy="114286"/>
            </a:xfrm>
            <a:prstGeom prst="rect">
              <a:avLst/>
            </a:prstGeom>
          </p:spPr>
        </p:pic>
      </p:grpSp>
      <p:grpSp>
        <p:nvGrpSpPr>
          <p:cNvPr id="8" name="그룹 7">
            <a:extLst>
              <a:ext uri="{FF2B5EF4-FFF2-40B4-BE49-F238E27FC236}">
                <a16:creationId xmlns:a16="http://schemas.microsoft.com/office/drawing/2014/main" id="{5C0EA6A3-0F92-4433-8D37-B06040865675}"/>
              </a:ext>
            </a:extLst>
          </p:cNvPr>
          <p:cNvGrpSpPr/>
          <p:nvPr/>
        </p:nvGrpSpPr>
        <p:grpSpPr>
          <a:xfrm>
            <a:off x="-1730879" y="3789485"/>
            <a:ext cx="2854829" cy="2854829"/>
            <a:chOff x="-2540894" y="6124474"/>
            <a:chExt cx="3918957" cy="3918957"/>
          </a:xfrm>
        </p:grpSpPr>
        <p:pic>
          <p:nvPicPr>
            <p:cNvPr id="9" name="Object 32">
              <a:extLst>
                <a:ext uri="{FF2B5EF4-FFF2-40B4-BE49-F238E27FC236}">
                  <a16:creationId xmlns:a16="http://schemas.microsoft.com/office/drawing/2014/main" id="{F1583F93-A569-4621-BBAD-89FED441437A}"/>
                </a:ext>
              </a:extLst>
            </p:cNvPr>
            <p:cNvPicPr>
              <a:picLocks noChangeAspect="1"/>
            </p:cNvPicPr>
            <p:nvPr/>
          </p:nvPicPr>
          <p:blipFill rotWithShape="1">
            <a:blip r:embed="rId4"/>
            <a:stretch>
              <a:fillRect/>
            </a:stretch>
          </p:blipFill>
          <p:spPr>
            <a:xfrm>
              <a:off x="-2540894" y="6124474"/>
              <a:ext cx="3918957" cy="3918957"/>
            </a:xfrm>
            <a:prstGeom prst="rect">
              <a:avLst/>
            </a:prstGeom>
          </p:spPr>
        </p:pic>
      </p:grpSp>
      <p:sp>
        <p:nvSpPr>
          <p:cNvPr id="13" name="TextBox 12">
            <a:extLst>
              <a:ext uri="{FF2B5EF4-FFF2-40B4-BE49-F238E27FC236}">
                <a16:creationId xmlns:a16="http://schemas.microsoft.com/office/drawing/2014/main" id="{E9C42B56-C68C-4C3F-9FD1-F08BAA9AC5AD}"/>
              </a:ext>
            </a:extLst>
          </p:cNvPr>
          <p:cNvSpPr txBox="1"/>
          <p:nvPr/>
        </p:nvSpPr>
        <p:spPr>
          <a:xfrm>
            <a:off x="5387434" y="2823262"/>
            <a:ext cx="4101543" cy="369332"/>
          </a:xfrm>
          <a:prstGeom prst="rect">
            <a:avLst/>
          </a:prstGeom>
          <a:noFill/>
        </p:spPr>
        <p:txBody>
          <a:bodyPr wrap="square" rtlCol="0">
            <a:spAutoFit/>
          </a:bodyPr>
          <a:lstStyle/>
          <a:p>
            <a:r>
              <a:rPr lang="en-US" altLang="ko-KR" dirty="0"/>
              <a:t>UML </a:t>
            </a:r>
            <a:r>
              <a:rPr lang="ko-KR" altLang="en-US" dirty="0"/>
              <a:t>삽입</a:t>
            </a:r>
          </a:p>
        </p:txBody>
      </p:sp>
      <p:sp>
        <p:nvSpPr>
          <p:cNvPr id="11" name="Object 38">
            <a:extLst>
              <a:ext uri="{FF2B5EF4-FFF2-40B4-BE49-F238E27FC236}">
                <a16:creationId xmlns:a16="http://schemas.microsoft.com/office/drawing/2014/main" id="{21C44F12-5C13-4483-A66B-E8CD5524EF6B}"/>
              </a:ext>
            </a:extLst>
          </p:cNvPr>
          <p:cNvSpPr txBox="1"/>
          <p:nvPr/>
        </p:nvSpPr>
        <p:spPr>
          <a:xfrm>
            <a:off x="2586111" y="2803885"/>
            <a:ext cx="2642549" cy="615553"/>
          </a:xfrm>
          <a:prstGeom prst="rect">
            <a:avLst/>
          </a:prstGeom>
          <a:noFill/>
        </p:spPr>
        <p:txBody>
          <a:bodyPr wrap="square" anchor="t">
            <a:spAutoFit/>
          </a:bodyPr>
          <a:lstStyle/>
          <a:p>
            <a:pPr lvl="0">
              <a:defRPr/>
            </a:pPr>
            <a:r>
              <a:rPr lang="en-US" sz="1700" dirty="0">
                <a:solidFill>
                  <a:schemeClr val="bg1"/>
                </a:solidFill>
                <a:latin typeface="NIXGONFONTS-M V2.0"/>
                <a:cs typeface="NIXGONFONTS-M V2.0"/>
              </a:rPr>
              <a:t>· </a:t>
            </a:r>
            <a:r>
              <a:rPr lang="en-US" altLang="ko-KR" sz="1700" dirty="0">
                <a:solidFill>
                  <a:schemeClr val="bg1"/>
                </a:solidFill>
                <a:latin typeface="NIXGONFONTS-M V2.0"/>
                <a:cs typeface="NIXGONFONTS-M V2.0"/>
              </a:rPr>
              <a:t>UML</a:t>
            </a:r>
          </a:p>
          <a:p>
            <a:pPr lvl="0">
              <a:defRPr/>
            </a:pPr>
            <a:r>
              <a:rPr lang="en-US" altLang="ko-KR" sz="1700" dirty="0">
                <a:solidFill>
                  <a:schemeClr val="bg1"/>
                </a:solidFill>
                <a:latin typeface="NIXGONFONTS-M V2.0"/>
                <a:cs typeface="NIXGONFONTS-M V2.0"/>
              </a:rPr>
              <a:t>· </a:t>
            </a:r>
            <a:r>
              <a:rPr lang="ko-KR" altLang="en-US" sz="1700" dirty="0">
                <a:solidFill>
                  <a:schemeClr val="bg1"/>
                </a:solidFill>
                <a:latin typeface="NIXGONFONTS-M V2.0"/>
                <a:cs typeface="NIXGONFONTS-M V2.0"/>
              </a:rPr>
              <a:t>파일 분리</a:t>
            </a:r>
            <a:endParaRPr lang="en-US" altLang="ko-KR" sz="1700" dirty="0">
              <a:solidFill>
                <a:schemeClr val="bg1"/>
              </a:solidFill>
              <a:latin typeface="NIXGONFONTS-M V2.0"/>
              <a:cs typeface="NIXGONFONTS-M V2.0"/>
            </a:endParaRPr>
          </a:p>
        </p:txBody>
      </p:sp>
      <p:sp>
        <p:nvSpPr>
          <p:cNvPr id="12" name="Object 43">
            <a:extLst>
              <a:ext uri="{FF2B5EF4-FFF2-40B4-BE49-F238E27FC236}">
                <a16:creationId xmlns:a16="http://schemas.microsoft.com/office/drawing/2014/main" id="{53D8756A-DB84-45CE-95E2-2A6B65344003}"/>
              </a:ext>
            </a:extLst>
          </p:cNvPr>
          <p:cNvSpPr txBox="1"/>
          <p:nvPr/>
        </p:nvSpPr>
        <p:spPr>
          <a:xfrm>
            <a:off x="11468480" y="183403"/>
            <a:ext cx="756395" cy="353943"/>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sz="1700" kern="0" spc="-200" dirty="0">
                <a:solidFill>
                  <a:srgbClr val="000000"/>
                </a:solidFill>
                <a:latin typeface="NIXGONFONTS-M V2.0"/>
                <a:cs typeface="NIXGONFONTS-M V2.0"/>
              </a:rPr>
              <a:t>0</a:t>
            </a:r>
            <a:r>
              <a:rPr lang="en-US" altLang="ko-KR" sz="1700" kern="0" spc="-200" dirty="0">
                <a:solidFill>
                  <a:srgbClr val="000000"/>
                </a:solidFill>
                <a:latin typeface="NIXGONFONTS-M V2.0"/>
                <a:cs typeface="NIXGONFONTS-M V2.0"/>
              </a:rPr>
              <a:t>6</a:t>
            </a:r>
            <a:endParaRPr lang="en-US" dirty="0"/>
          </a:p>
        </p:txBody>
      </p:sp>
      <p:grpSp>
        <p:nvGrpSpPr>
          <p:cNvPr id="14" name="그룹 13">
            <a:extLst>
              <a:ext uri="{FF2B5EF4-FFF2-40B4-BE49-F238E27FC236}">
                <a16:creationId xmlns:a16="http://schemas.microsoft.com/office/drawing/2014/main" id="{6654CD0B-93D9-41A3-9494-2BCA993EC4BD}"/>
              </a:ext>
            </a:extLst>
          </p:cNvPr>
          <p:cNvGrpSpPr/>
          <p:nvPr/>
        </p:nvGrpSpPr>
        <p:grpSpPr>
          <a:xfrm>
            <a:off x="9575621" y="327041"/>
            <a:ext cx="1717024" cy="66667"/>
            <a:chOff x="15774189" y="539848"/>
            <a:chExt cx="1717024" cy="66667"/>
          </a:xfrm>
        </p:grpSpPr>
        <p:pic>
          <p:nvPicPr>
            <p:cNvPr id="15" name="Object 44">
              <a:extLst>
                <a:ext uri="{FF2B5EF4-FFF2-40B4-BE49-F238E27FC236}">
                  <a16:creationId xmlns:a16="http://schemas.microsoft.com/office/drawing/2014/main" id="{BC5D0856-21DF-4036-8AE6-3002BD870367}"/>
                </a:ext>
              </a:extLst>
            </p:cNvPr>
            <p:cNvPicPr>
              <a:picLocks noChangeAspect="1"/>
            </p:cNvPicPr>
            <p:nvPr/>
          </p:nvPicPr>
          <p:blipFill rotWithShape="1">
            <a:blip r:embed="rId5"/>
            <a:stretch>
              <a:fillRect/>
            </a:stretch>
          </p:blipFill>
          <p:spPr>
            <a:xfrm>
              <a:off x="15774189" y="539848"/>
              <a:ext cx="1717024" cy="66667"/>
            </a:xfrm>
            <a:prstGeom prst="rect">
              <a:avLst/>
            </a:prstGeom>
          </p:spPr>
        </p:pic>
      </p:grpSp>
    </p:spTree>
    <p:extLst>
      <p:ext uri="{BB962C8B-B14F-4D97-AF65-F5344CB8AC3E}">
        <p14:creationId xmlns:p14="http://schemas.microsoft.com/office/powerpoint/2010/main" val="3322665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747C45-F696-47A0-9652-1DA78F83471F}"/>
              </a:ext>
            </a:extLst>
          </p:cNvPr>
          <p:cNvGrpSpPr/>
          <p:nvPr/>
        </p:nvGrpSpPr>
        <p:grpSpPr>
          <a:xfrm>
            <a:off x="0" y="0"/>
            <a:ext cx="4753796" cy="6879721"/>
            <a:chOff x="-25397" y="0"/>
            <a:chExt cx="7107292" cy="10285714"/>
          </a:xfrm>
        </p:grpSpPr>
        <p:pic>
          <p:nvPicPr>
            <p:cNvPr id="3" name="Object 2">
              <a:extLst>
                <a:ext uri="{FF2B5EF4-FFF2-40B4-BE49-F238E27FC236}">
                  <a16:creationId xmlns:a16="http://schemas.microsoft.com/office/drawing/2014/main" id="{05F1A262-684C-43CE-A477-C0CFA37C7E6C}"/>
                </a:ext>
              </a:extLst>
            </p:cNvPr>
            <p:cNvPicPr>
              <a:picLocks noChangeAspect="1"/>
            </p:cNvPicPr>
            <p:nvPr/>
          </p:nvPicPr>
          <p:blipFill rotWithShape="1">
            <a:blip r:embed="rId2"/>
            <a:stretch>
              <a:fillRect/>
            </a:stretch>
          </p:blipFill>
          <p:spPr>
            <a:xfrm>
              <a:off x="-25397" y="0"/>
              <a:ext cx="7107292" cy="10285714"/>
            </a:xfrm>
            <a:prstGeom prst="rect">
              <a:avLst/>
            </a:prstGeom>
          </p:spPr>
        </p:pic>
      </p:grpSp>
      <p:sp>
        <p:nvSpPr>
          <p:cNvPr id="4" name="Object 5">
            <a:extLst>
              <a:ext uri="{FF2B5EF4-FFF2-40B4-BE49-F238E27FC236}">
                <a16:creationId xmlns:a16="http://schemas.microsoft.com/office/drawing/2014/main" id="{68297CFE-826A-4064-8AB0-9663F94BB0FC}"/>
              </a:ext>
            </a:extLst>
          </p:cNvPr>
          <p:cNvSpPr txBox="1"/>
          <p:nvPr/>
        </p:nvSpPr>
        <p:spPr>
          <a:xfrm>
            <a:off x="418426" y="2041572"/>
            <a:ext cx="4144870" cy="707886"/>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4000" dirty="0">
                <a:solidFill>
                  <a:schemeClr val="bg1"/>
                </a:solidFill>
              </a:rPr>
              <a:t>3-1 </a:t>
            </a:r>
            <a:r>
              <a:rPr lang="ko-KR" altLang="en-US" sz="3600" dirty="0">
                <a:solidFill>
                  <a:schemeClr val="bg1"/>
                </a:solidFill>
              </a:rPr>
              <a:t>프로젝트 구조</a:t>
            </a:r>
            <a:endParaRPr lang="en-US" sz="3600" dirty="0">
              <a:solidFill>
                <a:schemeClr val="bg1"/>
              </a:solidFill>
            </a:endParaRPr>
          </a:p>
        </p:txBody>
      </p:sp>
      <p:grpSp>
        <p:nvGrpSpPr>
          <p:cNvPr id="5" name="그룹 4">
            <a:extLst>
              <a:ext uri="{FF2B5EF4-FFF2-40B4-BE49-F238E27FC236}">
                <a16:creationId xmlns:a16="http://schemas.microsoft.com/office/drawing/2014/main" id="{FF3EC7AD-EF9B-440B-A7C1-57A9868C576F}"/>
              </a:ext>
            </a:extLst>
          </p:cNvPr>
          <p:cNvGrpSpPr/>
          <p:nvPr/>
        </p:nvGrpSpPr>
        <p:grpSpPr>
          <a:xfrm flipV="1">
            <a:off x="418426" y="2749458"/>
            <a:ext cx="4335370" cy="147608"/>
            <a:chOff x="583497" y="4215295"/>
            <a:chExt cx="5238095" cy="114286"/>
          </a:xfrm>
        </p:grpSpPr>
        <p:pic>
          <p:nvPicPr>
            <p:cNvPr id="6" name="Object 6">
              <a:extLst>
                <a:ext uri="{FF2B5EF4-FFF2-40B4-BE49-F238E27FC236}">
                  <a16:creationId xmlns:a16="http://schemas.microsoft.com/office/drawing/2014/main" id="{0C85374F-63D2-42B9-B43C-2BD962A26057}"/>
                </a:ext>
              </a:extLst>
            </p:cNvPr>
            <p:cNvPicPr>
              <a:picLocks noChangeAspect="1"/>
            </p:cNvPicPr>
            <p:nvPr/>
          </p:nvPicPr>
          <p:blipFill rotWithShape="1">
            <a:blip r:embed="rId3"/>
            <a:stretch>
              <a:fillRect/>
            </a:stretch>
          </p:blipFill>
          <p:spPr>
            <a:xfrm>
              <a:off x="583497" y="4215295"/>
              <a:ext cx="5238095" cy="114286"/>
            </a:xfrm>
            <a:prstGeom prst="rect">
              <a:avLst/>
            </a:prstGeom>
          </p:spPr>
        </p:pic>
      </p:grpSp>
      <p:grpSp>
        <p:nvGrpSpPr>
          <p:cNvPr id="8" name="그룹 7">
            <a:extLst>
              <a:ext uri="{FF2B5EF4-FFF2-40B4-BE49-F238E27FC236}">
                <a16:creationId xmlns:a16="http://schemas.microsoft.com/office/drawing/2014/main" id="{5C0EA6A3-0F92-4433-8D37-B06040865675}"/>
              </a:ext>
            </a:extLst>
          </p:cNvPr>
          <p:cNvGrpSpPr/>
          <p:nvPr/>
        </p:nvGrpSpPr>
        <p:grpSpPr>
          <a:xfrm>
            <a:off x="-1730879" y="3789485"/>
            <a:ext cx="2854829" cy="2854829"/>
            <a:chOff x="-2540894" y="6124474"/>
            <a:chExt cx="3918957" cy="3918957"/>
          </a:xfrm>
        </p:grpSpPr>
        <p:pic>
          <p:nvPicPr>
            <p:cNvPr id="9" name="Object 32">
              <a:extLst>
                <a:ext uri="{FF2B5EF4-FFF2-40B4-BE49-F238E27FC236}">
                  <a16:creationId xmlns:a16="http://schemas.microsoft.com/office/drawing/2014/main" id="{F1583F93-A569-4621-BBAD-89FED441437A}"/>
                </a:ext>
              </a:extLst>
            </p:cNvPr>
            <p:cNvPicPr>
              <a:picLocks noChangeAspect="1"/>
            </p:cNvPicPr>
            <p:nvPr/>
          </p:nvPicPr>
          <p:blipFill rotWithShape="1">
            <a:blip r:embed="rId4"/>
            <a:stretch>
              <a:fillRect/>
            </a:stretch>
          </p:blipFill>
          <p:spPr>
            <a:xfrm>
              <a:off x="-2540894" y="6124474"/>
              <a:ext cx="3918957" cy="3918957"/>
            </a:xfrm>
            <a:prstGeom prst="rect">
              <a:avLst/>
            </a:prstGeom>
          </p:spPr>
        </p:pic>
      </p:grpSp>
      <p:sp>
        <p:nvSpPr>
          <p:cNvPr id="13" name="TextBox 12">
            <a:extLst>
              <a:ext uri="{FF2B5EF4-FFF2-40B4-BE49-F238E27FC236}">
                <a16:creationId xmlns:a16="http://schemas.microsoft.com/office/drawing/2014/main" id="{E9C42B56-C68C-4C3F-9FD1-F08BAA9AC5AD}"/>
              </a:ext>
            </a:extLst>
          </p:cNvPr>
          <p:cNvSpPr txBox="1"/>
          <p:nvPr/>
        </p:nvSpPr>
        <p:spPr>
          <a:xfrm>
            <a:off x="5387434" y="2823262"/>
            <a:ext cx="4101543" cy="369332"/>
          </a:xfrm>
          <a:prstGeom prst="rect">
            <a:avLst/>
          </a:prstGeom>
          <a:noFill/>
        </p:spPr>
        <p:txBody>
          <a:bodyPr wrap="square" rtlCol="0">
            <a:spAutoFit/>
          </a:bodyPr>
          <a:lstStyle/>
          <a:p>
            <a:r>
              <a:rPr lang="ko-KR" altLang="en-US" dirty="0"/>
              <a:t>프로젝트 구조 사진 삽입</a:t>
            </a:r>
          </a:p>
        </p:txBody>
      </p:sp>
      <p:sp>
        <p:nvSpPr>
          <p:cNvPr id="17" name="Object 38">
            <a:extLst>
              <a:ext uri="{FF2B5EF4-FFF2-40B4-BE49-F238E27FC236}">
                <a16:creationId xmlns:a16="http://schemas.microsoft.com/office/drawing/2014/main" id="{F85B690C-C860-4DCC-8FAF-7591659E33A0}"/>
              </a:ext>
            </a:extLst>
          </p:cNvPr>
          <p:cNvSpPr txBox="1"/>
          <p:nvPr/>
        </p:nvSpPr>
        <p:spPr>
          <a:xfrm>
            <a:off x="2586111" y="2803885"/>
            <a:ext cx="2642549" cy="615553"/>
          </a:xfrm>
          <a:prstGeom prst="rect">
            <a:avLst/>
          </a:prstGeom>
          <a:noFill/>
        </p:spPr>
        <p:txBody>
          <a:bodyPr wrap="square" anchor="t">
            <a:spAutoFit/>
          </a:bodyPr>
          <a:lstStyle/>
          <a:p>
            <a:pPr lvl="0">
              <a:defRPr/>
            </a:pPr>
            <a:r>
              <a:rPr lang="en-US" sz="1700" dirty="0">
                <a:solidFill>
                  <a:schemeClr val="bg1"/>
                </a:solidFill>
                <a:latin typeface="NIXGONFONTS-M V2.0"/>
                <a:cs typeface="NIXGONFONTS-M V2.0"/>
              </a:rPr>
              <a:t>· </a:t>
            </a:r>
            <a:r>
              <a:rPr lang="en-US" altLang="ko-KR" sz="1700" dirty="0">
                <a:solidFill>
                  <a:schemeClr val="bg1"/>
                </a:solidFill>
                <a:latin typeface="NIXGONFONTS-M V2.0"/>
                <a:cs typeface="NIXGONFONTS-M V2.0"/>
              </a:rPr>
              <a:t>UML</a:t>
            </a:r>
          </a:p>
          <a:p>
            <a:pPr lvl="0">
              <a:defRPr/>
            </a:pPr>
            <a:r>
              <a:rPr lang="en-US" altLang="ko-KR" sz="1700" dirty="0">
                <a:solidFill>
                  <a:schemeClr val="bg1"/>
                </a:solidFill>
                <a:latin typeface="NIXGONFONTS-M V2.0"/>
                <a:cs typeface="NIXGONFONTS-M V2.0"/>
              </a:rPr>
              <a:t>· </a:t>
            </a:r>
            <a:r>
              <a:rPr lang="ko-KR" altLang="en-US" sz="1700" dirty="0">
                <a:solidFill>
                  <a:schemeClr val="bg1"/>
                </a:solidFill>
                <a:latin typeface="NIXGONFONTS-M V2.0"/>
                <a:cs typeface="NIXGONFONTS-M V2.0"/>
              </a:rPr>
              <a:t>파일 분리</a:t>
            </a:r>
            <a:endParaRPr lang="en-US" altLang="ko-KR" sz="1700" dirty="0">
              <a:solidFill>
                <a:schemeClr val="bg1"/>
              </a:solidFill>
              <a:latin typeface="NIXGONFONTS-M V2.0"/>
              <a:cs typeface="NIXGONFONTS-M V2.0"/>
            </a:endParaRPr>
          </a:p>
        </p:txBody>
      </p:sp>
      <p:sp>
        <p:nvSpPr>
          <p:cNvPr id="18" name="Object 43">
            <a:extLst>
              <a:ext uri="{FF2B5EF4-FFF2-40B4-BE49-F238E27FC236}">
                <a16:creationId xmlns:a16="http://schemas.microsoft.com/office/drawing/2014/main" id="{A669DAEA-2BB2-4173-A75E-5EF08696BDBF}"/>
              </a:ext>
            </a:extLst>
          </p:cNvPr>
          <p:cNvSpPr txBox="1"/>
          <p:nvPr/>
        </p:nvSpPr>
        <p:spPr>
          <a:xfrm>
            <a:off x="11468480" y="175709"/>
            <a:ext cx="756395" cy="369332"/>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dirty="0"/>
              <a:t>07</a:t>
            </a:r>
            <a:endParaRPr lang="en-US" dirty="0"/>
          </a:p>
        </p:txBody>
      </p:sp>
      <p:grpSp>
        <p:nvGrpSpPr>
          <p:cNvPr id="19" name="그룹 18">
            <a:extLst>
              <a:ext uri="{FF2B5EF4-FFF2-40B4-BE49-F238E27FC236}">
                <a16:creationId xmlns:a16="http://schemas.microsoft.com/office/drawing/2014/main" id="{FEC41D29-D7DC-4DA9-B89F-830E3D66D264}"/>
              </a:ext>
            </a:extLst>
          </p:cNvPr>
          <p:cNvGrpSpPr/>
          <p:nvPr/>
        </p:nvGrpSpPr>
        <p:grpSpPr>
          <a:xfrm>
            <a:off x="9575621" y="327041"/>
            <a:ext cx="1717024" cy="66667"/>
            <a:chOff x="15774189" y="539848"/>
            <a:chExt cx="1717024" cy="66667"/>
          </a:xfrm>
        </p:grpSpPr>
        <p:pic>
          <p:nvPicPr>
            <p:cNvPr id="20" name="Object 44">
              <a:extLst>
                <a:ext uri="{FF2B5EF4-FFF2-40B4-BE49-F238E27FC236}">
                  <a16:creationId xmlns:a16="http://schemas.microsoft.com/office/drawing/2014/main" id="{3B0F9D7A-5D5B-4298-A187-7BFEDB87150C}"/>
                </a:ext>
              </a:extLst>
            </p:cNvPr>
            <p:cNvPicPr>
              <a:picLocks noChangeAspect="1"/>
            </p:cNvPicPr>
            <p:nvPr/>
          </p:nvPicPr>
          <p:blipFill rotWithShape="1">
            <a:blip r:embed="rId5"/>
            <a:stretch>
              <a:fillRect/>
            </a:stretch>
          </p:blipFill>
          <p:spPr>
            <a:xfrm>
              <a:off x="15774189" y="539848"/>
              <a:ext cx="1717024" cy="66667"/>
            </a:xfrm>
            <a:prstGeom prst="rect">
              <a:avLst/>
            </a:prstGeom>
          </p:spPr>
        </p:pic>
      </p:grpSp>
    </p:spTree>
    <p:extLst>
      <p:ext uri="{BB962C8B-B14F-4D97-AF65-F5344CB8AC3E}">
        <p14:creationId xmlns:p14="http://schemas.microsoft.com/office/powerpoint/2010/main" val="3020484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747C45-F696-47A0-9652-1DA78F83471F}"/>
              </a:ext>
            </a:extLst>
          </p:cNvPr>
          <p:cNvGrpSpPr/>
          <p:nvPr/>
        </p:nvGrpSpPr>
        <p:grpSpPr>
          <a:xfrm>
            <a:off x="0" y="0"/>
            <a:ext cx="4753796" cy="6879721"/>
            <a:chOff x="-25397" y="0"/>
            <a:chExt cx="7107292" cy="10285714"/>
          </a:xfrm>
        </p:grpSpPr>
        <p:pic>
          <p:nvPicPr>
            <p:cNvPr id="3" name="Object 2">
              <a:extLst>
                <a:ext uri="{FF2B5EF4-FFF2-40B4-BE49-F238E27FC236}">
                  <a16:creationId xmlns:a16="http://schemas.microsoft.com/office/drawing/2014/main" id="{05F1A262-684C-43CE-A477-C0CFA37C7E6C}"/>
                </a:ext>
              </a:extLst>
            </p:cNvPr>
            <p:cNvPicPr>
              <a:picLocks noChangeAspect="1"/>
            </p:cNvPicPr>
            <p:nvPr/>
          </p:nvPicPr>
          <p:blipFill rotWithShape="1">
            <a:blip r:embed="rId2"/>
            <a:stretch>
              <a:fillRect/>
            </a:stretch>
          </p:blipFill>
          <p:spPr>
            <a:xfrm>
              <a:off x="-25397" y="0"/>
              <a:ext cx="7107292" cy="10285714"/>
            </a:xfrm>
            <a:prstGeom prst="rect">
              <a:avLst/>
            </a:prstGeom>
          </p:spPr>
        </p:pic>
      </p:grpSp>
      <p:sp>
        <p:nvSpPr>
          <p:cNvPr id="4" name="Object 5">
            <a:extLst>
              <a:ext uri="{FF2B5EF4-FFF2-40B4-BE49-F238E27FC236}">
                <a16:creationId xmlns:a16="http://schemas.microsoft.com/office/drawing/2014/main" id="{68297CFE-826A-4064-8AB0-9663F94BB0FC}"/>
              </a:ext>
            </a:extLst>
          </p:cNvPr>
          <p:cNvSpPr txBox="1"/>
          <p:nvPr/>
        </p:nvSpPr>
        <p:spPr>
          <a:xfrm>
            <a:off x="418426" y="2041572"/>
            <a:ext cx="4144870" cy="707886"/>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4000" dirty="0">
                <a:solidFill>
                  <a:schemeClr val="bg1"/>
                </a:solidFill>
              </a:rPr>
              <a:t>3-2 </a:t>
            </a:r>
            <a:r>
              <a:rPr lang="ko-KR" altLang="en-US" sz="4000" dirty="0">
                <a:solidFill>
                  <a:schemeClr val="bg1"/>
                </a:solidFill>
              </a:rPr>
              <a:t>자료구조</a:t>
            </a:r>
            <a:endParaRPr lang="en-US" sz="4000" dirty="0">
              <a:solidFill>
                <a:schemeClr val="bg1"/>
              </a:solidFill>
            </a:endParaRPr>
          </a:p>
        </p:txBody>
      </p:sp>
      <p:grpSp>
        <p:nvGrpSpPr>
          <p:cNvPr id="5" name="그룹 4">
            <a:extLst>
              <a:ext uri="{FF2B5EF4-FFF2-40B4-BE49-F238E27FC236}">
                <a16:creationId xmlns:a16="http://schemas.microsoft.com/office/drawing/2014/main" id="{FF3EC7AD-EF9B-440B-A7C1-57A9868C576F}"/>
              </a:ext>
            </a:extLst>
          </p:cNvPr>
          <p:cNvGrpSpPr/>
          <p:nvPr/>
        </p:nvGrpSpPr>
        <p:grpSpPr>
          <a:xfrm flipV="1">
            <a:off x="418426" y="2707316"/>
            <a:ext cx="4335370" cy="189750"/>
            <a:chOff x="583497" y="4215295"/>
            <a:chExt cx="5238095" cy="114286"/>
          </a:xfrm>
        </p:grpSpPr>
        <p:pic>
          <p:nvPicPr>
            <p:cNvPr id="6" name="Object 6">
              <a:extLst>
                <a:ext uri="{FF2B5EF4-FFF2-40B4-BE49-F238E27FC236}">
                  <a16:creationId xmlns:a16="http://schemas.microsoft.com/office/drawing/2014/main" id="{0C85374F-63D2-42B9-B43C-2BD962A26057}"/>
                </a:ext>
              </a:extLst>
            </p:cNvPr>
            <p:cNvPicPr>
              <a:picLocks noChangeAspect="1"/>
            </p:cNvPicPr>
            <p:nvPr/>
          </p:nvPicPr>
          <p:blipFill rotWithShape="1">
            <a:blip r:embed="rId3"/>
            <a:stretch>
              <a:fillRect/>
            </a:stretch>
          </p:blipFill>
          <p:spPr>
            <a:xfrm>
              <a:off x="583497" y="4215295"/>
              <a:ext cx="5238095" cy="114286"/>
            </a:xfrm>
            <a:prstGeom prst="rect">
              <a:avLst/>
            </a:prstGeom>
          </p:spPr>
        </p:pic>
      </p:grpSp>
      <p:grpSp>
        <p:nvGrpSpPr>
          <p:cNvPr id="8" name="그룹 7">
            <a:extLst>
              <a:ext uri="{FF2B5EF4-FFF2-40B4-BE49-F238E27FC236}">
                <a16:creationId xmlns:a16="http://schemas.microsoft.com/office/drawing/2014/main" id="{5C0EA6A3-0F92-4433-8D37-B06040865675}"/>
              </a:ext>
            </a:extLst>
          </p:cNvPr>
          <p:cNvGrpSpPr/>
          <p:nvPr/>
        </p:nvGrpSpPr>
        <p:grpSpPr>
          <a:xfrm>
            <a:off x="-1730879" y="3789485"/>
            <a:ext cx="2854829" cy="2854829"/>
            <a:chOff x="-2540894" y="6124474"/>
            <a:chExt cx="3918957" cy="3918957"/>
          </a:xfrm>
        </p:grpSpPr>
        <p:pic>
          <p:nvPicPr>
            <p:cNvPr id="9" name="Object 32">
              <a:extLst>
                <a:ext uri="{FF2B5EF4-FFF2-40B4-BE49-F238E27FC236}">
                  <a16:creationId xmlns:a16="http://schemas.microsoft.com/office/drawing/2014/main" id="{F1583F93-A569-4621-BBAD-89FED441437A}"/>
                </a:ext>
              </a:extLst>
            </p:cNvPr>
            <p:cNvPicPr>
              <a:picLocks noChangeAspect="1"/>
            </p:cNvPicPr>
            <p:nvPr/>
          </p:nvPicPr>
          <p:blipFill rotWithShape="1">
            <a:blip r:embed="rId4"/>
            <a:stretch>
              <a:fillRect/>
            </a:stretch>
          </p:blipFill>
          <p:spPr>
            <a:xfrm>
              <a:off x="-2540894" y="6124474"/>
              <a:ext cx="3918957" cy="3918957"/>
            </a:xfrm>
            <a:prstGeom prst="rect">
              <a:avLst/>
            </a:prstGeom>
          </p:spPr>
        </p:pic>
      </p:grpSp>
      <p:sp>
        <p:nvSpPr>
          <p:cNvPr id="13" name="Object 48">
            <a:extLst>
              <a:ext uri="{FF2B5EF4-FFF2-40B4-BE49-F238E27FC236}">
                <a16:creationId xmlns:a16="http://schemas.microsoft.com/office/drawing/2014/main" id="{A9CBCFA5-138A-4796-A84B-39072AA91D18}"/>
              </a:ext>
            </a:extLst>
          </p:cNvPr>
          <p:cNvSpPr txBox="1"/>
          <p:nvPr/>
        </p:nvSpPr>
        <p:spPr>
          <a:xfrm>
            <a:off x="5349465" y="1536927"/>
            <a:ext cx="1493070" cy="369332"/>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dirty="0">
                <a:solidFill>
                  <a:srgbClr val="2D9FFF"/>
                </a:solidFill>
              </a:rPr>
              <a:t>Array</a:t>
            </a:r>
            <a:endParaRPr lang="en-US" dirty="0">
              <a:solidFill>
                <a:srgbClr val="2D9FFF"/>
              </a:solidFill>
            </a:endParaRPr>
          </a:p>
        </p:txBody>
      </p:sp>
      <p:sp>
        <p:nvSpPr>
          <p:cNvPr id="15" name="Object 48">
            <a:extLst>
              <a:ext uri="{FF2B5EF4-FFF2-40B4-BE49-F238E27FC236}">
                <a16:creationId xmlns:a16="http://schemas.microsoft.com/office/drawing/2014/main" id="{6E558E56-7041-4C98-AE53-9F55349E51E6}"/>
              </a:ext>
            </a:extLst>
          </p:cNvPr>
          <p:cNvSpPr txBox="1"/>
          <p:nvPr/>
        </p:nvSpPr>
        <p:spPr>
          <a:xfrm>
            <a:off x="5349465" y="4297397"/>
            <a:ext cx="1493070" cy="369332"/>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dirty="0">
                <a:solidFill>
                  <a:srgbClr val="2D9FFF"/>
                </a:solidFill>
              </a:rPr>
              <a:t>Linked List</a:t>
            </a:r>
            <a:endParaRPr lang="en-US" dirty="0">
              <a:solidFill>
                <a:srgbClr val="2D9FFF"/>
              </a:solidFill>
            </a:endParaRPr>
          </a:p>
        </p:txBody>
      </p:sp>
      <p:pic>
        <p:nvPicPr>
          <p:cNvPr id="17" name="그림 16" descr="텍스트, 낱말맞추기게임이(가) 표시된 사진&#10;&#10;자동 생성된 설명">
            <a:extLst>
              <a:ext uri="{FF2B5EF4-FFF2-40B4-BE49-F238E27FC236}">
                <a16:creationId xmlns:a16="http://schemas.microsoft.com/office/drawing/2014/main" id="{4139BE02-46EF-400F-A7A4-1C65C726A1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75786" y="1071610"/>
            <a:ext cx="1997788" cy="2357390"/>
          </a:xfrm>
          <a:prstGeom prst="rect">
            <a:avLst/>
          </a:prstGeom>
        </p:spPr>
      </p:pic>
      <p:pic>
        <p:nvPicPr>
          <p:cNvPr id="19" name="그림 18" descr="텍스트, 장치, 게이지이(가) 표시된 사진&#10;&#10;자동 생성된 설명">
            <a:extLst>
              <a:ext uri="{FF2B5EF4-FFF2-40B4-BE49-F238E27FC236}">
                <a16:creationId xmlns:a16="http://schemas.microsoft.com/office/drawing/2014/main" id="{58E6E5A8-9E83-401E-98F0-341939C347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70978" y="4093900"/>
            <a:ext cx="2374083" cy="776325"/>
          </a:xfrm>
          <a:prstGeom prst="rect">
            <a:avLst/>
          </a:prstGeom>
        </p:spPr>
      </p:pic>
      <p:sp>
        <p:nvSpPr>
          <p:cNvPr id="20" name="Object 49">
            <a:extLst>
              <a:ext uri="{FF2B5EF4-FFF2-40B4-BE49-F238E27FC236}">
                <a16:creationId xmlns:a16="http://schemas.microsoft.com/office/drawing/2014/main" id="{BBC6F33F-A236-40C8-A2DE-3EA44DC5E8AE}"/>
              </a:ext>
            </a:extLst>
          </p:cNvPr>
          <p:cNvSpPr txBox="1"/>
          <p:nvPr/>
        </p:nvSpPr>
        <p:spPr>
          <a:xfrm>
            <a:off x="5268555" y="1964556"/>
            <a:ext cx="3995195" cy="954107"/>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algn="just">
              <a:defRPr/>
            </a:pPr>
            <a:r>
              <a:rPr lang="en-US" sz="1400" dirty="0">
                <a:solidFill>
                  <a:srgbClr val="3D3D3D"/>
                </a:solidFill>
                <a:latin typeface="NIXGONFONTS-L V2.0"/>
                <a:cs typeface="NIXGONFONTS-L V2.0"/>
              </a:rPr>
              <a:t> -</a:t>
            </a:r>
            <a:r>
              <a:rPr lang="en-US" altLang="ko-KR" sz="1400" dirty="0">
                <a:solidFill>
                  <a:srgbClr val="3D3D3D"/>
                </a:solidFill>
                <a:latin typeface="NIXGONFONTS-L V2.0"/>
                <a:cs typeface="NIXGONFONTS-L V2.0"/>
              </a:rPr>
              <a:t>3</a:t>
            </a:r>
            <a:r>
              <a:rPr lang="ko-KR" altLang="en-US" sz="1400" dirty="0">
                <a:solidFill>
                  <a:srgbClr val="3D3D3D"/>
                </a:solidFill>
                <a:latin typeface="NIXGONFONTS-L V2.0"/>
                <a:cs typeface="NIXGONFONTS-L V2.0"/>
              </a:rPr>
              <a:t>개의 데이터파일에서 데이터를 불러오고 저장하기 위해 사용</a:t>
            </a:r>
            <a:endParaRPr lang="en-US" sz="1400" dirty="0">
              <a:solidFill>
                <a:srgbClr val="3D3D3D"/>
              </a:solidFill>
              <a:latin typeface="NIXGONFONTS-L V2.0"/>
              <a:cs typeface="NIXGONFONTS-L V2.0"/>
            </a:endParaRPr>
          </a:p>
          <a:p>
            <a:pPr algn="just">
              <a:defRPr/>
            </a:pPr>
            <a:r>
              <a:rPr lang="en-US" sz="1400" dirty="0">
                <a:solidFill>
                  <a:srgbClr val="3D3D3D"/>
                </a:solidFill>
                <a:latin typeface="NIXGONFONTS-L V2.0"/>
                <a:cs typeface="NIXGONFONTS-L V2.0"/>
              </a:rPr>
              <a:t>-</a:t>
            </a:r>
            <a:r>
              <a:rPr lang="ko-KR" altLang="en-US" sz="1400" dirty="0">
                <a:solidFill>
                  <a:srgbClr val="3D3D3D"/>
                </a:solidFill>
                <a:latin typeface="NIXGONFONTS-L V2.0"/>
                <a:cs typeface="NIXGONFONTS-L V2.0"/>
              </a:rPr>
              <a:t>입</a:t>
            </a:r>
            <a:r>
              <a:rPr lang="en-US" altLang="ko-KR" sz="1400" dirty="0">
                <a:solidFill>
                  <a:srgbClr val="3D3D3D"/>
                </a:solidFill>
                <a:latin typeface="NIXGONFONTS-L V2.0"/>
                <a:cs typeface="NIXGONFONTS-L V2.0"/>
              </a:rPr>
              <a:t>,</a:t>
            </a:r>
            <a:r>
              <a:rPr lang="ko-KR" altLang="en-US" sz="1400" dirty="0" err="1">
                <a:solidFill>
                  <a:srgbClr val="3D3D3D"/>
                </a:solidFill>
                <a:latin typeface="NIXGONFONTS-L V2.0"/>
                <a:cs typeface="NIXGONFONTS-L V2.0"/>
              </a:rPr>
              <a:t>출차</a:t>
            </a:r>
            <a:r>
              <a:rPr lang="ko-KR" altLang="en-US" sz="1400" dirty="0">
                <a:solidFill>
                  <a:srgbClr val="3D3D3D"/>
                </a:solidFill>
                <a:latin typeface="NIXGONFONTS-L V2.0"/>
                <a:cs typeface="NIXGONFONTS-L V2.0"/>
              </a:rPr>
              <a:t> 내역을 실시간으로 보장하고 데이터의 변경</a:t>
            </a:r>
            <a:r>
              <a:rPr lang="en-US" altLang="ko-KR" sz="1400" dirty="0">
                <a:solidFill>
                  <a:srgbClr val="3D3D3D"/>
                </a:solidFill>
                <a:latin typeface="NIXGONFONTS-L V2.0"/>
                <a:cs typeface="NIXGONFONTS-L V2.0"/>
              </a:rPr>
              <a:t>, </a:t>
            </a:r>
            <a:r>
              <a:rPr lang="ko-KR" altLang="en-US" sz="1400" dirty="0">
                <a:solidFill>
                  <a:srgbClr val="3D3D3D"/>
                </a:solidFill>
                <a:latin typeface="NIXGONFONTS-L V2.0"/>
                <a:cs typeface="NIXGONFONTS-L V2.0"/>
              </a:rPr>
              <a:t>추가</a:t>
            </a:r>
            <a:r>
              <a:rPr lang="en-US" altLang="ko-KR" sz="1400" dirty="0">
                <a:solidFill>
                  <a:srgbClr val="3D3D3D"/>
                </a:solidFill>
                <a:latin typeface="NIXGONFONTS-L V2.0"/>
                <a:cs typeface="NIXGONFONTS-L V2.0"/>
              </a:rPr>
              <a:t>, </a:t>
            </a:r>
            <a:r>
              <a:rPr lang="ko-KR" altLang="en-US" sz="1400" dirty="0">
                <a:solidFill>
                  <a:srgbClr val="3D3D3D"/>
                </a:solidFill>
                <a:latin typeface="NIXGONFONTS-L V2.0"/>
                <a:cs typeface="NIXGONFONTS-L V2.0"/>
              </a:rPr>
              <a:t>삭제가 용이하다</a:t>
            </a:r>
            <a:endParaRPr lang="en-US" dirty="0"/>
          </a:p>
        </p:txBody>
      </p:sp>
      <p:sp>
        <p:nvSpPr>
          <p:cNvPr id="21" name="Object 49">
            <a:extLst>
              <a:ext uri="{FF2B5EF4-FFF2-40B4-BE49-F238E27FC236}">
                <a16:creationId xmlns:a16="http://schemas.microsoft.com/office/drawing/2014/main" id="{AC2A6A45-095F-45C8-B343-1172AC3CFB25}"/>
              </a:ext>
            </a:extLst>
          </p:cNvPr>
          <p:cNvSpPr txBox="1"/>
          <p:nvPr/>
        </p:nvSpPr>
        <p:spPr>
          <a:xfrm>
            <a:off x="5283162" y="4670434"/>
            <a:ext cx="3995195" cy="523220"/>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algn="just">
              <a:defRPr/>
            </a:pPr>
            <a:r>
              <a:rPr lang="en-US" sz="1400" dirty="0">
                <a:solidFill>
                  <a:srgbClr val="3D3D3D"/>
                </a:solidFill>
                <a:latin typeface="NIXGONFONTS-L V2.0"/>
                <a:cs typeface="NIXGONFONTS-L V2.0"/>
              </a:rPr>
              <a:t> - </a:t>
            </a:r>
            <a:r>
              <a:rPr lang="ko-KR" altLang="en-US" sz="1400" dirty="0">
                <a:solidFill>
                  <a:srgbClr val="3D3D3D"/>
                </a:solidFill>
                <a:latin typeface="NIXGONFONTS-L V2.0"/>
                <a:cs typeface="NIXGONFONTS-L V2.0"/>
              </a:rPr>
              <a:t>추가 기능인 빈 공간 추천을 구현하기 위해 사용</a:t>
            </a:r>
            <a:endParaRPr lang="en-US" altLang="ko-KR" sz="1400" dirty="0">
              <a:solidFill>
                <a:srgbClr val="3D3D3D"/>
              </a:solidFill>
              <a:latin typeface="NIXGONFONTS-L V2.0"/>
              <a:cs typeface="NIXGONFONTS-L V2.0"/>
            </a:endParaRPr>
          </a:p>
          <a:p>
            <a:pPr algn="just">
              <a:defRPr/>
            </a:pPr>
            <a:r>
              <a:rPr lang="en-US" altLang="ko-KR" sz="1400" dirty="0">
                <a:solidFill>
                  <a:srgbClr val="3D3D3D"/>
                </a:solidFill>
                <a:latin typeface="NIXGONFONTS-L V2.0"/>
                <a:cs typeface="NIXGONFONTS-L V2.0"/>
              </a:rPr>
              <a:t> - Queue</a:t>
            </a:r>
            <a:r>
              <a:rPr lang="ko-KR" altLang="en-US" sz="1400" dirty="0">
                <a:solidFill>
                  <a:srgbClr val="3D3D3D"/>
                </a:solidFill>
                <a:latin typeface="NIXGONFONTS-L V2.0"/>
                <a:cs typeface="NIXGONFONTS-L V2.0"/>
              </a:rPr>
              <a:t>를 구현하기 용이한 자료구조</a:t>
            </a:r>
            <a:endParaRPr lang="en-US" altLang="ko-KR" sz="1400" dirty="0">
              <a:solidFill>
                <a:srgbClr val="3D3D3D"/>
              </a:solidFill>
              <a:latin typeface="NIXGONFONTS-L V2.0"/>
              <a:cs typeface="NIXGONFONTS-L V2.0"/>
            </a:endParaRPr>
          </a:p>
        </p:txBody>
      </p:sp>
      <p:sp>
        <p:nvSpPr>
          <p:cNvPr id="23" name="Object 38">
            <a:extLst>
              <a:ext uri="{FF2B5EF4-FFF2-40B4-BE49-F238E27FC236}">
                <a16:creationId xmlns:a16="http://schemas.microsoft.com/office/drawing/2014/main" id="{CCDF28E8-EC91-46D6-93E8-1C995F72F60B}"/>
              </a:ext>
            </a:extLst>
          </p:cNvPr>
          <p:cNvSpPr txBox="1"/>
          <p:nvPr/>
        </p:nvSpPr>
        <p:spPr>
          <a:xfrm>
            <a:off x="2640613" y="2871219"/>
            <a:ext cx="2642549" cy="615553"/>
          </a:xfrm>
          <a:prstGeom prst="rect">
            <a:avLst/>
          </a:prstGeom>
          <a:noFill/>
        </p:spPr>
        <p:txBody>
          <a:bodyPr wrap="square" anchor="t">
            <a:spAutoFit/>
          </a:bodyPr>
          <a:lstStyle/>
          <a:p>
            <a:pPr lvl="0">
              <a:defRPr/>
            </a:pPr>
            <a:r>
              <a:rPr lang="en-US" sz="1700" dirty="0">
                <a:solidFill>
                  <a:schemeClr val="bg1"/>
                </a:solidFill>
                <a:latin typeface="NIXGONFONTS-M V2.0"/>
                <a:cs typeface="NIXGONFONTS-M V2.0"/>
              </a:rPr>
              <a:t>· </a:t>
            </a:r>
            <a:r>
              <a:rPr lang="en-US" altLang="ko-KR" sz="1700" dirty="0">
                <a:solidFill>
                  <a:schemeClr val="bg1"/>
                </a:solidFill>
                <a:latin typeface="NIXGONFONTS-M V2.0"/>
                <a:cs typeface="NIXGONFONTS-M V2.0"/>
              </a:rPr>
              <a:t>Array</a:t>
            </a:r>
          </a:p>
          <a:p>
            <a:pPr lvl="0">
              <a:defRPr/>
            </a:pPr>
            <a:r>
              <a:rPr lang="en-US" altLang="ko-KR" sz="1700" dirty="0">
                <a:solidFill>
                  <a:schemeClr val="bg1"/>
                </a:solidFill>
                <a:latin typeface="NIXGONFONTS-M V2.0"/>
                <a:cs typeface="NIXGONFONTS-M V2.0"/>
              </a:rPr>
              <a:t>· Linked List</a:t>
            </a:r>
          </a:p>
        </p:txBody>
      </p:sp>
      <p:sp>
        <p:nvSpPr>
          <p:cNvPr id="24" name="Object 43">
            <a:extLst>
              <a:ext uri="{FF2B5EF4-FFF2-40B4-BE49-F238E27FC236}">
                <a16:creationId xmlns:a16="http://schemas.microsoft.com/office/drawing/2014/main" id="{DCA0C377-4138-4227-A539-637A9E0EF9D7}"/>
              </a:ext>
            </a:extLst>
          </p:cNvPr>
          <p:cNvSpPr txBox="1"/>
          <p:nvPr/>
        </p:nvSpPr>
        <p:spPr>
          <a:xfrm>
            <a:off x="11468480" y="183403"/>
            <a:ext cx="756395" cy="353943"/>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sz="1700" kern="0" spc="-200" dirty="0">
                <a:solidFill>
                  <a:srgbClr val="000000"/>
                </a:solidFill>
                <a:latin typeface="NIXGONFONTS-M V2.0"/>
                <a:cs typeface="NIXGONFONTS-M V2.0"/>
              </a:rPr>
              <a:t>0</a:t>
            </a:r>
            <a:r>
              <a:rPr lang="en-US" altLang="ko-KR" sz="1700" kern="0" spc="-200" dirty="0">
                <a:solidFill>
                  <a:srgbClr val="000000"/>
                </a:solidFill>
                <a:latin typeface="NIXGONFONTS-M V2.0"/>
                <a:cs typeface="NIXGONFONTS-M V2.0"/>
              </a:rPr>
              <a:t>8</a:t>
            </a:r>
            <a:endParaRPr lang="en-US" dirty="0"/>
          </a:p>
        </p:txBody>
      </p:sp>
      <p:grpSp>
        <p:nvGrpSpPr>
          <p:cNvPr id="25" name="그룹 24">
            <a:extLst>
              <a:ext uri="{FF2B5EF4-FFF2-40B4-BE49-F238E27FC236}">
                <a16:creationId xmlns:a16="http://schemas.microsoft.com/office/drawing/2014/main" id="{A5DDD78F-B9B7-4D82-B26D-1E1F289FFD08}"/>
              </a:ext>
            </a:extLst>
          </p:cNvPr>
          <p:cNvGrpSpPr/>
          <p:nvPr/>
        </p:nvGrpSpPr>
        <p:grpSpPr>
          <a:xfrm>
            <a:off x="9575621" y="327041"/>
            <a:ext cx="1717024" cy="66667"/>
            <a:chOff x="15774189" y="539848"/>
            <a:chExt cx="1717024" cy="66667"/>
          </a:xfrm>
        </p:grpSpPr>
        <p:pic>
          <p:nvPicPr>
            <p:cNvPr id="26" name="Object 44">
              <a:extLst>
                <a:ext uri="{FF2B5EF4-FFF2-40B4-BE49-F238E27FC236}">
                  <a16:creationId xmlns:a16="http://schemas.microsoft.com/office/drawing/2014/main" id="{932FF781-CD23-4993-AE8D-6F63087704F3}"/>
                </a:ext>
              </a:extLst>
            </p:cNvPr>
            <p:cNvPicPr>
              <a:picLocks noChangeAspect="1"/>
            </p:cNvPicPr>
            <p:nvPr/>
          </p:nvPicPr>
          <p:blipFill rotWithShape="1">
            <a:blip r:embed="rId7"/>
            <a:stretch>
              <a:fillRect/>
            </a:stretch>
          </p:blipFill>
          <p:spPr>
            <a:xfrm>
              <a:off x="15774189" y="539848"/>
              <a:ext cx="1717024" cy="66667"/>
            </a:xfrm>
            <a:prstGeom prst="rect">
              <a:avLst/>
            </a:prstGeom>
          </p:spPr>
        </p:pic>
      </p:grpSp>
    </p:spTree>
    <p:extLst>
      <p:ext uri="{BB962C8B-B14F-4D97-AF65-F5344CB8AC3E}">
        <p14:creationId xmlns:p14="http://schemas.microsoft.com/office/powerpoint/2010/main" val="3713647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747C45-F696-47A0-9652-1DA78F83471F}"/>
              </a:ext>
            </a:extLst>
          </p:cNvPr>
          <p:cNvGrpSpPr/>
          <p:nvPr/>
        </p:nvGrpSpPr>
        <p:grpSpPr>
          <a:xfrm>
            <a:off x="0" y="0"/>
            <a:ext cx="4753796" cy="6879721"/>
            <a:chOff x="-25397" y="0"/>
            <a:chExt cx="7107292" cy="10285714"/>
          </a:xfrm>
        </p:grpSpPr>
        <p:pic>
          <p:nvPicPr>
            <p:cNvPr id="3" name="Object 2">
              <a:extLst>
                <a:ext uri="{FF2B5EF4-FFF2-40B4-BE49-F238E27FC236}">
                  <a16:creationId xmlns:a16="http://schemas.microsoft.com/office/drawing/2014/main" id="{05F1A262-684C-43CE-A477-C0CFA37C7E6C}"/>
                </a:ext>
              </a:extLst>
            </p:cNvPr>
            <p:cNvPicPr>
              <a:picLocks noChangeAspect="1"/>
            </p:cNvPicPr>
            <p:nvPr/>
          </p:nvPicPr>
          <p:blipFill rotWithShape="1">
            <a:blip r:embed="rId2"/>
            <a:stretch>
              <a:fillRect/>
            </a:stretch>
          </p:blipFill>
          <p:spPr>
            <a:xfrm>
              <a:off x="-25397" y="0"/>
              <a:ext cx="7107292" cy="10285714"/>
            </a:xfrm>
            <a:prstGeom prst="rect">
              <a:avLst/>
            </a:prstGeom>
          </p:spPr>
        </p:pic>
      </p:grpSp>
      <p:sp>
        <p:nvSpPr>
          <p:cNvPr id="4" name="Object 5">
            <a:extLst>
              <a:ext uri="{FF2B5EF4-FFF2-40B4-BE49-F238E27FC236}">
                <a16:creationId xmlns:a16="http://schemas.microsoft.com/office/drawing/2014/main" id="{68297CFE-826A-4064-8AB0-9663F94BB0FC}"/>
              </a:ext>
            </a:extLst>
          </p:cNvPr>
          <p:cNvSpPr txBox="1"/>
          <p:nvPr/>
        </p:nvSpPr>
        <p:spPr>
          <a:xfrm>
            <a:off x="418426" y="2041572"/>
            <a:ext cx="4144870" cy="707886"/>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sz="4000" dirty="0">
                <a:solidFill>
                  <a:schemeClr val="bg1"/>
                </a:solidFill>
              </a:rPr>
              <a:t>3-3 </a:t>
            </a:r>
            <a:r>
              <a:rPr lang="ko-KR" altLang="en-US" sz="3600" dirty="0">
                <a:solidFill>
                  <a:schemeClr val="bg1"/>
                </a:solidFill>
              </a:rPr>
              <a:t>기본기능 구현</a:t>
            </a:r>
            <a:endParaRPr lang="en-US" sz="3600" dirty="0">
              <a:solidFill>
                <a:schemeClr val="bg1"/>
              </a:solidFill>
            </a:endParaRPr>
          </a:p>
        </p:txBody>
      </p:sp>
      <p:grpSp>
        <p:nvGrpSpPr>
          <p:cNvPr id="8" name="그룹 7">
            <a:extLst>
              <a:ext uri="{FF2B5EF4-FFF2-40B4-BE49-F238E27FC236}">
                <a16:creationId xmlns:a16="http://schemas.microsoft.com/office/drawing/2014/main" id="{5C0EA6A3-0F92-4433-8D37-B06040865675}"/>
              </a:ext>
            </a:extLst>
          </p:cNvPr>
          <p:cNvGrpSpPr/>
          <p:nvPr/>
        </p:nvGrpSpPr>
        <p:grpSpPr>
          <a:xfrm>
            <a:off x="-1730879" y="3789485"/>
            <a:ext cx="2854829" cy="2854829"/>
            <a:chOff x="-2540894" y="6124474"/>
            <a:chExt cx="3918957" cy="3918957"/>
          </a:xfrm>
        </p:grpSpPr>
        <p:pic>
          <p:nvPicPr>
            <p:cNvPr id="9" name="Object 32">
              <a:extLst>
                <a:ext uri="{FF2B5EF4-FFF2-40B4-BE49-F238E27FC236}">
                  <a16:creationId xmlns:a16="http://schemas.microsoft.com/office/drawing/2014/main" id="{F1583F93-A569-4621-BBAD-89FED441437A}"/>
                </a:ext>
              </a:extLst>
            </p:cNvPr>
            <p:cNvPicPr>
              <a:picLocks noChangeAspect="1"/>
            </p:cNvPicPr>
            <p:nvPr/>
          </p:nvPicPr>
          <p:blipFill rotWithShape="1">
            <a:blip r:embed="rId3"/>
            <a:stretch>
              <a:fillRect/>
            </a:stretch>
          </p:blipFill>
          <p:spPr>
            <a:xfrm>
              <a:off x="-2540894" y="6124474"/>
              <a:ext cx="3918957" cy="3918957"/>
            </a:xfrm>
            <a:prstGeom prst="rect">
              <a:avLst/>
            </a:prstGeom>
          </p:spPr>
        </p:pic>
      </p:grpSp>
      <p:sp>
        <p:nvSpPr>
          <p:cNvPr id="14" name="Object 49">
            <a:extLst>
              <a:ext uri="{FF2B5EF4-FFF2-40B4-BE49-F238E27FC236}">
                <a16:creationId xmlns:a16="http://schemas.microsoft.com/office/drawing/2014/main" id="{F514D96C-BB12-49CD-8F22-672491B12831}"/>
              </a:ext>
            </a:extLst>
          </p:cNvPr>
          <p:cNvSpPr txBox="1"/>
          <p:nvPr/>
        </p:nvSpPr>
        <p:spPr>
          <a:xfrm>
            <a:off x="5349469" y="690592"/>
            <a:ext cx="3995195" cy="954107"/>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algn="just">
              <a:defRPr/>
            </a:pPr>
            <a:r>
              <a:rPr lang="en-US" sz="1400" dirty="0">
                <a:solidFill>
                  <a:srgbClr val="3D3D3D"/>
                </a:solidFill>
                <a:latin typeface="NIXGONFONTS-L V2.0"/>
                <a:cs typeface="NIXGONFONTS-L V2.0"/>
              </a:rPr>
              <a:t> -</a:t>
            </a:r>
            <a:r>
              <a:rPr lang="en-US" altLang="ko-KR" sz="1400" b="1" dirty="0">
                <a:effectLst/>
              </a:rPr>
              <a:t>int </a:t>
            </a:r>
            <a:r>
              <a:rPr lang="en-US" altLang="ko-KR" sz="1400" b="1" dirty="0" err="1">
                <a:effectLst/>
              </a:rPr>
              <a:t>car_state_append</a:t>
            </a:r>
            <a:r>
              <a:rPr lang="en-US" altLang="ko-KR" sz="1400" b="1" dirty="0">
                <a:effectLst/>
              </a:rPr>
              <a:t>() :</a:t>
            </a:r>
          </a:p>
          <a:p>
            <a:pPr algn="just">
              <a:defRPr/>
            </a:pPr>
            <a:endParaRPr lang="en-US" altLang="ko-KR" sz="1400" dirty="0">
              <a:solidFill>
                <a:srgbClr val="3D3D3D"/>
              </a:solidFill>
              <a:latin typeface="NIXGONFONTS-L V2.0"/>
              <a:cs typeface="NIXGONFONTS-L V2.0"/>
            </a:endParaRPr>
          </a:p>
          <a:p>
            <a:pPr algn="just">
              <a:defRPr/>
            </a:pPr>
            <a:r>
              <a:rPr lang="en-US" altLang="ko-KR" sz="1400" dirty="0">
                <a:solidFill>
                  <a:srgbClr val="3D3D3D"/>
                </a:solidFill>
                <a:latin typeface="NIXGONFONTS-L V2.0"/>
                <a:cs typeface="NIXGONFONTS-L V2.0"/>
              </a:rPr>
              <a:t> -</a:t>
            </a:r>
            <a:r>
              <a:rPr lang="en-US" altLang="ko-KR" sz="1400" b="1" dirty="0">
                <a:effectLst/>
              </a:rPr>
              <a:t>int </a:t>
            </a:r>
            <a:r>
              <a:rPr lang="en-US" altLang="ko-KR" sz="1400" b="1" dirty="0" err="1">
                <a:effectLst/>
              </a:rPr>
              <a:t>car_state_remove</a:t>
            </a:r>
            <a:r>
              <a:rPr lang="en-US" altLang="ko-KR" sz="1400" b="1" dirty="0">
                <a:effectLst/>
              </a:rPr>
              <a:t>() :</a:t>
            </a:r>
          </a:p>
          <a:p>
            <a:pPr algn="just">
              <a:defRPr/>
            </a:pPr>
            <a:r>
              <a:rPr lang="ko-KR" altLang="en-US" sz="1400" dirty="0">
                <a:solidFill>
                  <a:srgbClr val="3D3D3D"/>
                </a:solidFill>
                <a:latin typeface="NIXGONFONTS-L V2.0"/>
                <a:cs typeface="NIXGONFONTS-L V2.0"/>
              </a:rPr>
              <a:t> </a:t>
            </a:r>
            <a:endParaRPr lang="en-US" dirty="0"/>
          </a:p>
        </p:txBody>
      </p:sp>
      <p:sp>
        <p:nvSpPr>
          <p:cNvPr id="15" name="Object 48">
            <a:extLst>
              <a:ext uri="{FF2B5EF4-FFF2-40B4-BE49-F238E27FC236}">
                <a16:creationId xmlns:a16="http://schemas.microsoft.com/office/drawing/2014/main" id="{6E558E56-7041-4C98-AE53-9F55349E51E6}"/>
              </a:ext>
            </a:extLst>
          </p:cNvPr>
          <p:cNvSpPr txBox="1"/>
          <p:nvPr/>
        </p:nvSpPr>
        <p:spPr>
          <a:xfrm>
            <a:off x="5349464" y="277847"/>
            <a:ext cx="3995195" cy="369332"/>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dirty="0">
                <a:solidFill>
                  <a:srgbClr val="2D9FFF"/>
                </a:solidFill>
              </a:rPr>
              <a:t>1. </a:t>
            </a:r>
            <a:r>
              <a:rPr lang="ko-KR" altLang="en-US" dirty="0">
                <a:solidFill>
                  <a:srgbClr val="2D9FFF"/>
                </a:solidFill>
              </a:rPr>
              <a:t>입</a:t>
            </a:r>
            <a:r>
              <a:rPr lang="en-US" altLang="ko-KR" dirty="0">
                <a:solidFill>
                  <a:srgbClr val="2D9FFF"/>
                </a:solidFill>
              </a:rPr>
              <a:t>,</a:t>
            </a:r>
            <a:r>
              <a:rPr lang="ko-KR" altLang="en-US" dirty="0" err="1">
                <a:solidFill>
                  <a:srgbClr val="2D9FFF"/>
                </a:solidFill>
              </a:rPr>
              <a:t>출차</a:t>
            </a:r>
            <a:r>
              <a:rPr lang="ko-KR" altLang="en-US" dirty="0">
                <a:solidFill>
                  <a:srgbClr val="2D9FFF"/>
                </a:solidFill>
              </a:rPr>
              <a:t> 관리 </a:t>
            </a:r>
            <a:r>
              <a:rPr lang="en-US" altLang="ko-KR" dirty="0">
                <a:solidFill>
                  <a:srgbClr val="2D9FFF"/>
                </a:solidFill>
              </a:rPr>
              <a:t>(</a:t>
            </a:r>
            <a:r>
              <a:rPr lang="en-US" altLang="ko-KR" dirty="0" err="1">
                <a:solidFill>
                  <a:srgbClr val="2D9FFF"/>
                </a:solidFill>
              </a:rPr>
              <a:t>exit_manage.c</a:t>
            </a:r>
            <a:r>
              <a:rPr lang="en-US" altLang="ko-KR" dirty="0">
                <a:solidFill>
                  <a:srgbClr val="2D9FFF"/>
                </a:solidFill>
              </a:rPr>
              <a:t>)</a:t>
            </a:r>
            <a:endParaRPr lang="en-US" dirty="0">
              <a:solidFill>
                <a:srgbClr val="2D9FFF"/>
              </a:solidFill>
            </a:endParaRPr>
          </a:p>
        </p:txBody>
      </p:sp>
      <p:sp>
        <p:nvSpPr>
          <p:cNvPr id="16" name="Object 49">
            <a:extLst>
              <a:ext uri="{FF2B5EF4-FFF2-40B4-BE49-F238E27FC236}">
                <a16:creationId xmlns:a16="http://schemas.microsoft.com/office/drawing/2014/main" id="{A90E5920-F2BE-4B9B-935C-9C4BB2A73584}"/>
              </a:ext>
            </a:extLst>
          </p:cNvPr>
          <p:cNvSpPr txBox="1"/>
          <p:nvPr/>
        </p:nvSpPr>
        <p:spPr>
          <a:xfrm>
            <a:off x="5440613" y="2269651"/>
            <a:ext cx="3995195" cy="1384995"/>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algn="just">
              <a:defRPr/>
            </a:pPr>
            <a:r>
              <a:rPr lang="en-US" sz="1400" dirty="0">
                <a:solidFill>
                  <a:srgbClr val="3D3D3D"/>
                </a:solidFill>
                <a:latin typeface="NIXGONFONTS-L V2.0"/>
                <a:cs typeface="NIXGONFONTS-L V2.0"/>
              </a:rPr>
              <a:t> -</a:t>
            </a:r>
            <a:r>
              <a:rPr lang="en-US" altLang="ko-KR" sz="1400" b="1" dirty="0">
                <a:effectLst/>
              </a:rPr>
              <a:t>int </a:t>
            </a:r>
            <a:r>
              <a:rPr lang="en-US" altLang="ko-KR" sz="1400" b="1" dirty="0" err="1">
                <a:effectLst/>
              </a:rPr>
              <a:t>calc_diff_min</a:t>
            </a:r>
            <a:r>
              <a:rPr lang="en-US" altLang="ko-KR" sz="1400" b="1" dirty="0">
                <a:effectLst/>
              </a:rPr>
              <a:t>() :</a:t>
            </a:r>
          </a:p>
          <a:p>
            <a:pPr algn="just">
              <a:defRPr/>
            </a:pPr>
            <a:endParaRPr lang="en-US" altLang="ko-KR" sz="1400" dirty="0">
              <a:solidFill>
                <a:srgbClr val="3D3D3D"/>
              </a:solidFill>
              <a:latin typeface="NIXGONFONTS-L V2.0"/>
              <a:cs typeface="NIXGONFONTS-L V2.0"/>
            </a:endParaRPr>
          </a:p>
          <a:p>
            <a:pPr algn="just">
              <a:defRPr/>
            </a:pPr>
            <a:r>
              <a:rPr lang="en-US" altLang="ko-KR" sz="1400" dirty="0">
                <a:solidFill>
                  <a:srgbClr val="3D3D3D"/>
                </a:solidFill>
                <a:latin typeface="NIXGONFONTS-L V2.0"/>
                <a:cs typeface="NIXGONFONTS-L V2.0"/>
              </a:rPr>
              <a:t> -</a:t>
            </a:r>
            <a:r>
              <a:rPr lang="en-US" altLang="ko-KR" sz="1400" b="1" dirty="0">
                <a:effectLst/>
              </a:rPr>
              <a:t>int </a:t>
            </a:r>
            <a:r>
              <a:rPr lang="en-US" altLang="ko-KR" sz="1400" b="1" dirty="0" err="1">
                <a:effectLst/>
              </a:rPr>
              <a:t>fee_calculate</a:t>
            </a:r>
            <a:r>
              <a:rPr lang="en-US" altLang="ko-KR" sz="1400" b="1" dirty="0">
                <a:effectLst/>
              </a:rPr>
              <a:t>() :</a:t>
            </a:r>
          </a:p>
          <a:p>
            <a:pPr algn="just">
              <a:defRPr/>
            </a:pPr>
            <a:endParaRPr lang="en-US" altLang="ko-KR" sz="1400" b="1" dirty="0"/>
          </a:p>
          <a:p>
            <a:pPr algn="just">
              <a:defRPr/>
            </a:pPr>
            <a:r>
              <a:rPr lang="en-US" altLang="ko-KR" sz="1400" dirty="0">
                <a:solidFill>
                  <a:srgbClr val="3D3D3D"/>
                </a:solidFill>
                <a:latin typeface="NIXGONFONTS-L V2.0"/>
                <a:cs typeface="NIXGONFONTS-L V2.0"/>
              </a:rPr>
              <a:t> -</a:t>
            </a:r>
            <a:r>
              <a:rPr lang="en-US" altLang="ko-KR" sz="1400" b="1" dirty="0">
                <a:effectLst/>
              </a:rPr>
              <a:t>int </a:t>
            </a:r>
            <a:r>
              <a:rPr lang="en-US" altLang="ko-KR" sz="1400" b="1" dirty="0" err="1">
                <a:effectLst/>
              </a:rPr>
              <a:t>get_car_plate_to_put_fee</a:t>
            </a:r>
            <a:r>
              <a:rPr lang="en-US" altLang="ko-KR" sz="1400" b="1" dirty="0">
                <a:effectLst/>
              </a:rPr>
              <a:t>() :</a:t>
            </a:r>
          </a:p>
          <a:p>
            <a:pPr algn="just">
              <a:defRPr/>
            </a:pPr>
            <a:r>
              <a:rPr lang="ko-KR" altLang="en-US" sz="1400" dirty="0">
                <a:solidFill>
                  <a:srgbClr val="3D3D3D"/>
                </a:solidFill>
                <a:latin typeface="NIXGONFONTS-L V2.0"/>
                <a:cs typeface="NIXGONFONTS-L V2.0"/>
              </a:rPr>
              <a:t> </a:t>
            </a:r>
            <a:endParaRPr lang="en-US" dirty="0"/>
          </a:p>
        </p:txBody>
      </p:sp>
      <p:sp>
        <p:nvSpPr>
          <p:cNvPr id="18" name="Object 48">
            <a:extLst>
              <a:ext uri="{FF2B5EF4-FFF2-40B4-BE49-F238E27FC236}">
                <a16:creationId xmlns:a16="http://schemas.microsoft.com/office/drawing/2014/main" id="{A5B482AA-6137-4B57-9788-1AECAACC3937}"/>
              </a:ext>
            </a:extLst>
          </p:cNvPr>
          <p:cNvSpPr txBox="1"/>
          <p:nvPr/>
        </p:nvSpPr>
        <p:spPr>
          <a:xfrm>
            <a:off x="5440608" y="1856906"/>
            <a:ext cx="3995195" cy="369332"/>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dirty="0">
                <a:solidFill>
                  <a:srgbClr val="2D9FFF"/>
                </a:solidFill>
              </a:rPr>
              <a:t>2. </a:t>
            </a:r>
            <a:r>
              <a:rPr lang="ko-KR" altLang="en-US" dirty="0">
                <a:solidFill>
                  <a:srgbClr val="2D9FFF"/>
                </a:solidFill>
              </a:rPr>
              <a:t>정산 기능 </a:t>
            </a:r>
            <a:r>
              <a:rPr lang="en-US" altLang="ko-KR" dirty="0">
                <a:solidFill>
                  <a:srgbClr val="2D9FFF"/>
                </a:solidFill>
              </a:rPr>
              <a:t>(</a:t>
            </a:r>
            <a:r>
              <a:rPr lang="en-US" altLang="ko-KR" dirty="0" err="1">
                <a:solidFill>
                  <a:srgbClr val="2D9FFF"/>
                </a:solidFill>
              </a:rPr>
              <a:t>fee_calculate.c</a:t>
            </a:r>
            <a:r>
              <a:rPr lang="en-US" altLang="ko-KR" dirty="0">
                <a:solidFill>
                  <a:srgbClr val="2D9FFF"/>
                </a:solidFill>
              </a:rPr>
              <a:t>)</a:t>
            </a:r>
            <a:endParaRPr lang="en-US" dirty="0">
              <a:solidFill>
                <a:srgbClr val="2D9FFF"/>
              </a:solidFill>
            </a:endParaRPr>
          </a:p>
        </p:txBody>
      </p:sp>
      <p:sp>
        <p:nvSpPr>
          <p:cNvPr id="19" name="Object 49">
            <a:extLst>
              <a:ext uri="{FF2B5EF4-FFF2-40B4-BE49-F238E27FC236}">
                <a16:creationId xmlns:a16="http://schemas.microsoft.com/office/drawing/2014/main" id="{EE9EEDAF-FFF9-4313-8AA2-6965C75843FA}"/>
              </a:ext>
            </a:extLst>
          </p:cNvPr>
          <p:cNvSpPr txBox="1"/>
          <p:nvPr/>
        </p:nvSpPr>
        <p:spPr>
          <a:xfrm>
            <a:off x="5440613" y="4675176"/>
            <a:ext cx="3995195" cy="1384995"/>
          </a:xfrm>
          <a:prstGeom prst="rect">
            <a:avLst/>
          </a:prstGeom>
          <a:noFill/>
        </p:spPr>
        <p:txBody>
          <a:bodyPr wrap="square" anchor="t">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algn="just">
              <a:defRPr/>
            </a:pPr>
            <a:r>
              <a:rPr lang="en-US" sz="1400" dirty="0">
                <a:solidFill>
                  <a:srgbClr val="3D3D3D"/>
                </a:solidFill>
                <a:latin typeface="NIXGONFONTS-L V2.0"/>
                <a:cs typeface="NIXGONFONTS-L V2.0"/>
              </a:rPr>
              <a:t> -</a:t>
            </a:r>
            <a:r>
              <a:rPr lang="en-US" altLang="ko-KR" sz="1400" b="1" dirty="0">
                <a:effectLst/>
              </a:rPr>
              <a:t>int </a:t>
            </a:r>
            <a:r>
              <a:rPr lang="en-US" altLang="ko-KR" sz="1400" b="1" dirty="0" err="1">
                <a:effectLst/>
              </a:rPr>
              <a:t>clear_buffer</a:t>
            </a:r>
            <a:r>
              <a:rPr lang="en-US" altLang="ko-KR" sz="1400" b="1" dirty="0">
                <a:effectLst/>
              </a:rPr>
              <a:t>() :</a:t>
            </a:r>
          </a:p>
          <a:p>
            <a:pPr algn="just">
              <a:defRPr/>
            </a:pPr>
            <a:endParaRPr lang="en-US" altLang="ko-KR" sz="1400" dirty="0">
              <a:solidFill>
                <a:srgbClr val="3D3D3D"/>
              </a:solidFill>
              <a:latin typeface="NIXGONFONTS-L V2.0"/>
              <a:cs typeface="NIXGONFONTS-L V2.0"/>
            </a:endParaRPr>
          </a:p>
          <a:p>
            <a:pPr algn="just">
              <a:defRPr/>
            </a:pPr>
            <a:r>
              <a:rPr lang="en-US" altLang="ko-KR" sz="1400" dirty="0">
                <a:solidFill>
                  <a:srgbClr val="3D3D3D"/>
                </a:solidFill>
                <a:latin typeface="NIXGONFONTS-L V2.0"/>
                <a:cs typeface="NIXGONFONTS-L V2.0"/>
              </a:rPr>
              <a:t> -</a:t>
            </a:r>
            <a:r>
              <a:rPr lang="en-US" altLang="ko-KR" sz="1400" b="1" dirty="0">
                <a:effectLst/>
              </a:rPr>
              <a:t>int </a:t>
            </a:r>
            <a:r>
              <a:rPr lang="en-US" altLang="ko-KR" sz="1400" b="1" dirty="0" err="1">
                <a:effectLst/>
              </a:rPr>
              <a:t>init_parking_lot</a:t>
            </a:r>
            <a:r>
              <a:rPr lang="en-US" altLang="ko-KR" sz="1400" b="1" dirty="0">
                <a:effectLst/>
              </a:rPr>
              <a:t>() :</a:t>
            </a:r>
          </a:p>
          <a:p>
            <a:pPr algn="just">
              <a:defRPr/>
            </a:pPr>
            <a:endParaRPr lang="en-US" altLang="ko-KR" sz="1400" b="1" dirty="0"/>
          </a:p>
          <a:p>
            <a:pPr algn="just">
              <a:defRPr/>
            </a:pPr>
            <a:r>
              <a:rPr lang="en-US" altLang="ko-KR" sz="1400" dirty="0">
                <a:solidFill>
                  <a:srgbClr val="3D3D3D"/>
                </a:solidFill>
                <a:latin typeface="NIXGONFONTS-L V2.0"/>
                <a:cs typeface="NIXGONFONTS-L V2.0"/>
              </a:rPr>
              <a:t> -</a:t>
            </a:r>
            <a:r>
              <a:rPr lang="en-US" altLang="ko-KR" sz="1400" b="1" dirty="0">
                <a:effectLst/>
              </a:rPr>
              <a:t>int </a:t>
            </a:r>
            <a:r>
              <a:rPr lang="en-US" altLang="ko-KR" sz="1400" b="1" dirty="0" err="1">
                <a:effectLst/>
              </a:rPr>
              <a:t>display_parking_lot</a:t>
            </a:r>
            <a:r>
              <a:rPr lang="en-US" altLang="ko-KR" sz="1400" b="1" dirty="0">
                <a:effectLst/>
              </a:rPr>
              <a:t>() :</a:t>
            </a:r>
          </a:p>
          <a:p>
            <a:pPr algn="just">
              <a:defRPr/>
            </a:pPr>
            <a:r>
              <a:rPr lang="ko-KR" altLang="en-US" sz="1400" dirty="0">
                <a:solidFill>
                  <a:srgbClr val="3D3D3D"/>
                </a:solidFill>
                <a:latin typeface="NIXGONFONTS-L V2.0"/>
                <a:cs typeface="NIXGONFONTS-L V2.0"/>
              </a:rPr>
              <a:t> </a:t>
            </a:r>
            <a:endParaRPr lang="en-US" dirty="0"/>
          </a:p>
        </p:txBody>
      </p:sp>
      <p:sp>
        <p:nvSpPr>
          <p:cNvPr id="20" name="Object 48">
            <a:extLst>
              <a:ext uri="{FF2B5EF4-FFF2-40B4-BE49-F238E27FC236}">
                <a16:creationId xmlns:a16="http://schemas.microsoft.com/office/drawing/2014/main" id="{FFD7AB7A-0738-4B8D-9F34-03E52937424A}"/>
              </a:ext>
            </a:extLst>
          </p:cNvPr>
          <p:cNvSpPr txBox="1"/>
          <p:nvPr/>
        </p:nvSpPr>
        <p:spPr>
          <a:xfrm>
            <a:off x="5440608" y="4262431"/>
            <a:ext cx="3995195" cy="369332"/>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altLang="ko-KR" dirty="0">
                <a:solidFill>
                  <a:srgbClr val="2D9FFF"/>
                </a:solidFill>
              </a:rPr>
              <a:t>3. </a:t>
            </a:r>
            <a:r>
              <a:rPr lang="ko-KR" altLang="en-US" dirty="0">
                <a:solidFill>
                  <a:srgbClr val="2D9FFF"/>
                </a:solidFill>
              </a:rPr>
              <a:t>주차현황 확인 </a:t>
            </a:r>
            <a:r>
              <a:rPr lang="en-US" altLang="ko-KR" sz="1600" dirty="0">
                <a:solidFill>
                  <a:srgbClr val="2D9FFF"/>
                </a:solidFill>
              </a:rPr>
              <a:t>(</a:t>
            </a:r>
            <a:r>
              <a:rPr lang="en-US" altLang="ko-KR" sz="1600" dirty="0" err="1">
                <a:solidFill>
                  <a:srgbClr val="2D9FFF"/>
                </a:solidFill>
              </a:rPr>
              <a:t>display_parking_lot.c</a:t>
            </a:r>
            <a:r>
              <a:rPr lang="en-US" altLang="ko-KR" sz="1600" dirty="0">
                <a:solidFill>
                  <a:srgbClr val="2D9FFF"/>
                </a:solidFill>
              </a:rPr>
              <a:t>)</a:t>
            </a:r>
            <a:endParaRPr lang="en-US" sz="1600" dirty="0">
              <a:solidFill>
                <a:srgbClr val="2D9FFF"/>
              </a:solidFill>
            </a:endParaRPr>
          </a:p>
        </p:txBody>
      </p:sp>
      <p:sp>
        <p:nvSpPr>
          <p:cNvPr id="22" name="Object 38">
            <a:extLst>
              <a:ext uri="{FF2B5EF4-FFF2-40B4-BE49-F238E27FC236}">
                <a16:creationId xmlns:a16="http://schemas.microsoft.com/office/drawing/2014/main" id="{2EEB915B-C77C-4215-9CC2-EA3A4CBCE4AE}"/>
              </a:ext>
            </a:extLst>
          </p:cNvPr>
          <p:cNvSpPr txBox="1"/>
          <p:nvPr/>
        </p:nvSpPr>
        <p:spPr>
          <a:xfrm>
            <a:off x="2756192" y="3014872"/>
            <a:ext cx="2642549" cy="1661993"/>
          </a:xfrm>
          <a:prstGeom prst="rect">
            <a:avLst/>
          </a:prstGeom>
          <a:noFill/>
        </p:spPr>
        <p:txBody>
          <a:bodyPr wrap="square" anchor="t">
            <a:spAutoFit/>
          </a:bodyPr>
          <a:lstStyle/>
          <a:p>
            <a:pPr lvl="0">
              <a:defRPr/>
            </a:pPr>
            <a:r>
              <a:rPr lang="en-US" sz="1700" dirty="0">
                <a:solidFill>
                  <a:schemeClr val="bg1"/>
                </a:solidFill>
                <a:latin typeface="NIXGONFONTS-M V2.0"/>
                <a:cs typeface="NIXGONFONTS-M V2.0"/>
              </a:rPr>
              <a:t>· </a:t>
            </a:r>
            <a:r>
              <a:rPr lang="ko-KR" altLang="en-US" sz="1700" dirty="0">
                <a:solidFill>
                  <a:schemeClr val="bg1"/>
                </a:solidFill>
                <a:latin typeface="NIXGONFONTS-M V2.0"/>
                <a:cs typeface="NIXGONFONTS-M V2.0"/>
              </a:rPr>
              <a:t>입 </a:t>
            </a:r>
            <a:r>
              <a:rPr lang="en-US" altLang="ko-KR" sz="1700" dirty="0">
                <a:solidFill>
                  <a:schemeClr val="bg1"/>
                </a:solidFill>
                <a:latin typeface="NIXGONFONTS-M V2.0"/>
                <a:cs typeface="NIXGONFONTS-M V2.0"/>
              </a:rPr>
              <a:t>,</a:t>
            </a:r>
            <a:r>
              <a:rPr lang="ko-KR" altLang="en-US" sz="1700" dirty="0" err="1">
                <a:solidFill>
                  <a:schemeClr val="bg1"/>
                </a:solidFill>
                <a:latin typeface="NIXGONFONTS-M V2.0"/>
                <a:cs typeface="NIXGONFONTS-M V2.0"/>
              </a:rPr>
              <a:t>출차</a:t>
            </a:r>
            <a:r>
              <a:rPr lang="ko-KR" altLang="en-US" sz="1700" dirty="0">
                <a:solidFill>
                  <a:schemeClr val="bg1"/>
                </a:solidFill>
                <a:latin typeface="NIXGONFONTS-M V2.0"/>
                <a:cs typeface="NIXGONFONTS-M V2.0"/>
              </a:rPr>
              <a:t> 관리</a:t>
            </a:r>
            <a:endParaRPr lang="en-US" altLang="ko-KR" sz="1700" dirty="0">
              <a:solidFill>
                <a:schemeClr val="bg1"/>
              </a:solidFill>
              <a:latin typeface="NIXGONFONTS-M V2.0"/>
              <a:cs typeface="NIXGONFONTS-M V2.0"/>
            </a:endParaRPr>
          </a:p>
          <a:p>
            <a:pPr lvl="0">
              <a:defRPr/>
            </a:pPr>
            <a:r>
              <a:rPr lang="en-US" altLang="ko-KR" sz="1700" dirty="0">
                <a:solidFill>
                  <a:schemeClr val="bg1"/>
                </a:solidFill>
                <a:latin typeface="NIXGONFONTS-M V2.0"/>
                <a:cs typeface="NIXGONFONTS-M V2.0"/>
              </a:rPr>
              <a:t>· </a:t>
            </a:r>
            <a:r>
              <a:rPr lang="ko-KR" altLang="en-US" sz="1700" dirty="0">
                <a:solidFill>
                  <a:schemeClr val="bg1"/>
                </a:solidFill>
                <a:latin typeface="NIXGONFONTS-M V2.0"/>
                <a:cs typeface="NIXGONFONTS-M V2.0"/>
              </a:rPr>
              <a:t>정산 기능</a:t>
            </a:r>
            <a:endParaRPr lang="en-US" altLang="ko-KR" sz="1700" dirty="0">
              <a:solidFill>
                <a:schemeClr val="bg1"/>
              </a:solidFill>
              <a:latin typeface="NIXGONFONTS-M V2.0"/>
              <a:cs typeface="NIXGONFONTS-M V2.0"/>
            </a:endParaRPr>
          </a:p>
          <a:p>
            <a:pPr>
              <a:defRPr/>
            </a:pPr>
            <a:r>
              <a:rPr lang="en-US" altLang="ko-KR" sz="1700" dirty="0">
                <a:solidFill>
                  <a:schemeClr val="bg1"/>
                </a:solidFill>
                <a:latin typeface="NIXGONFONTS-M V2.0"/>
                <a:cs typeface="NIXGONFONTS-M V2.0"/>
              </a:rPr>
              <a:t>· </a:t>
            </a:r>
            <a:r>
              <a:rPr lang="ko-KR" altLang="en-US" sz="1700" dirty="0">
                <a:solidFill>
                  <a:schemeClr val="bg1"/>
                </a:solidFill>
                <a:latin typeface="NIXGONFONTS-M V2.0"/>
                <a:cs typeface="NIXGONFONTS-M V2.0"/>
              </a:rPr>
              <a:t>주차현황 확인</a:t>
            </a:r>
            <a:endParaRPr lang="en-US" altLang="ko-KR" sz="1700" dirty="0">
              <a:solidFill>
                <a:schemeClr val="bg1"/>
              </a:solidFill>
              <a:latin typeface="NIXGONFONTS-M V2.0"/>
              <a:cs typeface="NIXGONFONTS-M V2.0"/>
            </a:endParaRPr>
          </a:p>
          <a:p>
            <a:pPr>
              <a:defRPr/>
            </a:pPr>
            <a:r>
              <a:rPr lang="en-US" altLang="ko-KR" sz="1700" dirty="0">
                <a:solidFill>
                  <a:schemeClr val="bg1"/>
                </a:solidFill>
                <a:latin typeface="NIXGONFONTS-M V2.0"/>
                <a:cs typeface="NIXGONFONTS-M V2.0"/>
              </a:rPr>
              <a:t>· </a:t>
            </a:r>
            <a:r>
              <a:rPr lang="ko-KR" altLang="en-US" sz="1700" dirty="0">
                <a:solidFill>
                  <a:schemeClr val="bg1"/>
                </a:solidFill>
                <a:latin typeface="NIXGONFONTS-M V2.0"/>
                <a:cs typeface="NIXGONFONTS-M V2.0"/>
              </a:rPr>
              <a:t>차량 정보 조회</a:t>
            </a:r>
            <a:endParaRPr lang="en-US" altLang="ko-KR" sz="1700" dirty="0">
              <a:solidFill>
                <a:schemeClr val="bg1"/>
              </a:solidFill>
              <a:latin typeface="NIXGONFONTS-M V2.0"/>
              <a:cs typeface="NIXGONFONTS-M V2.0"/>
            </a:endParaRPr>
          </a:p>
          <a:p>
            <a:pPr>
              <a:defRPr/>
            </a:pPr>
            <a:r>
              <a:rPr lang="en-US" altLang="ko-KR" sz="1700" dirty="0">
                <a:solidFill>
                  <a:schemeClr val="bg1"/>
                </a:solidFill>
                <a:latin typeface="NIXGONFONTS-M V2.0"/>
                <a:cs typeface="NIXGONFONTS-M V2.0"/>
              </a:rPr>
              <a:t>· </a:t>
            </a:r>
            <a:r>
              <a:rPr lang="ko-KR" altLang="en-US" sz="1700" dirty="0">
                <a:solidFill>
                  <a:schemeClr val="bg1"/>
                </a:solidFill>
                <a:latin typeface="NIXGONFONTS-M V2.0"/>
                <a:cs typeface="NIXGONFONTS-M V2.0"/>
              </a:rPr>
              <a:t>주차 이력 관리</a:t>
            </a:r>
            <a:endParaRPr lang="en-US" altLang="ko-KR" sz="1700" dirty="0">
              <a:solidFill>
                <a:schemeClr val="bg1"/>
              </a:solidFill>
              <a:latin typeface="NIXGONFONTS-M V2.0"/>
              <a:cs typeface="NIXGONFONTS-M V2.0"/>
            </a:endParaRPr>
          </a:p>
          <a:p>
            <a:pPr>
              <a:defRPr/>
            </a:pPr>
            <a:r>
              <a:rPr lang="en-US" altLang="ko-KR" sz="1700" dirty="0">
                <a:solidFill>
                  <a:schemeClr val="bg1"/>
                </a:solidFill>
                <a:latin typeface="NIXGONFONTS-M V2.0"/>
                <a:cs typeface="NIXGONFONTS-M V2.0"/>
              </a:rPr>
              <a:t>· EXIT</a:t>
            </a:r>
          </a:p>
        </p:txBody>
      </p:sp>
      <p:grpSp>
        <p:nvGrpSpPr>
          <p:cNvPr id="23" name="그룹 22">
            <a:extLst>
              <a:ext uri="{FF2B5EF4-FFF2-40B4-BE49-F238E27FC236}">
                <a16:creationId xmlns:a16="http://schemas.microsoft.com/office/drawing/2014/main" id="{0A3CCE84-2977-46C4-B9F9-C81BFA958E48}"/>
              </a:ext>
            </a:extLst>
          </p:cNvPr>
          <p:cNvGrpSpPr/>
          <p:nvPr/>
        </p:nvGrpSpPr>
        <p:grpSpPr>
          <a:xfrm flipV="1">
            <a:off x="418426" y="2707316"/>
            <a:ext cx="4335370" cy="189750"/>
            <a:chOff x="583497" y="4215295"/>
            <a:chExt cx="5238095" cy="114286"/>
          </a:xfrm>
        </p:grpSpPr>
        <p:pic>
          <p:nvPicPr>
            <p:cNvPr id="24" name="Object 6">
              <a:extLst>
                <a:ext uri="{FF2B5EF4-FFF2-40B4-BE49-F238E27FC236}">
                  <a16:creationId xmlns:a16="http://schemas.microsoft.com/office/drawing/2014/main" id="{2F3DD45C-65AB-4E2B-9323-CCB82D94093F}"/>
                </a:ext>
              </a:extLst>
            </p:cNvPr>
            <p:cNvPicPr>
              <a:picLocks noChangeAspect="1"/>
            </p:cNvPicPr>
            <p:nvPr/>
          </p:nvPicPr>
          <p:blipFill rotWithShape="1">
            <a:blip r:embed="rId4"/>
            <a:stretch>
              <a:fillRect/>
            </a:stretch>
          </p:blipFill>
          <p:spPr>
            <a:xfrm>
              <a:off x="583497" y="4215295"/>
              <a:ext cx="5238095" cy="114286"/>
            </a:xfrm>
            <a:prstGeom prst="rect">
              <a:avLst/>
            </a:prstGeom>
          </p:spPr>
        </p:pic>
      </p:grpSp>
      <p:sp>
        <p:nvSpPr>
          <p:cNvPr id="25" name="Object 43">
            <a:extLst>
              <a:ext uri="{FF2B5EF4-FFF2-40B4-BE49-F238E27FC236}">
                <a16:creationId xmlns:a16="http://schemas.microsoft.com/office/drawing/2014/main" id="{9AADDB9B-256C-4179-A2B6-555B5DEED557}"/>
              </a:ext>
            </a:extLst>
          </p:cNvPr>
          <p:cNvSpPr txBox="1"/>
          <p:nvPr/>
        </p:nvSpPr>
        <p:spPr>
          <a:xfrm>
            <a:off x="11468480" y="183403"/>
            <a:ext cx="756395" cy="353943"/>
          </a:xfrm>
          <a:prstGeom prst="rect">
            <a:avLst/>
          </a:prstGeom>
          <a:noFill/>
        </p:spPr>
        <p:txBody>
          <a:bodyPr wrap="square" anchor="ctr">
            <a:spAutoFit/>
          </a:bodyPr>
          <a:lstStyle>
            <a:lvl1pPr marL="0" indent="0" algn="l" defTabSz="232257" rtl="0">
              <a:lnSpc>
                <a:spcPct val="100000"/>
              </a:lnSpc>
              <a:spcBef>
                <a:spcPct val="0"/>
              </a:spcBef>
              <a:spcAft>
                <a:spcPts val="0"/>
              </a:spcAft>
              <a:defRPr kumimoji="0" sz="1800" b="0" i="0" u="none" strike="noStrike" kern="1200" cap="none" spc="0" normalizeH="0" baseline="0">
                <a:solidFill>
                  <a:schemeClr val="tx1"/>
                </a:solidFill>
                <a:latin typeface="+mn-lt"/>
                <a:ea typeface="+mn-ea"/>
                <a:cs typeface="+mn-cs"/>
              </a:defRPr>
            </a:lvl1pPr>
          </a:lstStyle>
          <a:p>
            <a:pPr lvl="0">
              <a:defRPr/>
            </a:pPr>
            <a:r>
              <a:rPr lang="en-US" sz="1700" kern="0" spc="-200" dirty="0">
                <a:solidFill>
                  <a:srgbClr val="000000"/>
                </a:solidFill>
                <a:latin typeface="NIXGONFONTS-M V2.0"/>
                <a:cs typeface="NIXGONFONTS-M V2.0"/>
              </a:rPr>
              <a:t>0</a:t>
            </a:r>
            <a:r>
              <a:rPr lang="en-US" altLang="ko-KR" sz="1700" kern="0" spc="-200" dirty="0">
                <a:solidFill>
                  <a:srgbClr val="000000"/>
                </a:solidFill>
                <a:latin typeface="NIXGONFONTS-M V2.0"/>
                <a:cs typeface="NIXGONFONTS-M V2.0"/>
              </a:rPr>
              <a:t>9</a:t>
            </a:r>
            <a:endParaRPr lang="en-US" dirty="0"/>
          </a:p>
        </p:txBody>
      </p:sp>
      <p:grpSp>
        <p:nvGrpSpPr>
          <p:cNvPr id="26" name="그룹 25">
            <a:extLst>
              <a:ext uri="{FF2B5EF4-FFF2-40B4-BE49-F238E27FC236}">
                <a16:creationId xmlns:a16="http://schemas.microsoft.com/office/drawing/2014/main" id="{03847089-E78C-41B2-8118-2F4D6CDD0B09}"/>
              </a:ext>
            </a:extLst>
          </p:cNvPr>
          <p:cNvGrpSpPr/>
          <p:nvPr/>
        </p:nvGrpSpPr>
        <p:grpSpPr>
          <a:xfrm>
            <a:off x="9575621" y="327041"/>
            <a:ext cx="1717024" cy="66667"/>
            <a:chOff x="15774189" y="539848"/>
            <a:chExt cx="1717024" cy="66667"/>
          </a:xfrm>
        </p:grpSpPr>
        <p:pic>
          <p:nvPicPr>
            <p:cNvPr id="27" name="Object 44">
              <a:extLst>
                <a:ext uri="{FF2B5EF4-FFF2-40B4-BE49-F238E27FC236}">
                  <a16:creationId xmlns:a16="http://schemas.microsoft.com/office/drawing/2014/main" id="{ECFB09F9-2A45-49CF-89D4-F54277DBC6C5}"/>
                </a:ext>
              </a:extLst>
            </p:cNvPr>
            <p:cNvPicPr>
              <a:picLocks noChangeAspect="1"/>
            </p:cNvPicPr>
            <p:nvPr/>
          </p:nvPicPr>
          <p:blipFill rotWithShape="1">
            <a:blip r:embed="rId5"/>
            <a:stretch>
              <a:fillRect/>
            </a:stretch>
          </p:blipFill>
          <p:spPr>
            <a:xfrm>
              <a:off x="15774189" y="539848"/>
              <a:ext cx="1717024" cy="66667"/>
            </a:xfrm>
            <a:prstGeom prst="rect">
              <a:avLst/>
            </a:prstGeom>
          </p:spPr>
        </p:pic>
      </p:grpSp>
    </p:spTree>
    <p:extLst>
      <p:ext uri="{BB962C8B-B14F-4D97-AF65-F5344CB8AC3E}">
        <p14:creationId xmlns:p14="http://schemas.microsoft.com/office/powerpoint/2010/main" val="165783766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TotalTime>
  <Words>831</Words>
  <Application>Microsoft Office PowerPoint</Application>
  <PresentationFormat>와이드스크린</PresentationFormat>
  <Paragraphs>227</Paragraphs>
  <Slides>17</Slides>
  <Notes>0</Notes>
  <HiddenSlides>2</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17</vt:i4>
      </vt:variant>
    </vt:vector>
  </HeadingPairs>
  <TitlesOfParts>
    <vt:vector size="23" baseType="lpstr">
      <vt:lpstr>NIXGONFONTS-B V2.0</vt:lpstr>
      <vt:lpstr>NIXGONFONTS-L V2.0</vt:lpstr>
      <vt:lpstr>NIXGONFONTS-M V2.0</vt: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ruvan123@o365.skku.edu</dc:creator>
  <cp:lastModifiedBy>ruvan123@o365.skku.edu</cp:lastModifiedBy>
  <cp:revision>145</cp:revision>
  <dcterms:created xsi:type="dcterms:W3CDTF">2022-03-03T11:58:34Z</dcterms:created>
  <dcterms:modified xsi:type="dcterms:W3CDTF">2022-03-03T18:44:25Z</dcterms:modified>
</cp:coreProperties>
</file>