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23" r:id="rId2"/>
    <p:sldId id="256" r:id="rId3"/>
    <p:sldId id="258" r:id="rId4"/>
    <p:sldId id="257" r:id="rId5"/>
    <p:sldId id="308" r:id="rId6"/>
    <p:sldId id="259" r:id="rId7"/>
    <p:sldId id="298" r:id="rId8"/>
    <p:sldId id="321" r:id="rId9"/>
    <p:sldId id="299" r:id="rId10"/>
    <p:sldId id="302" r:id="rId11"/>
    <p:sldId id="303" r:id="rId12"/>
    <p:sldId id="304" r:id="rId13"/>
    <p:sldId id="309" r:id="rId14"/>
    <p:sldId id="300" r:id="rId15"/>
    <p:sldId id="301" r:id="rId16"/>
    <p:sldId id="306" r:id="rId17"/>
    <p:sldId id="310" r:id="rId18"/>
    <p:sldId id="322" r:id="rId19"/>
    <p:sldId id="311" r:id="rId20"/>
    <p:sldId id="312" r:id="rId21"/>
    <p:sldId id="313" r:id="rId22"/>
    <p:sldId id="319" r:id="rId23"/>
    <p:sldId id="314" r:id="rId24"/>
    <p:sldId id="315" r:id="rId25"/>
    <p:sldId id="316" r:id="rId26"/>
    <p:sldId id="317" r:id="rId27"/>
    <p:sldId id="318" r:id="rId28"/>
    <p:sldId id="32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9"/>
    <p:restoredTop sz="92732"/>
  </p:normalViewPr>
  <p:slideViewPr>
    <p:cSldViewPr snapToGrid="0" snapToObjects="1">
      <p:cViewPr varScale="1">
        <p:scale>
          <a:sx n="159" d="100"/>
          <a:sy n="159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7CFAB-C05C-C845-8EC7-DDAEDBB6280A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08AFE-694A-F047-8F74-842FC111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72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4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0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8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3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1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2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63CF-EE65-5F4D-A8F6-B8EB4552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18" y="247813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Intro to React</a:t>
            </a:r>
          </a:p>
        </p:txBody>
      </p:sp>
    </p:spTree>
    <p:extLst>
      <p:ext uri="{BB962C8B-B14F-4D97-AF65-F5344CB8AC3E}">
        <p14:creationId xmlns:p14="http://schemas.microsoft.com/office/powerpoint/2010/main" val="350568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JSX</a:t>
            </a:r>
          </a:p>
          <a:p>
            <a:pPr marL="0" indent="0" algn="ctr">
              <a:buNone/>
            </a:pPr>
            <a:r>
              <a:rPr lang="en-US" sz="2000" dirty="0"/>
              <a:t>Abstraction to code on any platform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2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Unopiniated</a:t>
            </a:r>
            <a:endParaRPr lang="en-US" dirty="0"/>
          </a:p>
          <a:p>
            <a:pPr marL="0" indent="0" algn="ctr">
              <a:buNone/>
            </a:pPr>
            <a:r>
              <a:rPr lang="en-US" sz="2000" dirty="0"/>
              <a:t>Power to pick and choose modules</a:t>
            </a:r>
          </a:p>
          <a:p>
            <a:pPr marL="0" indent="0" algn="ctr">
              <a:buNone/>
            </a:pPr>
            <a:r>
              <a:rPr lang="en-US" sz="2000" dirty="0"/>
              <a:t>React being just View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2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Thriving Community</a:t>
            </a:r>
          </a:p>
          <a:p>
            <a:pPr marL="0" indent="0" algn="ctr">
              <a:buNone/>
            </a:pPr>
            <a:r>
              <a:rPr lang="en-US" sz="2000" dirty="0"/>
              <a:t>Backing by Facebook and huge community support</a:t>
            </a:r>
          </a:p>
          <a:p>
            <a:pPr marL="0" indent="0" algn="ctr">
              <a:buNone/>
            </a:pPr>
            <a:r>
              <a:rPr lang="en-US" sz="2000" dirty="0"/>
              <a:t>3rd Party libraries</a:t>
            </a:r>
          </a:p>
          <a:p>
            <a:pPr marL="0" indent="0" algn="ctr">
              <a:buNone/>
            </a:pPr>
            <a:r>
              <a:rPr lang="en-US" sz="2000" dirty="0"/>
              <a:t>MIT license in React 16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7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Type Checking</a:t>
            </a:r>
          </a:p>
          <a:p>
            <a:pPr marL="0" indent="0" algn="ctr">
              <a:buNone/>
            </a:pPr>
            <a:r>
              <a:rPr lang="en-US" sz="2000" dirty="0" err="1"/>
              <a:t>TypeScript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Flow</a:t>
            </a:r>
          </a:p>
          <a:p>
            <a:pPr marL="0" indent="0" algn="ctr">
              <a:buNone/>
            </a:pPr>
            <a:r>
              <a:rPr lang="en-US" sz="2000" dirty="0" err="1"/>
              <a:t>PropTypes</a:t>
            </a: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1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Server Side rendering</a:t>
            </a:r>
          </a:p>
          <a:p>
            <a:pPr marL="0" indent="0" algn="ctr">
              <a:buNone/>
            </a:pPr>
            <a:r>
              <a:rPr lang="en-US" sz="2000" dirty="0"/>
              <a:t>SEO</a:t>
            </a:r>
          </a:p>
          <a:p>
            <a:pPr marL="0" indent="0" algn="ctr">
              <a:buNone/>
            </a:pPr>
            <a:r>
              <a:rPr lang="en-US" sz="2000" dirty="0"/>
              <a:t>First Meaningful Paint</a:t>
            </a:r>
          </a:p>
          <a:p>
            <a:pPr marL="0" indent="0" algn="ctr">
              <a:buNone/>
            </a:pPr>
            <a:r>
              <a:rPr lang="en-US" sz="2000" dirty="0"/>
              <a:t>Supported by React from very early 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5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Flux/Redux</a:t>
            </a:r>
          </a:p>
          <a:p>
            <a:pPr marL="0" indent="0" algn="ctr">
              <a:buNone/>
            </a:pPr>
            <a:r>
              <a:rPr lang="en-US" sz="2000" dirty="0"/>
              <a:t>One way data flow</a:t>
            </a:r>
          </a:p>
          <a:p>
            <a:pPr marL="0" indent="0" algn="ctr">
              <a:buNone/>
            </a:pPr>
            <a:r>
              <a:rPr lang="en-US" sz="2000" dirty="0"/>
              <a:t>State Immutability</a:t>
            </a:r>
          </a:p>
          <a:p>
            <a:pPr marL="0" indent="0" algn="ctr">
              <a:buNone/>
            </a:pPr>
            <a:r>
              <a:rPr lang="en-US" sz="2000" dirty="0"/>
              <a:t>Time travel debugging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53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460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5461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Hello World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0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souvikbasu</a:t>
            </a:r>
            <a:r>
              <a:rPr lang="en-US" dirty="0"/>
              <a:t>/react-training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5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React Elements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1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0308" y="1375508"/>
            <a:ext cx="1281723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096738" y="1340338"/>
            <a:ext cx="1445847" cy="108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Can 5"/>
          <p:cNvSpPr/>
          <p:nvPr/>
        </p:nvSpPr>
        <p:spPr>
          <a:xfrm>
            <a:off x="10582031" y="2133600"/>
            <a:ext cx="648677" cy="9300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62031" y="1609969"/>
            <a:ext cx="5134707" cy="3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29723" y="1340338"/>
            <a:ext cx="197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www.example.com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542585" y="1709670"/>
            <a:ext cx="1039446" cy="54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 flipV="1">
            <a:off x="9542585" y="2039815"/>
            <a:ext cx="1039446" cy="55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  <a:endCxn id="4" idx="3"/>
          </p:cNvCxnSpPr>
          <p:nvPr/>
        </p:nvCxnSpPr>
        <p:spPr>
          <a:xfrm flipH="1">
            <a:off x="2962031" y="1883508"/>
            <a:ext cx="5134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29723" y="1891322"/>
            <a:ext cx="289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Index.html</a:t>
            </a:r>
            <a:r>
              <a:rPr lang="en-US" dirty="0"/>
              <a:t>, </a:t>
            </a:r>
            <a:r>
              <a:rPr lang="en-US" dirty="0" err="1"/>
              <a:t>style.css</a:t>
            </a:r>
            <a:r>
              <a:rPr lang="en-US" dirty="0"/>
              <a:t>, </a:t>
            </a:r>
            <a:r>
              <a:rPr lang="en-US" dirty="0" err="1"/>
              <a:t>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24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React Elements with Dynamic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45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React Component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57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Create React App CLI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43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React Component with Props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02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React Component with State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25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React Component Styling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15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Event Handling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93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List and Keys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75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364F-082B-0D4A-873E-11367336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642B-CC3E-324E-979B-EA2E45BB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Learn Once, Write Anywhere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0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0308" y="1375508"/>
            <a:ext cx="1281723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096738" y="1340338"/>
            <a:ext cx="1445847" cy="108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Can 5"/>
          <p:cNvSpPr/>
          <p:nvPr/>
        </p:nvSpPr>
        <p:spPr>
          <a:xfrm>
            <a:off x="10582031" y="2133600"/>
            <a:ext cx="648677" cy="9300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62031" y="1609969"/>
            <a:ext cx="5134707" cy="3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29723" y="1340338"/>
            <a:ext cx="197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www.example.com</a:t>
            </a:r>
            <a:endParaRPr lang="en-US" dirty="0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8374185" y="2426677"/>
            <a:ext cx="0" cy="52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8893908" y="2426678"/>
            <a:ext cx="0" cy="52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  <a:endCxn id="4" idx="3"/>
          </p:cNvCxnSpPr>
          <p:nvPr/>
        </p:nvCxnSpPr>
        <p:spPr>
          <a:xfrm flipH="1">
            <a:off x="2962031" y="1883508"/>
            <a:ext cx="5134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29723" y="1891322"/>
            <a:ext cx="289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Index.html</a:t>
            </a:r>
            <a:r>
              <a:rPr lang="en-US" dirty="0"/>
              <a:t>, </a:t>
            </a:r>
            <a:r>
              <a:rPr lang="en-US" dirty="0" err="1"/>
              <a:t>style.css</a:t>
            </a:r>
            <a:r>
              <a:rPr lang="en-US" dirty="0"/>
              <a:t>, </a:t>
            </a:r>
            <a:r>
              <a:rPr lang="en-US" dirty="0" err="1"/>
              <a:t>index.js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565343-B784-8647-B0F0-60AC354691F3}"/>
              </a:ext>
            </a:extLst>
          </p:cNvPr>
          <p:cNvCxnSpPr/>
          <p:nvPr/>
        </p:nvCxnSpPr>
        <p:spPr>
          <a:xfrm flipV="1">
            <a:off x="9542585" y="2258646"/>
            <a:ext cx="1039446" cy="109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4AD8F8-D478-3A46-A263-E1EE3DDA76E5}"/>
              </a:ext>
            </a:extLst>
          </p:cNvPr>
          <p:cNvCxnSpPr/>
          <p:nvPr/>
        </p:nvCxnSpPr>
        <p:spPr>
          <a:xfrm flipH="1">
            <a:off x="9542585" y="2598616"/>
            <a:ext cx="1039446" cy="119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0C5009F-1583-A340-B85B-0845A64BCF13}"/>
              </a:ext>
            </a:extLst>
          </p:cNvPr>
          <p:cNvSpPr/>
          <p:nvPr/>
        </p:nvSpPr>
        <p:spPr>
          <a:xfrm>
            <a:off x="8096738" y="2952207"/>
            <a:ext cx="1445847" cy="108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395584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0308" y="1375508"/>
            <a:ext cx="1281723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096738" y="1340338"/>
            <a:ext cx="1445847" cy="108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Can 5"/>
          <p:cNvSpPr/>
          <p:nvPr/>
        </p:nvSpPr>
        <p:spPr>
          <a:xfrm>
            <a:off x="10582031" y="2133600"/>
            <a:ext cx="648677" cy="9300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62031" y="1609969"/>
            <a:ext cx="5134707" cy="3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29723" y="1340338"/>
            <a:ext cx="19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www.example.com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542585" y="2258646"/>
            <a:ext cx="1039446" cy="109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9542585" y="2598616"/>
            <a:ext cx="1039446" cy="119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  <a:endCxn id="4" idx="3"/>
          </p:cNvCxnSpPr>
          <p:nvPr/>
        </p:nvCxnSpPr>
        <p:spPr>
          <a:xfrm flipH="1">
            <a:off x="2962031" y="1883508"/>
            <a:ext cx="5134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43502" y="1903046"/>
            <a:ext cx="393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Index.html</a:t>
            </a:r>
            <a:r>
              <a:rPr lang="en-US" dirty="0"/>
              <a:t> (template), </a:t>
            </a:r>
            <a:r>
              <a:rPr lang="en-US" dirty="0" err="1"/>
              <a:t>style.css</a:t>
            </a:r>
            <a:r>
              <a:rPr lang="en-US" dirty="0"/>
              <a:t>, </a:t>
            </a:r>
            <a:r>
              <a:rPr lang="en-US" dirty="0" err="1"/>
              <a:t>index.js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96738" y="2952207"/>
            <a:ext cx="1445847" cy="108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2962031" y="2133600"/>
            <a:ext cx="5134707" cy="136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962031" y="2391508"/>
            <a:ext cx="5134707" cy="139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95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12615" y="5752123"/>
            <a:ext cx="1161366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7692" y="59240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9999" y="59240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2306" y="59240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94613" y="59240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36920" y="59240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116" y="4953088"/>
            <a:ext cx="1621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Plain JavaScript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DOM methods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70132" y="4167518"/>
            <a:ext cx="2221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jQuery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$('#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myElement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');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6265" y="3349250"/>
            <a:ext cx="3477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Silverlight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Animation, Gradients, MVVM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91373" y="2530982"/>
            <a:ext cx="1704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Knockout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Data binding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98665" y="1770068"/>
            <a:ext cx="110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Backbone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MVC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09999" y="1123737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MVW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96483" y="477406"/>
            <a:ext cx="145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Components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20984" y="1123737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 2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11400" y="477405"/>
            <a:ext cx="993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 16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Fiber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7981A8-88A1-0C4E-B5CC-14B9EBDAFB7E}"/>
              </a:ext>
            </a:extLst>
          </p:cNvPr>
          <p:cNvSpPr txBox="1"/>
          <p:nvPr/>
        </p:nvSpPr>
        <p:spPr>
          <a:xfrm>
            <a:off x="9968690" y="1922771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Faster VDOM,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HTML templates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4C6E54-C916-5048-AC7B-F2DD607191BF}"/>
              </a:ext>
            </a:extLst>
          </p:cNvPr>
          <p:cNvSpPr txBox="1"/>
          <p:nvPr/>
        </p:nvSpPr>
        <p:spPr>
          <a:xfrm>
            <a:off x="6247522" y="3904356"/>
            <a:ext cx="1868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Components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Shadow DOM</a:t>
            </a:r>
          </a:p>
        </p:txBody>
      </p:sp>
    </p:spTree>
    <p:extLst>
      <p:ext uri="{BB962C8B-B14F-4D97-AF65-F5344CB8AC3E}">
        <p14:creationId xmlns:p14="http://schemas.microsoft.com/office/powerpoint/2010/main" val="19201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364F-082B-0D4A-873E-11367336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642B-CC3E-324E-979B-EA2E45BB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DOM</a:t>
            </a:r>
          </a:p>
          <a:p>
            <a:r>
              <a:rPr lang="en-US" dirty="0"/>
              <a:t>Immutability</a:t>
            </a:r>
          </a:p>
          <a:p>
            <a:r>
              <a:rPr lang="en-US" dirty="0"/>
              <a:t>JSX</a:t>
            </a:r>
          </a:p>
          <a:p>
            <a:r>
              <a:rPr lang="en-US" dirty="0"/>
              <a:t>Myth of Separation of Concern of HTML, JS, CSS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React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4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Virtual DOM</a:t>
            </a:r>
          </a:p>
          <a:p>
            <a:pPr marL="457200" lvl="1" indent="0" algn="ctr">
              <a:buNone/>
            </a:pPr>
            <a:r>
              <a:rPr lang="en-US" sz="2000" dirty="0"/>
              <a:t>Performance of Diffing </a:t>
            </a:r>
            <a:r>
              <a:rPr lang="en-US" sz="2000" dirty="0" err="1"/>
              <a:t>algo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BAAC-3E08-524D-8039-27F22ABC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DOM is rendered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C0596-4391-9142-B42B-25871107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63AF8-B539-6F43-8599-47D1CFFE1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98" y="1948960"/>
            <a:ext cx="7310403" cy="335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0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Immutability</a:t>
            </a:r>
          </a:p>
          <a:p>
            <a:pPr marL="0" indent="0" algn="ctr">
              <a:buNone/>
            </a:pPr>
            <a:r>
              <a:rPr lang="en-US" sz="2000" dirty="0"/>
              <a:t>Handling app complexity</a:t>
            </a:r>
          </a:p>
          <a:p>
            <a:pPr marL="0" indent="0" algn="ctr">
              <a:buNone/>
            </a:pPr>
            <a:r>
              <a:rPr lang="en-US" sz="2000" dirty="0"/>
              <a:t>Improving Performance</a:t>
            </a:r>
          </a:p>
          <a:p>
            <a:pPr marL="0" indent="0" algn="ctr">
              <a:buNone/>
            </a:pP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8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267</Words>
  <Application>Microsoft Macintosh PowerPoint</Application>
  <PresentationFormat>Widescreen</PresentationFormat>
  <Paragraphs>153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Intro to React</vt:lpstr>
      <vt:lpstr>PowerPoint Presentation</vt:lpstr>
      <vt:lpstr>PowerPoint Presentation</vt:lpstr>
      <vt:lpstr>PowerPoint Presentation</vt:lpstr>
      <vt:lpstr>PowerPoint Presentation</vt:lpstr>
      <vt:lpstr>React Basics</vt:lpstr>
      <vt:lpstr>PowerPoint Presentation</vt:lpstr>
      <vt:lpstr>How DOM is rendered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React Principles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 Basu</dc:creator>
  <cp:lastModifiedBy>Souvik Basu</cp:lastModifiedBy>
  <cp:revision>20</cp:revision>
  <dcterms:created xsi:type="dcterms:W3CDTF">2017-11-26T13:13:11Z</dcterms:created>
  <dcterms:modified xsi:type="dcterms:W3CDTF">2018-04-13T07:55:17Z</dcterms:modified>
</cp:coreProperties>
</file>