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76" r:id="rId4"/>
  </p:sldMasterIdLst>
  <p:handoutMasterIdLst>
    <p:handoutMasterId r:id="rId13"/>
  </p:handoutMasterIdLst>
  <p:sldIdLst>
    <p:sldId id="365" r:id="rId5"/>
    <p:sldId id="304" r:id="rId6"/>
    <p:sldId id="363" r:id="rId7"/>
    <p:sldId id="353" r:id="rId8"/>
    <p:sldId id="366" r:id="rId9"/>
    <p:sldId id="367" r:id="rId10"/>
    <p:sldId id="369" r:id="rId11"/>
    <p:sldId id="3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A27"/>
    <a:srgbClr val="F3932D"/>
    <a:srgbClr val="F5A751"/>
    <a:srgbClr val="91D73D"/>
    <a:srgbClr val="87C4C7"/>
    <a:srgbClr val="89C4C8"/>
    <a:srgbClr val="87C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0"/>
      </p:cViewPr>
      <p:guideLst>
        <p:guide orient="horz" pos="236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A7174-072E-4C59-85FA-D35D1608EEBB}"/>
              </a:ext>
            </a:extLst>
          </p:cNvPr>
          <p:cNvGrpSpPr/>
          <p:nvPr userDrawn="1"/>
        </p:nvGrpSpPr>
        <p:grpSpPr>
          <a:xfrm>
            <a:off x="9577218" y="1966459"/>
            <a:ext cx="2614783" cy="4109580"/>
            <a:chOff x="9577218" y="2004559"/>
            <a:chExt cx="2614783" cy="410958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6F6E3-FB11-411D-B6F2-9936956268DD}"/>
                </a:ext>
              </a:extLst>
            </p:cNvPr>
            <p:cNvSpPr/>
            <p:nvPr/>
          </p:nvSpPr>
          <p:spPr>
            <a:xfrm>
              <a:off x="11402282" y="5545257"/>
              <a:ext cx="789718" cy="568882"/>
            </a:xfrm>
            <a:custGeom>
              <a:avLst/>
              <a:gdLst>
                <a:gd name="connsiteX0" fmla="*/ 260837 w 789718"/>
                <a:gd name="connsiteY0" fmla="*/ 0 h 568882"/>
                <a:gd name="connsiteX1" fmla="*/ 749720 w 789718"/>
                <a:gd name="connsiteY1" fmla="*/ 0 h 568882"/>
                <a:gd name="connsiteX2" fmla="*/ 785274 w 789718"/>
                <a:gd name="connsiteY2" fmla="*/ 0 h 568882"/>
                <a:gd name="connsiteX3" fmla="*/ 789718 w 789718"/>
                <a:gd name="connsiteY3" fmla="*/ 0 h 568882"/>
                <a:gd name="connsiteX4" fmla="*/ 789718 w 789718"/>
                <a:gd name="connsiteY4" fmla="*/ 568882 h 568882"/>
                <a:gd name="connsiteX5" fmla="*/ 785274 w 789718"/>
                <a:gd name="connsiteY5" fmla="*/ 568882 h 568882"/>
                <a:gd name="connsiteX6" fmla="*/ 749720 w 789718"/>
                <a:gd name="connsiteY6" fmla="*/ 568882 h 568882"/>
                <a:gd name="connsiteX7" fmla="*/ 166023 w 789718"/>
                <a:gd name="connsiteY7" fmla="*/ 568882 h 568882"/>
                <a:gd name="connsiteX8" fmla="*/ 148245 w 789718"/>
                <a:gd name="connsiteY8" fmla="*/ 358515 h 568882"/>
                <a:gd name="connsiteX9" fmla="*/ 260837 w 789718"/>
                <a:gd name="connsiteY9" fmla="*/ 0 h 56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718" h="568882">
                  <a:moveTo>
                    <a:pt x="260837" y="0"/>
                  </a:moveTo>
                  <a:lnTo>
                    <a:pt x="749720" y="0"/>
                  </a:lnTo>
                  <a:lnTo>
                    <a:pt x="785274" y="0"/>
                  </a:lnTo>
                  <a:lnTo>
                    <a:pt x="789718" y="0"/>
                  </a:lnTo>
                  <a:lnTo>
                    <a:pt x="789718" y="568882"/>
                  </a:lnTo>
                  <a:lnTo>
                    <a:pt x="785274" y="568882"/>
                  </a:lnTo>
                  <a:cubicBezTo>
                    <a:pt x="785274" y="568882"/>
                    <a:pt x="773423" y="568882"/>
                    <a:pt x="749720" y="568882"/>
                  </a:cubicBezTo>
                  <a:cubicBezTo>
                    <a:pt x="657869" y="568882"/>
                    <a:pt x="403057" y="568882"/>
                    <a:pt x="166023" y="568882"/>
                  </a:cubicBezTo>
                  <a:cubicBezTo>
                    <a:pt x="-130270" y="568882"/>
                    <a:pt x="38617" y="471106"/>
                    <a:pt x="148245" y="358515"/>
                  </a:cubicBezTo>
                  <a:cubicBezTo>
                    <a:pt x="257874" y="242960"/>
                    <a:pt x="260837" y="0"/>
                    <a:pt x="260837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EE6F3-9A06-4397-9D80-B7749AC5F46B}"/>
                </a:ext>
              </a:extLst>
            </p:cNvPr>
            <p:cNvSpPr/>
            <p:nvPr/>
          </p:nvSpPr>
          <p:spPr>
            <a:xfrm>
              <a:off x="9577218" y="2004559"/>
              <a:ext cx="2614782" cy="3549586"/>
            </a:xfrm>
            <a:custGeom>
              <a:avLst/>
              <a:gdLst>
                <a:gd name="connsiteX0" fmla="*/ 165924 w 2614782"/>
                <a:gd name="connsiteY0" fmla="*/ 0 h 3549586"/>
                <a:gd name="connsiteX1" fmla="*/ 2577746 w 2614782"/>
                <a:gd name="connsiteY1" fmla="*/ 0 h 3549586"/>
                <a:gd name="connsiteX2" fmla="*/ 2614782 w 2614782"/>
                <a:gd name="connsiteY2" fmla="*/ 0 h 3549586"/>
                <a:gd name="connsiteX3" fmla="*/ 2614782 w 2614782"/>
                <a:gd name="connsiteY3" fmla="*/ 3549586 h 3549586"/>
                <a:gd name="connsiteX4" fmla="*/ 151109 w 2614782"/>
                <a:gd name="connsiteY4" fmla="*/ 3549586 h 3549586"/>
                <a:gd name="connsiteX5" fmla="*/ 0 w 2614782"/>
                <a:gd name="connsiteY5" fmla="*/ 3380699 h 3549586"/>
                <a:gd name="connsiteX6" fmla="*/ 0 w 2614782"/>
                <a:gd name="connsiteY6" fmla="*/ 165924 h 3549586"/>
                <a:gd name="connsiteX7" fmla="*/ 165924 w 2614782"/>
                <a:gd name="connsiteY7" fmla="*/ 0 h 354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4782" h="3549586">
                  <a:moveTo>
                    <a:pt x="165924" y="0"/>
                  </a:moveTo>
                  <a:lnTo>
                    <a:pt x="2577746" y="0"/>
                  </a:lnTo>
                  <a:lnTo>
                    <a:pt x="2614782" y="0"/>
                  </a:lnTo>
                  <a:lnTo>
                    <a:pt x="2614782" y="3549586"/>
                  </a:lnTo>
                  <a:lnTo>
                    <a:pt x="151109" y="3549586"/>
                  </a:lnTo>
                  <a:cubicBezTo>
                    <a:pt x="68147" y="3549586"/>
                    <a:pt x="0" y="3475513"/>
                    <a:pt x="0" y="3380699"/>
                  </a:cubicBezTo>
                  <a:lnTo>
                    <a:pt x="0" y="165924"/>
                  </a:lnTo>
                  <a:cubicBezTo>
                    <a:pt x="0" y="71111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938F95-371D-4E10-B53B-0CB01F5A0F64}"/>
                </a:ext>
              </a:extLst>
            </p:cNvPr>
            <p:cNvSpPr/>
            <p:nvPr/>
          </p:nvSpPr>
          <p:spPr>
            <a:xfrm>
              <a:off x="9603886" y="2034189"/>
              <a:ext cx="2588114" cy="3114036"/>
            </a:xfrm>
            <a:custGeom>
              <a:avLst/>
              <a:gdLst>
                <a:gd name="connsiteX0" fmla="*/ 165924 w 2588114"/>
                <a:gd name="connsiteY0" fmla="*/ 0 h 3114036"/>
                <a:gd name="connsiteX1" fmla="*/ 2557005 w 2588114"/>
                <a:gd name="connsiteY1" fmla="*/ 0 h 3114036"/>
                <a:gd name="connsiteX2" fmla="*/ 2588114 w 2588114"/>
                <a:gd name="connsiteY2" fmla="*/ 0 h 3114036"/>
                <a:gd name="connsiteX3" fmla="*/ 2588114 w 2588114"/>
                <a:gd name="connsiteY3" fmla="*/ 3114036 h 3114036"/>
                <a:gd name="connsiteX4" fmla="*/ 0 w 2588114"/>
                <a:gd name="connsiteY4" fmla="*/ 3114036 h 3114036"/>
                <a:gd name="connsiteX5" fmla="*/ 0 w 2588114"/>
                <a:gd name="connsiteY5" fmla="*/ 145184 h 3114036"/>
                <a:gd name="connsiteX6" fmla="*/ 165924 w 2588114"/>
                <a:gd name="connsiteY6" fmla="*/ 0 h 31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8114" h="3114036">
                  <a:moveTo>
                    <a:pt x="165924" y="0"/>
                  </a:moveTo>
                  <a:lnTo>
                    <a:pt x="2557005" y="0"/>
                  </a:lnTo>
                  <a:lnTo>
                    <a:pt x="2588114" y="0"/>
                  </a:lnTo>
                  <a:lnTo>
                    <a:pt x="2588114" y="3114036"/>
                  </a:lnTo>
                  <a:lnTo>
                    <a:pt x="0" y="3114036"/>
                  </a:lnTo>
                  <a:lnTo>
                    <a:pt x="0" y="145184"/>
                  </a:lnTo>
                  <a:cubicBezTo>
                    <a:pt x="0" y="59259"/>
                    <a:pt x="79999" y="0"/>
                    <a:pt x="16592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C29899-C301-481F-AFC2-146416A7BCFC}"/>
                </a:ext>
              </a:extLst>
            </p:cNvPr>
            <p:cNvSpPr/>
            <p:nvPr/>
          </p:nvSpPr>
          <p:spPr>
            <a:xfrm>
              <a:off x="11405344" y="6063768"/>
              <a:ext cx="786656" cy="47408"/>
            </a:xfrm>
            <a:custGeom>
              <a:avLst/>
              <a:gdLst>
                <a:gd name="connsiteX0" fmla="*/ 0 w 786656"/>
                <a:gd name="connsiteY0" fmla="*/ 0 h 47408"/>
                <a:gd name="connsiteX1" fmla="*/ 786656 w 786656"/>
                <a:gd name="connsiteY1" fmla="*/ 0 h 47408"/>
                <a:gd name="connsiteX2" fmla="*/ 786656 w 786656"/>
                <a:gd name="connsiteY2" fmla="*/ 47408 h 47408"/>
                <a:gd name="connsiteX3" fmla="*/ 779250 w 786656"/>
                <a:gd name="connsiteY3" fmla="*/ 47408 h 47408"/>
                <a:gd name="connsiteX4" fmla="*/ 752584 w 786656"/>
                <a:gd name="connsiteY4" fmla="*/ 47408 h 47408"/>
                <a:gd name="connsiteX5" fmla="*/ 168887 w 786656"/>
                <a:gd name="connsiteY5" fmla="*/ 47408 h 47408"/>
                <a:gd name="connsiteX6" fmla="*/ 0 w 786656"/>
                <a:gd name="connsiteY6" fmla="*/ 5926 h 47408"/>
                <a:gd name="connsiteX7" fmla="*/ 0 w 786656"/>
                <a:gd name="connsiteY7" fmla="*/ 2963 h 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656" h="47408">
                  <a:moveTo>
                    <a:pt x="0" y="0"/>
                  </a:moveTo>
                  <a:lnTo>
                    <a:pt x="786656" y="0"/>
                  </a:lnTo>
                  <a:lnTo>
                    <a:pt x="786656" y="47408"/>
                  </a:lnTo>
                  <a:lnTo>
                    <a:pt x="779250" y="47408"/>
                  </a:lnTo>
                  <a:cubicBezTo>
                    <a:pt x="773324" y="47408"/>
                    <a:pt x="764436" y="47408"/>
                    <a:pt x="752584" y="47408"/>
                  </a:cubicBezTo>
                  <a:cubicBezTo>
                    <a:pt x="660732" y="47408"/>
                    <a:pt x="405921" y="47408"/>
                    <a:pt x="168887" y="47408"/>
                  </a:cubicBezTo>
                  <a:cubicBezTo>
                    <a:pt x="47406" y="47408"/>
                    <a:pt x="0" y="35555"/>
                    <a:pt x="0" y="5926"/>
                  </a:cubicBezTo>
                  <a:cubicBezTo>
                    <a:pt x="0" y="5926"/>
                    <a:pt x="0" y="5926"/>
                    <a:pt x="0" y="296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21854B-6A43-4F4E-967B-63F2317308D5}"/>
                </a:ext>
              </a:extLst>
            </p:cNvPr>
            <p:cNvSpPr/>
            <p:nvPr/>
          </p:nvSpPr>
          <p:spPr>
            <a:xfrm>
              <a:off x="9603886" y="5154151"/>
              <a:ext cx="2588115" cy="385180"/>
            </a:xfrm>
            <a:custGeom>
              <a:avLst/>
              <a:gdLst>
                <a:gd name="connsiteX0" fmla="*/ 0 w 2588115"/>
                <a:gd name="connsiteY0" fmla="*/ 0 h 385180"/>
                <a:gd name="connsiteX1" fmla="*/ 2588115 w 2588115"/>
                <a:gd name="connsiteY1" fmla="*/ 0 h 385180"/>
                <a:gd name="connsiteX2" fmla="*/ 2588115 w 2588115"/>
                <a:gd name="connsiteY2" fmla="*/ 385180 h 385180"/>
                <a:gd name="connsiteX3" fmla="*/ 2557005 w 2588115"/>
                <a:gd name="connsiteY3" fmla="*/ 385180 h 385180"/>
                <a:gd name="connsiteX4" fmla="*/ 165924 w 2588115"/>
                <a:gd name="connsiteY4" fmla="*/ 385180 h 385180"/>
                <a:gd name="connsiteX5" fmla="*/ 0 w 2588115"/>
                <a:gd name="connsiteY5" fmla="*/ 23999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8115" h="385180">
                  <a:moveTo>
                    <a:pt x="0" y="0"/>
                  </a:moveTo>
                  <a:lnTo>
                    <a:pt x="2588115" y="0"/>
                  </a:lnTo>
                  <a:lnTo>
                    <a:pt x="2588115" y="385180"/>
                  </a:lnTo>
                  <a:lnTo>
                    <a:pt x="2557005" y="385180"/>
                  </a:lnTo>
                  <a:lnTo>
                    <a:pt x="165924" y="385180"/>
                  </a:lnTo>
                  <a:cubicBezTo>
                    <a:pt x="79999" y="385180"/>
                    <a:pt x="0" y="314070"/>
                    <a:pt x="0" y="23999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D2C849-9E6B-4FE9-943F-A3F593603B2E}"/>
                </a:ext>
              </a:extLst>
            </p:cNvPr>
            <p:cNvSpPr/>
            <p:nvPr/>
          </p:nvSpPr>
          <p:spPr>
            <a:xfrm>
              <a:off x="9796942" y="2262334"/>
              <a:ext cx="2395058" cy="2696264"/>
            </a:xfrm>
            <a:custGeom>
              <a:avLst/>
              <a:gdLst>
                <a:gd name="connsiteX0" fmla="*/ 0 w 2395058"/>
                <a:gd name="connsiteY0" fmla="*/ 0 h 2696264"/>
                <a:gd name="connsiteX1" fmla="*/ 2395058 w 2395058"/>
                <a:gd name="connsiteY1" fmla="*/ 0 h 2696264"/>
                <a:gd name="connsiteX2" fmla="*/ 2395058 w 2395058"/>
                <a:gd name="connsiteY2" fmla="*/ 2696264 h 2696264"/>
                <a:gd name="connsiteX3" fmla="*/ 0 w 2395058"/>
                <a:gd name="connsiteY3" fmla="*/ 2696264 h 269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5058" h="2696264">
                  <a:moveTo>
                    <a:pt x="0" y="0"/>
                  </a:moveTo>
                  <a:lnTo>
                    <a:pt x="2395058" y="0"/>
                  </a:lnTo>
                  <a:lnTo>
                    <a:pt x="2395058" y="2696264"/>
                  </a:lnTo>
                  <a:lnTo>
                    <a:pt x="0" y="269626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2"/>
            <a:ext cx="12192000" cy="163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466000" y="98538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E82BEB7C-F700-427B-9B6D-07AF4DCFC4D6}"/>
              </a:ext>
            </a:extLst>
          </p:cNvPr>
          <p:cNvSpPr/>
          <p:nvPr userDrawn="1"/>
        </p:nvSpPr>
        <p:spPr>
          <a:xfrm>
            <a:off x="6714751" y="3572430"/>
            <a:ext cx="2520000" cy="25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ED0E029-9FE5-464D-8D99-5F5FDE24665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6941" y="2212377"/>
            <a:ext cx="239505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9154414E-F9D0-4176-8423-AD2B0FDFF273}"/>
              </a:ext>
            </a:extLst>
          </p:cNvPr>
          <p:cNvGrpSpPr/>
          <p:nvPr userDrawn="1"/>
        </p:nvGrpSpPr>
        <p:grpSpPr>
          <a:xfrm>
            <a:off x="7019112" y="2170500"/>
            <a:ext cx="1890758" cy="3323854"/>
            <a:chOff x="445712" y="1449040"/>
            <a:chExt cx="2113018" cy="3924176"/>
          </a:xfrm>
        </p:grpSpPr>
        <p:sp>
          <p:nvSpPr>
            <p:cNvPr id="34" name="Rounded Rectangle 21">
              <a:extLst>
                <a:ext uri="{FF2B5EF4-FFF2-40B4-BE49-F238E27FC236}">
                  <a16:creationId xmlns:a16="http://schemas.microsoft.com/office/drawing/2014/main" id="{48E8CA5B-130B-4AD8-AB4B-4E5FAED2D7F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245400F7-8368-40C0-BB3D-0AD35E01855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FF3A9B8F-6595-4BDF-BD37-651F326557E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7" name="Oval 24">
                <a:extLst>
                  <a:ext uri="{FF2B5EF4-FFF2-40B4-BE49-F238E27FC236}">
                    <a16:creationId xmlns:a16="http://schemas.microsoft.com/office/drawing/2014/main" id="{FADAA692-E4F3-412A-BA4C-194DE2CBC22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Rounded Rectangle 25">
                <a:extLst>
                  <a:ext uri="{FF2B5EF4-FFF2-40B4-BE49-F238E27FC236}">
                    <a16:creationId xmlns:a16="http://schemas.microsoft.com/office/drawing/2014/main" id="{D44E170A-6DEE-45EF-886B-6671E94CB4A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BAA35CAB-B035-468E-9BA1-B8848776C9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49745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DDFBBF-2BEE-4444-B3D9-C22B4ADE5F9C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3D1B71-3A90-46BE-BB4D-58B3F8A39606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2FFD24C-7A3B-446D-9BCE-07E83932E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6429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034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2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62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3653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451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3917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49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87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396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61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68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10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758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36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0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4029068"/>
            <a:ext cx="12192000" cy="1380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7" y="6394246"/>
            <a:ext cx="5185025" cy="365125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>
                <a:solidFill>
                  <a:prstClr val="black"/>
                </a:solidFill>
              </a:rPr>
              <a:t>The Power of PowerPoint | thepopp.com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3" y="6394246"/>
            <a:ext cx="604913" cy="365125"/>
          </a:xfrm>
          <a:prstGeom prst="rect">
            <a:avLst/>
          </a:prstGeom>
        </p:spPr>
        <p:txBody>
          <a:bodyPr/>
          <a:lstStyle/>
          <a:p>
            <a:pPr latinLnBrk="1"/>
            <a:fld id="{387164BF-D67A-46C0-81D2-5BAF67C00C80}" type="slidenum">
              <a:rPr lang="en-US" smtClean="0">
                <a:solidFill>
                  <a:prstClr val="black"/>
                </a:solidFill>
              </a:rPr>
              <a:pPr latinLnBrk="1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55" y="308653"/>
            <a:ext cx="5274869" cy="42727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77" y="950241"/>
            <a:ext cx="2554068" cy="36311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3" y="1804275"/>
            <a:ext cx="1363427" cy="2777109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908726" y="2157781"/>
            <a:ext cx="1139924" cy="2070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305448" y="488674"/>
            <a:ext cx="4890968" cy="27041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496476" y="1298765"/>
            <a:ext cx="2190433" cy="29403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365939" y="4653871"/>
            <a:ext cx="9460124" cy="72534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9994" y="5499231"/>
            <a:ext cx="10172013" cy="78008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7" y="6394246"/>
            <a:ext cx="5185025" cy="365125"/>
          </a:xfrm>
          <a:prstGeom prst="rect">
            <a:avLst/>
          </a:prstGeom>
        </p:spPr>
        <p:txBody>
          <a:bodyPr/>
          <a:lstStyle/>
          <a:p>
            <a:pPr latinLnBrk="1"/>
            <a:r>
              <a:rPr lang="en-US">
                <a:solidFill>
                  <a:prstClr val="black"/>
                </a:solidFill>
              </a:rPr>
              <a:t>The Power of PowerPoint | thepopp.com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3" y="6394246"/>
            <a:ext cx="604913" cy="365125"/>
          </a:xfrm>
          <a:prstGeom prst="rect">
            <a:avLst/>
          </a:prstGeom>
        </p:spPr>
        <p:txBody>
          <a:bodyPr/>
          <a:lstStyle/>
          <a:p>
            <a:pPr latinLnBrk="1"/>
            <a:fld id="{387164BF-D67A-46C0-81D2-5BAF67C00C80}" type="slidenum">
              <a:rPr lang="en-US" smtClean="0">
                <a:solidFill>
                  <a:prstClr val="black"/>
                </a:solidFill>
              </a:rPr>
              <a:pPr latinLnBrk="1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 userDrawn="1"/>
        </p:nvSpPr>
        <p:spPr>
          <a:xfrm>
            <a:off x="626589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6" name="角丸四角形 5"/>
          <p:cNvSpPr/>
          <p:nvPr userDrawn="1"/>
        </p:nvSpPr>
        <p:spPr>
          <a:xfrm>
            <a:off x="3463167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 userDrawn="1"/>
        </p:nvSpPr>
        <p:spPr>
          <a:xfrm>
            <a:off x="6299747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8" name="角丸四角形 7"/>
          <p:cNvSpPr/>
          <p:nvPr userDrawn="1"/>
        </p:nvSpPr>
        <p:spPr>
          <a:xfrm>
            <a:off x="9136327" y="2413000"/>
            <a:ext cx="2320068" cy="1016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1406067" y="2540479"/>
            <a:ext cx="761109" cy="7610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242647" y="2540479"/>
            <a:ext cx="761109" cy="7610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7079227" y="2540479"/>
            <a:ext cx="761109" cy="7610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9915806" y="2540479"/>
            <a:ext cx="761109" cy="7610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9323" y="3576220"/>
            <a:ext cx="2730737" cy="4800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269881" y="3576220"/>
            <a:ext cx="2730737" cy="4800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6100437" y="3576220"/>
            <a:ext cx="2730737" cy="4800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8930993" y="3576220"/>
            <a:ext cx="2730737" cy="4800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867" spc="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8732" y="4009347"/>
            <a:ext cx="2709608" cy="201045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269879" y="4009347"/>
            <a:ext cx="2709608" cy="201045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100436" y="4009347"/>
            <a:ext cx="2709608" cy="201045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930991" y="4009347"/>
            <a:ext cx="2709608" cy="201045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281734" y="1189947"/>
            <a:ext cx="9627476" cy="9267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7" r:id="rId11"/>
    <p:sldLayoutId id="2147483668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9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7179" y="84214"/>
            <a:ext cx="897632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E-Office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15681" y="1124744"/>
            <a:ext cx="7481455" cy="768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1D7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6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85193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Document Management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79549" y="1975212"/>
            <a:ext cx="7481455" cy="768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5A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8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77035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Komunikasi</a:t>
              </a:r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d-ID" altLang="ko-KR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(Disposisi &amp; Koordinasi)</a:t>
              </a:r>
              <a:endPara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61554" y="2875052"/>
            <a:ext cx="7481455" cy="768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7C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89C4C8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87C4C7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68877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Monitoring</a:t>
              </a:r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Disposisi</a:t>
              </a:r>
              <a:endParaRPr lang="en-US" altLang="ko-KR" sz="16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65918" y="5675459"/>
            <a:ext cx="7481455" cy="768000"/>
            <a:chOff x="2984973" y="2915275"/>
            <a:chExt cx="5611091" cy="576000"/>
          </a:xfrm>
        </p:grpSpPr>
        <p:sp>
          <p:nvSpPr>
            <p:cNvPr id="36" name="Round Same Side Corner Rectangle 35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5A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06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3667248" y="3068876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id-ID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Online Editor 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79549" y="4775619"/>
            <a:ext cx="7481455" cy="768000"/>
            <a:chOff x="2984973" y="2915275"/>
            <a:chExt cx="5611091" cy="576000"/>
          </a:xfrm>
        </p:grpSpPr>
        <p:sp>
          <p:nvSpPr>
            <p:cNvPr id="41" name="Round Same Side Corner Rectangle 40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1D7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05</a:t>
              </a: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3667248" y="3068876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Notifikasi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61554" y="3870860"/>
            <a:ext cx="7481455" cy="768000"/>
            <a:chOff x="2984973" y="2915275"/>
            <a:chExt cx="5611091" cy="576000"/>
          </a:xfrm>
        </p:grpSpPr>
        <p:sp>
          <p:nvSpPr>
            <p:cNvPr id="46" name="Round Same Side Corner Rectangle 45"/>
            <p:cNvSpPr/>
            <p:nvPr/>
          </p:nvSpPr>
          <p:spPr>
            <a:xfrm rot="5400000">
              <a:off x="5719936" y="543172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7C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89C4C8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8072" y="3018610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87C4C7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3667248" y="3068876"/>
              <a:ext cx="4752528" cy="253916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Penelusuran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Naskah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Dinas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17197" y="6611779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PT Pindad (</a:t>
            </a:r>
            <a:r>
              <a:rPr lang="en-US" sz="800" dirty="0" err="1"/>
              <a:t>Persero</a:t>
            </a:r>
            <a:r>
              <a:rPr lang="en-US" sz="800" dirty="0"/>
              <a:t>) </a:t>
            </a:r>
            <a:endParaRPr lang="id-ID" sz="800" dirty="0"/>
          </a:p>
        </p:txBody>
      </p:sp>
      <p:sp>
        <p:nvSpPr>
          <p:cNvPr id="2" name="Rectangle 1"/>
          <p:cNvSpPr/>
          <p:nvPr/>
        </p:nvSpPr>
        <p:spPr>
          <a:xfrm>
            <a:off x="2705658" y="93065"/>
            <a:ext cx="9176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latin typeface="BellMT"/>
              </a:rPr>
              <a:t>Solusi yang </a:t>
            </a:r>
            <a:r>
              <a:rPr lang="en-US" sz="1400" dirty="0" err="1">
                <a:latin typeface="BellMT"/>
              </a:rPr>
              <a:t>disediakan</a:t>
            </a:r>
            <a:r>
              <a:rPr lang="id-ID" sz="1400" dirty="0">
                <a:latin typeface="BellMT"/>
              </a:rPr>
              <a:t> untuk memberikan kemudahan dalam proses pendistribusian, pengarsipan, pendisposisian surat/dokumen/naskah dinas pada masing-masing unit di perusahaan</a:t>
            </a:r>
            <a:endParaRPr lang="id-ID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48708" y="715108"/>
            <a:ext cx="9033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7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" r="1602" b="6610"/>
          <a:stretch/>
        </p:blipFill>
        <p:spPr>
          <a:xfrm>
            <a:off x="6319335" y="1104054"/>
            <a:ext cx="3055097" cy="1908895"/>
          </a:xfrm>
          <a:prstGeom prst="rect">
            <a:avLst/>
          </a:prstGeom>
        </p:spPr>
      </p:pic>
      <p:sp>
        <p:nvSpPr>
          <p:cNvPr id="7" name="Oval 7">
            <a:extLst>
              <a:ext uri="{FF2B5EF4-FFF2-40B4-BE49-F238E27FC236}">
                <a16:creationId xmlns:a16="http://schemas.microsoft.com/office/drawing/2014/main" id="{64CA4876-1428-47AB-A360-82830B98D303}"/>
              </a:ext>
            </a:extLst>
          </p:cNvPr>
          <p:cNvSpPr>
            <a:spLocks noChangeAspect="1"/>
          </p:cNvSpPr>
          <p:nvPr/>
        </p:nvSpPr>
        <p:spPr>
          <a:xfrm rot="19399853">
            <a:off x="10089686" y="4430058"/>
            <a:ext cx="1707212" cy="2028392"/>
          </a:xfrm>
          <a:custGeom>
            <a:avLst/>
            <a:gdLst>
              <a:gd name="connsiteX0" fmla="*/ 1048235 w 3149886"/>
              <a:gd name="connsiteY0" fmla="*/ 955278 h 3973870"/>
              <a:gd name="connsiteX1" fmla="*/ 1221426 w 3149886"/>
              <a:gd name="connsiteY1" fmla="*/ 1255837 h 3973870"/>
              <a:gd name="connsiteX2" fmla="*/ 1048235 w 3149886"/>
              <a:gd name="connsiteY2" fmla="*/ 1556396 h 3973870"/>
              <a:gd name="connsiteX3" fmla="*/ 875044 w 3149886"/>
              <a:gd name="connsiteY3" fmla="*/ 1255837 h 3973870"/>
              <a:gd name="connsiteX4" fmla="*/ 1048235 w 3149886"/>
              <a:gd name="connsiteY4" fmla="*/ 955278 h 3973870"/>
              <a:gd name="connsiteX5" fmla="*/ 805954 w 3149886"/>
              <a:gd name="connsiteY5" fmla="*/ 648071 h 3973870"/>
              <a:gd name="connsiteX6" fmla="*/ 805954 w 3149886"/>
              <a:gd name="connsiteY6" fmla="*/ 1853034 h 3973870"/>
              <a:gd name="connsiteX7" fmla="*/ 956357 w 3149886"/>
              <a:gd name="connsiteY7" fmla="*/ 2051540 h 3973870"/>
              <a:gd name="connsiteX8" fmla="*/ 956356 w 3149886"/>
              <a:gd name="connsiteY8" fmla="*/ 2473030 h 3973870"/>
              <a:gd name="connsiteX9" fmla="*/ 1047771 w 3149886"/>
              <a:gd name="connsiteY9" fmla="*/ 2564445 h 3973870"/>
              <a:gd name="connsiteX10" fmla="*/ 1139186 w 3149886"/>
              <a:gd name="connsiteY10" fmla="*/ 2473030 h 3973870"/>
              <a:gd name="connsiteX11" fmla="*/ 1139186 w 3149886"/>
              <a:gd name="connsiteY11" fmla="*/ 2051828 h 3973870"/>
              <a:gd name="connsiteX12" fmla="*/ 1290517 w 3149886"/>
              <a:gd name="connsiteY12" fmla="*/ 1853034 h 3973870"/>
              <a:gd name="connsiteX13" fmla="*/ 1290517 w 3149886"/>
              <a:gd name="connsiteY13" fmla="*/ 649328 h 3973870"/>
              <a:gd name="connsiteX14" fmla="*/ 2088232 w 3149886"/>
              <a:gd name="connsiteY14" fmla="*/ 1560875 h 3973870"/>
              <a:gd name="connsiteX15" fmla="*/ 2088232 w 3149886"/>
              <a:gd name="connsiteY15" fmla="*/ 2137870 h 3973870"/>
              <a:gd name="connsiteX16" fmla="*/ 2088233 w 3149886"/>
              <a:gd name="connsiteY16" fmla="*/ 2137870 h 3973870"/>
              <a:gd name="connsiteX17" fmla="*/ 2088233 w 3149886"/>
              <a:gd name="connsiteY17" fmla="*/ 3055870 h 3973870"/>
              <a:gd name="connsiteX18" fmla="*/ 1170233 w 3149886"/>
              <a:gd name="connsiteY18" fmla="*/ 3973870 h 3973870"/>
              <a:gd name="connsiteX19" fmla="*/ 918001 w 3149886"/>
              <a:gd name="connsiteY19" fmla="*/ 3973870 h 3973870"/>
              <a:gd name="connsiteX20" fmla="*/ 1 w 3149886"/>
              <a:gd name="connsiteY20" fmla="*/ 3055870 h 3973870"/>
              <a:gd name="connsiteX21" fmla="*/ 1 w 3149886"/>
              <a:gd name="connsiteY21" fmla="*/ 2152339 h 3973870"/>
              <a:gd name="connsiteX22" fmla="*/ 0 w 3149886"/>
              <a:gd name="connsiteY22" fmla="*/ 2152339 h 3973870"/>
              <a:gd name="connsiteX23" fmla="*/ 0 w 3149886"/>
              <a:gd name="connsiteY23" fmla="*/ 1560875 h 3973870"/>
              <a:gd name="connsiteX24" fmla="*/ 805954 w 3149886"/>
              <a:gd name="connsiteY24" fmla="*/ 648071 h 3973870"/>
              <a:gd name="connsiteX25" fmla="*/ 1619797 w 3149886"/>
              <a:gd name="connsiteY25" fmla="*/ 91 h 3973870"/>
              <a:gd name="connsiteX26" fmla="*/ 1945434 w 3149886"/>
              <a:gd name="connsiteY26" fmla="*/ 94215 h 3973870"/>
              <a:gd name="connsiteX27" fmla="*/ 2255221 w 3149886"/>
              <a:gd name="connsiteY27" fmla="*/ 627780 h 3973870"/>
              <a:gd name="connsiteX28" fmla="*/ 2257891 w 3149886"/>
              <a:gd name="connsiteY28" fmla="*/ 627572 h 3973870"/>
              <a:gd name="connsiteX29" fmla="*/ 2553934 w 3149886"/>
              <a:gd name="connsiteY29" fmla="*/ 1053951 h 3973870"/>
              <a:gd name="connsiteX30" fmla="*/ 3149886 w 3149886"/>
              <a:gd name="connsiteY30" fmla="*/ 152302 h 3973870"/>
              <a:gd name="connsiteX31" fmla="*/ 3025265 w 3149886"/>
              <a:gd name="connsiteY31" fmla="*/ 1181594 h 3973870"/>
              <a:gd name="connsiteX32" fmla="*/ 2497514 w 3149886"/>
              <a:gd name="connsiteY32" fmla="*/ 1175460 h 3973870"/>
              <a:gd name="connsiteX33" fmla="*/ 2128339 w 3149886"/>
              <a:gd name="connsiteY33" fmla="*/ 665512 h 3973870"/>
              <a:gd name="connsiteX34" fmla="*/ 2122734 w 3149886"/>
              <a:gd name="connsiteY34" fmla="*/ 665324 h 3973870"/>
              <a:gd name="connsiteX35" fmla="*/ 1875870 w 3149886"/>
              <a:gd name="connsiteY35" fmla="*/ 208708 h 3973870"/>
              <a:gd name="connsiteX36" fmla="*/ 1356867 w 3149886"/>
              <a:gd name="connsiteY36" fmla="*/ 199997 h 3973870"/>
              <a:gd name="connsiteX37" fmla="*/ 1094818 w 3149886"/>
              <a:gd name="connsiteY37" fmla="*/ 648071 h 3973870"/>
              <a:gd name="connsiteX38" fmla="*/ 960849 w 3149886"/>
              <a:gd name="connsiteY38" fmla="*/ 648071 h 3973870"/>
              <a:gd name="connsiteX39" fmla="*/ 1291185 w 3149886"/>
              <a:gd name="connsiteY39" fmla="*/ 83234 h 3973870"/>
              <a:gd name="connsiteX40" fmla="*/ 1619797 w 3149886"/>
              <a:gd name="connsiteY40" fmla="*/ 91 h 3973870"/>
              <a:gd name="connsiteX0" fmla="*/ 1048235 w 3298489"/>
              <a:gd name="connsiteY0" fmla="*/ 955278 h 3973870"/>
              <a:gd name="connsiteX1" fmla="*/ 1221426 w 3298489"/>
              <a:gd name="connsiteY1" fmla="*/ 1255837 h 3973870"/>
              <a:gd name="connsiteX2" fmla="*/ 1048235 w 3298489"/>
              <a:gd name="connsiteY2" fmla="*/ 1556396 h 3973870"/>
              <a:gd name="connsiteX3" fmla="*/ 875044 w 3298489"/>
              <a:gd name="connsiteY3" fmla="*/ 1255837 h 3973870"/>
              <a:gd name="connsiteX4" fmla="*/ 1048235 w 3298489"/>
              <a:gd name="connsiteY4" fmla="*/ 955278 h 3973870"/>
              <a:gd name="connsiteX5" fmla="*/ 805954 w 3298489"/>
              <a:gd name="connsiteY5" fmla="*/ 648071 h 3973870"/>
              <a:gd name="connsiteX6" fmla="*/ 805954 w 3298489"/>
              <a:gd name="connsiteY6" fmla="*/ 1853034 h 3973870"/>
              <a:gd name="connsiteX7" fmla="*/ 956357 w 3298489"/>
              <a:gd name="connsiteY7" fmla="*/ 2051540 h 3973870"/>
              <a:gd name="connsiteX8" fmla="*/ 956356 w 3298489"/>
              <a:gd name="connsiteY8" fmla="*/ 2473030 h 3973870"/>
              <a:gd name="connsiteX9" fmla="*/ 1047771 w 3298489"/>
              <a:gd name="connsiteY9" fmla="*/ 2564445 h 3973870"/>
              <a:gd name="connsiteX10" fmla="*/ 1139186 w 3298489"/>
              <a:gd name="connsiteY10" fmla="*/ 2473030 h 3973870"/>
              <a:gd name="connsiteX11" fmla="*/ 1139186 w 3298489"/>
              <a:gd name="connsiteY11" fmla="*/ 2051828 h 3973870"/>
              <a:gd name="connsiteX12" fmla="*/ 1290517 w 3298489"/>
              <a:gd name="connsiteY12" fmla="*/ 1853034 h 3973870"/>
              <a:gd name="connsiteX13" fmla="*/ 1290517 w 3298489"/>
              <a:gd name="connsiteY13" fmla="*/ 649328 h 3973870"/>
              <a:gd name="connsiteX14" fmla="*/ 2088232 w 3298489"/>
              <a:gd name="connsiteY14" fmla="*/ 1560875 h 3973870"/>
              <a:gd name="connsiteX15" fmla="*/ 2088232 w 3298489"/>
              <a:gd name="connsiteY15" fmla="*/ 2137870 h 3973870"/>
              <a:gd name="connsiteX16" fmla="*/ 2088233 w 3298489"/>
              <a:gd name="connsiteY16" fmla="*/ 2137870 h 3973870"/>
              <a:gd name="connsiteX17" fmla="*/ 2088233 w 3298489"/>
              <a:gd name="connsiteY17" fmla="*/ 3055870 h 3973870"/>
              <a:gd name="connsiteX18" fmla="*/ 1170233 w 3298489"/>
              <a:gd name="connsiteY18" fmla="*/ 3973870 h 3973870"/>
              <a:gd name="connsiteX19" fmla="*/ 918001 w 3298489"/>
              <a:gd name="connsiteY19" fmla="*/ 3973870 h 3973870"/>
              <a:gd name="connsiteX20" fmla="*/ 1 w 3298489"/>
              <a:gd name="connsiteY20" fmla="*/ 3055870 h 3973870"/>
              <a:gd name="connsiteX21" fmla="*/ 1 w 3298489"/>
              <a:gd name="connsiteY21" fmla="*/ 2152339 h 3973870"/>
              <a:gd name="connsiteX22" fmla="*/ 0 w 3298489"/>
              <a:gd name="connsiteY22" fmla="*/ 2152339 h 3973870"/>
              <a:gd name="connsiteX23" fmla="*/ 0 w 3298489"/>
              <a:gd name="connsiteY23" fmla="*/ 1560875 h 3973870"/>
              <a:gd name="connsiteX24" fmla="*/ 805954 w 3298489"/>
              <a:gd name="connsiteY24" fmla="*/ 648071 h 3973870"/>
              <a:gd name="connsiteX25" fmla="*/ 1619797 w 3298489"/>
              <a:gd name="connsiteY25" fmla="*/ 91 h 3973870"/>
              <a:gd name="connsiteX26" fmla="*/ 1945434 w 3298489"/>
              <a:gd name="connsiteY26" fmla="*/ 94215 h 3973870"/>
              <a:gd name="connsiteX27" fmla="*/ 2255221 w 3298489"/>
              <a:gd name="connsiteY27" fmla="*/ 627780 h 3973870"/>
              <a:gd name="connsiteX28" fmla="*/ 2257891 w 3298489"/>
              <a:gd name="connsiteY28" fmla="*/ 627572 h 3973870"/>
              <a:gd name="connsiteX29" fmla="*/ 2553934 w 3298489"/>
              <a:gd name="connsiteY29" fmla="*/ 1053951 h 3973870"/>
              <a:gd name="connsiteX30" fmla="*/ 3149886 w 3298489"/>
              <a:gd name="connsiteY30" fmla="*/ 152302 h 3973870"/>
              <a:gd name="connsiteX31" fmla="*/ 3298489 w 3298489"/>
              <a:gd name="connsiteY31" fmla="*/ 190914 h 3973870"/>
              <a:gd name="connsiteX32" fmla="*/ 2497514 w 3298489"/>
              <a:gd name="connsiteY32" fmla="*/ 1175460 h 3973870"/>
              <a:gd name="connsiteX33" fmla="*/ 2128339 w 3298489"/>
              <a:gd name="connsiteY33" fmla="*/ 665512 h 3973870"/>
              <a:gd name="connsiteX34" fmla="*/ 2122734 w 3298489"/>
              <a:gd name="connsiteY34" fmla="*/ 665324 h 3973870"/>
              <a:gd name="connsiteX35" fmla="*/ 1875870 w 3298489"/>
              <a:gd name="connsiteY35" fmla="*/ 208708 h 3973870"/>
              <a:gd name="connsiteX36" fmla="*/ 1356867 w 3298489"/>
              <a:gd name="connsiteY36" fmla="*/ 199997 h 3973870"/>
              <a:gd name="connsiteX37" fmla="*/ 1094818 w 3298489"/>
              <a:gd name="connsiteY37" fmla="*/ 648071 h 3973870"/>
              <a:gd name="connsiteX38" fmla="*/ 960849 w 3298489"/>
              <a:gd name="connsiteY38" fmla="*/ 648071 h 3973870"/>
              <a:gd name="connsiteX39" fmla="*/ 1291185 w 3298489"/>
              <a:gd name="connsiteY39" fmla="*/ 83234 h 3973870"/>
              <a:gd name="connsiteX40" fmla="*/ 1619797 w 3298489"/>
              <a:gd name="connsiteY40" fmla="*/ 91 h 3973870"/>
              <a:gd name="connsiteX0" fmla="*/ 1048235 w 3351708"/>
              <a:gd name="connsiteY0" fmla="*/ 955278 h 3973870"/>
              <a:gd name="connsiteX1" fmla="*/ 1221426 w 3351708"/>
              <a:gd name="connsiteY1" fmla="*/ 1255837 h 3973870"/>
              <a:gd name="connsiteX2" fmla="*/ 1048235 w 3351708"/>
              <a:gd name="connsiteY2" fmla="*/ 1556396 h 3973870"/>
              <a:gd name="connsiteX3" fmla="*/ 875044 w 3351708"/>
              <a:gd name="connsiteY3" fmla="*/ 1255837 h 3973870"/>
              <a:gd name="connsiteX4" fmla="*/ 1048235 w 3351708"/>
              <a:gd name="connsiteY4" fmla="*/ 955278 h 3973870"/>
              <a:gd name="connsiteX5" fmla="*/ 805954 w 3351708"/>
              <a:gd name="connsiteY5" fmla="*/ 648071 h 3973870"/>
              <a:gd name="connsiteX6" fmla="*/ 805954 w 3351708"/>
              <a:gd name="connsiteY6" fmla="*/ 1853034 h 3973870"/>
              <a:gd name="connsiteX7" fmla="*/ 956357 w 3351708"/>
              <a:gd name="connsiteY7" fmla="*/ 2051540 h 3973870"/>
              <a:gd name="connsiteX8" fmla="*/ 956356 w 3351708"/>
              <a:gd name="connsiteY8" fmla="*/ 2473030 h 3973870"/>
              <a:gd name="connsiteX9" fmla="*/ 1047771 w 3351708"/>
              <a:gd name="connsiteY9" fmla="*/ 2564445 h 3973870"/>
              <a:gd name="connsiteX10" fmla="*/ 1139186 w 3351708"/>
              <a:gd name="connsiteY10" fmla="*/ 2473030 h 3973870"/>
              <a:gd name="connsiteX11" fmla="*/ 1139186 w 3351708"/>
              <a:gd name="connsiteY11" fmla="*/ 2051828 h 3973870"/>
              <a:gd name="connsiteX12" fmla="*/ 1290517 w 3351708"/>
              <a:gd name="connsiteY12" fmla="*/ 1853034 h 3973870"/>
              <a:gd name="connsiteX13" fmla="*/ 1290517 w 3351708"/>
              <a:gd name="connsiteY13" fmla="*/ 649328 h 3973870"/>
              <a:gd name="connsiteX14" fmla="*/ 2088232 w 3351708"/>
              <a:gd name="connsiteY14" fmla="*/ 1560875 h 3973870"/>
              <a:gd name="connsiteX15" fmla="*/ 2088232 w 3351708"/>
              <a:gd name="connsiteY15" fmla="*/ 2137870 h 3973870"/>
              <a:gd name="connsiteX16" fmla="*/ 2088233 w 3351708"/>
              <a:gd name="connsiteY16" fmla="*/ 2137870 h 3973870"/>
              <a:gd name="connsiteX17" fmla="*/ 2088233 w 3351708"/>
              <a:gd name="connsiteY17" fmla="*/ 3055870 h 3973870"/>
              <a:gd name="connsiteX18" fmla="*/ 1170233 w 3351708"/>
              <a:gd name="connsiteY18" fmla="*/ 3973870 h 3973870"/>
              <a:gd name="connsiteX19" fmla="*/ 918001 w 3351708"/>
              <a:gd name="connsiteY19" fmla="*/ 3973870 h 3973870"/>
              <a:gd name="connsiteX20" fmla="*/ 1 w 3351708"/>
              <a:gd name="connsiteY20" fmla="*/ 3055870 h 3973870"/>
              <a:gd name="connsiteX21" fmla="*/ 1 w 3351708"/>
              <a:gd name="connsiteY21" fmla="*/ 2152339 h 3973870"/>
              <a:gd name="connsiteX22" fmla="*/ 0 w 3351708"/>
              <a:gd name="connsiteY22" fmla="*/ 2152339 h 3973870"/>
              <a:gd name="connsiteX23" fmla="*/ 0 w 3351708"/>
              <a:gd name="connsiteY23" fmla="*/ 1560875 h 3973870"/>
              <a:gd name="connsiteX24" fmla="*/ 805954 w 3351708"/>
              <a:gd name="connsiteY24" fmla="*/ 648071 h 3973870"/>
              <a:gd name="connsiteX25" fmla="*/ 1619797 w 3351708"/>
              <a:gd name="connsiteY25" fmla="*/ 91 h 3973870"/>
              <a:gd name="connsiteX26" fmla="*/ 1945434 w 3351708"/>
              <a:gd name="connsiteY26" fmla="*/ 94215 h 3973870"/>
              <a:gd name="connsiteX27" fmla="*/ 2255221 w 3351708"/>
              <a:gd name="connsiteY27" fmla="*/ 627780 h 3973870"/>
              <a:gd name="connsiteX28" fmla="*/ 2257891 w 3351708"/>
              <a:gd name="connsiteY28" fmla="*/ 627572 h 3973870"/>
              <a:gd name="connsiteX29" fmla="*/ 2553934 w 3351708"/>
              <a:gd name="connsiteY29" fmla="*/ 1053951 h 3973870"/>
              <a:gd name="connsiteX30" fmla="*/ 3149886 w 3351708"/>
              <a:gd name="connsiteY30" fmla="*/ 152302 h 3973870"/>
              <a:gd name="connsiteX31" fmla="*/ 3298489 w 3351708"/>
              <a:gd name="connsiteY31" fmla="*/ 190914 h 3973870"/>
              <a:gd name="connsiteX32" fmla="*/ 2497514 w 3351708"/>
              <a:gd name="connsiteY32" fmla="*/ 1175460 h 3973870"/>
              <a:gd name="connsiteX33" fmla="*/ 2128339 w 3351708"/>
              <a:gd name="connsiteY33" fmla="*/ 665512 h 3973870"/>
              <a:gd name="connsiteX34" fmla="*/ 2122734 w 3351708"/>
              <a:gd name="connsiteY34" fmla="*/ 665324 h 3973870"/>
              <a:gd name="connsiteX35" fmla="*/ 1875870 w 3351708"/>
              <a:gd name="connsiteY35" fmla="*/ 208708 h 3973870"/>
              <a:gd name="connsiteX36" fmla="*/ 1356867 w 3351708"/>
              <a:gd name="connsiteY36" fmla="*/ 199997 h 3973870"/>
              <a:gd name="connsiteX37" fmla="*/ 1094818 w 3351708"/>
              <a:gd name="connsiteY37" fmla="*/ 648071 h 3973870"/>
              <a:gd name="connsiteX38" fmla="*/ 960849 w 3351708"/>
              <a:gd name="connsiteY38" fmla="*/ 648071 h 3973870"/>
              <a:gd name="connsiteX39" fmla="*/ 1291185 w 3351708"/>
              <a:gd name="connsiteY39" fmla="*/ 83234 h 3973870"/>
              <a:gd name="connsiteX40" fmla="*/ 1619797 w 3351708"/>
              <a:gd name="connsiteY40" fmla="*/ 91 h 3973870"/>
              <a:gd name="connsiteX0" fmla="*/ 1048235 w 3351710"/>
              <a:gd name="connsiteY0" fmla="*/ 955278 h 3973870"/>
              <a:gd name="connsiteX1" fmla="*/ 1221426 w 3351710"/>
              <a:gd name="connsiteY1" fmla="*/ 1255837 h 3973870"/>
              <a:gd name="connsiteX2" fmla="*/ 1048235 w 3351710"/>
              <a:gd name="connsiteY2" fmla="*/ 1556396 h 3973870"/>
              <a:gd name="connsiteX3" fmla="*/ 875044 w 3351710"/>
              <a:gd name="connsiteY3" fmla="*/ 1255837 h 3973870"/>
              <a:gd name="connsiteX4" fmla="*/ 1048235 w 3351710"/>
              <a:gd name="connsiteY4" fmla="*/ 955278 h 3973870"/>
              <a:gd name="connsiteX5" fmla="*/ 805954 w 3351710"/>
              <a:gd name="connsiteY5" fmla="*/ 648071 h 3973870"/>
              <a:gd name="connsiteX6" fmla="*/ 805954 w 3351710"/>
              <a:gd name="connsiteY6" fmla="*/ 1853034 h 3973870"/>
              <a:gd name="connsiteX7" fmla="*/ 956357 w 3351710"/>
              <a:gd name="connsiteY7" fmla="*/ 2051540 h 3973870"/>
              <a:gd name="connsiteX8" fmla="*/ 956356 w 3351710"/>
              <a:gd name="connsiteY8" fmla="*/ 2473030 h 3973870"/>
              <a:gd name="connsiteX9" fmla="*/ 1047771 w 3351710"/>
              <a:gd name="connsiteY9" fmla="*/ 2564445 h 3973870"/>
              <a:gd name="connsiteX10" fmla="*/ 1139186 w 3351710"/>
              <a:gd name="connsiteY10" fmla="*/ 2473030 h 3973870"/>
              <a:gd name="connsiteX11" fmla="*/ 1139186 w 3351710"/>
              <a:gd name="connsiteY11" fmla="*/ 2051828 h 3973870"/>
              <a:gd name="connsiteX12" fmla="*/ 1290517 w 3351710"/>
              <a:gd name="connsiteY12" fmla="*/ 1853034 h 3973870"/>
              <a:gd name="connsiteX13" fmla="*/ 1290517 w 3351710"/>
              <a:gd name="connsiteY13" fmla="*/ 649328 h 3973870"/>
              <a:gd name="connsiteX14" fmla="*/ 2088232 w 3351710"/>
              <a:gd name="connsiteY14" fmla="*/ 1560875 h 3973870"/>
              <a:gd name="connsiteX15" fmla="*/ 2088232 w 3351710"/>
              <a:gd name="connsiteY15" fmla="*/ 2137870 h 3973870"/>
              <a:gd name="connsiteX16" fmla="*/ 2088233 w 3351710"/>
              <a:gd name="connsiteY16" fmla="*/ 2137870 h 3973870"/>
              <a:gd name="connsiteX17" fmla="*/ 2088233 w 3351710"/>
              <a:gd name="connsiteY17" fmla="*/ 3055870 h 3973870"/>
              <a:gd name="connsiteX18" fmla="*/ 1170233 w 3351710"/>
              <a:gd name="connsiteY18" fmla="*/ 3973870 h 3973870"/>
              <a:gd name="connsiteX19" fmla="*/ 918001 w 3351710"/>
              <a:gd name="connsiteY19" fmla="*/ 3973870 h 3973870"/>
              <a:gd name="connsiteX20" fmla="*/ 1 w 3351710"/>
              <a:gd name="connsiteY20" fmla="*/ 3055870 h 3973870"/>
              <a:gd name="connsiteX21" fmla="*/ 1 w 3351710"/>
              <a:gd name="connsiteY21" fmla="*/ 2152339 h 3973870"/>
              <a:gd name="connsiteX22" fmla="*/ 0 w 3351710"/>
              <a:gd name="connsiteY22" fmla="*/ 2152339 h 3973870"/>
              <a:gd name="connsiteX23" fmla="*/ 0 w 3351710"/>
              <a:gd name="connsiteY23" fmla="*/ 1560875 h 3973870"/>
              <a:gd name="connsiteX24" fmla="*/ 805954 w 3351710"/>
              <a:gd name="connsiteY24" fmla="*/ 648071 h 3973870"/>
              <a:gd name="connsiteX25" fmla="*/ 1619797 w 3351710"/>
              <a:gd name="connsiteY25" fmla="*/ 91 h 3973870"/>
              <a:gd name="connsiteX26" fmla="*/ 1945434 w 3351710"/>
              <a:gd name="connsiteY26" fmla="*/ 94215 h 3973870"/>
              <a:gd name="connsiteX27" fmla="*/ 2255221 w 3351710"/>
              <a:gd name="connsiteY27" fmla="*/ 627780 h 3973870"/>
              <a:gd name="connsiteX28" fmla="*/ 2257891 w 3351710"/>
              <a:gd name="connsiteY28" fmla="*/ 627572 h 3973870"/>
              <a:gd name="connsiteX29" fmla="*/ 2553934 w 3351710"/>
              <a:gd name="connsiteY29" fmla="*/ 1053951 h 3973870"/>
              <a:gd name="connsiteX30" fmla="*/ 3149886 w 3351710"/>
              <a:gd name="connsiteY30" fmla="*/ 152302 h 3973870"/>
              <a:gd name="connsiteX31" fmla="*/ 3298489 w 3351710"/>
              <a:gd name="connsiteY31" fmla="*/ 190914 h 3973870"/>
              <a:gd name="connsiteX32" fmla="*/ 2497514 w 3351710"/>
              <a:gd name="connsiteY32" fmla="*/ 1175460 h 3973870"/>
              <a:gd name="connsiteX33" fmla="*/ 2128339 w 3351710"/>
              <a:gd name="connsiteY33" fmla="*/ 665512 h 3973870"/>
              <a:gd name="connsiteX34" fmla="*/ 2122734 w 3351710"/>
              <a:gd name="connsiteY34" fmla="*/ 665324 h 3973870"/>
              <a:gd name="connsiteX35" fmla="*/ 1875870 w 3351710"/>
              <a:gd name="connsiteY35" fmla="*/ 208708 h 3973870"/>
              <a:gd name="connsiteX36" fmla="*/ 1356867 w 3351710"/>
              <a:gd name="connsiteY36" fmla="*/ 199997 h 3973870"/>
              <a:gd name="connsiteX37" fmla="*/ 1094818 w 3351710"/>
              <a:gd name="connsiteY37" fmla="*/ 648071 h 3973870"/>
              <a:gd name="connsiteX38" fmla="*/ 960849 w 3351710"/>
              <a:gd name="connsiteY38" fmla="*/ 648071 h 3973870"/>
              <a:gd name="connsiteX39" fmla="*/ 1291185 w 3351710"/>
              <a:gd name="connsiteY39" fmla="*/ 83234 h 3973870"/>
              <a:gd name="connsiteX40" fmla="*/ 1619797 w 3351710"/>
              <a:gd name="connsiteY40" fmla="*/ 91 h 3973870"/>
              <a:gd name="connsiteX0" fmla="*/ 1048235 w 3354135"/>
              <a:gd name="connsiteY0" fmla="*/ 955278 h 3973870"/>
              <a:gd name="connsiteX1" fmla="*/ 1221426 w 3354135"/>
              <a:gd name="connsiteY1" fmla="*/ 1255837 h 3973870"/>
              <a:gd name="connsiteX2" fmla="*/ 1048235 w 3354135"/>
              <a:gd name="connsiteY2" fmla="*/ 1556396 h 3973870"/>
              <a:gd name="connsiteX3" fmla="*/ 875044 w 3354135"/>
              <a:gd name="connsiteY3" fmla="*/ 1255837 h 3973870"/>
              <a:gd name="connsiteX4" fmla="*/ 1048235 w 3354135"/>
              <a:gd name="connsiteY4" fmla="*/ 955278 h 3973870"/>
              <a:gd name="connsiteX5" fmla="*/ 805954 w 3354135"/>
              <a:gd name="connsiteY5" fmla="*/ 648071 h 3973870"/>
              <a:gd name="connsiteX6" fmla="*/ 805954 w 3354135"/>
              <a:gd name="connsiteY6" fmla="*/ 1853034 h 3973870"/>
              <a:gd name="connsiteX7" fmla="*/ 956357 w 3354135"/>
              <a:gd name="connsiteY7" fmla="*/ 2051540 h 3973870"/>
              <a:gd name="connsiteX8" fmla="*/ 956356 w 3354135"/>
              <a:gd name="connsiteY8" fmla="*/ 2473030 h 3973870"/>
              <a:gd name="connsiteX9" fmla="*/ 1047771 w 3354135"/>
              <a:gd name="connsiteY9" fmla="*/ 2564445 h 3973870"/>
              <a:gd name="connsiteX10" fmla="*/ 1139186 w 3354135"/>
              <a:gd name="connsiteY10" fmla="*/ 2473030 h 3973870"/>
              <a:gd name="connsiteX11" fmla="*/ 1139186 w 3354135"/>
              <a:gd name="connsiteY11" fmla="*/ 2051828 h 3973870"/>
              <a:gd name="connsiteX12" fmla="*/ 1290517 w 3354135"/>
              <a:gd name="connsiteY12" fmla="*/ 1853034 h 3973870"/>
              <a:gd name="connsiteX13" fmla="*/ 1290517 w 3354135"/>
              <a:gd name="connsiteY13" fmla="*/ 649328 h 3973870"/>
              <a:gd name="connsiteX14" fmla="*/ 2088232 w 3354135"/>
              <a:gd name="connsiteY14" fmla="*/ 1560875 h 3973870"/>
              <a:gd name="connsiteX15" fmla="*/ 2088232 w 3354135"/>
              <a:gd name="connsiteY15" fmla="*/ 2137870 h 3973870"/>
              <a:gd name="connsiteX16" fmla="*/ 2088233 w 3354135"/>
              <a:gd name="connsiteY16" fmla="*/ 2137870 h 3973870"/>
              <a:gd name="connsiteX17" fmla="*/ 2088233 w 3354135"/>
              <a:gd name="connsiteY17" fmla="*/ 3055870 h 3973870"/>
              <a:gd name="connsiteX18" fmla="*/ 1170233 w 3354135"/>
              <a:gd name="connsiteY18" fmla="*/ 3973870 h 3973870"/>
              <a:gd name="connsiteX19" fmla="*/ 918001 w 3354135"/>
              <a:gd name="connsiteY19" fmla="*/ 3973870 h 3973870"/>
              <a:gd name="connsiteX20" fmla="*/ 1 w 3354135"/>
              <a:gd name="connsiteY20" fmla="*/ 3055870 h 3973870"/>
              <a:gd name="connsiteX21" fmla="*/ 1 w 3354135"/>
              <a:gd name="connsiteY21" fmla="*/ 2152339 h 3973870"/>
              <a:gd name="connsiteX22" fmla="*/ 0 w 3354135"/>
              <a:gd name="connsiteY22" fmla="*/ 2152339 h 3973870"/>
              <a:gd name="connsiteX23" fmla="*/ 0 w 3354135"/>
              <a:gd name="connsiteY23" fmla="*/ 1560875 h 3973870"/>
              <a:gd name="connsiteX24" fmla="*/ 805954 w 3354135"/>
              <a:gd name="connsiteY24" fmla="*/ 648071 h 3973870"/>
              <a:gd name="connsiteX25" fmla="*/ 1619797 w 3354135"/>
              <a:gd name="connsiteY25" fmla="*/ 91 h 3973870"/>
              <a:gd name="connsiteX26" fmla="*/ 1945434 w 3354135"/>
              <a:gd name="connsiteY26" fmla="*/ 94215 h 3973870"/>
              <a:gd name="connsiteX27" fmla="*/ 2255221 w 3354135"/>
              <a:gd name="connsiteY27" fmla="*/ 627780 h 3973870"/>
              <a:gd name="connsiteX28" fmla="*/ 2257891 w 3354135"/>
              <a:gd name="connsiteY28" fmla="*/ 627572 h 3973870"/>
              <a:gd name="connsiteX29" fmla="*/ 2553934 w 3354135"/>
              <a:gd name="connsiteY29" fmla="*/ 1053951 h 3973870"/>
              <a:gd name="connsiteX30" fmla="*/ 3149886 w 3354135"/>
              <a:gd name="connsiteY30" fmla="*/ 152302 h 3973870"/>
              <a:gd name="connsiteX31" fmla="*/ 3298489 w 3354135"/>
              <a:gd name="connsiteY31" fmla="*/ 190914 h 3973870"/>
              <a:gd name="connsiteX32" fmla="*/ 2497514 w 3354135"/>
              <a:gd name="connsiteY32" fmla="*/ 1175460 h 3973870"/>
              <a:gd name="connsiteX33" fmla="*/ 2128339 w 3354135"/>
              <a:gd name="connsiteY33" fmla="*/ 665512 h 3973870"/>
              <a:gd name="connsiteX34" fmla="*/ 2122734 w 3354135"/>
              <a:gd name="connsiteY34" fmla="*/ 665324 h 3973870"/>
              <a:gd name="connsiteX35" fmla="*/ 1875870 w 3354135"/>
              <a:gd name="connsiteY35" fmla="*/ 208708 h 3973870"/>
              <a:gd name="connsiteX36" fmla="*/ 1356867 w 3354135"/>
              <a:gd name="connsiteY36" fmla="*/ 199997 h 3973870"/>
              <a:gd name="connsiteX37" fmla="*/ 1094818 w 3354135"/>
              <a:gd name="connsiteY37" fmla="*/ 648071 h 3973870"/>
              <a:gd name="connsiteX38" fmla="*/ 960849 w 3354135"/>
              <a:gd name="connsiteY38" fmla="*/ 648071 h 3973870"/>
              <a:gd name="connsiteX39" fmla="*/ 1291185 w 3354135"/>
              <a:gd name="connsiteY39" fmla="*/ 83234 h 3973870"/>
              <a:gd name="connsiteX40" fmla="*/ 1619797 w 3354135"/>
              <a:gd name="connsiteY40" fmla="*/ 91 h 3973870"/>
              <a:gd name="connsiteX0" fmla="*/ 1048235 w 3354137"/>
              <a:gd name="connsiteY0" fmla="*/ 955278 h 3973870"/>
              <a:gd name="connsiteX1" fmla="*/ 1221426 w 3354137"/>
              <a:gd name="connsiteY1" fmla="*/ 1255837 h 3973870"/>
              <a:gd name="connsiteX2" fmla="*/ 1048235 w 3354137"/>
              <a:gd name="connsiteY2" fmla="*/ 1556396 h 3973870"/>
              <a:gd name="connsiteX3" fmla="*/ 875044 w 3354137"/>
              <a:gd name="connsiteY3" fmla="*/ 1255837 h 3973870"/>
              <a:gd name="connsiteX4" fmla="*/ 1048235 w 3354137"/>
              <a:gd name="connsiteY4" fmla="*/ 955278 h 3973870"/>
              <a:gd name="connsiteX5" fmla="*/ 805954 w 3354137"/>
              <a:gd name="connsiteY5" fmla="*/ 648071 h 3973870"/>
              <a:gd name="connsiteX6" fmla="*/ 805954 w 3354137"/>
              <a:gd name="connsiteY6" fmla="*/ 1853034 h 3973870"/>
              <a:gd name="connsiteX7" fmla="*/ 956357 w 3354137"/>
              <a:gd name="connsiteY7" fmla="*/ 2051540 h 3973870"/>
              <a:gd name="connsiteX8" fmla="*/ 956356 w 3354137"/>
              <a:gd name="connsiteY8" fmla="*/ 2473030 h 3973870"/>
              <a:gd name="connsiteX9" fmla="*/ 1047771 w 3354137"/>
              <a:gd name="connsiteY9" fmla="*/ 2564445 h 3973870"/>
              <a:gd name="connsiteX10" fmla="*/ 1139186 w 3354137"/>
              <a:gd name="connsiteY10" fmla="*/ 2473030 h 3973870"/>
              <a:gd name="connsiteX11" fmla="*/ 1139186 w 3354137"/>
              <a:gd name="connsiteY11" fmla="*/ 2051828 h 3973870"/>
              <a:gd name="connsiteX12" fmla="*/ 1290517 w 3354137"/>
              <a:gd name="connsiteY12" fmla="*/ 1853034 h 3973870"/>
              <a:gd name="connsiteX13" fmla="*/ 1290517 w 3354137"/>
              <a:gd name="connsiteY13" fmla="*/ 649328 h 3973870"/>
              <a:gd name="connsiteX14" fmla="*/ 2088232 w 3354137"/>
              <a:gd name="connsiteY14" fmla="*/ 1560875 h 3973870"/>
              <a:gd name="connsiteX15" fmla="*/ 2088232 w 3354137"/>
              <a:gd name="connsiteY15" fmla="*/ 2137870 h 3973870"/>
              <a:gd name="connsiteX16" fmla="*/ 2088233 w 3354137"/>
              <a:gd name="connsiteY16" fmla="*/ 2137870 h 3973870"/>
              <a:gd name="connsiteX17" fmla="*/ 2088233 w 3354137"/>
              <a:gd name="connsiteY17" fmla="*/ 3055870 h 3973870"/>
              <a:gd name="connsiteX18" fmla="*/ 1170233 w 3354137"/>
              <a:gd name="connsiteY18" fmla="*/ 3973870 h 3973870"/>
              <a:gd name="connsiteX19" fmla="*/ 918001 w 3354137"/>
              <a:gd name="connsiteY19" fmla="*/ 3973870 h 3973870"/>
              <a:gd name="connsiteX20" fmla="*/ 1 w 3354137"/>
              <a:gd name="connsiteY20" fmla="*/ 3055870 h 3973870"/>
              <a:gd name="connsiteX21" fmla="*/ 1 w 3354137"/>
              <a:gd name="connsiteY21" fmla="*/ 2152339 h 3973870"/>
              <a:gd name="connsiteX22" fmla="*/ 0 w 3354137"/>
              <a:gd name="connsiteY22" fmla="*/ 2152339 h 3973870"/>
              <a:gd name="connsiteX23" fmla="*/ 0 w 3354137"/>
              <a:gd name="connsiteY23" fmla="*/ 1560875 h 3973870"/>
              <a:gd name="connsiteX24" fmla="*/ 805954 w 3354137"/>
              <a:gd name="connsiteY24" fmla="*/ 648071 h 3973870"/>
              <a:gd name="connsiteX25" fmla="*/ 1619797 w 3354137"/>
              <a:gd name="connsiteY25" fmla="*/ 91 h 3973870"/>
              <a:gd name="connsiteX26" fmla="*/ 1945434 w 3354137"/>
              <a:gd name="connsiteY26" fmla="*/ 94215 h 3973870"/>
              <a:gd name="connsiteX27" fmla="*/ 2255221 w 3354137"/>
              <a:gd name="connsiteY27" fmla="*/ 627780 h 3973870"/>
              <a:gd name="connsiteX28" fmla="*/ 2257891 w 3354137"/>
              <a:gd name="connsiteY28" fmla="*/ 627572 h 3973870"/>
              <a:gd name="connsiteX29" fmla="*/ 2553934 w 3354137"/>
              <a:gd name="connsiteY29" fmla="*/ 1053951 h 3973870"/>
              <a:gd name="connsiteX30" fmla="*/ 3149886 w 3354137"/>
              <a:gd name="connsiteY30" fmla="*/ 152302 h 3973870"/>
              <a:gd name="connsiteX31" fmla="*/ 3298489 w 3354137"/>
              <a:gd name="connsiteY31" fmla="*/ 190914 h 3973870"/>
              <a:gd name="connsiteX32" fmla="*/ 2497514 w 3354137"/>
              <a:gd name="connsiteY32" fmla="*/ 1175460 h 3973870"/>
              <a:gd name="connsiteX33" fmla="*/ 2128339 w 3354137"/>
              <a:gd name="connsiteY33" fmla="*/ 665512 h 3973870"/>
              <a:gd name="connsiteX34" fmla="*/ 2122734 w 3354137"/>
              <a:gd name="connsiteY34" fmla="*/ 665324 h 3973870"/>
              <a:gd name="connsiteX35" fmla="*/ 1875870 w 3354137"/>
              <a:gd name="connsiteY35" fmla="*/ 208708 h 3973870"/>
              <a:gd name="connsiteX36" fmla="*/ 1356867 w 3354137"/>
              <a:gd name="connsiteY36" fmla="*/ 199997 h 3973870"/>
              <a:gd name="connsiteX37" fmla="*/ 1094818 w 3354137"/>
              <a:gd name="connsiteY37" fmla="*/ 648071 h 3973870"/>
              <a:gd name="connsiteX38" fmla="*/ 960849 w 3354137"/>
              <a:gd name="connsiteY38" fmla="*/ 648071 h 3973870"/>
              <a:gd name="connsiteX39" fmla="*/ 1291185 w 3354137"/>
              <a:gd name="connsiteY39" fmla="*/ 83234 h 3973870"/>
              <a:gd name="connsiteX40" fmla="*/ 1619797 w 3354137"/>
              <a:gd name="connsiteY40" fmla="*/ 91 h 3973870"/>
              <a:gd name="connsiteX0" fmla="*/ 1048235 w 3356560"/>
              <a:gd name="connsiteY0" fmla="*/ 955278 h 3973870"/>
              <a:gd name="connsiteX1" fmla="*/ 1221426 w 3356560"/>
              <a:gd name="connsiteY1" fmla="*/ 1255837 h 3973870"/>
              <a:gd name="connsiteX2" fmla="*/ 1048235 w 3356560"/>
              <a:gd name="connsiteY2" fmla="*/ 1556396 h 3973870"/>
              <a:gd name="connsiteX3" fmla="*/ 875044 w 3356560"/>
              <a:gd name="connsiteY3" fmla="*/ 1255837 h 3973870"/>
              <a:gd name="connsiteX4" fmla="*/ 1048235 w 3356560"/>
              <a:gd name="connsiteY4" fmla="*/ 955278 h 3973870"/>
              <a:gd name="connsiteX5" fmla="*/ 805954 w 3356560"/>
              <a:gd name="connsiteY5" fmla="*/ 648071 h 3973870"/>
              <a:gd name="connsiteX6" fmla="*/ 805954 w 3356560"/>
              <a:gd name="connsiteY6" fmla="*/ 1853034 h 3973870"/>
              <a:gd name="connsiteX7" fmla="*/ 956357 w 3356560"/>
              <a:gd name="connsiteY7" fmla="*/ 2051540 h 3973870"/>
              <a:gd name="connsiteX8" fmla="*/ 956356 w 3356560"/>
              <a:gd name="connsiteY8" fmla="*/ 2473030 h 3973870"/>
              <a:gd name="connsiteX9" fmla="*/ 1047771 w 3356560"/>
              <a:gd name="connsiteY9" fmla="*/ 2564445 h 3973870"/>
              <a:gd name="connsiteX10" fmla="*/ 1139186 w 3356560"/>
              <a:gd name="connsiteY10" fmla="*/ 2473030 h 3973870"/>
              <a:gd name="connsiteX11" fmla="*/ 1139186 w 3356560"/>
              <a:gd name="connsiteY11" fmla="*/ 2051828 h 3973870"/>
              <a:gd name="connsiteX12" fmla="*/ 1290517 w 3356560"/>
              <a:gd name="connsiteY12" fmla="*/ 1853034 h 3973870"/>
              <a:gd name="connsiteX13" fmla="*/ 1290517 w 3356560"/>
              <a:gd name="connsiteY13" fmla="*/ 649328 h 3973870"/>
              <a:gd name="connsiteX14" fmla="*/ 2088232 w 3356560"/>
              <a:gd name="connsiteY14" fmla="*/ 1560875 h 3973870"/>
              <a:gd name="connsiteX15" fmla="*/ 2088232 w 3356560"/>
              <a:gd name="connsiteY15" fmla="*/ 2137870 h 3973870"/>
              <a:gd name="connsiteX16" fmla="*/ 2088233 w 3356560"/>
              <a:gd name="connsiteY16" fmla="*/ 2137870 h 3973870"/>
              <a:gd name="connsiteX17" fmla="*/ 2088233 w 3356560"/>
              <a:gd name="connsiteY17" fmla="*/ 3055870 h 3973870"/>
              <a:gd name="connsiteX18" fmla="*/ 1170233 w 3356560"/>
              <a:gd name="connsiteY18" fmla="*/ 3973870 h 3973870"/>
              <a:gd name="connsiteX19" fmla="*/ 918001 w 3356560"/>
              <a:gd name="connsiteY19" fmla="*/ 3973870 h 3973870"/>
              <a:gd name="connsiteX20" fmla="*/ 1 w 3356560"/>
              <a:gd name="connsiteY20" fmla="*/ 3055870 h 3973870"/>
              <a:gd name="connsiteX21" fmla="*/ 1 w 3356560"/>
              <a:gd name="connsiteY21" fmla="*/ 2152339 h 3973870"/>
              <a:gd name="connsiteX22" fmla="*/ 0 w 3356560"/>
              <a:gd name="connsiteY22" fmla="*/ 2152339 h 3973870"/>
              <a:gd name="connsiteX23" fmla="*/ 0 w 3356560"/>
              <a:gd name="connsiteY23" fmla="*/ 1560875 h 3973870"/>
              <a:gd name="connsiteX24" fmla="*/ 805954 w 3356560"/>
              <a:gd name="connsiteY24" fmla="*/ 648071 h 3973870"/>
              <a:gd name="connsiteX25" fmla="*/ 1619797 w 3356560"/>
              <a:gd name="connsiteY25" fmla="*/ 91 h 3973870"/>
              <a:gd name="connsiteX26" fmla="*/ 1945434 w 3356560"/>
              <a:gd name="connsiteY26" fmla="*/ 94215 h 3973870"/>
              <a:gd name="connsiteX27" fmla="*/ 2255221 w 3356560"/>
              <a:gd name="connsiteY27" fmla="*/ 627780 h 3973870"/>
              <a:gd name="connsiteX28" fmla="*/ 2257891 w 3356560"/>
              <a:gd name="connsiteY28" fmla="*/ 627572 h 3973870"/>
              <a:gd name="connsiteX29" fmla="*/ 2553934 w 3356560"/>
              <a:gd name="connsiteY29" fmla="*/ 1053951 h 3973870"/>
              <a:gd name="connsiteX30" fmla="*/ 3149886 w 3356560"/>
              <a:gd name="connsiteY30" fmla="*/ 152302 h 3973870"/>
              <a:gd name="connsiteX31" fmla="*/ 3298489 w 3356560"/>
              <a:gd name="connsiteY31" fmla="*/ 190914 h 3973870"/>
              <a:gd name="connsiteX32" fmla="*/ 2497514 w 3356560"/>
              <a:gd name="connsiteY32" fmla="*/ 1175460 h 3973870"/>
              <a:gd name="connsiteX33" fmla="*/ 2128339 w 3356560"/>
              <a:gd name="connsiteY33" fmla="*/ 665512 h 3973870"/>
              <a:gd name="connsiteX34" fmla="*/ 2122734 w 3356560"/>
              <a:gd name="connsiteY34" fmla="*/ 665324 h 3973870"/>
              <a:gd name="connsiteX35" fmla="*/ 1875870 w 3356560"/>
              <a:gd name="connsiteY35" fmla="*/ 208708 h 3973870"/>
              <a:gd name="connsiteX36" fmla="*/ 1356867 w 3356560"/>
              <a:gd name="connsiteY36" fmla="*/ 199997 h 3973870"/>
              <a:gd name="connsiteX37" fmla="*/ 1094818 w 3356560"/>
              <a:gd name="connsiteY37" fmla="*/ 648071 h 3973870"/>
              <a:gd name="connsiteX38" fmla="*/ 960849 w 3356560"/>
              <a:gd name="connsiteY38" fmla="*/ 648071 h 3973870"/>
              <a:gd name="connsiteX39" fmla="*/ 1291185 w 3356560"/>
              <a:gd name="connsiteY39" fmla="*/ 83234 h 3973870"/>
              <a:gd name="connsiteX40" fmla="*/ 1619797 w 3356560"/>
              <a:gd name="connsiteY40" fmla="*/ 91 h 3973870"/>
              <a:gd name="connsiteX0" fmla="*/ 1048235 w 3342639"/>
              <a:gd name="connsiteY0" fmla="*/ 955278 h 3973870"/>
              <a:gd name="connsiteX1" fmla="*/ 1221426 w 3342639"/>
              <a:gd name="connsiteY1" fmla="*/ 1255837 h 3973870"/>
              <a:gd name="connsiteX2" fmla="*/ 1048235 w 3342639"/>
              <a:gd name="connsiteY2" fmla="*/ 1556396 h 3973870"/>
              <a:gd name="connsiteX3" fmla="*/ 875044 w 3342639"/>
              <a:gd name="connsiteY3" fmla="*/ 1255837 h 3973870"/>
              <a:gd name="connsiteX4" fmla="*/ 1048235 w 3342639"/>
              <a:gd name="connsiteY4" fmla="*/ 955278 h 3973870"/>
              <a:gd name="connsiteX5" fmla="*/ 805954 w 3342639"/>
              <a:gd name="connsiteY5" fmla="*/ 648071 h 3973870"/>
              <a:gd name="connsiteX6" fmla="*/ 805954 w 3342639"/>
              <a:gd name="connsiteY6" fmla="*/ 1853034 h 3973870"/>
              <a:gd name="connsiteX7" fmla="*/ 956357 w 3342639"/>
              <a:gd name="connsiteY7" fmla="*/ 2051540 h 3973870"/>
              <a:gd name="connsiteX8" fmla="*/ 956356 w 3342639"/>
              <a:gd name="connsiteY8" fmla="*/ 2473030 h 3973870"/>
              <a:gd name="connsiteX9" fmla="*/ 1047771 w 3342639"/>
              <a:gd name="connsiteY9" fmla="*/ 2564445 h 3973870"/>
              <a:gd name="connsiteX10" fmla="*/ 1139186 w 3342639"/>
              <a:gd name="connsiteY10" fmla="*/ 2473030 h 3973870"/>
              <a:gd name="connsiteX11" fmla="*/ 1139186 w 3342639"/>
              <a:gd name="connsiteY11" fmla="*/ 2051828 h 3973870"/>
              <a:gd name="connsiteX12" fmla="*/ 1290517 w 3342639"/>
              <a:gd name="connsiteY12" fmla="*/ 1853034 h 3973870"/>
              <a:gd name="connsiteX13" fmla="*/ 1290517 w 3342639"/>
              <a:gd name="connsiteY13" fmla="*/ 649328 h 3973870"/>
              <a:gd name="connsiteX14" fmla="*/ 2088232 w 3342639"/>
              <a:gd name="connsiteY14" fmla="*/ 1560875 h 3973870"/>
              <a:gd name="connsiteX15" fmla="*/ 2088232 w 3342639"/>
              <a:gd name="connsiteY15" fmla="*/ 2137870 h 3973870"/>
              <a:gd name="connsiteX16" fmla="*/ 2088233 w 3342639"/>
              <a:gd name="connsiteY16" fmla="*/ 2137870 h 3973870"/>
              <a:gd name="connsiteX17" fmla="*/ 2088233 w 3342639"/>
              <a:gd name="connsiteY17" fmla="*/ 3055870 h 3973870"/>
              <a:gd name="connsiteX18" fmla="*/ 1170233 w 3342639"/>
              <a:gd name="connsiteY18" fmla="*/ 3973870 h 3973870"/>
              <a:gd name="connsiteX19" fmla="*/ 918001 w 3342639"/>
              <a:gd name="connsiteY19" fmla="*/ 3973870 h 3973870"/>
              <a:gd name="connsiteX20" fmla="*/ 1 w 3342639"/>
              <a:gd name="connsiteY20" fmla="*/ 3055870 h 3973870"/>
              <a:gd name="connsiteX21" fmla="*/ 1 w 3342639"/>
              <a:gd name="connsiteY21" fmla="*/ 2152339 h 3973870"/>
              <a:gd name="connsiteX22" fmla="*/ 0 w 3342639"/>
              <a:gd name="connsiteY22" fmla="*/ 2152339 h 3973870"/>
              <a:gd name="connsiteX23" fmla="*/ 0 w 3342639"/>
              <a:gd name="connsiteY23" fmla="*/ 1560875 h 3973870"/>
              <a:gd name="connsiteX24" fmla="*/ 805954 w 3342639"/>
              <a:gd name="connsiteY24" fmla="*/ 648071 h 3973870"/>
              <a:gd name="connsiteX25" fmla="*/ 1619797 w 3342639"/>
              <a:gd name="connsiteY25" fmla="*/ 91 h 3973870"/>
              <a:gd name="connsiteX26" fmla="*/ 1945434 w 3342639"/>
              <a:gd name="connsiteY26" fmla="*/ 94215 h 3973870"/>
              <a:gd name="connsiteX27" fmla="*/ 2255221 w 3342639"/>
              <a:gd name="connsiteY27" fmla="*/ 627780 h 3973870"/>
              <a:gd name="connsiteX28" fmla="*/ 2257891 w 3342639"/>
              <a:gd name="connsiteY28" fmla="*/ 627572 h 3973870"/>
              <a:gd name="connsiteX29" fmla="*/ 2553934 w 3342639"/>
              <a:gd name="connsiteY29" fmla="*/ 1053951 h 3973870"/>
              <a:gd name="connsiteX30" fmla="*/ 3149886 w 3342639"/>
              <a:gd name="connsiteY30" fmla="*/ 152302 h 3973870"/>
              <a:gd name="connsiteX31" fmla="*/ 3298489 w 3342639"/>
              <a:gd name="connsiteY31" fmla="*/ 190914 h 3973870"/>
              <a:gd name="connsiteX32" fmla="*/ 2497514 w 3342639"/>
              <a:gd name="connsiteY32" fmla="*/ 1175460 h 3973870"/>
              <a:gd name="connsiteX33" fmla="*/ 2128339 w 3342639"/>
              <a:gd name="connsiteY33" fmla="*/ 665512 h 3973870"/>
              <a:gd name="connsiteX34" fmla="*/ 2122734 w 3342639"/>
              <a:gd name="connsiteY34" fmla="*/ 665324 h 3973870"/>
              <a:gd name="connsiteX35" fmla="*/ 1875870 w 3342639"/>
              <a:gd name="connsiteY35" fmla="*/ 208708 h 3973870"/>
              <a:gd name="connsiteX36" fmla="*/ 1356867 w 3342639"/>
              <a:gd name="connsiteY36" fmla="*/ 199997 h 3973870"/>
              <a:gd name="connsiteX37" fmla="*/ 1094818 w 3342639"/>
              <a:gd name="connsiteY37" fmla="*/ 648071 h 3973870"/>
              <a:gd name="connsiteX38" fmla="*/ 960849 w 3342639"/>
              <a:gd name="connsiteY38" fmla="*/ 648071 h 3973870"/>
              <a:gd name="connsiteX39" fmla="*/ 1291185 w 3342639"/>
              <a:gd name="connsiteY39" fmla="*/ 83234 h 3973870"/>
              <a:gd name="connsiteX40" fmla="*/ 1619797 w 3342639"/>
              <a:gd name="connsiteY40" fmla="*/ 91 h 3973870"/>
              <a:gd name="connsiteX0" fmla="*/ 1048235 w 3344629"/>
              <a:gd name="connsiteY0" fmla="*/ 955278 h 3973870"/>
              <a:gd name="connsiteX1" fmla="*/ 1221426 w 3344629"/>
              <a:gd name="connsiteY1" fmla="*/ 1255837 h 3973870"/>
              <a:gd name="connsiteX2" fmla="*/ 1048235 w 3344629"/>
              <a:gd name="connsiteY2" fmla="*/ 1556396 h 3973870"/>
              <a:gd name="connsiteX3" fmla="*/ 875044 w 3344629"/>
              <a:gd name="connsiteY3" fmla="*/ 1255837 h 3973870"/>
              <a:gd name="connsiteX4" fmla="*/ 1048235 w 3344629"/>
              <a:gd name="connsiteY4" fmla="*/ 955278 h 3973870"/>
              <a:gd name="connsiteX5" fmla="*/ 805954 w 3344629"/>
              <a:gd name="connsiteY5" fmla="*/ 648071 h 3973870"/>
              <a:gd name="connsiteX6" fmla="*/ 805954 w 3344629"/>
              <a:gd name="connsiteY6" fmla="*/ 1853034 h 3973870"/>
              <a:gd name="connsiteX7" fmla="*/ 956357 w 3344629"/>
              <a:gd name="connsiteY7" fmla="*/ 2051540 h 3973870"/>
              <a:gd name="connsiteX8" fmla="*/ 956356 w 3344629"/>
              <a:gd name="connsiteY8" fmla="*/ 2473030 h 3973870"/>
              <a:gd name="connsiteX9" fmla="*/ 1047771 w 3344629"/>
              <a:gd name="connsiteY9" fmla="*/ 2564445 h 3973870"/>
              <a:gd name="connsiteX10" fmla="*/ 1139186 w 3344629"/>
              <a:gd name="connsiteY10" fmla="*/ 2473030 h 3973870"/>
              <a:gd name="connsiteX11" fmla="*/ 1139186 w 3344629"/>
              <a:gd name="connsiteY11" fmla="*/ 2051828 h 3973870"/>
              <a:gd name="connsiteX12" fmla="*/ 1290517 w 3344629"/>
              <a:gd name="connsiteY12" fmla="*/ 1853034 h 3973870"/>
              <a:gd name="connsiteX13" fmla="*/ 1290517 w 3344629"/>
              <a:gd name="connsiteY13" fmla="*/ 649328 h 3973870"/>
              <a:gd name="connsiteX14" fmla="*/ 2088232 w 3344629"/>
              <a:gd name="connsiteY14" fmla="*/ 1560875 h 3973870"/>
              <a:gd name="connsiteX15" fmla="*/ 2088232 w 3344629"/>
              <a:gd name="connsiteY15" fmla="*/ 2137870 h 3973870"/>
              <a:gd name="connsiteX16" fmla="*/ 2088233 w 3344629"/>
              <a:gd name="connsiteY16" fmla="*/ 2137870 h 3973870"/>
              <a:gd name="connsiteX17" fmla="*/ 2088233 w 3344629"/>
              <a:gd name="connsiteY17" fmla="*/ 3055870 h 3973870"/>
              <a:gd name="connsiteX18" fmla="*/ 1170233 w 3344629"/>
              <a:gd name="connsiteY18" fmla="*/ 3973870 h 3973870"/>
              <a:gd name="connsiteX19" fmla="*/ 918001 w 3344629"/>
              <a:gd name="connsiteY19" fmla="*/ 3973870 h 3973870"/>
              <a:gd name="connsiteX20" fmla="*/ 1 w 3344629"/>
              <a:gd name="connsiteY20" fmla="*/ 3055870 h 3973870"/>
              <a:gd name="connsiteX21" fmla="*/ 1 w 3344629"/>
              <a:gd name="connsiteY21" fmla="*/ 2152339 h 3973870"/>
              <a:gd name="connsiteX22" fmla="*/ 0 w 3344629"/>
              <a:gd name="connsiteY22" fmla="*/ 2152339 h 3973870"/>
              <a:gd name="connsiteX23" fmla="*/ 0 w 3344629"/>
              <a:gd name="connsiteY23" fmla="*/ 1560875 h 3973870"/>
              <a:gd name="connsiteX24" fmla="*/ 805954 w 3344629"/>
              <a:gd name="connsiteY24" fmla="*/ 648071 h 3973870"/>
              <a:gd name="connsiteX25" fmla="*/ 1619797 w 3344629"/>
              <a:gd name="connsiteY25" fmla="*/ 91 h 3973870"/>
              <a:gd name="connsiteX26" fmla="*/ 1945434 w 3344629"/>
              <a:gd name="connsiteY26" fmla="*/ 94215 h 3973870"/>
              <a:gd name="connsiteX27" fmla="*/ 2255221 w 3344629"/>
              <a:gd name="connsiteY27" fmla="*/ 627780 h 3973870"/>
              <a:gd name="connsiteX28" fmla="*/ 2257891 w 3344629"/>
              <a:gd name="connsiteY28" fmla="*/ 627572 h 3973870"/>
              <a:gd name="connsiteX29" fmla="*/ 2553934 w 3344629"/>
              <a:gd name="connsiteY29" fmla="*/ 1053951 h 3973870"/>
              <a:gd name="connsiteX30" fmla="*/ 3149886 w 3344629"/>
              <a:gd name="connsiteY30" fmla="*/ 152302 h 3973870"/>
              <a:gd name="connsiteX31" fmla="*/ 3298489 w 3344629"/>
              <a:gd name="connsiteY31" fmla="*/ 190914 h 3973870"/>
              <a:gd name="connsiteX32" fmla="*/ 2497514 w 3344629"/>
              <a:gd name="connsiteY32" fmla="*/ 1175460 h 3973870"/>
              <a:gd name="connsiteX33" fmla="*/ 2128339 w 3344629"/>
              <a:gd name="connsiteY33" fmla="*/ 665512 h 3973870"/>
              <a:gd name="connsiteX34" fmla="*/ 2122734 w 3344629"/>
              <a:gd name="connsiteY34" fmla="*/ 665324 h 3973870"/>
              <a:gd name="connsiteX35" fmla="*/ 1875870 w 3344629"/>
              <a:gd name="connsiteY35" fmla="*/ 208708 h 3973870"/>
              <a:gd name="connsiteX36" fmla="*/ 1356867 w 3344629"/>
              <a:gd name="connsiteY36" fmla="*/ 199997 h 3973870"/>
              <a:gd name="connsiteX37" fmla="*/ 1094818 w 3344629"/>
              <a:gd name="connsiteY37" fmla="*/ 648071 h 3973870"/>
              <a:gd name="connsiteX38" fmla="*/ 960849 w 3344629"/>
              <a:gd name="connsiteY38" fmla="*/ 648071 h 3973870"/>
              <a:gd name="connsiteX39" fmla="*/ 1291185 w 3344629"/>
              <a:gd name="connsiteY39" fmla="*/ 83234 h 3973870"/>
              <a:gd name="connsiteX40" fmla="*/ 1619797 w 3344629"/>
              <a:gd name="connsiteY40" fmla="*/ 91 h 397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44629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cubicBezTo>
                  <a:pt x="956357" y="2192037"/>
                  <a:pt x="956356" y="2332533"/>
                  <a:pt x="956356" y="2473030"/>
                </a:cubicBez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7987" y="1025006"/>
                  <a:pt x="2553934" y="1053951"/>
                </a:cubicBezTo>
                <a:cubicBezTo>
                  <a:pt x="2809457" y="1098521"/>
                  <a:pt x="3368954" y="1323743"/>
                  <a:pt x="3149886" y="152302"/>
                </a:cubicBezTo>
                <a:cubicBezTo>
                  <a:pt x="3149886" y="202003"/>
                  <a:pt x="3298489" y="141213"/>
                  <a:pt x="3298489" y="190914"/>
                </a:cubicBezTo>
                <a:cubicBezTo>
                  <a:pt x="3536746" y="1383878"/>
                  <a:pt x="2789114" y="1323054"/>
                  <a:pt x="2497514" y="1175460"/>
                </a:cubicBezTo>
                <a:cubicBezTo>
                  <a:pt x="2309741" y="1080418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CD9A293-C379-4490-AA41-1F438D552E7B}"/>
              </a:ext>
            </a:extLst>
          </p:cNvPr>
          <p:cNvSpPr/>
          <p:nvPr/>
        </p:nvSpPr>
        <p:spPr>
          <a:xfrm>
            <a:off x="359552" y="3158273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5E6E282E-778C-489B-8B1D-50128863EEFE}"/>
              </a:ext>
            </a:extLst>
          </p:cNvPr>
          <p:cNvSpPr/>
          <p:nvPr/>
        </p:nvSpPr>
        <p:spPr>
          <a:xfrm>
            <a:off x="322573" y="4835095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15F2C55-0248-4709-A9C3-BA7A053C34EE}"/>
              </a:ext>
            </a:extLst>
          </p:cNvPr>
          <p:cNvSpPr/>
          <p:nvPr/>
        </p:nvSpPr>
        <p:spPr>
          <a:xfrm>
            <a:off x="5450202" y="4881962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BA038-2F2B-4F94-877D-2522CDFCED6A}"/>
              </a:ext>
            </a:extLst>
          </p:cNvPr>
          <p:cNvSpPr txBox="1"/>
          <p:nvPr/>
        </p:nvSpPr>
        <p:spPr>
          <a:xfrm>
            <a:off x="2123309" y="3122570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altLang="ko-KR" dirty="0">
                <a:cs typeface="Arial" pitchFamily="34" charset="0"/>
              </a:rPr>
              <a:t>Manajemen Dokumen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BD745-89E5-45EB-A583-798D68B52232}"/>
              </a:ext>
            </a:extLst>
          </p:cNvPr>
          <p:cNvSpPr txBox="1"/>
          <p:nvPr/>
        </p:nvSpPr>
        <p:spPr>
          <a:xfrm>
            <a:off x="7188467" y="4835095"/>
            <a:ext cx="4878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altLang="ko-KR" dirty="0">
                <a:cs typeface="Arial" pitchFamily="34" charset="0"/>
              </a:rPr>
              <a:t>Dashboard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E63E9-A36E-4677-9FF4-E07F6354B779}"/>
              </a:ext>
            </a:extLst>
          </p:cNvPr>
          <p:cNvSpPr txBox="1"/>
          <p:nvPr/>
        </p:nvSpPr>
        <p:spPr>
          <a:xfrm>
            <a:off x="2086330" y="4788228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altLang="ko-KR" dirty="0">
                <a:cs typeface="Arial" pitchFamily="34" charset="0"/>
              </a:rPr>
              <a:t>Manajemen Aplikasi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F09FB0-1525-4542-A99F-B646EAB7A01F}"/>
              </a:ext>
            </a:extLst>
          </p:cNvPr>
          <p:cNvSpPr txBox="1"/>
          <p:nvPr/>
        </p:nvSpPr>
        <p:spPr>
          <a:xfrm>
            <a:off x="2143881" y="3379828"/>
            <a:ext cx="2926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Manajemen kategori Dokumen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 Dokumen (Input, Release/ Publish, Archiving Dokumen)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 Akses Dokumen (</a:t>
            </a:r>
            <a:r>
              <a:rPr lang="id-ID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History IP, User ID yang mengakses dokumen</a:t>
            </a: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6A4C7-5BFD-4604-9B8F-297F70EBCDFC}"/>
              </a:ext>
            </a:extLst>
          </p:cNvPr>
          <p:cNvSpPr txBox="1"/>
          <p:nvPr/>
        </p:nvSpPr>
        <p:spPr>
          <a:xfrm>
            <a:off x="2086330" y="5027019"/>
            <a:ext cx="292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Manajemen User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 Polling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Kegiatan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 Portal / News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EA31D-0C7B-4A12-8142-64F58CFE30AA}"/>
              </a:ext>
            </a:extLst>
          </p:cNvPr>
          <p:cNvSpPr txBox="1"/>
          <p:nvPr/>
        </p:nvSpPr>
        <p:spPr>
          <a:xfrm>
            <a:off x="7197316" y="5105769"/>
            <a:ext cx="3825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 Dokumen terpublikasi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 log Akses dokumen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Daftar Dokumen dalam status pending (untuk dirilis)</a:t>
            </a:r>
          </a:p>
          <a:p>
            <a:pPr marL="171450" indent="-171450">
              <a:buFontTx/>
              <a:buChar char="-"/>
            </a:pPr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 Kunjungan Publik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02C78-7412-44CF-B7C7-BB35E433EB4E}"/>
              </a:ext>
            </a:extLst>
          </p:cNvPr>
          <p:cNvSpPr txBox="1"/>
          <p:nvPr/>
        </p:nvSpPr>
        <p:spPr>
          <a:xfrm>
            <a:off x="264208" y="559351"/>
            <a:ext cx="202028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7200" b="1" dirty="0">
                <a:latin typeface="+mj-lt"/>
                <a:cs typeface="Arial" pitchFamily="34" charset="0"/>
              </a:rPr>
              <a:t>J</a:t>
            </a:r>
            <a:r>
              <a:rPr lang="id-ID" altLang="ko-KR" sz="7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</a:t>
            </a:r>
            <a:r>
              <a:rPr lang="id-ID" altLang="ko-KR" sz="7200" b="1" dirty="0">
                <a:latin typeface="+mj-lt"/>
                <a:cs typeface="Arial" pitchFamily="34" charset="0"/>
              </a:rPr>
              <a:t>I</a:t>
            </a:r>
            <a:endParaRPr lang="en-US" altLang="ko-KR" sz="7200" b="1" dirty="0"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03C3B-2D83-4B40-ADF4-1DDE7A9C3D8A}"/>
              </a:ext>
            </a:extLst>
          </p:cNvPr>
          <p:cNvSpPr txBox="1"/>
          <p:nvPr/>
        </p:nvSpPr>
        <p:spPr>
          <a:xfrm>
            <a:off x="1942089" y="940387"/>
            <a:ext cx="26014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d-ID" altLang="ko-KR" b="1" i="1" dirty="0">
                <a:solidFill>
                  <a:schemeClr val="accent3"/>
                </a:solidFill>
                <a:cs typeface="Arial" pitchFamily="34" charset="0"/>
              </a:rPr>
              <a:t>Jaringan Dokumen &amp; </a:t>
            </a:r>
          </a:p>
          <a:p>
            <a:r>
              <a:rPr lang="id-ID" altLang="ko-KR" b="1" i="1" dirty="0">
                <a:solidFill>
                  <a:schemeClr val="accent3"/>
                </a:solidFill>
                <a:cs typeface="Arial" pitchFamily="34" charset="0"/>
              </a:rPr>
              <a:t>Informasi </a:t>
            </a:r>
            <a:endParaRPr lang="ko-KR" altLang="en-US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3BFB6-C948-4739-A038-3876C46A0AE5}"/>
              </a:ext>
            </a:extLst>
          </p:cNvPr>
          <p:cNvSpPr txBox="1"/>
          <p:nvPr/>
        </p:nvSpPr>
        <p:spPr>
          <a:xfrm>
            <a:off x="512345" y="386861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altLang="ko-KR" sz="1400" b="0" dirty="0">
                <a:ea typeface="FZShuTi" pitchFamily="2" charset="-122"/>
                <a:cs typeface="Arial" pitchFamily="34" charset="0"/>
              </a:rPr>
              <a:t>Document Management System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2617400B-6B84-4080-B9A7-C57A7C9D2111}"/>
              </a:ext>
            </a:extLst>
          </p:cNvPr>
          <p:cNvSpPr>
            <a:spLocks noChangeAspect="1"/>
          </p:cNvSpPr>
          <p:nvPr/>
        </p:nvSpPr>
        <p:spPr>
          <a:xfrm>
            <a:off x="6173663" y="937205"/>
            <a:ext cx="4704255" cy="3037400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6E63E9-A36E-4677-9FF4-E07F6354B779}"/>
              </a:ext>
            </a:extLst>
          </p:cNvPr>
          <p:cNvSpPr txBox="1"/>
          <p:nvPr/>
        </p:nvSpPr>
        <p:spPr>
          <a:xfrm>
            <a:off x="512345" y="1785476"/>
            <a:ext cx="554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600" i="1" dirty="0">
                <a:cs typeface="Arial" pitchFamily="34" charset="0"/>
              </a:rPr>
              <a:t>solusi untuk publikasi </a:t>
            </a:r>
            <a:r>
              <a:rPr lang="en-US" altLang="ko-KR" sz="1600" i="1" dirty="0" err="1">
                <a:cs typeface="Arial" pitchFamily="34" charset="0"/>
              </a:rPr>
              <a:t>dan</a:t>
            </a:r>
            <a:r>
              <a:rPr lang="en-US" altLang="ko-KR" sz="1600" i="1" dirty="0">
                <a:cs typeface="Arial" pitchFamily="34" charset="0"/>
              </a:rPr>
              <a:t> </a:t>
            </a:r>
            <a:r>
              <a:rPr lang="en-US" altLang="ko-KR" sz="1600" i="1" dirty="0" err="1">
                <a:cs typeface="Arial" pitchFamily="34" charset="0"/>
              </a:rPr>
              <a:t>pengarsipan</a:t>
            </a:r>
            <a:r>
              <a:rPr lang="en-US" altLang="ko-KR" sz="1600" i="1" dirty="0">
                <a:cs typeface="Arial" pitchFamily="34" charset="0"/>
              </a:rPr>
              <a:t> </a:t>
            </a:r>
          </a:p>
          <a:p>
            <a:pPr algn="ctr"/>
            <a:r>
              <a:rPr lang="id-ID" altLang="ko-KR" sz="1600" i="1" dirty="0">
                <a:cs typeface="Arial" pitchFamily="34" charset="0"/>
              </a:rPr>
              <a:t>dokumen perusahaan</a:t>
            </a:r>
            <a:endParaRPr lang="en-US" altLang="ko-KR" sz="1600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jdih.pindad.com/asset/foto_statis/workflow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99" y="155360"/>
            <a:ext cx="9179208" cy="67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C70B-36B5-49E0-9916-D439A2C606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6512" y="232459"/>
            <a:ext cx="12191999" cy="724247"/>
          </a:xfrm>
        </p:spPr>
        <p:txBody>
          <a:bodyPr/>
          <a:lstStyle/>
          <a:p>
            <a:r>
              <a:rPr lang="id-ID" dirty="0">
                <a:solidFill>
                  <a:srgbClr val="C00000"/>
                </a:solidFill>
              </a:rPr>
              <a:t>RED</a:t>
            </a:r>
            <a:r>
              <a:rPr lang="id-ID" dirty="0"/>
              <a:t>-X</a:t>
            </a:r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A6400D5F-DB3F-4A08-98A8-51A85BA55991}"/>
              </a:ext>
            </a:extLst>
          </p:cNvPr>
          <p:cNvSpPr/>
          <p:nvPr/>
        </p:nvSpPr>
        <p:spPr>
          <a:xfrm rot="16200000">
            <a:off x="5833120" y="1472072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l="207" t="-440" r="50359" b="440"/>
          <a:stretch/>
        </p:blipFill>
        <p:spPr>
          <a:xfrm>
            <a:off x="9796463" y="2224088"/>
            <a:ext cx="2395537" cy="2736850"/>
          </a:xfrm>
          <a:prstGeom prst="rect">
            <a:avLst/>
          </a:prstGeom>
        </p:spPr>
      </p:pic>
      <p:grpSp>
        <p:nvGrpSpPr>
          <p:cNvPr id="22" name="Graphic 14">
            <a:extLst>
              <a:ext uri="{FF2B5EF4-FFF2-40B4-BE49-F238E27FC236}">
                <a16:creationId xmlns:a16="http://schemas.microsoft.com/office/drawing/2014/main" id="{3F9E571B-4C86-4995-A4FE-074925DAD9F6}"/>
              </a:ext>
            </a:extLst>
          </p:cNvPr>
          <p:cNvGrpSpPr/>
          <p:nvPr/>
        </p:nvGrpSpPr>
        <p:grpSpPr>
          <a:xfrm>
            <a:off x="879914" y="3841744"/>
            <a:ext cx="3538433" cy="2783038"/>
            <a:chOff x="2444748" y="555045"/>
            <a:chExt cx="7282048" cy="5727454"/>
          </a:xfrm>
        </p:grpSpPr>
        <p:sp>
          <p:nvSpPr>
            <p:cNvPr id="24" name="Freeform: Shape 18">
              <a:extLst>
                <a:ext uri="{FF2B5EF4-FFF2-40B4-BE49-F238E27FC236}">
                  <a16:creationId xmlns:a16="http://schemas.microsoft.com/office/drawing/2014/main" id="{26AB0BFA-CF4D-48DE-9A94-E805B272484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9">
              <a:extLst>
                <a:ext uri="{FF2B5EF4-FFF2-40B4-BE49-F238E27FC236}">
                  <a16:creationId xmlns:a16="http://schemas.microsoft.com/office/drawing/2014/main" id="{4136B56F-0D27-4742-B8DC-9A895D906D3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0">
              <a:extLst>
                <a:ext uri="{FF2B5EF4-FFF2-40B4-BE49-F238E27FC236}">
                  <a16:creationId xmlns:a16="http://schemas.microsoft.com/office/drawing/2014/main" id="{1BD55A4A-BFCB-44FC-97DE-365CC79F1D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id="{857AF3F3-CF7C-469A-A93E-EE4ABB6110E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>
              <a:extLst>
                <a:ext uri="{FF2B5EF4-FFF2-40B4-BE49-F238E27FC236}">
                  <a16:creationId xmlns:a16="http://schemas.microsoft.com/office/drawing/2014/main" id="{016055F0-57A9-4166-84A6-C5CCED45E62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3">
              <a:extLst>
                <a:ext uri="{FF2B5EF4-FFF2-40B4-BE49-F238E27FC236}">
                  <a16:creationId xmlns:a16="http://schemas.microsoft.com/office/drawing/2014/main" id="{11F1F70E-F3FC-4A6D-BB8F-FAF67EECDE8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4">
              <a:extLst>
                <a:ext uri="{FF2B5EF4-FFF2-40B4-BE49-F238E27FC236}">
                  <a16:creationId xmlns:a16="http://schemas.microsoft.com/office/drawing/2014/main" id="{2B7E1DFE-E448-43F0-8996-2B97798B3DB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5">
              <a:extLst>
                <a:ext uri="{FF2B5EF4-FFF2-40B4-BE49-F238E27FC236}">
                  <a16:creationId xmlns:a16="http://schemas.microsoft.com/office/drawing/2014/main" id="{E47461A2-0179-4197-A864-E63102561D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725653" y="1852863"/>
            <a:ext cx="2695073" cy="4394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97" y="4013966"/>
            <a:ext cx="3239485" cy="182957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630819" y="4145461"/>
            <a:ext cx="4938858" cy="1246496"/>
            <a:chOff x="3017859" y="4052481"/>
            <a:chExt cx="1249476" cy="1246496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60313"/>
              <a:ext cx="12454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Mengirimkan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Reminder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Interval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Kontrak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Layanan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Pihak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Ketiga</a:t>
              </a:r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Periode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ditentukan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05248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27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Fitur </a:t>
              </a:r>
              <a:endParaRPr lang="ko-KR" altLang="en-US" sz="27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95599" y="1735124"/>
            <a:ext cx="545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cs typeface="Arial" pitchFamily="34" charset="0"/>
              </a:rPr>
              <a:t>Solusi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otomatisasi</a:t>
            </a:r>
            <a:r>
              <a:rPr lang="en-US" altLang="ko-KR" sz="1600" dirty="0">
                <a:cs typeface="Arial" pitchFamily="34" charset="0"/>
              </a:rPr>
              <a:t> proses </a:t>
            </a:r>
            <a:r>
              <a:rPr lang="en-US" altLang="ko-KR" sz="1600" dirty="0" err="1">
                <a:cs typeface="Arial" pitchFamily="34" charset="0"/>
              </a:rPr>
              <a:t>notifikasi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melalui</a:t>
            </a:r>
            <a:r>
              <a:rPr lang="en-US" altLang="ko-KR" sz="1600" dirty="0">
                <a:cs typeface="Arial" pitchFamily="34" charset="0"/>
              </a:rPr>
              <a:t> email</a:t>
            </a:r>
            <a:r>
              <a:rPr lang="id-ID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kepada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pengguna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terkait</a:t>
            </a:r>
            <a:r>
              <a:rPr lang="en-US" altLang="ko-KR" sz="1600" dirty="0">
                <a:cs typeface="Arial" pitchFamily="34" charset="0"/>
              </a:rPr>
              <a:t> masa </a:t>
            </a:r>
            <a:r>
              <a:rPr lang="en-US" altLang="ko-KR" sz="1600" dirty="0" err="1">
                <a:cs typeface="Arial" pitchFamily="34" charset="0"/>
              </a:rPr>
              <a:t>berlaku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ketersediaan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layanan</a:t>
            </a:r>
            <a:r>
              <a:rPr lang="id-ID" altLang="ko-KR" sz="1600" dirty="0">
                <a:cs typeface="Arial" pitchFamily="34" charset="0"/>
              </a:rPr>
              <a:t> </a:t>
            </a:r>
            <a:endParaRPr lang="en-US" altLang="ko-KR" sz="1600" dirty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pihak</a:t>
            </a:r>
            <a:r>
              <a:rPr lang="en-US" altLang="ko-KR" sz="1600" dirty="0">
                <a:cs typeface="Arial" pitchFamily="34" charset="0"/>
              </a:rPr>
              <a:t> ke-3</a:t>
            </a:r>
            <a:endParaRPr lang="id-ID" altLang="ko-KR" sz="1600" dirty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cs typeface="Arial" pitchFamily="34" charset="0"/>
              </a:rPr>
              <a:t> (</a:t>
            </a:r>
            <a:r>
              <a:rPr lang="en-US" altLang="ko-KR" sz="1600" dirty="0" err="1">
                <a:cs typeface="Arial" pitchFamily="34" charset="0"/>
              </a:rPr>
              <a:t>jatuh</a:t>
            </a:r>
            <a:r>
              <a:rPr lang="en-US" altLang="ko-KR" sz="1600" dirty="0">
                <a:cs typeface="Arial" pitchFamily="34" charset="0"/>
              </a:rPr>
              <a:t> tempo </a:t>
            </a:r>
            <a:r>
              <a:rPr lang="en-US" altLang="ko-KR" sz="1600" dirty="0" err="1">
                <a:cs typeface="Arial" pitchFamily="34" charset="0"/>
              </a:rPr>
              <a:t>pembayaran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en-US" altLang="ko-KR" sz="1600" dirty="0" err="1">
                <a:cs typeface="Arial" pitchFamily="34" charset="0"/>
              </a:rPr>
              <a:t>pajak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en-US" altLang="ko-KR" sz="1600" dirty="0" err="1">
                <a:cs typeface="Arial" pitchFamily="34" charset="0"/>
              </a:rPr>
              <a:t>dll</a:t>
            </a:r>
            <a:r>
              <a:rPr lang="en-US" altLang="ko-KR" sz="1600" dirty="0">
                <a:cs typeface="Arial" pitchFamily="34" charset="0"/>
              </a:rPr>
              <a:t>).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172" y="863154"/>
            <a:ext cx="1167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dirty="0">
                <a:cs typeface="Arial" pitchFamily="34" charset="0"/>
              </a:rPr>
              <a:t>R</a:t>
            </a:r>
            <a:r>
              <a:rPr lang="id-ID" altLang="ko-KR" sz="1200" b="1" i="1" dirty="0">
                <a:cs typeface="Arial" pitchFamily="34" charset="0"/>
              </a:rPr>
              <a:t>eminder &amp; Expiration Date</a:t>
            </a:r>
            <a:endParaRPr lang="ko-KR" altLang="en-US" sz="1200" b="1" i="1" dirty="0"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8811" y="6424863"/>
            <a:ext cx="3814010" cy="288758"/>
          </a:xfrm>
          <a:prstGeom prst="rect">
            <a:avLst/>
          </a:prstGeom>
          <a:solidFill>
            <a:srgbClr val="F39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737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aphic 14">
            <a:extLst>
              <a:ext uri="{FF2B5EF4-FFF2-40B4-BE49-F238E27FC236}">
                <a16:creationId xmlns:a16="http://schemas.microsoft.com/office/drawing/2014/main" id="{2F4EF4C0-D373-495F-8713-8B67316C709B}"/>
              </a:ext>
            </a:extLst>
          </p:cNvPr>
          <p:cNvGrpSpPr/>
          <p:nvPr/>
        </p:nvGrpSpPr>
        <p:grpSpPr>
          <a:xfrm>
            <a:off x="852556" y="2059998"/>
            <a:ext cx="4578499" cy="3601067"/>
            <a:chOff x="2444748" y="555045"/>
            <a:chExt cx="7282048" cy="572745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CA6D7F2-DADB-4933-95A7-CD7A8AFD89B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4713D32-112D-4B0C-B79D-6F3AB101ACE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343A6-0136-42AC-A7D3-6AC469F035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26EDFB2-6660-4031-8F10-0151E1E00B1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C07A01-204E-461C-A7B8-ACDE87EAF49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2D75584-2785-4B20-A71D-90FA5D1C146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73285FA-3A0F-439D-813A-2089D9A8F2E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9010C04-EE54-49EA-B5F1-8F4B9E3608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02" y="140181"/>
            <a:ext cx="4476587" cy="987361"/>
          </a:xfrm>
          <a:prstGeom prst="rect">
            <a:avLst/>
          </a:prstGeom>
        </p:spPr>
        <p:txBody>
          <a:bodyPr/>
          <a:lstStyle/>
          <a:p>
            <a:r>
              <a:rPr lang="id-ID" sz="3600" b="1" dirty="0">
                <a:solidFill>
                  <a:srgbClr val="0070C0"/>
                </a:solidFill>
              </a:rPr>
              <a:t>Aset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rgbClr val="0070C0"/>
                </a:solidFill>
              </a:rPr>
              <a:t>&amp;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chemeClr val="accent1">
                    <a:lumMod val="75000"/>
                  </a:schemeClr>
                </a:solidFill>
              </a:rPr>
              <a:t>Inventory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chemeClr val="accent2"/>
                </a:solidFill>
              </a:rPr>
              <a:t>Management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1D3A7D-8562-4F45-A2D7-996C6EE83690}"/>
              </a:ext>
            </a:extLst>
          </p:cNvPr>
          <p:cNvSpPr/>
          <p:nvPr/>
        </p:nvSpPr>
        <p:spPr>
          <a:xfrm>
            <a:off x="6652791" y="1122335"/>
            <a:ext cx="605508" cy="553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79BA27"/>
                </a:solidFill>
              </a:rPr>
              <a:t>A</a:t>
            </a:r>
            <a:endParaRPr lang="ko-KR" altLang="en-US" sz="2701" dirty="0">
              <a:solidFill>
                <a:srgbClr val="79BA27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7DC302-BF3D-4766-BF6B-459C271E4848}"/>
              </a:ext>
            </a:extLst>
          </p:cNvPr>
          <p:cNvSpPr/>
          <p:nvPr/>
        </p:nvSpPr>
        <p:spPr>
          <a:xfrm>
            <a:off x="6652791" y="1840750"/>
            <a:ext cx="605508" cy="553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F3932D"/>
                </a:solidFill>
              </a:rPr>
              <a:t>B</a:t>
            </a:r>
            <a:endParaRPr lang="ko-KR" altLang="en-US" sz="2701" dirty="0">
              <a:solidFill>
                <a:srgbClr val="F3932D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B52E21-BEA0-4521-9076-F0016CAD473E}"/>
              </a:ext>
            </a:extLst>
          </p:cNvPr>
          <p:cNvSpPr/>
          <p:nvPr/>
        </p:nvSpPr>
        <p:spPr>
          <a:xfrm>
            <a:off x="6663510" y="2576373"/>
            <a:ext cx="605508" cy="553331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0070C0"/>
                </a:solidFill>
              </a:rPr>
              <a:t>C</a:t>
            </a:r>
            <a:endParaRPr lang="ko-KR" altLang="en-US" sz="2701" dirty="0">
              <a:solidFill>
                <a:srgbClr val="0070C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9A96C8-6C7B-47B2-88DC-5C7DF45A859D}"/>
              </a:ext>
            </a:extLst>
          </p:cNvPr>
          <p:cNvSpPr/>
          <p:nvPr/>
        </p:nvSpPr>
        <p:spPr>
          <a:xfrm>
            <a:off x="6652791" y="3327285"/>
            <a:ext cx="605508" cy="553331"/>
          </a:xfrm>
          <a:prstGeom prst="rect">
            <a:avLst/>
          </a:prstGeom>
          <a:noFill/>
          <a:ln w="25400">
            <a:solidFill>
              <a:srgbClr val="79BA27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79BA27"/>
                </a:solidFill>
              </a:rPr>
              <a:t>D</a:t>
            </a:r>
            <a:endParaRPr lang="ko-KR" altLang="en-US" sz="2701" dirty="0">
              <a:solidFill>
                <a:srgbClr val="79BA27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D0ED12-2C1B-4BA0-9F83-38F1B6D1B7F3}"/>
              </a:ext>
            </a:extLst>
          </p:cNvPr>
          <p:cNvGrpSpPr/>
          <p:nvPr/>
        </p:nvGrpSpPr>
        <p:grpSpPr>
          <a:xfrm>
            <a:off x="7530524" y="1036474"/>
            <a:ext cx="4005946" cy="723895"/>
            <a:chOff x="6583306" y="2005884"/>
            <a:chExt cx="2039193" cy="72389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78BC74-ACFA-4A26-98D0-740C22E8B29F}"/>
                </a:ext>
              </a:extLst>
            </p:cNvPr>
            <p:cNvSpPr txBox="1"/>
            <p:nvPr/>
          </p:nvSpPr>
          <p:spPr>
            <a:xfrm>
              <a:off x="6584503" y="2268114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Mutasi Aset &amp; Inventory (Pencatatan Keluar dan Masuk Aset; Perpindahan Aset)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F0198A-5010-4B2D-91EA-ECF44C11657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 &amp; Inventory Management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49D8AB-ABE3-4579-8479-FFA2ADAC4BCD}"/>
              </a:ext>
            </a:extLst>
          </p:cNvPr>
          <p:cNvGrpSpPr/>
          <p:nvPr/>
        </p:nvGrpSpPr>
        <p:grpSpPr>
          <a:xfrm>
            <a:off x="7466139" y="1814188"/>
            <a:ext cx="4038189" cy="560770"/>
            <a:chOff x="6565695" y="2005884"/>
            <a:chExt cx="2055606" cy="56077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E07BBA-5F6C-4645-B98B-CE8BCB67A971}"/>
                </a:ext>
              </a:extLst>
            </p:cNvPr>
            <p:cNvSpPr txBox="1"/>
            <p:nvPr/>
          </p:nvSpPr>
          <p:spPr>
            <a:xfrm>
              <a:off x="6565695" y="2258877"/>
              <a:ext cx="203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Approval/Persetujuan Perpindahan Aset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ABCE98-FD3E-460E-9CBC-9F2DF6CF7D5B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Approval	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2BE5C8-5861-4128-8B7B-6CBBD884699F}"/>
              </a:ext>
            </a:extLst>
          </p:cNvPr>
          <p:cNvGrpSpPr/>
          <p:nvPr/>
        </p:nvGrpSpPr>
        <p:grpSpPr>
          <a:xfrm>
            <a:off x="7453789" y="3960555"/>
            <a:ext cx="4030380" cy="725675"/>
            <a:chOff x="6340230" y="2040018"/>
            <a:chExt cx="2051631" cy="72567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C43C7-20D2-4DD2-A708-6204406282ED}"/>
                </a:ext>
              </a:extLst>
            </p:cNvPr>
            <p:cNvSpPr txBox="1"/>
            <p:nvPr/>
          </p:nvSpPr>
          <p:spPr>
            <a:xfrm>
              <a:off x="6340230" y="230402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Jenis Aset;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Manajemen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Organisasi</a:t>
              </a:r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Manajemen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User; Otorisasi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2E27D0-330B-4395-9285-F48C1019D3F0}"/>
                </a:ext>
              </a:extLst>
            </p:cNvPr>
            <p:cNvSpPr txBox="1"/>
            <p:nvPr/>
          </p:nvSpPr>
          <p:spPr>
            <a:xfrm>
              <a:off x="6353866" y="2040018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Manajemen</a:t>
              </a:r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Master Data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B13072-2924-4D60-A5AD-4C87DE4AF22B}"/>
              </a:ext>
            </a:extLst>
          </p:cNvPr>
          <p:cNvGrpSpPr/>
          <p:nvPr/>
        </p:nvGrpSpPr>
        <p:grpSpPr>
          <a:xfrm>
            <a:off x="7500164" y="3288245"/>
            <a:ext cx="4004164" cy="570007"/>
            <a:chOff x="6583306" y="2005884"/>
            <a:chExt cx="2038286" cy="57000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EB04AD-F1CB-49AD-92EA-C84A06B5F292}"/>
                </a:ext>
              </a:extLst>
            </p:cNvPr>
            <p:cNvSpPr txBox="1"/>
            <p:nvPr/>
          </p:nvSpPr>
          <p:spPr>
            <a:xfrm>
              <a:off x="6583596" y="2268114"/>
              <a:ext cx="203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Aset;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42F835-1A39-420A-A4C0-9AD26A3E0826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epor</a:t>
              </a:r>
              <a:r>
                <a:rPr lang="en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6" y="2323289"/>
            <a:ext cx="4182993" cy="2149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6733" y="220998"/>
            <a:ext cx="717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Aplikasi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berbasis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website yang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menyediakan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fitur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untuk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melakukan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pencatatan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persediaan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pengajuan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mutasi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perpindahan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aset</a:t>
            </a:r>
            <a:endParaRPr lang="en-ID" i="1" dirty="0">
              <a:solidFill>
                <a:schemeClr val="bg2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196043" y="1009383"/>
            <a:ext cx="7643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28811" y="6424863"/>
            <a:ext cx="3814010" cy="288758"/>
          </a:xfrm>
          <a:prstGeom prst="rect">
            <a:avLst/>
          </a:prstGeom>
          <a:solidFill>
            <a:srgbClr val="F39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46">
            <a:extLst>
              <a:ext uri="{FF2B5EF4-FFF2-40B4-BE49-F238E27FC236}">
                <a16:creationId xmlns:a16="http://schemas.microsoft.com/office/drawing/2014/main" id="{4E6A9993-8BD2-40B4-82D7-CBEE2218D79B}"/>
              </a:ext>
            </a:extLst>
          </p:cNvPr>
          <p:cNvSpPr/>
          <p:nvPr/>
        </p:nvSpPr>
        <p:spPr>
          <a:xfrm>
            <a:off x="6647413" y="4050456"/>
            <a:ext cx="605508" cy="553331"/>
          </a:xfrm>
          <a:prstGeom prst="rect">
            <a:avLst/>
          </a:prstGeom>
          <a:noFill/>
          <a:ln w="25400">
            <a:solidFill>
              <a:srgbClr val="F3932D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F3932D"/>
                </a:solidFill>
              </a:rPr>
              <a:t>E</a:t>
            </a:r>
            <a:endParaRPr lang="ko-KR" altLang="en-US" sz="2701" dirty="0">
              <a:solidFill>
                <a:srgbClr val="F3932D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7347A6C-752B-42CC-BD41-E4CCFB74D40A}"/>
              </a:ext>
            </a:extLst>
          </p:cNvPr>
          <p:cNvGrpSpPr/>
          <p:nvPr/>
        </p:nvGrpSpPr>
        <p:grpSpPr>
          <a:xfrm>
            <a:off x="7466139" y="4740827"/>
            <a:ext cx="4009751" cy="592123"/>
            <a:chOff x="6566946" y="1665170"/>
            <a:chExt cx="2041130" cy="59212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741858-691F-4854-B666-98BA25D6451D}"/>
                </a:ext>
              </a:extLst>
            </p:cNvPr>
            <p:cNvSpPr txBox="1"/>
            <p:nvPr/>
          </p:nvSpPr>
          <p:spPr>
            <a:xfrm>
              <a:off x="6566946" y="1949516"/>
              <a:ext cx="203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Riwayat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Perpindahan</a:t>
              </a:r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Aset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A78B93-5B0D-4A40-9D71-427EAA570DA2}"/>
                </a:ext>
              </a:extLst>
            </p:cNvPr>
            <p:cNvSpPr txBox="1"/>
            <p:nvPr/>
          </p:nvSpPr>
          <p:spPr>
            <a:xfrm>
              <a:off x="6570081" y="1665170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Riwayat </a:t>
              </a:r>
              <a:r>
                <a:rPr lang="en-ID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Mutasi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835C83B-DB2B-4200-BD35-E0C008CD3BCE}"/>
              </a:ext>
            </a:extLst>
          </p:cNvPr>
          <p:cNvGrpSpPr/>
          <p:nvPr/>
        </p:nvGrpSpPr>
        <p:grpSpPr>
          <a:xfrm>
            <a:off x="7500735" y="2478597"/>
            <a:ext cx="4003597" cy="766058"/>
            <a:chOff x="6520987" y="1794997"/>
            <a:chExt cx="2037997" cy="7660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BDD476-7BC3-416F-95EE-3469213E2EF3}"/>
                </a:ext>
              </a:extLst>
            </p:cNvPr>
            <p:cNvSpPr txBox="1"/>
            <p:nvPr/>
          </p:nvSpPr>
          <p:spPr>
            <a:xfrm>
              <a:off x="6520988" y="2037835"/>
              <a:ext cx="20379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Pengajuan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Transaksi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Pencatatan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Mutasi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6A8DDF-B0ED-4ABA-92FE-AA0EB3C75209}"/>
                </a:ext>
              </a:extLst>
            </p:cNvPr>
            <p:cNvSpPr txBox="1"/>
            <p:nvPr/>
          </p:nvSpPr>
          <p:spPr>
            <a:xfrm>
              <a:off x="6520987" y="1794997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Dashboard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Oval 46">
            <a:extLst>
              <a:ext uri="{FF2B5EF4-FFF2-40B4-BE49-F238E27FC236}">
                <a16:creationId xmlns:a16="http://schemas.microsoft.com/office/drawing/2014/main" id="{D55BD01D-0B0F-468B-8B79-61400460B9AC}"/>
              </a:ext>
            </a:extLst>
          </p:cNvPr>
          <p:cNvSpPr/>
          <p:nvPr/>
        </p:nvSpPr>
        <p:spPr>
          <a:xfrm>
            <a:off x="6659055" y="4786079"/>
            <a:ext cx="605508" cy="553331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0070C0"/>
                </a:solidFill>
              </a:rPr>
              <a:t>F</a:t>
            </a:r>
            <a:endParaRPr lang="ko-KR" altLang="en-US" sz="2701" dirty="0">
              <a:solidFill>
                <a:srgbClr val="0070C0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6D076C-8B5E-4391-B43A-74DDAAAAD96C}"/>
              </a:ext>
            </a:extLst>
          </p:cNvPr>
          <p:cNvGrpSpPr/>
          <p:nvPr/>
        </p:nvGrpSpPr>
        <p:grpSpPr>
          <a:xfrm>
            <a:off x="7474417" y="5455630"/>
            <a:ext cx="4003594" cy="592984"/>
            <a:chOff x="6566946" y="1664309"/>
            <a:chExt cx="2037996" cy="59298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73142A-6DAA-439F-828E-4C14F5F234E8}"/>
                </a:ext>
              </a:extLst>
            </p:cNvPr>
            <p:cNvSpPr txBox="1"/>
            <p:nvPr/>
          </p:nvSpPr>
          <p:spPr>
            <a:xfrm>
              <a:off x="6566946" y="1949516"/>
              <a:ext cx="203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Pemberitahuan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Pengajuan</a:t>
              </a:r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Perpindahan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d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Aset</a:t>
              </a:r>
              <a:r>
                <a:rPr lang="en-I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819CC3-648C-48AC-9E93-A08F583BA58E}"/>
                </a:ext>
              </a:extLst>
            </p:cNvPr>
            <p:cNvSpPr txBox="1"/>
            <p:nvPr/>
          </p:nvSpPr>
          <p:spPr>
            <a:xfrm>
              <a:off x="6566947" y="1664309"/>
              <a:ext cx="2037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Notifikasi</a:t>
              </a:r>
              <a:r>
                <a:rPr lang="en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5" name="Oval 46">
            <a:extLst>
              <a:ext uri="{FF2B5EF4-FFF2-40B4-BE49-F238E27FC236}">
                <a16:creationId xmlns:a16="http://schemas.microsoft.com/office/drawing/2014/main" id="{806398A5-8E3C-4E8C-9A45-17D74BD98AC4}"/>
              </a:ext>
            </a:extLst>
          </p:cNvPr>
          <p:cNvSpPr/>
          <p:nvPr/>
        </p:nvSpPr>
        <p:spPr>
          <a:xfrm>
            <a:off x="6667334" y="5501743"/>
            <a:ext cx="605508" cy="553331"/>
          </a:xfrm>
          <a:prstGeom prst="rect">
            <a:avLst/>
          </a:prstGeom>
          <a:noFill/>
          <a:ln w="25400">
            <a:solidFill>
              <a:srgbClr val="79BA27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D" altLang="ko-KR" sz="2701" dirty="0">
                <a:solidFill>
                  <a:srgbClr val="79BA27"/>
                </a:solidFill>
              </a:rPr>
              <a:t>G</a:t>
            </a:r>
            <a:endParaRPr lang="ko-KR" altLang="en-US" sz="2701" dirty="0">
              <a:solidFill>
                <a:srgbClr val="79BA27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7DEEDD-FD2A-4383-8B24-6C4B90EA4F32}"/>
              </a:ext>
            </a:extLst>
          </p:cNvPr>
          <p:cNvSpPr/>
          <p:nvPr/>
        </p:nvSpPr>
        <p:spPr>
          <a:xfrm>
            <a:off x="2979956" y="1969504"/>
            <a:ext cx="2587137" cy="2548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 Same Side Corner Rectangle 9">
            <a:extLst>
              <a:ext uri="{FF2B5EF4-FFF2-40B4-BE49-F238E27FC236}">
                <a16:creationId xmlns:a16="http://schemas.microsoft.com/office/drawing/2014/main" id="{6BEBFA30-DD27-4308-B25D-2AF68EAF3818}"/>
              </a:ext>
            </a:extLst>
          </p:cNvPr>
          <p:cNvSpPr/>
          <p:nvPr/>
        </p:nvSpPr>
        <p:spPr>
          <a:xfrm rot="8594075">
            <a:off x="3355175" y="1630704"/>
            <a:ext cx="2899572" cy="4670534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F4109-5291-4FD4-BC63-433B911D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51" y="2451945"/>
            <a:ext cx="2375564" cy="17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02" y="140181"/>
            <a:ext cx="4476587" cy="987361"/>
          </a:xfrm>
          <a:prstGeom prst="rect">
            <a:avLst/>
          </a:prstGeom>
        </p:spPr>
        <p:txBody>
          <a:bodyPr/>
          <a:lstStyle/>
          <a:p>
            <a:r>
              <a:rPr lang="id-ID" sz="3600" b="1" dirty="0">
                <a:solidFill>
                  <a:srgbClr val="0070C0"/>
                </a:solidFill>
              </a:rPr>
              <a:t>Aset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rgbClr val="0070C0"/>
                </a:solidFill>
              </a:rPr>
              <a:t>&amp;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chemeClr val="accent1">
                    <a:lumMod val="75000"/>
                  </a:schemeClr>
                </a:solidFill>
              </a:rPr>
              <a:t>Inventory</a:t>
            </a:r>
            <a:r>
              <a:rPr lang="id-ID" sz="3600" b="1" dirty="0"/>
              <a:t> </a:t>
            </a:r>
            <a:r>
              <a:rPr lang="id-ID" sz="3600" b="1" dirty="0">
                <a:solidFill>
                  <a:schemeClr val="accent2"/>
                </a:solidFill>
              </a:rPr>
              <a:t>Management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6733" y="220998"/>
            <a:ext cx="717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Aplikasi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berbasis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website yang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menyediakan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fitur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untuk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melakukan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pencatatan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persediaan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dan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pengajuan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mutasi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perpindahan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aset</a:t>
            </a:r>
            <a:endParaRPr lang="en-ID" i="1" dirty="0">
              <a:solidFill>
                <a:schemeClr val="bg2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196043" y="1009383"/>
            <a:ext cx="7643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28811" y="6424863"/>
            <a:ext cx="3814010" cy="288758"/>
          </a:xfrm>
          <a:prstGeom prst="rect">
            <a:avLst/>
          </a:prstGeom>
          <a:solidFill>
            <a:srgbClr val="F39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Google Shape;506;p35">
            <a:extLst>
              <a:ext uri="{FF2B5EF4-FFF2-40B4-BE49-F238E27FC236}">
                <a16:creationId xmlns:a16="http://schemas.microsoft.com/office/drawing/2014/main" id="{1B00742B-7E56-4B8A-9645-E93D9B5E5E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538" y="2512499"/>
            <a:ext cx="771879" cy="79503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528;p35">
            <a:extLst>
              <a:ext uri="{FF2B5EF4-FFF2-40B4-BE49-F238E27FC236}">
                <a16:creationId xmlns:a16="http://schemas.microsoft.com/office/drawing/2014/main" id="{50125AC3-E5EC-4D1D-A196-C35B8B0CEF04}"/>
              </a:ext>
            </a:extLst>
          </p:cNvPr>
          <p:cNvSpPr/>
          <p:nvPr/>
        </p:nvSpPr>
        <p:spPr>
          <a:xfrm>
            <a:off x="676540" y="1969455"/>
            <a:ext cx="987876" cy="36930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bg1"/>
                </a:solidFill>
              </a:rPr>
              <a:t>START</a:t>
            </a: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71" name="Google Shape;507;p35">
            <a:extLst>
              <a:ext uri="{FF2B5EF4-FFF2-40B4-BE49-F238E27FC236}">
                <a16:creationId xmlns:a16="http://schemas.microsoft.com/office/drawing/2014/main" id="{F6289627-43C7-40FA-9D13-0F047504D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827" y="2249409"/>
            <a:ext cx="1196959" cy="123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508;p35">
            <a:extLst>
              <a:ext uri="{FF2B5EF4-FFF2-40B4-BE49-F238E27FC236}">
                <a16:creationId xmlns:a16="http://schemas.microsoft.com/office/drawing/2014/main" id="{B9DA015E-4ABE-4DD3-AA8A-F1EF44DEA9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9657" y="2910974"/>
            <a:ext cx="540029" cy="540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510;p35">
            <a:extLst>
              <a:ext uri="{FF2B5EF4-FFF2-40B4-BE49-F238E27FC236}">
                <a16:creationId xmlns:a16="http://schemas.microsoft.com/office/drawing/2014/main" id="{AF5F05E9-85FB-45DE-B254-C0965727A31E}"/>
              </a:ext>
            </a:extLst>
          </p:cNvPr>
          <p:cNvGrpSpPr/>
          <p:nvPr/>
        </p:nvGrpSpPr>
        <p:grpSpPr>
          <a:xfrm>
            <a:off x="7361620" y="2398798"/>
            <a:ext cx="1701613" cy="943368"/>
            <a:chOff x="9098301" y="4155102"/>
            <a:chExt cx="2230746" cy="1262707"/>
          </a:xfrm>
        </p:grpSpPr>
        <p:pic>
          <p:nvPicPr>
            <p:cNvPr id="79" name="Google Shape;511;p35">
              <a:extLst>
                <a:ext uri="{FF2B5EF4-FFF2-40B4-BE49-F238E27FC236}">
                  <a16:creationId xmlns:a16="http://schemas.microsoft.com/office/drawing/2014/main" id="{DAC5B9C7-C712-4556-A398-82B2378D3A9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28662" y="4155102"/>
              <a:ext cx="983481" cy="9834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512;p35">
              <a:extLst>
                <a:ext uri="{FF2B5EF4-FFF2-40B4-BE49-F238E27FC236}">
                  <a16:creationId xmlns:a16="http://schemas.microsoft.com/office/drawing/2014/main" id="{26C6D25D-B16D-4B3F-9326-94A9270265DF}"/>
                </a:ext>
              </a:extLst>
            </p:cNvPr>
            <p:cNvSpPr/>
            <p:nvPr/>
          </p:nvSpPr>
          <p:spPr>
            <a:xfrm>
              <a:off x="9098301" y="4922059"/>
              <a:ext cx="1149154" cy="4957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58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APPROVE</a:t>
              </a:r>
              <a:endParaRPr sz="1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5" name="Google Shape;513;p35">
              <a:extLst>
                <a:ext uri="{FF2B5EF4-FFF2-40B4-BE49-F238E27FC236}">
                  <a16:creationId xmlns:a16="http://schemas.microsoft.com/office/drawing/2014/main" id="{4C4B35F6-0286-4F95-BA53-AB0C2B46F358}"/>
                </a:ext>
              </a:extLst>
            </p:cNvPr>
            <p:cNvSpPr/>
            <p:nvPr/>
          </p:nvSpPr>
          <p:spPr>
            <a:xfrm>
              <a:off x="10323801" y="4922059"/>
              <a:ext cx="1005246" cy="49575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58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REJCET</a:t>
              </a:r>
              <a:endParaRPr sz="1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pic>
        <p:nvPicPr>
          <p:cNvPr id="86" name="Google Shape;509;p35">
            <a:extLst>
              <a:ext uri="{FF2B5EF4-FFF2-40B4-BE49-F238E27FC236}">
                <a16:creationId xmlns:a16="http://schemas.microsoft.com/office/drawing/2014/main" id="{6918C0F2-0834-423E-A833-431F014B30E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8191" y="2471047"/>
            <a:ext cx="827698" cy="82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07AA3-4175-4DA9-BD77-1F1A237835B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84" y="2405811"/>
            <a:ext cx="1008410" cy="1008410"/>
          </a:xfrm>
          <a:prstGeom prst="rect">
            <a:avLst/>
          </a:prstGeom>
        </p:spPr>
      </p:pic>
      <p:sp>
        <p:nvSpPr>
          <p:cNvPr id="87" name="Google Shape;529;p35">
            <a:extLst>
              <a:ext uri="{FF2B5EF4-FFF2-40B4-BE49-F238E27FC236}">
                <a16:creationId xmlns:a16="http://schemas.microsoft.com/office/drawing/2014/main" id="{53ED0BFD-1464-495F-B064-A91ED0FEE6ED}"/>
              </a:ext>
            </a:extLst>
          </p:cNvPr>
          <p:cNvSpPr/>
          <p:nvPr/>
        </p:nvSpPr>
        <p:spPr>
          <a:xfrm>
            <a:off x="10318102" y="3455232"/>
            <a:ext cx="987876" cy="369306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FFFFFF"/>
                </a:solidFill>
              </a:rPr>
              <a:t>END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6A1B79-3A0D-4023-8C90-D5DC65D279CB}"/>
              </a:ext>
            </a:extLst>
          </p:cNvPr>
          <p:cNvSpPr/>
          <p:nvPr/>
        </p:nvSpPr>
        <p:spPr>
          <a:xfrm>
            <a:off x="1922997" y="2694561"/>
            <a:ext cx="581930" cy="4389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E9B9D0A-4CB3-4377-9D94-F96630A738A7}"/>
              </a:ext>
            </a:extLst>
          </p:cNvPr>
          <p:cNvSpPr/>
          <p:nvPr/>
        </p:nvSpPr>
        <p:spPr>
          <a:xfrm>
            <a:off x="4373204" y="2680608"/>
            <a:ext cx="581930" cy="4389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760BA61-4377-4EEF-B2F5-BE06ADE1E547}"/>
              </a:ext>
            </a:extLst>
          </p:cNvPr>
          <p:cNvSpPr/>
          <p:nvPr/>
        </p:nvSpPr>
        <p:spPr>
          <a:xfrm>
            <a:off x="6520707" y="2680608"/>
            <a:ext cx="581930" cy="4389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CFAC048E-5C72-483B-91E5-7345726A24E3}"/>
              </a:ext>
            </a:extLst>
          </p:cNvPr>
          <p:cNvSpPr/>
          <p:nvPr/>
        </p:nvSpPr>
        <p:spPr>
          <a:xfrm>
            <a:off x="9366983" y="2655462"/>
            <a:ext cx="581930" cy="4389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A8240-64E9-4EA7-969F-C02032825051}"/>
              </a:ext>
            </a:extLst>
          </p:cNvPr>
          <p:cNvSpPr txBox="1"/>
          <p:nvPr/>
        </p:nvSpPr>
        <p:spPr>
          <a:xfrm>
            <a:off x="270664" y="3567226"/>
            <a:ext cx="17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/>
              <a:t>Aset</a:t>
            </a:r>
            <a:r>
              <a:rPr lang="en-ID" sz="1600" dirty="0"/>
              <a:t>/</a:t>
            </a:r>
            <a:r>
              <a:rPr lang="en-ID" sz="1600" dirty="0" err="1"/>
              <a:t>Inventaris</a:t>
            </a:r>
            <a:endParaRPr lang="en-ID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5E4BD4-488C-4BEA-93F1-23C6FB567C0E}"/>
              </a:ext>
            </a:extLst>
          </p:cNvPr>
          <p:cNvSpPr txBox="1"/>
          <p:nvPr/>
        </p:nvSpPr>
        <p:spPr>
          <a:xfrm>
            <a:off x="2413879" y="3556969"/>
            <a:ext cx="2106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dirty="0" err="1"/>
              <a:t>Aset</a:t>
            </a:r>
            <a:r>
              <a:rPr lang="en-ID" sz="1400" dirty="0"/>
              <a:t>/</a:t>
            </a:r>
            <a:r>
              <a:rPr lang="en-ID" sz="1400" dirty="0" err="1"/>
              <a:t>Inventaris</a:t>
            </a:r>
            <a:r>
              <a:rPr lang="en-ID" sz="1400" dirty="0"/>
              <a:t> </a:t>
            </a:r>
            <a:r>
              <a:rPr lang="en-ID" sz="1400" dirty="0" err="1"/>
              <a:t>dicatat</a:t>
            </a:r>
            <a:r>
              <a:rPr lang="en-ID" sz="1400" dirty="0"/>
              <a:t> pada </a:t>
            </a:r>
            <a:r>
              <a:rPr lang="en-ID" sz="1400" dirty="0" err="1"/>
              <a:t>aplikasi</a:t>
            </a:r>
            <a:r>
              <a:rPr lang="en-ID" sz="1400" dirty="0"/>
              <a:t>,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pencatatan</a:t>
            </a:r>
            <a:r>
              <a:rPr lang="en-ID" sz="1400" dirty="0"/>
              <a:t> </a:t>
            </a:r>
            <a:r>
              <a:rPr lang="en-ID" sz="1400" dirty="0" err="1"/>
              <a:t>persediaan</a:t>
            </a:r>
            <a:r>
              <a:rPr lang="en-ID" sz="1400" dirty="0"/>
              <a:t>, </a:t>
            </a:r>
            <a:r>
              <a:rPr lang="en-ID" sz="1400" dirty="0" err="1"/>
              <a:t>ataupun</a:t>
            </a:r>
            <a:r>
              <a:rPr lang="en-ID" sz="1400" dirty="0"/>
              <a:t> </a:t>
            </a:r>
            <a:r>
              <a:rPr lang="en-ID" sz="1400" dirty="0" err="1"/>
              <a:t>pengajuan</a:t>
            </a:r>
            <a:r>
              <a:rPr lang="en-ID" sz="1400" dirty="0"/>
              <a:t> </a:t>
            </a:r>
            <a:r>
              <a:rPr lang="en-ID" sz="1400" dirty="0" err="1"/>
              <a:t>mutasi</a:t>
            </a:r>
            <a:r>
              <a:rPr lang="en-ID" sz="1400" dirty="0"/>
              <a:t> </a:t>
            </a:r>
            <a:r>
              <a:rPr lang="en-ID" sz="1400" dirty="0" err="1"/>
              <a:t>aset</a:t>
            </a:r>
            <a:endParaRPr lang="en-ID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EA1D14-96B4-4FE1-AC15-27587A7F97DD}"/>
              </a:ext>
            </a:extLst>
          </p:cNvPr>
          <p:cNvSpPr txBox="1"/>
          <p:nvPr/>
        </p:nvSpPr>
        <p:spPr>
          <a:xfrm>
            <a:off x="4842196" y="3567226"/>
            <a:ext cx="2106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/>
              <a:t>Menerima</a:t>
            </a:r>
            <a:r>
              <a:rPr lang="en-ID" sz="1200" dirty="0"/>
              <a:t> </a:t>
            </a:r>
            <a:r>
              <a:rPr lang="en-ID" sz="1200" dirty="0" err="1"/>
              <a:t>notifikasi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pengajuan</a:t>
            </a:r>
            <a:r>
              <a:rPr lang="en-ID" sz="1200" dirty="0"/>
              <a:t> </a:t>
            </a:r>
            <a:r>
              <a:rPr lang="en-ID" sz="1200" dirty="0" err="1"/>
              <a:t>transaksi</a:t>
            </a:r>
            <a:r>
              <a:rPr lang="en-ID" sz="1200" dirty="0"/>
              <a:t> </a:t>
            </a:r>
            <a:r>
              <a:rPr lang="en-ID" sz="1200" dirty="0" err="1"/>
              <a:t>pencatatan</a:t>
            </a:r>
            <a:r>
              <a:rPr lang="en-ID" sz="1200" dirty="0"/>
              <a:t> </a:t>
            </a:r>
            <a:r>
              <a:rPr lang="en-ID" sz="1200" dirty="0" err="1"/>
              <a:t>persediaan</a:t>
            </a:r>
            <a:r>
              <a:rPr lang="en-ID" sz="1200" dirty="0"/>
              <a:t>/</a:t>
            </a:r>
            <a:r>
              <a:rPr lang="en-ID" sz="1200" dirty="0" err="1"/>
              <a:t>pengajuan</a:t>
            </a:r>
            <a:r>
              <a:rPr lang="en-ID" sz="1200" dirty="0"/>
              <a:t> </a:t>
            </a:r>
            <a:r>
              <a:rPr lang="en-ID" sz="1200" dirty="0" err="1"/>
              <a:t>mutasi</a:t>
            </a:r>
            <a:r>
              <a:rPr lang="en-ID" sz="1200" dirty="0"/>
              <a:t> </a:t>
            </a:r>
            <a:r>
              <a:rPr lang="en-ID" sz="1200" dirty="0" err="1"/>
              <a:t>aset</a:t>
            </a:r>
            <a:endParaRPr lang="en-ID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0555F9-81A7-41B2-B317-3AC3A275847F}"/>
              </a:ext>
            </a:extLst>
          </p:cNvPr>
          <p:cNvSpPr txBox="1"/>
          <p:nvPr/>
        </p:nvSpPr>
        <p:spPr>
          <a:xfrm>
            <a:off x="7185144" y="3555493"/>
            <a:ext cx="210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User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otorisasi</a:t>
            </a:r>
            <a:r>
              <a:rPr lang="en-ID" sz="1200" dirty="0"/>
              <a:t> </a:t>
            </a:r>
            <a:r>
              <a:rPr lang="en-ID" sz="1200" i="1" dirty="0"/>
              <a:t>approval</a:t>
            </a:r>
            <a:r>
              <a:rPr lang="en-ID" sz="1200" dirty="0"/>
              <a:t>,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persetujuan</a:t>
            </a:r>
            <a:endParaRPr lang="en-ID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A89FFD-9C3C-4D8E-A213-780EA7E5750C}"/>
              </a:ext>
            </a:extLst>
          </p:cNvPr>
          <p:cNvSpPr txBox="1"/>
          <p:nvPr/>
        </p:nvSpPr>
        <p:spPr>
          <a:xfrm>
            <a:off x="9733388" y="3906635"/>
            <a:ext cx="210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/>
              <a:t>Setiap</a:t>
            </a:r>
            <a:r>
              <a:rPr lang="en-ID" sz="1200" dirty="0"/>
              <a:t> approval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i="1" dirty="0"/>
              <a:t>report</a:t>
            </a:r>
            <a:r>
              <a:rPr lang="en-ID" sz="1200" dirty="0"/>
              <a:t> dan </a:t>
            </a:r>
            <a:r>
              <a:rPr lang="en-ID" sz="1200" dirty="0" err="1"/>
              <a:t>riwayat</a:t>
            </a:r>
            <a:r>
              <a:rPr lang="en-ID" sz="1200" dirty="0"/>
              <a:t> </a:t>
            </a:r>
            <a:r>
              <a:rPr lang="en-ID" sz="1200" dirty="0" err="1"/>
              <a:t>mutasi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aset</a:t>
            </a:r>
            <a:r>
              <a:rPr lang="en-ID" sz="1200" dirty="0"/>
              <a:t> </a:t>
            </a:r>
            <a:r>
              <a:rPr lang="en-ID" sz="1200" dirty="0" err="1"/>
              <a:t>terkait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8679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02" y="140181"/>
            <a:ext cx="4476587" cy="987361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Document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Securit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y </a:t>
            </a:r>
            <a:r>
              <a:rPr lang="en-US" sz="3600" b="1" dirty="0" smtClean="0">
                <a:solidFill>
                  <a:schemeClr val="accent2"/>
                </a:solidFill>
              </a:rPr>
              <a:t>Policy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6733" y="220998"/>
            <a:ext cx="717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Sebuah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solusi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untuk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melindungi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dokumen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kebocoran-kebocoran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data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atau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informasi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4196043" y="1009383"/>
            <a:ext cx="7643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28811" y="6424863"/>
            <a:ext cx="3814010" cy="288758"/>
          </a:xfrm>
          <a:prstGeom prst="rect">
            <a:avLst/>
          </a:prstGeom>
          <a:solidFill>
            <a:srgbClr val="F39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1" y="1782554"/>
            <a:ext cx="3078747" cy="32372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225" y="1258690"/>
            <a:ext cx="3337213" cy="19657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409" y="1269596"/>
            <a:ext cx="3878205" cy="4263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49233" y="3224446"/>
            <a:ext cx="4390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System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policy </a:t>
            </a:r>
            <a:r>
              <a:rPr lang="en-US" sz="1600" dirty="0" err="1"/>
              <a:t>kepada</a:t>
            </a:r>
            <a:r>
              <a:rPr lang="en-US" sz="1600" dirty="0"/>
              <a:t> orang-orang yang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menyebarkan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, 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membaca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endParaRPr lang="en-US" sz="1600" dirty="0"/>
          </a:p>
          <a:p>
            <a:pPr algn="just"/>
            <a:r>
              <a:rPr lang="en-US" sz="1600" dirty="0" err="1"/>
              <a:t>Dokumen</a:t>
            </a:r>
            <a:r>
              <a:rPr lang="en-US" sz="1600" dirty="0"/>
              <a:t> security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dikeluarkan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valid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tangan</a:t>
            </a:r>
            <a:r>
              <a:rPr lang="en-US" sz="1600" dirty="0"/>
              <a:t> digital,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disangkal</a:t>
            </a:r>
            <a:r>
              <a:rPr lang="en-US" sz="1600" dirty="0"/>
              <a:t> </a:t>
            </a:r>
            <a:r>
              <a:rPr lang="en-US" sz="1600" dirty="0" err="1"/>
              <a:t>validitasnya</a:t>
            </a:r>
            <a:r>
              <a:rPr lang="en-US" sz="1600" dirty="0"/>
              <a:t>.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32435" y="5532770"/>
            <a:ext cx="422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02" y="140181"/>
            <a:ext cx="4476587" cy="987361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Human Resources </a:t>
            </a:r>
            <a:r>
              <a:rPr lang="en-US" sz="3200" b="1" dirty="0" smtClean="0">
                <a:solidFill>
                  <a:srgbClr val="92D050"/>
                </a:solidFill>
              </a:rPr>
              <a:t>&amp;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Security Awareness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6733" y="220998"/>
            <a:ext cx="717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Sebuah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solusi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untuk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melindungi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informasi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kebocoran-kebocoran</a:t>
            </a:r>
            <a:r>
              <a:rPr lang="en-ID" i="1" dirty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baik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dari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aspek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internal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maupun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D" i="1" dirty="0" err="1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eksternal</a:t>
            </a:r>
            <a:r>
              <a:rPr lang="en-ID" i="1" dirty="0" smtClean="0">
                <a:solidFill>
                  <a:schemeClr val="bg2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lang="en-ID" i="1" dirty="0">
              <a:solidFill>
                <a:schemeClr val="bg2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196043" y="1009383"/>
            <a:ext cx="7643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28811" y="6424863"/>
            <a:ext cx="3814010" cy="288758"/>
          </a:xfrm>
          <a:prstGeom prst="rect">
            <a:avLst/>
          </a:prstGeom>
          <a:solidFill>
            <a:srgbClr val="F39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6506213" y="3643642"/>
            <a:ext cx="43902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Human Resource and Security Awareness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SDM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risiko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pertahanan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serangan-serangan</a:t>
            </a:r>
            <a:r>
              <a:rPr lang="en-US" sz="1600" dirty="0"/>
              <a:t> cyber.</a:t>
            </a:r>
          </a:p>
          <a:p>
            <a:pPr algn="just"/>
            <a:r>
              <a:rPr lang="en-US" sz="1600" dirty="0"/>
              <a:t>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 smtClean="0"/>
              <a:t>Pelatihan</a:t>
            </a:r>
            <a:r>
              <a:rPr lang="en-US" sz="1600" dirty="0" smtClean="0"/>
              <a:t> </a:t>
            </a:r>
            <a:r>
              <a:rPr lang="en-US" sz="1600" dirty="0"/>
              <a:t>cyber security, cyber attack, cyber </a:t>
            </a:r>
            <a:r>
              <a:rPr lang="en-US" sz="1600" dirty="0" smtClean="0"/>
              <a:t>defense</a:t>
            </a:r>
          </a:p>
          <a:p>
            <a:pPr marL="285750" indent="-285750" algn="just">
              <a:buFontTx/>
              <a:buChar char="-"/>
            </a:pPr>
            <a:r>
              <a:rPr lang="en-US" sz="1600" dirty="0" smtClean="0"/>
              <a:t>Pembangunan </a:t>
            </a:r>
            <a:r>
              <a:rPr lang="en-US" sz="1600" dirty="0"/>
              <a:t>Lab Cyber Range and Warfare Simulation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589904" y="6198187"/>
            <a:ext cx="422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/>
          <a:stretch/>
        </p:blipFill>
        <p:spPr>
          <a:xfrm>
            <a:off x="6346464" y="1151438"/>
            <a:ext cx="4496055" cy="2554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2" y="1574602"/>
            <a:ext cx="5705411" cy="42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463</Words>
  <Application>Microsoft Office PowerPoint</Application>
  <PresentationFormat>Widescreen</PresentationFormat>
  <Paragraphs>87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Unicode MS</vt:lpstr>
      <vt:lpstr>BellMT</vt:lpstr>
      <vt:lpstr>Calibri</vt:lpstr>
      <vt:lpstr>FZShuTi</vt:lpstr>
      <vt:lpstr>Nunito</vt:lpstr>
      <vt:lpstr>Oswald</vt:lpstr>
      <vt:lpstr>Cover and End Slide Master</vt:lpstr>
      <vt:lpstr>Contents Slide Master</vt:lpstr>
      <vt:lpstr>Section Break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usr</cp:lastModifiedBy>
  <cp:revision>124</cp:revision>
  <dcterms:created xsi:type="dcterms:W3CDTF">2019-01-14T06:35:35Z</dcterms:created>
  <dcterms:modified xsi:type="dcterms:W3CDTF">2020-11-29T18:47:21Z</dcterms:modified>
</cp:coreProperties>
</file>