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0" r:id="rId5"/>
    <p:sldId id="261" r:id="rId6"/>
    <p:sldId id="284" r:id="rId7"/>
    <p:sldId id="285" r:id="rId8"/>
    <p:sldId id="286" r:id="rId9"/>
    <p:sldId id="287" r:id="rId10"/>
    <p:sldId id="288" r:id="rId11"/>
    <p:sldId id="274" r:id="rId12"/>
    <p:sldId id="263" r:id="rId13"/>
    <p:sldId id="264" r:id="rId14"/>
    <p:sldId id="265" r:id="rId15"/>
    <p:sldId id="266" r:id="rId16"/>
    <p:sldId id="267" r:id="rId17"/>
    <p:sldId id="268" r:id="rId18"/>
    <p:sldId id="269" r:id="rId19"/>
    <p:sldId id="270" r:id="rId20"/>
    <p:sldId id="271" r:id="rId21"/>
    <p:sldId id="272" r:id="rId22"/>
    <p:sldId id="275" r:id="rId23"/>
    <p:sldId id="276" r:id="rId24"/>
    <p:sldId id="277" r:id="rId25"/>
    <p:sldId id="278" r:id="rId26"/>
    <p:sldId id="279" r:id="rId27"/>
    <p:sldId id="273" r:id="rId28"/>
    <p:sldId id="280" r:id="rId29"/>
    <p:sldId id="281" r:id="rId30"/>
    <p:sldId id="282" r:id="rId31"/>
    <p:sldId id="283"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57384" autoAdjust="0"/>
  </p:normalViewPr>
  <p:slideViewPr>
    <p:cSldViewPr snapToGrid="0">
      <p:cViewPr>
        <p:scale>
          <a:sx n="61" d="100"/>
          <a:sy n="61" d="100"/>
        </p:scale>
        <p:origin x="1941"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padopoulos" userId="1b1129f93ef9a1ca" providerId="LiveId" clId="{BE66D20C-BD36-4528-BE61-9DB04D1EA171}"/>
    <pc:docChg chg="undo custSel addSld delSld modSld sldOrd">
      <pc:chgData name="Alex Papadopoulos" userId="1b1129f93ef9a1ca" providerId="LiveId" clId="{BE66D20C-BD36-4528-BE61-9DB04D1EA171}" dt="2024-09-23T06:42:02.535" v="762" actId="20577"/>
      <pc:docMkLst>
        <pc:docMk/>
      </pc:docMkLst>
      <pc:sldChg chg="modSp mod ord">
        <pc:chgData name="Alex Papadopoulos" userId="1b1129f93ef9a1ca" providerId="LiveId" clId="{BE66D20C-BD36-4528-BE61-9DB04D1EA171}" dt="2024-09-22T18:50:15.563" v="590"/>
        <pc:sldMkLst>
          <pc:docMk/>
          <pc:sldMk cId="3319795739" sldId="257"/>
        </pc:sldMkLst>
        <pc:spChg chg="mod">
          <ac:chgData name="Alex Papadopoulos" userId="1b1129f93ef9a1ca" providerId="LiveId" clId="{BE66D20C-BD36-4528-BE61-9DB04D1EA171}" dt="2024-09-22T18:40:09.445" v="446" actId="20577"/>
          <ac:spMkLst>
            <pc:docMk/>
            <pc:sldMk cId="3319795739" sldId="257"/>
            <ac:spMk id="3" creationId="{D77D4E41-39B3-C274-6940-229163B9CE9A}"/>
          </ac:spMkLst>
        </pc:spChg>
      </pc:sldChg>
      <pc:sldChg chg="addSp modSp new mod ord">
        <pc:chgData name="Alex Papadopoulos" userId="1b1129f93ef9a1ca" providerId="LiveId" clId="{BE66D20C-BD36-4528-BE61-9DB04D1EA171}" dt="2024-09-22T18:50:08.222" v="588"/>
        <pc:sldMkLst>
          <pc:docMk/>
          <pc:sldMk cId="2530188040" sldId="258"/>
        </pc:sldMkLst>
        <pc:spChg chg="mod">
          <ac:chgData name="Alex Papadopoulos" userId="1b1129f93ef9a1ca" providerId="LiveId" clId="{BE66D20C-BD36-4528-BE61-9DB04D1EA171}" dt="2024-09-22T18:10:11.242" v="124" actId="20577"/>
          <ac:spMkLst>
            <pc:docMk/>
            <pc:sldMk cId="2530188040" sldId="258"/>
            <ac:spMk id="2" creationId="{98AEBDA9-DEF6-C2DB-840F-60787AC8623A}"/>
          </ac:spMkLst>
        </pc:spChg>
        <pc:spChg chg="mod">
          <ac:chgData name="Alex Papadopoulos" userId="1b1129f93ef9a1ca" providerId="LiveId" clId="{BE66D20C-BD36-4528-BE61-9DB04D1EA171}" dt="2024-09-22T18:09:49.472" v="120" actId="20577"/>
          <ac:spMkLst>
            <pc:docMk/>
            <pc:sldMk cId="2530188040" sldId="258"/>
            <ac:spMk id="3" creationId="{49765E50-4CCA-A2CF-BFEC-5E5026D3E62B}"/>
          </ac:spMkLst>
        </pc:spChg>
        <pc:picChg chg="add mod">
          <ac:chgData name="Alex Papadopoulos" userId="1b1129f93ef9a1ca" providerId="LiveId" clId="{BE66D20C-BD36-4528-BE61-9DB04D1EA171}" dt="2024-09-22T17:43:19.584" v="118" actId="1076"/>
          <ac:picMkLst>
            <pc:docMk/>
            <pc:sldMk cId="2530188040" sldId="258"/>
            <ac:picMk id="5" creationId="{118F45D6-A414-2EE2-7F42-49D56595421C}"/>
          </ac:picMkLst>
        </pc:picChg>
      </pc:sldChg>
      <pc:sldChg chg="modSp new del mod">
        <pc:chgData name="Alex Papadopoulos" userId="1b1129f93ef9a1ca" providerId="LiveId" clId="{BE66D20C-BD36-4528-BE61-9DB04D1EA171}" dt="2024-09-22T18:21:10.250" v="269" actId="47"/>
        <pc:sldMkLst>
          <pc:docMk/>
          <pc:sldMk cId="3362991277" sldId="259"/>
        </pc:sldMkLst>
        <pc:spChg chg="mod">
          <ac:chgData name="Alex Papadopoulos" userId="1b1129f93ef9a1ca" providerId="LiveId" clId="{BE66D20C-BD36-4528-BE61-9DB04D1EA171}" dt="2024-09-22T17:28:18.173" v="37" actId="20577"/>
          <ac:spMkLst>
            <pc:docMk/>
            <pc:sldMk cId="3362991277" sldId="259"/>
            <ac:spMk id="2" creationId="{03B88B0E-B9A1-3501-4771-9B1026732675}"/>
          </ac:spMkLst>
        </pc:spChg>
        <pc:spChg chg="mod">
          <ac:chgData name="Alex Papadopoulos" userId="1b1129f93ef9a1ca" providerId="LiveId" clId="{BE66D20C-BD36-4528-BE61-9DB04D1EA171}" dt="2024-09-22T17:28:41.700" v="63" actId="6549"/>
          <ac:spMkLst>
            <pc:docMk/>
            <pc:sldMk cId="3362991277" sldId="259"/>
            <ac:spMk id="3" creationId="{3609266C-C771-6336-3525-D7825B82A2E4}"/>
          </ac:spMkLst>
        </pc:spChg>
      </pc:sldChg>
      <pc:sldChg chg="addSp delSp modSp new mod">
        <pc:chgData name="Alex Papadopoulos" userId="1b1129f93ef9a1ca" providerId="LiveId" clId="{BE66D20C-BD36-4528-BE61-9DB04D1EA171}" dt="2024-09-22T18:45:03.193" v="546"/>
        <pc:sldMkLst>
          <pc:docMk/>
          <pc:sldMk cId="2281549060" sldId="260"/>
        </pc:sldMkLst>
        <pc:spChg chg="mod">
          <ac:chgData name="Alex Papadopoulos" userId="1b1129f93ef9a1ca" providerId="LiveId" clId="{BE66D20C-BD36-4528-BE61-9DB04D1EA171}" dt="2024-09-22T18:12:23.596" v="183" actId="20577"/>
          <ac:spMkLst>
            <pc:docMk/>
            <pc:sldMk cId="2281549060" sldId="260"/>
            <ac:spMk id="2" creationId="{EA62F7AD-DBE0-4432-EF5F-85CEEE0127BF}"/>
          </ac:spMkLst>
        </pc:spChg>
        <pc:spChg chg="add del mod">
          <ac:chgData name="Alex Papadopoulos" userId="1b1129f93ef9a1ca" providerId="LiveId" clId="{BE66D20C-BD36-4528-BE61-9DB04D1EA171}" dt="2024-09-22T18:45:03.193" v="546"/>
          <ac:spMkLst>
            <pc:docMk/>
            <pc:sldMk cId="2281549060" sldId="260"/>
            <ac:spMk id="3" creationId="{C0583A5D-D7AF-00EA-3559-710FBDFEEFD4}"/>
          </ac:spMkLst>
        </pc:spChg>
        <pc:spChg chg="add mod">
          <ac:chgData name="Alex Papadopoulos" userId="1b1129f93ef9a1ca" providerId="LiveId" clId="{BE66D20C-BD36-4528-BE61-9DB04D1EA171}" dt="2024-09-22T18:11:48.431" v="168"/>
          <ac:spMkLst>
            <pc:docMk/>
            <pc:sldMk cId="2281549060" sldId="260"/>
            <ac:spMk id="4" creationId="{C95C5FF2-2FDD-01BE-D488-FF1C04464016}"/>
          </ac:spMkLst>
        </pc:spChg>
      </pc:sldChg>
      <pc:sldChg chg="modSp new mod modNotesTx">
        <pc:chgData name="Alex Papadopoulos" userId="1b1129f93ef9a1ca" providerId="LiveId" clId="{BE66D20C-BD36-4528-BE61-9DB04D1EA171}" dt="2024-09-22T18:15:04.196" v="209" actId="20577"/>
        <pc:sldMkLst>
          <pc:docMk/>
          <pc:sldMk cId="1061979332" sldId="261"/>
        </pc:sldMkLst>
        <pc:spChg chg="mod">
          <ac:chgData name="Alex Papadopoulos" userId="1b1129f93ef9a1ca" providerId="LiveId" clId="{BE66D20C-BD36-4528-BE61-9DB04D1EA171}" dt="2024-09-22T18:12:34.180" v="186"/>
          <ac:spMkLst>
            <pc:docMk/>
            <pc:sldMk cId="1061979332" sldId="261"/>
            <ac:spMk id="2" creationId="{48B8C6DE-CCA4-306C-557D-CDB082E6786E}"/>
          </ac:spMkLst>
        </pc:spChg>
        <pc:spChg chg="mod">
          <ac:chgData name="Alex Papadopoulos" userId="1b1129f93ef9a1ca" providerId="LiveId" clId="{BE66D20C-BD36-4528-BE61-9DB04D1EA171}" dt="2024-09-22T18:13:56.224" v="200"/>
          <ac:spMkLst>
            <pc:docMk/>
            <pc:sldMk cId="1061979332" sldId="261"/>
            <ac:spMk id="3" creationId="{3542E911-2608-8127-1012-21967457BB5E}"/>
          </ac:spMkLst>
        </pc:spChg>
      </pc:sldChg>
      <pc:sldChg chg="addSp delSp modSp new del mod">
        <pc:chgData name="Alex Papadopoulos" userId="1b1129f93ef9a1ca" providerId="LiveId" clId="{BE66D20C-BD36-4528-BE61-9DB04D1EA171}" dt="2024-09-22T18:24:04.996" v="297" actId="47"/>
        <pc:sldMkLst>
          <pc:docMk/>
          <pc:sldMk cId="2881454831" sldId="262"/>
        </pc:sldMkLst>
        <pc:spChg chg="mod">
          <ac:chgData name="Alex Papadopoulos" userId="1b1129f93ef9a1ca" providerId="LiveId" clId="{BE66D20C-BD36-4528-BE61-9DB04D1EA171}" dt="2024-09-22T18:15:51.121" v="211"/>
          <ac:spMkLst>
            <pc:docMk/>
            <pc:sldMk cId="2881454831" sldId="262"/>
            <ac:spMk id="2" creationId="{4533EFBF-F88D-E7CC-F9A1-CFA05AF97120}"/>
          </ac:spMkLst>
        </pc:spChg>
        <pc:spChg chg="add del mod">
          <ac:chgData name="Alex Papadopoulos" userId="1b1129f93ef9a1ca" providerId="LiveId" clId="{BE66D20C-BD36-4528-BE61-9DB04D1EA171}" dt="2024-09-22T18:16:38.879" v="229" actId="27636"/>
          <ac:spMkLst>
            <pc:docMk/>
            <pc:sldMk cId="2881454831" sldId="262"/>
            <ac:spMk id="3" creationId="{E5A319BF-4A0B-A872-FEF3-122D2051D4FC}"/>
          </ac:spMkLst>
        </pc:spChg>
        <pc:spChg chg="add mod">
          <ac:chgData name="Alex Papadopoulos" userId="1b1129f93ef9a1ca" providerId="LiveId" clId="{BE66D20C-BD36-4528-BE61-9DB04D1EA171}" dt="2024-09-22T18:16:03.115" v="213"/>
          <ac:spMkLst>
            <pc:docMk/>
            <pc:sldMk cId="2881454831" sldId="262"/>
            <ac:spMk id="4" creationId="{C4566B1B-E3D3-1744-1C7A-74ABAF094E02}"/>
          </ac:spMkLst>
        </pc:spChg>
      </pc:sldChg>
      <pc:sldChg chg="modSp new mod">
        <pc:chgData name="Alex Papadopoulos" userId="1b1129f93ef9a1ca" providerId="LiveId" clId="{BE66D20C-BD36-4528-BE61-9DB04D1EA171}" dt="2024-09-22T18:37:20.798" v="434" actId="14100"/>
        <pc:sldMkLst>
          <pc:docMk/>
          <pc:sldMk cId="2184562501" sldId="263"/>
        </pc:sldMkLst>
        <pc:spChg chg="mod">
          <ac:chgData name="Alex Papadopoulos" userId="1b1129f93ef9a1ca" providerId="LiveId" clId="{BE66D20C-BD36-4528-BE61-9DB04D1EA171}" dt="2024-09-22T18:27:02.485" v="321"/>
          <ac:spMkLst>
            <pc:docMk/>
            <pc:sldMk cId="2184562501" sldId="263"/>
            <ac:spMk id="2" creationId="{330FF33C-E4D2-8F6A-C2DC-0EB9B27A200D}"/>
          </ac:spMkLst>
        </pc:spChg>
        <pc:spChg chg="mod">
          <ac:chgData name="Alex Papadopoulos" userId="1b1129f93ef9a1ca" providerId="LiveId" clId="{BE66D20C-BD36-4528-BE61-9DB04D1EA171}" dt="2024-09-22T18:37:20.798" v="434" actId="14100"/>
          <ac:spMkLst>
            <pc:docMk/>
            <pc:sldMk cId="2184562501" sldId="263"/>
            <ac:spMk id="3" creationId="{72F3BFE2-BDF8-D628-3A73-D4CC7CDAB26E}"/>
          </ac:spMkLst>
        </pc:spChg>
      </pc:sldChg>
      <pc:sldChg chg="modSp new mod">
        <pc:chgData name="Alex Papadopoulos" userId="1b1129f93ef9a1ca" providerId="LiveId" clId="{BE66D20C-BD36-4528-BE61-9DB04D1EA171}" dt="2024-09-22T18:37:14.376" v="433" actId="14100"/>
        <pc:sldMkLst>
          <pc:docMk/>
          <pc:sldMk cId="178823944" sldId="264"/>
        </pc:sldMkLst>
        <pc:spChg chg="mod">
          <ac:chgData name="Alex Papadopoulos" userId="1b1129f93ef9a1ca" providerId="LiveId" clId="{BE66D20C-BD36-4528-BE61-9DB04D1EA171}" dt="2024-09-22T18:26:51.803" v="320"/>
          <ac:spMkLst>
            <pc:docMk/>
            <pc:sldMk cId="178823944" sldId="264"/>
            <ac:spMk id="2" creationId="{618F27E0-17DD-EAE7-E419-48D0EF889441}"/>
          </ac:spMkLst>
        </pc:spChg>
        <pc:spChg chg="mod">
          <ac:chgData name="Alex Papadopoulos" userId="1b1129f93ef9a1ca" providerId="LiveId" clId="{BE66D20C-BD36-4528-BE61-9DB04D1EA171}" dt="2024-09-22T18:37:14.376" v="433" actId="14100"/>
          <ac:spMkLst>
            <pc:docMk/>
            <pc:sldMk cId="178823944" sldId="264"/>
            <ac:spMk id="3" creationId="{831D8D64-8457-C328-E734-7074896E68EC}"/>
          </ac:spMkLst>
        </pc:spChg>
      </pc:sldChg>
      <pc:sldChg chg="modSp new mod">
        <pc:chgData name="Alex Papadopoulos" userId="1b1129f93ef9a1ca" providerId="LiveId" clId="{BE66D20C-BD36-4528-BE61-9DB04D1EA171}" dt="2024-09-22T18:26:46.313" v="319"/>
        <pc:sldMkLst>
          <pc:docMk/>
          <pc:sldMk cId="1831013776" sldId="265"/>
        </pc:sldMkLst>
        <pc:spChg chg="mod">
          <ac:chgData name="Alex Papadopoulos" userId="1b1129f93ef9a1ca" providerId="LiveId" clId="{BE66D20C-BD36-4528-BE61-9DB04D1EA171}" dt="2024-09-22T18:26:46.313" v="319"/>
          <ac:spMkLst>
            <pc:docMk/>
            <pc:sldMk cId="1831013776" sldId="265"/>
            <ac:spMk id="2" creationId="{3A50AA48-8DE8-26B2-8D86-6B95BD9B517E}"/>
          </ac:spMkLst>
        </pc:spChg>
        <pc:spChg chg="mod">
          <ac:chgData name="Alex Papadopoulos" userId="1b1129f93ef9a1ca" providerId="LiveId" clId="{BE66D20C-BD36-4528-BE61-9DB04D1EA171}" dt="2024-09-22T18:18:33.134" v="247" actId="14100"/>
          <ac:spMkLst>
            <pc:docMk/>
            <pc:sldMk cId="1831013776" sldId="265"/>
            <ac:spMk id="3" creationId="{91FCA05A-C6B7-2C41-75C6-05ABADDC5E2D}"/>
          </ac:spMkLst>
        </pc:spChg>
      </pc:sldChg>
      <pc:sldChg chg="modSp new mod">
        <pc:chgData name="Alex Papadopoulos" userId="1b1129f93ef9a1ca" providerId="LiveId" clId="{BE66D20C-BD36-4528-BE61-9DB04D1EA171}" dt="2024-09-22T18:26:39.112" v="318"/>
        <pc:sldMkLst>
          <pc:docMk/>
          <pc:sldMk cId="663108752" sldId="266"/>
        </pc:sldMkLst>
        <pc:spChg chg="mod">
          <ac:chgData name="Alex Papadopoulos" userId="1b1129f93ef9a1ca" providerId="LiveId" clId="{BE66D20C-BD36-4528-BE61-9DB04D1EA171}" dt="2024-09-22T18:26:39.112" v="318"/>
          <ac:spMkLst>
            <pc:docMk/>
            <pc:sldMk cId="663108752" sldId="266"/>
            <ac:spMk id="2" creationId="{50528FFC-658A-DD23-EC59-369FF97CC32E}"/>
          </ac:spMkLst>
        </pc:spChg>
        <pc:spChg chg="mod">
          <ac:chgData name="Alex Papadopoulos" userId="1b1129f93ef9a1ca" providerId="LiveId" clId="{BE66D20C-BD36-4528-BE61-9DB04D1EA171}" dt="2024-09-22T18:19:01.184" v="252" actId="14100"/>
          <ac:spMkLst>
            <pc:docMk/>
            <pc:sldMk cId="663108752" sldId="266"/>
            <ac:spMk id="3" creationId="{CFCAC128-F18E-E15F-E981-10AADF5464CC}"/>
          </ac:spMkLst>
        </pc:spChg>
      </pc:sldChg>
      <pc:sldChg chg="modSp new mod">
        <pc:chgData name="Alex Papadopoulos" userId="1b1129f93ef9a1ca" providerId="LiveId" clId="{BE66D20C-BD36-4528-BE61-9DB04D1EA171}" dt="2024-09-22T18:26:31.580" v="317"/>
        <pc:sldMkLst>
          <pc:docMk/>
          <pc:sldMk cId="2517607222" sldId="267"/>
        </pc:sldMkLst>
        <pc:spChg chg="mod">
          <ac:chgData name="Alex Papadopoulos" userId="1b1129f93ef9a1ca" providerId="LiveId" clId="{BE66D20C-BD36-4528-BE61-9DB04D1EA171}" dt="2024-09-22T18:26:31.580" v="317"/>
          <ac:spMkLst>
            <pc:docMk/>
            <pc:sldMk cId="2517607222" sldId="267"/>
            <ac:spMk id="2" creationId="{721308FC-825F-D152-B69F-8430437DEAF2}"/>
          </ac:spMkLst>
        </pc:spChg>
        <pc:spChg chg="mod">
          <ac:chgData name="Alex Papadopoulos" userId="1b1129f93ef9a1ca" providerId="LiveId" clId="{BE66D20C-BD36-4528-BE61-9DB04D1EA171}" dt="2024-09-22T18:19:37.836" v="263" actId="27636"/>
          <ac:spMkLst>
            <pc:docMk/>
            <pc:sldMk cId="2517607222" sldId="267"/>
            <ac:spMk id="3" creationId="{6EFEC9A8-DFC1-A0B5-11AD-B03C276129D7}"/>
          </ac:spMkLst>
        </pc:spChg>
      </pc:sldChg>
      <pc:sldChg chg="modSp new mod">
        <pc:chgData name="Alex Papadopoulos" userId="1b1129f93ef9a1ca" providerId="LiveId" clId="{BE66D20C-BD36-4528-BE61-9DB04D1EA171}" dt="2024-09-22T18:25:30.476" v="316" actId="27636"/>
        <pc:sldMkLst>
          <pc:docMk/>
          <pc:sldMk cId="233348182" sldId="268"/>
        </pc:sldMkLst>
        <pc:spChg chg="mod">
          <ac:chgData name="Alex Papadopoulos" userId="1b1129f93ef9a1ca" providerId="LiveId" clId="{BE66D20C-BD36-4528-BE61-9DB04D1EA171}" dt="2024-09-22T18:23:20.585" v="296" actId="20577"/>
          <ac:spMkLst>
            <pc:docMk/>
            <pc:sldMk cId="233348182" sldId="268"/>
            <ac:spMk id="2" creationId="{E54297AA-FDD6-695A-BAD6-D2FB7911412A}"/>
          </ac:spMkLst>
        </pc:spChg>
        <pc:spChg chg="mod">
          <ac:chgData name="Alex Papadopoulos" userId="1b1129f93ef9a1ca" providerId="LiveId" clId="{BE66D20C-BD36-4528-BE61-9DB04D1EA171}" dt="2024-09-22T18:25:30.476" v="316" actId="27636"/>
          <ac:spMkLst>
            <pc:docMk/>
            <pc:sldMk cId="233348182" sldId="268"/>
            <ac:spMk id="3" creationId="{4E18A633-4656-C2ED-06B5-5F59DFD651C1}"/>
          </ac:spMkLst>
        </pc:spChg>
      </pc:sldChg>
      <pc:sldChg chg="modSp new mod">
        <pc:chgData name="Alex Papadopoulos" userId="1b1129f93ef9a1ca" providerId="LiveId" clId="{BE66D20C-BD36-4528-BE61-9DB04D1EA171}" dt="2024-09-22T18:30:37.780" v="358"/>
        <pc:sldMkLst>
          <pc:docMk/>
          <pc:sldMk cId="4026273158" sldId="269"/>
        </pc:sldMkLst>
        <pc:spChg chg="mod">
          <ac:chgData name="Alex Papadopoulos" userId="1b1129f93ef9a1ca" providerId="LiveId" clId="{BE66D20C-BD36-4528-BE61-9DB04D1EA171}" dt="2024-09-22T18:30:20.248" v="356"/>
          <ac:spMkLst>
            <pc:docMk/>
            <pc:sldMk cId="4026273158" sldId="269"/>
            <ac:spMk id="2" creationId="{D2A911C7-6A7F-6D6D-ACBF-5FE893B4E5EB}"/>
          </ac:spMkLst>
        </pc:spChg>
        <pc:spChg chg="mod">
          <ac:chgData name="Alex Papadopoulos" userId="1b1129f93ef9a1ca" providerId="LiveId" clId="{BE66D20C-BD36-4528-BE61-9DB04D1EA171}" dt="2024-09-22T18:30:37.780" v="358"/>
          <ac:spMkLst>
            <pc:docMk/>
            <pc:sldMk cId="4026273158" sldId="269"/>
            <ac:spMk id="3" creationId="{E041FB50-ABDC-D14B-7E0A-45CC367A8355}"/>
          </ac:spMkLst>
        </pc:spChg>
      </pc:sldChg>
      <pc:sldChg chg="addSp delSp modSp new mod">
        <pc:chgData name="Alex Papadopoulos" userId="1b1129f93ef9a1ca" providerId="LiveId" clId="{BE66D20C-BD36-4528-BE61-9DB04D1EA171}" dt="2024-09-22T18:31:13.694" v="378" actId="27636"/>
        <pc:sldMkLst>
          <pc:docMk/>
          <pc:sldMk cId="3923903538" sldId="270"/>
        </pc:sldMkLst>
        <pc:spChg chg="mod">
          <ac:chgData name="Alex Papadopoulos" userId="1b1129f93ef9a1ca" providerId="LiveId" clId="{BE66D20C-BD36-4528-BE61-9DB04D1EA171}" dt="2024-09-22T18:31:07.896" v="373" actId="20577"/>
          <ac:spMkLst>
            <pc:docMk/>
            <pc:sldMk cId="3923903538" sldId="270"/>
            <ac:spMk id="2" creationId="{5F43B095-F6A5-DA24-49A7-963800F9154E}"/>
          </ac:spMkLst>
        </pc:spChg>
        <pc:spChg chg="add del mod">
          <ac:chgData name="Alex Papadopoulos" userId="1b1129f93ef9a1ca" providerId="LiveId" clId="{BE66D20C-BD36-4528-BE61-9DB04D1EA171}" dt="2024-09-22T18:31:13.694" v="378" actId="27636"/>
          <ac:spMkLst>
            <pc:docMk/>
            <pc:sldMk cId="3923903538" sldId="270"/>
            <ac:spMk id="3" creationId="{B8FC642E-D830-E0DD-EB2A-5A26C60E3654}"/>
          </ac:spMkLst>
        </pc:spChg>
        <pc:spChg chg="add mod">
          <ac:chgData name="Alex Papadopoulos" userId="1b1129f93ef9a1ca" providerId="LiveId" clId="{BE66D20C-BD36-4528-BE61-9DB04D1EA171}" dt="2024-09-22T18:31:11.780" v="375"/>
          <ac:spMkLst>
            <pc:docMk/>
            <pc:sldMk cId="3923903538" sldId="270"/>
            <ac:spMk id="4" creationId="{8C414F24-A4CF-2C42-76B0-2FF875EB92C8}"/>
          </ac:spMkLst>
        </pc:spChg>
      </pc:sldChg>
      <pc:sldChg chg="modSp new mod">
        <pc:chgData name="Alex Papadopoulos" userId="1b1129f93ef9a1ca" providerId="LiveId" clId="{BE66D20C-BD36-4528-BE61-9DB04D1EA171}" dt="2024-09-22T18:31:53.358" v="381"/>
        <pc:sldMkLst>
          <pc:docMk/>
          <pc:sldMk cId="2450520647" sldId="271"/>
        </pc:sldMkLst>
        <pc:spChg chg="mod">
          <ac:chgData name="Alex Papadopoulos" userId="1b1129f93ef9a1ca" providerId="LiveId" clId="{BE66D20C-BD36-4528-BE61-9DB04D1EA171}" dt="2024-09-22T18:31:45.930" v="379"/>
          <ac:spMkLst>
            <pc:docMk/>
            <pc:sldMk cId="2450520647" sldId="271"/>
            <ac:spMk id="2" creationId="{908B580F-6407-F57C-6988-CBB08F84CAA9}"/>
          </ac:spMkLst>
        </pc:spChg>
        <pc:spChg chg="mod">
          <ac:chgData name="Alex Papadopoulos" userId="1b1129f93ef9a1ca" providerId="LiveId" clId="{BE66D20C-BD36-4528-BE61-9DB04D1EA171}" dt="2024-09-22T18:31:53.358" v="381"/>
          <ac:spMkLst>
            <pc:docMk/>
            <pc:sldMk cId="2450520647" sldId="271"/>
            <ac:spMk id="3" creationId="{15B1BAD7-DF6B-1736-1FBB-26A4D2EF6163}"/>
          </ac:spMkLst>
        </pc:spChg>
      </pc:sldChg>
      <pc:sldChg chg="addSp delSp modSp new mod">
        <pc:chgData name="Alex Papadopoulos" userId="1b1129f93ef9a1ca" providerId="LiveId" clId="{BE66D20C-BD36-4528-BE61-9DB04D1EA171}" dt="2024-09-22T18:32:16.658" v="386"/>
        <pc:sldMkLst>
          <pc:docMk/>
          <pc:sldMk cId="2387013259" sldId="272"/>
        </pc:sldMkLst>
        <pc:spChg chg="mod">
          <ac:chgData name="Alex Papadopoulos" userId="1b1129f93ef9a1ca" providerId="LiveId" clId="{BE66D20C-BD36-4528-BE61-9DB04D1EA171}" dt="2024-09-22T18:32:16.658" v="386"/>
          <ac:spMkLst>
            <pc:docMk/>
            <pc:sldMk cId="2387013259" sldId="272"/>
            <ac:spMk id="2" creationId="{E1C39403-14B8-4E67-A0E6-54122E196523}"/>
          </ac:spMkLst>
        </pc:spChg>
        <pc:spChg chg="add del mod">
          <ac:chgData name="Alex Papadopoulos" userId="1b1129f93ef9a1ca" providerId="LiveId" clId="{BE66D20C-BD36-4528-BE61-9DB04D1EA171}" dt="2024-09-22T18:32:11.167" v="385"/>
          <ac:spMkLst>
            <pc:docMk/>
            <pc:sldMk cId="2387013259" sldId="272"/>
            <ac:spMk id="3" creationId="{AC19B24F-F8D1-C6E1-2DDA-450AF8F15E1B}"/>
          </ac:spMkLst>
        </pc:spChg>
        <pc:spChg chg="add mod">
          <ac:chgData name="Alex Papadopoulos" userId="1b1129f93ef9a1ca" providerId="LiveId" clId="{BE66D20C-BD36-4528-BE61-9DB04D1EA171}" dt="2024-09-22T18:32:08.776" v="383"/>
          <ac:spMkLst>
            <pc:docMk/>
            <pc:sldMk cId="2387013259" sldId="272"/>
            <ac:spMk id="4" creationId="{D62B3DB4-9AEE-1737-BFCE-5C142096C1C1}"/>
          </ac:spMkLst>
        </pc:spChg>
      </pc:sldChg>
      <pc:sldChg chg="modSp new mod">
        <pc:chgData name="Alex Papadopoulos" userId="1b1129f93ef9a1ca" providerId="LiveId" clId="{BE66D20C-BD36-4528-BE61-9DB04D1EA171}" dt="2024-09-22T18:38:59.541" v="439"/>
        <pc:sldMkLst>
          <pc:docMk/>
          <pc:sldMk cId="112054334" sldId="273"/>
        </pc:sldMkLst>
        <pc:spChg chg="mod">
          <ac:chgData name="Alex Papadopoulos" userId="1b1129f93ef9a1ca" providerId="LiveId" clId="{BE66D20C-BD36-4528-BE61-9DB04D1EA171}" dt="2024-09-22T18:37:56.846" v="437"/>
          <ac:spMkLst>
            <pc:docMk/>
            <pc:sldMk cId="112054334" sldId="273"/>
            <ac:spMk id="2" creationId="{02017DE9-626F-32C5-ACE0-1BEB129DEBBC}"/>
          </ac:spMkLst>
        </pc:spChg>
        <pc:spChg chg="mod">
          <ac:chgData name="Alex Papadopoulos" userId="1b1129f93ef9a1ca" providerId="LiveId" clId="{BE66D20C-BD36-4528-BE61-9DB04D1EA171}" dt="2024-09-22T18:38:59.541" v="439"/>
          <ac:spMkLst>
            <pc:docMk/>
            <pc:sldMk cId="112054334" sldId="273"/>
            <ac:spMk id="3" creationId="{8A8AA445-98A8-DB59-73B3-875C75186B5B}"/>
          </ac:spMkLst>
        </pc:spChg>
      </pc:sldChg>
      <pc:sldChg chg="modSp new mod">
        <pc:chgData name="Alex Papadopoulos" userId="1b1129f93ef9a1ca" providerId="LiveId" clId="{BE66D20C-BD36-4528-BE61-9DB04D1EA171}" dt="2024-09-22T18:28:52.055" v="355"/>
        <pc:sldMkLst>
          <pc:docMk/>
          <pc:sldMk cId="1027891888" sldId="274"/>
        </pc:sldMkLst>
        <pc:spChg chg="mod">
          <ac:chgData name="Alex Papadopoulos" userId="1b1129f93ef9a1ca" providerId="LiveId" clId="{BE66D20C-BD36-4528-BE61-9DB04D1EA171}" dt="2024-09-22T18:27:15.887" v="339" actId="20577"/>
          <ac:spMkLst>
            <pc:docMk/>
            <pc:sldMk cId="1027891888" sldId="274"/>
            <ac:spMk id="2" creationId="{FA6F15C1-5CC5-B703-82CE-29FE6957D6D0}"/>
          </ac:spMkLst>
        </pc:spChg>
        <pc:spChg chg="mod">
          <ac:chgData name="Alex Papadopoulos" userId="1b1129f93ef9a1ca" providerId="LiveId" clId="{BE66D20C-BD36-4528-BE61-9DB04D1EA171}" dt="2024-09-22T18:28:52.055" v="355"/>
          <ac:spMkLst>
            <pc:docMk/>
            <pc:sldMk cId="1027891888" sldId="274"/>
            <ac:spMk id="3" creationId="{97C80537-1E28-3CE0-3C20-E89DBFEB49D8}"/>
          </ac:spMkLst>
        </pc:spChg>
      </pc:sldChg>
      <pc:sldChg chg="modSp new mod">
        <pc:chgData name="Alex Papadopoulos" userId="1b1129f93ef9a1ca" providerId="LiveId" clId="{BE66D20C-BD36-4528-BE61-9DB04D1EA171}" dt="2024-09-22T18:33:58.922" v="399" actId="5793"/>
        <pc:sldMkLst>
          <pc:docMk/>
          <pc:sldMk cId="1411464010" sldId="275"/>
        </pc:sldMkLst>
        <pc:spChg chg="mod">
          <ac:chgData name="Alex Papadopoulos" userId="1b1129f93ef9a1ca" providerId="LiveId" clId="{BE66D20C-BD36-4528-BE61-9DB04D1EA171}" dt="2024-09-22T18:32:27.600" v="392"/>
          <ac:spMkLst>
            <pc:docMk/>
            <pc:sldMk cId="1411464010" sldId="275"/>
            <ac:spMk id="2" creationId="{EA87CB36-C1BE-7035-A81B-69F3C87F7A96}"/>
          </ac:spMkLst>
        </pc:spChg>
        <pc:spChg chg="mod">
          <ac:chgData name="Alex Papadopoulos" userId="1b1129f93ef9a1ca" providerId="LiveId" clId="{BE66D20C-BD36-4528-BE61-9DB04D1EA171}" dt="2024-09-22T18:33:58.922" v="399" actId="5793"/>
          <ac:spMkLst>
            <pc:docMk/>
            <pc:sldMk cId="1411464010" sldId="275"/>
            <ac:spMk id="3" creationId="{3608A4AC-C37F-F05A-7A45-46D741E31FDD}"/>
          </ac:spMkLst>
        </pc:spChg>
      </pc:sldChg>
      <pc:sldChg chg="addSp delSp modSp new mod">
        <pc:chgData name="Alex Papadopoulos" userId="1b1129f93ef9a1ca" providerId="LiveId" clId="{BE66D20C-BD36-4528-BE61-9DB04D1EA171}" dt="2024-09-22T18:34:41.497" v="405" actId="27636"/>
        <pc:sldMkLst>
          <pc:docMk/>
          <pc:sldMk cId="266951485" sldId="276"/>
        </pc:sldMkLst>
        <pc:spChg chg="mod">
          <ac:chgData name="Alex Papadopoulos" userId="1b1129f93ef9a1ca" providerId="LiveId" clId="{BE66D20C-BD36-4528-BE61-9DB04D1EA171}" dt="2024-09-22T18:34:31.126" v="400"/>
          <ac:spMkLst>
            <pc:docMk/>
            <pc:sldMk cId="266951485" sldId="276"/>
            <ac:spMk id="2" creationId="{47F04DF7-827B-94A7-4BE1-24D379725D4A}"/>
          </ac:spMkLst>
        </pc:spChg>
        <pc:spChg chg="add del mod">
          <ac:chgData name="Alex Papadopoulos" userId="1b1129f93ef9a1ca" providerId="LiveId" clId="{BE66D20C-BD36-4528-BE61-9DB04D1EA171}" dt="2024-09-22T18:34:41.497" v="405" actId="27636"/>
          <ac:spMkLst>
            <pc:docMk/>
            <pc:sldMk cId="266951485" sldId="276"/>
            <ac:spMk id="3" creationId="{4C4D434E-A536-2E44-B706-0764467B3EF4}"/>
          </ac:spMkLst>
        </pc:spChg>
        <pc:spChg chg="add mod">
          <ac:chgData name="Alex Papadopoulos" userId="1b1129f93ef9a1ca" providerId="LiveId" clId="{BE66D20C-BD36-4528-BE61-9DB04D1EA171}" dt="2024-09-22T18:34:39.652" v="402"/>
          <ac:spMkLst>
            <pc:docMk/>
            <pc:sldMk cId="266951485" sldId="276"/>
            <ac:spMk id="4" creationId="{EBA9BA70-CB54-02BC-8F6D-783B85720C32}"/>
          </ac:spMkLst>
        </pc:spChg>
      </pc:sldChg>
      <pc:sldChg chg="modSp new mod">
        <pc:chgData name="Alex Papadopoulos" userId="1b1129f93ef9a1ca" providerId="LiveId" clId="{BE66D20C-BD36-4528-BE61-9DB04D1EA171}" dt="2024-09-22T18:35:07.622" v="410"/>
        <pc:sldMkLst>
          <pc:docMk/>
          <pc:sldMk cId="584193631" sldId="277"/>
        </pc:sldMkLst>
        <pc:spChg chg="mod">
          <ac:chgData name="Alex Papadopoulos" userId="1b1129f93ef9a1ca" providerId="LiveId" clId="{BE66D20C-BD36-4528-BE61-9DB04D1EA171}" dt="2024-09-22T18:35:07.622" v="410"/>
          <ac:spMkLst>
            <pc:docMk/>
            <pc:sldMk cId="584193631" sldId="277"/>
            <ac:spMk id="2" creationId="{DBC552E6-2BD3-98BD-CD3B-DD88E32C758A}"/>
          </ac:spMkLst>
        </pc:spChg>
        <pc:spChg chg="mod">
          <ac:chgData name="Alex Papadopoulos" userId="1b1129f93ef9a1ca" providerId="LiveId" clId="{BE66D20C-BD36-4528-BE61-9DB04D1EA171}" dt="2024-09-22T18:34:53.669" v="407"/>
          <ac:spMkLst>
            <pc:docMk/>
            <pc:sldMk cId="584193631" sldId="277"/>
            <ac:spMk id="3" creationId="{CD9AFC46-0B70-B1FB-6599-BA14D7F1BC24}"/>
          </ac:spMkLst>
        </pc:spChg>
      </pc:sldChg>
      <pc:sldChg chg="modSp new mod">
        <pc:chgData name="Alex Papadopoulos" userId="1b1129f93ef9a1ca" providerId="LiveId" clId="{BE66D20C-BD36-4528-BE61-9DB04D1EA171}" dt="2024-09-22T18:35:56.706" v="428" actId="27636"/>
        <pc:sldMkLst>
          <pc:docMk/>
          <pc:sldMk cId="860154468" sldId="278"/>
        </pc:sldMkLst>
        <pc:spChg chg="mod">
          <ac:chgData name="Alex Papadopoulos" userId="1b1129f93ef9a1ca" providerId="LiveId" clId="{BE66D20C-BD36-4528-BE61-9DB04D1EA171}" dt="2024-09-22T18:35:16.446" v="411"/>
          <ac:spMkLst>
            <pc:docMk/>
            <pc:sldMk cId="860154468" sldId="278"/>
            <ac:spMk id="2" creationId="{AE823CFE-87DB-3378-E605-A1F0DCA81762}"/>
          </ac:spMkLst>
        </pc:spChg>
        <pc:spChg chg="mod">
          <ac:chgData name="Alex Papadopoulos" userId="1b1129f93ef9a1ca" providerId="LiveId" clId="{BE66D20C-BD36-4528-BE61-9DB04D1EA171}" dt="2024-09-22T18:35:56.706" v="428" actId="27636"/>
          <ac:spMkLst>
            <pc:docMk/>
            <pc:sldMk cId="860154468" sldId="278"/>
            <ac:spMk id="3" creationId="{7F87D995-85B3-0AE4-6700-5946669FB74F}"/>
          </ac:spMkLst>
        </pc:spChg>
      </pc:sldChg>
      <pc:sldChg chg="modSp new mod">
        <pc:chgData name="Alex Papadopoulos" userId="1b1129f93ef9a1ca" providerId="LiveId" clId="{BE66D20C-BD36-4528-BE61-9DB04D1EA171}" dt="2024-09-22T18:37:53.652" v="436"/>
        <pc:sldMkLst>
          <pc:docMk/>
          <pc:sldMk cId="1279429938" sldId="279"/>
        </pc:sldMkLst>
        <pc:spChg chg="mod">
          <ac:chgData name="Alex Papadopoulos" userId="1b1129f93ef9a1ca" providerId="LiveId" clId="{BE66D20C-BD36-4528-BE61-9DB04D1EA171}" dt="2024-09-22T18:37:53.652" v="436"/>
          <ac:spMkLst>
            <pc:docMk/>
            <pc:sldMk cId="1279429938" sldId="279"/>
            <ac:spMk id="2" creationId="{E0DCEE0B-6BC1-DE96-EAF1-3AAF8B7A6072}"/>
          </ac:spMkLst>
        </pc:spChg>
        <pc:spChg chg="mod">
          <ac:chgData name="Alex Papadopoulos" userId="1b1129f93ef9a1ca" providerId="LiveId" clId="{BE66D20C-BD36-4528-BE61-9DB04D1EA171}" dt="2024-09-22T18:36:18.601" v="431"/>
          <ac:spMkLst>
            <pc:docMk/>
            <pc:sldMk cId="1279429938" sldId="279"/>
            <ac:spMk id="3" creationId="{D07CC801-C484-C5C5-D2B3-B72CCBCC1E4F}"/>
          </ac:spMkLst>
        </pc:spChg>
      </pc:sldChg>
      <pc:sldChg chg="modSp new mod">
        <pc:chgData name="Alex Papadopoulos" userId="1b1129f93ef9a1ca" providerId="LiveId" clId="{BE66D20C-BD36-4528-BE61-9DB04D1EA171}" dt="2024-09-22T18:41:05.813" v="462"/>
        <pc:sldMkLst>
          <pc:docMk/>
          <pc:sldMk cId="111156351" sldId="280"/>
        </pc:sldMkLst>
        <pc:spChg chg="mod">
          <ac:chgData name="Alex Papadopoulos" userId="1b1129f93ef9a1ca" providerId="LiveId" clId="{BE66D20C-BD36-4528-BE61-9DB04D1EA171}" dt="2024-09-22T18:39:29.330" v="441"/>
          <ac:spMkLst>
            <pc:docMk/>
            <pc:sldMk cId="111156351" sldId="280"/>
            <ac:spMk id="2" creationId="{B6B5D21E-DE13-B2FB-29D5-AADA15E1EF0C}"/>
          </ac:spMkLst>
        </pc:spChg>
        <pc:spChg chg="mod">
          <ac:chgData name="Alex Papadopoulos" userId="1b1129f93ef9a1ca" providerId="LiveId" clId="{BE66D20C-BD36-4528-BE61-9DB04D1EA171}" dt="2024-09-22T18:41:05.813" v="462"/>
          <ac:spMkLst>
            <pc:docMk/>
            <pc:sldMk cId="111156351" sldId="280"/>
            <ac:spMk id="3" creationId="{78FA2001-B594-2CB8-E67F-C6C69C15DF71}"/>
          </ac:spMkLst>
        </pc:spChg>
      </pc:sldChg>
      <pc:sldChg chg="addSp delSp modSp new mod">
        <pc:chgData name="Alex Papadopoulos" userId="1b1129f93ef9a1ca" providerId="LiveId" clId="{BE66D20C-BD36-4528-BE61-9DB04D1EA171}" dt="2024-09-22T18:41:25.324" v="470"/>
        <pc:sldMkLst>
          <pc:docMk/>
          <pc:sldMk cId="3559537013" sldId="281"/>
        </pc:sldMkLst>
        <pc:spChg chg="mod">
          <ac:chgData name="Alex Papadopoulos" userId="1b1129f93ef9a1ca" providerId="LiveId" clId="{BE66D20C-BD36-4528-BE61-9DB04D1EA171}" dt="2024-09-22T18:41:15.793" v="466"/>
          <ac:spMkLst>
            <pc:docMk/>
            <pc:sldMk cId="3559537013" sldId="281"/>
            <ac:spMk id="2" creationId="{5BC3AEA4-A103-D66B-B29F-517CA2271E4B}"/>
          </ac:spMkLst>
        </pc:spChg>
        <pc:spChg chg="add del mod">
          <ac:chgData name="Alex Papadopoulos" userId="1b1129f93ef9a1ca" providerId="LiveId" clId="{BE66D20C-BD36-4528-BE61-9DB04D1EA171}" dt="2024-09-22T18:41:25.324" v="470"/>
          <ac:spMkLst>
            <pc:docMk/>
            <pc:sldMk cId="3559537013" sldId="281"/>
            <ac:spMk id="3" creationId="{E057B993-95E8-7432-2AD2-9B6EDBE8C3A9}"/>
          </ac:spMkLst>
        </pc:spChg>
        <pc:spChg chg="add mod">
          <ac:chgData name="Alex Papadopoulos" userId="1b1129f93ef9a1ca" providerId="LiveId" clId="{BE66D20C-BD36-4528-BE61-9DB04D1EA171}" dt="2024-09-22T18:41:23.457" v="468"/>
          <ac:spMkLst>
            <pc:docMk/>
            <pc:sldMk cId="3559537013" sldId="281"/>
            <ac:spMk id="4" creationId="{04FB0FA5-C686-3989-EBAB-885750C39EB9}"/>
          </ac:spMkLst>
        </pc:spChg>
      </pc:sldChg>
      <pc:sldChg chg="addSp delSp modSp new mod">
        <pc:chgData name="Alex Papadopoulos" userId="1b1129f93ef9a1ca" providerId="LiveId" clId="{BE66D20C-BD36-4528-BE61-9DB04D1EA171}" dt="2024-09-22T18:58:48.654" v="749" actId="20577"/>
        <pc:sldMkLst>
          <pc:docMk/>
          <pc:sldMk cId="193386623" sldId="282"/>
        </pc:sldMkLst>
        <pc:spChg chg="mod">
          <ac:chgData name="Alex Papadopoulos" userId="1b1129f93ef9a1ca" providerId="LiveId" clId="{BE66D20C-BD36-4528-BE61-9DB04D1EA171}" dt="2024-09-22T18:41:56.480" v="476"/>
          <ac:spMkLst>
            <pc:docMk/>
            <pc:sldMk cId="193386623" sldId="282"/>
            <ac:spMk id="2" creationId="{0A5E5AD5-C651-6695-BAD3-846296892A05}"/>
          </ac:spMkLst>
        </pc:spChg>
        <pc:spChg chg="mod">
          <ac:chgData name="Alex Papadopoulos" userId="1b1129f93ef9a1ca" providerId="LiveId" clId="{BE66D20C-BD36-4528-BE61-9DB04D1EA171}" dt="2024-09-22T18:58:48.654" v="749" actId="20577"/>
          <ac:spMkLst>
            <pc:docMk/>
            <pc:sldMk cId="193386623" sldId="282"/>
            <ac:spMk id="3" creationId="{1C7453EB-1CD9-DB98-93DD-31548A2EE073}"/>
          </ac:spMkLst>
        </pc:spChg>
        <pc:spChg chg="add del">
          <ac:chgData name="Alex Papadopoulos" userId="1b1129f93ef9a1ca" providerId="LiveId" clId="{BE66D20C-BD36-4528-BE61-9DB04D1EA171}" dt="2024-09-22T18:58:38.461" v="744" actId="478"/>
          <ac:spMkLst>
            <pc:docMk/>
            <pc:sldMk cId="193386623" sldId="282"/>
            <ac:spMk id="5" creationId="{D2482240-0A8D-40C7-58F1-CE37B6D52591}"/>
          </ac:spMkLst>
        </pc:spChg>
      </pc:sldChg>
      <pc:sldChg chg="addSp delSp modSp new mod">
        <pc:chgData name="Alex Papadopoulos" userId="1b1129f93ef9a1ca" providerId="LiveId" clId="{BE66D20C-BD36-4528-BE61-9DB04D1EA171}" dt="2024-09-22T18:42:14.131" v="481"/>
        <pc:sldMkLst>
          <pc:docMk/>
          <pc:sldMk cId="2856252685" sldId="283"/>
        </pc:sldMkLst>
        <pc:spChg chg="mod">
          <ac:chgData name="Alex Papadopoulos" userId="1b1129f93ef9a1ca" providerId="LiveId" clId="{BE66D20C-BD36-4528-BE61-9DB04D1EA171}" dt="2024-09-22T18:42:06.013" v="477"/>
          <ac:spMkLst>
            <pc:docMk/>
            <pc:sldMk cId="2856252685" sldId="283"/>
            <ac:spMk id="2" creationId="{82B949BC-B489-5402-5677-7B12CFDA5B5C}"/>
          </ac:spMkLst>
        </pc:spChg>
        <pc:spChg chg="add del mod">
          <ac:chgData name="Alex Papadopoulos" userId="1b1129f93ef9a1ca" providerId="LiveId" clId="{BE66D20C-BD36-4528-BE61-9DB04D1EA171}" dt="2024-09-22T18:42:14.131" v="481"/>
          <ac:spMkLst>
            <pc:docMk/>
            <pc:sldMk cId="2856252685" sldId="283"/>
            <ac:spMk id="3" creationId="{565034F1-3866-1A64-2540-8B6B006637FD}"/>
          </ac:spMkLst>
        </pc:spChg>
        <pc:spChg chg="add mod">
          <ac:chgData name="Alex Papadopoulos" userId="1b1129f93ef9a1ca" providerId="LiveId" clId="{BE66D20C-BD36-4528-BE61-9DB04D1EA171}" dt="2024-09-22T18:42:12.265" v="479"/>
          <ac:spMkLst>
            <pc:docMk/>
            <pc:sldMk cId="2856252685" sldId="283"/>
            <ac:spMk id="4" creationId="{F12FCABE-44A3-C688-ADA8-F1E9B2CCE6B0}"/>
          </ac:spMkLst>
        </pc:spChg>
      </pc:sldChg>
      <pc:sldChg chg="modSp new mod">
        <pc:chgData name="Alex Papadopoulos" userId="1b1129f93ef9a1ca" providerId="LiveId" clId="{BE66D20C-BD36-4528-BE61-9DB04D1EA171}" dt="2024-09-22T18:47:17.145" v="578" actId="20577"/>
        <pc:sldMkLst>
          <pc:docMk/>
          <pc:sldMk cId="2190839875" sldId="284"/>
        </pc:sldMkLst>
        <pc:spChg chg="mod">
          <ac:chgData name="Alex Papadopoulos" userId="1b1129f93ef9a1ca" providerId="LiveId" clId="{BE66D20C-BD36-4528-BE61-9DB04D1EA171}" dt="2024-09-22T18:47:17.145" v="578" actId="20577"/>
          <ac:spMkLst>
            <pc:docMk/>
            <pc:sldMk cId="2190839875" sldId="284"/>
            <ac:spMk id="2" creationId="{7E67A95A-F089-4C8F-A69A-E77B5594501E}"/>
          </ac:spMkLst>
        </pc:spChg>
        <pc:spChg chg="mod">
          <ac:chgData name="Alex Papadopoulos" userId="1b1129f93ef9a1ca" providerId="LiveId" clId="{BE66D20C-BD36-4528-BE61-9DB04D1EA171}" dt="2024-09-22T18:46:26.482" v="564" actId="14100"/>
          <ac:spMkLst>
            <pc:docMk/>
            <pc:sldMk cId="2190839875" sldId="284"/>
            <ac:spMk id="3" creationId="{78AE4648-146D-F3B1-CAB8-05985A83B216}"/>
          </ac:spMkLst>
        </pc:spChg>
      </pc:sldChg>
      <pc:sldChg chg="modSp new mod">
        <pc:chgData name="Alex Papadopoulos" userId="1b1129f93ef9a1ca" providerId="LiveId" clId="{BE66D20C-BD36-4528-BE61-9DB04D1EA171}" dt="2024-09-22T18:47:23.590" v="580" actId="20577"/>
        <pc:sldMkLst>
          <pc:docMk/>
          <pc:sldMk cId="2362350442" sldId="285"/>
        </pc:sldMkLst>
        <pc:spChg chg="mod">
          <ac:chgData name="Alex Papadopoulos" userId="1b1129f93ef9a1ca" providerId="LiveId" clId="{BE66D20C-BD36-4528-BE61-9DB04D1EA171}" dt="2024-09-22T18:47:23.590" v="580" actId="20577"/>
          <ac:spMkLst>
            <pc:docMk/>
            <pc:sldMk cId="2362350442" sldId="285"/>
            <ac:spMk id="2" creationId="{389F86F3-7AED-3C97-E22E-A7182373448B}"/>
          </ac:spMkLst>
        </pc:spChg>
        <pc:spChg chg="mod">
          <ac:chgData name="Alex Papadopoulos" userId="1b1129f93ef9a1ca" providerId="LiveId" clId="{BE66D20C-BD36-4528-BE61-9DB04D1EA171}" dt="2024-09-22T18:46:31.443" v="565" actId="14100"/>
          <ac:spMkLst>
            <pc:docMk/>
            <pc:sldMk cId="2362350442" sldId="285"/>
            <ac:spMk id="3" creationId="{07FD2750-2F6D-911C-D870-BF8061B017B4}"/>
          </ac:spMkLst>
        </pc:spChg>
      </pc:sldChg>
      <pc:sldChg chg="modSp new mod">
        <pc:chgData name="Alex Papadopoulos" userId="1b1129f93ef9a1ca" providerId="LiveId" clId="{BE66D20C-BD36-4528-BE61-9DB04D1EA171}" dt="2024-09-22T18:47:33.903" v="582" actId="20577"/>
        <pc:sldMkLst>
          <pc:docMk/>
          <pc:sldMk cId="897937793" sldId="286"/>
        </pc:sldMkLst>
        <pc:spChg chg="mod">
          <ac:chgData name="Alex Papadopoulos" userId="1b1129f93ef9a1ca" providerId="LiveId" clId="{BE66D20C-BD36-4528-BE61-9DB04D1EA171}" dt="2024-09-22T18:47:33.903" v="582" actId="20577"/>
          <ac:spMkLst>
            <pc:docMk/>
            <pc:sldMk cId="897937793" sldId="286"/>
            <ac:spMk id="2" creationId="{C685E77D-EC56-F9AC-C59A-7F2A10CC5596}"/>
          </ac:spMkLst>
        </pc:spChg>
        <pc:spChg chg="mod">
          <ac:chgData name="Alex Papadopoulos" userId="1b1129f93ef9a1ca" providerId="LiveId" clId="{BE66D20C-BD36-4528-BE61-9DB04D1EA171}" dt="2024-09-22T18:46:35.888" v="566" actId="14100"/>
          <ac:spMkLst>
            <pc:docMk/>
            <pc:sldMk cId="897937793" sldId="286"/>
            <ac:spMk id="3" creationId="{166D4A9E-E143-E461-E7A0-8A4292C275E9}"/>
          </ac:spMkLst>
        </pc:spChg>
      </pc:sldChg>
      <pc:sldChg chg="modSp new mod">
        <pc:chgData name="Alex Papadopoulos" userId="1b1129f93ef9a1ca" providerId="LiveId" clId="{BE66D20C-BD36-4528-BE61-9DB04D1EA171}" dt="2024-09-22T18:47:41.116" v="584" actId="20577"/>
        <pc:sldMkLst>
          <pc:docMk/>
          <pc:sldMk cId="2850847290" sldId="287"/>
        </pc:sldMkLst>
        <pc:spChg chg="mod">
          <ac:chgData name="Alex Papadopoulos" userId="1b1129f93ef9a1ca" providerId="LiveId" clId="{BE66D20C-BD36-4528-BE61-9DB04D1EA171}" dt="2024-09-22T18:47:41.116" v="584" actId="20577"/>
          <ac:spMkLst>
            <pc:docMk/>
            <pc:sldMk cId="2850847290" sldId="287"/>
            <ac:spMk id="2" creationId="{D2E07BFE-6F6A-6D64-B985-C15B3AB1AAE0}"/>
          </ac:spMkLst>
        </pc:spChg>
        <pc:spChg chg="mod">
          <ac:chgData name="Alex Papadopoulos" userId="1b1129f93ef9a1ca" providerId="LiveId" clId="{BE66D20C-BD36-4528-BE61-9DB04D1EA171}" dt="2024-09-22T18:46:50.167" v="571" actId="14100"/>
          <ac:spMkLst>
            <pc:docMk/>
            <pc:sldMk cId="2850847290" sldId="287"/>
            <ac:spMk id="3" creationId="{ADA3524C-EF8B-E1CE-82B0-3A4CE847DF52}"/>
          </ac:spMkLst>
        </pc:spChg>
      </pc:sldChg>
      <pc:sldChg chg="modSp new mod">
        <pc:chgData name="Alex Papadopoulos" userId="1b1129f93ef9a1ca" providerId="LiveId" clId="{BE66D20C-BD36-4528-BE61-9DB04D1EA171}" dt="2024-09-22T18:47:54.310" v="586" actId="20577"/>
        <pc:sldMkLst>
          <pc:docMk/>
          <pc:sldMk cId="2121616572" sldId="288"/>
        </pc:sldMkLst>
        <pc:spChg chg="mod">
          <ac:chgData name="Alex Papadopoulos" userId="1b1129f93ef9a1ca" providerId="LiveId" clId="{BE66D20C-BD36-4528-BE61-9DB04D1EA171}" dt="2024-09-22T18:47:54.310" v="586" actId="20577"/>
          <ac:spMkLst>
            <pc:docMk/>
            <pc:sldMk cId="2121616572" sldId="288"/>
            <ac:spMk id="2" creationId="{F39D427E-AB06-3401-FA5F-C230101724FE}"/>
          </ac:spMkLst>
        </pc:spChg>
        <pc:spChg chg="mod">
          <ac:chgData name="Alex Papadopoulos" userId="1b1129f93ef9a1ca" providerId="LiveId" clId="{BE66D20C-BD36-4528-BE61-9DB04D1EA171}" dt="2024-09-22T18:47:03.132" v="576" actId="14100"/>
          <ac:spMkLst>
            <pc:docMk/>
            <pc:sldMk cId="2121616572" sldId="288"/>
            <ac:spMk id="3" creationId="{3FBF7B21-762A-0E1F-788C-FBF17BF9FF0A}"/>
          </ac:spMkLst>
        </pc:spChg>
      </pc:sldChg>
      <pc:sldChg chg="addSp modSp new mod">
        <pc:chgData name="Alex Papadopoulos" userId="1b1129f93ef9a1ca" providerId="LiveId" clId="{BE66D20C-BD36-4528-BE61-9DB04D1EA171}" dt="2024-09-22T18:57:50.370" v="743" actId="20577"/>
        <pc:sldMkLst>
          <pc:docMk/>
          <pc:sldMk cId="2714742735" sldId="289"/>
        </pc:sldMkLst>
        <pc:spChg chg="mod">
          <ac:chgData name="Alex Papadopoulos" userId="1b1129f93ef9a1ca" providerId="LiveId" clId="{BE66D20C-BD36-4528-BE61-9DB04D1EA171}" dt="2024-09-22T18:50:33.229" v="602" actId="20577"/>
          <ac:spMkLst>
            <pc:docMk/>
            <pc:sldMk cId="2714742735" sldId="289"/>
            <ac:spMk id="2" creationId="{D85D5786-83B9-CFC0-9FE9-3563D2C0E4D8}"/>
          </ac:spMkLst>
        </pc:spChg>
        <pc:spChg chg="mod">
          <ac:chgData name="Alex Papadopoulos" userId="1b1129f93ef9a1ca" providerId="LiveId" clId="{BE66D20C-BD36-4528-BE61-9DB04D1EA171}" dt="2024-09-22T18:57:50.370" v="743" actId="20577"/>
          <ac:spMkLst>
            <pc:docMk/>
            <pc:sldMk cId="2714742735" sldId="289"/>
            <ac:spMk id="3" creationId="{8B2F262C-CBBB-D686-F7BE-2DBC0160FC77}"/>
          </ac:spMkLst>
        </pc:spChg>
        <pc:graphicFrameChg chg="add mod">
          <ac:chgData name="Alex Papadopoulos" userId="1b1129f93ef9a1ca" providerId="LiveId" clId="{BE66D20C-BD36-4528-BE61-9DB04D1EA171}" dt="2024-09-22T18:56:21.922" v="671"/>
          <ac:graphicFrameMkLst>
            <pc:docMk/>
            <pc:sldMk cId="2714742735" sldId="289"/>
            <ac:graphicFrameMk id="4" creationId="{96BFF164-D0AA-0552-17D4-0F284CA5BBBF}"/>
          </ac:graphicFrameMkLst>
        </pc:graphicFrameChg>
        <pc:graphicFrameChg chg="add mod">
          <ac:chgData name="Alex Papadopoulos" userId="1b1129f93ef9a1ca" providerId="LiveId" clId="{BE66D20C-BD36-4528-BE61-9DB04D1EA171}" dt="2024-09-22T18:56:25.198" v="673"/>
          <ac:graphicFrameMkLst>
            <pc:docMk/>
            <pc:sldMk cId="2714742735" sldId="289"/>
            <ac:graphicFrameMk id="5" creationId="{FB737EB9-3153-BD81-4DF1-8CA3EB1269B1}"/>
          </ac:graphicFrameMkLst>
        </pc:graphicFrameChg>
        <pc:graphicFrameChg chg="add mod">
          <ac:chgData name="Alex Papadopoulos" userId="1b1129f93ef9a1ca" providerId="LiveId" clId="{BE66D20C-BD36-4528-BE61-9DB04D1EA171}" dt="2024-09-22T18:56:28.972" v="675"/>
          <ac:graphicFrameMkLst>
            <pc:docMk/>
            <pc:sldMk cId="2714742735" sldId="289"/>
            <ac:graphicFrameMk id="6" creationId="{D254FFDC-D44F-606E-E7B3-418D99EAA3E0}"/>
          </ac:graphicFrameMkLst>
        </pc:graphicFrameChg>
        <pc:graphicFrameChg chg="add mod">
          <ac:chgData name="Alex Papadopoulos" userId="1b1129f93ef9a1ca" providerId="LiveId" clId="{BE66D20C-BD36-4528-BE61-9DB04D1EA171}" dt="2024-09-22T18:56:35.776" v="677"/>
          <ac:graphicFrameMkLst>
            <pc:docMk/>
            <pc:sldMk cId="2714742735" sldId="289"/>
            <ac:graphicFrameMk id="7" creationId="{511402DC-8E11-C4E4-978E-4C6906300562}"/>
          </ac:graphicFrameMkLst>
        </pc:graphicFrameChg>
      </pc:sldChg>
      <pc:sldChg chg="modSp new mod">
        <pc:chgData name="Alex Papadopoulos" userId="1b1129f93ef9a1ca" providerId="LiveId" clId="{BE66D20C-BD36-4528-BE61-9DB04D1EA171}" dt="2024-09-23T06:42:02.535" v="762" actId="20577"/>
        <pc:sldMkLst>
          <pc:docMk/>
          <pc:sldMk cId="1355044610" sldId="290"/>
        </pc:sldMkLst>
        <pc:spChg chg="mod">
          <ac:chgData name="Alex Papadopoulos" userId="1b1129f93ef9a1ca" providerId="LiveId" clId="{BE66D20C-BD36-4528-BE61-9DB04D1EA171}" dt="2024-09-23T06:42:02.535" v="762" actId="20577"/>
          <ac:spMkLst>
            <pc:docMk/>
            <pc:sldMk cId="1355044610" sldId="290"/>
            <ac:spMk id="2" creationId="{612BFEDE-279F-E2A8-F8CB-463135DF29FC}"/>
          </ac:spMkLst>
        </pc:spChg>
      </pc:sldChg>
      <pc:sldChg chg="new del">
        <pc:chgData name="Alex Papadopoulos" userId="1b1129f93ef9a1ca" providerId="LiveId" clId="{BE66D20C-BD36-4528-BE61-9DB04D1EA171}" dt="2024-09-23T06:41:56.197" v="751" actId="47"/>
        <pc:sldMkLst>
          <pc:docMk/>
          <pc:sldMk cId="2076771903"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B7B68-4FAE-4CEC-90DD-B6BF77F043F5}" type="datetimeFigureOut">
              <a:rPr lang="LID4096" smtClean="0"/>
              <a:t>09/22/2024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EDE29-41D7-4EE4-8109-A2089890FFEC}" type="slidenum">
              <a:rPr lang="LID4096" smtClean="0"/>
              <a:t>‹#›</a:t>
            </a:fld>
            <a:endParaRPr lang="LID4096"/>
          </a:p>
        </p:txBody>
      </p:sp>
    </p:spTree>
    <p:extLst>
      <p:ext uri="{BB962C8B-B14F-4D97-AF65-F5344CB8AC3E}">
        <p14:creationId xmlns:p14="http://schemas.microsoft.com/office/powerpoint/2010/main" val="268519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1" dirty="0"/>
              <a:t>Secret Centralization and Rotation</a:t>
            </a:r>
            <a:r>
              <a:rPr lang="en-GB" sz="2000" dirty="0"/>
              <a:t>: Instead of scattering secrets across environments, Vault provides a single, secure location for managing them. Vault can automatically rotate secrets like database credentials and API keys, which improves security.</a:t>
            </a:r>
          </a:p>
          <a:p>
            <a:endParaRPr lang="en-GB" sz="2000" dirty="0"/>
          </a:p>
          <a:p>
            <a:r>
              <a:rPr lang="en-GB" sz="2000" b="1" dirty="0"/>
              <a:t>Dynamic Secrets</a:t>
            </a:r>
            <a:r>
              <a:rPr lang="en-GB" sz="2000" dirty="0"/>
              <a:t>: Vault can generate secrets on demand, like database credentials, that are tied to specific roles and policies. These secrets have a defined lease and automatically expire, reducing exposure.</a:t>
            </a:r>
          </a:p>
          <a:p>
            <a:endParaRPr lang="en-GB" sz="2000" dirty="0"/>
          </a:p>
          <a:p>
            <a:r>
              <a:rPr lang="en-GB" sz="2000" b="1" dirty="0"/>
              <a:t>Granular Access Control</a:t>
            </a:r>
            <a:r>
              <a:rPr lang="en-GB" sz="2000" dirty="0"/>
              <a:t>: Vault uses fine-grained policies (ACLs) to allow or deny access to different secrets, based on the requesting user or application’s identity. This drastically limits unauthorized access.</a:t>
            </a:r>
          </a:p>
          <a:p>
            <a:endParaRPr lang="en-GB" sz="2000" dirty="0"/>
          </a:p>
          <a:p>
            <a:r>
              <a:rPr lang="en-GB" sz="2000" b="1" dirty="0"/>
              <a:t>Auditability</a:t>
            </a:r>
            <a:r>
              <a:rPr lang="en-GB" sz="2000" dirty="0"/>
              <a:t>: Vault keeps detailed logs of every interaction, making it easy to track access attempts, detect abnormal </a:t>
            </a:r>
            <a:r>
              <a:rPr lang="en-GB" sz="2000" dirty="0" err="1"/>
              <a:t>behavior</a:t>
            </a:r>
            <a:r>
              <a:rPr lang="en-GB" sz="2000" dirty="0"/>
              <a:t>, and ensure compliance with internal security policies or external regulations.</a:t>
            </a:r>
          </a:p>
          <a:p>
            <a:endParaRPr lang="en-GB" sz="2000" dirty="0"/>
          </a:p>
          <a:p>
            <a:r>
              <a:rPr lang="en-GB" sz="2000" b="1" dirty="0"/>
              <a:t>Encryption as a Service</a:t>
            </a:r>
            <a:r>
              <a:rPr lang="en-GB" sz="2000" dirty="0"/>
              <a:t>: Vault offers encryption and decryption services without the need to store data. This ensures sensitive information is encrypted without having to handle encryption keys directly.</a:t>
            </a:r>
          </a:p>
          <a:p>
            <a:endParaRPr lang="LID4096" sz="2000" dirty="0"/>
          </a:p>
        </p:txBody>
      </p:sp>
      <p:sp>
        <p:nvSpPr>
          <p:cNvPr id="4" name="Slide Number Placeholder 3"/>
          <p:cNvSpPr>
            <a:spLocks noGrp="1"/>
          </p:cNvSpPr>
          <p:nvPr>
            <p:ph type="sldNum" sz="quarter" idx="5"/>
          </p:nvPr>
        </p:nvSpPr>
        <p:spPr/>
        <p:txBody>
          <a:bodyPr/>
          <a:lstStyle/>
          <a:p>
            <a:fld id="{B95EDE29-41D7-4EE4-8109-A2089890FFEC}" type="slidenum">
              <a:rPr lang="LID4096" smtClean="0"/>
              <a:t>5</a:t>
            </a:fld>
            <a:endParaRPr lang="LID4096"/>
          </a:p>
        </p:txBody>
      </p:sp>
    </p:spTree>
    <p:extLst>
      <p:ext uri="{BB962C8B-B14F-4D97-AF65-F5344CB8AC3E}">
        <p14:creationId xmlns:p14="http://schemas.microsoft.com/office/powerpoint/2010/main" val="215794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B95EDE29-41D7-4EE4-8109-A2089890FFEC}" type="slidenum">
              <a:rPr lang="LID4096" smtClean="0"/>
              <a:t>19</a:t>
            </a:fld>
            <a:endParaRPr lang="LID4096"/>
          </a:p>
        </p:txBody>
      </p:sp>
    </p:spTree>
    <p:extLst>
      <p:ext uri="{BB962C8B-B14F-4D97-AF65-F5344CB8AC3E}">
        <p14:creationId xmlns:p14="http://schemas.microsoft.com/office/powerpoint/2010/main" val="197076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B95EDE29-41D7-4EE4-8109-A2089890FFEC}" type="slidenum">
              <a:rPr lang="LID4096" smtClean="0"/>
              <a:t>20</a:t>
            </a:fld>
            <a:endParaRPr lang="LID4096"/>
          </a:p>
        </p:txBody>
      </p:sp>
    </p:spTree>
    <p:extLst>
      <p:ext uri="{BB962C8B-B14F-4D97-AF65-F5344CB8AC3E}">
        <p14:creationId xmlns:p14="http://schemas.microsoft.com/office/powerpoint/2010/main" val="105605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B95EDE29-41D7-4EE4-8109-A2089890FFEC}" type="slidenum">
              <a:rPr lang="LID4096" smtClean="0"/>
              <a:t>24</a:t>
            </a:fld>
            <a:endParaRPr lang="LID4096"/>
          </a:p>
        </p:txBody>
      </p:sp>
    </p:spTree>
    <p:extLst>
      <p:ext uri="{BB962C8B-B14F-4D97-AF65-F5344CB8AC3E}">
        <p14:creationId xmlns:p14="http://schemas.microsoft.com/office/powerpoint/2010/main" val="348735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B95EDE29-41D7-4EE4-8109-A2089890FFEC}" type="slidenum">
              <a:rPr lang="LID4096" smtClean="0"/>
              <a:t>30</a:t>
            </a:fld>
            <a:endParaRPr lang="LID4096"/>
          </a:p>
        </p:txBody>
      </p:sp>
    </p:spTree>
    <p:extLst>
      <p:ext uri="{BB962C8B-B14F-4D97-AF65-F5344CB8AC3E}">
        <p14:creationId xmlns:p14="http://schemas.microsoft.com/office/powerpoint/2010/main" val="412309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7335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134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953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302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0759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179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63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741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09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11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544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81153C99-7349-E973-EB9D-D6F6DCC3729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402237" y="5217213"/>
            <a:ext cx="1445207" cy="1321699"/>
          </a:xfrm>
          <a:prstGeom prst="rect">
            <a:avLst/>
          </a:prstGeom>
        </p:spPr>
      </p:pic>
    </p:spTree>
    <p:extLst>
      <p:ext uri="{BB962C8B-B14F-4D97-AF65-F5344CB8AC3E}">
        <p14:creationId xmlns:p14="http://schemas.microsoft.com/office/powerpoint/2010/main" val="229489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4762-60D1-6C1C-77F2-F2CC87EA0CB6}"/>
              </a:ext>
            </a:extLst>
          </p:cNvPr>
          <p:cNvSpPr>
            <a:spLocks noGrp="1"/>
          </p:cNvSpPr>
          <p:nvPr>
            <p:ph type="ctrTitle"/>
          </p:nvPr>
        </p:nvSpPr>
        <p:spPr/>
        <p:txBody>
          <a:bodyPr/>
          <a:lstStyle/>
          <a:p>
            <a:r>
              <a:rPr lang="en-GB" dirty="0" err="1"/>
              <a:t>Hashicorp</a:t>
            </a:r>
            <a:br>
              <a:rPr lang="en-GB" dirty="0"/>
            </a:br>
            <a:r>
              <a:rPr lang="en-GB" b="1" dirty="0"/>
              <a:t>Vault</a:t>
            </a:r>
            <a:endParaRPr lang="LID4096" b="1" dirty="0"/>
          </a:p>
        </p:txBody>
      </p:sp>
      <p:sp>
        <p:nvSpPr>
          <p:cNvPr id="3" name="Subtitle 2">
            <a:extLst>
              <a:ext uri="{FF2B5EF4-FFF2-40B4-BE49-F238E27FC236}">
                <a16:creationId xmlns:a16="http://schemas.microsoft.com/office/drawing/2014/main" id="{5063CB81-AF0E-CBD3-2FD2-4579933AAF50}"/>
              </a:ext>
            </a:extLst>
          </p:cNvPr>
          <p:cNvSpPr>
            <a:spLocks noGrp="1"/>
          </p:cNvSpPr>
          <p:nvPr>
            <p:ph type="subTitle" idx="1"/>
          </p:nvPr>
        </p:nvSpPr>
        <p:spPr/>
        <p:txBody>
          <a:bodyPr/>
          <a:lstStyle/>
          <a:p>
            <a:r>
              <a:rPr lang="en-GB" dirty="0"/>
              <a:t>Alexandros Papadopoulos</a:t>
            </a:r>
          </a:p>
          <a:p>
            <a:endParaRPr lang="en-GB" dirty="0"/>
          </a:p>
          <a:p>
            <a:r>
              <a:rPr lang="en-GB" dirty="0"/>
              <a:t>ap@cloudnation.dk</a:t>
            </a:r>
            <a:endParaRPr lang="LID4096" dirty="0"/>
          </a:p>
        </p:txBody>
      </p:sp>
    </p:spTree>
    <p:extLst>
      <p:ext uri="{BB962C8B-B14F-4D97-AF65-F5344CB8AC3E}">
        <p14:creationId xmlns:p14="http://schemas.microsoft.com/office/powerpoint/2010/main" val="544345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427E-AB06-3401-FA5F-C230101724FE}"/>
              </a:ext>
            </a:extLst>
          </p:cNvPr>
          <p:cNvSpPr>
            <a:spLocks noGrp="1"/>
          </p:cNvSpPr>
          <p:nvPr>
            <p:ph type="title"/>
          </p:nvPr>
        </p:nvSpPr>
        <p:spPr/>
        <p:txBody>
          <a:bodyPr/>
          <a:lstStyle/>
          <a:p>
            <a:r>
              <a:rPr lang="en-GB" dirty="0"/>
              <a:t>Encryption as a Service</a:t>
            </a:r>
            <a:endParaRPr lang="LID4096" dirty="0"/>
          </a:p>
        </p:txBody>
      </p:sp>
      <p:sp>
        <p:nvSpPr>
          <p:cNvPr id="3" name="Content Placeholder 2">
            <a:extLst>
              <a:ext uri="{FF2B5EF4-FFF2-40B4-BE49-F238E27FC236}">
                <a16:creationId xmlns:a16="http://schemas.microsoft.com/office/drawing/2014/main" id="{3FBF7B21-762A-0E1F-788C-FBF17BF9FF0A}"/>
              </a:ext>
            </a:extLst>
          </p:cNvPr>
          <p:cNvSpPr>
            <a:spLocks noGrp="1"/>
          </p:cNvSpPr>
          <p:nvPr>
            <p:ph idx="1"/>
          </p:nvPr>
        </p:nvSpPr>
        <p:spPr>
          <a:xfrm>
            <a:off x="838200" y="2886635"/>
            <a:ext cx="9022976" cy="2798732"/>
          </a:xfrm>
        </p:spPr>
        <p:txBody>
          <a:bodyPr/>
          <a:lstStyle/>
          <a:p>
            <a:pPr marL="0" indent="0">
              <a:buNone/>
            </a:pPr>
            <a:r>
              <a:rPr lang="en-GB" sz="2800" dirty="0"/>
              <a:t>Vault offers encryption and decryption services without the need to store data. This ensures sensitive information is encrypted without having to handle encryption keys directly.</a:t>
            </a:r>
          </a:p>
          <a:p>
            <a:pPr marL="0" indent="0">
              <a:buNone/>
            </a:pPr>
            <a:endParaRPr lang="LID4096" dirty="0"/>
          </a:p>
        </p:txBody>
      </p:sp>
    </p:spTree>
    <p:extLst>
      <p:ext uri="{BB962C8B-B14F-4D97-AF65-F5344CB8AC3E}">
        <p14:creationId xmlns:p14="http://schemas.microsoft.com/office/powerpoint/2010/main" val="212161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15C1-5CC5-B703-82CE-29FE6957D6D0}"/>
              </a:ext>
            </a:extLst>
          </p:cNvPr>
          <p:cNvSpPr>
            <a:spLocks noGrp="1"/>
          </p:cNvSpPr>
          <p:nvPr>
            <p:ph type="title"/>
          </p:nvPr>
        </p:nvSpPr>
        <p:spPr/>
        <p:txBody>
          <a:bodyPr/>
          <a:lstStyle/>
          <a:p>
            <a:r>
              <a:rPr lang="en-GB" dirty="0"/>
              <a:t>When to use Vault</a:t>
            </a:r>
            <a:endParaRPr lang="LID4096" dirty="0"/>
          </a:p>
        </p:txBody>
      </p:sp>
      <p:sp>
        <p:nvSpPr>
          <p:cNvPr id="3" name="Content Placeholder 2">
            <a:extLst>
              <a:ext uri="{FF2B5EF4-FFF2-40B4-BE49-F238E27FC236}">
                <a16:creationId xmlns:a16="http://schemas.microsoft.com/office/drawing/2014/main" id="{97C80537-1E28-3CE0-3C20-E89DBFEB49D8}"/>
              </a:ext>
            </a:extLst>
          </p:cNvPr>
          <p:cNvSpPr>
            <a:spLocks noGrp="1"/>
          </p:cNvSpPr>
          <p:nvPr>
            <p:ph idx="1"/>
          </p:nvPr>
        </p:nvSpPr>
        <p:spPr/>
        <p:txBody>
          <a:bodyPr/>
          <a:lstStyle/>
          <a:p>
            <a:r>
              <a:rPr lang="en-GB" dirty="0"/>
              <a:t>Complex multi-cloud or hybrid environments </a:t>
            </a:r>
          </a:p>
          <a:p>
            <a:r>
              <a:rPr lang="en-GB" dirty="0"/>
              <a:t>Microservices architectures</a:t>
            </a:r>
          </a:p>
          <a:p>
            <a:r>
              <a:rPr lang="en-GB" dirty="0"/>
              <a:t>Compliance-driven industries</a:t>
            </a:r>
          </a:p>
          <a:p>
            <a:r>
              <a:rPr lang="en-GB" dirty="0"/>
              <a:t>Dynamic infrastructure setups</a:t>
            </a:r>
          </a:p>
          <a:p>
            <a:r>
              <a:rPr lang="en-GB" dirty="0"/>
              <a:t>Automation in DevOps pipelines</a:t>
            </a:r>
          </a:p>
          <a:p>
            <a:endParaRPr lang="en-GB" dirty="0"/>
          </a:p>
          <a:p>
            <a:endParaRPr lang="en-GB" dirty="0"/>
          </a:p>
          <a:p>
            <a:endParaRPr lang="LID4096" dirty="0"/>
          </a:p>
        </p:txBody>
      </p:sp>
    </p:spTree>
    <p:extLst>
      <p:ext uri="{BB962C8B-B14F-4D97-AF65-F5344CB8AC3E}">
        <p14:creationId xmlns:p14="http://schemas.microsoft.com/office/powerpoint/2010/main" val="102789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F33C-E4D2-8F6A-C2DC-0EB9B27A200D}"/>
              </a:ext>
            </a:extLst>
          </p:cNvPr>
          <p:cNvSpPr>
            <a:spLocks noGrp="1"/>
          </p:cNvSpPr>
          <p:nvPr>
            <p:ph type="title"/>
          </p:nvPr>
        </p:nvSpPr>
        <p:spPr/>
        <p:txBody>
          <a:bodyPr/>
          <a:lstStyle/>
          <a:p>
            <a:r>
              <a:rPr lang="en-GB" dirty="0"/>
              <a:t>Complex multi-cloud or hybrid environments</a:t>
            </a:r>
            <a:endParaRPr lang="LID4096" dirty="0"/>
          </a:p>
        </p:txBody>
      </p:sp>
      <p:sp>
        <p:nvSpPr>
          <p:cNvPr id="3" name="Content Placeholder 2">
            <a:extLst>
              <a:ext uri="{FF2B5EF4-FFF2-40B4-BE49-F238E27FC236}">
                <a16:creationId xmlns:a16="http://schemas.microsoft.com/office/drawing/2014/main" id="{72F3BFE2-BDF8-D628-3A73-D4CC7CDAB26E}"/>
              </a:ext>
            </a:extLst>
          </p:cNvPr>
          <p:cNvSpPr>
            <a:spLocks noGrp="1"/>
          </p:cNvSpPr>
          <p:nvPr>
            <p:ph idx="1"/>
          </p:nvPr>
        </p:nvSpPr>
        <p:spPr>
          <a:xfrm>
            <a:off x="838200" y="2811742"/>
            <a:ext cx="4827494" cy="3859742"/>
          </a:xfrm>
        </p:spPr>
        <p:txBody>
          <a:bodyPr/>
          <a:lstStyle/>
          <a:p>
            <a:pPr marL="0" indent="0">
              <a:buNone/>
            </a:pPr>
            <a:r>
              <a:rPr lang="en-GB" dirty="0"/>
              <a:t>Complex multi-cloud or hybrid environments where secrets management is fragmented across different infrastructures.</a:t>
            </a:r>
          </a:p>
          <a:p>
            <a:endParaRPr lang="LID4096" dirty="0"/>
          </a:p>
        </p:txBody>
      </p:sp>
    </p:spTree>
    <p:extLst>
      <p:ext uri="{BB962C8B-B14F-4D97-AF65-F5344CB8AC3E}">
        <p14:creationId xmlns:p14="http://schemas.microsoft.com/office/powerpoint/2010/main" val="218456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27E0-17DD-EAE7-E419-48D0EF889441}"/>
              </a:ext>
            </a:extLst>
          </p:cNvPr>
          <p:cNvSpPr>
            <a:spLocks noGrp="1"/>
          </p:cNvSpPr>
          <p:nvPr>
            <p:ph type="title"/>
          </p:nvPr>
        </p:nvSpPr>
        <p:spPr/>
        <p:txBody>
          <a:bodyPr/>
          <a:lstStyle/>
          <a:p>
            <a:r>
              <a:rPr lang="en-GB" dirty="0"/>
              <a:t>Microservices</a:t>
            </a:r>
            <a:endParaRPr lang="LID4096" dirty="0"/>
          </a:p>
        </p:txBody>
      </p:sp>
      <p:sp>
        <p:nvSpPr>
          <p:cNvPr id="3" name="Content Placeholder 2">
            <a:extLst>
              <a:ext uri="{FF2B5EF4-FFF2-40B4-BE49-F238E27FC236}">
                <a16:creationId xmlns:a16="http://schemas.microsoft.com/office/drawing/2014/main" id="{831D8D64-8457-C328-E734-7074896E68EC}"/>
              </a:ext>
            </a:extLst>
          </p:cNvPr>
          <p:cNvSpPr>
            <a:spLocks noGrp="1"/>
          </p:cNvSpPr>
          <p:nvPr>
            <p:ph idx="1"/>
          </p:nvPr>
        </p:nvSpPr>
        <p:spPr>
          <a:xfrm>
            <a:off x="838199" y="2515435"/>
            <a:ext cx="4208929" cy="3859742"/>
          </a:xfrm>
        </p:spPr>
        <p:txBody>
          <a:bodyPr/>
          <a:lstStyle/>
          <a:p>
            <a:pPr marL="0" indent="0">
              <a:buNone/>
            </a:pPr>
            <a:r>
              <a:rPr lang="en-GB" dirty="0"/>
              <a:t>Microservices architectures where each service requires unique, short-lived credentials or API tokens to communicate with other services.</a:t>
            </a:r>
          </a:p>
          <a:p>
            <a:pPr marL="0" indent="0">
              <a:buNone/>
            </a:pPr>
            <a:endParaRPr lang="LID4096" dirty="0"/>
          </a:p>
        </p:txBody>
      </p:sp>
    </p:spTree>
    <p:extLst>
      <p:ext uri="{BB962C8B-B14F-4D97-AF65-F5344CB8AC3E}">
        <p14:creationId xmlns:p14="http://schemas.microsoft.com/office/powerpoint/2010/main" val="17882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AA48-8DE8-26B2-8D86-6B95BD9B517E}"/>
              </a:ext>
            </a:extLst>
          </p:cNvPr>
          <p:cNvSpPr>
            <a:spLocks noGrp="1"/>
          </p:cNvSpPr>
          <p:nvPr>
            <p:ph type="title"/>
          </p:nvPr>
        </p:nvSpPr>
        <p:spPr/>
        <p:txBody>
          <a:bodyPr/>
          <a:lstStyle/>
          <a:p>
            <a:r>
              <a:rPr lang="en-GB" dirty="0"/>
              <a:t>Compliance-driven</a:t>
            </a:r>
            <a:endParaRPr lang="LID4096" dirty="0"/>
          </a:p>
        </p:txBody>
      </p:sp>
      <p:sp>
        <p:nvSpPr>
          <p:cNvPr id="3" name="Content Placeholder 2">
            <a:extLst>
              <a:ext uri="{FF2B5EF4-FFF2-40B4-BE49-F238E27FC236}">
                <a16:creationId xmlns:a16="http://schemas.microsoft.com/office/drawing/2014/main" id="{91FCA05A-C6B7-2C41-75C6-05ABADDC5E2D}"/>
              </a:ext>
            </a:extLst>
          </p:cNvPr>
          <p:cNvSpPr>
            <a:spLocks noGrp="1"/>
          </p:cNvSpPr>
          <p:nvPr>
            <p:ph idx="1"/>
          </p:nvPr>
        </p:nvSpPr>
        <p:spPr>
          <a:xfrm>
            <a:off x="838200" y="2510117"/>
            <a:ext cx="5257800" cy="3175249"/>
          </a:xfrm>
        </p:spPr>
        <p:txBody>
          <a:bodyPr/>
          <a:lstStyle/>
          <a:p>
            <a:pPr marL="0" indent="0">
              <a:buNone/>
            </a:pPr>
            <a:r>
              <a:rPr lang="en-GB" dirty="0"/>
              <a:t>Compliance-driven industries (e.g., finance, healthcare, government) where strict audit trails for secrets access and data encryption are necessary for regulatory compliance (e.g., GDPR, HIPAA).</a:t>
            </a:r>
          </a:p>
          <a:p>
            <a:pPr marL="0" indent="0">
              <a:buNone/>
            </a:pPr>
            <a:endParaRPr lang="LID4096" dirty="0"/>
          </a:p>
        </p:txBody>
      </p:sp>
    </p:spTree>
    <p:extLst>
      <p:ext uri="{BB962C8B-B14F-4D97-AF65-F5344CB8AC3E}">
        <p14:creationId xmlns:p14="http://schemas.microsoft.com/office/powerpoint/2010/main" val="1831013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8FFC-658A-DD23-EC59-369FF97CC32E}"/>
              </a:ext>
            </a:extLst>
          </p:cNvPr>
          <p:cNvSpPr>
            <a:spLocks noGrp="1"/>
          </p:cNvSpPr>
          <p:nvPr>
            <p:ph type="title"/>
          </p:nvPr>
        </p:nvSpPr>
        <p:spPr/>
        <p:txBody>
          <a:bodyPr/>
          <a:lstStyle/>
          <a:p>
            <a:r>
              <a:rPr lang="en-GB" dirty="0"/>
              <a:t>Dynamic infrastructure</a:t>
            </a:r>
            <a:endParaRPr lang="LID4096" dirty="0"/>
          </a:p>
        </p:txBody>
      </p:sp>
      <p:sp>
        <p:nvSpPr>
          <p:cNvPr id="3" name="Content Placeholder 2">
            <a:extLst>
              <a:ext uri="{FF2B5EF4-FFF2-40B4-BE49-F238E27FC236}">
                <a16:creationId xmlns:a16="http://schemas.microsoft.com/office/drawing/2014/main" id="{CFCAC128-F18E-E15F-E981-10AADF5464CC}"/>
              </a:ext>
            </a:extLst>
          </p:cNvPr>
          <p:cNvSpPr>
            <a:spLocks noGrp="1"/>
          </p:cNvSpPr>
          <p:nvPr>
            <p:ph idx="1"/>
          </p:nvPr>
        </p:nvSpPr>
        <p:spPr>
          <a:xfrm>
            <a:off x="838200" y="2563905"/>
            <a:ext cx="4684059" cy="3121461"/>
          </a:xfrm>
        </p:spPr>
        <p:txBody>
          <a:bodyPr/>
          <a:lstStyle/>
          <a:p>
            <a:pPr marL="0" indent="0">
              <a:buNone/>
            </a:pPr>
            <a:r>
              <a:rPr lang="en-GB" dirty="0"/>
              <a:t>Dynamic infrastructure setups, such as containers, where workloads can rapidly scale and shrink, requiring fast secret provisioning and de-provisioning.</a:t>
            </a:r>
          </a:p>
          <a:p>
            <a:pPr marL="0" indent="0">
              <a:buNone/>
            </a:pPr>
            <a:endParaRPr lang="LID4096" dirty="0"/>
          </a:p>
        </p:txBody>
      </p:sp>
    </p:spTree>
    <p:extLst>
      <p:ext uri="{BB962C8B-B14F-4D97-AF65-F5344CB8AC3E}">
        <p14:creationId xmlns:p14="http://schemas.microsoft.com/office/powerpoint/2010/main" val="66310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08FC-825F-D152-B69F-8430437DEAF2}"/>
              </a:ext>
            </a:extLst>
          </p:cNvPr>
          <p:cNvSpPr>
            <a:spLocks noGrp="1"/>
          </p:cNvSpPr>
          <p:nvPr>
            <p:ph type="title"/>
          </p:nvPr>
        </p:nvSpPr>
        <p:spPr/>
        <p:txBody>
          <a:bodyPr/>
          <a:lstStyle/>
          <a:p>
            <a:r>
              <a:rPr lang="en-GB" dirty="0"/>
              <a:t>Automation</a:t>
            </a:r>
            <a:endParaRPr lang="LID4096" dirty="0"/>
          </a:p>
        </p:txBody>
      </p:sp>
      <p:sp>
        <p:nvSpPr>
          <p:cNvPr id="3" name="Content Placeholder 2">
            <a:extLst>
              <a:ext uri="{FF2B5EF4-FFF2-40B4-BE49-F238E27FC236}">
                <a16:creationId xmlns:a16="http://schemas.microsoft.com/office/drawing/2014/main" id="{6EFEC9A8-DFC1-A0B5-11AD-B03C276129D7}"/>
              </a:ext>
            </a:extLst>
          </p:cNvPr>
          <p:cNvSpPr>
            <a:spLocks noGrp="1"/>
          </p:cNvSpPr>
          <p:nvPr>
            <p:ph idx="1"/>
          </p:nvPr>
        </p:nvSpPr>
        <p:spPr>
          <a:xfrm>
            <a:off x="838200" y="2474259"/>
            <a:ext cx="5114365" cy="3211107"/>
          </a:xfrm>
        </p:spPr>
        <p:txBody>
          <a:bodyPr>
            <a:normAutofit/>
          </a:bodyPr>
          <a:lstStyle/>
          <a:p>
            <a:endParaRPr lang="en-GB" dirty="0"/>
          </a:p>
          <a:p>
            <a:pPr marL="0" indent="0">
              <a:buNone/>
            </a:pPr>
            <a:r>
              <a:rPr lang="en-GB" dirty="0"/>
              <a:t>Automation in DevOps pipelines, where injecting secrets into build, test, and deployment processes needs to be secure, traceable, and scalable.</a:t>
            </a:r>
            <a:endParaRPr lang="LID4096" dirty="0"/>
          </a:p>
          <a:p>
            <a:pPr marL="0" indent="0">
              <a:buNone/>
            </a:pPr>
            <a:endParaRPr lang="LID4096" dirty="0"/>
          </a:p>
        </p:txBody>
      </p:sp>
    </p:spTree>
    <p:extLst>
      <p:ext uri="{BB962C8B-B14F-4D97-AF65-F5344CB8AC3E}">
        <p14:creationId xmlns:p14="http://schemas.microsoft.com/office/powerpoint/2010/main" val="251760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97AA-FDD6-695A-BAD6-D2FB7911412A}"/>
              </a:ext>
            </a:extLst>
          </p:cNvPr>
          <p:cNvSpPr>
            <a:spLocks noGrp="1"/>
          </p:cNvSpPr>
          <p:nvPr>
            <p:ph type="title"/>
          </p:nvPr>
        </p:nvSpPr>
        <p:spPr/>
        <p:txBody>
          <a:bodyPr/>
          <a:lstStyle/>
          <a:p>
            <a:r>
              <a:rPr lang="en-GB" dirty="0"/>
              <a:t>Which are the core components of Vault?</a:t>
            </a:r>
            <a:endParaRPr lang="LID4096" dirty="0"/>
          </a:p>
        </p:txBody>
      </p:sp>
      <p:sp>
        <p:nvSpPr>
          <p:cNvPr id="3" name="Content Placeholder 2">
            <a:extLst>
              <a:ext uri="{FF2B5EF4-FFF2-40B4-BE49-F238E27FC236}">
                <a16:creationId xmlns:a16="http://schemas.microsoft.com/office/drawing/2014/main" id="{4E18A633-4656-C2ED-06B5-5F59DFD651C1}"/>
              </a:ext>
            </a:extLst>
          </p:cNvPr>
          <p:cNvSpPr>
            <a:spLocks noGrp="1"/>
          </p:cNvSpPr>
          <p:nvPr>
            <p:ph idx="1"/>
          </p:nvPr>
        </p:nvSpPr>
        <p:spPr/>
        <p:txBody>
          <a:bodyPr>
            <a:normAutofit fontScale="92500" lnSpcReduction="20000"/>
          </a:bodyPr>
          <a:lstStyle/>
          <a:p>
            <a:r>
              <a:rPr lang="en-GB" dirty="0"/>
              <a:t>Vault Server</a:t>
            </a:r>
          </a:p>
          <a:p>
            <a:r>
              <a:rPr lang="en-GB" dirty="0"/>
              <a:t>Storage Backend</a:t>
            </a:r>
          </a:p>
          <a:p>
            <a:r>
              <a:rPr lang="en-GB" dirty="0"/>
              <a:t>Sealing and Unsealing</a:t>
            </a:r>
          </a:p>
          <a:p>
            <a:r>
              <a:rPr lang="en-GB" dirty="0"/>
              <a:t>Encryption</a:t>
            </a:r>
          </a:p>
          <a:p>
            <a:r>
              <a:rPr lang="en-GB" dirty="0"/>
              <a:t>Secret Engines</a:t>
            </a:r>
          </a:p>
          <a:p>
            <a:r>
              <a:rPr lang="en-GB" dirty="0"/>
              <a:t>Authentication Methods</a:t>
            </a:r>
          </a:p>
          <a:p>
            <a:r>
              <a:rPr lang="en-GB" dirty="0"/>
              <a:t>Access Control (Policies)</a:t>
            </a:r>
          </a:p>
          <a:p>
            <a:r>
              <a:rPr lang="en-GB" dirty="0"/>
              <a:t>Tokens</a:t>
            </a:r>
          </a:p>
          <a:p>
            <a:r>
              <a:rPr lang="en-GB" dirty="0"/>
              <a:t>Audit Devices</a:t>
            </a:r>
            <a:endParaRPr lang="LID4096" dirty="0"/>
          </a:p>
        </p:txBody>
      </p:sp>
    </p:spTree>
    <p:extLst>
      <p:ext uri="{BB962C8B-B14F-4D97-AF65-F5344CB8AC3E}">
        <p14:creationId xmlns:p14="http://schemas.microsoft.com/office/powerpoint/2010/main" val="23334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11C7-6A7F-6D6D-ACBF-5FE893B4E5EB}"/>
              </a:ext>
            </a:extLst>
          </p:cNvPr>
          <p:cNvSpPr>
            <a:spLocks noGrp="1"/>
          </p:cNvSpPr>
          <p:nvPr>
            <p:ph type="title"/>
          </p:nvPr>
        </p:nvSpPr>
        <p:spPr/>
        <p:txBody>
          <a:bodyPr/>
          <a:lstStyle/>
          <a:p>
            <a:r>
              <a:rPr lang="en-GB" dirty="0"/>
              <a:t>Vault Server</a:t>
            </a:r>
            <a:endParaRPr lang="LID4096" dirty="0"/>
          </a:p>
        </p:txBody>
      </p:sp>
      <p:sp>
        <p:nvSpPr>
          <p:cNvPr id="3" name="Content Placeholder 2">
            <a:extLst>
              <a:ext uri="{FF2B5EF4-FFF2-40B4-BE49-F238E27FC236}">
                <a16:creationId xmlns:a16="http://schemas.microsoft.com/office/drawing/2014/main" id="{E041FB50-ABDC-D14B-7E0A-45CC367A8355}"/>
              </a:ext>
            </a:extLst>
          </p:cNvPr>
          <p:cNvSpPr>
            <a:spLocks noGrp="1"/>
          </p:cNvSpPr>
          <p:nvPr>
            <p:ph idx="1"/>
          </p:nvPr>
        </p:nvSpPr>
        <p:spPr/>
        <p:txBody>
          <a:bodyPr/>
          <a:lstStyle/>
          <a:p>
            <a:r>
              <a:rPr lang="en-GB" dirty="0"/>
              <a:t>The Vault server is the central component responsible for managing secrets and handling client requests. It is responsible for encryption, authentication, secret storage, and the management of access policies.</a:t>
            </a:r>
          </a:p>
          <a:p>
            <a:r>
              <a:rPr lang="en-GB" dirty="0"/>
              <a:t>Vault can be deployed in a variety of configurations, from a standalone server in development mode to highly available, multi-node clusters in production environments.</a:t>
            </a:r>
            <a:endParaRPr lang="LID4096" dirty="0"/>
          </a:p>
        </p:txBody>
      </p:sp>
    </p:spTree>
    <p:extLst>
      <p:ext uri="{BB962C8B-B14F-4D97-AF65-F5344CB8AC3E}">
        <p14:creationId xmlns:p14="http://schemas.microsoft.com/office/powerpoint/2010/main" val="4026273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B095-F6A5-DA24-49A7-963800F9154E}"/>
              </a:ext>
            </a:extLst>
          </p:cNvPr>
          <p:cNvSpPr>
            <a:spLocks noGrp="1"/>
          </p:cNvSpPr>
          <p:nvPr>
            <p:ph type="title"/>
          </p:nvPr>
        </p:nvSpPr>
        <p:spPr/>
        <p:txBody>
          <a:bodyPr/>
          <a:lstStyle/>
          <a:p>
            <a:r>
              <a:rPr lang="en-GB" dirty="0"/>
              <a:t>Storage backend</a:t>
            </a:r>
            <a:endParaRPr lang="LID4096" dirty="0"/>
          </a:p>
        </p:txBody>
      </p:sp>
      <p:sp>
        <p:nvSpPr>
          <p:cNvPr id="3" name="Content Placeholder 2">
            <a:extLst>
              <a:ext uri="{FF2B5EF4-FFF2-40B4-BE49-F238E27FC236}">
                <a16:creationId xmlns:a16="http://schemas.microsoft.com/office/drawing/2014/main" id="{B8FC642E-D830-E0DD-EB2A-5A26C60E3654}"/>
              </a:ext>
            </a:extLst>
          </p:cNvPr>
          <p:cNvSpPr>
            <a:spLocks noGrp="1"/>
          </p:cNvSpPr>
          <p:nvPr>
            <p:ph idx="1"/>
          </p:nvPr>
        </p:nvSpPr>
        <p:spPr/>
        <p:txBody>
          <a:bodyPr>
            <a:normAutofit lnSpcReduction="10000"/>
          </a:bodyPr>
          <a:lstStyle/>
          <a:p>
            <a:r>
              <a:rPr lang="en-GB" dirty="0"/>
              <a:t>Vault stores its data in an encrypted format in a storage backend. This backend could be Consul, </a:t>
            </a:r>
            <a:r>
              <a:rPr lang="en-GB" dirty="0" err="1"/>
              <a:t>etcd</a:t>
            </a:r>
            <a:r>
              <a:rPr lang="en-GB" dirty="0"/>
              <a:t>, MySQL, or cloud storage services such as Amazon S3 or Google Cloud Storage.</a:t>
            </a:r>
          </a:p>
          <a:p>
            <a:r>
              <a:rPr lang="en-GB" dirty="0"/>
              <a:t>Vault itself does not store any data in plaintext; all secrets and sensitive data are encrypted before being sent to the backend.</a:t>
            </a:r>
          </a:p>
          <a:p>
            <a:r>
              <a:rPr lang="en-GB" dirty="0"/>
              <a:t>Storage backends are not required to be secure because Vault handles encryption/decryption, ensuring the data stored is protected from unauthorized access.</a:t>
            </a:r>
            <a:endParaRPr lang="LID4096" dirty="0"/>
          </a:p>
        </p:txBody>
      </p:sp>
    </p:spTree>
    <p:extLst>
      <p:ext uri="{BB962C8B-B14F-4D97-AF65-F5344CB8AC3E}">
        <p14:creationId xmlns:p14="http://schemas.microsoft.com/office/powerpoint/2010/main" val="39239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5FD5-F6B6-0F99-9ACB-6F9653BA7FB4}"/>
              </a:ext>
            </a:extLst>
          </p:cNvPr>
          <p:cNvSpPr>
            <a:spLocks noGrp="1"/>
          </p:cNvSpPr>
          <p:nvPr>
            <p:ph type="title"/>
          </p:nvPr>
        </p:nvSpPr>
        <p:spPr/>
        <p:txBody>
          <a:bodyPr/>
          <a:lstStyle/>
          <a:p>
            <a:r>
              <a:rPr lang="en-GB" dirty="0"/>
              <a:t>Topics</a:t>
            </a:r>
            <a:endParaRPr lang="LID4096" dirty="0"/>
          </a:p>
        </p:txBody>
      </p:sp>
      <p:sp>
        <p:nvSpPr>
          <p:cNvPr id="3" name="Content Placeholder 2">
            <a:extLst>
              <a:ext uri="{FF2B5EF4-FFF2-40B4-BE49-F238E27FC236}">
                <a16:creationId xmlns:a16="http://schemas.microsoft.com/office/drawing/2014/main" id="{D77D4E41-39B3-C274-6940-229163B9CE9A}"/>
              </a:ext>
            </a:extLst>
          </p:cNvPr>
          <p:cNvSpPr>
            <a:spLocks noGrp="1"/>
          </p:cNvSpPr>
          <p:nvPr>
            <p:ph idx="1"/>
          </p:nvPr>
        </p:nvSpPr>
        <p:spPr/>
        <p:txBody>
          <a:bodyPr/>
          <a:lstStyle/>
          <a:p>
            <a:r>
              <a:rPr lang="en-GB" dirty="0"/>
              <a:t>What is Vault</a:t>
            </a:r>
          </a:p>
          <a:p>
            <a:r>
              <a:rPr lang="en-GB" dirty="0"/>
              <a:t>Features </a:t>
            </a:r>
          </a:p>
          <a:p>
            <a:r>
              <a:rPr lang="en-GB" dirty="0"/>
              <a:t>How Vault Works</a:t>
            </a:r>
          </a:p>
          <a:p>
            <a:r>
              <a:rPr lang="en-GB" dirty="0"/>
              <a:t>Pit falls</a:t>
            </a:r>
          </a:p>
          <a:p>
            <a:r>
              <a:rPr lang="en-GB" dirty="0"/>
              <a:t>Vault deep dive</a:t>
            </a:r>
            <a:endParaRPr lang="LID4096" dirty="0"/>
          </a:p>
        </p:txBody>
      </p:sp>
    </p:spTree>
    <p:extLst>
      <p:ext uri="{BB962C8B-B14F-4D97-AF65-F5344CB8AC3E}">
        <p14:creationId xmlns:p14="http://schemas.microsoft.com/office/powerpoint/2010/main" val="3319795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580F-6407-F57C-6988-CBB08F84CAA9}"/>
              </a:ext>
            </a:extLst>
          </p:cNvPr>
          <p:cNvSpPr>
            <a:spLocks noGrp="1"/>
          </p:cNvSpPr>
          <p:nvPr>
            <p:ph type="title"/>
          </p:nvPr>
        </p:nvSpPr>
        <p:spPr/>
        <p:txBody>
          <a:bodyPr/>
          <a:lstStyle/>
          <a:p>
            <a:r>
              <a:rPr lang="en-GB" dirty="0"/>
              <a:t>Sealing and Unsealing</a:t>
            </a:r>
            <a:endParaRPr lang="LID4096" dirty="0"/>
          </a:p>
        </p:txBody>
      </p:sp>
      <p:sp>
        <p:nvSpPr>
          <p:cNvPr id="3" name="Content Placeholder 2">
            <a:extLst>
              <a:ext uri="{FF2B5EF4-FFF2-40B4-BE49-F238E27FC236}">
                <a16:creationId xmlns:a16="http://schemas.microsoft.com/office/drawing/2014/main" id="{15B1BAD7-DF6B-1736-1FBB-26A4D2EF6163}"/>
              </a:ext>
            </a:extLst>
          </p:cNvPr>
          <p:cNvSpPr>
            <a:spLocks noGrp="1"/>
          </p:cNvSpPr>
          <p:nvPr>
            <p:ph idx="1"/>
          </p:nvPr>
        </p:nvSpPr>
        <p:spPr/>
        <p:txBody>
          <a:bodyPr/>
          <a:lstStyle/>
          <a:p>
            <a:r>
              <a:rPr lang="en-GB" dirty="0"/>
              <a:t>Sealing: Vault is "sealed" when started, meaning it cannot decrypt the data stored in its backend. It encrypts all its data, including configuration, before storing it in the backend.</a:t>
            </a:r>
          </a:p>
          <a:p>
            <a:r>
              <a:rPr lang="en-GB" dirty="0"/>
              <a:t>Unsealing: To decrypt the stored data and make Vault operational, it must be "unsealed." This process involves using unseal keys or an auto-unseal mechanism. Unsealing requires a certain threshold of key holders (usually 3 out of 5) to enter their key shares, unlocking the master key and decrypting the Vault.</a:t>
            </a:r>
            <a:endParaRPr lang="LID4096" dirty="0"/>
          </a:p>
        </p:txBody>
      </p:sp>
    </p:spTree>
    <p:extLst>
      <p:ext uri="{BB962C8B-B14F-4D97-AF65-F5344CB8AC3E}">
        <p14:creationId xmlns:p14="http://schemas.microsoft.com/office/powerpoint/2010/main" val="2450520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9403-14B8-4E67-A0E6-54122E196523}"/>
              </a:ext>
            </a:extLst>
          </p:cNvPr>
          <p:cNvSpPr>
            <a:spLocks noGrp="1"/>
          </p:cNvSpPr>
          <p:nvPr>
            <p:ph type="title"/>
          </p:nvPr>
        </p:nvSpPr>
        <p:spPr/>
        <p:txBody>
          <a:bodyPr/>
          <a:lstStyle/>
          <a:p>
            <a:r>
              <a:rPr lang="en-GB" dirty="0"/>
              <a:t>Encryption</a:t>
            </a:r>
            <a:endParaRPr lang="LID4096" dirty="0"/>
          </a:p>
        </p:txBody>
      </p:sp>
      <p:sp>
        <p:nvSpPr>
          <p:cNvPr id="3" name="Content Placeholder 2">
            <a:extLst>
              <a:ext uri="{FF2B5EF4-FFF2-40B4-BE49-F238E27FC236}">
                <a16:creationId xmlns:a16="http://schemas.microsoft.com/office/drawing/2014/main" id="{AC19B24F-F8D1-C6E1-2DDA-450AF8F15E1B}"/>
              </a:ext>
            </a:extLst>
          </p:cNvPr>
          <p:cNvSpPr>
            <a:spLocks noGrp="1"/>
          </p:cNvSpPr>
          <p:nvPr>
            <p:ph idx="1"/>
          </p:nvPr>
        </p:nvSpPr>
        <p:spPr/>
        <p:txBody>
          <a:bodyPr/>
          <a:lstStyle/>
          <a:p>
            <a:r>
              <a:rPr lang="en-GB" dirty="0"/>
              <a:t>Vault uses strong encryption (AES-256-GCM) to protect secrets both in transit and at rest.</a:t>
            </a:r>
          </a:p>
          <a:p>
            <a:r>
              <a:rPr lang="en-GB" dirty="0"/>
              <a:t>It operates with a master key, which is not stored in the backend but split into shares using Shamir’s Secret Sharing algorithm. This key decrypts other keys used to encrypt secrets.</a:t>
            </a:r>
          </a:p>
          <a:p>
            <a:r>
              <a:rPr lang="en-GB" dirty="0"/>
              <a:t>Every piece of data within Vault is encrypted before being written to storage, ensuring that no unencrypted data is ever exposed.</a:t>
            </a:r>
            <a:endParaRPr lang="LID4096" dirty="0"/>
          </a:p>
        </p:txBody>
      </p:sp>
    </p:spTree>
    <p:extLst>
      <p:ext uri="{BB962C8B-B14F-4D97-AF65-F5344CB8AC3E}">
        <p14:creationId xmlns:p14="http://schemas.microsoft.com/office/powerpoint/2010/main" val="238701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CB36-C1BE-7035-A81B-69F3C87F7A96}"/>
              </a:ext>
            </a:extLst>
          </p:cNvPr>
          <p:cNvSpPr>
            <a:spLocks noGrp="1"/>
          </p:cNvSpPr>
          <p:nvPr>
            <p:ph type="title"/>
          </p:nvPr>
        </p:nvSpPr>
        <p:spPr/>
        <p:txBody>
          <a:bodyPr/>
          <a:lstStyle/>
          <a:p>
            <a:r>
              <a:rPr lang="en-GB" dirty="0"/>
              <a:t>Secret Engines</a:t>
            </a:r>
            <a:endParaRPr lang="LID4096" dirty="0"/>
          </a:p>
        </p:txBody>
      </p:sp>
      <p:sp>
        <p:nvSpPr>
          <p:cNvPr id="3" name="Content Placeholder 2">
            <a:extLst>
              <a:ext uri="{FF2B5EF4-FFF2-40B4-BE49-F238E27FC236}">
                <a16:creationId xmlns:a16="http://schemas.microsoft.com/office/drawing/2014/main" id="{3608A4AC-C37F-F05A-7A45-46D741E31FDD}"/>
              </a:ext>
            </a:extLst>
          </p:cNvPr>
          <p:cNvSpPr>
            <a:spLocks noGrp="1"/>
          </p:cNvSpPr>
          <p:nvPr>
            <p:ph idx="1"/>
          </p:nvPr>
        </p:nvSpPr>
        <p:spPr/>
        <p:txBody>
          <a:bodyPr>
            <a:normAutofit/>
          </a:bodyPr>
          <a:lstStyle/>
          <a:p>
            <a:r>
              <a:rPr lang="en-GB" dirty="0"/>
              <a:t>Secret engines are pluggable components that define how secrets are managed and accessed. Vault can use different engines for different types of secrets.</a:t>
            </a:r>
          </a:p>
          <a:p>
            <a:pPr marL="0" indent="0">
              <a:buNone/>
            </a:pPr>
            <a:endParaRPr lang="en-GB" dirty="0"/>
          </a:p>
          <a:p>
            <a:r>
              <a:rPr lang="en-GB" dirty="0"/>
              <a:t>Secret engines are highly flexible, enabling users to manage secrets across a wide range of services such as databases, cloud providers, SSH keys, and more.</a:t>
            </a:r>
            <a:endParaRPr lang="LID4096" dirty="0"/>
          </a:p>
        </p:txBody>
      </p:sp>
    </p:spTree>
    <p:extLst>
      <p:ext uri="{BB962C8B-B14F-4D97-AF65-F5344CB8AC3E}">
        <p14:creationId xmlns:p14="http://schemas.microsoft.com/office/powerpoint/2010/main" val="1411464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4DF7-827B-94A7-4BE1-24D379725D4A}"/>
              </a:ext>
            </a:extLst>
          </p:cNvPr>
          <p:cNvSpPr>
            <a:spLocks noGrp="1"/>
          </p:cNvSpPr>
          <p:nvPr>
            <p:ph type="title"/>
          </p:nvPr>
        </p:nvSpPr>
        <p:spPr/>
        <p:txBody>
          <a:bodyPr/>
          <a:lstStyle/>
          <a:p>
            <a:r>
              <a:rPr lang="en-GB" dirty="0"/>
              <a:t>Authentication Methods</a:t>
            </a:r>
            <a:endParaRPr lang="LID4096" dirty="0"/>
          </a:p>
        </p:txBody>
      </p:sp>
      <p:sp>
        <p:nvSpPr>
          <p:cNvPr id="3" name="Content Placeholder 2">
            <a:extLst>
              <a:ext uri="{FF2B5EF4-FFF2-40B4-BE49-F238E27FC236}">
                <a16:creationId xmlns:a16="http://schemas.microsoft.com/office/drawing/2014/main" id="{4C4D434E-A536-2E44-B706-0764467B3EF4}"/>
              </a:ext>
            </a:extLst>
          </p:cNvPr>
          <p:cNvSpPr>
            <a:spLocks noGrp="1"/>
          </p:cNvSpPr>
          <p:nvPr>
            <p:ph idx="1"/>
          </p:nvPr>
        </p:nvSpPr>
        <p:spPr/>
        <p:txBody>
          <a:bodyPr>
            <a:normAutofit fontScale="92500" lnSpcReduction="10000"/>
          </a:bodyPr>
          <a:lstStyle/>
          <a:p>
            <a:r>
              <a:rPr lang="en-GB" dirty="0"/>
              <a:t>Vault supports various authentication methods to verify the identity of clients (users, machines, applications). This includes methods like token-based auth, </a:t>
            </a:r>
            <a:r>
              <a:rPr lang="en-GB" dirty="0" err="1"/>
              <a:t>AppRole</a:t>
            </a:r>
            <a:r>
              <a:rPr lang="en-GB" dirty="0"/>
              <a:t>, LDAP, Kubernetes, AWS IAM, GitHub, and more.</a:t>
            </a:r>
          </a:p>
          <a:p>
            <a:r>
              <a:rPr lang="en-GB" dirty="0"/>
              <a:t>Each authentication method maps users to Vault policies that define what they are allowed to access. Policies govern access control within Vault and can be tailored to specific user roles, teams, or environments.</a:t>
            </a:r>
          </a:p>
          <a:p>
            <a:r>
              <a:rPr lang="en-GB" dirty="0"/>
              <a:t>This flexibility makes Vault highly adaptable to diverse environments, from cloud-native infrastructure to traditional on-premises setups.</a:t>
            </a:r>
            <a:endParaRPr lang="LID4096" dirty="0"/>
          </a:p>
        </p:txBody>
      </p:sp>
    </p:spTree>
    <p:extLst>
      <p:ext uri="{BB962C8B-B14F-4D97-AF65-F5344CB8AC3E}">
        <p14:creationId xmlns:p14="http://schemas.microsoft.com/office/powerpoint/2010/main" val="266951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52E6-2BD3-98BD-CD3B-DD88E32C758A}"/>
              </a:ext>
            </a:extLst>
          </p:cNvPr>
          <p:cNvSpPr>
            <a:spLocks noGrp="1"/>
          </p:cNvSpPr>
          <p:nvPr>
            <p:ph type="title"/>
          </p:nvPr>
        </p:nvSpPr>
        <p:spPr/>
        <p:txBody>
          <a:bodyPr/>
          <a:lstStyle/>
          <a:p>
            <a:r>
              <a:rPr lang="en-GB" dirty="0"/>
              <a:t>Access Control (Policies)</a:t>
            </a:r>
            <a:endParaRPr lang="LID4096" dirty="0"/>
          </a:p>
        </p:txBody>
      </p:sp>
      <p:sp>
        <p:nvSpPr>
          <p:cNvPr id="3" name="Content Placeholder 2">
            <a:extLst>
              <a:ext uri="{FF2B5EF4-FFF2-40B4-BE49-F238E27FC236}">
                <a16:creationId xmlns:a16="http://schemas.microsoft.com/office/drawing/2014/main" id="{CD9AFC46-0B70-B1FB-6599-BA14D7F1BC24}"/>
              </a:ext>
            </a:extLst>
          </p:cNvPr>
          <p:cNvSpPr>
            <a:spLocks noGrp="1"/>
          </p:cNvSpPr>
          <p:nvPr>
            <p:ph idx="1"/>
          </p:nvPr>
        </p:nvSpPr>
        <p:spPr/>
        <p:txBody>
          <a:bodyPr/>
          <a:lstStyle/>
          <a:p>
            <a:r>
              <a:rPr lang="en-GB" dirty="0"/>
              <a:t>Vault uses ACL policies to manage who can access secrets and which actions they are allowed to perform. These policies are written in HCL (</a:t>
            </a:r>
            <a:r>
              <a:rPr lang="en-GB" dirty="0" err="1"/>
              <a:t>HashiCorp</a:t>
            </a:r>
            <a:r>
              <a:rPr lang="en-GB" dirty="0"/>
              <a:t> Configuration Language) or JSON and are attached to tokens or entities.</a:t>
            </a:r>
          </a:p>
          <a:p>
            <a:r>
              <a:rPr lang="en-GB" dirty="0"/>
              <a:t>Policies define access at a granular level, specifying who can read, write, update, or delete specific secrets.</a:t>
            </a:r>
          </a:p>
          <a:p>
            <a:r>
              <a:rPr lang="en-GB" dirty="0"/>
              <a:t>They offer fine-grained control over sensitive data, allowing organizations to ensure least-privilege access and meet compliance requirements.</a:t>
            </a:r>
            <a:endParaRPr lang="LID4096" dirty="0"/>
          </a:p>
        </p:txBody>
      </p:sp>
    </p:spTree>
    <p:extLst>
      <p:ext uri="{BB962C8B-B14F-4D97-AF65-F5344CB8AC3E}">
        <p14:creationId xmlns:p14="http://schemas.microsoft.com/office/powerpoint/2010/main" val="584193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3CFE-87DB-3378-E605-A1F0DCA81762}"/>
              </a:ext>
            </a:extLst>
          </p:cNvPr>
          <p:cNvSpPr>
            <a:spLocks noGrp="1"/>
          </p:cNvSpPr>
          <p:nvPr>
            <p:ph type="title"/>
          </p:nvPr>
        </p:nvSpPr>
        <p:spPr/>
        <p:txBody>
          <a:bodyPr/>
          <a:lstStyle/>
          <a:p>
            <a:r>
              <a:rPr lang="en-GB" dirty="0"/>
              <a:t>Tokens</a:t>
            </a:r>
            <a:endParaRPr lang="LID4096" dirty="0"/>
          </a:p>
        </p:txBody>
      </p:sp>
      <p:sp>
        <p:nvSpPr>
          <p:cNvPr id="3" name="Content Placeholder 2">
            <a:extLst>
              <a:ext uri="{FF2B5EF4-FFF2-40B4-BE49-F238E27FC236}">
                <a16:creationId xmlns:a16="http://schemas.microsoft.com/office/drawing/2014/main" id="{7F87D995-85B3-0AE4-6700-5946669FB74F}"/>
              </a:ext>
            </a:extLst>
          </p:cNvPr>
          <p:cNvSpPr>
            <a:spLocks noGrp="1"/>
          </p:cNvSpPr>
          <p:nvPr>
            <p:ph idx="1"/>
          </p:nvPr>
        </p:nvSpPr>
        <p:spPr/>
        <p:txBody>
          <a:bodyPr>
            <a:normAutofit fontScale="92500" lnSpcReduction="10000"/>
          </a:bodyPr>
          <a:lstStyle/>
          <a:p>
            <a:r>
              <a:rPr lang="en-GB" dirty="0"/>
              <a:t>Tokens are the primary mechanism for client authentication once an identity has been established via an authentication method. They are also tied to policies that govern the actions a client can take.</a:t>
            </a:r>
          </a:p>
          <a:p>
            <a:r>
              <a:rPr lang="en-GB" dirty="0"/>
              <a:t>There are various types of tokens in Vault:</a:t>
            </a:r>
          </a:p>
          <a:p>
            <a:endParaRPr lang="en-GB" dirty="0"/>
          </a:p>
          <a:p>
            <a:pPr lvl="1"/>
            <a:r>
              <a:rPr lang="en-GB" dirty="0"/>
              <a:t>Root Tokens: Provide unlimited access to Vault, used for initial setup.</a:t>
            </a:r>
          </a:p>
          <a:p>
            <a:pPr lvl="1"/>
            <a:r>
              <a:rPr lang="en-GB" dirty="0"/>
              <a:t>Normal Tokens: Associated with specific policies and often limited by time-to-live (TTL).</a:t>
            </a:r>
          </a:p>
          <a:p>
            <a:pPr lvl="1"/>
            <a:r>
              <a:rPr lang="en-GB" dirty="0"/>
              <a:t>Orphan Tokens: Not tied to any parent token, reducing the risk of cascading token revocation.</a:t>
            </a:r>
            <a:endParaRPr lang="LID4096" dirty="0"/>
          </a:p>
        </p:txBody>
      </p:sp>
    </p:spTree>
    <p:extLst>
      <p:ext uri="{BB962C8B-B14F-4D97-AF65-F5344CB8AC3E}">
        <p14:creationId xmlns:p14="http://schemas.microsoft.com/office/powerpoint/2010/main" val="86015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EE0B-6BC1-DE96-EAF1-3AAF8B7A6072}"/>
              </a:ext>
            </a:extLst>
          </p:cNvPr>
          <p:cNvSpPr>
            <a:spLocks noGrp="1"/>
          </p:cNvSpPr>
          <p:nvPr>
            <p:ph type="title"/>
          </p:nvPr>
        </p:nvSpPr>
        <p:spPr/>
        <p:txBody>
          <a:bodyPr/>
          <a:lstStyle/>
          <a:p>
            <a:r>
              <a:rPr lang="en-GB" dirty="0"/>
              <a:t>Audit Devices</a:t>
            </a:r>
            <a:endParaRPr lang="LID4096" dirty="0"/>
          </a:p>
        </p:txBody>
      </p:sp>
      <p:sp>
        <p:nvSpPr>
          <p:cNvPr id="3" name="Content Placeholder 2">
            <a:extLst>
              <a:ext uri="{FF2B5EF4-FFF2-40B4-BE49-F238E27FC236}">
                <a16:creationId xmlns:a16="http://schemas.microsoft.com/office/drawing/2014/main" id="{D07CC801-C484-C5C5-D2B3-B72CCBCC1E4F}"/>
              </a:ext>
            </a:extLst>
          </p:cNvPr>
          <p:cNvSpPr>
            <a:spLocks noGrp="1"/>
          </p:cNvSpPr>
          <p:nvPr>
            <p:ph idx="1"/>
          </p:nvPr>
        </p:nvSpPr>
        <p:spPr/>
        <p:txBody>
          <a:bodyPr/>
          <a:lstStyle/>
          <a:p>
            <a:r>
              <a:rPr lang="en-GB" dirty="0"/>
              <a:t>Audit logging is an essential feature of Vault for security and compliance. Vault can log all requests and responses, including who accessed what data, when, and from where.</a:t>
            </a:r>
          </a:p>
          <a:p>
            <a:r>
              <a:rPr lang="en-GB" dirty="0"/>
              <a:t>These logs can be sent to various backends, such as files, syslog, or external services like Splunk or ELK (Elasticsearch, Logstash, and Kibana).</a:t>
            </a:r>
          </a:p>
          <a:p>
            <a:r>
              <a:rPr lang="en-GB" dirty="0"/>
              <a:t>Audit logs are critical for monitoring, forensic analysis, and detecting unauthorized access or suspicious activities.</a:t>
            </a:r>
            <a:endParaRPr lang="LID4096" dirty="0"/>
          </a:p>
        </p:txBody>
      </p:sp>
    </p:spTree>
    <p:extLst>
      <p:ext uri="{BB962C8B-B14F-4D97-AF65-F5344CB8AC3E}">
        <p14:creationId xmlns:p14="http://schemas.microsoft.com/office/powerpoint/2010/main" val="1279429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7DE9-626F-32C5-ACE0-1BEB129DEBBC}"/>
              </a:ext>
            </a:extLst>
          </p:cNvPr>
          <p:cNvSpPr>
            <a:spLocks noGrp="1"/>
          </p:cNvSpPr>
          <p:nvPr>
            <p:ph type="title"/>
          </p:nvPr>
        </p:nvSpPr>
        <p:spPr/>
        <p:txBody>
          <a:bodyPr/>
          <a:lstStyle/>
          <a:p>
            <a:r>
              <a:rPr lang="en-GB" dirty="0"/>
              <a:t>High Availability and Scalability</a:t>
            </a:r>
            <a:endParaRPr lang="LID4096" dirty="0"/>
          </a:p>
        </p:txBody>
      </p:sp>
      <p:sp>
        <p:nvSpPr>
          <p:cNvPr id="3" name="Content Placeholder 2">
            <a:extLst>
              <a:ext uri="{FF2B5EF4-FFF2-40B4-BE49-F238E27FC236}">
                <a16:creationId xmlns:a16="http://schemas.microsoft.com/office/drawing/2014/main" id="{8A8AA445-98A8-DB59-73B3-875C75186B5B}"/>
              </a:ext>
            </a:extLst>
          </p:cNvPr>
          <p:cNvSpPr>
            <a:spLocks noGrp="1"/>
          </p:cNvSpPr>
          <p:nvPr>
            <p:ph idx="1"/>
          </p:nvPr>
        </p:nvSpPr>
        <p:spPr/>
        <p:txBody>
          <a:bodyPr/>
          <a:lstStyle/>
          <a:p>
            <a:r>
              <a:rPr lang="en-GB" dirty="0"/>
              <a:t>In production environments, Vault is often deployed in HA mode to ensure reliability and fault tolerance. In HA mode, multiple Vault servers run in parallel, but only one acts as the active server, while the others are in standby mode.</a:t>
            </a:r>
          </a:p>
          <a:p>
            <a:r>
              <a:rPr lang="en-GB" dirty="0"/>
              <a:t>When the active server goes down, one of the standby servers automatically takes over, ensuring no disruption in service.</a:t>
            </a:r>
          </a:p>
          <a:p>
            <a:r>
              <a:rPr lang="en-GB" dirty="0"/>
              <a:t>Consul is a commonly used storage backend that supports HA configurations. Consul handles leader election and provides health checks for Vault servers.</a:t>
            </a:r>
            <a:endParaRPr lang="LID4096" dirty="0"/>
          </a:p>
        </p:txBody>
      </p:sp>
    </p:spTree>
    <p:extLst>
      <p:ext uri="{BB962C8B-B14F-4D97-AF65-F5344CB8AC3E}">
        <p14:creationId xmlns:p14="http://schemas.microsoft.com/office/powerpoint/2010/main" val="112054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D21E-DE13-B2FB-29D5-AADA15E1EF0C}"/>
              </a:ext>
            </a:extLst>
          </p:cNvPr>
          <p:cNvSpPr>
            <a:spLocks noGrp="1"/>
          </p:cNvSpPr>
          <p:nvPr>
            <p:ph type="title"/>
          </p:nvPr>
        </p:nvSpPr>
        <p:spPr/>
        <p:txBody>
          <a:bodyPr/>
          <a:lstStyle/>
          <a:p>
            <a:r>
              <a:rPr lang="en-GB" dirty="0"/>
              <a:t>How Vault Works</a:t>
            </a:r>
            <a:endParaRPr lang="LID4096" dirty="0"/>
          </a:p>
        </p:txBody>
      </p:sp>
      <p:sp>
        <p:nvSpPr>
          <p:cNvPr id="3" name="Content Placeholder 2">
            <a:extLst>
              <a:ext uri="{FF2B5EF4-FFF2-40B4-BE49-F238E27FC236}">
                <a16:creationId xmlns:a16="http://schemas.microsoft.com/office/drawing/2014/main" id="{78FA2001-B594-2CB8-E67F-C6C69C15DF71}"/>
              </a:ext>
            </a:extLst>
          </p:cNvPr>
          <p:cNvSpPr>
            <a:spLocks noGrp="1"/>
          </p:cNvSpPr>
          <p:nvPr>
            <p:ph idx="1"/>
          </p:nvPr>
        </p:nvSpPr>
        <p:spPr/>
        <p:txBody>
          <a:bodyPr/>
          <a:lstStyle/>
          <a:p>
            <a:r>
              <a:rPr lang="en-GB" dirty="0"/>
              <a:t>Request Flow</a:t>
            </a:r>
          </a:p>
          <a:p>
            <a:r>
              <a:rPr lang="en-GB" dirty="0"/>
              <a:t>Master Key and Shamir’s Secret Sharing</a:t>
            </a:r>
          </a:p>
          <a:p>
            <a:r>
              <a:rPr lang="en-GB" dirty="0"/>
              <a:t>Secret Lease Management</a:t>
            </a:r>
            <a:endParaRPr lang="LID4096" dirty="0"/>
          </a:p>
        </p:txBody>
      </p:sp>
    </p:spTree>
    <p:extLst>
      <p:ext uri="{BB962C8B-B14F-4D97-AF65-F5344CB8AC3E}">
        <p14:creationId xmlns:p14="http://schemas.microsoft.com/office/powerpoint/2010/main" val="111156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AEA4-A103-D66B-B29F-517CA2271E4B}"/>
              </a:ext>
            </a:extLst>
          </p:cNvPr>
          <p:cNvSpPr>
            <a:spLocks noGrp="1"/>
          </p:cNvSpPr>
          <p:nvPr>
            <p:ph type="title"/>
          </p:nvPr>
        </p:nvSpPr>
        <p:spPr/>
        <p:txBody>
          <a:bodyPr/>
          <a:lstStyle/>
          <a:p>
            <a:r>
              <a:rPr lang="en-GB" dirty="0"/>
              <a:t>Request Flow</a:t>
            </a:r>
            <a:endParaRPr lang="LID4096" dirty="0"/>
          </a:p>
        </p:txBody>
      </p:sp>
      <p:sp>
        <p:nvSpPr>
          <p:cNvPr id="3" name="Content Placeholder 2">
            <a:extLst>
              <a:ext uri="{FF2B5EF4-FFF2-40B4-BE49-F238E27FC236}">
                <a16:creationId xmlns:a16="http://schemas.microsoft.com/office/drawing/2014/main" id="{E057B993-95E8-7432-2AD2-9B6EDBE8C3A9}"/>
              </a:ext>
            </a:extLst>
          </p:cNvPr>
          <p:cNvSpPr>
            <a:spLocks noGrp="1"/>
          </p:cNvSpPr>
          <p:nvPr>
            <p:ph idx="1"/>
          </p:nvPr>
        </p:nvSpPr>
        <p:spPr/>
        <p:txBody>
          <a:bodyPr/>
          <a:lstStyle/>
          <a:p>
            <a:r>
              <a:rPr lang="en-GB" dirty="0"/>
              <a:t>When a client sends a request (e.g., to retrieve a secret or authenticate), Vault processes the request by verifying the client’s identity through an authentication method.</a:t>
            </a:r>
          </a:p>
          <a:p>
            <a:r>
              <a:rPr lang="en-GB" dirty="0"/>
              <a:t>Vault then checks the client’s policies to determine whether they are authorized to perform the requested action.</a:t>
            </a:r>
          </a:p>
          <a:p>
            <a:r>
              <a:rPr lang="en-GB" dirty="0"/>
              <a:t>If authorization is granted, Vault retrieves the requested secret or performs the desired operation. All actions are logged in the audit system for accountability.</a:t>
            </a:r>
            <a:endParaRPr lang="LID4096" dirty="0"/>
          </a:p>
        </p:txBody>
      </p:sp>
    </p:spTree>
    <p:extLst>
      <p:ext uri="{BB962C8B-B14F-4D97-AF65-F5344CB8AC3E}">
        <p14:creationId xmlns:p14="http://schemas.microsoft.com/office/powerpoint/2010/main" val="355953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BDA9-DEF6-C2DB-840F-60787AC8623A}"/>
              </a:ext>
            </a:extLst>
          </p:cNvPr>
          <p:cNvSpPr>
            <a:spLocks noGrp="1"/>
          </p:cNvSpPr>
          <p:nvPr>
            <p:ph type="title"/>
          </p:nvPr>
        </p:nvSpPr>
        <p:spPr/>
        <p:txBody>
          <a:bodyPr/>
          <a:lstStyle/>
          <a:p>
            <a:r>
              <a:rPr lang="en-GB" dirty="0"/>
              <a:t>What is vault?</a:t>
            </a:r>
            <a:endParaRPr lang="LID4096" dirty="0"/>
          </a:p>
        </p:txBody>
      </p:sp>
      <p:sp>
        <p:nvSpPr>
          <p:cNvPr id="3" name="Content Placeholder 2">
            <a:extLst>
              <a:ext uri="{FF2B5EF4-FFF2-40B4-BE49-F238E27FC236}">
                <a16:creationId xmlns:a16="http://schemas.microsoft.com/office/drawing/2014/main" id="{49765E50-4CCA-A2CF-BFEC-5E5026D3E62B}"/>
              </a:ext>
            </a:extLst>
          </p:cNvPr>
          <p:cNvSpPr>
            <a:spLocks noGrp="1"/>
          </p:cNvSpPr>
          <p:nvPr>
            <p:ph idx="1"/>
          </p:nvPr>
        </p:nvSpPr>
        <p:spPr>
          <a:xfrm>
            <a:off x="838200" y="2634143"/>
            <a:ext cx="5680046" cy="3051224"/>
          </a:xfrm>
        </p:spPr>
        <p:txBody>
          <a:bodyPr/>
          <a:lstStyle/>
          <a:p>
            <a:pPr marL="0" indent="0">
              <a:buNone/>
            </a:pPr>
            <a:r>
              <a:rPr lang="en-GB" dirty="0" err="1"/>
              <a:t>HashiCorp</a:t>
            </a:r>
            <a:r>
              <a:rPr lang="en-GB" dirty="0"/>
              <a:t> Vault is an open-source tool designed to secure, store, and tightly control access to sensitive information</a:t>
            </a:r>
          </a:p>
          <a:p>
            <a:pPr marL="0" indent="0">
              <a:buNone/>
            </a:pPr>
            <a:endParaRPr lang="en-GB" dirty="0"/>
          </a:p>
        </p:txBody>
      </p:sp>
      <p:pic>
        <p:nvPicPr>
          <p:cNvPr id="5" name="Picture 4">
            <a:extLst>
              <a:ext uri="{FF2B5EF4-FFF2-40B4-BE49-F238E27FC236}">
                <a16:creationId xmlns:a16="http://schemas.microsoft.com/office/drawing/2014/main" id="{118F45D6-A414-2EE2-7F42-49D565954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443" y="2634143"/>
            <a:ext cx="3133725" cy="1457325"/>
          </a:xfrm>
          <a:prstGeom prst="rect">
            <a:avLst/>
          </a:prstGeom>
        </p:spPr>
      </p:pic>
    </p:spTree>
    <p:extLst>
      <p:ext uri="{BB962C8B-B14F-4D97-AF65-F5344CB8AC3E}">
        <p14:creationId xmlns:p14="http://schemas.microsoft.com/office/powerpoint/2010/main" val="253018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5AD5-C651-6695-BAD3-846296892A05}"/>
              </a:ext>
            </a:extLst>
          </p:cNvPr>
          <p:cNvSpPr>
            <a:spLocks noGrp="1"/>
          </p:cNvSpPr>
          <p:nvPr>
            <p:ph type="title"/>
          </p:nvPr>
        </p:nvSpPr>
        <p:spPr/>
        <p:txBody>
          <a:bodyPr/>
          <a:lstStyle/>
          <a:p>
            <a:r>
              <a:rPr lang="en-GB" dirty="0"/>
              <a:t>Master Key and Shamir’s Secret Sharing</a:t>
            </a:r>
            <a:endParaRPr lang="LID4096" dirty="0"/>
          </a:p>
        </p:txBody>
      </p:sp>
      <p:sp>
        <p:nvSpPr>
          <p:cNvPr id="3" name="Content Placeholder 2">
            <a:extLst>
              <a:ext uri="{FF2B5EF4-FFF2-40B4-BE49-F238E27FC236}">
                <a16:creationId xmlns:a16="http://schemas.microsoft.com/office/drawing/2014/main" id="{1C7453EB-1CD9-DB98-93DD-31548A2EE073}"/>
              </a:ext>
            </a:extLst>
          </p:cNvPr>
          <p:cNvSpPr>
            <a:spLocks noGrp="1"/>
          </p:cNvSpPr>
          <p:nvPr>
            <p:ph idx="1"/>
          </p:nvPr>
        </p:nvSpPr>
        <p:spPr/>
        <p:txBody>
          <a:bodyPr/>
          <a:lstStyle/>
          <a:p>
            <a:r>
              <a:rPr lang="en-GB" dirty="0"/>
              <a:t>Vault protects its most sensitive data (encryption keys, internal configurations) with a master key, which is divided into shares using Shamir’s Secret Sharing. A threshold number of shares is required to unseal Vault.</a:t>
            </a:r>
          </a:p>
          <a:p>
            <a:r>
              <a:rPr lang="en-GB" dirty="0"/>
              <a:t>This approach ensures that no single individual holds the entire key, making it much more difficult for an attacker to compromise the system.</a:t>
            </a:r>
            <a:endParaRPr lang="LID4096" dirty="0"/>
          </a:p>
        </p:txBody>
      </p:sp>
    </p:spTree>
    <p:extLst>
      <p:ext uri="{BB962C8B-B14F-4D97-AF65-F5344CB8AC3E}">
        <p14:creationId xmlns:p14="http://schemas.microsoft.com/office/powerpoint/2010/main" val="193386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49BC-B489-5402-5677-7B12CFDA5B5C}"/>
              </a:ext>
            </a:extLst>
          </p:cNvPr>
          <p:cNvSpPr>
            <a:spLocks noGrp="1"/>
          </p:cNvSpPr>
          <p:nvPr>
            <p:ph type="title"/>
          </p:nvPr>
        </p:nvSpPr>
        <p:spPr/>
        <p:txBody>
          <a:bodyPr/>
          <a:lstStyle/>
          <a:p>
            <a:r>
              <a:rPr lang="en-GB" dirty="0"/>
              <a:t>Secret Lease Management</a:t>
            </a:r>
            <a:endParaRPr lang="LID4096" dirty="0"/>
          </a:p>
        </p:txBody>
      </p:sp>
      <p:sp>
        <p:nvSpPr>
          <p:cNvPr id="3" name="Content Placeholder 2">
            <a:extLst>
              <a:ext uri="{FF2B5EF4-FFF2-40B4-BE49-F238E27FC236}">
                <a16:creationId xmlns:a16="http://schemas.microsoft.com/office/drawing/2014/main" id="{565034F1-3866-1A64-2540-8B6B006637FD}"/>
              </a:ext>
            </a:extLst>
          </p:cNvPr>
          <p:cNvSpPr>
            <a:spLocks noGrp="1"/>
          </p:cNvSpPr>
          <p:nvPr>
            <p:ph idx="1"/>
          </p:nvPr>
        </p:nvSpPr>
        <p:spPr/>
        <p:txBody>
          <a:bodyPr/>
          <a:lstStyle/>
          <a:p>
            <a:r>
              <a:rPr lang="en-GB" dirty="0"/>
              <a:t>Dynamic secrets in Vault come with a lease, which defines how long a secret is valid. When a lease expires, Vault can revoke the secret automatically.</a:t>
            </a:r>
          </a:p>
          <a:p>
            <a:r>
              <a:rPr lang="en-GB" dirty="0"/>
              <a:t>Lease management allows organizations to reduce the window of time in which a secret could be misused, thereby minimizing risk exposure.</a:t>
            </a:r>
            <a:endParaRPr lang="LID4096" dirty="0"/>
          </a:p>
        </p:txBody>
      </p:sp>
    </p:spTree>
    <p:extLst>
      <p:ext uri="{BB962C8B-B14F-4D97-AF65-F5344CB8AC3E}">
        <p14:creationId xmlns:p14="http://schemas.microsoft.com/office/powerpoint/2010/main" val="2856252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5786-83B9-CFC0-9FE9-3563D2C0E4D8}"/>
              </a:ext>
            </a:extLst>
          </p:cNvPr>
          <p:cNvSpPr>
            <a:spLocks noGrp="1"/>
          </p:cNvSpPr>
          <p:nvPr>
            <p:ph type="title"/>
          </p:nvPr>
        </p:nvSpPr>
        <p:spPr/>
        <p:txBody>
          <a:bodyPr/>
          <a:lstStyle/>
          <a:p>
            <a:r>
              <a:rPr lang="en-GB" dirty="0"/>
              <a:t>Pit falls</a:t>
            </a:r>
            <a:endParaRPr lang="LID4096" dirty="0"/>
          </a:p>
        </p:txBody>
      </p:sp>
      <p:sp>
        <p:nvSpPr>
          <p:cNvPr id="3" name="Content Placeholder 2">
            <a:extLst>
              <a:ext uri="{FF2B5EF4-FFF2-40B4-BE49-F238E27FC236}">
                <a16:creationId xmlns:a16="http://schemas.microsoft.com/office/drawing/2014/main" id="{8B2F262C-CBBB-D686-F7BE-2DBC0160FC77}"/>
              </a:ext>
            </a:extLst>
          </p:cNvPr>
          <p:cNvSpPr>
            <a:spLocks noGrp="1"/>
          </p:cNvSpPr>
          <p:nvPr>
            <p:ph idx="1"/>
          </p:nvPr>
        </p:nvSpPr>
        <p:spPr/>
        <p:txBody>
          <a:bodyPr/>
          <a:lstStyle/>
          <a:p>
            <a:r>
              <a:rPr lang="en-GB" dirty="0"/>
              <a:t>Misunderstanding Unsealing (auto unseal)</a:t>
            </a:r>
          </a:p>
          <a:p>
            <a:r>
              <a:rPr lang="en-GB" dirty="0"/>
              <a:t>Improper Secret Strategy (dynamic secrets)</a:t>
            </a:r>
          </a:p>
          <a:p>
            <a:r>
              <a:rPr lang="en-GB" dirty="0"/>
              <a:t>Root Token Overuse</a:t>
            </a:r>
          </a:p>
          <a:p>
            <a:r>
              <a:rPr lang="en-GB" dirty="0"/>
              <a:t>No Backup Strategy</a:t>
            </a:r>
          </a:p>
          <a:p>
            <a:r>
              <a:rPr lang="en-GB" dirty="0"/>
              <a:t>Poor Policy Design</a:t>
            </a:r>
          </a:p>
          <a:p>
            <a:r>
              <a:rPr lang="en-GB" dirty="0"/>
              <a:t>Vault in Kubernetes</a:t>
            </a:r>
          </a:p>
          <a:p>
            <a:r>
              <a:rPr lang="en-GB" dirty="0"/>
              <a:t>Performance Issues</a:t>
            </a:r>
          </a:p>
          <a:p>
            <a:endParaRPr lang="en-GB" dirty="0"/>
          </a:p>
          <a:p>
            <a:endParaRPr lang="en-GB" dirty="0"/>
          </a:p>
          <a:p>
            <a:endParaRPr lang="en-GB" dirty="0"/>
          </a:p>
          <a:p>
            <a:endParaRPr lang="LID4096" dirty="0"/>
          </a:p>
        </p:txBody>
      </p:sp>
    </p:spTree>
    <p:extLst>
      <p:ext uri="{BB962C8B-B14F-4D97-AF65-F5344CB8AC3E}">
        <p14:creationId xmlns:p14="http://schemas.microsoft.com/office/powerpoint/2010/main" val="2714742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FEDE-279F-E2A8-F8CB-463135DF29FC}"/>
              </a:ext>
            </a:extLst>
          </p:cNvPr>
          <p:cNvSpPr>
            <a:spLocks noGrp="1"/>
          </p:cNvSpPr>
          <p:nvPr>
            <p:ph type="ctrTitle"/>
          </p:nvPr>
        </p:nvSpPr>
        <p:spPr/>
        <p:txBody>
          <a:bodyPr/>
          <a:lstStyle/>
          <a:p>
            <a:r>
              <a:rPr lang="en-GB"/>
              <a:t>Thanks you</a:t>
            </a:r>
            <a:endParaRPr lang="LID4096"/>
          </a:p>
        </p:txBody>
      </p:sp>
      <p:sp>
        <p:nvSpPr>
          <p:cNvPr id="3" name="Subtitle 2">
            <a:extLst>
              <a:ext uri="{FF2B5EF4-FFF2-40B4-BE49-F238E27FC236}">
                <a16:creationId xmlns:a16="http://schemas.microsoft.com/office/drawing/2014/main" id="{96D21A43-C2E8-A390-E7F5-214F031223F4}"/>
              </a:ext>
            </a:extLst>
          </p:cNvPr>
          <p:cNvSpPr>
            <a:spLocks noGrp="1"/>
          </p:cNvSpPr>
          <p:nvPr>
            <p:ph type="subTitle" idx="1"/>
          </p:nvPr>
        </p:nvSpPr>
        <p:spPr/>
        <p:txBody>
          <a:bodyPr/>
          <a:lstStyle/>
          <a:p>
            <a:endParaRPr lang="LID4096"/>
          </a:p>
        </p:txBody>
      </p:sp>
    </p:spTree>
    <p:extLst>
      <p:ext uri="{BB962C8B-B14F-4D97-AF65-F5344CB8AC3E}">
        <p14:creationId xmlns:p14="http://schemas.microsoft.com/office/powerpoint/2010/main" val="135504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F7AD-DBE0-4432-EF5F-85CEEE0127BF}"/>
              </a:ext>
            </a:extLst>
          </p:cNvPr>
          <p:cNvSpPr>
            <a:spLocks noGrp="1"/>
          </p:cNvSpPr>
          <p:nvPr>
            <p:ph type="title"/>
          </p:nvPr>
        </p:nvSpPr>
        <p:spPr/>
        <p:txBody>
          <a:bodyPr/>
          <a:lstStyle/>
          <a:p>
            <a:r>
              <a:rPr lang="en-GB" dirty="0"/>
              <a:t>What are Vault’s features?</a:t>
            </a:r>
            <a:endParaRPr lang="LID4096" dirty="0"/>
          </a:p>
        </p:txBody>
      </p:sp>
      <p:sp>
        <p:nvSpPr>
          <p:cNvPr id="3" name="Content Placeholder 2">
            <a:extLst>
              <a:ext uri="{FF2B5EF4-FFF2-40B4-BE49-F238E27FC236}">
                <a16:creationId xmlns:a16="http://schemas.microsoft.com/office/drawing/2014/main" id="{C0583A5D-D7AF-00EA-3559-710FBDFEEFD4}"/>
              </a:ext>
            </a:extLst>
          </p:cNvPr>
          <p:cNvSpPr>
            <a:spLocks noGrp="1"/>
          </p:cNvSpPr>
          <p:nvPr>
            <p:ph idx="1"/>
          </p:nvPr>
        </p:nvSpPr>
        <p:spPr/>
        <p:txBody>
          <a:bodyPr/>
          <a:lstStyle/>
          <a:p>
            <a:r>
              <a:rPr lang="en-GB" dirty="0"/>
              <a:t>Secret Engines (</a:t>
            </a:r>
            <a:r>
              <a:rPr lang="en-GB" dirty="0" err="1"/>
              <a:t>kv</a:t>
            </a:r>
            <a:r>
              <a:rPr lang="en-GB" dirty="0"/>
              <a:t>, databases, AWS, GCP etc)</a:t>
            </a:r>
          </a:p>
          <a:p>
            <a:r>
              <a:rPr lang="en-GB" dirty="0"/>
              <a:t>Authentication Methods (LDAP, OAuth, Kubernetes, AWS IAM, and </a:t>
            </a:r>
            <a:r>
              <a:rPr lang="en-GB" dirty="0" err="1"/>
              <a:t>AppRole</a:t>
            </a:r>
            <a:r>
              <a:rPr lang="en-GB" dirty="0"/>
              <a:t>)</a:t>
            </a:r>
          </a:p>
          <a:p>
            <a:r>
              <a:rPr lang="en-GB" dirty="0"/>
              <a:t>Access Control via Policies (HCL)</a:t>
            </a:r>
          </a:p>
          <a:p>
            <a:r>
              <a:rPr lang="en-GB" dirty="0"/>
              <a:t>Audit Logging</a:t>
            </a:r>
          </a:p>
          <a:p>
            <a:r>
              <a:rPr lang="en-GB" dirty="0"/>
              <a:t>Dynamic Secrets</a:t>
            </a:r>
          </a:p>
          <a:p>
            <a:pPr marL="0" indent="0">
              <a:buNone/>
            </a:pPr>
            <a:endParaRPr lang="LID4096" dirty="0"/>
          </a:p>
        </p:txBody>
      </p:sp>
    </p:spTree>
    <p:extLst>
      <p:ext uri="{BB962C8B-B14F-4D97-AF65-F5344CB8AC3E}">
        <p14:creationId xmlns:p14="http://schemas.microsoft.com/office/powerpoint/2010/main" val="228154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C6DE-CCA4-306C-557D-CDB082E6786E}"/>
              </a:ext>
            </a:extLst>
          </p:cNvPr>
          <p:cNvSpPr>
            <a:spLocks noGrp="1"/>
          </p:cNvSpPr>
          <p:nvPr>
            <p:ph type="title"/>
          </p:nvPr>
        </p:nvSpPr>
        <p:spPr/>
        <p:txBody>
          <a:bodyPr/>
          <a:lstStyle/>
          <a:p>
            <a:r>
              <a:rPr lang="en-GB" dirty="0"/>
              <a:t>Why Use Vault?</a:t>
            </a:r>
            <a:endParaRPr lang="LID4096" dirty="0"/>
          </a:p>
        </p:txBody>
      </p:sp>
      <p:sp>
        <p:nvSpPr>
          <p:cNvPr id="3" name="Content Placeholder 2">
            <a:extLst>
              <a:ext uri="{FF2B5EF4-FFF2-40B4-BE49-F238E27FC236}">
                <a16:creationId xmlns:a16="http://schemas.microsoft.com/office/drawing/2014/main" id="{3542E911-2608-8127-1012-21967457BB5E}"/>
              </a:ext>
            </a:extLst>
          </p:cNvPr>
          <p:cNvSpPr>
            <a:spLocks noGrp="1"/>
          </p:cNvSpPr>
          <p:nvPr>
            <p:ph idx="1"/>
          </p:nvPr>
        </p:nvSpPr>
        <p:spPr/>
        <p:txBody>
          <a:bodyPr/>
          <a:lstStyle/>
          <a:p>
            <a:r>
              <a:rPr lang="en-GB" dirty="0"/>
              <a:t>Secret Centralization and Rotation</a:t>
            </a:r>
          </a:p>
          <a:p>
            <a:r>
              <a:rPr lang="en-GB" dirty="0"/>
              <a:t>Dynamic Secrets</a:t>
            </a:r>
          </a:p>
          <a:p>
            <a:r>
              <a:rPr lang="en-GB" dirty="0"/>
              <a:t>Granular Access Control</a:t>
            </a:r>
          </a:p>
          <a:p>
            <a:r>
              <a:rPr lang="en-GB" dirty="0"/>
              <a:t>Auditability</a:t>
            </a:r>
          </a:p>
          <a:p>
            <a:r>
              <a:rPr lang="en-GB" dirty="0"/>
              <a:t>Encryption as a Service</a:t>
            </a:r>
            <a:endParaRPr lang="LID4096" dirty="0"/>
          </a:p>
        </p:txBody>
      </p:sp>
    </p:spTree>
    <p:extLst>
      <p:ext uri="{BB962C8B-B14F-4D97-AF65-F5344CB8AC3E}">
        <p14:creationId xmlns:p14="http://schemas.microsoft.com/office/powerpoint/2010/main" val="106197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A95A-F089-4C8F-A69A-E77B5594501E}"/>
              </a:ext>
            </a:extLst>
          </p:cNvPr>
          <p:cNvSpPr>
            <a:spLocks noGrp="1"/>
          </p:cNvSpPr>
          <p:nvPr>
            <p:ph type="title"/>
          </p:nvPr>
        </p:nvSpPr>
        <p:spPr/>
        <p:txBody>
          <a:bodyPr/>
          <a:lstStyle/>
          <a:p>
            <a:r>
              <a:rPr lang="en-GB" dirty="0"/>
              <a:t>Secret Centralization and Rotation</a:t>
            </a:r>
            <a:endParaRPr lang="LID4096" dirty="0"/>
          </a:p>
        </p:txBody>
      </p:sp>
      <p:sp>
        <p:nvSpPr>
          <p:cNvPr id="3" name="Content Placeholder 2">
            <a:extLst>
              <a:ext uri="{FF2B5EF4-FFF2-40B4-BE49-F238E27FC236}">
                <a16:creationId xmlns:a16="http://schemas.microsoft.com/office/drawing/2014/main" id="{78AE4648-146D-F3B1-CAB8-05985A83B216}"/>
              </a:ext>
            </a:extLst>
          </p:cNvPr>
          <p:cNvSpPr>
            <a:spLocks noGrp="1"/>
          </p:cNvSpPr>
          <p:nvPr>
            <p:ph idx="1"/>
          </p:nvPr>
        </p:nvSpPr>
        <p:spPr>
          <a:xfrm>
            <a:off x="838200" y="2940423"/>
            <a:ext cx="8870576" cy="2744943"/>
          </a:xfrm>
        </p:spPr>
        <p:txBody>
          <a:bodyPr/>
          <a:lstStyle/>
          <a:p>
            <a:pPr marL="0" indent="0">
              <a:buNone/>
            </a:pPr>
            <a:r>
              <a:rPr lang="en-GB" sz="2800" dirty="0"/>
              <a:t>Instead of scattering secrets across environments, Vault provides a single, secure location for managing them. Vault can automatically rotate secrets like database credentials and API keys, which improves security</a:t>
            </a:r>
          </a:p>
          <a:p>
            <a:pPr marL="0" indent="0">
              <a:buNone/>
            </a:pPr>
            <a:endParaRPr lang="LID4096" dirty="0"/>
          </a:p>
        </p:txBody>
      </p:sp>
    </p:spTree>
    <p:extLst>
      <p:ext uri="{BB962C8B-B14F-4D97-AF65-F5344CB8AC3E}">
        <p14:creationId xmlns:p14="http://schemas.microsoft.com/office/powerpoint/2010/main" val="219083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86F3-7AED-3C97-E22E-A7182373448B}"/>
              </a:ext>
            </a:extLst>
          </p:cNvPr>
          <p:cNvSpPr>
            <a:spLocks noGrp="1"/>
          </p:cNvSpPr>
          <p:nvPr>
            <p:ph type="title"/>
          </p:nvPr>
        </p:nvSpPr>
        <p:spPr/>
        <p:txBody>
          <a:bodyPr/>
          <a:lstStyle/>
          <a:p>
            <a:r>
              <a:rPr lang="en-GB" dirty="0"/>
              <a:t>Dynamic Secrets</a:t>
            </a:r>
            <a:endParaRPr lang="LID4096" dirty="0"/>
          </a:p>
        </p:txBody>
      </p:sp>
      <p:sp>
        <p:nvSpPr>
          <p:cNvPr id="3" name="Content Placeholder 2">
            <a:extLst>
              <a:ext uri="{FF2B5EF4-FFF2-40B4-BE49-F238E27FC236}">
                <a16:creationId xmlns:a16="http://schemas.microsoft.com/office/drawing/2014/main" id="{07FD2750-2F6D-911C-D870-BF8061B017B4}"/>
              </a:ext>
            </a:extLst>
          </p:cNvPr>
          <p:cNvSpPr>
            <a:spLocks noGrp="1"/>
          </p:cNvSpPr>
          <p:nvPr>
            <p:ph idx="1"/>
          </p:nvPr>
        </p:nvSpPr>
        <p:spPr>
          <a:xfrm>
            <a:off x="838200" y="2841811"/>
            <a:ext cx="9650506" cy="2843555"/>
          </a:xfrm>
        </p:spPr>
        <p:txBody>
          <a:bodyPr/>
          <a:lstStyle/>
          <a:p>
            <a:pPr marL="0" indent="0">
              <a:buNone/>
            </a:pPr>
            <a:r>
              <a:rPr lang="en-GB" sz="2800" dirty="0"/>
              <a:t>Vault can generate secrets on demand, like database credentials, that are tied to specific roles and policies. These secrets have a defined lease and automatically expire, reducing exposure</a:t>
            </a:r>
          </a:p>
          <a:p>
            <a:pPr marL="0" indent="0">
              <a:buNone/>
            </a:pPr>
            <a:endParaRPr lang="LID4096" dirty="0"/>
          </a:p>
        </p:txBody>
      </p:sp>
    </p:spTree>
    <p:extLst>
      <p:ext uri="{BB962C8B-B14F-4D97-AF65-F5344CB8AC3E}">
        <p14:creationId xmlns:p14="http://schemas.microsoft.com/office/powerpoint/2010/main" val="2362350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E77D-EC56-F9AC-C59A-7F2A10CC5596}"/>
              </a:ext>
            </a:extLst>
          </p:cNvPr>
          <p:cNvSpPr>
            <a:spLocks noGrp="1"/>
          </p:cNvSpPr>
          <p:nvPr>
            <p:ph type="title"/>
          </p:nvPr>
        </p:nvSpPr>
        <p:spPr/>
        <p:txBody>
          <a:bodyPr/>
          <a:lstStyle/>
          <a:p>
            <a:r>
              <a:rPr lang="en-GB" dirty="0"/>
              <a:t>Granular Access Control</a:t>
            </a:r>
            <a:endParaRPr lang="LID4096" dirty="0"/>
          </a:p>
        </p:txBody>
      </p:sp>
      <p:sp>
        <p:nvSpPr>
          <p:cNvPr id="3" name="Content Placeholder 2">
            <a:extLst>
              <a:ext uri="{FF2B5EF4-FFF2-40B4-BE49-F238E27FC236}">
                <a16:creationId xmlns:a16="http://schemas.microsoft.com/office/drawing/2014/main" id="{166D4A9E-E143-E461-E7A0-8A4292C275E9}"/>
              </a:ext>
            </a:extLst>
          </p:cNvPr>
          <p:cNvSpPr>
            <a:spLocks noGrp="1"/>
          </p:cNvSpPr>
          <p:nvPr>
            <p:ph idx="1"/>
          </p:nvPr>
        </p:nvSpPr>
        <p:spPr>
          <a:xfrm>
            <a:off x="838200" y="2904565"/>
            <a:ext cx="9067800" cy="2780802"/>
          </a:xfrm>
        </p:spPr>
        <p:txBody>
          <a:bodyPr/>
          <a:lstStyle/>
          <a:p>
            <a:pPr marL="0" indent="0">
              <a:buNone/>
            </a:pPr>
            <a:r>
              <a:rPr lang="en-GB" sz="2800" dirty="0"/>
              <a:t>Vault uses fine-grained policies (ACLs) to allow or deny access to different secrets, based on the requesting user or application’s identity. This drastically limits unauthorized access</a:t>
            </a:r>
          </a:p>
        </p:txBody>
      </p:sp>
    </p:spTree>
    <p:extLst>
      <p:ext uri="{BB962C8B-B14F-4D97-AF65-F5344CB8AC3E}">
        <p14:creationId xmlns:p14="http://schemas.microsoft.com/office/powerpoint/2010/main" val="89793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7BFE-6F6A-6D64-B985-C15B3AB1AAE0}"/>
              </a:ext>
            </a:extLst>
          </p:cNvPr>
          <p:cNvSpPr>
            <a:spLocks noGrp="1"/>
          </p:cNvSpPr>
          <p:nvPr>
            <p:ph type="title"/>
          </p:nvPr>
        </p:nvSpPr>
        <p:spPr/>
        <p:txBody>
          <a:bodyPr/>
          <a:lstStyle/>
          <a:p>
            <a:r>
              <a:rPr lang="en-GB" dirty="0"/>
              <a:t>Auditability</a:t>
            </a:r>
            <a:endParaRPr lang="LID4096" dirty="0"/>
          </a:p>
        </p:txBody>
      </p:sp>
      <p:sp>
        <p:nvSpPr>
          <p:cNvPr id="3" name="Content Placeholder 2">
            <a:extLst>
              <a:ext uri="{FF2B5EF4-FFF2-40B4-BE49-F238E27FC236}">
                <a16:creationId xmlns:a16="http://schemas.microsoft.com/office/drawing/2014/main" id="{ADA3524C-EF8B-E1CE-82B0-3A4CE847DF52}"/>
              </a:ext>
            </a:extLst>
          </p:cNvPr>
          <p:cNvSpPr>
            <a:spLocks noGrp="1"/>
          </p:cNvSpPr>
          <p:nvPr>
            <p:ph idx="1"/>
          </p:nvPr>
        </p:nvSpPr>
        <p:spPr>
          <a:xfrm>
            <a:off x="838200" y="3146611"/>
            <a:ext cx="9058835" cy="2538755"/>
          </a:xfrm>
        </p:spPr>
        <p:txBody>
          <a:bodyPr/>
          <a:lstStyle/>
          <a:p>
            <a:pPr marL="0" indent="0">
              <a:buNone/>
            </a:pPr>
            <a:r>
              <a:rPr lang="en-GB" sz="2800" dirty="0"/>
              <a:t>Vault keeps detailed logs of every interaction, making it easy to track access attempts, detect abnormal </a:t>
            </a:r>
            <a:r>
              <a:rPr lang="en-GB" sz="2800" dirty="0" err="1"/>
              <a:t>behavior</a:t>
            </a:r>
            <a:r>
              <a:rPr lang="en-GB" sz="2800" dirty="0"/>
              <a:t>, and ensure compliance with internal security policies or external regulations.</a:t>
            </a:r>
          </a:p>
          <a:p>
            <a:pPr marL="0" indent="0">
              <a:buNone/>
            </a:pPr>
            <a:endParaRPr lang="LID4096" dirty="0"/>
          </a:p>
        </p:txBody>
      </p:sp>
    </p:spTree>
    <p:extLst>
      <p:ext uri="{BB962C8B-B14F-4D97-AF65-F5344CB8AC3E}">
        <p14:creationId xmlns:p14="http://schemas.microsoft.com/office/powerpoint/2010/main" val="285084729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Shapes</Template>
  <TotalTime>809</TotalTime>
  <Words>1714</Words>
  <Application>Microsoft Office PowerPoint</Application>
  <PresentationFormat>Widescreen</PresentationFormat>
  <Paragraphs>142</Paragraphs>
  <Slides>33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Avenir Next LT Pro</vt:lpstr>
      <vt:lpstr>Calibri</vt:lpstr>
      <vt:lpstr>Tw Cen MT</vt:lpstr>
      <vt:lpstr>ShapesVTI</vt:lpstr>
      <vt:lpstr>Hashicorp Vault</vt:lpstr>
      <vt:lpstr>Topics</vt:lpstr>
      <vt:lpstr>What is vault?</vt:lpstr>
      <vt:lpstr>What are Vault’s features?</vt:lpstr>
      <vt:lpstr>Why Use Vault?</vt:lpstr>
      <vt:lpstr>Secret Centralization and Rotation</vt:lpstr>
      <vt:lpstr>Dynamic Secrets</vt:lpstr>
      <vt:lpstr>Granular Access Control</vt:lpstr>
      <vt:lpstr>Auditability</vt:lpstr>
      <vt:lpstr>Encryption as a Service</vt:lpstr>
      <vt:lpstr>When to use Vault</vt:lpstr>
      <vt:lpstr>Complex multi-cloud or hybrid environments</vt:lpstr>
      <vt:lpstr>Microservices</vt:lpstr>
      <vt:lpstr>Compliance-driven</vt:lpstr>
      <vt:lpstr>Dynamic infrastructure</vt:lpstr>
      <vt:lpstr>Automation</vt:lpstr>
      <vt:lpstr>Which are the core components of Vault?</vt:lpstr>
      <vt:lpstr>Vault Server</vt:lpstr>
      <vt:lpstr>Storage backend</vt:lpstr>
      <vt:lpstr>Sealing and Unsealing</vt:lpstr>
      <vt:lpstr>Encryption</vt:lpstr>
      <vt:lpstr>Secret Engines</vt:lpstr>
      <vt:lpstr>Authentication Methods</vt:lpstr>
      <vt:lpstr>Access Control (Policies)</vt:lpstr>
      <vt:lpstr>Tokens</vt:lpstr>
      <vt:lpstr>Audit Devices</vt:lpstr>
      <vt:lpstr>High Availability and Scalability</vt:lpstr>
      <vt:lpstr>How Vault Works</vt:lpstr>
      <vt:lpstr>Request Flow</vt:lpstr>
      <vt:lpstr>Master Key and Shamir’s Secret Sharing</vt:lpstr>
      <vt:lpstr>Secret Lease Management</vt:lpstr>
      <vt:lpstr>Pit falls</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Papadopoulos</dc:creator>
  <cp:lastModifiedBy>Alex Papadopoulos</cp:lastModifiedBy>
  <cp:revision>1</cp:revision>
  <dcterms:created xsi:type="dcterms:W3CDTF">2024-09-22T17:12:20Z</dcterms:created>
  <dcterms:modified xsi:type="dcterms:W3CDTF">2024-09-23T06:42:04Z</dcterms:modified>
</cp:coreProperties>
</file>