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2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6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2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7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3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1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6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1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a del Amazonas enrollada alrededor de una rama">
            <a:extLst>
              <a:ext uri="{FF2B5EF4-FFF2-40B4-BE49-F238E27FC236}">
                <a16:creationId xmlns:a16="http://schemas.microsoft.com/office/drawing/2014/main" id="{DB35A1C1-3909-A9B0-2B23-715FD228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FBEC75-7754-8799-AAE8-6A2B94292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r>
              <a:rPr lang="es-US" dirty="0" err="1"/>
              <a:t>Python:Tablib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872C3-2905-E926-AE4E-03F272532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r>
              <a:rPr lang="es-US" dirty="0" err="1"/>
              <a:t>Frayner</a:t>
            </a:r>
            <a:r>
              <a:rPr lang="es-US" dirty="0"/>
              <a:t> </a:t>
            </a:r>
            <a:r>
              <a:rPr lang="es-US" dirty="0" err="1"/>
              <a:t>gonzalez</a:t>
            </a:r>
            <a:r>
              <a:rPr lang="es-US" dirty="0"/>
              <a:t> 20242020258</a:t>
            </a:r>
          </a:p>
        </p:txBody>
      </p:sp>
    </p:spTree>
    <p:extLst>
      <p:ext uri="{BB962C8B-B14F-4D97-AF65-F5344CB8AC3E}">
        <p14:creationId xmlns:p14="http://schemas.microsoft.com/office/powerpoint/2010/main" val="21282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4E8562-D1D2-0424-9219-AA1AA290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95" y="858043"/>
            <a:ext cx="4042732" cy="5012532"/>
          </a:xfrm>
        </p:spPr>
        <p:txBody>
          <a:bodyPr>
            <a:normAutofit/>
          </a:bodyPr>
          <a:lstStyle/>
          <a:p>
            <a:r>
              <a:rPr lang="es-US" sz="4000" b="1">
                <a:solidFill>
                  <a:srgbClr val="FFFFFF"/>
                </a:solidFill>
              </a:rPr>
              <a:t>¿Qué es tablib?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37F94-7F54-2937-B3A6-93E54EC4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858043"/>
            <a:ext cx="4749752" cy="4933157"/>
          </a:xfrm>
        </p:spPr>
        <p:txBody>
          <a:bodyPr/>
          <a:lstStyle/>
          <a:p>
            <a:r>
              <a:rPr lang="es-US">
                <a:solidFill>
                  <a:schemeClr val="tx1">
                    <a:lumMod val="85000"/>
                    <a:lumOff val="15000"/>
                  </a:schemeClr>
                </a:solidFill>
              </a:rPr>
              <a:t>Tablib es una biblioteca de Python diseñada para manejar datos tabulares de manera sencilla y eficiente. Permite importar, exportar y manipular datos en varios formatos como JSON, CSV, XLSX y YAML sin la complejidad de bibliotecas más grandes como Pandas.</a:t>
            </a:r>
          </a:p>
        </p:txBody>
      </p:sp>
    </p:spTree>
    <p:extLst>
      <p:ext uri="{BB962C8B-B14F-4D97-AF65-F5344CB8AC3E}">
        <p14:creationId xmlns:p14="http://schemas.microsoft.com/office/powerpoint/2010/main" val="2983209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9CFF1C-E08C-CC20-E6E8-36297517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s-US" sz="4800" b="1"/>
              <a:t>Cuales son sus características?</a:t>
            </a:r>
            <a:endParaRPr lang="es-US" sz="4800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DD52F46-6776-32B8-81CD-8079E1DC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Autofit/>
          </a:bodyPr>
          <a:lstStyle/>
          <a:p>
            <a:r>
              <a:rPr lang="es-US"/>
              <a:t>Sencilla manipulación de datos tabulares.
Soporte para varios formatos de exportación e importación.
No tiene dependencias externas</a:t>
            </a:r>
          </a:p>
        </p:txBody>
      </p:sp>
    </p:spTree>
    <p:extLst>
      <p:ext uri="{BB962C8B-B14F-4D97-AF65-F5344CB8AC3E}">
        <p14:creationId xmlns:p14="http://schemas.microsoft.com/office/powerpoint/2010/main" val="374089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7B829-9066-A8B4-6C7F-6BC1D531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s-US" sz="3200" b="1"/>
              <a:t>Creación y manipulación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DBE85-D3EF-2591-C76D-2A5D2980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/>
          <a:lstStyle/>
          <a:p>
            <a:pPr marL="0" indent="0">
              <a:buNone/>
            </a:pPr>
            <a:r>
              <a:rPr lang="es-US">
                <a:solidFill>
                  <a:schemeClr val="tx1">
                    <a:lumMod val="85000"/>
                    <a:lumOff val="15000"/>
                  </a:schemeClr>
                </a:solidFill>
              </a:rPr>
              <a:t>Import tablib
data = tablib.Dataset()
data.headers = [‘Nombre’, ‘Edad’, ‘Ciudad’]
data.append([‘Ana’, 25, ‘Madrid’])
data.append([‘Luis’, 30, ‘Barcelona’])
data.append([‘María’, 28, ‘Valencia’])
print(data.csv)  # Exportar a CSV</a:t>
            </a:r>
          </a:p>
        </p:txBody>
      </p:sp>
    </p:spTree>
    <p:extLst>
      <p:ext uri="{BB962C8B-B14F-4D97-AF65-F5344CB8AC3E}">
        <p14:creationId xmlns:p14="http://schemas.microsoft.com/office/powerpoint/2010/main" val="18539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497C7E-AE0F-EDB0-55CF-0AD752E7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95" y="858043"/>
            <a:ext cx="4042732" cy="5012532"/>
          </a:xfrm>
        </p:spPr>
        <p:txBody>
          <a:bodyPr>
            <a:normAutofit/>
          </a:bodyPr>
          <a:lstStyle/>
          <a:p>
            <a:r>
              <a:rPr lang="es-US" sz="4000" b="1">
                <a:solidFill>
                  <a:srgbClr val="FFFFFF"/>
                </a:solidFill>
              </a:rPr>
              <a:t>Importar datos desde csv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9F47A-79A1-C386-9CA2-258443E3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858043"/>
            <a:ext cx="4749752" cy="4933157"/>
          </a:xfrm>
        </p:spPr>
        <p:txBody>
          <a:bodyPr/>
          <a:lstStyle/>
          <a:p>
            <a:pPr marL="0" indent="0">
              <a:buNone/>
            </a:pPr>
            <a:r>
              <a:rPr lang="es-US">
                <a:solidFill>
                  <a:schemeClr val="tx1">
                    <a:lumMod val="85000"/>
                    <a:lumOff val="15000"/>
                  </a:schemeClr>
                </a:solidFill>
              </a:rPr>
              <a:t>Csv_data = “””Nombre,Edad,Ciudad
Carlos,40,Bogotá
Elena,35,Lima”””
data = tablib.Dataset().load(csv_data, format=‘csv’)
print(data.dict)</a:t>
            </a:r>
          </a:p>
        </p:txBody>
      </p:sp>
    </p:spTree>
    <p:extLst>
      <p:ext uri="{BB962C8B-B14F-4D97-AF65-F5344CB8AC3E}">
        <p14:creationId xmlns:p14="http://schemas.microsoft.com/office/powerpoint/2010/main" val="112740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C57D1-AC05-6144-83DE-415E8D1B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s-US" sz="3200"/>
              <a:t>Exportar otros formatos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DFD90-BA1F-9C9C-D24F-B87EDCB5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/>
          <a:lstStyle/>
          <a:p>
            <a:pPr marL="0" indent="0">
              <a:buNone/>
            </a:pPr>
            <a:r>
              <a:rPr lang="es-US">
                <a:solidFill>
                  <a:schemeClr val="tx1">
                    <a:lumMod val="85000"/>
                    <a:lumOff val="15000"/>
                  </a:schemeClr>
                </a:solidFill>
              </a:rPr>
              <a:t>Print(data.json)  # Exportar a JSON
print(data.yaml)  # Exportar a YAML
print(data.xlsx)  # Exportar a Excel (requiere openpyxl o xlrd)</a:t>
            </a:r>
          </a:p>
        </p:txBody>
      </p:sp>
    </p:spTree>
    <p:extLst>
      <p:ext uri="{BB962C8B-B14F-4D97-AF65-F5344CB8AC3E}">
        <p14:creationId xmlns:p14="http://schemas.microsoft.com/office/powerpoint/2010/main" val="141211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chivos en carpetas">
            <a:extLst>
              <a:ext uri="{FF2B5EF4-FFF2-40B4-BE49-F238E27FC236}">
                <a16:creationId xmlns:a16="http://schemas.microsoft.com/office/drawing/2014/main" id="{0278BCC8-DB81-B19B-DE0A-F85612E9A2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4773" b="1095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F4A8E1-0091-BEBF-01E8-347F84AD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US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6A2AC-51FE-5D13-AE62-37FFF1C4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s-US" dirty="0" err="1"/>
              <a:t>Tablib</a:t>
            </a:r>
            <a:r>
              <a:rPr lang="es-US" dirty="0"/>
              <a:t> es una biblioteca ligera y poderosa para manejar datos tabulares en Python sin la necesidad de herramientas más complejas. Su facilidad de uso y compatibilidad con múltiples formatos la hacen una opción ideal para proyectos que requieren manipulación simple de </a:t>
            </a:r>
            <a:r>
              <a:rPr lang="es-US" dirty="0" err="1"/>
              <a:t>datoS</a:t>
            </a:r>
            <a:endParaRPr lang="es-US" dirty="0"/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 err="1"/>
              <a:t>Micodigo:https</a:t>
            </a:r>
            <a:r>
              <a:rPr lang="es-US" dirty="0"/>
              <a:t>://</a:t>
            </a:r>
            <a:r>
              <a:rPr lang="es-US" dirty="0" err="1"/>
              <a:t>colab.research.google.com</a:t>
            </a:r>
            <a:r>
              <a:rPr lang="es-US" dirty="0"/>
              <a:t>/drive/172DX8cH81ASQ_JIZVZx1uKAbrtw9uaiq?authuser=7#scrollTo=v1m4k4J2yFdL</a:t>
            </a:r>
          </a:p>
        </p:txBody>
      </p:sp>
    </p:spTree>
    <p:extLst>
      <p:ext uri="{BB962C8B-B14F-4D97-AF65-F5344CB8AC3E}">
        <p14:creationId xmlns:p14="http://schemas.microsoft.com/office/powerpoint/2010/main" val="427882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Celestial</vt:lpstr>
      <vt:lpstr>Python:Tablib</vt:lpstr>
      <vt:lpstr>¿Qué es tablib?</vt:lpstr>
      <vt:lpstr>Cuales son sus características?</vt:lpstr>
      <vt:lpstr>Creación y manipulación de datos</vt:lpstr>
      <vt:lpstr>Importar datos desde csv</vt:lpstr>
      <vt:lpstr>Exportar otros formatos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Python:Tablib</dc:title>
  <dc:creator>Frayner Gonzalez uzcategui</dc:creator>
  <cp:lastModifiedBy>Frayner Gonzalez uzcategui</cp:lastModifiedBy>
  <cp:revision>2</cp:revision>
  <dcterms:created xsi:type="dcterms:W3CDTF">2025-04-12T19:43:54Z</dcterms:created>
  <dcterms:modified xsi:type="dcterms:W3CDTF">2025-05-23T06:50:05Z</dcterms:modified>
</cp:coreProperties>
</file>