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416AF-52D6-BC45-B59F-297710E7CFF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95A82-D485-EF4A-9716-00A09EBAF4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5A82-D485-EF4A-9716-00A09EBAF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Users/arturcabral/Documents/Ironhack/Quests/Final_Project/Final_project.tw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32EEE8E-3AEE-2DDA-EB4D-56180A1A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 b="4819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A40F6-B6DF-4A46-D8F8-EC4200A2D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n-US" sz="4800"/>
              <a:t>Vaccination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AA12C-5580-205A-0728-A5102F52B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possible to get better results, using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A62DE5-BA7D-AF3C-DE72-2A739B0EAE96}"/>
              </a:ext>
            </a:extLst>
          </p:cNvPr>
          <p:cNvSpPr txBox="1"/>
          <p:nvPr/>
        </p:nvSpPr>
        <p:spPr>
          <a:xfrm>
            <a:off x="10025743" y="6025634"/>
            <a:ext cx="2035628" cy="369332"/>
          </a:xfrm>
          <a:prstGeom prst="rect">
            <a:avLst/>
          </a:prstGeom>
          <a:solidFill>
            <a:schemeClr val="tx2">
              <a:lumMod val="25000"/>
              <a:lumOff val="75000"/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By Artur Cabral</a:t>
            </a:r>
          </a:p>
        </p:txBody>
      </p:sp>
    </p:spTree>
    <p:extLst>
      <p:ext uri="{BB962C8B-B14F-4D97-AF65-F5344CB8AC3E}">
        <p14:creationId xmlns:p14="http://schemas.microsoft.com/office/powerpoint/2010/main" val="14390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9372F1-1961-45CA-9D80-070C11007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edle and vial">
            <a:extLst>
              <a:ext uri="{FF2B5EF4-FFF2-40B4-BE49-F238E27FC236}">
                <a16:creationId xmlns:a16="http://schemas.microsoft.com/office/drawing/2014/main" id="{8A27927C-6B47-98C7-916F-D4A245C83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28" b="-1"/>
          <a:stretch/>
        </p:blipFill>
        <p:spPr>
          <a:xfrm>
            <a:off x="20" y="10"/>
            <a:ext cx="73532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E0A242-ACAD-C421-2319-74BD5894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highlight>
                  <a:srgbClr val="212121"/>
                </a:highlight>
                <a:latin typeface="Söhne"/>
              </a:rPr>
              <a:t>Exploring the Impact of Vaccination on Disease Cases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A8B9F2-305F-BE85-F9EE-51B9B192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914400"/>
            <a:ext cx="3162300" cy="5029200"/>
          </a:xfrm>
        </p:spPr>
        <p:txBody>
          <a:bodyPr>
            <a:normAutofit/>
          </a:bodyPr>
          <a:lstStyle/>
          <a:p>
            <a:r>
              <a:rPr lang="en-US" sz="1800" dirty="0"/>
              <a:t>We are going to see the evolution of the vaccination numbers and case numbers;</a:t>
            </a:r>
          </a:p>
          <a:p>
            <a:r>
              <a:rPr lang="en-US" sz="1800" dirty="0"/>
              <a:t>Could an increase of vaccination prevent spikes of cases?</a:t>
            </a:r>
          </a:p>
          <a:p>
            <a:r>
              <a:rPr lang="en-US" sz="1800" dirty="0"/>
              <a:t>Could machine learning help in this type of analyses?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74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45C0675B-C1DC-4B7E-944C-64227155E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CA4F80FD-4A84-400C-29EF-D397EBEB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8" r="-1" b="-1"/>
          <a:stretch/>
        </p:blipFill>
        <p:spPr>
          <a:xfrm>
            <a:off x="20" y="1"/>
            <a:ext cx="4076680" cy="41934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3645F4-06FB-67AC-A3FE-08EB2CB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1" y="3786475"/>
            <a:ext cx="4178109" cy="1614008"/>
          </a:xfrm>
        </p:spPr>
        <p:txBody>
          <a:bodyPr anchor="t">
            <a:normAutofit/>
          </a:bodyPr>
          <a:lstStyle/>
          <a:p>
            <a:r>
              <a:rPr lang="en-US" sz="3300"/>
              <a:t>Where the data came from?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44C7190A-5076-842E-FE1D-3C7729E8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9" y="914400"/>
            <a:ext cx="5672527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All the data was gathered from the World Health Organization (WHO) website;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After some cleaning it was decided that it’s only considered valid when there is vaccination and cases data for each disease;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analysis was based on eleven diseases: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Congenital rubella syndrome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Diphtheria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Invasive meningococcal disease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Japanese encephalitis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Measles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Neonatal tetanus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Pertussis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Poliomyelitis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Rubella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Total Tetanus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Yellow fever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06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E12C2-94BD-FB1C-E64F-419080BB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used for this analysis?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9A6BD2-9FC2-FD4A-A4B2-A3B2A445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PowerPoint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73A02-9C84-96FC-FDD0-5A6A6BD89F83}"/>
              </a:ext>
            </a:extLst>
          </p:cNvPr>
          <p:cNvSpPr txBox="1"/>
          <p:nvPr/>
        </p:nvSpPr>
        <p:spPr>
          <a:xfrm>
            <a:off x="652371" y="4482192"/>
            <a:ext cx="26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Tableau Presentation</a:t>
            </a:r>
            <a:endParaRPr lang="en-US" dirty="0"/>
          </a:p>
        </p:txBody>
      </p:sp>
      <p:pic>
        <p:nvPicPr>
          <p:cNvPr id="7" name="Imagem 6" descr="Uma imagem com garrafa, Material transparente, luz, interior&#10;&#10;Descrição gerada automaticamente">
            <a:extLst>
              <a:ext uri="{FF2B5EF4-FFF2-40B4-BE49-F238E27FC236}">
                <a16:creationId xmlns:a16="http://schemas.microsoft.com/office/drawing/2014/main" id="{446605C7-39DB-88F8-7C5B-8E314A2C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43" y="1794753"/>
            <a:ext cx="9017257" cy="50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530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143</Words>
  <Application>Microsoft Macintosh PowerPoint</Application>
  <PresentationFormat>Ecrã Panorâmico</PresentationFormat>
  <Paragraphs>30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Aptos</vt:lpstr>
      <vt:lpstr>Arial</vt:lpstr>
      <vt:lpstr>Grandview</vt:lpstr>
      <vt:lpstr>Grandview Display</vt:lpstr>
      <vt:lpstr>Söhne</vt:lpstr>
      <vt:lpstr>CitationVTI</vt:lpstr>
      <vt:lpstr>Vaccination</vt:lpstr>
      <vt:lpstr>Exploring the Impact of Vaccination on Disease Cases</vt:lpstr>
      <vt:lpstr>Where the data came from?</vt:lpstr>
      <vt:lpstr>What was used for this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</dc:title>
  <dc:creator>Artur Cabral</dc:creator>
  <cp:lastModifiedBy>Artur Cabral</cp:lastModifiedBy>
  <cp:revision>2</cp:revision>
  <dcterms:created xsi:type="dcterms:W3CDTF">2024-03-14T17:05:10Z</dcterms:created>
  <dcterms:modified xsi:type="dcterms:W3CDTF">2024-03-14T22:21:54Z</dcterms:modified>
</cp:coreProperties>
</file>