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8" r:id="rId7"/>
    <p:sldId id="269" r:id="rId8"/>
    <p:sldId id="261" r:id="rId9"/>
    <p:sldId id="267" r:id="rId10"/>
    <p:sldId id="262" r:id="rId11"/>
    <p:sldId id="264" r:id="rId12"/>
    <p:sldId id="272" r:id="rId13"/>
    <p:sldId id="263" r:id="rId14"/>
    <p:sldId id="270" r:id="rId15"/>
    <p:sldId id="265" r:id="rId16"/>
    <p:sldId id="266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JiaXu(搜索事业部_社区搜索部)" initials="W" lastIdx="1" clrIdx="0">
    <p:extLst>
      <p:ext uri="{19B8F6BF-5375-455C-9EA6-DF929625EA0E}">
        <p15:presenceInfo xmlns:p15="http://schemas.microsoft.com/office/powerpoint/2012/main" userId="S-1-5-21-1550945118-3362050663-3069983838-263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A0C07-8AB1-490F-B6DF-F27E1EFAF81E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1B9D-BF4F-4F73-AB8A-8B520C46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5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1B9D-BF4F-4F73-AB8A-8B520C4656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4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1B9D-BF4F-4F73-AB8A-8B520C46561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2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1B9D-BF4F-4F73-AB8A-8B520C46561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2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8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3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1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3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4D04-4AEE-4FE1-9BAF-89D076CED5F1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EAF7-7842-4DF5-88E6-69D9732E4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9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TaurusDB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性能挑战赛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战队答辩</a:t>
            </a:r>
          </a:p>
        </p:txBody>
      </p:sp>
    </p:spTree>
    <p:extLst>
      <p:ext uri="{BB962C8B-B14F-4D97-AF65-F5344CB8AC3E}">
        <p14:creationId xmlns:p14="http://schemas.microsoft.com/office/powerpoint/2010/main" val="15375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1" y="1846554"/>
            <a:ext cx="5973760" cy="4948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64" y="1846554"/>
            <a:ext cx="5960816" cy="487787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65771" y="2310894"/>
            <a:ext cx="155359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83" y="21990"/>
            <a:ext cx="5223897" cy="17132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124372" y="1646499"/>
            <a:ext cx="155359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存储节点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网络通信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  16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个连接  每个连接每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3.88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毫秒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计算节点从下载队列里获得下载任务，任务转换为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nonblocking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模式读这段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计算节点收全这次下载任务所需要的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后调用约定的回调函数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存储节点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存储节点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存储节点每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步长前进，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出来，再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nonblocking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poll LT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是非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、即通过系统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PageCache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做预读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pread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如果读取长度不足，再从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buffer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memcpy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用途：恢复索引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4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Cache(10M)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，随机读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(4K)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217" y="181657"/>
            <a:ext cx="2571429" cy="20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550" y="2413824"/>
            <a:ext cx="2438095" cy="1657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217" y="5141380"/>
            <a:ext cx="2704762" cy="16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20055" y="2019697"/>
            <a:ext cx="155359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53388" y="4823275"/>
            <a:ext cx="155359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存储节点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3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计算节点的热点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31245" cy="469058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个环形缓冲区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(circular buffer/ring buffer)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个区域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start_seqid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end_seqid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，记录起始区域的下标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如果命中了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的下一个区域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第二块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，触发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lphaLcParenR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状态改为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disabled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不是终点，产生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个异步下载任务写入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状态改为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，推进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end_seqid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lphaLcParenR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，推进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start_seqid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继续，如果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命中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start_seqid~end_seqid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范围，则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如果命中的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reading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，无限等待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如果命中的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disabled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，返回未命中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未找到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否则命中的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ready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，返回对应偏移的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顺序缓冲多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接口，最多写入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数据，这部分数据在顺序读阶段不用重新下载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N=3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S=10M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，计算节点内存消耗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2=960M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，存储节点内存消耗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35" y="365125"/>
            <a:ext cx="2181225" cy="1857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3" y="184150"/>
            <a:ext cx="2143125" cy="2038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14299" y="4083106"/>
            <a:ext cx="325514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异步下载任务完成后的回调，会将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状态改为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ready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8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2963" y="365125"/>
            <a:ext cx="5447619" cy="6342857"/>
            <a:chOff x="122963" y="365125"/>
            <a:chExt cx="5447619" cy="63428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63" y="365125"/>
              <a:ext cx="5447619" cy="634285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272684" y="4443819"/>
              <a:ext cx="3116062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读取的线程和数据写入线程之间没有绑定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13295" y="1027906"/>
              <a:ext cx="1482571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查索引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53485" y="365125"/>
            <a:ext cx="6171429" cy="6057143"/>
            <a:chOff x="5753485" y="365125"/>
            <a:chExt cx="6171429" cy="605714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3485" y="365125"/>
              <a:ext cx="6171429" cy="605714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912875" y="627796"/>
              <a:ext cx="1623828" cy="4001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38200" y="1483711"/>
            <a:ext cx="6266667" cy="5219048"/>
            <a:chOff x="5753485" y="1778345"/>
            <a:chExt cx="6266667" cy="521904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3485" y="1778345"/>
              <a:ext cx="6266667" cy="521904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9891435" y="2100337"/>
              <a:ext cx="1966187" cy="7078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从远端读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扔进下载队列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108790" y="1483711"/>
            <a:ext cx="37251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510~520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530~900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前期稳定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212+212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后期稳定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133+133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+132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502+132+132=766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很遗憾，没出现过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最终成绩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534.1+0.3+133.6+133.5=801.5</a:t>
            </a:r>
          </a:p>
        </p:txBody>
      </p:sp>
    </p:spTree>
    <p:extLst>
      <p:ext uri="{BB962C8B-B14F-4D97-AF65-F5344CB8AC3E}">
        <p14:creationId xmlns:p14="http://schemas.microsoft.com/office/powerpoint/2010/main" val="16783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其他尝试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非哈希的索引（即排序）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存储节点写盘，双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异步刷盘（另开线程，非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POSIX AIO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libaio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阻塞式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sendfile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zero copy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这题没啥用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poll LT+128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个连接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poll LT+128-256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4/8/16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LT+128-2048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4/8/16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ET(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)+128~2048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全双工，没写出来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9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给比赛前中半段的自己打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给比赛最后一周的自己打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期间仔细阅读了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命令的源码，学习并得到了一些启发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大致了解了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libevent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boost::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asio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源码中关于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LT/ET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天删除掉前期所有网络代码，对特定的网络环境进行手动限速的硬编码，这是个人的严重失误和败笔。作品失去了通用性，也失去了代码本身应该具备的优美特质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希望自己能够从中这次比赛得到一些教训，多学习多思考，再接再厉</a:t>
            </a:r>
          </a:p>
        </p:txBody>
      </p:sp>
    </p:spTree>
    <p:extLst>
      <p:ext uri="{BB962C8B-B14F-4D97-AF65-F5344CB8AC3E}">
        <p14:creationId xmlns:p14="http://schemas.microsoft.com/office/powerpoint/2010/main" val="18189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3886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Compass-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吴家旭</a:t>
            </a:r>
          </a:p>
        </p:txBody>
      </p:sp>
    </p:spTree>
    <p:extLst>
      <p:ext uri="{BB962C8B-B14F-4D97-AF65-F5344CB8AC3E}">
        <p14:creationId xmlns:p14="http://schemas.microsoft.com/office/powerpoint/2010/main" val="17970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队名：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Compass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口号：目标，引领，探索，发现。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8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38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定长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需求，索引用闭散列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定长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分开存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数据的持久化和防崩溃：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个满了以后各自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落盘再循环利用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int32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kv_count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用于确定总数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nonblocking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LT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nodelay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个连接用来服务计算节点的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个连接用来服务计算节点的下载任务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热点读多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，所以计算节点设计热点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可以减少不必要的通信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顺序读是特化的热点读，做两个不同方向的热点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存储节点只负责写盘、读盘、网络收发，不设计任何业务相关的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>
              <a:lnSpc>
                <a:spcPct val="100000"/>
              </a:lnSpc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个公共头文件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kv_define.h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个源文件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kv_store.c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734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个源文件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kv_service.cc  1044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742" y="1690688"/>
            <a:ext cx="4005409" cy="450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编译命令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910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=gnu99 -Wall -pipe -O3 -march=native 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fPIC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fomit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-frame-pointer 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fno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-exceptions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其他库依赖：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lpthread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平台编译后二进制大小：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19623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20KB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11 -Wall -pipe -O3 -march=native 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fPIC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fomit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-frame-pointer 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fno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-exceptions</a:t>
            </a:r>
          </a:p>
          <a:p>
            <a:pPr lvl="1">
              <a:lnSpc>
                <a:spcPct val="10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其他库依赖：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lpthread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平台编译后二进制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(so)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大小：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35143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35KB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全部使用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，无平台专用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诸如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sendfile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libaio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不依赖</a:t>
            </a:r>
            <a:r>
              <a:rPr lang="en-US" altLang="zh-CN" sz="2000" strike="sngStrike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20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，不依赖</a:t>
            </a:r>
            <a:r>
              <a:rPr lang="en-US" altLang="zh-CN" sz="20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0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20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strike="sngStrike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fno-rtti</a:t>
            </a:r>
            <a:endParaRPr lang="en-US" altLang="zh-CN" sz="2000" strike="sngStrike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3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计算节点接口实现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减少成员，降低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KVIntf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创建销毁的消耗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统一转移到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类的接口里去集中处理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无视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KVIntf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真正存在的个数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67" y="62144"/>
            <a:ext cx="3862216" cy="67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官方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KVString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审题，一定要仔细阅读官方提供的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KVString.h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每一句源码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KVString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operator=(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KVString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&amp;&amp; other)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支持高效的右值赋值，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推荐使用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KVString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operator=(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内存泄漏，是个陷阱，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千万不可用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Reset(char *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vmsplice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SPLICE_F_GIFT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需小心使用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8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6400W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488.2MB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份数据各自隔离，分开存储即可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索引采用最简单的闭散列，记录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seqid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512MB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额外空间消耗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冲突最长链条长度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优于排序的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(2^22)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索引仅存于计算节点的内存中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内存索引每次通过网络恢复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内存占用约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1000.2MB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恢复索引需网络传输约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0.5G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488.2MB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81" y="0"/>
            <a:ext cx="4466667" cy="7428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381" y="797629"/>
            <a:ext cx="5036598" cy="60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索引恢复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个线程下载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0.2~0.3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804" y="675843"/>
            <a:ext cx="5219048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1193</Words>
  <Application>Microsoft Office PowerPoint</Application>
  <PresentationFormat>宽屏</PresentationFormat>
  <Paragraphs>150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Office 主题​​</vt:lpstr>
      <vt:lpstr>TaurusDB性能挑战赛</vt:lpstr>
      <vt:lpstr>团队简介</vt:lpstr>
      <vt:lpstr>解题思路</vt:lpstr>
      <vt:lpstr>目录结构</vt:lpstr>
      <vt:lpstr>编译命令</vt:lpstr>
      <vt:lpstr>计算节点接口实现</vt:lpstr>
      <vt:lpstr>官方KVString类</vt:lpstr>
      <vt:lpstr>索引</vt:lpstr>
      <vt:lpstr>索引恢复</vt:lpstr>
      <vt:lpstr>Set</vt:lpstr>
      <vt:lpstr>网络通信&amp;下载</vt:lpstr>
      <vt:lpstr>计算节点的热点Cache</vt:lpstr>
      <vt:lpstr>Get</vt:lpstr>
      <vt:lpstr>Get</vt:lpstr>
      <vt:lpstr>其他尝试</vt:lpstr>
      <vt:lpstr>总结</vt:lpstr>
      <vt:lpstr>PowerPoint 演示文稿</vt:lpstr>
    </vt:vector>
  </TitlesOfParts>
  <Company>搜索事业部_社区搜索部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TaurusDB性能挑战赛</dc:title>
  <dc:creator>WuJiaXu(搜索事业部_社区搜索部)</dc:creator>
  <cp:lastModifiedBy>WuJiaXu(搜索事业部_社区搜索部)</cp:lastModifiedBy>
  <cp:revision>73</cp:revision>
  <dcterms:created xsi:type="dcterms:W3CDTF">2019-08-21T04:18:57Z</dcterms:created>
  <dcterms:modified xsi:type="dcterms:W3CDTF">2019-08-27T02:58:28Z</dcterms:modified>
</cp:coreProperties>
</file>