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6" r:id="rId5"/>
    <p:sldId id="268" r:id="rId6"/>
    <p:sldId id="269" r:id="rId7"/>
    <p:sldId id="258" r:id="rId8"/>
    <p:sldId id="273" r:id="rId9"/>
    <p:sldId id="259" r:id="rId10"/>
    <p:sldId id="274" r:id="rId11"/>
    <p:sldId id="260" r:id="rId12"/>
    <p:sldId id="277" r:id="rId13"/>
    <p:sldId id="276" r:id="rId14"/>
    <p:sldId id="275" r:id="rId15"/>
    <p:sldId id="261" r:id="rId16"/>
    <p:sldId id="272" r:id="rId17"/>
    <p:sldId id="262" r:id="rId18"/>
    <p:sldId id="264" r:id="rId19"/>
    <p:sldId id="265" r:id="rId20"/>
    <p:sldId id="270" r:id="rId21"/>
    <p:sldId id="271" r:id="rId22"/>
    <p:sldId id="267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7A2899-7236-7A18-8F89-1A193ABA7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546A577-A4D4-9E56-18D4-12F88D254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67B445-D2AB-F24F-516C-BB188F54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A29947-1FB1-1149-602A-CBF5487D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06E8C-C1F9-D52F-37C3-5AFA0357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89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00A01E-1FC9-198A-AAD4-DDDDB1AC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0DA7629-2A4B-8BB4-3EF3-784B34E32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A21987-110E-90B5-BCB0-5F9E670D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0EF1EF-8F65-5404-8359-4BA758B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AD8B80-3BE3-DEBE-7A85-AA18E501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86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3AA864-F7B7-1292-FCB1-C8BFDAF76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B0E595B-D50A-F035-0960-A3ADDCEE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A0A91F-5539-EEA8-EEB8-605FDB5A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7CBB6A-AE59-7DC2-E17F-37A40ABD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487507-7F5F-75FA-C2A4-7CE07F8D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2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EFFED2-207B-9DFA-4441-9230C4C7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812D4A-5640-47A1-E53D-807EFD89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3028F9-4989-D07E-3353-6943A4FE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4B1A16-A63C-14EC-2049-D8FBE394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871701-493D-5B97-070B-7C92AFB7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07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9421A0-296F-E4DE-C476-97F2CB94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4BC781-8477-C216-D8FC-65B634DB0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F98639-A886-6071-61EE-15F3DEC1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B666ED-C779-E8C4-95D1-0EFC00DA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46DEDA-F7DA-1860-DCC0-FFD818C0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46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08AB80-DE0A-8B76-F17C-765516C8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29D0AC-70B6-2767-3FBF-1F72454C8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5601EAF-3112-5BAD-C130-D9B0D77EE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DA0CDD-3FC9-27F3-B1F1-7ED4EFFF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D7E0A1F-FAAC-7813-7960-7D26B19E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01377B7-C95F-6222-66D3-EAEDAD3F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878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0675C6-0A11-C083-16AD-45970298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2AEEF3-919F-E9EF-AC4B-6454DC600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8C4A07C-AE66-2D55-C25A-3CA0F341A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7465592-0F7B-8A1E-C5F7-A1054C938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4EDFA77-246B-5242-22A8-D418D43A7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0316801-8E6A-6F1D-4C30-559767C0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25.05.2023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1732788-5FFB-35E5-0C72-2C651408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A3F2D9C-2BB0-A7D8-BD55-DA39CF15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8117E7-6A2C-285A-817D-8EFD8811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7FE7D06-4623-7E14-6A86-0A893415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25.05.2023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F01D546-9C8E-5913-F69A-2B011674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B05C4B2-7A2F-CF19-2002-178A8C4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434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6EC89BF-C233-FBCB-17C9-B5EEF29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25.05.2023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196AD70-FAA7-8539-6B78-85C6CAA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27732E-C0F9-3AC0-83D6-61CCF035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75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07B767-6F12-06EC-1233-A4121B1C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3E495F-0822-8F28-4E48-485C9863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881B1F4-562B-579B-2AEE-C3F5E7288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4CA054-7CEE-BB66-C13F-6EE0E14B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4DC5A46-C1EA-93D8-9EE5-8227F2CA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5C1A27-5148-361C-7585-3BBD0BBF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931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C51D4-4CC9-8CEE-2B52-E959808E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70C8B2A-8A00-A5EE-D019-47AB9F8DA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9A2D17F-2D33-9835-2955-A633C63AD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482F87-C511-BB76-B11C-5F3CF67F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AEE84F6-5DD0-5D5C-BE18-5B8DC967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BACCBB5-744A-AFB6-CA03-257BBD55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42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04AD83E-DCD6-4A01-2218-C16B02BD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B7E028D-B92C-D261-E54F-47EDE4867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9D4985-4B7A-D0F4-1790-D1E66388B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BE8B-4666-4E4D-8622-CF43D8046E4A}" type="datetimeFigureOut">
              <a:rPr lang="tr-TR" smtClean="0"/>
              <a:t>25.05.2023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A1DA90-0E22-0C26-0C5C-AC940ABE2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028588-54EB-7393-ACC7-9FFEC7986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636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93038C-5492-BB3E-C883-23E7A400F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9763"/>
            <a:ext cx="9144000" cy="2387600"/>
          </a:xfrm>
        </p:spPr>
        <p:txBody>
          <a:bodyPr/>
          <a:lstStyle/>
          <a:p>
            <a:r>
              <a:rPr lang="tr-TR" dirty="0"/>
              <a:t>Sudoku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755DAC6-1733-1D21-C6FB-65AA34007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437"/>
            <a:ext cx="9144000" cy="3243263"/>
          </a:xfrm>
        </p:spPr>
        <p:txBody>
          <a:bodyPr>
            <a:normAutofit/>
          </a:bodyPr>
          <a:lstStyle/>
          <a:p>
            <a:r>
              <a:rPr lang="tr-TR" dirty="0"/>
              <a:t>Alp Doğan Fidan </a:t>
            </a:r>
          </a:p>
          <a:p>
            <a:r>
              <a:rPr lang="tr-TR" dirty="0"/>
              <a:t>090180320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MAT 335E</a:t>
            </a:r>
          </a:p>
        </p:txBody>
      </p:sp>
    </p:spTree>
    <p:extLst>
      <p:ext uri="{BB962C8B-B14F-4D97-AF65-F5344CB8AC3E}">
        <p14:creationId xmlns:p14="http://schemas.microsoft.com/office/powerpoint/2010/main" val="207555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6E6F938-B9C5-6DCB-8C66-558901497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68" y="829793"/>
            <a:ext cx="4224532" cy="558055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4B77214-0B74-87D5-8D9E-89BEEF3F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89" y="547243"/>
            <a:ext cx="6356943" cy="614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6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8ED1DD-08FC-FC6D-45CB-A810D3A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New Game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8DC56F-BC3A-D66D-69BC-48BABA2D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a new game, the difficulty of the game is selected first.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D349B73-F01B-8F4E-E263-138D8EAF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04" y="2582915"/>
            <a:ext cx="3142996" cy="237361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1B12A87F-C78E-F2E8-F66F-3F25ABA8B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1" y="2768080"/>
            <a:ext cx="3991532" cy="372479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200FD99-FA51-1F8F-CAC4-648517CC7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103" y="5091469"/>
            <a:ext cx="450595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0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F45A13-BD2D-4CAA-11DF-8CED67D2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Sudoku </a:t>
            </a:r>
            <a:r>
              <a:rPr lang="tr-TR" dirty="0" err="1"/>
              <a:t>Creator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1518D87-9A63-261B-63A5-8A2E4137F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55" y="1690688"/>
            <a:ext cx="3432379" cy="1586829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043C69-40F9-42C9-B052-F0D9A56CA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641" y="1464835"/>
            <a:ext cx="3252211" cy="479626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BA4DA07-B02B-D378-2939-2835F45FA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950" y="967604"/>
            <a:ext cx="3696216" cy="5525271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BE151BDD-EA75-963D-01CF-799B0D6E1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55" y="4063909"/>
            <a:ext cx="352474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6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D43E38-F633-28CD-96F2-54823ECF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Sudoku </a:t>
            </a:r>
            <a:r>
              <a:rPr lang="tr-TR" dirty="0" err="1"/>
              <a:t>Solver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95B6561-2170-30A8-B73F-3BAA5DA07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81" y="1981084"/>
            <a:ext cx="3208525" cy="157491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6A59AFC-5492-ACF3-238B-69D6E9E3D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857" y="671127"/>
            <a:ext cx="3746144" cy="551574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64F83BC-23ED-9AB4-F2D9-F46136D3B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148" y="1690688"/>
            <a:ext cx="3792367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9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F59B87-C88D-C70A-9957-39BE9928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New Game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0D7ACB5-7B11-886F-FF1C-56DFAE05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29" y="1251027"/>
            <a:ext cx="4846471" cy="5461110"/>
          </a:xfrm>
          <a:prstGeom prst="rect">
            <a:avLst/>
          </a:prstGeom>
        </p:spPr>
      </p:pic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64BDDA48-6DB5-D220-D53E-FAA7D5771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450" y="2050124"/>
            <a:ext cx="6011566" cy="2458376"/>
          </a:xfrm>
        </p:spPr>
      </p:pic>
    </p:spTree>
    <p:extLst>
      <p:ext uri="{BB962C8B-B14F-4D97-AF65-F5344CB8AC3E}">
        <p14:creationId xmlns:p14="http://schemas.microsoft.com/office/powerpoint/2010/main" val="412003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00A26C-90C0-1A2B-9B84-E88D0D34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Sudoku Game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045558-23C4-7034-D713-BA4AAC7F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2000" cy="4351338"/>
          </a:xfrm>
        </p:spPr>
        <p:txBody>
          <a:bodyPr/>
          <a:lstStyle/>
          <a:p>
            <a:r>
              <a:rPr lang="en-US" dirty="0"/>
              <a:t>For example, a new Sudoku game created with the VERY HARD option is as shown in the figure on the right.</a:t>
            </a:r>
            <a:endParaRPr lang="tr-TR" dirty="0"/>
          </a:p>
          <a:p>
            <a:r>
              <a:rPr lang="tr-TR" dirty="0"/>
              <a:t>Game </a:t>
            </a:r>
            <a:r>
              <a:rPr lang="tr-TR" dirty="0" err="1"/>
              <a:t>starts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= 3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443781D2-BEB7-3C80-3535-9804A318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438" y="1554289"/>
            <a:ext cx="3950061" cy="489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0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31E618-5ADE-2992-4A3B-4B181F9F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Sudoku Game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B86DFDC-3999-239D-6E44-409CBA338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81" y="1846941"/>
            <a:ext cx="6270919" cy="3918859"/>
          </a:xfr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4C3A320E-7587-67AC-7BDA-5D638E0E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2279021"/>
            <a:ext cx="5168900" cy="15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9DA34D-4FDE-7B30-20A3-5B6BBC09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Sudoku Game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009DEC-80C4-4100-0D39-54E179BFE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0400" cy="4351338"/>
          </a:xfrm>
        </p:spPr>
        <p:txBody>
          <a:bodyPr/>
          <a:lstStyle/>
          <a:p>
            <a:r>
              <a:rPr lang="en-US" dirty="0"/>
              <a:t>When a cell is selected, the selected cell itself and the other relational cells are highlighted.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A7DDA6B-6B7E-751C-1BD0-3E93BCB2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829" y="1690688"/>
            <a:ext cx="3849971" cy="479107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31D92D7-79E7-1CF2-16D2-7E578412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61" y="3876583"/>
            <a:ext cx="6463921" cy="17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5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113513-C9FD-63AF-EF70-D9FF9B5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Sudoku Game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50D52F-A01C-114E-FB5F-07F8FED1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7100" cy="4351338"/>
          </a:xfrm>
        </p:spPr>
        <p:txBody>
          <a:bodyPr/>
          <a:lstStyle/>
          <a:p>
            <a:r>
              <a:rPr lang="en-US" dirty="0"/>
              <a:t>When a cell is selected, pressing a number with the keyboard or clicking on one below updates the cell's value.</a:t>
            </a:r>
            <a:endParaRPr lang="tr-TR" dirty="0"/>
          </a:p>
          <a:p>
            <a:r>
              <a:rPr lang="tr-TR" dirty="0"/>
              <a:t>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time, o</a:t>
            </a:r>
            <a:r>
              <a:rPr lang="en-US" dirty="0" err="1"/>
              <a:t>ther</a:t>
            </a:r>
            <a:r>
              <a:rPr lang="en-US" dirty="0"/>
              <a:t> cells with the same value are also highlighted.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997DC62-01F9-6512-D575-777D536F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291" y="1690688"/>
            <a:ext cx="3867509" cy="482006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B55D5C9-B01D-A920-C6DD-4B74D950F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82" y="4422688"/>
            <a:ext cx="679096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F3DAFC-681D-E922-1AAD-3DC06CA4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Sudoku Game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A40331-156D-6DFF-52CB-AFD0AD52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3000" cy="4351338"/>
          </a:xfrm>
        </p:spPr>
        <p:txBody>
          <a:bodyPr/>
          <a:lstStyle/>
          <a:p>
            <a:r>
              <a:rPr lang="tr-TR" dirty="0" err="1"/>
              <a:t>When</a:t>
            </a:r>
            <a:r>
              <a:rPr lang="tr-TR" dirty="0"/>
              <a:t> a </a:t>
            </a:r>
            <a:r>
              <a:rPr lang="tr-TR" dirty="0" err="1"/>
              <a:t>wrong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is </a:t>
            </a:r>
            <a:r>
              <a:rPr lang="tr-TR" dirty="0" err="1"/>
              <a:t>entered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cell’s</a:t>
            </a:r>
            <a:r>
              <a:rPr lang="tr-TR" dirty="0"/>
              <a:t> font is </a:t>
            </a:r>
            <a:r>
              <a:rPr lang="tr-TR" dirty="0" err="1"/>
              <a:t>highlighted</a:t>
            </a:r>
            <a:r>
              <a:rPr lang="tr-TR" dirty="0"/>
              <a:t>.</a:t>
            </a:r>
          </a:p>
          <a:p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is </a:t>
            </a:r>
            <a:r>
              <a:rPr lang="tr-TR" dirty="0" err="1"/>
              <a:t>decreased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1.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73D7EA3-7C6B-F8BB-CFCD-33E6E0EAE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380" y="1954212"/>
            <a:ext cx="3372377" cy="409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5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1E83A-3004-A26D-5790-0B8DD965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2587625"/>
            <a:ext cx="10515600" cy="1325563"/>
          </a:xfrm>
        </p:spPr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is Sudoku ?</a:t>
            </a:r>
          </a:p>
        </p:txBody>
      </p:sp>
    </p:spTree>
    <p:extLst>
      <p:ext uri="{BB962C8B-B14F-4D97-AF65-F5344CB8AC3E}">
        <p14:creationId xmlns:p14="http://schemas.microsoft.com/office/powerpoint/2010/main" val="2806373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824951-56CD-EE7B-91BE-B2FB609E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Additional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0173BB-8434-89C7-6A9B-7013B52B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Sudoku </a:t>
            </a:r>
            <a:r>
              <a:rPr lang="tr-TR" dirty="0" err="1"/>
              <a:t>variables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palettes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9227582-2353-E554-B79D-BA058DB9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24" y="4587880"/>
            <a:ext cx="5210902" cy="116221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9450CA4-2BBF-84DF-6275-6DAEAF131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24" y="2497057"/>
            <a:ext cx="3057952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06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793BC0-A39D-38A4-DCD6-AD4F9438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Additional</a:t>
            </a:r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F09EC39A-DBF0-857F-C82F-8F8D5259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011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5C621D-53C8-B3F8-5642-7B7829F1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Challenges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Project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2FA1AB-65F6-E868-E1B8-1A35FA6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1580" cy="4351338"/>
          </a:xfrm>
        </p:spPr>
        <p:txBody>
          <a:bodyPr/>
          <a:lstStyle/>
          <a:p>
            <a:r>
              <a:rPr lang="tr-TR" dirty="0"/>
              <a:t>UI </a:t>
            </a:r>
            <a:r>
              <a:rPr lang="tr-TR" dirty="0" err="1"/>
              <a:t>alignment</a:t>
            </a:r>
            <a:r>
              <a:rPr lang="tr-TR" dirty="0"/>
              <a:t>.</a:t>
            </a:r>
          </a:p>
          <a:p>
            <a:r>
              <a:rPr lang="tr-TR" dirty="0" err="1"/>
              <a:t>Drawing</a:t>
            </a:r>
            <a:r>
              <a:rPr lang="tr-TR" dirty="0"/>
              <a:t> UML.</a:t>
            </a:r>
          </a:p>
          <a:p>
            <a:r>
              <a:rPr lang="tr-TR" dirty="0"/>
              <a:t>Debugging </a:t>
            </a:r>
            <a:r>
              <a:rPr lang="tr-TR" dirty="0" err="1"/>
              <a:t>Backend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Frontend</a:t>
            </a:r>
            <a:r>
              <a:rPr lang="tr-TR" dirty="0"/>
              <a:t>.</a:t>
            </a:r>
          </a:p>
          <a:p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at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classes</a:t>
            </a:r>
            <a:endParaRPr lang="tr-TR" dirty="0"/>
          </a:p>
          <a:p>
            <a:r>
              <a:rPr lang="tr-TR" dirty="0" err="1"/>
              <a:t>Wrong</a:t>
            </a:r>
            <a:r>
              <a:rPr lang="tr-TR" dirty="0"/>
              <a:t> </a:t>
            </a:r>
            <a:r>
              <a:rPr lang="tr-TR"/>
              <a:t>directories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C300EA1-2CA3-C328-EF6F-EA0D9B29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26" y="1690688"/>
            <a:ext cx="6129874" cy="43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9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C69854-F564-9977-261B-F01FC99A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Sudoku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8E1243-FEC9-F466-140C-1A1B7CDB4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classic Sudoku, the objective is to fill a 9 × 9 grid with digits so that each column, each row, and each of the nine 3 × 3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subgrids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that compose the grid (also called "boxes"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contain all of the digits from 1 to 9.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630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03F70E-E30E-A60A-C99B-60C0AD29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Utilized</a:t>
            </a:r>
            <a:r>
              <a:rPr lang="tr-TR" dirty="0"/>
              <a:t> Tools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5AF96E-FF21-013E-EEBE-F99D7BAE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JDBC Driver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connect</a:t>
            </a:r>
            <a:r>
              <a:rPr lang="tr-TR" dirty="0"/>
              <a:t> MySQL </a:t>
            </a:r>
            <a:r>
              <a:rPr lang="tr-TR" dirty="0" err="1"/>
              <a:t>database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Java </a:t>
            </a:r>
            <a:r>
              <a:rPr lang="tr-TR" dirty="0" err="1"/>
              <a:t>Swing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UI </a:t>
            </a:r>
            <a:r>
              <a:rPr lang="tr-TR" dirty="0" err="1"/>
              <a:t>experiences</a:t>
            </a:r>
            <a:r>
              <a:rPr lang="tr-TR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818469A-3127-4CA4-60DB-4C300BC1E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0" y="2331989"/>
            <a:ext cx="3321089" cy="109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1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423A84-C93E-3344-99C0-6FB7CC0B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Database </a:t>
            </a:r>
            <a:r>
              <a:rPr lang="tr-TR" dirty="0" err="1"/>
              <a:t>Table</a:t>
            </a:r>
            <a:r>
              <a:rPr lang="tr-TR" dirty="0"/>
              <a:t>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66A8F4-0A94-A07D-A19D-68A3C8BE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user_table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729FD07-8B1E-8992-C167-00091227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46" y="2525337"/>
            <a:ext cx="2840154" cy="36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2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EDDAB2-6EED-5B12-ADB6-6712D2ED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Database </a:t>
            </a:r>
            <a:r>
              <a:rPr lang="tr-TR" dirty="0" err="1"/>
              <a:t>Table</a:t>
            </a:r>
            <a:r>
              <a:rPr lang="tr-TR" dirty="0"/>
              <a:t>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B3B0A9-653A-9F66-0E4E-84DB73F6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sudoku_table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860988C-7CCF-BACE-2DBE-73E57C55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62" y="2920044"/>
            <a:ext cx="9293513" cy="27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5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E94E00-DBD2-840A-4F33-A21B0624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Login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5CE7B8-F24F-C790-14A4-505187F7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First,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sign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play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22906ED-3B53-7A32-BF4A-25700369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44" y="2916839"/>
            <a:ext cx="365811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4782074-DA1E-E263-401B-D481EEA6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42" y="1087437"/>
            <a:ext cx="6735115" cy="529663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F5D5C2D-C528-B77F-8B45-2C8F1594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07" y="1087437"/>
            <a:ext cx="3532004" cy="38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6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1C075B-B49A-8BCA-DC19-E6C65FC9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Main Menu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7134FF-E589-4368-F187-E23EA6F1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After</a:t>
            </a:r>
            <a:r>
              <a:rPr lang="tr-TR" dirty="0"/>
              <a:t> login, </a:t>
            </a:r>
            <a:r>
              <a:rPr lang="tr-TR" dirty="0" err="1"/>
              <a:t>the</a:t>
            </a:r>
            <a:r>
              <a:rPr lang="tr-TR" dirty="0"/>
              <a:t> main </a:t>
            </a:r>
            <a:r>
              <a:rPr lang="tr-TR" dirty="0" err="1"/>
              <a:t>menu</a:t>
            </a:r>
            <a:r>
              <a:rPr lang="tr-TR" dirty="0"/>
              <a:t> </a:t>
            </a:r>
            <a:r>
              <a:rPr lang="tr-TR" dirty="0" err="1"/>
              <a:t>comes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.</a:t>
            </a:r>
          </a:p>
          <a:p>
            <a:r>
              <a:rPr lang="tr-TR" dirty="0"/>
              <a:t>T</a:t>
            </a:r>
            <a:r>
              <a:rPr lang="en-US" dirty="0"/>
              <a:t>he New Game button</a:t>
            </a:r>
            <a:r>
              <a:rPr lang="tr-TR" dirty="0"/>
              <a:t> is </a:t>
            </a:r>
            <a:r>
              <a:rPr lang="tr-TR" dirty="0" err="1"/>
              <a:t>clicked</a:t>
            </a:r>
            <a:r>
              <a:rPr lang="en-US" dirty="0"/>
              <a:t> to create a new game.</a:t>
            </a:r>
            <a:endParaRPr lang="tr-TR" dirty="0"/>
          </a:p>
          <a:p>
            <a:r>
              <a:rPr lang="en-US" dirty="0"/>
              <a:t>The</a:t>
            </a:r>
            <a:r>
              <a:rPr lang="tr-TR" dirty="0"/>
              <a:t> </a:t>
            </a:r>
            <a:r>
              <a:rPr lang="tr-TR" dirty="0" err="1"/>
              <a:t>previously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</a:t>
            </a:r>
            <a:r>
              <a:rPr lang="en-US" dirty="0"/>
              <a:t>can be accessed by clicking the Load button.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2EB5CDA-8862-8A07-EEC3-169B95BA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44" y="3806434"/>
            <a:ext cx="365811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3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356</Words>
  <Application>Microsoft Office PowerPoint</Application>
  <PresentationFormat>Geniş ekran</PresentationFormat>
  <Paragraphs>56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Teması</vt:lpstr>
      <vt:lpstr>Sudoku Project</vt:lpstr>
      <vt:lpstr>Why is Sudoku ?</vt:lpstr>
      <vt:lpstr>What is Sudoku ?</vt:lpstr>
      <vt:lpstr>Utilized Tools</vt:lpstr>
      <vt:lpstr>Database Table 1</vt:lpstr>
      <vt:lpstr>Database Table 2</vt:lpstr>
      <vt:lpstr>My Sudoku Project &gt; Login</vt:lpstr>
      <vt:lpstr>PowerPoint Sunusu</vt:lpstr>
      <vt:lpstr>My Sudoku Project &gt; Main Menu</vt:lpstr>
      <vt:lpstr>PowerPoint Sunusu</vt:lpstr>
      <vt:lpstr>My Sudoku Project &gt; New Game</vt:lpstr>
      <vt:lpstr>Sudoku Creator</vt:lpstr>
      <vt:lpstr>Sudoku Solver</vt:lpstr>
      <vt:lpstr>My Sudoku Project &gt; New Game</vt:lpstr>
      <vt:lpstr>My Sudoku Project &gt; Sudoku Game</vt:lpstr>
      <vt:lpstr>My Sudoku Project &gt; Sudoku Game</vt:lpstr>
      <vt:lpstr>My Sudoku Project &gt; Sudoku Game</vt:lpstr>
      <vt:lpstr>My Sudoku Project &gt; Sudoku Game</vt:lpstr>
      <vt:lpstr>My Sudoku Project &gt; Sudoku Game</vt:lpstr>
      <vt:lpstr>Additional</vt:lpstr>
      <vt:lpstr>Additional</vt:lpstr>
      <vt:lpstr>Challenges During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Project</dc:title>
  <dc:creator>asdas adidas</dc:creator>
  <cp:lastModifiedBy>asdas adidas</cp:lastModifiedBy>
  <cp:revision>11</cp:revision>
  <dcterms:created xsi:type="dcterms:W3CDTF">2023-05-25T12:01:13Z</dcterms:created>
  <dcterms:modified xsi:type="dcterms:W3CDTF">2023-05-25T12:55:58Z</dcterms:modified>
</cp:coreProperties>
</file>