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8" r:id="rId4"/>
    <p:sldId id="260" r:id="rId5"/>
    <p:sldId id="261" r:id="rId6"/>
    <p:sldId id="262" r:id="rId7"/>
    <p:sldId id="276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966"/>
    <a:srgbClr val="BD582C"/>
    <a:srgbClr val="E48312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65DBC-7166-4746-A29A-AC1E805653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80A3D19-B337-433A-8699-CA8729AD5833}">
      <dgm:prSet phldrT="[文本]"/>
      <dgm:spPr/>
      <dgm:t>
        <a:bodyPr/>
        <a:lstStyle/>
        <a:p>
          <a:r>
            <a:rPr lang="zh-CN" altLang="en-US" b="1" dirty="0" smtClean="0"/>
            <a:t>我们要解决什么需求？</a:t>
          </a:r>
          <a:endParaRPr lang="zh-CN" altLang="en-US" b="1" dirty="0"/>
        </a:p>
      </dgm:t>
    </dgm:pt>
    <dgm:pt modelId="{4FC84933-998D-46C5-A655-6F149B70943B}" type="parTrans" cxnId="{E7BC2935-7F32-474E-A080-727252E031D9}">
      <dgm:prSet/>
      <dgm:spPr/>
      <dgm:t>
        <a:bodyPr/>
        <a:lstStyle/>
        <a:p>
          <a:endParaRPr lang="zh-CN" altLang="en-US" b="1"/>
        </a:p>
      </dgm:t>
    </dgm:pt>
    <dgm:pt modelId="{3B690376-1529-4709-AF67-2DC21820C0A9}" type="sibTrans" cxnId="{E7BC2935-7F32-474E-A080-727252E031D9}">
      <dgm:prSet/>
      <dgm:spPr/>
      <dgm:t>
        <a:bodyPr/>
        <a:lstStyle/>
        <a:p>
          <a:endParaRPr lang="zh-CN" altLang="en-US" b="1"/>
        </a:p>
      </dgm:t>
    </dgm:pt>
    <dgm:pt modelId="{022BEA57-5CCA-4467-A58A-EEA754FD217E}">
      <dgm:prSet phldrT="[文本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b="1" dirty="0" smtClean="0"/>
            <a:t>我们的灵感来源</a:t>
          </a:r>
          <a:endParaRPr lang="zh-CN" altLang="en-US" b="1" dirty="0"/>
        </a:p>
      </dgm:t>
    </dgm:pt>
    <dgm:pt modelId="{4FC06B9A-0A63-4E1B-8305-DEBA09A0CD68}" type="parTrans" cxnId="{C7494C94-7F4C-48E4-899E-2506896B5F33}">
      <dgm:prSet/>
      <dgm:spPr/>
      <dgm:t>
        <a:bodyPr/>
        <a:lstStyle/>
        <a:p>
          <a:endParaRPr lang="zh-CN" altLang="en-US" b="1"/>
        </a:p>
      </dgm:t>
    </dgm:pt>
    <dgm:pt modelId="{13BF1D97-585F-4CBE-B805-C943CD5A5A4F}" type="sibTrans" cxnId="{C7494C94-7F4C-48E4-899E-2506896B5F33}">
      <dgm:prSet/>
      <dgm:spPr/>
      <dgm:t>
        <a:bodyPr/>
        <a:lstStyle/>
        <a:p>
          <a:endParaRPr lang="zh-CN" altLang="en-US" b="1"/>
        </a:p>
      </dgm:t>
    </dgm:pt>
    <dgm:pt modelId="{EF6EF785-B902-44B8-8C61-5FCD2B12ADC3}">
      <dgm:prSet phldrT="[文本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zh-CN" altLang="en-US" b="1" dirty="0" smtClean="0"/>
            <a:t>我们要做什么</a:t>
          </a:r>
          <a:endParaRPr lang="zh-CN" altLang="en-US" b="1" dirty="0"/>
        </a:p>
      </dgm:t>
    </dgm:pt>
    <dgm:pt modelId="{0ED2394D-97F9-4869-9FD1-37A647915916}" type="parTrans" cxnId="{A7FBAFB0-CAC7-4E2E-8141-EB6B7993D304}">
      <dgm:prSet/>
      <dgm:spPr/>
      <dgm:t>
        <a:bodyPr/>
        <a:lstStyle/>
        <a:p>
          <a:endParaRPr lang="zh-CN" altLang="en-US" b="1"/>
        </a:p>
      </dgm:t>
    </dgm:pt>
    <dgm:pt modelId="{6828F648-BCF7-441B-802E-6C65C1652AD7}" type="sibTrans" cxnId="{A7FBAFB0-CAC7-4E2E-8141-EB6B7993D304}">
      <dgm:prSet/>
      <dgm:spPr/>
      <dgm:t>
        <a:bodyPr/>
        <a:lstStyle/>
        <a:p>
          <a:endParaRPr lang="zh-CN" altLang="en-US" b="1"/>
        </a:p>
      </dgm:t>
    </dgm:pt>
    <dgm:pt modelId="{52FA8D7F-5852-4F36-A22D-24873689C890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我们吸引用户的独特手段</a:t>
          </a:r>
          <a:endParaRPr lang="zh-CN" altLang="en-US" b="1" dirty="0"/>
        </a:p>
      </dgm:t>
    </dgm:pt>
    <dgm:pt modelId="{4D93D661-86F4-43AC-AFF7-A60CAF80CAF4}" type="parTrans" cxnId="{059CD944-57DA-428D-9504-03DD5B52F93E}">
      <dgm:prSet/>
      <dgm:spPr/>
      <dgm:t>
        <a:bodyPr/>
        <a:lstStyle/>
        <a:p>
          <a:endParaRPr lang="zh-CN" altLang="en-US" b="1"/>
        </a:p>
      </dgm:t>
    </dgm:pt>
    <dgm:pt modelId="{55779C7C-152B-42DB-881E-F986D6CF64D0}" type="sibTrans" cxnId="{059CD944-57DA-428D-9504-03DD5B52F93E}">
      <dgm:prSet/>
      <dgm:spPr/>
      <dgm:t>
        <a:bodyPr/>
        <a:lstStyle/>
        <a:p>
          <a:endParaRPr lang="zh-CN" altLang="en-US" b="1"/>
        </a:p>
      </dgm:t>
    </dgm:pt>
    <dgm:pt modelId="{4C580ED8-43E9-4DD4-9434-EEFFF9C275A0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财务分析</a:t>
          </a:r>
          <a:endParaRPr lang="zh-CN" altLang="en-US" b="1" dirty="0"/>
        </a:p>
      </dgm:t>
    </dgm:pt>
    <dgm:pt modelId="{53BDC7D3-0578-425F-93F1-0E310511A3B5}" type="parTrans" cxnId="{3C35AF94-C800-4192-A1D7-F0FA8FF3F1B8}">
      <dgm:prSet/>
      <dgm:spPr/>
      <dgm:t>
        <a:bodyPr/>
        <a:lstStyle/>
        <a:p>
          <a:endParaRPr lang="zh-CN" altLang="en-US" b="1"/>
        </a:p>
      </dgm:t>
    </dgm:pt>
    <dgm:pt modelId="{965C81DF-B54B-4988-B25D-930C01C82563}" type="sibTrans" cxnId="{3C35AF94-C800-4192-A1D7-F0FA8FF3F1B8}">
      <dgm:prSet/>
      <dgm:spPr/>
      <dgm:t>
        <a:bodyPr/>
        <a:lstStyle/>
        <a:p>
          <a:endParaRPr lang="zh-CN" altLang="en-US" b="1"/>
        </a:p>
      </dgm:t>
    </dgm:pt>
    <dgm:pt modelId="{5E571A07-BD62-4473-9DB4-524CF3E55FF4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/>
            <a:t>我们的团队</a:t>
          </a:r>
          <a:endParaRPr lang="zh-CN" altLang="en-US" b="1" dirty="0"/>
        </a:p>
      </dgm:t>
    </dgm:pt>
    <dgm:pt modelId="{BF707039-3620-4163-A040-D1E2A68263AE}" type="parTrans" cxnId="{5F340B38-1574-4826-A90D-11BD4A7DCB07}">
      <dgm:prSet/>
      <dgm:spPr/>
      <dgm:t>
        <a:bodyPr/>
        <a:lstStyle/>
        <a:p>
          <a:endParaRPr lang="zh-CN" altLang="en-US" b="1"/>
        </a:p>
      </dgm:t>
    </dgm:pt>
    <dgm:pt modelId="{161759CC-1B39-4D43-AA16-49A2AF41479F}" type="sibTrans" cxnId="{5F340B38-1574-4826-A90D-11BD4A7DCB07}">
      <dgm:prSet/>
      <dgm:spPr/>
      <dgm:t>
        <a:bodyPr/>
        <a:lstStyle/>
        <a:p>
          <a:endParaRPr lang="zh-CN" altLang="en-US" b="1"/>
        </a:p>
      </dgm:t>
    </dgm:pt>
    <dgm:pt modelId="{22AEB46C-0E3A-4ACA-849C-F210ABCB2A2F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最终目标</a:t>
          </a:r>
          <a:endParaRPr lang="zh-CN" altLang="en-US" b="1" dirty="0"/>
        </a:p>
      </dgm:t>
    </dgm:pt>
    <dgm:pt modelId="{154EBAE9-50E4-476E-9DFF-A9810D3B8D92}" type="parTrans" cxnId="{9652C92D-E87F-43A5-88DF-01648E5258CC}">
      <dgm:prSet/>
      <dgm:spPr/>
      <dgm:t>
        <a:bodyPr/>
        <a:lstStyle/>
        <a:p>
          <a:endParaRPr lang="zh-CN" altLang="en-US" b="1"/>
        </a:p>
      </dgm:t>
    </dgm:pt>
    <dgm:pt modelId="{1B2CC446-6394-46A4-AA32-5F8BAF0267DD}" type="sibTrans" cxnId="{9652C92D-E87F-43A5-88DF-01648E5258CC}">
      <dgm:prSet/>
      <dgm:spPr/>
      <dgm:t>
        <a:bodyPr/>
        <a:lstStyle/>
        <a:p>
          <a:endParaRPr lang="zh-CN" altLang="en-US" b="1"/>
        </a:p>
      </dgm:t>
    </dgm:pt>
    <dgm:pt modelId="{F639BA5E-886E-434F-BD33-E8700878DECB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b="1" dirty="0" smtClean="0"/>
            <a:t>竞争对手现状</a:t>
          </a:r>
          <a:endParaRPr lang="zh-CN" altLang="en-US" b="1" dirty="0"/>
        </a:p>
      </dgm:t>
    </dgm:pt>
    <dgm:pt modelId="{8ACD62EC-9FEF-4119-9613-39ADF84387D8}" type="parTrans" cxnId="{5DF36BDC-5ECA-45F4-BCCF-B2AB5E125ED9}">
      <dgm:prSet/>
      <dgm:spPr/>
      <dgm:t>
        <a:bodyPr/>
        <a:lstStyle/>
        <a:p>
          <a:endParaRPr lang="zh-CN" altLang="en-US"/>
        </a:p>
      </dgm:t>
    </dgm:pt>
    <dgm:pt modelId="{D1BE870D-3841-44DF-94DC-E2342F5184B6}" type="sibTrans" cxnId="{5DF36BDC-5ECA-45F4-BCCF-B2AB5E125ED9}">
      <dgm:prSet/>
      <dgm:spPr/>
      <dgm:t>
        <a:bodyPr/>
        <a:lstStyle/>
        <a:p>
          <a:endParaRPr lang="zh-CN" altLang="en-US"/>
        </a:p>
      </dgm:t>
    </dgm:pt>
    <dgm:pt modelId="{C47E7C0E-3472-4799-9A8B-A443984E88FF}" type="pres">
      <dgm:prSet presAssocID="{71865DBC-7166-4746-A29A-AC1E80565352}" presName="Name0" presStyleCnt="0">
        <dgm:presLayoutVars>
          <dgm:dir/>
          <dgm:resizeHandles val="exact"/>
        </dgm:presLayoutVars>
      </dgm:prSet>
      <dgm:spPr/>
    </dgm:pt>
    <dgm:pt modelId="{9BFCC5A1-7A3E-4624-9C31-A4FD3BE93FD0}" type="pres">
      <dgm:prSet presAssocID="{480A3D19-B337-433A-8699-CA8729AD583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9E74F-1D20-44BB-A717-9C1AEAF1F2BC}" type="pres">
      <dgm:prSet presAssocID="{3B690376-1529-4709-AF67-2DC21820C0A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081EBA0D-8619-437A-872A-839648805EFF}" type="pres">
      <dgm:prSet presAssocID="{3B690376-1529-4709-AF67-2DC21820C0A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A0CE368E-F97A-4723-BA39-4DB8E96D3EF2}" type="pres">
      <dgm:prSet presAssocID="{022BEA57-5CCA-4467-A58A-EEA754FD217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A4D01-85CC-4161-80F8-71E473CD504E}" type="pres">
      <dgm:prSet presAssocID="{13BF1D97-585F-4CBE-B805-C943CD5A5A4F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FA3DE9B1-791E-41DE-B725-DADBBC7E879F}" type="pres">
      <dgm:prSet presAssocID="{13BF1D97-585F-4CBE-B805-C943CD5A5A4F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D36D1480-EAE6-4141-9753-5F7C66DFB541}" type="pres">
      <dgm:prSet presAssocID="{EF6EF785-B902-44B8-8C61-5FCD2B12ADC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64FA-A52B-4DA4-A12B-04ABA7717CD4}" type="pres">
      <dgm:prSet presAssocID="{6828F648-BCF7-441B-802E-6C65C1652AD7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33CF6A3E-E7C8-4CF1-9B04-8EDA802B7F52}" type="pres">
      <dgm:prSet presAssocID="{6828F648-BCF7-441B-802E-6C65C1652AD7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BEBAD6C-9B6A-434C-8066-EDFEE5B84068}" type="pres">
      <dgm:prSet presAssocID="{52FA8D7F-5852-4F36-A22D-24873689C89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0D8B-4D3C-44D7-A2C5-D2BF4A3041C8}" type="pres">
      <dgm:prSet presAssocID="{55779C7C-152B-42DB-881E-F986D6CF64D0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89921B85-10AD-4624-A6B3-26061C8C3A8A}" type="pres">
      <dgm:prSet presAssocID="{55779C7C-152B-42DB-881E-F986D6CF64D0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D5674546-B064-429A-8F7C-D41EB49F59DE}" type="pres">
      <dgm:prSet presAssocID="{22AEB46C-0E3A-4ACA-849C-F210ABCB2A2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9310C-144B-455D-833A-279C4E2ECBA3}" type="pres">
      <dgm:prSet presAssocID="{1B2CC446-6394-46A4-AA32-5F8BAF0267DD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3DEA9A24-865E-4324-B2FE-06DEB86B678F}" type="pres">
      <dgm:prSet presAssocID="{1B2CC446-6394-46A4-AA32-5F8BAF0267DD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C4475BEA-F464-418B-8F42-9DE12D9B7D5F}" type="pres">
      <dgm:prSet presAssocID="{4C580ED8-43E9-4DD4-9434-EEFFF9C275A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9C37B-C24E-4E3A-BC46-CCE51F06F3CE}" type="pres">
      <dgm:prSet presAssocID="{965C81DF-B54B-4988-B25D-930C01C82563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65FB2EF1-6F25-4247-95FD-044F2DEF67D7}" type="pres">
      <dgm:prSet presAssocID="{965C81DF-B54B-4988-B25D-930C01C82563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8EE3643-F904-4672-9242-33C5E83C9467}" type="pres">
      <dgm:prSet presAssocID="{F639BA5E-886E-434F-BD33-E8700878DEC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87849-24FF-478C-813E-F65C06CAF7C6}" type="pres">
      <dgm:prSet presAssocID="{D1BE870D-3841-44DF-94DC-E2342F5184B6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C09EB9DA-24D2-4FBD-92C1-2A7070EC0483}" type="pres">
      <dgm:prSet presAssocID="{D1BE870D-3841-44DF-94DC-E2342F5184B6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4FFE8C49-1A49-428D-9185-B0E360B59816}" type="pres">
      <dgm:prSet presAssocID="{5E571A07-BD62-4473-9DB4-524CF3E55FF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9CD944-57DA-428D-9504-03DD5B52F93E}" srcId="{71865DBC-7166-4746-A29A-AC1E80565352}" destId="{52FA8D7F-5852-4F36-A22D-24873689C890}" srcOrd="3" destOrd="0" parTransId="{4D93D661-86F4-43AC-AFF7-A60CAF80CAF4}" sibTransId="{55779C7C-152B-42DB-881E-F986D6CF64D0}"/>
    <dgm:cxn modelId="{9652C92D-E87F-43A5-88DF-01648E5258CC}" srcId="{71865DBC-7166-4746-A29A-AC1E80565352}" destId="{22AEB46C-0E3A-4ACA-849C-F210ABCB2A2F}" srcOrd="4" destOrd="0" parTransId="{154EBAE9-50E4-476E-9DFF-A9810D3B8D92}" sibTransId="{1B2CC446-6394-46A4-AA32-5F8BAF0267DD}"/>
    <dgm:cxn modelId="{301759F8-0955-4BCB-B125-690450EF083A}" type="presOf" srcId="{965C81DF-B54B-4988-B25D-930C01C82563}" destId="{65FB2EF1-6F25-4247-95FD-044F2DEF67D7}" srcOrd="1" destOrd="0" presId="urn:microsoft.com/office/officeart/2005/8/layout/process1"/>
    <dgm:cxn modelId="{5F340B38-1574-4826-A90D-11BD4A7DCB07}" srcId="{71865DBC-7166-4746-A29A-AC1E80565352}" destId="{5E571A07-BD62-4473-9DB4-524CF3E55FF4}" srcOrd="7" destOrd="0" parTransId="{BF707039-3620-4163-A040-D1E2A68263AE}" sibTransId="{161759CC-1B39-4D43-AA16-49A2AF41479F}"/>
    <dgm:cxn modelId="{9CCC82BB-39B8-4839-B907-D34C71591B4B}" type="presOf" srcId="{3B690376-1529-4709-AF67-2DC21820C0A9}" destId="{081EBA0D-8619-437A-872A-839648805EFF}" srcOrd="1" destOrd="0" presId="urn:microsoft.com/office/officeart/2005/8/layout/process1"/>
    <dgm:cxn modelId="{616EDC44-0CDE-4DC8-BF16-4A9D3BA1CF43}" type="presOf" srcId="{1B2CC446-6394-46A4-AA32-5F8BAF0267DD}" destId="{0FC9310C-144B-455D-833A-279C4E2ECBA3}" srcOrd="0" destOrd="0" presId="urn:microsoft.com/office/officeart/2005/8/layout/process1"/>
    <dgm:cxn modelId="{456B3CFC-18CE-49FE-BC84-85F005CFBB41}" type="presOf" srcId="{480A3D19-B337-433A-8699-CA8729AD5833}" destId="{9BFCC5A1-7A3E-4624-9C31-A4FD3BE93FD0}" srcOrd="0" destOrd="0" presId="urn:microsoft.com/office/officeart/2005/8/layout/process1"/>
    <dgm:cxn modelId="{C97FEABA-7F4E-4B3E-9DE6-F06949DE5519}" type="presOf" srcId="{022BEA57-5CCA-4467-A58A-EEA754FD217E}" destId="{A0CE368E-F97A-4723-BA39-4DB8E96D3EF2}" srcOrd="0" destOrd="0" presId="urn:microsoft.com/office/officeart/2005/8/layout/process1"/>
    <dgm:cxn modelId="{9745FAD8-AC7A-4E27-9002-11FB5DF7A79B}" type="presOf" srcId="{F639BA5E-886E-434F-BD33-E8700878DECB}" destId="{48EE3643-F904-4672-9242-33C5E83C9467}" srcOrd="0" destOrd="0" presId="urn:microsoft.com/office/officeart/2005/8/layout/process1"/>
    <dgm:cxn modelId="{CDAF9474-5DD2-4996-9F1F-3F09A29107DC}" type="presOf" srcId="{6828F648-BCF7-441B-802E-6C65C1652AD7}" destId="{33CF6A3E-E7C8-4CF1-9B04-8EDA802B7F52}" srcOrd="1" destOrd="0" presId="urn:microsoft.com/office/officeart/2005/8/layout/process1"/>
    <dgm:cxn modelId="{08DE9C95-1732-41D0-87D8-663D9B58A3C0}" type="presOf" srcId="{1B2CC446-6394-46A4-AA32-5F8BAF0267DD}" destId="{3DEA9A24-865E-4324-B2FE-06DEB86B678F}" srcOrd="1" destOrd="0" presId="urn:microsoft.com/office/officeart/2005/8/layout/process1"/>
    <dgm:cxn modelId="{5DF36BDC-5ECA-45F4-BCCF-B2AB5E125ED9}" srcId="{71865DBC-7166-4746-A29A-AC1E80565352}" destId="{F639BA5E-886E-434F-BD33-E8700878DECB}" srcOrd="6" destOrd="0" parTransId="{8ACD62EC-9FEF-4119-9613-39ADF84387D8}" sibTransId="{D1BE870D-3841-44DF-94DC-E2342F5184B6}"/>
    <dgm:cxn modelId="{C7494C94-7F4C-48E4-899E-2506896B5F33}" srcId="{71865DBC-7166-4746-A29A-AC1E80565352}" destId="{022BEA57-5CCA-4467-A58A-EEA754FD217E}" srcOrd="1" destOrd="0" parTransId="{4FC06B9A-0A63-4E1B-8305-DEBA09A0CD68}" sibTransId="{13BF1D97-585F-4CBE-B805-C943CD5A5A4F}"/>
    <dgm:cxn modelId="{FD847EE2-4A6D-46F0-88CD-9AF3E5668F79}" type="presOf" srcId="{D1BE870D-3841-44DF-94DC-E2342F5184B6}" destId="{C09EB9DA-24D2-4FBD-92C1-2A7070EC0483}" srcOrd="1" destOrd="0" presId="urn:microsoft.com/office/officeart/2005/8/layout/process1"/>
    <dgm:cxn modelId="{3C35AF94-C800-4192-A1D7-F0FA8FF3F1B8}" srcId="{71865DBC-7166-4746-A29A-AC1E80565352}" destId="{4C580ED8-43E9-4DD4-9434-EEFFF9C275A0}" srcOrd="5" destOrd="0" parTransId="{53BDC7D3-0578-425F-93F1-0E310511A3B5}" sibTransId="{965C81DF-B54B-4988-B25D-930C01C82563}"/>
    <dgm:cxn modelId="{4458563D-B767-4CE5-8BB7-ADAFB08AD618}" type="presOf" srcId="{4C580ED8-43E9-4DD4-9434-EEFFF9C275A0}" destId="{C4475BEA-F464-418B-8F42-9DE12D9B7D5F}" srcOrd="0" destOrd="0" presId="urn:microsoft.com/office/officeart/2005/8/layout/process1"/>
    <dgm:cxn modelId="{EEC7C3C9-A416-43AC-8F13-16E943BF98D8}" type="presOf" srcId="{55779C7C-152B-42DB-881E-F986D6CF64D0}" destId="{DBC90D8B-4D3C-44D7-A2C5-D2BF4A3041C8}" srcOrd="0" destOrd="0" presId="urn:microsoft.com/office/officeart/2005/8/layout/process1"/>
    <dgm:cxn modelId="{D61BA037-8D95-4133-AC8D-DE99B6906022}" type="presOf" srcId="{13BF1D97-585F-4CBE-B805-C943CD5A5A4F}" destId="{FA3DE9B1-791E-41DE-B725-DADBBC7E879F}" srcOrd="1" destOrd="0" presId="urn:microsoft.com/office/officeart/2005/8/layout/process1"/>
    <dgm:cxn modelId="{91B370C0-697D-4069-91F4-DDBA04E56BE2}" type="presOf" srcId="{EF6EF785-B902-44B8-8C61-5FCD2B12ADC3}" destId="{D36D1480-EAE6-4141-9753-5F7C66DFB541}" srcOrd="0" destOrd="0" presId="urn:microsoft.com/office/officeart/2005/8/layout/process1"/>
    <dgm:cxn modelId="{D930F809-6C5B-4BB6-84E9-B7ED367AF191}" type="presOf" srcId="{13BF1D97-585F-4CBE-B805-C943CD5A5A4F}" destId="{D70A4D01-85CC-4161-80F8-71E473CD504E}" srcOrd="0" destOrd="0" presId="urn:microsoft.com/office/officeart/2005/8/layout/process1"/>
    <dgm:cxn modelId="{E7BC2935-7F32-474E-A080-727252E031D9}" srcId="{71865DBC-7166-4746-A29A-AC1E80565352}" destId="{480A3D19-B337-433A-8699-CA8729AD5833}" srcOrd="0" destOrd="0" parTransId="{4FC84933-998D-46C5-A655-6F149B70943B}" sibTransId="{3B690376-1529-4709-AF67-2DC21820C0A9}"/>
    <dgm:cxn modelId="{5520E74C-E58C-4332-816E-C75D9B98B133}" type="presOf" srcId="{55779C7C-152B-42DB-881E-F986D6CF64D0}" destId="{89921B85-10AD-4624-A6B3-26061C8C3A8A}" srcOrd="1" destOrd="0" presId="urn:microsoft.com/office/officeart/2005/8/layout/process1"/>
    <dgm:cxn modelId="{3818B433-DCD0-43E7-AD4E-1587091B0C00}" type="presOf" srcId="{965C81DF-B54B-4988-B25D-930C01C82563}" destId="{D6C9C37B-C24E-4E3A-BC46-CCE51F06F3CE}" srcOrd="0" destOrd="0" presId="urn:microsoft.com/office/officeart/2005/8/layout/process1"/>
    <dgm:cxn modelId="{A7FBAFB0-CAC7-4E2E-8141-EB6B7993D304}" srcId="{71865DBC-7166-4746-A29A-AC1E80565352}" destId="{EF6EF785-B902-44B8-8C61-5FCD2B12ADC3}" srcOrd="2" destOrd="0" parTransId="{0ED2394D-97F9-4869-9FD1-37A647915916}" sibTransId="{6828F648-BCF7-441B-802E-6C65C1652AD7}"/>
    <dgm:cxn modelId="{EE0FBF74-EDDB-40E2-A1EC-A86AD26ABC01}" type="presOf" srcId="{5E571A07-BD62-4473-9DB4-524CF3E55FF4}" destId="{4FFE8C49-1A49-428D-9185-B0E360B59816}" srcOrd="0" destOrd="0" presId="urn:microsoft.com/office/officeart/2005/8/layout/process1"/>
    <dgm:cxn modelId="{C0479FA9-E9CA-48AD-A1A8-41AA077B4E1F}" type="presOf" srcId="{52FA8D7F-5852-4F36-A22D-24873689C890}" destId="{CBEBAD6C-9B6A-434C-8066-EDFEE5B84068}" srcOrd="0" destOrd="0" presId="urn:microsoft.com/office/officeart/2005/8/layout/process1"/>
    <dgm:cxn modelId="{993BD7D0-C675-4BCC-BE06-9A1DE0E911C8}" type="presOf" srcId="{6828F648-BCF7-441B-802E-6C65C1652AD7}" destId="{066D64FA-A52B-4DA4-A12B-04ABA7717CD4}" srcOrd="0" destOrd="0" presId="urn:microsoft.com/office/officeart/2005/8/layout/process1"/>
    <dgm:cxn modelId="{CD1E9C7B-E02A-41D7-A244-88B5DD271292}" type="presOf" srcId="{3B690376-1529-4709-AF67-2DC21820C0A9}" destId="{FB69E74F-1D20-44BB-A717-9C1AEAF1F2BC}" srcOrd="0" destOrd="0" presId="urn:microsoft.com/office/officeart/2005/8/layout/process1"/>
    <dgm:cxn modelId="{6489D96A-BB32-4C4C-8D35-115DF6253915}" type="presOf" srcId="{D1BE870D-3841-44DF-94DC-E2342F5184B6}" destId="{6B387849-24FF-478C-813E-F65C06CAF7C6}" srcOrd="0" destOrd="0" presId="urn:microsoft.com/office/officeart/2005/8/layout/process1"/>
    <dgm:cxn modelId="{B1E56E1C-4DB5-4AFB-BC0E-EB2CE6A6B9A1}" type="presOf" srcId="{71865DBC-7166-4746-A29A-AC1E80565352}" destId="{C47E7C0E-3472-4799-9A8B-A443984E88FF}" srcOrd="0" destOrd="0" presId="urn:microsoft.com/office/officeart/2005/8/layout/process1"/>
    <dgm:cxn modelId="{4168FCD0-5A57-4A33-BA38-3AB80694E0B9}" type="presOf" srcId="{22AEB46C-0E3A-4ACA-849C-F210ABCB2A2F}" destId="{D5674546-B064-429A-8F7C-D41EB49F59DE}" srcOrd="0" destOrd="0" presId="urn:microsoft.com/office/officeart/2005/8/layout/process1"/>
    <dgm:cxn modelId="{F34EA828-250A-43DA-8F62-044CF8A8C04B}" type="presParOf" srcId="{C47E7C0E-3472-4799-9A8B-A443984E88FF}" destId="{9BFCC5A1-7A3E-4624-9C31-A4FD3BE93FD0}" srcOrd="0" destOrd="0" presId="urn:microsoft.com/office/officeart/2005/8/layout/process1"/>
    <dgm:cxn modelId="{F5BE8B03-E8C7-43A6-8216-7CFD8B8ECAE4}" type="presParOf" srcId="{C47E7C0E-3472-4799-9A8B-A443984E88FF}" destId="{FB69E74F-1D20-44BB-A717-9C1AEAF1F2BC}" srcOrd="1" destOrd="0" presId="urn:microsoft.com/office/officeart/2005/8/layout/process1"/>
    <dgm:cxn modelId="{DAC95C0C-FE47-4C00-B1A1-501401872EF2}" type="presParOf" srcId="{FB69E74F-1D20-44BB-A717-9C1AEAF1F2BC}" destId="{081EBA0D-8619-437A-872A-839648805EFF}" srcOrd="0" destOrd="0" presId="urn:microsoft.com/office/officeart/2005/8/layout/process1"/>
    <dgm:cxn modelId="{E90DB42D-8500-4B70-95CB-684C425A4E87}" type="presParOf" srcId="{C47E7C0E-3472-4799-9A8B-A443984E88FF}" destId="{A0CE368E-F97A-4723-BA39-4DB8E96D3EF2}" srcOrd="2" destOrd="0" presId="urn:microsoft.com/office/officeart/2005/8/layout/process1"/>
    <dgm:cxn modelId="{DE9E3F1C-0494-40AC-8CFD-D352D3954C00}" type="presParOf" srcId="{C47E7C0E-3472-4799-9A8B-A443984E88FF}" destId="{D70A4D01-85CC-4161-80F8-71E473CD504E}" srcOrd="3" destOrd="0" presId="urn:microsoft.com/office/officeart/2005/8/layout/process1"/>
    <dgm:cxn modelId="{043C9AEC-209A-4B2A-8A9D-C1283659ACAD}" type="presParOf" srcId="{D70A4D01-85CC-4161-80F8-71E473CD504E}" destId="{FA3DE9B1-791E-41DE-B725-DADBBC7E879F}" srcOrd="0" destOrd="0" presId="urn:microsoft.com/office/officeart/2005/8/layout/process1"/>
    <dgm:cxn modelId="{CF746961-DB21-48A5-AC11-4F2327C9A186}" type="presParOf" srcId="{C47E7C0E-3472-4799-9A8B-A443984E88FF}" destId="{D36D1480-EAE6-4141-9753-5F7C66DFB541}" srcOrd="4" destOrd="0" presId="urn:microsoft.com/office/officeart/2005/8/layout/process1"/>
    <dgm:cxn modelId="{F662C519-325D-4000-B2A3-FE047428E40A}" type="presParOf" srcId="{C47E7C0E-3472-4799-9A8B-A443984E88FF}" destId="{066D64FA-A52B-4DA4-A12B-04ABA7717CD4}" srcOrd="5" destOrd="0" presId="urn:microsoft.com/office/officeart/2005/8/layout/process1"/>
    <dgm:cxn modelId="{3B8B6632-D5B8-4349-B662-CDE967C33527}" type="presParOf" srcId="{066D64FA-A52B-4DA4-A12B-04ABA7717CD4}" destId="{33CF6A3E-E7C8-4CF1-9B04-8EDA802B7F52}" srcOrd="0" destOrd="0" presId="urn:microsoft.com/office/officeart/2005/8/layout/process1"/>
    <dgm:cxn modelId="{9CD44B5C-F47E-425B-A4C9-117ACA39B7BA}" type="presParOf" srcId="{C47E7C0E-3472-4799-9A8B-A443984E88FF}" destId="{CBEBAD6C-9B6A-434C-8066-EDFEE5B84068}" srcOrd="6" destOrd="0" presId="urn:microsoft.com/office/officeart/2005/8/layout/process1"/>
    <dgm:cxn modelId="{6B8DAE3D-FD19-4E49-8D55-01FC29A2D88D}" type="presParOf" srcId="{C47E7C0E-3472-4799-9A8B-A443984E88FF}" destId="{DBC90D8B-4D3C-44D7-A2C5-D2BF4A3041C8}" srcOrd="7" destOrd="0" presId="urn:microsoft.com/office/officeart/2005/8/layout/process1"/>
    <dgm:cxn modelId="{C0CBF1C3-561F-41C0-B5A5-45D53B58A4D0}" type="presParOf" srcId="{DBC90D8B-4D3C-44D7-A2C5-D2BF4A3041C8}" destId="{89921B85-10AD-4624-A6B3-26061C8C3A8A}" srcOrd="0" destOrd="0" presId="urn:microsoft.com/office/officeart/2005/8/layout/process1"/>
    <dgm:cxn modelId="{4EC9CFFC-523E-4582-ABDF-6508B4D533BB}" type="presParOf" srcId="{C47E7C0E-3472-4799-9A8B-A443984E88FF}" destId="{D5674546-B064-429A-8F7C-D41EB49F59DE}" srcOrd="8" destOrd="0" presId="urn:microsoft.com/office/officeart/2005/8/layout/process1"/>
    <dgm:cxn modelId="{772019D2-F6FD-404B-BDAD-23E03BA9D30D}" type="presParOf" srcId="{C47E7C0E-3472-4799-9A8B-A443984E88FF}" destId="{0FC9310C-144B-455D-833A-279C4E2ECBA3}" srcOrd="9" destOrd="0" presId="urn:microsoft.com/office/officeart/2005/8/layout/process1"/>
    <dgm:cxn modelId="{F9DC60C6-32DC-4023-8E75-95E7CC631F03}" type="presParOf" srcId="{0FC9310C-144B-455D-833A-279C4E2ECBA3}" destId="{3DEA9A24-865E-4324-B2FE-06DEB86B678F}" srcOrd="0" destOrd="0" presId="urn:microsoft.com/office/officeart/2005/8/layout/process1"/>
    <dgm:cxn modelId="{47D6EC11-212B-4E21-BD3C-64092267ECE8}" type="presParOf" srcId="{C47E7C0E-3472-4799-9A8B-A443984E88FF}" destId="{C4475BEA-F464-418B-8F42-9DE12D9B7D5F}" srcOrd="10" destOrd="0" presId="urn:microsoft.com/office/officeart/2005/8/layout/process1"/>
    <dgm:cxn modelId="{944417AB-7474-47A2-AB2B-4F2A31BA564C}" type="presParOf" srcId="{C47E7C0E-3472-4799-9A8B-A443984E88FF}" destId="{D6C9C37B-C24E-4E3A-BC46-CCE51F06F3CE}" srcOrd="11" destOrd="0" presId="urn:microsoft.com/office/officeart/2005/8/layout/process1"/>
    <dgm:cxn modelId="{190FEBE1-F983-4664-B9B1-8CA4DEEB0CB9}" type="presParOf" srcId="{D6C9C37B-C24E-4E3A-BC46-CCE51F06F3CE}" destId="{65FB2EF1-6F25-4247-95FD-044F2DEF67D7}" srcOrd="0" destOrd="0" presId="urn:microsoft.com/office/officeart/2005/8/layout/process1"/>
    <dgm:cxn modelId="{CECFDE78-D028-4B11-B0C9-E11516705D09}" type="presParOf" srcId="{C47E7C0E-3472-4799-9A8B-A443984E88FF}" destId="{48EE3643-F904-4672-9242-33C5E83C9467}" srcOrd="12" destOrd="0" presId="urn:microsoft.com/office/officeart/2005/8/layout/process1"/>
    <dgm:cxn modelId="{EA5F60F2-05C4-4D4D-8D84-B576C9161A2A}" type="presParOf" srcId="{C47E7C0E-3472-4799-9A8B-A443984E88FF}" destId="{6B387849-24FF-478C-813E-F65C06CAF7C6}" srcOrd="13" destOrd="0" presId="urn:microsoft.com/office/officeart/2005/8/layout/process1"/>
    <dgm:cxn modelId="{D8BB4786-41F5-456D-84D8-3BE870BC32C7}" type="presParOf" srcId="{6B387849-24FF-478C-813E-F65C06CAF7C6}" destId="{C09EB9DA-24D2-4FBD-92C1-2A7070EC0483}" srcOrd="0" destOrd="0" presId="urn:microsoft.com/office/officeart/2005/8/layout/process1"/>
    <dgm:cxn modelId="{4E2A0D5B-BFBA-4BB7-ACB0-F8E42917279C}" type="presParOf" srcId="{C47E7C0E-3472-4799-9A8B-A443984E88FF}" destId="{4FFE8C49-1A49-428D-9185-B0E360B59816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80475-F4E6-45C8-8B34-14CD70C2AC5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2C1213-7DCF-43C0-8FEA-B8C227B2C214}">
      <dgm:prSet phldrT="[文本]"/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dirty="0" smtClean="0"/>
            <a:t>家族百科</a:t>
          </a:r>
          <a:endParaRPr lang="zh-CN" altLang="en-US" dirty="0"/>
        </a:p>
      </dgm:t>
    </dgm:pt>
    <dgm:pt modelId="{0E9DAB3C-3074-42B2-8C7D-4565BFC2FBC0}" type="parTrans" cxnId="{11D22346-BE9B-4E7E-98DD-BE0FCD10E1AE}">
      <dgm:prSet/>
      <dgm:spPr/>
      <dgm:t>
        <a:bodyPr/>
        <a:lstStyle/>
        <a:p>
          <a:endParaRPr lang="zh-CN" altLang="en-US"/>
        </a:p>
      </dgm:t>
    </dgm:pt>
    <dgm:pt modelId="{63B25289-C5C4-4F90-9EE1-119A23F0C5F6}" type="sibTrans" cxnId="{11D22346-BE9B-4E7E-98DD-BE0FCD10E1AE}">
      <dgm:prSet/>
      <dgm:spPr/>
      <dgm:t>
        <a:bodyPr/>
        <a:lstStyle/>
        <a:p>
          <a:endParaRPr lang="zh-CN" altLang="en-US"/>
        </a:p>
      </dgm:t>
    </dgm:pt>
    <dgm:pt modelId="{D2C41FD9-40F8-4937-BFBD-816C11ED2585}">
      <dgm:prSet phldrT="[文本]"/>
      <dgm:spPr>
        <a:solidFill>
          <a:srgbClr val="00B0F0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algn="l"/>
          <a:r>
            <a:rPr lang="zh-CN" altLang="en-US" b="1" dirty="0" smtClean="0"/>
            <a:t>百科社区成型</a:t>
          </a:r>
          <a:endParaRPr lang="en-US" altLang="zh-CN" b="1" dirty="0" smtClean="0"/>
        </a:p>
        <a:p>
          <a:pPr algn="l"/>
          <a:r>
            <a:rPr lang="zh-CN" altLang="en-US" dirty="0" smtClean="0">
              <a:solidFill>
                <a:schemeClr val="bg1">
                  <a:lumMod val="85000"/>
                </a:schemeClr>
              </a:solidFill>
            </a:rPr>
            <a:t>借鉴维基百科经验，激发用户的维护欲</a:t>
          </a:r>
          <a:endParaRPr lang="zh-CN" altLang="en-US" dirty="0">
            <a:solidFill>
              <a:schemeClr val="bg1">
                <a:lumMod val="85000"/>
              </a:schemeClr>
            </a:solidFill>
          </a:endParaRPr>
        </a:p>
      </dgm:t>
    </dgm:pt>
    <dgm:pt modelId="{0BA4B97E-D716-42ED-80F0-B0D8DB5B46A9}" type="parTrans" cxnId="{D0C7DA71-65E9-4CF0-8057-0A7AB5A5564D}">
      <dgm:prSet/>
      <dgm:spPr/>
      <dgm:t>
        <a:bodyPr/>
        <a:lstStyle/>
        <a:p>
          <a:endParaRPr lang="zh-CN" altLang="en-US"/>
        </a:p>
      </dgm:t>
    </dgm:pt>
    <dgm:pt modelId="{2391DA57-72EA-415F-9345-9CA53F9E2F7C}" type="sibTrans" cxnId="{D0C7DA71-65E9-4CF0-8057-0A7AB5A5564D}">
      <dgm:prSet/>
      <dgm:spPr/>
      <dgm:t>
        <a:bodyPr/>
        <a:lstStyle/>
        <a:p>
          <a:endParaRPr lang="zh-CN" altLang="en-US"/>
        </a:p>
      </dgm:t>
    </dgm:pt>
    <dgm:pt modelId="{6C0925BA-E3E4-401E-B974-1FCBDD2D3015}">
      <dgm:prSet phldrT="[文本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zh-CN" altLang="en-US" b="1" dirty="0" smtClean="0"/>
            <a:t>大数据形成规模</a:t>
          </a:r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85000"/>
                </a:schemeClr>
              </a:solidFill>
            </a:rPr>
            <a:t>大量利用在世的家谱数据，分析用户的祖先。</a:t>
          </a:r>
          <a:endParaRPr lang="zh-CN" altLang="en-US" dirty="0">
            <a:solidFill>
              <a:schemeClr val="bg1">
                <a:lumMod val="85000"/>
              </a:schemeClr>
            </a:solidFill>
          </a:endParaRPr>
        </a:p>
      </dgm:t>
    </dgm:pt>
    <dgm:pt modelId="{C29F841C-CF89-4506-A761-1D745F5BD391}" type="parTrans" cxnId="{6715B065-A674-41FC-A01F-C3AB33C8F1D5}">
      <dgm:prSet/>
      <dgm:spPr/>
      <dgm:t>
        <a:bodyPr/>
        <a:lstStyle/>
        <a:p>
          <a:endParaRPr lang="zh-CN" altLang="en-US"/>
        </a:p>
      </dgm:t>
    </dgm:pt>
    <dgm:pt modelId="{50EE33B5-80DE-4AC7-B1C7-B3E735C46186}" type="sibTrans" cxnId="{6715B065-A674-41FC-A01F-C3AB33C8F1D5}">
      <dgm:prSet/>
      <dgm:spPr/>
      <dgm:t>
        <a:bodyPr/>
        <a:lstStyle/>
        <a:p>
          <a:endParaRPr lang="zh-CN" altLang="en-US"/>
        </a:p>
      </dgm:t>
    </dgm:pt>
    <dgm:pt modelId="{4C197DC3-D090-4290-8B7C-0F90F7F138FE}">
      <dgm:prSet phldrT="[文本]"/>
      <dgm:spPr>
        <a:solidFill>
          <a:schemeClr val="accent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pPr algn="l"/>
          <a:r>
            <a:rPr lang="zh-CN" altLang="en-US" b="1" dirty="0" smtClean="0"/>
            <a:t>建立安全形象</a:t>
          </a:r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成为网民心中成为可信任的家族信息保险箱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B2199E46-26D1-45DC-9AFF-451338EBE18C}" type="parTrans" cxnId="{29408BD9-E970-4B5E-83ED-FC1E7E1B64F7}">
      <dgm:prSet/>
      <dgm:spPr/>
      <dgm:t>
        <a:bodyPr/>
        <a:lstStyle/>
        <a:p>
          <a:endParaRPr lang="zh-CN" altLang="en-US"/>
        </a:p>
      </dgm:t>
    </dgm:pt>
    <dgm:pt modelId="{1E5BDEA0-0755-4A15-B16C-087FBC6563D0}" type="sibTrans" cxnId="{29408BD9-E970-4B5E-83ED-FC1E7E1B64F7}">
      <dgm:prSet/>
      <dgm:spPr/>
      <dgm:t>
        <a:bodyPr/>
        <a:lstStyle/>
        <a:p>
          <a:endParaRPr lang="zh-CN" altLang="en-US"/>
        </a:p>
      </dgm:t>
    </dgm:pt>
    <dgm:pt modelId="{9F569957-7EED-41AA-893B-31D0BF3912F2}" type="pres">
      <dgm:prSet presAssocID="{26D80475-F4E6-45C8-8B34-14CD70C2AC5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2907B3F-8FAE-4246-8135-6880803A6B8D}" type="pres">
      <dgm:prSet presAssocID="{592C1213-7DCF-43C0-8FEA-B8C227B2C214}" presName="singleCycle" presStyleCnt="0"/>
      <dgm:spPr/>
    </dgm:pt>
    <dgm:pt modelId="{AA2DAA17-F589-4C94-8476-399CE182951D}" type="pres">
      <dgm:prSet presAssocID="{592C1213-7DCF-43C0-8FEA-B8C227B2C214}" presName="singleCenter" presStyleLbl="node1" presStyleIdx="0" presStyleCnt="4" custLinFactNeighborX="-281" custLinFactNeighborY="-10169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6C0007D8-F7DF-45A9-A9E0-9C4FE81CF589}" type="pres">
      <dgm:prSet presAssocID="{0BA4B97E-D716-42ED-80F0-B0D8DB5B46A9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580F0B46-2DC0-41BF-83DF-B30143D37B0E}" type="pres">
      <dgm:prSet presAssocID="{D2C41FD9-40F8-4937-BFBD-816C11ED2585}" presName="text0" presStyleLbl="node1" presStyleIdx="1" presStyleCnt="4" custScaleX="408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ABFDB-82BE-4E2B-8FCF-65847341312A}" type="pres">
      <dgm:prSet presAssocID="{C29F841C-CF89-4506-A761-1D745F5BD39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2C94CCF-A661-42A4-BB7B-E2DA054F486D}" type="pres">
      <dgm:prSet presAssocID="{6C0925BA-E3E4-401E-B974-1FCBDD2D3015}" presName="text0" presStyleLbl="node1" presStyleIdx="2" presStyleCnt="4" custScaleX="333095" custRadScaleRad="108438" custRadScaleInc="-5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992C0-5CF3-4B70-A673-C9AC492A0145}" type="pres">
      <dgm:prSet presAssocID="{B2199E46-26D1-45DC-9AFF-451338EBE18C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BD1AE0CF-CEBD-4C15-BC1B-AA8291DDD5B8}" type="pres">
      <dgm:prSet presAssocID="{4C197DC3-D090-4290-8B7C-0F90F7F138FE}" presName="text0" presStyleLbl="node1" presStyleIdx="3" presStyleCnt="4" custScaleX="285284" custRadScaleRad="161030" custRadScaleInc="20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EC8675-F80B-487C-94D1-8E5FF1560D62}" type="presOf" srcId="{B2199E46-26D1-45DC-9AFF-451338EBE18C}" destId="{675992C0-5CF3-4B70-A673-C9AC492A0145}" srcOrd="0" destOrd="0" presId="urn:microsoft.com/office/officeart/2008/layout/RadialCluster"/>
    <dgm:cxn modelId="{8DDC1F10-D45F-490C-B925-1FDDF917EF3E}" type="presOf" srcId="{C29F841C-CF89-4506-A761-1D745F5BD391}" destId="{7F5ABFDB-82BE-4E2B-8FCF-65847341312A}" srcOrd="0" destOrd="0" presId="urn:microsoft.com/office/officeart/2008/layout/RadialCluster"/>
    <dgm:cxn modelId="{D0C7DA71-65E9-4CF0-8057-0A7AB5A5564D}" srcId="{592C1213-7DCF-43C0-8FEA-B8C227B2C214}" destId="{D2C41FD9-40F8-4937-BFBD-816C11ED2585}" srcOrd="0" destOrd="0" parTransId="{0BA4B97E-D716-42ED-80F0-B0D8DB5B46A9}" sibTransId="{2391DA57-72EA-415F-9345-9CA53F9E2F7C}"/>
    <dgm:cxn modelId="{145C0575-C51B-4D5D-9790-4AD87B870FB4}" type="presOf" srcId="{0BA4B97E-D716-42ED-80F0-B0D8DB5B46A9}" destId="{6C0007D8-F7DF-45A9-A9E0-9C4FE81CF589}" srcOrd="0" destOrd="0" presId="urn:microsoft.com/office/officeart/2008/layout/RadialCluster"/>
    <dgm:cxn modelId="{11D22346-BE9B-4E7E-98DD-BE0FCD10E1AE}" srcId="{26D80475-F4E6-45C8-8B34-14CD70C2AC5C}" destId="{592C1213-7DCF-43C0-8FEA-B8C227B2C214}" srcOrd="0" destOrd="0" parTransId="{0E9DAB3C-3074-42B2-8C7D-4565BFC2FBC0}" sibTransId="{63B25289-C5C4-4F90-9EE1-119A23F0C5F6}"/>
    <dgm:cxn modelId="{4241BA62-E493-4FEE-8623-31C2076276BC}" type="presOf" srcId="{592C1213-7DCF-43C0-8FEA-B8C227B2C214}" destId="{AA2DAA17-F589-4C94-8476-399CE182951D}" srcOrd="0" destOrd="0" presId="urn:microsoft.com/office/officeart/2008/layout/RadialCluster"/>
    <dgm:cxn modelId="{B5E8B685-C502-4DA2-82E6-4C39711BE009}" type="presOf" srcId="{26D80475-F4E6-45C8-8B34-14CD70C2AC5C}" destId="{9F569957-7EED-41AA-893B-31D0BF3912F2}" srcOrd="0" destOrd="0" presId="urn:microsoft.com/office/officeart/2008/layout/RadialCluster"/>
    <dgm:cxn modelId="{7B8B0FDF-8A47-42E8-81D9-6DD5704E88E7}" type="presOf" srcId="{D2C41FD9-40F8-4937-BFBD-816C11ED2585}" destId="{580F0B46-2DC0-41BF-83DF-B30143D37B0E}" srcOrd="0" destOrd="0" presId="urn:microsoft.com/office/officeart/2008/layout/RadialCluster"/>
    <dgm:cxn modelId="{DCA2CCD4-C8CF-4382-B80A-E86F087B0BCC}" type="presOf" srcId="{4C197DC3-D090-4290-8B7C-0F90F7F138FE}" destId="{BD1AE0CF-CEBD-4C15-BC1B-AA8291DDD5B8}" srcOrd="0" destOrd="0" presId="urn:microsoft.com/office/officeart/2008/layout/RadialCluster"/>
    <dgm:cxn modelId="{E95D37D3-B00C-463B-A58D-72BF3E87B753}" type="presOf" srcId="{6C0925BA-E3E4-401E-B974-1FCBDD2D3015}" destId="{A2C94CCF-A661-42A4-BB7B-E2DA054F486D}" srcOrd="0" destOrd="0" presId="urn:microsoft.com/office/officeart/2008/layout/RadialCluster"/>
    <dgm:cxn modelId="{29408BD9-E970-4B5E-83ED-FC1E7E1B64F7}" srcId="{592C1213-7DCF-43C0-8FEA-B8C227B2C214}" destId="{4C197DC3-D090-4290-8B7C-0F90F7F138FE}" srcOrd="2" destOrd="0" parTransId="{B2199E46-26D1-45DC-9AFF-451338EBE18C}" sibTransId="{1E5BDEA0-0755-4A15-B16C-087FBC6563D0}"/>
    <dgm:cxn modelId="{6715B065-A674-41FC-A01F-C3AB33C8F1D5}" srcId="{592C1213-7DCF-43C0-8FEA-B8C227B2C214}" destId="{6C0925BA-E3E4-401E-B974-1FCBDD2D3015}" srcOrd="1" destOrd="0" parTransId="{C29F841C-CF89-4506-A761-1D745F5BD391}" sibTransId="{50EE33B5-80DE-4AC7-B1C7-B3E735C46186}"/>
    <dgm:cxn modelId="{57F2497A-7E4D-4006-B850-F2087F21BAD2}" type="presParOf" srcId="{9F569957-7EED-41AA-893B-31D0BF3912F2}" destId="{E2907B3F-8FAE-4246-8135-6880803A6B8D}" srcOrd="0" destOrd="0" presId="urn:microsoft.com/office/officeart/2008/layout/RadialCluster"/>
    <dgm:cxn modelId="{8EEE596F-4703-4D2E-9109-3CF52E932CF6}" type="presParOf" srcId="{E2907B3F-8FAE-4246-8135-6880803A6B8D}" destId="{AA2DAA17-F589-4C94-8476-399CE182951D}" srcOrd="0" destOrd="0" presId="urn:microsoft.com/office/officeart/2008/layout/RadialCluster"/>
    <dgm:cxn modelId="{16C2D58C-8674-4DD6-B4D9-C5753B9EFCF3}" type="presParOf" srcId="{E2907B3F-8FAE-4246-8135-6880803A6B8D}" destId="{6C0007D8-F7DF-45A9-A9E0-9C4FE81CF589}" srcOrd="1" destOrd="0" presId="urn:microsoft.com/office/officeart/2008/layout/RadialCluster"/>
    <dgm:cxn modelId="{E55F6917-5923-4911-9FF4-7E5442391BB1}" type="presParOf" srcId="{E2907B3F-8FAE-4246-8135-6880803A6B8D}" destId="{580F0B46-2DC0-41BF-83DF-B30143D37B0E}" srcOrd="2" destOrd="0" presId="urn:microsoft.com/office/officeart/2008/layout/RadialCluster"/>
    <dgm:cxn modelId="{ED141E7B-8C11-44D8-973B-A6FD809B0D6C}" type="presParOf" srcId="{E2907B3F-8FAE-4246-8135-6880803A6B8D}" destId="{7F5ABFDB-82BE-4E2B-8FCF-65847341312A}" srcOrd="3" destOrd="0" presId="urn:microsoft.com/office/officeart/2008/layout/RadialCluster"/>
    <dgm:cxn modelId="{A66D78A0-B1E2-4D8B-8E6D-8EAB08169A69}" type="presParOf" srcId="{E2907B3F-8FAE-4246-8135-6880803A6B8D}" destId="{A2C94CCF-A661-42A4-BB7B-E2DA054F486D}" srcOrd="4" destOrd="0" presId="urn:microsoft.com/office/officeart/2008/layout/RadialCluster"/>
    <dgm:cxn modelId="{17FB8ECB-CD9C-488E-9254-2E8B6D1F4241}" type="presParOf" srcId="{E2907B3F-8FAE-4246-8135-6880803A6B8D}" destId="{675992C0-5CF3-4B70-A673-C9AC492A0145}" srcOrd="5" destOrd="0" presId="urn:microsoft.com/office/officeart/2008/layout/RadialCluster"/>
    <dgm:cxn modelId="{66B4979C-AFFF-45E7-A243-FF7B11EEB214}" type="presParOf" srcId="{E2907B3F-8FAE-4246-8135-6880803A6B8D}" destId="{BD1AE0CF-CEBD-4C15-BC1B-AA8291DDD5B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4C6CF4-65DD-4EBA-A907-59489E3E847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B408FA-D615-49F2-A070-A6A469C8A4AF}">
      <dgm:prSet phldrT="[文本]" custT="1"/>
      <dgm:spPr/>
      <dgm:t>
        <a:bodyPr/>
        <a:lstStyle/>
        <a:p>
          <a:endParaRPr lang="en-US" altLang="zh-CN" sz="2800" b="1" dirty="0" smtClean="0"/>
        </a:p>
        <a:p>
          <a:r>
            <a:rPr lang="zh-CN" altLang="en-US" sz="2800" b="1" dirty="0" smtClean="0"/>
            <a:t>为什么？</a:t>
          </a:r>
          <a:endParaRPr lang="zh-CN" altLang="en-US" sz="2800" b="1" dirty="0"/>
        </a:p>
      </dgm:t>
    </dgm:pt>
    <dgm:pt modelId="{F90C0FD5-9F10-43F4-A76C-995EE4D42531}" type="parTrans" cxnId="{7E0463B4-4D90-4274-89D1-D40A8640D04B}">
      <dgm:prSet/>
      <dgm:spPr/>
      <dgm:t>
        <a:bodyPr/>
        <a:lstStyle/>
        <a:p>
          <a:endParaRPr lang="zh-CN" altLang="en-US"/>
        </a:p>
      </dgm:t>
    </dgm:pt>
    <dgm:pt modelId="{29A5244D-2C4F-425D-9987-DD00C7F168C6}" type="sibTrans" cxnId="{7E0463B4-4D90-4274-89D1-D40A8640D04B}">
      <dgm:prSet/>
      <dgm:spPr/>
      <dgm:t>
        <a:bodyPr/>
        <a:lstStyle/>
        <a:p>
          <a:endParaRPr lang="zh-CN" altLang="en-US"/>
        </a:p>
      </dgm:t>
    </dgm:pt>
    <dgm:pt modelId="{B021B3CD-8C9B-425D-8F25-D1A0D93A1C34}">
      <dgm:prSet phldrT="[文本]"/>
      <dgm:spPr>
        <a:solidFill>
          <a:srgbClr val="BD582C"/>
        </a:solidFill>
      </dgm:spPr>
      <dgm:t>
        <a:bodyPr/>
        <a:lstStyle/>
        <a:p>
          <a:pPr algn="l"/>
          <a:endParaRPr lang="en-US" altLang="zh-CN" b="1" i="0" dirty="0" smtClean="0"/>
        </a:p>
        <a:p>
          <a:pPr algn="l"/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用户的家族成员和亲戚在网站中深深耦合，无法转而使用其他服务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92A4E5A4-BC0C-4CBA-8E17-C2BCA6844905}" type="parTrans" cxnId="{AFFFB669-33E0-47FE-B413-67AD23C8E474}">
      <dgm:prSet/>
      <dgm:spPr/>
      <dgm:t>
        <a:bodyPr/>
        <a:lstStyle/>
        <a:p>
          <a:endParaRPr lang="zh-CN" altLang="en-US"/>
        </a:p>
      </dgm:t>
    </dgm:pt>
    <dgm:pt modelId="{ACC9266F-DB14-4359-81E4-15B382DB2F4A}" type="sibTrans" cxnId="{AFFFB669-33E0-47FE-B413-67AD23C8E474}">
      <dgm:prSet/>
      <dgm:spPr/>
      <dgm:t>
        <a:bodyPr/>
        <a:lstStyle/>
        <a:p>
          <a:endParaRPr lang="zh-CN" altLang="en-US"/>
        </a:p>
      </dgm:t>
    </dgm:pt>
    <dgm:pt modelId="{CC7C2F33-1BB5-46C0-BDC5-C293F029A7D0}">
      <dgm:prSet phldrT="[文本]"/>
      <dgm:spPr>
        <a:solidFill>
          <a:srgbClr val="BD582C"/>
        </a:solidFill>
      </dgm:spPr>
      <dgm:t>
        <a:bodyPr/>
        <a:lstStyle/>
        <a:p>
          <a:pPr algn="l"/>
          <a:endParaRPr lang="en-US" altLang="zh-CN" b="1" dirty="0" smtClean="0"/>
        </a:p>
        <a:p>
          <a:pPr algn="l"/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用户往往有“付费服务相对安全”的先入为主的观念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31EFF7AF-8DD4-4F5E-8AA8-CE60958ED23D}" type="parTrans" cxnId="{55F0066E-D938-488E-9FA8-543A3CE42FFC}">
      <dgm:prSet/>
      <dgm:spPr/>
      <dgm:t>
        <a:bodyPr/>
        <a:lstStyle/>
        <a:p>
          <a:endParaRPr lang="zh-CN" altLang="en-US"/>
        </a:p>
      </dgm:t>
    </dgm:pt>
    <dgm:pt modelId="{5A2C6E3A-358A-4C07-9A51-869A6A07E317}" type="sibTrans" cxnId="{55F0066E-D938-488E-9FA8-543A3CE42FFC}">
      <dgm:prSet/>
      <dgm:spPr/>
      <dgm:t>
        <a:bodyPr/>
        <a:lstStyle/>
        <a:p>
          <a:endParaRPr lang="zh-CN" altLang="en-US"/>
        </a:p>
      </dgm:t>
    </dgm:pt>
    <dgm:pt modelId="{B526538F-107E-45A0-B748-D98721732677}">
      <dgm:prSet phldrT="[文本]"/>
      <dgm:spPr>
        <a:solidFill>
          <a:schemeClr val="accent2"/>
        </a:solidFill>
      </dgm:spPr>
      <dgm:t>
        <a:bodyPr/>
        <a:lstStyle/>
        <a:p>
          <a:pPr algn="l"/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无论是新</a:t>
          </a:r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baby</a:t>
          </a:r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的诞生，老人的去世</a:t>
          </a:r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，用户对编辑和浏览家族百科的需求是长期存在的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D80F0DD4-BC7E-45AE-9697-4FFEDE8CB521}" type="parTrans" cxnId="{0C19B638-9538-4ADB-A79D-2C6B6CF0ADB8}">
      <dgm:prSet/>
      <dgm:spPr/>
      <dgm:t>
        <a:bodyPr/>
        <a:lstStyle/>
        <a:p>
          <a:endParaRPr lang="zh-CN" altLang="en-US"/>
        </a:p>
      </dgm:t>
    </dgm:pt>
    <dgm:pt modelId="{5D87CA6A-480F-439F-845B-25B78002C921}" type="sibTrans" cxnId="{0C19B638-9538-4ADB-A79D-2C6B6CF0ADB8}">
      <dgm:prSet/>
      <dgm:spPr/>
      <dgm:t>
        <a:bodyPr/>
        <a:lstStyle/>
        <a:p>
          <a:endParaRPr lang="zh-CN" altLang="en-US"/>
        </a:p>
      </dgm:t>
    </dgm:pt>
    <dgm:pt modelId="{A2205342-4158-48E0-A199-72E7C6EE478B}" type="pres">
      <dgm:prSet presAssocID="{D14C6CF4-65DD-4EBA-A907-59489E3E84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F4D046-8174-4CFB-B28B-2BDECBF407AF}" type="pres">
      <dgm:prSet presAssocID="{8FB408FA-D615-49F2-A070-A6A469C8A4AF}" presName="root1" presStyleCnt="0"/>
      <dgm:spPr/>
    </dgm:pt>
    <dgm:pt modelId="{BCE4E267-04BC-4929-B79C-E19CA58250C8}" type="pres">
      <dgm:prSet presAssocID="{8FB408FA-D615-49F2-A070-A6A469C8A4AF}" presName="LevelOneTextNode" presStyleLbl="node0" presStyleIdx="0" presStyleCnt="1" custAng="5400000" custScaleY="40011" custLinFactX="-100000" custLinFactNeighborX="-1135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D9B950F3-4C2E-490F-899E-5D576FBCB1EF}" type="pres">
      <dgm:prSet presAssocID="{8FB408FA-D615-49F2-A070-A6A469C8A4AF}" presName="level2hierChild" presStyleCnt="0"/>
      <dgm:spPr/>
    </dgm:pt>
    <dgm:pt modelId="{94B5A8D4-7608-4D4E-AF25-64B460A5FF1E}" type="pres">
      <dgm:prSet presAssocID="{92A4E5A4-BC0C-4CBA-8E17-C2BCA684490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A4E38130-E6C3-4AF2-81BE-9A8E61405D42}" type="pres">
      <dgm:prSet presAssocID="{92A4E5A4-BC0C-4CBA-8E17-C2BCA684490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1D99AC2-A0BA-4F31-A619-FF24EB4E1BDD}" type="pres">
      <dgm:prSet presAssocID="{B021B3CD-8C9B-425D-8F25-D1A0D93A1C34}" presName="root2" presStyleCnt="0"/>
      <dgm:spPr/>
    </dgm:pt>
    <dgm:pt modelId="{7792E673-5B19-418B-81C2-045347B6E972}" type="pres">
      <dgm:prSet presAssocID="{B021B3CD-8C9B-425D-8F25-D1A0D93A1C34}" presName="LevelTwoTextNode" presStyleLbl="node2" presStyleIdx="0" presStyleCnt="3" custScaleX="16906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7FBEC81-4B3D-42C3-B4A2-E297C422E90A}" type="pres">
      <dgm:prSet presAssocID="{B021B3CD-8C9B-425D-8F25-D1A0D93A1C34}" presName="level3hierChild" presStyleCnt="0"/>
      <dgm:spPr/>
    </dgm:pt>
    <dgm:pt modelId="{FAA12A62-E283-4496-A293-65AAD48E20DE}" type="pres">
      <dgm:prSet presAssocID="{31EFF7AF-8DD4-4F5E-8AA8-CE60958ED23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BEE4916-4F59-42E6-B3FD-E32591B8EF1F}" type="pres">
      <dgm:prSet presAssocID="{31EFF7AF-8DD4-4F5E-8AA8-CE60958ED23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021C3B6-EE11-48FE-8269-362A92B7B0BD}" type="pres">
      <dgm:prSet presAssocID="{CC7C2F33-1BB5-46C0-BDC5-C293F029A7D0}" presName="root2" presStyleCnt="0"/>
      <dgm:spPr/>
    </dgm:pt>
    <dgm:pt modelId="{8222CEBD-247F-445D-81BE-731B3A7FB5D8}" type="pres">
      <dgm:prSet presAssocID="{CC7C2F33-1BB5-46C0-BDC5-C293F029A7D0}" presName="LevelTwoTextNode" presStyleLbl="node2" presStyleIdx="1" presStyleCnt="3" custScaleX="169607" custLinFactNeighborX="-81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1BE888F0-93B1-4090-A043-2303C5653D80}" type="pres">
      <dgm:prSet presAssocID="{CC7C2F33-1BB5-46C0-BDC5-C293F029A7D0}" presName="level3hierChild" presStyleCnt="0"/>
      <dgm:spPr/>
    </dgm:pt>
    <dgm:pt modelId="{2D7D68F1-4B28-48BE-89F0-B8B6623EFC93}" type="pres">
      <dgm:prSet presAssocID="{D80F0DD4-BC7E-45AE-9697-4FFEDE8CB521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663C507-6E0B-46ED-A4CC-32760CBB784D}" type="pres">
      <dgm:prSet presAssocID="{D80F0DD4-BC7E-45AE-9697-4FFEDE8CB52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7099D3D-E8DB-4B1E-9BFB-6F07EAAA7CE3}" type="pres">
      <dgm:prSet presAssocID="{B526538F-107E-45A0-B748-D98721732677}" presName="root2" presStyleCnt="0"/>
      <dgm:spPr/>
    </dgm:pt>
    <dgm:pt modelId="{50E1C685-76D3-4774-9E16-793DDB986B62}" type="pres">
      <dgm:prSet presAssocID="{B526538F-107E-45A0-B748-D98721732677}" presName="LevelTwoTextNode" presStyleLbl="node2" presStyleIdx="2" presStyleCnt="3" custScaleX="17009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18D8641-25FF-4AB1-A9A7-DEB600464016}" type="pres">
      <dgm:prSet presAssocID="{B526538F-107E-45A0-B748-D98721732677}" presName="level3hierChild" presStyleCnt="0"/>
      <dgm:spPr/>
    </dgm:pt>
  </dgm:ptLst>
  <dgm:cxnLst>
    <dgm:cxn modelId="{8F6FC70B-DE7D-46C5-995F-C619C68AE130}" type="presOf" srcId="{B526538F-107E-45A0-B748-D98721732677}" destId="{50E1C685-76D3-4774-9E16-793DDB986B62}" srcOrd="0" destOrd="0" presId="urn:microsoft.com/office/officeart/2008/layout/HorizontalMultiLevelHierarchy"/>
    <dgm:cxn modelId="{7E795067-F398-46E3-A064-18BA1759C910}" type="presOf" srcId="{D14C6CF4-65DD-4EBA-A907-59489E3E8479}" destId="{A2205342-4158-48E0-A199-72E7C6EE478B}" srcOrd="0" destOrd="0" presId="urn:microsoft.com/office/officeart/2008/layout/HorizontalMultiLevelHierarchy"/>
    <dgm:cxn modelId="{463C50D2-1274-4CBD-A811-F7704672BDFC}" type="presOf" srcId="{D80F0DD4-BC7E-45AE-9697-4FFEDE8CB521}" destId="{2D7D68F1-4B28-48BE-89F0-B8B6623EFC93}" srcOrd="0" destOrd="0" presId="urn:microsoft.com/office/officeart/2008/layout/HorizontalMultiLevelHierarchy"/>
    <dgm:cxn modelId="{0C19B638-9538-4ADB-A79D-2C6B6CF0ADB8}" srcId="{8FB408FA-D615-49F2-A070-A6A469C8A4AF}" destId="{B526538F-107E-45A0-B748-D98721732677}" srcOrd="2" destOrd="0" parTransId="{D80F0DD4-BC7E-45AE-9697-4FFEDE8CB521}" sibTransId="{5D87CA6A-480F-439F-845B-25B78002C921}"/>
    <dgm:cxn modelId="{C27B653C-8827-4504-9991-BF315D81F667}" type="presOf" srcId="{31EFF7AF-8DD4-4F5E-8AA8-CE60958ED23D}" destId="{FAA12A62-E283-4496-A293-65AAD48E20DE}" srcOrd="0" destOrd="0" presId="urn:microsoft.com/office/officeart/2008/layout/HorizontalMultiLevelHierarchy"/>
    <dgm:cxn modelId="{29D14CD5-D0DD-4F8E-8671-1DDD276A5C07}" type="presOf" srcId="{92A4E5A4-BC0C-4CBA-8E17-C2BCA6844905}" destId="{94B5A8D4-7608-4D4E-AF25-64B460A5FF1E}" srcOrd="0" destOrd="0" presId="urn:microsoft.com/office/officeart/2008/layout/HorizontalMultiLevelHierarchy"/>
    <dgm:cxn modelId="{7E0463B4-4D90-4274-89D1-D40A8640D04B}" srcId="{D14C6CF4-65DD-4EBA-A907-59489E3E8479}" destId="{8FB408FA-D615-49F2-A070-A6A469C8A4AF}" srcOrd="0" destOrd="0" parTransId="{F90C0FD5-9F10-43F4-A76C-995EE4D42531}" sibTransId="{29A5244D-2C4F-425D-9987-DD00C7F168C6}"/>
    <dgm:cxn modelId="{6E2A74DE-DFD0-4C57-810F-9CE09210E4E9}" type="presOf" srcId="{92A4E5A4-BC0C-4CBA-8E17-C2BCA6844905}" destId="{A4E38130-E6C3-4AF2-81BE-9A8E61405D42}" srcOrd="1" destOrd="0" presId="urn:microsoft.com/office/officeart/2008/layout/HorizontalMultiLevelHierarchy"/>
    <dgm:cxn modelId="{CC23C62A-745D-4F62-8328-94596F44DBBB}" type="presOf" srcId="{D80F0DD4-BC7E-45AE-9697-4FFEDE8CB521}" destId="{C663C507-6E0B-46ED-A4CC-32760CBB784D}" srcOrd="1" destOrd="0" presId="urn:microsoft.com/office/officeart/2008/layout/HorizontalMultiLevelHierarchy"/>
    <dgm:cxn modelId="{9480429E-44DE-41A6-A672-CF4209ED6E44}" type="presOf" srcId="{8FB408FA-D615-49F2-A070-A6A469C8A4AF}" destId="{BCE4E267-04BC-4929-B79C-E19CA58250C8}" srcOrd="0" destOrd="0" presId="urn:microsoft.com/office/officeart/2008/layout/HorizontalMultiLevelHierarchy"/>
    <dgm:cxn modelId="{55F0066E-D938-488E-9FA8-543A3CE42FFC}" srcId="{8FB408FA-D615-49F2-A070-A6A469C8A4AF}" destId="{CC7C2F33-1BB5-46C0-BDC5-C293F029A7D0}" srcOrd="1" destOrd="0" parTransId="{31EFF7AF-8DD4-4F5E-8AA8-CE60958ED23D}" sibTransId="{5A2C6E3A-358A-4C07-9A51-869A6A07E317}"/>
    <dgm:cxn modelId="{20D59A1A-A6B1-48BD-95DB-F404A468F137}" type="presOf" srcId="{CC7C2F33-1BB5-46C0-BDC5-C293F029A7D0}" destId="{8222CEBD-247F-445D-81BE-731B3A7FB5D8}" srcOrd="0" destOrd="0" presId="urn:microsoft.com/office/officeart/2008/layout/HorizontalMultiLevelHierarchy"/>
    <dgm:cxn modelId="{AFFFB669-33E0-47FE-B413-67AD23C8E474}" srcId="{8FB408FA-D615-49F2-A070-A6A469C8A4AF}" destId="{B021B3CD-8C9B-425D-8F25-D1A0D93A1C34}" srcOrd="0" destOrd="0" parTransId="{92A4E5A4-BC0C-4CBA-8E17-C2BCA6844905}" sibTransId="{ACC9266F-DB14-4359-81E4-15B382DB2F4A}"/>
    <dgm:cxn modelId="{35B13A06-16B0-4065-B481-945E7CE2BEEC}" type="presOf" srcId="{31EFF7AF-8DD4-4F5E-8AA8-CE60958ED23D}" destId="{4BEE4916-4F59-42E6-B3FD-E32591B8EF1F}" srcOrd="1" destOrd="0" presId="urn:microsoft.com/office/officeart/2008/layout/HorizontalMultiLevelHierarchy"/>
    <dgm:cxn modelId="{28D53A10-494F-4D70-8C5B-D55B51D7BCBF}" type="presOf" srcId="{B021B3CD-8C9B-425D-8F25-D1A0D93A1C34}" destId="{7792E673-5B19-418B-81C2-045347B6E972}" srcOrd="0" destOrd="0" presId="urn:microsoft.com/office/officeart/2008/layout/HorizontalMultiLevelHierarchy"/>
    <dgm:cxn modelId="{7E0B2874-B833-487C-B007-F12295AD3BF3}" type="presParOf" srcId="{A2205342-4158-48E0-A199-72E7C6EE478B}" destId="{F4F4D046-8174-4CFB-B28B-2BDECBF407AF}" srcOrd="0" destOrd="0" presId="urn:microsoft.com/office/officeart/2008/layout/HorizontalMultiLevelHierarchy"/>
    <dgm:cxn modelId="{DEFC4425-55D2-428C-916C-0FA68F11489A}" type="presParOf" srcId="{F4F4D046-8174-4CFB-B28B-2BDECBF407AF}" destId="{BCE4E267-04BC-4929-B79C-E19CA58250C8}" srcOrd="0" destOrd="0" presId="urn:microsoft.com/office/officeart/2008/layout/HorizontalMultiLevelHierarchy"/>
    <dgm:cxn modelId="{AE868E2A-1D31-406E-A95D-91585D739B66}" type="presParOf" srcId="{F4F4D046-8174-4CFB-B28B-2BDECBF407AF}" destId="{D9B950F3-4C2E-490F-899E-5D576FBCB1EF}" srcOrd="1" destOrd="0" presId="urn:microsoft.com/office/officeart/2008/layout/HorizontalMultiLevelHierarchy"/>
    <dgm:cxn modelId="{B4D185B9-E9F0-4A72-BBAD-773792906A1A}" type="presParOf" srcId="{D9B950F3-4C2E-490F-899E-5D576FBCB1EF}" destId="{94B5A8D4-7608-4D4E-AF25-64B460A5FF1E}" srcOrd="0" destOrd="0" presId="urn:microsoft.com/office/officeart/2008/layout/HorizontalMultiLevelHierarchy"/>
    <dgm:cxn modelId="{F4A461A0-958F-431E-A4DB-5893DBF40D90}" type="presParOf" srcId="{94B5A8D4-7608-4D4E-AF25-64B460A5FF1E}" destId="{A4E38130-E6C3-4AF2-81BE-9A8E61405D42}" srcOrd="0" destOrd="0" presId="urn:microsoft.com/office/officeart/2008/layout/HorizontalMultiLevelHierarchy"/>
    <dgm:cxn modelId="{E7C64365-0B75-4627-965B-69CA1431FBCF}" type="presParOf" srcId="{D9B950F3-4C2E-490F-899E-5D576FBCB1EF}" destId="{71D99AC2-A0BA-4F31-A619-FF24EB4E1BDD}" srcOrd="1" destOrd="0" presId="urn:microsoft.com/office/officeart/2008/layout/HorizontalMultiLevelHierarchy"/>
    <dgm:cxn modelId="{3F64AF57-56C4-471B-953F-9126B8260265}" type="presParOf" srcId="{71D99AC2-A0BA-4F31-A619-FF24EB4E1BDD}" destId="{7792E673-5B19-418B-81C2-045347B6E972}" srcOrd="0" destOrd="0" presId="urn:microsoft.com/office/officeart/2008/layout/HorizontalMultiLevelHierarchy"/>
    <dgm:cxn modelId="{7FD06BF4-8913-434F-AF8B-06B00FBF0B27}" type="presParOf" srcId="{71D99AC2-A0BA-4F31-A619-FF24EB4E1BDD}" destId="{67FBEC81-4B3D-42C3-B4A2-E297C422E90A}" srcOrd="1" destOrd="0" presId="urn:microsoft.com/office/officeart/2008/layout/HorizontalMultiLevelHierarchy"/>
    <dgm:cxn modelId="{04785F5C-6145-4922-8FAB-A478EC28949D}" type="presParOf" srcId="{D9B950F3-4C2E-490F-899E-5D576FBCB1EF}" destId="{FAA12A62-E283-4496-A293-65AAD48E20DE}" srcOrd="2" destOrd="0" presId="urn:microsoft.com/office/officeart/2008/layout/HorizontalMultiLevelHierarchy"/>
    <dgm:cxn modelId="{BADCD899-0B83-47FC-AC76-9A8B478C7265}" type="presParOf" srcId="{FAA12A62-E283-4496-A293-65AAD48E20DE}" destId="{4BEE4916-4F59-42E6-B3FD-E32591B8EF1F}" srcOrd="0" destOrd="0" presId="urn:microsoft.com/office/officeart/2008/layout/HorizontalMultiLevelHierarchy"/>
    <dgm:cxn modelId="{800E9025-6BFB-4517-A6F3-FFEE8EFC2F1B}" type="presParOf" srcId="{D9B950F3-4C2E-490F-899E-5D576FBCB1EF}" destId="{E021C3B6-EE11-48FE-8269-362A92B7B0BD}" srcOrd="3" destOrd="0" presId="urn:microsoft.com/office/officeart/2008/layout/HorizontalMultiLevelHierarchy"/>
    <dgm:cxn modelId="{5C9FE83F-6923-4B71-A610-A6D9826886FA}" type="presParOf" srcId="{E021C3B6-EE11-48FE-8269-362A92B7B0BD}" destId="{8222CEBD-247F-445D-81BE-731B3A7FB5D8}" srcOrd="0" destOrd="0" presId="urn:microsoft.com/office/officeart/2008/layout/HorizontalMultiLevelHierarchy"/>
    <dgm:cxn modelId="{5FF39FF3-15CA-4A43-AA07-E90C158C37E4}" type="presParOf" srcId="{E021C3B6-EE11-48FE-8269-362A92B7B0BD}" destId="{1BE888F0-93B1-4090-A043-2303C5653D80}" srcOrd="1" destOrd="0" presId="urn:microsoft.com/office/officeart/2008/layout/HorizontalMultiLevelHierarchy"/>
    <dgm:cxn modelId="{D5E52810-9E72-4D32-8A75-2737BD27DF1D}" type="presParOf" srcId="{D9B950F3-4C2E-490F-899E-5D576FBCB1EF}" destId="{2D7D68F1-4B28-48BE-89F0-B8B6623EFC93}" srcOrd="4" destOrd="0" presId="urn:microsoft.com/office/officeart/2008/layout/HorizontalMultiLevelHierarchy"/>
    <dgm:cxn modelId="{B529DFDC-063D-4AA9-9CFF-FBAA6701C78B}" type="presParOf" srcId="{2D7D68F1-4B28-48BE-89F0-B8B6623EFC93}" destId="{C663C507-6E0B-46ED-A4CC-32760CBB784D}" srcOrd="0" destOrd="0" presId="urn:microsoft.com/office/officeart/2008/layout/HorizontalMultiLevelHierarchy"/>
    <dgm:cxn modelId="{889A3D94-59C1-4CF0-9F7A-56FB48F1C9AF}" type="presParOf" srcId="{D9B950F3-4C2E-490F-899E-5D576FBCB1EF}" destId="{E7099D3D-E8DB-4B1E-9BFB-6F07EAAA7CE3}" srcOrd="5" destOrd="0" presId="urn:microsoft.com/office/officeart/2008/layout/HorizontalMultiLevelHierarchy"/>
    <dgm:cxn modelId="{6CB6C303-3463-4ADB-80BB-252B040677B5}" type="presParOf" srcId="{E7099D3D-E8DB-4B1E-9BFB-6F07EAAA7CE3}" destId="{50E1C685-76D3-4774-9E16-793DDB986B62}" srcOrd="0" destOrd="0" presId="urn:microsoft.com/office/officeart/2008/layout/HorizontalMultiLevelHierarchy"/>
    <dgm:cxn modelId="{24A2DBDF-CEC6-4527-B6F2-562DB45D7D72}" type="presParOf" srcId="{E7099D3D-E8DB-4B1E-9BFB-6F07EAAA7CE3}" destId="{F18D8641-25FF-4AB1-A9A7-DEB6004640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CC5A1-7A3E-4624-9C31-A4FD3BE93FD0}">
      <dsp:nvSpPr>
        <dsp:cNvPr id="0" name=""/>
        <dsp:cNvSpPr/>
      </dsp:nvSpPr>
      <dsp:spPr>
        <a:xfrm>
          <a:off x="3930" y="2211317"/>
          <a:ext cx="1064019" cy="1276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我们要解决什么需求？</a:t>
          </a:r>
          <a:endParaRPr lang="zh-CN" altLang="en-US" sz="1800" b="1" kern="1200" dirty="0"/>
        </a:p>
      </dsp:txBody>
      <dsp:txXfrm>
        <a:off x="35094" y="2242481"/>
        <a:ext cx="1001691" cy="1213872"/>
      </dsp:txXfrm>
    </dsp:sp>
    <dsp:sp modelId="{FB69E74F-1D20-44BB-A717-9C1AEAF1F2BC}">
      <dsp:nvSpPr>
        <dsp:cNvPr id="0" name=""/>
        <dsp:cNvSpPr/>
      </dsp:nvSpPr>
      <dsp:spPr>
        <a:xfrm>
          <a:off x="1174352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1174352" y="2770254"/>
        <a:ext cx="157900" cy="158326"/>
      </dsp:txXfrm>
    </dsp:sp>
    <dsp:sp modelId="{A0CE368E-F97A-4723-BA39-4DB8E96D3EF2}">
      <dsp:nvSpPr>
        <dsp:cNvPr id="0" name=""/>
        <dsp:cNvSpPr/>
      </dsp:nvSpPr>
      <dsp:spPr>
        <a:xfrm>
          <a:off x="1493557" y="2211317"/>
          <a:ext cx="1064019" cy="127620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我们的灵感来源</a:t>
          </a:r>
          <a:endParaRPr lang="zh-CN" altLang="en-US" sz="1800" b="1" kern="1200" dirty="0"/>
        </a:p>
      </dsp:txBody>
      <dsp:txXfrm>
        <a:off x="1524721" y="2242481"/>
        <a:ext cx="1001691" cy="1213872"/>
      </dsp:txXfrm>
    </dsp:sp>
    <dsp:sp modelId="{D70A4D01-85CC-4161-80F8-71E473CD504E}">
      <dsp:nvSpPr>
        <dsp:cNvPr id="0" name=""/>
        <dsp:cNvSpPr/>
      </dsp:nvSpPr>
      <dsp:spPr>
        <a:xfrm>
          <a:off x="2663979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2663979" y="2770254"/>
        <a:ext cx="157900" cy="158326"/>
      </dsp:txXfrm>
    </dsp:sp>
    <dsp:sp modelId="{D36D1480-EAE6-4141-9753-5F7C66DFB541}">
      <dsp:nvSpPr>
        <dsp:cNvPr id="0" name=""/>
        <dsp:cNvSpPr/>
      </dsp:nvSpPr>
      <dsp:spPr>
        <a:xfrm>
          <a:off x="2983185" y="2211317"/>
          <a:ext cx="1064019" cy="127620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我们要做什么</a:t>
          </a:r>
          <a:endParaRPr lang="zh-CN" altLang="en-US" sz="1800" b="1" kern="1200" dirty="0"/>
        </a:p>
      </dsp:txBody>
      <dsp:txXfrm>
        <a:off x="3014349" y="2242481"/>
        <a:ext cx="1001691" cy="1213872"/>
      </dsp:txXfrm>
    </dsp:sp>
    <dsp:sp modelId="{066D64FA-A52B-4DA4-A12B-04ABA7717CD4}">
      <dsp:nvSpPr>
        <dsp:cNvPr id="0" name=""/>
        <dsp:cNvSpPr/>
      </dsp:nvSpPr>
      <dsp:spPr>
        <a:xfrm>
          <a:off x="4153607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4153607" y="2770254"/>
        <a:ext cx="157900" cy="158326"/>
      </dsp:txXfrm>
    </dsp:sp>
    <dsp:sp modelId="{CBEBAD6C-9B6A-434C-8066-EDFEE5B84068}">
      <dsp:nvSpPr>
        <dsp:cNvPr id="0" name=""/>
        <dsp:cNvSpPr/>
      </dsp:nvSpPr>
      <dsp:spPr>
        <a:xfrm>
          <a:off x="4472812" y="2211317"/>
          <a:ext cx="1064019" cy="127620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我们吸引用户的独特手段</a:t>
          </a:r>
          <a:endParaRPr lang="zh-CN" altLang="en-US" sz="1800" b="1" kern="1200" dirty="0"/>
        </a:p>
      </dsp:txBody>
      <dsp:txXfrm>
        <a:off x="4503976" y="2242481"/>
        <a:ext cx="1001691" cy="1213872"/>
      </dsp:txXfrm>
    </dsp:sp>
    <dsp:sp modelId="{DBC90D8B-4D3C-44D7-A2C5-D2BF4A3041C8}">
      <dsp:nvSpPr>
        <dsp:cNvPr id="0" name=""/>
        <dsp:cNvSpPr/>
      </dsp:nvSpPr>
      <dsp:spPr>
        <a:xfrm>
          <a:off x="5643234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5643234" y="2770254"/>
        <a:ext cx="157900" cy="158326"/>
      </dsp:txXfrm>
    </dsp:sp>
    <dsp:sp modelId="{D5674546-B064-429A-8F7C-D41EB49F59DE}">
      <dsp:nvSpPr>
        <dsp:cNvPr id="0" name=""/>
        <dsp:cNvSpPr/>
      </dsp:nvSpPr>
      <dsp:spPr>
        <a:xfrm>
          <a:off x="5962440" y="2211317"/>
          <a:ext cx="1064019" cy="12762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最终目标</a:t>
          </a:r>
          <a:endParaRPr lang="zh-CN" altLang="en-US" sz="1800" b="1" kern="1200" dirty="0"/>
        </a:p>
      </dsp:txBody>
      <dsp:txXfrm>
        <a:off x="5993604" y="2242481"/>
        <a:ext cx="1001691" cy="1213872"/>
      </dsp:txXfrm>
    </dsp:sp>
    <dsp:sp modelId="{0FC9310C-144B-455D-833A-279C4E2ECBA3}">
      <dsp:nvSpPr>
        <dsp:cNvPr id="0" name=""/>
        <dsp:cNvSpPr/>
      </dsp:nvSpPr>
      <dsp:spPr>
        <a:xfrm>
          <a:off x="7132862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7132862" y="2770254"/>
        <a:ext cx="157900" cy="158326"/>
      </dsp:txXfrm>
    </dsp:sp>
    <dsp:sp modelId="{C4475BEA-F464-418B-8F42-9DE12D9B7D5F}">
      <dsp:nvSpPr>
        <dsp:cNvPr id="0" name=""/>
        <dsp:cNvSpPr/>
      </dsp:nvSpPr>
      <dsp:spPr>
        <a:xfrm>
          <a:off x="7452067" y="2211317"/>
          <a:ext cx="1064019" cy="12762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财务分析</a:t>
          </a:r>
          <a:endParaRPr lang="zh-CN" altLang="en-US" sz="1800" b="1" kern="1200" dirty="0"/>
        </a:p>
      </dsp:txBody>
      <dsp:txXfrm>
        <a:off x="7483231" y="2242481"/>
        <a:ext cx="1001691" cy="1213872"/>
      </dsp:txXfrm>
    </dsp:sp>
    <dsp:sp modelId="{D6C9C37B-C24E-4E3A-BC46-CCE51F06F3CE}">
      <dsp:nvSpPr>
        <dsp:cNvPr id="0" name=""/>
        <dsp:cNvSpPr/>
      </dsp:nvSpPr>
      <dsp:spPr>
        <a:xfrm>
          <a:off x="8622489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/>
        </a:p>
      </dsp:txBody>
      <dsp:txXfrm>
        <a:off x="8622489" y="2770254"/>
        <a:ext cx="157900" cy="158326"/>
      </dsp:txXfrm>
    </dsp:sp>
    <dsp:sp modelId="{48EE3643-F904-4672-9242-33C5E83C9467}">
      <dsp:nvSpPr>
        <dsp:cNvPr id="0" name=""/>
        <dsp:cNvSpPr/>
      </dsp:nvSpPr>
      <dsp:spPr>
        <a:xfrm>
          <a:off x="8941695" y="2211317"/>
          <a:ext cx="1064019" cy="127620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竞争对手现状</a:t>
          </a:r>
          <a:endParaRPr lang="zh-CN" altLang="en-US" sz="1800" b="1" kern="1200" dirty="0"/>
        </a:p>
      </dsp:txBody>
      <dsp:txXfrm>
        <a:off x="8972859" y="2242481"/>
        <a:ext cx="1001691" cy="1213872"/>
      </dsp:txXfrm>
    </dsp:sp>
    <dsp:sp modelId="{6B387849-24FF-478C-813E-F65C06CAF7C6}">
      <dsp:nvSpPr>
        <dsp:cNvPr id="0" name=""/>
        <dsp:cNvSpPr/>
      </dsp:nvSpPr>
      <dsp:spPr>
        <a:xfrm>
          <a:off x="10112117" y="2717479"/>
          <a:ext cx="225572" cy="263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0112117" y="2770254"/>
        <a:ext cx="157900" cy="158326"/>
      </dsp:txXfrm>
    </dsp:sp>
    <dsp:sp modelId="{4FFE8C49-1A49-428D-9185-B0E360B59816}">
      <dsp:nvSpPr>
        <dsp:cNvPr id="0" name=""/>
        <dsp:cNvSpPr/>
      </dsp:nvSpPr>
      <dsp:spPr>
        <a:xfrm>
          <a:off x="10431322" y="2211317"/>
          <a:ext cx="1064019" cy="1276200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我们的团队</a:t>
          </a:r>
          <a:endParaRPr lang="zh-CN" altLang="en-US" sz="1800" b="1" kern="1200" dirty="0"/>
        </a:p>
      </dsp:txBody>
      <dsp:txXfrm>
        <a:off x="10462486" y="2242481"/>
        <a:ext cx="1001691" cy="1213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DAA17-F589-4C94-8476-399CE182951D}">
      <dsp:nvSpPr>
        <dsp:cNvPr id="0" name=""/>
        <dsp:cNvSpPr/>
      </dsp:nvSpPr>
      <dsp:spPr>
        <a:xfrm>
          <a:off x="2647784" y="1583849"/>
          <a:ext cx="1279055" cy="1279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家族百科</a:t>
          </a:r>
          <a:endParaRPr lang="zh-CN" altLang="en-US" sz="3300" kern="1200" dirty="0"/>
        </a:p>
      </dsp:txBody>
      <dsp:txXfrm>
        <a:off x="2710222" y="1646287"/>
        <a:ext cx="1154179" cy="1154179"/>
      </dsp:txXfrm>
    </dsp:sp>
    <dsp:sp modelId="{6C0007D8-F7DF-45A9-A9E0-9C4FE81CF589}">
      <dsp:nvSpPr>
        <dsp:cNvPr id="0" name=""/>
        <dsp:cNvSpPr/>
      </dsp:nvSpPr>
      <dsp:spPr>
        <a:xfrm rot="16224252">
          <a:off x="3044813" y="1335090"/>
          <a:ext cx="497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53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F0B46-2DC0-41BF-83DF-B30143D37B0E}">
      <dsp:nvSpPr>
        <dsp:cNvPr id="0" name=""/>
        <dsp:cNvSpPr/>
      </dsp:nvSpPr>
      <dsp:spPr>
        <a:xfrm>
          <a:off x="1546922" y="229363"/>
          <a:ext cx="3502869" cy="856966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百科社区成型</a:t>
          </a:r>
          <a:endParaRPr lang="en-US" altLang="zh-CN" sz="1500" b="1" kern="1200" dirty="0" smtClean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solidFill>
                <a:schemeClr val="bg1">
                  <a:lumMod val="85000"/>
                </a:schemeClr>
              </a:solidFill>
            </a:rPr>
            <a:t>借鉴维基百科经验，激发用户的维护欲</a:t>
          </a:r>
          <a:endParaRPr lang="zh-CN" altLang="en-US" sz="15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8756" y="271197"/>
        <a:ext cx="3419201" cy="773298"/>
      </dsp:txXfrm>
    </dsp:sp>
    <dsp:sp modelId="{7F5ABFDB-82BE-4E2B-8FCF-65847341312A}">
      <dsp:nvSpPr>
        <dsp:cNvPr id="0" name=""/>
        <dsp:cNvSpPr/>
      </dsp:nvSpPr>
      <dsp:spPr>
        <a:xfrm rot="2115451">
          <a:off x="3851527" y="2912479"/>
          <a:ext cx="821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114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94CCF-A661-42A4-BB7B-E2DA054F486D}">
      <dsp:nvSpPr>
        <dsp:cNvPr id="0" name=""/>
        <dsp:cNvSpPr/>
      </dsp:nvSpPr>
      <dsp:spPr>
        <a:xfrm>
          <a:off x="3776221" y="3149482"/>
          <a:ext cx="2854513" cy="856966"/>
        </a:xfrm>
        <a:prstGeom prst="round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 smtClean="0"/>
            <a:t>大数据形成规模</a:t>
          </a:r>
          <a:endParaRPr lang="en-US" altLang="zh-CN" sz="1300" b="1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>
              <a:solidFill>
                <a:schemeClr val="bg1">
                  <a:lumMod val="85000"/>
                </a:schemeClr>
              </a:solidFill>
            </a:rPr>
            <a:t>大量利用在世的家谱数据，分析用户的祖先。</a:t>
          </a:r>
          <a:endParaRPr lang="zh-CN" altLang="en-US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818055" y="3191316"/>
        <a:ext cx="2770845" cy="773298"/>
      </dsp:txXfrm>
    </dsp:sp>
    <dsp:sp modelId="{675992C0-5CF3-4B70-A673-C9AC492A0145}">
      <dsp:nvSpPr>
        <dsp:cNvPr id="0" name=""/>
        <dsp:cNvSpPr/>
      </dsp:nvSpPr>
      <dsp:spPr>
        <a:xfrm rot="8780441">
          <a:off x="1787120" y="2909568"/>
          <a:ext cx="93941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1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AE0CF-CEBD-4C15-BC1B-AA8291DDD5B8}">
      <dsp:nvSpPr>
        <dsp:cNvPr id="0" name=""/>
        <dsp:cNvSpPr/>
      </dsp:nvSpPr>
      <dsp:spPr>
        <a:xfrm>
          <a:off x="0" y="3169904"/>
          <a:ext cx="2444789" cy="856966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b="1" kern="1200" dirty="0" smtClean="0"/>
            <a:t>建立安全形象</a:t>
          </a:r>
          <a:endParaRPr lang="en-US" altLang="zh-CN" sz="1300" b="1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>
              <a:solidFill>
                <a:schemeClr val="bg1">
                  <a:lumMod val="75000"/>
                </a:schemeClr>
              </a:solidFill>
            </a:rPr>
            <a:t>成为网民心中成为可信任的家族信息保险箱</a:t>
          </a:r>
          <a:endParaRPr lang="zh-CN" altLang="en-US" sz="13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41834" y="3211738"/>
        <a:ext cx="2361121" cy="773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68F1-4B28-48BE-89F0-B8B6623EFC93}">
      <dsp:nvSpPr>
        <dsp:cNvPr id="0" name=""/>
        <dsp:cNvSpPr/>
      </dsp:nvSpPr>
      <dsp:spPr>
        <a:xfrm>
          <a:off x="1598176" y="2713566"/>
          <a:ext cx="2146425" cy="12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212" y="0"/>
              </a:lnTo>
              <a:lnTo>
                <a:pt x="1073212" y="1286427"/>
              </a:lnTo>
              <a:lnTo>
                <a:pt x="2146425" y="12864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608829" y="3294220"/>
        <a:ext cx="125120" cy="125120"/>
      </dsp:txXfrm>
    </dsp:sp>
    <dsp:sp modelId="{FAA12A62-E283-4496-A293-65AAD48E20DE}">
      <dsp:nvSpPr>
        <dsp:cNvPr id="0" name=""/>
        <dsp:cNvSpPr/>
      </dsp:nvSpPr>
      <dsp:spPr>
        <a:xfrm>
          <a:off x="1598176" y="2667846"/>
          <a:ext cx="211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8779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604597" y="2660597"/>
        <a:ext cx="105938" cy="105938"/>
      </dsp:txXfrm>
    </dsp:sp>
    <dsp:sp modelId="{94B5A8D4-7608-4D4E-AF25-64B460A5FF1E}">
      <dsp:nvSpPr>
        <dsp:cNvPr id="0" name=""/>
        <dsp:cNvSpPr/>
      </dsp:nvSpPr>
      <dsp:spPr>
        <a:xfrm>
          <a:off x="1598176" y="1427138"/>
          <a:ext cx="2146425" cy="1286427"/>
        </a:xfrm>
        <a:custGeom>
          <a:avLst/>
          <a:gdLst/>
          <a:ahLst/>
          <a:cxnLst/>
          <a:rect l="0" t="0" r="0" b="0"/>
          <a:pathLst>
            <a:path>
              <a:moveTo>
                <a:pt x="0" y="1286427"/>
              </a:moveTo>
              <a:lnTo>
                <a:pt x="1073212" y="1286427"/>
              </a:lnTo>
              <a:lnTo>
                <a:pt x="1073212" y="0"/>
              </a:lnTo>
              <a:lnTo>
                <a:pt x="214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608829" y="2007792"/>
        <a:ext cx="125120" cy="125120"/>
      </dsp:txXfrm>
    </dsp:sp>
    <dsp:sp modelId="{BCE4E267-04BC-4929-B79C-E19CA58250C8}">
      <dsp:nvSpPr>
        <dsp:cNvPr id="0" name=""/>
        <dsp:cNvSpPr/>
      </dsp:nvSpPr>
      <dsp:spPr>
        <a:xfrm>
          <a:off x="0" y="2198995"/>
          <a:ext cx="2167211" cy="1029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为什么？</a:t>
          </a:r>
          <a:endParaRPr lang="zh-CN" altLang="en-US" sz="2800" b="1" kern="1200" dirty="0"/>
        </a:p>
      </dsp:txBody>
      <dsp:txXfrm>
        <a:off x="50239" y="2249234"/>
        <a:ext cx="2066733" cy="928664"/>
      </dsp:txXfrm>
    </dsp:sp>
    <dsp:sp modelId="{7792E673-5B19-418B-81C2-045347B6E972}">
      <dsp:nvSpPr>
        <dsp:cNvPr id="0" name=""/>
        <dsp:cNvSpPr/>
      </dsp:nvSpPr>
      <dsp:spPr>
        <a:xfrm>
          <a:off x="3744602" y="912567"/>
          <a:ext cx="5706766" cy="1029142"/>
        </a:xfrm>
        <a:prstGeom prst="roundRect">
          <a:avLst/>
        </a:prstGeom>
        <a:solidFill>
          <a:srgbClr val="BD58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i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用户的家族成员和亲戚在网站中深深耦合，无法转而使用其他服务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94841" y="962806"/>
        <a:ext cx="5606288" cy="928664"/>
      </dsp:txXfrm>
    </dsp:sp>
    <dsp:sp modelId="{8222CEBD-247F-445D-81BE-731B3A7FB5D8}">
      <dsp:nvSpPr>
        <dsp:cNvPr id="0" name=""/>
        <dsp:cNvSpPr/>
      </dsp:nvSpPr>
      <dsp:spPr>
        <a:xfrm>
          <a:off x="3716956" y="2198995"/>
          <a:ext cx="5725231" cy="1029142"/>
        </a:xfrm>
        <a:prstGeom prst="roundRect">
          <a:avLst/>
        </a:prstGeom>
        <a:solidFill>
          <a:srgbClr val="BD58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用户往往有“付费服务相对安全”的先入为主的观念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67195" y="2249234"/>
        <a:ext cx="5624753" cy="928664"/>
      </dsp:txXfrm>
    </dsp:sp>
    <dsp:sp modelId="{50E1C685-76D3-4774-9E16-793DDB986B62}">
      <dsp:nvSpPr>
        <dsp:cNvPr id="0" name=""/>
        <dsp:cNvSpPr/>
      </dsp:nvSpPr>
      <dsp:spPr>
        <a:xfrm>
          <a:off x="3744602" y="3485423"/>
          <a:ext cx="5741535" cy="102914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solidFill>
                <a:schemeClr val="bg1">
                  <a:lumMod val="75000"/>
                </a:schemeClr>
              </a:solidFill>
            </a:rPr>
            <a:t>无论是新</a:t>
          </a:r>
          <a:r>
            <a:rPr lang="en-US" sz="1600" kern="1200" dirty="0" smtClean="0">
              <a:solidFill>
                <a:schemeClr val="bg1">
                  <a:lumMod val="75000"/>
                </a:schemeClr>
              </a:solidFill>
            </a:rPr>
            <a:t>baby</a:t>
          </a:r>
          <a:r>
            <a:rPr lang="zh-CN" sz="1600" kern="1200" dirty="0" smtClean="0">
              <a:solidFill>
                <a:schemeClr val="bg1">
                  <a:lumMod val="75000"/>
                </a:schemeClr>
              </a:solidFill>
            </a:rPr>
            <a:t>的诞生，老人的去世</a:t>
          </a: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，用户对编辑和浏览家族百科的需求是长期存在的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94841" y="3535662"/>
        <a:ext cx="5641057" cy="92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商业计划书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家族百科</a:t>
            </a:r>
            <a:r>
              <a:rPr lang="en-US" altLang="zh-CN" dirty="0" smtClean="0"/>
              <a:t>——21</a:t>
            </a:r>
            <a:r>
              <a:rPr lang="zh-CN" altLang="en-US" dirty="0" smtClean="0"/>
              <a:t>世纪新型全民互助型家谱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00655" y="5413954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----</a:t>
            </a:r>
            <a:r>
              <a:rPr lang="zh-CN" altLang="en-US" b="1" dirty="0" smtClean="0"/>
              <a:t>王志强与家族百科创业团队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864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91563" y="1708727"/>
            <a:ext cx="8279782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椭圆 109"/>
          <p:cNvSpPr/>
          <p:nvPr/>
        </p:nvSpPr>
        <p:spPr>
          <a:xfrm>
            <a:off x="1239576" y="3225776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285627" y="321172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794327" y="4415933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144441" y="4311206"/>
            <a:ext cx="1140918" cy="1123106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 smtClean="0">
                <a:solidFill>
                  <a:srgbClr val="C00000"/>
                </a:solidFill>
              </a:rPr>
              <a:t>吸引</a:t>
            </a:r>
            <a:r>
              <a:rPr lang="zh-CN" altLang="zh-CN" b="1" dirty="0">
                <a:solidFill>
                  <a:srgbClr val="C00000"/>
                </a:solidFill>
              </a:rPr>
              <a:t>用户的独特</a:t>
            </a:r>
            <a:r>
              <a:rPr lang="zh-CN" altLang="zh-CN" b="1" dirty="0" smtClean="0">
                <a:solidFill>
                  <a:srgbClr val="C00000"/>
                </a:solidFill>
              </a:rPr>
              <a:t>手段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zh-CN" dirty="0"/>
              <a:t>邀请制——连锁指数型传播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" y="2156645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33" y="2203578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7" y="3286476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15" y="3286476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4" y="2174504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49" y="2203578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0" y="3286476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1603223" y="2576462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31878" y="2576461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21875" y="2963246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21875" y="296324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67612" y="2986308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2" idx="1"/>
          </p:cNvCxnSpPr>
          <p:nvPr/>
        </p:nvCxnSpPr>
        <p:spPr>
          <a:xfrm flipV="1">
            <a:off x="5352179" y="2583412"/>
            <a:ext cx="2051870" cy="1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11" idx="1"/>
          </p:cNvCxnSpPr>
          <p:nvPr/>
        </p:nvCxnSpPr>
        <p:spPr>
          <a:xfrm flipV="1">
            <a:off x="3208288" y="3670309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4903" y="367534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714901" y="4062133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14901" y="4062133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60638" y="408519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" y="3309735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1242293" y="3693567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61746" y="3698411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7" y="4476793"/>
            <a:ext cx="654367" cy="8156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84" y="4448918"/>
            <a:ext cx="586907" cy="79165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2" y="4471980"/>
            <a:ext cx="654367" cy="815644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745201" y="5643399"/>
            <a:ext cx="3852939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诱导建立者通过网站功能对家族成员（叶子节点）发出邀请。</a:t>
            </a:r>
            <a:endParaRPr lang="en-US" altLang="zh-CN" sz="1400" dirty="0" smtClean="0"/>
          </a:p>
        </p:txBody>
      </p:sp>
      <p:cxnSp>
        <p:nvCxnSpPr>
          <p:cNvPr id="76" name="直接箭头连接符 75"/>
          <p:cNvCxnSpPr>
            <a:stCxn id="73" idx="4"/>
            <a:endCxn id="74" idx="0"/>
          </p:cNvCxnSpPr>
          <p:nvPr/>
        </p:nvCxnSpPr>
        <p:spPr>
          <a:xfrm flipH="1">
            <a:off x="3671671" y="5434312"/>
            <a:ext cx="43229" cy="2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9130587" y="4937213"/>
            <a:ext cx="2820866" cy="102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出于</a:t>
            </a:r>
            <a:r>
              <a:rPr lang="zh-CN" altLang="zh-CN" dirty="0"/>
              <a:t>完善和</a:t>
            </a:r>
            <a:r>
              <a:rPr lang="zh-CN" altLang="zh-CN" dirty="0" smtClean="0"/>
              <a:t>壮大家族</a:t>
            </a:r>
            <a:r>
              <a:rPr lang="zh-CN" altLang="zh-CN" dirty="0"/>
              <a:t>树的</a:t>
            </a:r>
            <a:r>
              <a:rPr lang="zh-CN" altLang="zh-CN" dirty="0" smtClean="0"/>
              <a:t>愿望</a:t>
            </a:r>
            <a:r>
              <a:rPr lang="zh-CN" altLang="en-US" dirty="0" smtClean="0"/>
              <a:t>，</a:t>
            </a:r>
            <a:r>
              <a:rPr lang="zh-CN" altLang="zh-CN" dirty="0"/>
              <a:t>用户极有可能配合发出这种善意的邀请</a:t>
            </a:r>
            <a:endParaRPr lang="en-US" altLang="zh-CN" dirty="0" smtClean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42" y="3238497"/>
            <a:ext cx="681351" cy="815644"/>
          </a:xfrm>
          <a:prstGeom prst="rect">
            <a:avLst/>
          </a:prstGeom>
        </p:spPr>
      </p:pic>
      <p:cxnSp>
        <p:nvCxnSpPr>
          <p:cNvPr id="90" name="直接连接符 89"/>
          <p:cNvCxnSpPr/>
          <p:nvPr/>
        </p:nvCxnSpPr>
        <p:spPr>
          <a:xfrm>
            <a:off x="6230129" y="261694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598141" y="2986308"/>
            <a:ext cx="1263977" cy="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598141" y="2996278"/>
            <a:ext cx="0" cy="30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8" idx="0"/>
          </p:cNvCxnSpPr>
          <p:nvPr/>
        </p:nvCxnSpPr>
        <p:spPr>
          <a:xfrm>
            <a:off x="6845217" y="2991293"/>
            <a:ext cx="1" cy="2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72" y="3262486"/>
            <a:ext cx="593653" cy="767665"/>
          </a:xfrm>
          <a:prstGeom prst="rect">
            <a:avLst/>
          </a:prstGeom>
        </p:spPr>
      </p:pic>
      <p:cxnSp>
        <p:nvCxnSpPr>
          <p:cNvPr id="101" name="直接连接符 100"/>
          <p:cNvCxnSpPr>
            <a:stCxn id="88" idx="3"/>
            <a:endCxn id="100" idx="1"/>
          </p:cNvCxnSpPr>
          <p:nvPr/>
        </p:nvCxnSpPr>
        <p:spPr>
          <a:xfrm>
            <a:off x="7185893" y="3646319"/>
            <a:ext cx="748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560032" y="3643366"/>
            <a:ext cx="202" cy="80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030827" y="438310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78" y="4415933"/>
            <a:ext cx="586907" cy="791654"/>
          </a:xfrm>
          <a:prstGeom prst="rect">
            <a:avLst/>
          </a:prstGeom>
        </p:spPr>
      </p:pic>
      <p:cxnSp>
        <p:nvCxnSpPr>
          <p:cNvPr id="112" name="直接箭头连接符 111"/>
          <p:cNvCxnSpPr>
            <a:stCxn id="66" idx="1"/>
            <a:endCxn id="107" idx="6"/>
          </p:cNvCxnSpPr>
          <p:nvPr/>
        </p:nvCxnSpPr>
        <p:spPr>
          <a:xfrm flipH="1">
            <a:off x="1930400" y="4884615"/>
            <a:ext cx="1457317" cy="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2304407" y="3884089"/>
            <a:ext cx="1155485" cy="74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3896497" y="3803511"/>
            <a:ext cx="2716312" cy="89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042084" y="4843515"/>
            <a:ext cx="2988743" cy="4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127" idx="1"/>
          </p:cNvCxnSpPr>
          <p:nvPr/>
        </p:nvCxnSpPr>
        <p:spPr>
          <a:xfrm flipV="1">
            <a:off x="6969211" y="3773241"/>
            <a:ext cx="2079539" cy="7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2822861"/>
            <a:ext cx="2902704" cy="190076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9549167" y="3423916"/>
            <a:ext cx="213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您的</a:t>
            </a:r>
            <a:r>
              <a:rPr lang="zh-CN" altLang="en-US" sz="1600" dirty="0">
                <a:solidFill>
                  <a:srgbClr val="C00000"/>
                </a:solidFill>
              </a:rPr>
              <a:t>外甥</a:t>
            </a:r>
            <a:r>
              <a:rPr lang="zh-CN" altLang="en-US" sz="1600" dirty="0" smtClean="0">
                <a:solidFill>
                  <a:srgbClr val="C00000"/>
                </a:solidFill>
              </a:rPr>
              <a:t>邀请您一起完善共同的家族树。邀请码为</a:t>
            </a:r>
            <a:r>
              <a:rPr lang="en-US" altLang="zh-CN" sz="1600" dirty="0" smtClean="0">
                <a:solidFill>
                  <a:srgbClr val="C00000"/>
                </a:solidFill>
              </a:rPr>
              <a:t>123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24401" y="53223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46454" y="41574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00379" y="4171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41753" y="53520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776428" y="53890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建立者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91563" y="1708727"/>
            <a:ext cx="6487928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289493" y="182869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144441" y="4311206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239576" y="3225776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 smtClean="0">
                <a:solidFill>
                  <a:srgbClr val="C00000"/>
                </a:solidFill>
              </a:rPr>
              <a:t>吸引</a:t>
            </a:r>
            <a:r>
              <a:rPr lang="zh-CN" altLang="zh-CN" b="1" dirty="0">
                <a:solidFill>
                  <a:srgbClr val="C00000"/>
                </a:solidFill>
              </a:rPr>
              <a:t>用户的独特</a:t>
            </a:r>
            <a:r>
              <a:rPr lang="zh-CN" altLang="zh-CN" b="1" dirty="0" smtClean="0">
                <a:solidFill>
                  <a:srgbClr val="C00000"/>
                </a:solidFill>
              </a:rPr>
              <a:t>手段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快速加入</a:t>
            </a:r>
            <a:r>
              <a:rPr lang="zh-CN" altLang="zh-CN" dirty="0" smtClean="0"/>
              <a:t>制——极力</a:t>
            </a:r>
            <a:r>
              <a:rPr lang="zh-CN" altLang="zh-CN" dirty="0"/>
              <a:t>降低用户的使用</a:t>
            </a:r>
            <a:r>
              <a:rPr lang="zh-CN" altLang="zh-CN" dirty="0" smtClean="0"/>
              <a:t>门槛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" y="2156645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33" y="2203578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7" y="3286476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15" y="3286476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4" y="2174504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92" y="2220881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0" y="3286476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1603223" y="2576462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31878" y="2576461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21875" y="2963246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21875" y="296324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67612" y="297269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60405" y="2583412"/>
            <a:ext cx="534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11" idx="1"/>
          </p:cNvCxnSpPr>
          <p:nvPr/>
        </p:nvCxnSpPr>
        <p:spPr>
          <a:xfrm flipV="1">
            <a:off x="3208288" y="3670309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4903" y="367534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714901" y="4062133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14901" y="4062133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60638" y="408519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" y="3309735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1242293" y="3693567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61746" y="3698411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7" y="4476793"/>
            <a:ext cx="654367" cy="8156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84" y="4448918"/>
            <a:ext cx="586907" cy="79165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2" y="4471980"/>
            <a:ext cx="654367" cy="815644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2224216" y="5643399"/>
            <a:ext cx="307709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/>
              <a:t>必须</a:t>
            </a:r>
            <a:r>
              <a:rPr lang="zh-CN" altLang="zh-CN" sz="1400" dirty="0"/>
              <a:t>设置一</a:t>
            </a:r>
            <a:r>
              <a:rPr lang="zh-CN" altLang="zh-CN" sz="1400" dirty="0" smtClean="0"/>
              <a:t>个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位数字“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endParaRPr lang="en-US" altLang="zh-CN" sz="1400" dirty="0" smtClean="0"/>
          </a:p>
        </p:txBody>
      </p:sp>
      <p:cxnSp>
        <p:nvCxnSpPr>
          <p:cNvPr id="76" name="直接箭头连接符 75"/>
          <p:cNvCxnSpPr>
            <a:stCxn id="73" idx="4"/>
            <a:endCxn id="74" idx="0"/>
          </p:cNvCxnSpPr>
          <p:nvPr/>
        </p:nvCxnSpPr>
        <p:spPr>
          <a:xfrm>
            <a:off x="3714900" y="5434312"/>
            <a:ext cx="47865" cy="2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5598140" y="2585765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96" y="1877930"/>
            <a:ext cx="681351" cy="8156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9" y="1946473"/>
            <a:ext cx="804508" cy="726615"/>
          </a:xfrm>
          <a:prstGeom prst="rect">
            <a:avLst/>
          </a:prstGeom>
          <a:noFill/>
        </p:spPr>
      </p:pic>
      <p:sp>
        <p:nvSpPr>
          <p:cNvPr id="69" name="圆角矩形 68"/>
          <p:cNvSpPr/>
          <p:nvPr/>
        </p:nvSpPr>
        <p:spPr>
          <a:xfrm>
            <a:off x="7381167" y="2996278"/>
            <a:ext cx="331154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持有</a:t>
            </a:r>
            <a:r>
              <a:rPr lang="zh-CN" altLang="zh-CN" sz="1400" dirty="0" smtClean="0"/>
              <a:t>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r>
              <a:rPr lang="zh-CN" altLang="en-US" sz="1400" dirty="0" smtClean="0"/>
              <a:t>直接加入该家族。</a:t>
            </a:r>
            <a:endParaRPr lang="en-US" altLang="zh-CN" sz="1400" dirty="0" smtClean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5" y="4731409"/>
            <a:ext cx="804508" cy="726615"/>
          </a:xfrm>
          <a:prstGeom prst="rect">
            <a:avLst/>
          </a:prstGeom>
          <a:noFill/>
        </p:spPr>
      </p:pic>
      <p:cxnSp>
        <p:nvCxnSpPr>
          <p:cNvPr id="43" name="直接连接符 4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76428" y="53890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建立者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08189" y="41804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20294" y="27437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0892243">
            <a:off x="3544627" y="302759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直接加入该家族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000390" y="2518508"/>
            <a:ext cx="5642219" cy="1212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三</a:t>
            </a:r>
            <a:r>
              <a:rPr lang="zh-CN" altLang="zh-CN" b="1" dirty="0" smtClean="0">
                <a:solidFill>
                  <a:srgbClr val="C00000"/>
                </a:solidFill>
              </a:rPr>
              <a:t>年</a:t>
            </a:r>
            <a:r>
              <a:rPr lang="zh-CN" altLang="zh-CN" b="1" dirty="0">
                <a:solidFill>
                  <a:srgbClr val="C00000"/>
                </a:solidFill>
              </a:rPr>
              <a:t>之后，网站的理想状态是什么样的？</a:t>
            </a: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208349269"/>
              </p:ext>
            </p:extLst>
          </p:nvPr>
        </p:nvGraphicFramePr>
        <p:xfrm>
          <a:off x="2693408" y="456265"/>
          <a:ext cx="6801576" cy="426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圆角矩形 23"/>
          <p:cNvSpPr/>
          <p:nvPr/>
        </p:nvSpPr>
        <p:spPr>
          <a:xfrm>
            <a:off x="1450109" y="677815"/>
            <a:ext cx="9051636" cy="3968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911927" y="5357091"/>
            <a:ext cx="8211128" cy="7204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彻底重新定义“家谱”，</a:t>
            </a:r>
            <a:r>
              <a:rPr lang="zh-CN" altLang="en-US" smtClean="0"/>
              <a:t>“</a:t>
            </a:r>
            <a:r>
              <a:rPr lang="zh-CN" altLang="en-US"/>
              <a:t>家谱</a:t>
            </a:r>
            <a:r>
              <a:rPr lang="zh-CN" altLang="en-US" smtClean="0"/>
              <a:t>” 重新回归中国</a:t>
            </a:r>
            <a:r>
              <a:rPr lang="zh-CN" altLang="en-US" dirty="0" smtClean="0"/>
              <a:t>主流文化。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412509" y="4719782"/>
            <a:ext cx="1256146" cy="45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盈利手段（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年后，全面实行会员制</a:t>
            </a:r>
            <a:endParaRPr lang="zh-CN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8027" y="803563"/>
            <a:ext cx="11526481" cy="5427133"/>
            <a:chOff x="453082" y="785091"/>
            <a:chExt cx="11526481" cy="5427133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2181547273"/>
                </p:ext>
              </p:extLst>
            </p:nvPr>
          </p:nvGraphicFramePr>
          <p:xfrm>
            <a:off x="453082" y="785091"/>
            <a:ext cx="11526481" cy="5427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圆角矩形 7"/>
            <p:cNvSpPr/>
            <p:nvPr/>
          </p:nvSpPr>
          <p:spPr>
            <a:xfrm>
              <a:off x="4248728" y="1733812"/>
              <a:ext cx="1560945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/>
                <a:t>无法</a:t>
              </a:r>
              <a:r>
                <a:rPr lang="zh-CN" altLang="en-US" b="1" dirty="0" smtClean="0"/>
                <a:t>取代性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8728" y="3016057"/>
              <a:ext cx="1685636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安全的形象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248728" y="4317159"/>
              <a:ext cx="1946563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长期的有效需求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20758" y="3050378"/>
              <a:ext cx="1560945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实行会员制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盈利手段（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05740" y="4772778"/>
            <a:ext cx="3221744" cy="8331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33856" y="2573736"/>
            <a:ext cx="3531308" cy="1933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5468654" y="2351005"/>
            <a:ext cx="1379959" cy="1260265"/>
          </a:xfrm>
          <a:prstGeom prst="donut">
            <a:avLst>
              <a:gd name="adj" fmla="val 13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E48312"/>
                </a:solidFill>
              </a:rPr>
              <a:t>赢利点</a:t>
            </a:r>
            <a:endParaRPr lang="zh-CN" altLang="en-US" b="1" dirty="0">
              <a:solidFill>
                <a:srgbClr val="E4831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80822" y="1819013"/>
            <a:ext cx="3221744" cy="8934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其他盈利手段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7892547" y="612577"/>
            <a:ext cx="4034543" cy="1827436"/>
            <a:chOff x="7972730" y="1163782"/>
            <a:chExt cx="4034543" cy="1976582"/>
          </a:xfrm>
          <a:solidFill>
            <a:schemeClr val="bg1"/>
          </a:solidFill>
        </p:grpSpPr>
        <p:sp>
          <p:nvSpPr>
            <p:cNvPr id="22" name="圆角矩形 21"/>
            <p:cNvSpPr/>
            <p:nvPr/>
          </p:nvSpPr>
          <p:spPr>
            <a:xfrm>
              <a:off x="7972730" y="1163782"/>
              <a:ext cx="4034543" cy="1976582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2730" y="1316466"/>
              <a:ext cx="2648068" cy="474139"/>
            </a:xfrm>
            <a:prstGeom prst="rect">
              <a:avLst/>
            </a:prstGeom>
            <a:grpFill/>
          </p:spPr>
        </p:pic>
        <p:sp>
          <p:nvSpPr>
            <p:cNvPr id="23" name="文本框 22"/>
            <p:cNvSpPr txBox="1"/>
            <p:nvPr/>
          </p:nvSpPr>
          <p:spPr>
            <a:xfrm>
              <a:off x="8042884" y="1760936"/>
              <a:ext cx="3271152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zh-CN" altLang="en-US" dirty="0" smtClean="0"/>
                <a:t>收费家谱</a:t>
              </a:r>
              <a:endParaRPr lang="en-US" altLang="zh-CN" dirty="0" smtClean="0"/>
            </a:p>
            <a:p>
              <a:r>
                <a:rPr lang="en-US" altLang="zh-CN" dirty="0" smtClean="0"/>
                <a:t>-DNA</a:t>
              </a:r>
              <a:r>
                <a:rPr lang="zh-CN" altLang="en-US" dirty="0" smtClean="0"/>
                <a:t>祖先分析服务</a:t>
              </a:r>
              <a:endParaRPr lang="en-US" altLang="zh-CN" dirty="0" smtClean="0"/>
            </a:p>
            <a:p>
              <a:r>
                <a:rPr lang="zh-CN" altLang="en-US" dirty="0" smtClean="0"/>
                <a:t>是</a:t>
              </a:r>
              <a:r>
                <a:rPr lang="en-US" altLang="zh-CN" dirty="0" smtClean="0"/>
                <a:t>ancestry.com</a:t>
              </a:r>
              <a:r>
                <a:rPr lang="zh-CN" altLang="en-US" dirty="0" smtClean="0"/>
                <a:t>的重要盈利项目</a:t>
              </a:r>
              <a:endParaRPr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2929749"/>
            <a:ext cx="3783583" cy="2637157"/>
          </a:xfrm>
          <a:prstGeom prst="rect">
            <a:avLst/>
          </a:prstGeom>
        </p:spPr>
      </p:pic>
      <p:sp>
        <p:nvSpPr>
          <p:cNvPr id="26" name="下箭头 25"/>
          <p:cNvSpPr/>
          <p:nvPr/>
        </p:nvSpPr>
        <p:spPr>
          <a:xfrm rot="6698402">
            <a:off x="4662495" y="2110006"/>
            <a:ext cx="581891" cy="877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6200000">
            <a:off x="6900289" y="3043406"/>
            <a:ext cx="581891" cy="45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21018601">
            <a:off x="6037589" y="3658022"/>
            <a:ext cx="581891" cy="105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39" y="3531743"/>
            <a:ext cx="1920100" cy="841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29"/>
          <p:cNvSpPr txBox="1"/>
          <p:nvPr/>
        </p:nvSpPr>
        <p:spPr>
          <a:xfrm>
            <a:off x="1146125" y="188934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1. </a:t>
            </a:r>
            <a:r>
              <a:rPr lang="zh-CN" altLang="zh-CN" b="1" dirty="0">
                <a:solidFill>
                  <a:srgbClr val="BD582C"/>
                </a:solidFill>
              </a:rPr>
              <a:t>收费</a:t>
            </a:r>
            <a:r>
              <a:rPr lang="zh-CN" altLang="en-US" b="1" dirty="0">
                <a:solidFill>
                  <a:srgbClr val="BD582C"/>
                </a:solidFill>
              </a:rPr>
              <a:t>家谱</a:t>
            </a:r>
            <a:endParaRPr lang="zh-CN" altLang="zh-CN" b="1" dirty="0">
              <a:solidFill>
                <a:srgbClr val="BD582C"/>
              </a:solidFill>
            </a:endParaRPr>
          </a:p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精装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纸质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家族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百科全书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37356" y="266684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BD582C"/>
                </a:solidFill>
              </a:rPr>
              <a:t>2. DNA</a:t>
            </a:r>
            <a:r>
              <a:rPr lang="zh-CN" altLang="en-US" dirty="0">
                <a:solidFill>
                  <a:srgbClr val="BD582C"/>
                </a:solidFill>
              </a:rPr>
              <a:t>祖先分析服务</a:t>
            </a:r>
            <a:endParaRPr lang="en-US" altLang="zh-CN" dirty="0">
              <a:solidFill>
                <a:srgbClr val="BD582C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远期规划：与基因检测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公司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战略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协作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5740" y="48885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3. </a:t>
            </a:r>
            <a:r>
              <a:rPr lang="zh-CN" altLang="en-US" b="1" dirty="0">
                <a:solidFill>
                  <a:srgbClr val="BD582C"/>
                </a:solidFill>
              </a:rPr>
              <a:t>内容广告</a:t>
            </a:r>
            <a:endParaRPr lang="en-US" altLang="zh-CN" b="1" dirty="0">
              <a:solidFill>
                <a:srgbClr val="BD582C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家族相关的商业推广</a:t>
            </a:r>
            <a:endParaRPr lang="zh-CN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财务分析（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年的用户数预测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56032"/>
              </p:ext>
            </p:extLst>
          </p:nvPr>
        </p:nvGraphicFramePr>
        <p:xfrm>
          <a:off x="518983" y="2243666"/>
          <a:ext cx="1019519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0472"/>
                <a:gridCol w="1117600"/>
                <a:gridCol w="1366981"/>
                <a:gridCol w="1487055"/>
                <a:gridCol w="1831637"/>
                <a:gridCol w="200145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天使轮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注册用户数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3,500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付费会员数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X3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1,200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X12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X12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家族百科全书订购数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45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BD582C"/>
                          </a:solidFill>
                        </a:rPr>
                        <a:t>DNA</a:t>
                      </a:r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检测用户数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财务分析（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年的纯收入预测（单位：人民币元）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92473"/>
              </p:ext>
            </p:extLst>
          </p:nvPr>
        </p:nvGraphicFramePr>
        <p:xfrm>
          <a:off x="518983" y="2243666"/>
          <a:ext cx="1019519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3999"/>
                <a:gridCol w="1413499"/>
                <a:gridCol w="1163446"/>
                <a:gridCol w="1653309"/>
                <a:gridCol w="2099492"/>
                <a:gridCol w="200145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天使轮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会员费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144,000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240,000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广告费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百科全书制作费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BD582C"/>
                          </a:solidFill>
                        </a:rPr>
                        <a:t>DNA</a:t>
                      </a:r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检测费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3082" y="5379308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*会员费：约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altLang="en-US" dirty="0" smtClean="0"/>
              <a:t>*百科全书制作费：约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DNA</a:t>
            </a:r>
            <a:r>
              <a:rPr lang="zh-CN" altLang="en-US" dirty="0" smtClean="0"/>
              <a:t>检测费：约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052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竞争对手现状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中国市场：暂无真正意义同质产品出现，尤其是网站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7135" y="2916195"/>
            <a:ext cx="5288692" cy="322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440" y="2916194"/>
            <a:ext cx="2388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传统家谱制作类手机</a:t>
            </a:r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sp>
        <p:nvSpPr>
          <p:cNvPr id="12" name="左右箭头 11"/>
          <p:cNvSpPr/>
          <p:nvPr/>
        </p:nvSpPr>
        <p:spPr>
          <a:xfrm>
            <a:off x="2042984" y="2001757"/>
            <a:ext cx="7825946" cy="6673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市场上</a:t>
            </a:r>
            <a:r>
              <a:rPr lang="zh-CN" altLang="zh-CN" dirty="0"/>
              <a:t>仅存</a:t>
            </a:r>
            <a:r>
              <a:rPr lang="zh-CN" altLang="en-US" dirty="0"/>
              <a:t>的</a:t>
            </a:r>
            <a:r>
              <a:rPr lang="zh-CN" altLang="zh-CN" dirty="0"/>
              <a:t>家谱概念产品，</a:t>
            </a:r>
            <a:r>
              <a:rPr lang="zh-CN" altLang="en-US" dirty="0"/>
              <a:t>分为以下两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3090" y="2916194"/>
            <a:ext cx="5288692" cy="322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26478" y="2950477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家庭社交类手机</a:t>
            </a:r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453082" y="3361039"/>
            <a:ext cx="4720280" cy="24054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750077" y="3361039"/>
            <a:ext cx="4720280" cy="24054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8983" y="34225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存在的问题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62118" y="35055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存在的问题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514" y="3740947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由于没有家族树融合功能，对于家族没有家谱的用户来说，缺少吸引力。</a:t>
            </a:r>
            <a:endParaRPr lang="zh-CN" altLang="en-US" sz="1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67514" y="4320281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2. </a:t>
            </a:r>
            <a:r>
              <a:rPr lang="zh-CN" altLang="en-US" sz="1400" b="1" dirty="0"/>
              <a:t>移动</a:t>
            </a:r>
            <a:r>
              <a:rPr lang="zh-CN" altLang="en-US" sz="1400" b="1" dirty="0" smtClean="0"/>
              <a:t>端画面过小，让用户输入大量信息可能会有心理门槛。</a:t>
            </a:r>
            <a:endParaRPr lang="zh-CN" altLang="en-US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64092" y="4843501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3. </a:t>
            </a:r>
            <a:r>
              <a:rPr lang="zh-CN" altLang="en-US" sz="1400" b="1" dirty="0"/>
              <a:t>移动</a:t>
            </a:r>
            <a:r>
              <a:rPr lang="zh-CN" altLang="en-US" sz="1400" b="1" dirty="0" smtClean="0"/>
              <a:t>端占有的大多是用户的碎片时间。用户难以使用碎片时间去完成稍微复杂的事。</a:t>
            </a:r>
            <a:endParaRPr lang="zh-CN" altLang="en-US" sz="1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96763" y="3797061"/>
            <a:ext cx="402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家族内社交是否是真实需求可能有待商榷。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0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我们的团队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旅</a:t>
            </a:r>
            <a:r>
              <a:rPr lang="zh-CN" altLang="en-US" dirty="0" smtClean="0"/>
              <a:t>日软件后端工程师团队</a:t>
            </a:r>
            <a:r>
              <a:rPr lang="en-US" altLang="zh-CN" dirty="0" smtClean="0"/>
              <a:t>+ </a:t>
            </a:r>
            <a:r>
              <a:rPr lang="zh-CN" altLang="en-US" dirty="0" smtClean="0"/>
              <a:t>阿里资深前端工程师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518983" y="1887834"/>
            <a:ext cx="3731492" cy="1681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6193" y="1961925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王志强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创始人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在日本某世界知名企业供职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长期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从事互联网产品设计与开发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92765" y="1887834"/>
            <a:ext cx="3731492" cy="1681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19975" y="196192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时光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技术合伙人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在日本某知名软件企业供职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资深工程师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6193" y="4072235"/>
            <a:ext cx="3731492" cy="1164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3403" y="414632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王文博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技术合伙人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阿里巴巴集团资深前端工程师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92765" y="4071433"/>
            <a:ext cx="3731492" cy="1164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19975" y="4145523"/>
            <a:ext cx="2939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李岚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技术合伙人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日本某企业资深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工程师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211512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5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54578940"/>
              </p:ext>
            </p:extLst>
          </p:nvPr>
        </p:nvGraphicFramePr>
        <p:xfrm>
          <a:off x="295563" y="0"/>
          <a:ext cx="11499273" cy="569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8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五边形 52"/>
          <p:cNvSpPr/>
          <p:nvPr/>
        </p:nvSpPr>
        <p:spPr>
          <a:xfrm rot="10800000">
            <a:off x="1644784" y="5432370"/>
            <a:ext cx="6687127" cy="709519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五边形 51"/>
          <p:cNvSpPr/>
          <p:nvPr/>
        </p:nvSpPr>
        <p:spPr>
          <a:xfrm>
            <a:off x="4396509" y="5432369"/>
            <a:ext cx="6687127" cy="709813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509" y="19770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en-US" b="1" dirty="0" smtClean="0">
                <a:solidFill>
                  <a:srgbClr val="C00000"/>
                </a:solidFill>
              </a:rPr>
              <a:t>我们解决用户什么需求？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5891" y="5432371"/>
            <a:ext cx="86043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古人通过“家谱”解决人们“我</a:t>
            </a:r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从哪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</a:t>
            </a:r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的疑惑</a:t>
            </a:r>
            <a:r>
              <a:rPr lang="en-US" altLang="zh-CN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</a:p>
          <a:p>
            <a:pPr>
              <a:lnSpc>
                <a:spcPts val="800"/>
              </a:lnSpc>
            </a:pPr>
            <a:endParaRPr lang="en-US" altLang="zh-CN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人们并非没有欲望去了解这些，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只是现代人缺少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可以去了解的渠道。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32059" y="1647391"/>
            <a:ext cx="2709644" cy="256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人们对自己的家族、先祖缺乏了解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635853" y="763398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2101" y="859067"/>
            <a:ext cx="2707793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“我”是谁？</a:t>
            </a:r>
            <a:endParaRPr lang="en-US" altLang="zh-CN" b="1" dirty="0" smtClean="0"/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从哪儿来？祖先是谁？祖先都是汉族吗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姓曾，曾国藩难道是我的祖先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774856" y="772633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74202" y="849831"/>
            <a:ext cx="2836033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en-US" b="1" dirty="0" smtClean="0"/>
              <a:t>有哪些亲戚？</a:t>
            </a:r>
            <a:endParaRPr lang="en-US" altLang="zh-CN" b="1" dirty="0" smtClean="0"/>
          </a:p>
          <a:p>
            <a:pPr lvl="0"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的舅舅好像在广东，没有联系。他叫什么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是不是有一个表姐？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35549" y="3714338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43369" y="3786711"/>
            <a:ext cx="2741456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zh-CN" b="1" dirty="0" smtClean="0"/>
              <a:t>了解</a:t>
            </a:r>
            <a:r>
              <a:rPr lang="zh-CN" altLang="en-US" b="1" dirty="0" smtClean="0"/>
              <a:t>我的亲人</a:t>
            </a:r>
            <a:r>
              <a:rPr lang="zh-CN" altLang="zh-CN" b="1" dirty="0" smtClean="0"/>
              <a:t>吗</a:t>
            </a:r>
            <a:r>
              <a:rPr lang="zh-CN" altLang="zh-CN" b="1" dirty="0"/>
              <a:t>？</a:t>
            </a:r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好像表姐过生日，是哪天来着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真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不好意思问。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837261" y="3686629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994274" y="3759003"/>
            <a:ext cx="2741456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en-US" b="1" dirty="0" smtClean="0"/>
              <a:t>能否为后人所知？</a:t>
            </a:r>
            <a:endParaRPr lang="en-US" altLang="zh-CN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一百年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以后我好像什么也留不下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后代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完全不知道我。</a:t>
            </a:r>
          </a:p>
        </p:txBody>
      </p:sp>
      <p:cxnSp>
        <p:nvCxnSpPr>
          <p:cNvPr id="27" name="直接箭头连接符 26"/>
          <p:cNvCxnSpPr>
            <a:stCxn id="12" idx="1"/>
          </p:cNvCxnSpPr>
          <p:nvPr/>
        </p:nvCxnSpPr>
        <p:spPr>
          <a:xfrm flipH="1" flipV="1">
            <a:off x="4605253" y="1696997"/>
            <a:ext cx="623624" cy="3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117177" y="1615116"/>
            <a:ext cx="657679" cy="49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</p:cNvCxnSpPr>
          <p:nvPr/>
        </p:nvCxnSpPr>
        <p:spPr>
          <a:xfrm flipH="1">
            <a:off x="4605253" y="3838574"/>
            <a:ext cx="623624" cy="32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>
            <a:off x="7230664" y="3741085"/>
            <a:ext cx="606597" cy="44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740572" y="4230573"/>
            <a:ext cx="4267200" cy="1865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ancestry.com</a:t>
            </a:r>
            <a:r>
              <a:rPr lang="zh-CN" altLang="en-US" dirty="0" smtClean="0"/>
              <a:t>的不足：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寻找亲戚，需要通过手动通过姓名搜索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每一棵家族树倾向于单独地存在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没有百科概念，无法激起用户维护信息的欲望。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/>
              <a:t>家谱</a:t>
            </a:r>
            <a:r>
              <a:rPr lang="zh-CN" altLang="zh-CN" dirty="0"/>
              <a:t>网（</a:t>
            </a:r>
            <a:r>
              <a:rPr lang="en-US" altLang="zh-CN" dirty="0" smtClean="0"/>
              <a:t>ancestry.com</a:t>
            </a:r>
            <a:r>
              <a:rPr lang="zh-CN" altLang="en-US" dirty="0" smtClean="0"/>
              <a:t>，美国</a:t>
            </a:r>
            <a:r>
              <a:rPr lang="zh-CN" altLang="zh-CN" dirty="0" smtClean="0"/>
              <a:t>）</a:t>
            </a:r>
            <a:r>
              <a:rPr lang="zh-CN" altLang="zh-CN" dirty="0"/>
              <a:t>带来的启示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612509" y="1529084"/>
            <a:ext cx="447789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Ancestry.com</a:t>
            </a:r>
            <a:r>
              <a:rPr lang="zh-CN" altLang="zh-CN" b="1" dirty="0"/>
              <a:t>（美国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r>
              <a:rPr lang="zh-CN" altLang="zh-CN" dirty="0" smtClean="0">
                <a:latin typeface="+mn-ea"/>
              </a:rPr>
              <a:t>会员</a:t>
            </a:r>
            <a:r>
              <a:rPr lang="zh-CN" altLang="zh-CN" dirty="0">
                <a:latin typeface="+mn-ea"/>
              </a:rPr>
              <a:t>制族谱制作网站始祖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zh-CN" dirty="0" smtClean="0">
                <a:latin typeface="+mn-ea"/>
              </a:rPr>
              <a:t>该</a:t>
            </a:r>
            <a:r>
              <a:rPr lang="zh-CN" altLang="zh-CN" dirty="0">
                <a:latin typeface="+mn-ea"/>
              </a:rPr>
              <a:t>网站提供建立家族树的功能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zh-CN" altLang="zh-CN" dirty="0">
                <a:latin typeface="+mn-ea"/>
              </a:rPr>
              <a:t>姓名搜寻自己的失去联系的亲人。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638100"/>
            <a:ext cx="6343135" cy="1848918"/>
          </a:xfrm>
          <a:prstGeom prst="rect">
            <a:avLst/>
          </a:prstGeom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7740572" y="3035871"/>
            <a:ext cx="2853537" cy="7838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Ancestry.com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取得了巨大的成功，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该公司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年营业额近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亿美元。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3609357"/>
            <a:ext cx="4777947" cy="2369023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2509" y="1977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zh-CN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>
                <a:solidFill>
                  <a:srgbClr val="C00000"/>
                </a:solidFill>
              </a:rPr>
              <a:t>的灵感</a:t>
            </a:r>
            <a:r>
              <a:rPr lang="zh-CN" altLang="zh-CN" b="1" dirty="0" smtClean="0">
                <a:solidFill>
                  <a:srgbClr val="C00000"/>
                </a:solidFill>
              </a:rPr>
              <a:t>来源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ja-JP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7139709" y="1050884"/>
            <a:ext cx="387927" cy="5116946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841673" y="5013911"/>
            <a:ext cx="4267200" cy="9731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/>
              <a:t>家谱</a:t>
            </a:r>
            <a:endParaRPr lang="en-US" altLang="zh-CN" dirty="0"/>
          </a:p>
          <a:p>
            <a:r>
              <a:rPr lang="zh-CN" altLang="en-US" dirty="0" smtClean="0"/>
              <a:t>本质上</a:t>
            </a:r>
            <a:r>
              <a:rPr lang="zh-CN" altLang="zh-CN" dirty="0" smtClean="0"/>
              <a:t>是</a:t>
            </a:r>
            <a:r>
              <a:rPr lang="zh-CN" altLang="zh-CN" dirty="0"/>
              <a:t>一个家族所有人物百科的合集。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2509" y="1977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zh-CN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>
                <a:solidFill>
                  <a:srgbClr val="C00000"/>
                </a:solidFill>
              </a:rPr>
              <a:t>的灵感</a:t>
            </a:r>
            <a:r>
              <a:rPr lang="zh-CN" altLang="zh-CN" b="1" dirty="0" smtClean="0">
                <a:solidFill>
                  <a:srgbClr val="C00000"/>
                </a:solidFill>
              </a:rPr>
              <a:t>来源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维基百科（</a:t>
            </a:r>
            <a:r>
              <a:rPr lang="en-US" altLang="zh-CN" dirty="0"/>
              <a:t>wikipedia.org</a:t>
            </a:r>
            <a:r>
              <a:rPr lang="zh-CN" altLang="zh-CN" dirty="0"/>
              <a:t>）带来的思考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05227" y="2171489"/>
            <a:ext cx="64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721265"/>
            <a:ext cx="6408459" cy="40329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841673" y="3688611"/>
            <a:ext cx="4267200" cy="1054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信息时代，最终，我们每个人，包括我们的爷爷和奶奶，</a:t>
            </a:r>
            <a:r>
              <a:rPr lang="zh-CN" altLang="zh-CN" dirty="0" smtClean="0"/>
              <a:t>都</a:t>
            </a:r>
            <a:r>
              <a:rPr lang="zh-CN" altLang="en-US" dirty="0" smtClean="0"/>
              <a:t>度过</a:t>
            </a:r>
            <a:r>
              <a:rPr lang="zh-CN" altLang="zh-CN" dirty="0" smtClean="0"/>
              <a:t>了</a:t>
            </a:r>
            <a:r>
              <a:rPr lang="zh-CN" altLang="zh-CN" dirty="0"/>
              <a:t>独一无二的一生，都值得拥有一个百科词条。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>
            <a:off x="7139709" y="1050884"/>
            <a:ext cx="387927" cy="5116946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12510" y="1387051"/>
            <a:ext cx="3480364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Wikipedia.org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r>
              <a:rPr lang="zh-CN" altLang="zh-CN" dirty="0"/>
              <a:t>维基</a:t>
            </a:r>
            <a:r>
              <a:rPr lang="zh-CN" altLang="zh-CN" dirty="0" smtClean="0"/>
              <a:t>百科</a:t>
            </a:r>
            <a:r>
              <a:rPr lang="zh-CN" altLang="en-US" dirty="0" smtClean="0"/>
              <a:t>可搜索</a:t>
            </a:r>
            <a:r>
              <a:rPr lang="zh-CN" altLang="zh-CN" dirty="0" smtClean="0"/>
              <a:t>人物</a:t>
            </a:r>
            <a:r>
              <a:rPr lang="zh-CN" altLang="zh-CN" dirty="0"/>
              <a:t>的词条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仅局限于</a:t>
            </a:r>
            <a:r>
              <a:rPr lang="zh-CN" altLang="en-US" dirty="0"/>
              <a:t>知名</a:t>
            </a:r>
            <a:r>
              <a:rPr lang="zh-CN" altLang="zh-CN" dirty="0"/>
              <a:t>人物。</a:t>
            </a:r>
          </a:p>
          <a:p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841673" y="2633929"/>
            <a:ext cx="3251201" cy="7838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维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基百科独立访问用户数：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4.696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8283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</a:t>
            </a:r>
            <a:r>
              <a:rPr lang="zh-CN" altLang="zh-CN" b="1" dirty="0" smtClean="0">
                <a:solidFill>
                  <a:srgbClr val="C00000"/>
                </a:solidFill>
              </a:rPr>
              <a:t>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做一个网站，但未来将扩展到</a:t>
            </a:r>
            <a:r>
              <a:rPr lang="zh-CN" altLang="zh-CN" dirty="0" smtClean="0"/>
              <a:t>网站</a:t>
            </a:r>
            <a:r>
              <a:rPr lang="zh-CN" altLang="en-US" dirty="0"/>
              <a:t>以外</a:t>
            </a:r>
            <a:r>
              <a:rPr lang="zh-CN" altLang="zh-CN" dirty="0" smtClean="0"/>
              <a:t>的</a:t>
            </a:r>
            <a:r>
              <a:rPr lang="zh-CN" altLang="zh-CN" dirty="0"/>
              <a:t>形式。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8983" y="1802034"/>
            <a:ext cx="6450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网站名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家族百科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网站副标题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21</a:t>
            </a:r>
            <a:r>
              <a:rPr lang="zh-CN" altLang="zh-CN" dirty="0"/>
              <a:t>世纪新型全民互助型</a:t>
            </a:r>
            <a:r>
              <a:rPr lang="zh-CN" altLang="zh-CN" dirty="0" smtClean="0"/>
              <a:t>家谱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b="1" dirty="0" smtClean="0"/>
              <a:t>一句话</a:t>
            </a:r>
            <a:r>
              <a:rPr lang="zh-CN" altLang="en-US" b="1" dirty="0"/>
              <a:t>网</a:t>
            </a:r>
            <a:r>
              <a:rPr lang="zh-CN" altLang="zh-CN" b="1" dirty="0" smtClean="0"/>
              <a:t>站特色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我们</a:t>
            </a:r>
            <a:r>
              <a:rPr lang="zh-CN" altLang="zh-CN" dirty="0"/>
              <a:t>为您自动匹配你的家人，不熟络的亲人，甚至先祖</a:t>
            </a:r>
          </a:p>
          <a:p>
            <a:endParaRPr lang="zh-CN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</a:t>
            </a:r>
            <a:r>
              <a:rPr lang="zh-CN" altLang="zh-CN" b="1" dirty="0" smtClean="0">
                <a:solidFill>
                  <a:srgbClr val="C00000"/>
                </a:solidFill>
              </a:rPr>
              <a:t>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用户可以创建自己的家族树</a:t>
            </a:r>
            <a:endParaRPr lang="zh-CN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50991" y="4533627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8" y="2379066"/>
            <a:ext cx="640875" cy="8396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83" y="2425999"/>
            <a:ext cx="654367" cy="759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87" y="3508897"/>
            <a:ext cx="681351" cy="8156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5" y="3508897"/>
            <a:ext cx="593653" cy="7676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54" y="2396925"/>
            <a:ext cx="640875" cy="8396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2" y="2443302"/>
            <a:ext cx="654367" cy="75966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0" y="3508897"/>
            <a:ext cx="681351" cy="815644"/>
          </a:xfrm>
          <a:prstGeom prst="rect">
            <a:avLst/>
          </a:prstGeom>
        </p:spPr>
      </p:pic>
      <p:cxnSp>
        <p:nvCxnSpPr>
          <p:cNvPr id="18" name="直接连接符 17"/>
          <p:cNvCxnSpPr>
            <a:stCxn id="10" idx="3"/>
            <a:endCxn id="12" idx="1"/>
          </p:cNvCxnSpPr>
          <p:nvPr/>
        </p:nvCxnSpPr>
        <p:spPr>
          <a:xfrm>
            <a:off x="1609773" y="2798883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338428" y="2798882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28425" y="3185667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28425" y="3185667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74162" y="3185667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66955" y="2805833"/>
            <a:ext cx="534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4" idx="1"/>
          </p:cNvCxnSpPr>
          <p:nvPr/>
        </p:nvCxnSpPr>
        <p:spPr>
          <a:xfrm flipV="1">
            <a:off x="3214838" y="3892730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31453" y="389777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1451" y="4284554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21451" y="4284554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67188" y="430761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0" y="3532156"/>
            <a:ext cx="593653" cy="767665"/>
          </a:xfrm>
          <a:prstGeom prst="rect">
            <a:avLst/>
          </a:prstGeom>
        </p:spPr>
      </p:pic>
      <p:cxnSp>
        <p:nvCxnSpPr>
          <p:cNvPr id="30" name="直接连接符 29"/>
          <p:cNvCxnSpPr>
            <a:stCxn id="29" idx="3"/>
            <a:endCxn id="17" idx="1"/>
          </p:cNvCxnSpPr>
          <p:nvPr/>
        </p:nvCxnSpPr>
        <p:spPr>
          <a:xfrm>
            <a:off x="1248843" y="3915988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8296" y="3920832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67" y="4699214"/>
            <a:ext cx="654367" cy="81564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34" y="4671339"/>
            <a:ext cx="586907" cy="79165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2" y="4694401"/>
            <a:ext cx="654367" cy="815644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 flipH="1">
            <a:off x="5604690" y="2808186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260494" y="5680445"/>
            <a:ext cx="873211" cy="510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3082" y="174821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极为简单的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，让用户无负担地添加家族成员。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7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22076" y="3459892"/>
            <a:ext cx="4736756" cy="22736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最大的亮点：通过算法实现融合两棵家族树的功能。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565187"/>
            <a:ext cx="6029599" cy="4549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06" y="2459749"/>
            <a:ext cx="1316580" cy="13641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0" y="2459749"/>
            <a:ext cx="1316580" cy="1364106"/>
          </a:xfrm>
          <a:prstGeom prst="rect">
            <a:avLst/>
          </a:prstGeom>
        </p:spPr>
      </p:pic>
      <p:sp>
        <p:nvSpPr>
          <p:cNvPr id="10" name="左右箭头 9"/>
          <p:cNvSpPr/>
          <p:nvPr/>
        </p:nvSpPr>
        <p:spPr>
          <a:xfrm>
            <a:off x="2854036" y="2943220"/>
            <a:ext cx="836514" cy="3971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124207" y="1970608"/>
            <a:ext cx="5190338" cy="125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我们使用匹配算法，只要两位用户创建的两颗家族树之间有任何一丝一缕的联系，我们都将融合这两棵树（取得被融合方的同意），生成一棵更大的家族树。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8" y="2814351"/>
            <a:ext cx="248758" cy="2577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6" y="2814351"/>
            <a:ext cx="248758" cy="2577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86" y="2814351"/>
            <a:ext cx="248758" cy="2577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16" y="2814351"/>
            <a:ext cx="248758" cy="2577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46" y="2814351"/>
            <a:ext cx="248758" cy="25773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49" y="4078485"/>
            <a:ext cx="1316580" cy="136410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65" y="4078485"/>
            <a:ext cx="1316580" cy="136410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67" y="4359122"/>
            <a:ext cx="236509" cy="30985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45" y="4317199"/>
            <a:ext cx="236509" cy="309859"/>
          </a:xfrm>
          <a:prstGeom prst="rect">
            <a:avLst/>
          </a:prstGeom>
        </p:spPr>
      </p:pic>
      <p:sp>
        <p:nvSpPr>
          <p:cNvPr id="2" name="左右箭头 1"/>
          <p:cNvSpPr/>
          <p:nvPr/>
        </p:nvSpPr>
        <p:spPr>
          <a:xfrm>
            <a:off x="8696676" y="4434203"/>
            <a:ext cx="1601884" cy="156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7386" y="347179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融合算法的最简单的例子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1385" y="54138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甲的家族树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25932" y="3801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91749" y="3796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49097" y="222155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通过算法融合成一棵大家族树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79201" y="54210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乙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的家族树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71385" y="44220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甲的叔叔</a:t>
            </a:r>
            <a:endParaRPr lang="zh-CN" altLang="en-US" sz="1050" dirty="0"/>
          </a:p>
        </p:txBody>
      </p:sp>
      <p:sp>
        <p:nvSpPr>
          <p:cNvPr id="55" name="文本框 54"/>
          <p:cNvSpPr txBox="1"/>
          <p:nvPr/>
        </p:nvSpPr>
        <p:spPr>
          <a:xfrm>
            <a:off x="10383337" y="4383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乙</a:t>
            </a:r>
            <a:r>
              <a:rPr lang="zh-CN" altLang="en-US" sz="1050" dirty="0" smtClean="0"/>
              <a:t>的爸爸</a:t>
            </a:r>
            <a:endParaRPr lang="zh-CN" altLang="en-US" sz="1050" dirty="0"/>
          </a:p>
        </p:txBody>
      </p:sp>
      <p:sp>
        <p:nvSpPr>
          <p:cNvPr id="56" name="文本框 55"/>
          <p:cNvSpPr txBox="1"/>
          <p:nvPr/>
        </p:nvSpPr>
        <p:spPr>
          <a:xfrm>
            <a:off x="9104748" y="424129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同一个人？！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84443" y="1714305"/>
            <a:ext cx="6321672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42358" y="4318249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304361" y="3132014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211261" y="4261695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为什么叫百科？因为词条</a:t>
            </a:r>
            <a:r>
              <a:rPr lang="zh-CN" altLang="zh-CN" dirty="0" smtClean="0"/>
              <a:t>有</a:t>
            </a:r>
            <a:r>
              <a:rPr lang="zh-CN" altLang="en-US" dirty="0"/>
              <a:t>多于</a:t>
            </a:r>
            <a:r>
              <a:rPr lang="zh-CN" altLang="zh-CN" dirty="0"/>
              <a:t>一个贡献者。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648640" y="2156645"/>
            <a:ext cx="5835288" cy="3135792"/>
            <a:chOff x="75985" y="1879553"/>
            <a:chExt cx="8240205" cy="37357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83" y="1879553"/>
              <a:ext cx="905001" cy="100026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900" y="1935465"/>
              <a:ext cx="924054" cy="9050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91" y="3225534"/>
              <a:ext cx="962159" cy="97168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182" y="3225534"/>
              <a:ext cx="838317" cy="9145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009" y="1900829"/>
              <a:ext cx="905001" cy="100026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136" y="1944701"/>
              <a:ext cx="924054" cy="90500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71" y="3225534"/>
              <a:ext cx="962159" cy="971686"/>
            </a:xfrm>
            <a:prstGeom prst="rect">
              <a:avLst/>
            </a:prstGeom>
          </p:spPr>
        </p:pic>
        <p:cxnSp>
          <p:nvCxnSpPr>
            <p:cNvPr id="25" name="直接连接符 24"/>
            <p:cNvCxnSpPr>
              <a:stCxn id="2" idx="3"/>
              <a:endCxn id="3" idx="1"/>
            </p:cNvCxnSpPr>
            <p:nvPr/>
          </p:nvCxnSpPr>
          <p:spPr>
            <a:xfrm>
              <a:off x="1423984" y="2379686"/>
              <a:ext cx="2057916" cy="8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52942" y="2379685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32750" y="2840466"/>
              <a:ext cx="1476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32750" y="2840466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09470" y="2867940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1" idx="3"/>
              <a:endCxn id="22" idx="1"/>
            </p:cNvCxnSpPr>
            <p:nvPr/>
          </p:nvCxnSpPr>
          <p:spPr>
            <a:xfrm flipV="1">
              <a:off x="6718010" y="2397202"/>
              <a:ext cx="674126" cy="3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1" idx="0"/>
            </p:cNvCxnSpPr>
            <p:nvPr/>
          </p:nvCxnSpPr>
          <p:spPr>
            <a:xfrm>
              <a:off x="7065340" y="2397201"/>
              <a:ext cx="1" cy="828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" idx="3"/>
              <a:endCxn id="11" idx="1"/>
            </p:cNvCxnSpPr>
            <p:nvPr/>
          </p:nvCxnSpPr>
          <p:spPr>
            <a:xfrm flipV="1">
              <a:off x="3690550" y="3682798"/>
              <a:ext cx="2955632" cy="28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26146" y="3688802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405954" y="4149583"/>
              <a:ext cx="1476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405954" y="4149583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882674" y="4177057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5" y="3253242"/>
              <a:ext cx="838317" cy="914528"/>
            </a:xfrm>
            <a:prstGeom prst="rect">
              <a:avLst/>
            </a:prstGeom>
          </p:spPr>
        </p:pic>
        <p:cxnSp>
          <p:nvCxnSpPr>
            <p:cNvPr id="49" name="直接连接符 48"/>
            <p:cNvCxnSpPr>
              <a:stCxn id="48" idx="3"/>
              <a:endCxn id="23" idx="1"/>
            </p:cNvCxnSpPr>
            <p:nvPr/>
          </p:nvCxnSpPr>
          <p:spPr>
            <a:xfrm>
              <a:off x="914302" y="3710506"/>
              <a:ext cx="337369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82986" y="3716276"/>
              <a:ext cx="0" cy="92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927" y="4643572"/>
              <a:ext cx="924054" cy="971686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278" y="4610364"/>
              <a:ext cx="828791" cy="943107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9" y="4637838"/>
              <a:ext cx="924054" cy="971686"/>
            </a:xfrm>
            <a:prstGeom prst="rect">
              <a:avLst/>
            </a:prstGeom>
          </p:spPr>
        </p:pic>
      </p:grpSp>
      <p:sp>
        <p:nvSpPr>
          <p:cNvPr id="70" name="圆角矩形 69"/>
          <p:cNvSpPr/>
          <p:nvPr/>
        </p:nvSpPr>
        <p:spPr>
          <a:xfrm>
            <a:off x="6862118" y="3987689"/>
            <a:ext cx="5190338" cy="125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多个贡献者共同维护家族</a:t>
            </a:r>
            <a:r>
              <a:rPr lang="zh-CN" altLang="zh-CN" dirty="0" smtClean="0"/>
              <a:t>百科，</a:t>
            </a:r>
            <a:r>
              <a:rPr lang="zh-CN" altLang="zh-CN" dirty="0"/>
              <a:t>彻底解决由于家族分枝散叶带来</a:t>
            </a:r>
            <a:r>
              <a:rPr lang="zh-CN" altLang="zh-CN" dirty="0" smtClean="0"/>
              <a:t>的</a:t>
            </a:r>
            <a:r>
              <a:rPr lang="zh-CN" altLang="zh-CN" b="1" dirty="0" smtClean="0"/>
              <a:t>信息碎片</a:t>
            </a:r>
            <a:r>
              <a:rPr lang="zh-CN" altLang="zh-CN" b="1" dirty="0"/>
              <a:t>化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745202" y="5643399"/>
            <a:ext cx="3036518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例：</a:t>
            </a:r>
            <a:r>
              <a:rPr lang="zh-CN" altLang="en-US" dirty="0" smtClean="0"/>
              <a:t>家族百科贡献者</a:t>
            </a:r>
            <a:endParaRPr lang="en-US" altLang="zh-CN" dirty="0" smtClean="0"/>
          </a:p>
        </p:txBody>
      </p:sp>
      <p:cxnSp>
        <p:nvCxnSpPr>
          <p:cNvPr id="76" name="直接箭头连接符 75"/>
          <p:cNvCxnSpPr>
            <a:stCxn id="73" idx="5"/>
            <a:endCxn id="74" idx="0"/>
          </p:cNvCxnSpPr>
          <p:nvPr/>
        </p:nvCxnSpPr>
        <p:spPr>
          <a:xfrm>
            <a:off x="1716192" y="5276880"/>
            <a:ext cx="1547269" cy="36651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4"/>
            <a:endCxn id="74" idx="0"/>
          </p:cNvCxnSpPr>
          <p:nvPr/>
        </p:nvCxnSpPr>
        <p:spPr>
          <a:xfrm>
            <a:off x="2874820" y="4255120"/>
            <a:ext cx="388641" cy="138827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4"/>
            <a:endCxn id="74" idx="0"/>
          </p:cNvCxnSpPr>
          <p:nvPr/>
        </p:nvCxnSpPr>
        <p:spPr>
          <a:xfrm flipH="1">
            <a:off x="3263461" y="5384801"/>
            <a:ext cx="1518259" cy="25859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688365" y="1686342"/>
            <a:ext cx="3036518" cy="517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每个人都是一个词条</a:t>
            </a:r>
            <a:endParaRPr lang="en-US" altLang="zh-CN" dirty="0" smtClean="0"/>
          </a:p>
        </p:txBody>
      </p:sp>
      <p:cxnSp>
        <p:nvCxnSpPr>
          <p:cNvPr id="84" name="直接箭头连接符 83"/>
          <p:cNvCxnSpPr>
            <a:stCxn id="22" idx="0"/>
            <a:endCxn id="82" idx="1"/>
          </p:cNvCxnSpPr>
          <p:nvPr/>
        </p:nvCxnSpPr>
        <p:spPr>
          <a:xfrm flipV="1">
            <a:off x="6156745" y="1944960"/>
            <a:ext cx="531620" cy="2663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82" idx="1"/>
          </p:cNvCxnSpPr>
          <p:nvPr/>
        </p:nvCxnSpPr>
        <p:spPr>
          <a:xfrm flipV="1">
            <a:off x="3391708" y="1944960"/>
            <a:ext cx="3296657" cy="2625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</TotalTime>
  <Words>1372</Words>
  <Application>Microsoft Office PowerPoint</Application>
  <PresentationFormat>宽屏</PresentationFormat>
  <Paragraphs>240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ＭＳ Ｐゴシック</vt:lpstr>
      <vt:lpstr>宋体</vt:lpstr>
      <vt:lpstr>メイリオ</vt:lpstr>
      <vt:lpstr>Calibri</vt:lpstr>
      <vt:lpstr>Calibri Light</vt:lpstr>
      <vt:lpstr>回顾</vt:lpstr>
      <vt:lpstr>商业计划书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alpena</dc:creator>
  <cp:lastModifiedBy>alpena</cp:lastModifiedBy>
  <cp:revision>54</cp:revision>
  <dcterms:created xsi:type="dcterms:W3CDTF">2017-04-18T10:46:52Z</dcterms:created>
  <dcterms:modified xsi:type="dcterms:W3CDTF">2017-04-19T15:34:59Z</dcterms:modified>
</cp:coreProperties>
</file>