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5487987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with Caption">
  <p:cSld name="2 Pictures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 rot="5400000">
            <a:off x="3084278" y="625707"/>
            <a:ext cx="3670767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8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035050" marR="0" lvl="2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720850" marR="0" lvl="4" indent="-349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055813" marR="0" lvl="5" indent="-354013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398713" marR="0" lvl="6" indent="-35401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743200" marR="0" lvl="7" indent="-3556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087688" marR="0" lvl="8" indent="-34448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17600" y="2595563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147534" y="2595563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1120588" y="3065929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147534" y="2017713"/>
            <a:ext cx="3566160" cy="87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5147534" y="3065929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⬜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1212028" y="2904565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Shape 58"/>
          <p:cNvCxnSpPr/>
          <p:nvPr/>
        </p:nvCxnSpPr>
        <p:spPr>
          <a:xfrm>
            <a:off x="5238974" y="2904565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Shape 59"/>
          <p:cNvCxnSpPr/>
          <p:nvPr/>
        </p:nvCxnSpPr>
        <p:spPr>
          <a:xfrm>
            <a:off x="1212028" y="2904565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5238974" y="2904565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Shape 61"/>
          <p:cNvCxnSpPr/>
          <p:nvPr/>
        </p:nvCxnSpPr>
        <p:spPr>
          <a:xfrm>
            <a:off x="1212028" y="2904565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5238974" y="2904565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147534" y="2590800"/>
            <a:ext cx="3566160" cy="368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⬜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rgbClr val="D5D9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entury Gothic"/>
              <a:buNone/>
            </a:pPr>
            <a:r>
              <a:rPr lang="en-US" sz="324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Programming Short Course</a:t>
            </a:r>
            <a:endParaRPr sz="324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Vic Angelo Mamaril</a:t>
            </a: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dirty="0" err="1" smtClean="0"/>
              <a:t>vic@up.edu.ph</a:t>
            </a:r>
            <a:endParaRPr sz="2400" i="0" u="none" strike="noStrike" cap="none" dirty="0">
              <a:solidFill>
                <a:srgbClr val="595959"/>
              </a:solidFill>
              <a:sym typeface="Century Gothic"/>
            </a:endParaRPr>
          </a:p>
        </p:txBody>
      </p:sp>
      <p:pic>
        <p:nvPicPr>
          <p:cNvPr id="125" name="Shape 125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916" y="6120686"/>
            <a:ext cx="2382601" cy="59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 sz="3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account on PythonAnywhere</a:t>
            </a:r>
            <a:endParaRPr sz="20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Zip your project file and upload it in the Files tab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the bash console in the Console tab</a:t>
            </a:r>
            <a:endParaRPr/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</a:pPr>
            <a:r>
              <a:rPr lang="en-US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Unzip your file to the current directory</a:t>
            </a:r>
            <a:endParaRPr/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</a:pPr>
            <a:r>
              <a:rPr lang="en-US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virtual environment</a:t>
            </a:r>
            <a:endParaRPr/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</a:pPr>
            <a:r>
              <a:rPr lang="en-US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 django and all other apps you are using</a:t>
            </a:r>
            <a:endParaRPr/>
          </a:p>
          <a:p>
            <a:pPr marL="6858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⬜"/>
            </a:pPr>
            <a:r>
              <a:rPr lang="en-US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inside your project directory and collect the static files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 sz="3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114424" y="2595562"/>
            <a:ext cx="8029576" cy="426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 account on </a:t>
            </a:r>
            <a:r>
              <a:rPr lang="en-US" sz="2000" b="0" i="0" u="none" strike="noStrike" cap="none" dirty="0" smtClean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PythonAnywhere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Files Tab, upload your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project.zip</a:t>
            </a:r>
            <a:endParaRPr sz="20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Console Tab, open the bash terminal and create your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vitrual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mkvirtualenv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virtualenvname</a:t>
            </a:r>
            <a:endParaRPr sz="2000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other python packages needed for your project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inside you project dire	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ctory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run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collecstatic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manage.py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collectstatic</a:t>
            </a:r>
            <a:endParaRPr sz="2000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 sz="3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114424" y="2595562"/>
            <a:ext cx="8029576" cy="367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 new web application in the Web tab, choose manual configuration and make sure to select the correct python version</a:t>
            </a:r>
            <a:endParaRPr dirty="0"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path to your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virtualenv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/home/username/.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virtualenvs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virtualenvname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path to your static files</a:t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 dirty="0" err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/static/  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Path: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/home/username/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static_cdn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 sz="3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 the WSGI configuration file under the Code section of Web tab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out Hello World Section</a:t>
            </a:r>
            <a:b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+++++++++++ HELLO WORLD +++++++++++</a:t>
            </a:r>
            <a:endParaRPr/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⬜"/>
            </a:pP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Uncomment Django Section</a:t>
            </a:r>
            <a:b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+++++++++++ DJANGO +++++++++++</a:t>
            </a:r>
            <a:br>
              <a:rPr lang="en-US"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15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WSGI Configuration File</a:t>
            </a:r>
            <a:endParaRPr sz="3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08757" y="2595562"/>
            <a:ext cx="8935244" cy="384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+++++++++++ DJANGO +++++++++++</a:t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To use your own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djangoapp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use code like this: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 = '/home/username/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project_src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path not in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sys.path.append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(path)</a:t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os.environ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['DJANGO_SETTINGS_MODULE'] = ’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main_app.settings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django.core.wsgi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get_wsgi_application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= </a:t>
            </a:r>
            <a:r>
              <a:rPr lang="en-US" sz="1850" b="0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get_wsgi_application</a:t>
            </a:r>
            <a:r>
              <a:rPr lang="en-US" sz="185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5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143</Words>
  <Application>Microsoft Macintosh PowerPoint</Application>
  <PresentationFormat>On-screen Show (4:3)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Noto Sans Symbols</vt:lpstr>
      <vt:lpstr>Perception</vt:lpstr>
      <vt:lpstr>Python Programming Short Course</vt:lpstr>
      <vt:lpstr>Deployment</vt:lpstr>
      <vt:lpstr>Deployment</vt:lpstr>
      <vt:lpstr>Deployment</vt:lpstr>
      <vt:lpstr>Deployment</vt:lpstr>
      <vt:lpstr>WSGI Configuration File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Short Course</dc:title>
  <cp:lastModifiedBy>Microsoft Office User</cp:lastModifiedBy>
  <cp:revision>3</cp:revision>
  <dcterms:modified xsi:type="dcterms:W3CDTF">2019-09-08T00:49:38Z</dcterms:modified>
</cp:coreProperties>
</file>