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71" r:id="rId14"/>
    <p:sldId id="272" r:id="rId15"/>
    <p:sldId id="265" r:id="rId16"/>
    <p:sldId id="266" r:id="rId17"/>
    <p:sldId id="267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86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6" autoAdjust="0"/>
    <p:restoredTop sz="94490"/>
  </p:normalViewPr>
  <p:slideViewPr>
    <p:cSldViewPr snapToGrid="0">
      <p:cViewPr varScale="1">
        <p:scale>
          <a:sx n="70" d="100"/>
          <a:sy n="70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7D702-D838-704B-AC03-93C354977387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B0397-5829-9445-A315-FE0D03B6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7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Sat 4 May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B0397-5829-9445-A315-FE0D03B60B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7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uides.github.com/activities/hello-world/" TargetMode="External"/><Relationship Id="rId3" Type="http://schemas.openxmlformats.org/officeDocument/2006/relationships/hyperlink" Target="https://www.youtube.com/watch?v=Y4c4ickks2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Python Programming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6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Template </a:t>
            </a:r>
            <a:r>
              <a:rPr lang="en-PH" dirty="0" smtClean="0"/>
              <a:t>tags</a:t>
            </a:r>
            <a:r>
              <a:rPr lang="en-PH" dirty="0"/>
              <a:t/>
            </a:r>
            <a:br>
              <a:rPr lang="en-PH" dirty="0"/>
            </a:br>
            <a:r>
              <a:rPr lang="en-PH" dirty="0"/>
              <a:t>{% </a:t>
            </a:r>
            <a:r>
              <a:rPr lang="en-PH" dirty="0" smtClean="0"/>
              <a:t>if %}</a:t>
            </a:r>
            <a:endParaRPr lang="en-PH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{% if </a:t>
            </a:r>
            <a:r>
              <a:rPr lang="en-PH" dirty="0" err="1">
                <a:solidFill>
                  <a:srgbClr val="00B050"/>
                </a:solidFill>
              </a:rPr>
              <a:t>athlete_list</a:t>
            </a:r>
            <a:r>
              <a:rPr lang="en-PH" dirty="0">
                <a:solidFill>
                  <a:srgbClr val="00B050"/>
                </a:solidFill>
              </a:rPr>
              <a:t> and </a:t>
            </a:r>
            <a:r>
              <a:rPr lang="en-PH" dirty="0" err="1">
                <a:solidFill>
                  <a:srgbClr val="00B050"/>
                </a:solidFill>
              </a:rPr>
              <a:t>coach_list</a:t>
            </a:r>
            <a:r>
              <a:rPr lang="en-PH" dirty="0">
                <a:solidFill>
                  <a:srgbClr val="00B050"/>
                </a:solidFill>
              </a:rPr>
              <a:t> %}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Both athletes and coaches are available.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{% </a:t>
            </a:r>
            <a:r>
              <a:rPr lang="en-PH" dirty="0" err="1">
                <a:solidFill>
                  <a:srgbClr val="00B050"/>
                </a:solidFill>
              </a:rPr>
              <a:t>endif</a:t>
            </a:r>
            <a:r>
              <a:rPr lang="en-PH" dirty="0">
                <a:solidFill>
                  <a:srgbClr val="00B050"/>
                </a:solidFill>
              </a:rPr>
              <a:t> %}</a:t>
            </a:r>
          </a:p>
          <a:p>
            <a:pPr marL="0" indent="0">
              <a:buNone/>
            </a:pP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{% if not </a:t>
            </a:r>
            <a:r>
              <a:rPr lang="en-PH" dirty="0" err="1">
                <a:solidFill>
                  <a:srgbClr val="00B050"/>
                </a:solidFill>
              </a:rPr>
              <a:t>athlete_list</a:t>
            </a:r>
            <a:r>
              <a:rPr lang="en-PH" dirty="0">
                <a:solidFill>
                  <a:srgbClr val="00B050"/>
                </a:solidFill>
              </a:rPr>
              <a:t> %}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There are no athletes.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{% </a:t>
            </a:r>
            <a:r>
              <a:rPr lang="en-PH" dirty="0" err="1">
                <a:solidFill>
                  <a:srgbClr val="00B050"/>
                </a:solidFill>
              </a:rPr>
              <a:t>endif</a:t>
            </a:r>
            <a:r>
              <a:rPr lang="en-PH" dirty="0">
                <a:solidFill>
                  <a:srgbClr val="00B050"/>
                </a:solidFill>
              </a:rPr>
              <a:t> </a:t>
            </a:r>
            <a:r>
              <a:rPr lang="en-PH" dirty="0" smtClean="0">
                <a:solidFill>
                  <a:srgbClr val="00B050"/>
                </a:solidFill>
              </a:rPr>
              <a:t>%}</a:t>
            </a:r>
          </a:p>
          <a:p>
            <a:pPr marL="0" indent="0">
              <a:buNone/>
            </a:pP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{% if not </a:t>
            </a:r>
            <a:r>
              <a:rPr lang="en-PH" dirty="0" err="1">
                <a:solidFill>
                  <a:srgbClr val="00B050"/>
                </a:solidFill>
              </a:rPr>
              <a:t>athlete_list</a:t>
            </a:r>
            <a:r>
              <a:rPr lang="en-PH" dirty="0">
                <a:solidFill>
                  <a:srgbClr val="00B050"/>
                </a:solidFill>
              </a:rPr>
              <a:t> or </a:t>
            </a:r>
            <a:r>
              <a:rPr lang="en-PH" dirty="0" err="1">
                <a:solidFill>
                  <a:srgbClr val="00B050"/>
                </a:solidFill>
              </a:rPr>
              <a:t>coach_list</a:t>
            </a:r>
            <a:r>
              <a:rPr lang="en-PH" dirty="0">
                <a:solidFill>
                  <a:srgbClr val="00B050"/>
                </a:solidFill>
              </a:rPr>
              <a:t> %}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There are no athletes or there are some coaches.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{% </a:t>
            </a:r>
            <a:r>
              <a:rPr lang="en-PH" dirty="0" err="1">
                <a:solidFill>
                  <a:srgbClr val="00B050"/>
                </a:solidFill>
              </a:rPr>
              <a:t>endif</a:t>
            </a:r>
            <a:r>
              <a:rPr lang="en-PH" dirty="0">
                <a:solidFill>
                  <a:srgbClr val="00B050"/>
                </a:solidFill>
              </a:rPr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23201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Template tags</a:t>
            </a:r>
            <a:br>
              <a:rPr lang="en-PH" dirty="0" smtClean="0"/>
            </a:br>
            <a:r>
              <a:rPr lang="en-PH" dirty="0" smtClean="0"/>
              <a:t>{% </a:t>
            </a:r>
            <a:r>
              <a:rPr lang="en-PH" dirty="0" err="1" smtClean="0"/>
              <a:t>url</a:t>
            </a:r>
            <a:r>
              <a:rPr lang="en-PH" dirty="0" smtClean="0"/>
              <a:t> %}</a:t>
            </a:r>
            <a:endParaRPr lang="en-PH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{% </a:t>
            </a:r>
            <a:r>
              <a:rPr lang="en-PH" dirty="0" err="1">
                <a:solidFill>
                  <a:srgbClr val="00B050"/>
                </a:solidFill>
              </a:rPr>
              <a:t>url</a:t>
            </a:r>
            <a:r>
              <a:rPr lang="en-PH" dirty="0">
                <a:solidFill>
                  <a:srgbClr val="00B050"/>
                </a:solidFill>
              </a:rPr>
              <a:t> 'some-</a:t>
            </a:r>
            <a:r>
              <a:rPr lang="en-PH" dirty="0" err="1">
                <a:solidFill>
                  <a:srgbClr val="00B050"/>
                </a:solidFill>
              </a:rPr>
              <a:t>url</a:t>
            </a:r>
            <a:r>
              <a:rPr lang="en-PH" dirty="0">
                <a:solidFill>
                  <a:srgbClr val="00B050"/>
                </a:solidFill>
              </a:rPr>
              <a:t>-name' v1 v2 </a:t>
            </a:r>
            <a:r>
              <a:rPr lang="en-PH" dirty="0" smtClean="0">
                <a:solidFill>
                  <a:srgbClr val="00B050"/>
                </a:solidFill>
              </a:rPr>
              <a:t>%}</a:t>
            </a:r>
          </a:p>
          <a:p>
            <a:pPr marL="0" indent="0">
              <a:buNone/>
            </a:pPr>
            <a:endParaRPr lang="en-PH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		</a:t>
            </a:r>
            <a:r>
              <a:rPr lang="en-PH" dirty="0" err="1" smtClean="0">
                <a:solidFill>
                  <a:srgbClr val="00B050"/>
                </a:solidFill>
              </a:rPr>
              <a:t>url</a:t>
            </a:r>
            <a:r>
              <a:rPr lang="en-PH" dirty="0" smtClean="0">
                <a:solidFill>
                  <a:srgbClr val="00B050"/>
                </a:solidFill>
              </a:rPr>
              <a:t> name     arguments</a:t>
            </a: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PH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{% </a:t>
            </a:r>
            <a:r>
              <a:rPr lang="en-PH" dirty="0" err="1" smtClean="0">
                <a:solidFill>
                  <a:srgbClr val="00B050"/>
                </a:solidFill>
              </a:rPr>
              <a:t>url</a:t>
            </a:r>
            <a:r>
              <a:rPr lang="en-PH" dirty="0" smtClean="0">
                <a:solidFill>
                  <a:srgbClr val="00B050"/>
                </a:solidFill>
              </a:rPr>
              <a:t> ‘</a:t>
            </a:r>
            <a:r>
              <a:rPr lang="en-PH" dirty="0" err="1" smtClean="0">
                <a:solidFill>
                  <a:srgbClr val="00B050"/>
                </a:solidFill>
              </a:rPr>
              <a:t>some-namespace:some-url-name</a:t>
            </a:r>
            <a:r>
              <a:rPr lang="en-PH" dirty="0" smtClean="0">
                <a:solidFill>
                  <a:srgbClr val="00B050"/>
                </a:solidFill>
              </a:rPr>
              <a:t>’ %}</a:t>
            </a:r>
          </a:p>
          <a:p>
            <a:pPr marL="0" indent="0">
              <a:buNone/>
            </a:pPr>
            <a:endParaRPr lang="en-PH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</a:t>
            </a:r>
            <a:r>
              <a:rPr lang="en-PH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</a:t>
            </a:r>
            <a:r>
              <a:rPr lang="en-PH" dirty="0" smtClean="0">
                <a:solidFill>
                  <a:srgbClr val="00B050"/>
                </a:solidFill>
              </a:rPr>
              <a:t>                 namespace            </a:t>
            </a:r>
            <a:r>
              <a:rPr lang="en-PH" dirty="0" err="1" smtClean="0">
                <a:solidFill>
                  <a:srgbClr val="00B050"/>
                </a:solidFill>
              </a:rPr>
              <a:t>url</a:t>
            </a:r>
            <a:r>
              <a:rPr lang="en-PH" dirty="0" smtClean="0">
                <a:solidFill>
                  <a:srgbClr val="00B050"/>
                </a:solidFill>
              </a:rPr>
              <a:t> name </a:t>
            </a:r>
            <a:endParaRPr lang="en-PH" dirty="0">
              <a:solidFill>
                <a:srgbClr val="00B05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112135" y="2550017"/>
            <a:ext cx="167426" cy="52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Down Arrow 6"/>
          <p:cNvSpPr/>
          <p:nvPr/>
        </p:nvSpPr>
        <p:spPr>
          <a:xfrm>
            <a:off x="3078050" y="2550017"/>
            <a:ext cx="231819" cy="52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Down Arrow 7"/>
          <p:cNvSpPr/>
          <p:nvPr/>
        </p:nvSpPr>
        <p:spPr>
          <a:xfrm>
            <a:off x="3469663" y="2550017"/>
            <a:ext cx="231819" cy="52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Down Arrow 8"/>
          <p:cNvSpPr/>
          <p:nvPr/>
        </p:nvSpPr>
        <p:spPr>
          <a:xfrm flipH="1">
            <a:off x="2195848" y="4544096"/>
            <a:ext cx="362754" cy="52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Down Arrow 9"/>
          <p:cNvSpPr/>
          <p:nvPr/>
        </p:nvSpPr>
        <p:spPr>
          <a:xfrm flipH="1">
            <a:off x="3895739" y="4544096"/>
            <a:ext cx="362754" cy="52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68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Template tags</a:t>
            </a:r>
            <a:br>
              <a:rPr lang="en-PH" dirty="0" smtClean="0"/>
            </a:br>
            <a:r>
              <a:rPr lang="en-PH" dirty="0" smtClean="0"/>
              <a:t>Organizing your HTML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21" y="592936"/>
            <a:ext cx="5543162" cy="1814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420829"/>
            <a:ext cx="6299647" cy="2560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241" y="4468153"/>
            <a:ext cx="3935522" cy="1919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02421" y="193691"/>
            <a:ext cx="1519708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  <a:r>
              <a:rPr lang="en-PH" dirty="0" smtClean="0"/>
              <a:t>ndex.html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677334" y="2046726"/>
            <a:ext cx="1519708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list.html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7306241" y="4068908"/>
            <a:ext cx="1519708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detail.html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84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Organizing </a:t>
            </a:r>
            <a:r>
              <a:rPr lang="en-PH" dirty="0"/>
              <a:t>your </a:t>
            </a:r>
            <a:r>
              <a:rPr lang="en-PH" dirty="0" smtClean="0"/>
              <a:t>HTML</a:t>
            </a:r>
            <a:br>
              <a:rPr lang="en-PH" dirty="0" smtClean="0"/>
            </a:br>
            <a:r>
              <a:rPr lang="en-PH" dirty="0" smtClean="0"/>
              <a:t>using {% block %} and {% extends %}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569" y="495321"/>
            <a:ext cx="4065431" cy="14350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6569" y="95260"/>
            <a:ext cx="1519708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base.html</a:t>
            </a:r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250741"/>
            <a:ext cx="4227905" cy="14841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7334" y="1845056"/>
            <a:ext cx="1519708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index.html</a:t>
            </a:r>
            <a:endParaRPr lang="en-PH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4533363"/>
            <a:ext cx="5594677" cy="204774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7334" y="4138181"/>
            <a:ext cx="1519708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list.html</a:t>
            </a:r>
            <a:endParaRPr lang="en-PH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581" y="4739425"/>
            <a:ext cx="4530078" cy="184167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79581" y="4354689"/>
            <a:ext cx="1519708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detail.html</a:t>
            </a:r>
            <a:endParaRPr lang="en-PH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905239" y="1930400"/>
            <a:ext cx="2834964" cy="8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357611" y="2244301"/>
            <a:ext cx="2768958" cy="211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680361" y="2250741"/>
            <a:ext cx="309093" cy="228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3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Template tags</a:t>
            </a:r>
            <a:br>
              <a:rPr lang="en-PH" dirty="0" smtClean="0"/>
            </a:br>
            <a:r>
              <a:rPr lang="en-PH" dirty="0" smtClean="0"/>
              <a:t>{% include %}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070" y="5488429"/>
            <a:ext cx="3489554" cy="13307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00070" y="5089184"/>
            <a:ext cx="1519708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tags.html</a:t>
            </a:r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4425317" cy="21933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7334" y="1761344"/>
            <a:ext cx="1519708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list.html</a:t>
            </a:r>
            <a:endParaRPr lang="en-P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52" y="2116981"/>
            <a:ext cx="5370606" cy="22369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82852" y="1695932"/>
            <a:ext cx="1519708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detail.html</a:t>
            </a:r>
            <a:endParaRPr lang="en-PH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197042" y="4494727"/>
            <a:ext cx="1409043" cy="154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483609" y="4540476"/>
            <a:ext cx="1484546" cy="134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4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Filters</a:t>
            </a:r>
            <a:r>
              <a:rPr lang="en-PH" dirty="0"/>
              <a:t/>
            </a:r>
            <a:br>
              <a:rPr lang="en-PH" dirty="0"/>
            </a:br>
            <a:r>
              <a:rPr lang="en-PH" dirty="0" smtClean="0"/>
              <a:t>|length</a:t>
            </a:r>
            <a:endParaRPr lang="en-PH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{% if </a:t>
            </a:r>
            <a:r>
              <a:rPr lang="en-PH" dirty="0" err="1">
                <a:solidFill>
                  <a:srgbClr val="00B050"/>
                </a:solidFill>
              </a:rPr>
              <a:t>messages|length</a:t>
            </a:r>
            <a:r>
              <a:rPr lang="en-PH" dirty="0">
                <a:solidFill>
                  <a:srgbClr val="00B050"/>
                </a:solidFill>
              </a:rPr>
              <a:t> &gt;= 100 %}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You have lots of messages today!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{% </a:t>
            </a:r>
            <a:r>
              <a:rPr lang="en-PH" dirty="0" err="1">
                <a:solidFill>
                  <a:srgbClr val="00B050"/>
                </a:solidFill>
              </a:rPr>
              <a:t>endif</a:t>
            </a:r>
            <a:r>
              <a:rPr lang="en-PH" dirty="0">
                <a:solidFill>
                  <a:srgbClr val="00B050"/>
                </a:solidFill>
              </a:rPr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42335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Filters</a:t>
            </a:r>
            <a:br>
              <a:rPr lang="en-PH" dirty="0" smtClean="0"/>
            </a:br>
            <a:r>
              <a:rPr lang="en-PH" dirty="0" smtClean="0"/>
              <a:t>|date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611" y="1828800"/>
            <a:ext cx="1056067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Filters</a:t>
            </a:r>
            <a:br>
              <a:rPr lang="en-PH" dirty="0"/>
            </a:br>
            <a:r>
              <a:rPr lang="en-PH" dirty="0"/>
              <a:t>|date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</a:rPr>
              <a:t>{{ </a:t>
            </a:r>
            <a:r>
              <a:rPr lang="es-ES" dirty="0" err="1">
                <a:solidFill>
                  <a:srgbClr val="00B050"/>
                </a:solidFill>
              </a:rPr>
              <a:t>value|date</a:t>
            </a:r>
            <a:r>
              <a:rPr lang="es-ES" dirty="0">
                <a:solidFill>
                  <a:srgbClr val="00B050"/>
                </a:solidFill>
              </a:rPr>
              <a:t>:"D </a:t>
            </a:r>
            <a:r>
              <a:rPr lang="es-ES" dirty="0" err="1">
                <a:solidFill>
                  <a:srgbClr val="00B050"/>
                </a:solidFill>
              </a:rPr>
              <a:t>d</a:t>
            </a:r>
            <a:r>
              <a:rPr lang="es-ES" dirty="0">
                <a:solidFill>
                  <a:srgbClr val="00B050"/>
                </a:solidFill>
              </a:rPr>
              <a:t> M Y" }}</a:t>
            </a:r>
            <a:endParaRPr lang="en-P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Django’s Built in Template tags and filters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https://</a:t>
            </a:r>
            <a:r>
              <a:rPr lang="en-PH" dirty="0" err="1" smtClean="0"/>
              <a:t>docs.djangoproject.com</a:t>
            </a:r>
            <a:r>
              <a:rPr lang="en-PH" dirty="0" smtClean="0"/>
              <a:t>/</a:t>
            </a:r>
            <a:r>
              <a:rPr lang="en-PH" dirty="0" err="1" smtClean="0"/>
              <a:t>en</a:t>
            </a:r>
            <a:r>
              <a:rPr lang="en-PH" smtClean="0"/>
              <a:t>/2.2/ref/templates/</a:t>
            </a:r>
            <a:r>
              <a:rPr lang="en-PH" dirty="0" err="1" smtClean="0"/>
              <a:t>builtins</a:t>
            </a:r>
            <a:r>
              <a:rPr lang="en-PH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108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Notes:</a:t>
            </a:r>
            <a:br>
              <a:rPr lang="en-PH" dirty="0" smtClean="0"/>
            </a:br>
            <a:r>
              <a:rPr lang="en-PH" dirty="0" smtClean="0"/>
              <a:t>Django coding steps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1. Model – create models</a:t>
            </a:r>
          </a:p>
          <a:p>
            <a:r>
              <a:rPr lang="en-PH" dirty="0" smtClean="0"/>
              <a:t>2. View – create view</a:t>
            </a:r>
          </a:p>
          <a:p>
            <a:r>
              <a:rPr lang="en-PH" dirty="0" smtClean="0"/>
              <a:t>3. Template – create HTML</a:t>
            </a:r>
          </a:p>
          <a:p>
            <a:r>
              <a:rPr lang="en-PH" dirty="0" smtClean="0"/>
              <a:t>4. URL – register view in urls.py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804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Template Syntax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{% %} {% %} – template tags</a:t>
            </a:r>
          </a:p>
          <a:p>
            <a:r>
              <a:rPr lang="en-PH" dirty="0" smtClean="0"/>
              <a:t>{{  }} – a variable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38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Django Authentication (Login)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7857"/>
            <a:ext cx="8596668" cy="3880773"/>
          </a:xfrm>
        </p:spPr>
        <p:txBody>
          <a:bodyPr/>
          <a:lstStyle/>
          <a:p>
            <a:r>
              <a:rPr lang="en-PH" dirty="0" smtClean="0"/>
              <a:t>Using the food tracker project, create the view for the login page</a:t>
            </a:r>
          </a:p>
          <a:p>
            <a:r>
              <a:rPr lang="en-PH" dirty="0" smtClean="0"/>
              <a:t>food_tracker/food/views.py</a:t>
            </a:r>
            <a:endParaRPr lang="en-P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2369713"/>
            <a:ext cx="8596668" cy="2898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 err="1">
                <a:solidFill>
                  <a:srgbClr val="00B050"/>
                </a:solidFill>
              </a:rPr>
              <a:t>def</a:t>
            </a:r>
            <a:r>
              <a:rPr lang="en-PH" dirty="0">
                <a:solidFill>
                  <a:srgbClr val="00B050"/>
                </a:solidFill>
              </a:rPr>
              <a:t> login(request):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	if </a:t>
            </a:r>
            <a:r>
              <a:rPr lang="en-PH" dirty="0" err="1" smtClean="0">
                <a:solidFill>
                  <a:srgbClr val="00B050"/>
                </a:solidFill>
              </a:rPr>
              <a:t>request.user.is_authenticated</a:t>
            </a:r>
            <a:r>
              <a:rPr lang="en-PH" dirty="0" smtClean="0">
                <a:solidFill>
                  <a:srgbClr val="00B050"/>
                </a:solidFill>
              </a:rPr>
              <a:t>:</a:t>
            </a: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	    return </a:t>
            </a:r>
            <a:r>
              <a:rPr lang="en-PH" dirty="0" err="1">
                <a:solidFill>
                  <a:srgbClr val="00B050"/>
                </a:solidFill>
              </a:rPr>
              <a:t>HttpResponseRedirect</a:t>
            </a:r>
            <a:r>
              <a:rPr lang="en-PH" dirty="0">
                <a:solidFill>
                  <a:srgbClr val="00B050"/>
                </a:solidFill>
              </a:rPr>
              <a:t>(</a:t>
            </a:r>
            <a:r>
              <a:rPr lang="en-PH" dirty="0" err="1">
                <a:solidFill>
                  <a:srgbClr val="00B050"/>
                </a:solidFill>
              </a:rPr>
              <a:t>reverse_lazy</a:t>
            </a:r>
            <a:r>
              <a:rPr lang="en-PH" dirty="0">
                <a:solidFill>
                  <a:srgbClr val="00B050"/>
                </a:solidFill>
              </a:rPr>
              <a:t>('</a:t>
            </a:r>
            <a:r>
              <a:rPr lang="en-PH" dirty="0" err="1">
                <a:solidFill>
                  <a:srgbClr val="00B050"/>
                </a:solidFill>
              </a:rPr>
              <a:t>food:index</a:t>
            </a:r>
            <a:r>
              <a:rPr lang="en-PH" dirty="0">
                <a:solidFill>
                  <a:srgbClr val="00B050"/>
                </a:solidFill>
              </a:rPr>
              <a:t>'))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	else: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	    return </a:t>
            </a:r>
            <a:r>
              <a:rPr lang="en-PH" dirty="0" err="1">
                <a:solidFill>
                  <a:srgbClr val="00B050"/>
                </a:solidFill>
              </a:rPr>
              <a:t>HttpResponseRedirect</a:t>
            </a:r>
            <a:r>
              <a:rPr lang="en-PH" dirty="0">
                <a:solidFill>
                  <a:srgbClr val="00B050"/>
                </a:solidFill>
              </a:rPr>
              <a:t>(</a:t>
            </a:r>
            <a:r>
              <a:rPr lang="en-PH" dirty="0" err="1">
                <a:solidFill>
                  <a:srgbClr val="00B050"/>
                </a:solidFill>
              </a:rPr>
              <a:t>reverse_lazy</a:t>
            </a:r>
            <a:r>
              <a:rPr lang="en-PH" dirty="0">
                <a:solidFill>
                  <a:srgbClr val="00B050"/>
                </a:solidFill>
              </a:rPr>
              <a:t>('</a:t>
            </a:r>
            <a:r>
              <a:rPr lang="en-PH" dirty="0" err="1">
                <a:solidFill>
                  <a:srgbClr val="00B050"/>
                </a:solidFill>
              </a:rPr>
              <a:t>auth_login</a:t>
            </a:r>
            <a:r>
              <a:rPr lang="en-PH" dirty="0">
                <a:solidFill>
                  <a:srgbClr val="00B050"/>
                </a:solidFill>
              </a:rPr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14252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Django Authentication (Login)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7857"/>
            <a:ext cx="8596668" cy="3880773"/>
          </a:xfrm>
        </p:spPr>
        <p:txBody>
          <a:bodyPr/>
          <a:lstStyle/>
          <a:p>
            <a:r>
              <a:rPr lang="en-PH" dirty="0" smtClean="0"/>
              <a:t>Include Django’s default authentication in the urls.py</a:t>
            </a:r>
          </a:p>
          <a:p>
            <a:r>
              <a:rPr lang="en-PH" dirty="0" smtClean="0"/>
              <a:t>food_tracker/food_tracker/urls.py</a:t>
            </a:r>
            <a:endParaRPr lang="en-P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3" y="2369713"/>
            <a:ext cx="10784863" cy="4185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from </a:t>
            </a:r>
            <a:r>
              <a:rPr lang="en-PH" dirty="0" err="1">
                <a:solidFill>
                  <a:srgbClr val="00B050"/>
                </a:solidFill>
              </a:rPr>
              <a:t>django.conf.urls</a:t>
            </a:r>
            <a:r>
              <a:rPr lang="en-PH" dirty="0">
                <a:solidFill>
                  <a:srgbClr val="00B050"/>
                </a:solidFill>
              </a:rPr>
              <a:t> import </a:t>
            </a:r>
            <a:r>
              <a:rPr lang="en-PH" dirty="0" err="1">
                <a:solidFill>
                  <a:srgbClr val="00B050"/>
                </a:solidFill>
              </a:rPr>
              <a:t>url</a:t>
            </a:r>
            <a:r>
              <a:rPr lang="en-PH" dirty="0">
                <a:solidFill>
                  <a:srgbClr val="00B050"/>
                </a:solidFill>
              </a:rPr>
              <a:t>, include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from </a:t>
            </a:r>
            <a:r>
              <a:rPr lang="en-PH" dirty="0" err="1">
                <a:solidFill>
                  <a:srgbClr val="00B050"/>
                </a:solidFill>
              </a:rPr>
              <a:t>django.contrib</a:t>
            </a:r>
            <a:r>
              <a:rPr lang="en-PH" dirty="0">
                <a:solidFill>
                  <a:srgbClr val="00B050"/>
                </a:solidFill>
              </a:rPr>
              <a:t> import admin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from </a:t>
            </a:r>
            <a:r>
              <a:rPr lang="en-PH" dirty="0" err="1">
                <a:solidFill>
                  <a:srgbClr val="00B050"/>
                </a:solidFill>
              </a:rPr>
              <a:t>django.contrib.auth</a:t>
            </a:r>
            <a:r>
              <a:rPr lang="en-PH" dirty="0">
                <a:solidFill>
                  <a:srgbClr val="00B050"/>
                </a:solidFill>
              </a:rPr>
              <a:t> import views as </a:t>
            </a:r>
            <a:r>
              <a:rPr lang="en-PH" dirty="0" err="1">
                <a:solidFill>
                  <a:srgbClr val="00B050"/>
                </a:solidFill>
              </a:rPr>
              <a:t>auth_views</a:t>
            </a: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 err="1">
                <a:solidFill>
                  <a:srgbClr val="00B050"/>
                </a:solidFill>
              </a:rPr>
              <a:t>urlpatterns</a:t>
            </a:r>
            <a:r>
              <a:rPr lang="en-PH" dirty="0">
                <a:solidFill>
                  <a:srgbClr val="00B050"/>
                </a:solidFill>
              </a:rPr>
              <a:t> = [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</a:t>
            </a:r>
            <a:r>
              <a:rPr lang="en-PH" dirty="0" err="1">
                <a:solidFill>
                  <a:srgbClr val="00B050"/>
                </a:solidFill>
              </a:rPr>
              <a:t>url</a:t>
            </a:r>
            <a:r>
              <a:rPr lang="en-PH" dirty="0">
                <a:solidFill>
                  <a:srgbClr val="00B050"/>
                </a:solidFill>
              </a:rPr>
              <a:t>(</a:t>
            </a:r>
            <a:r>
              <a:rPr lang="en-PH" dirty="0" err="1">
                <a:solidFill>
                  <a:srgbClr val="00B050"/>
                </a:solidFill>
              </a:rPr>
              <a:t>r'^admin</a:t>
            </a:r>
            <a:r>
              <a:rPr lang="en-PH" dirty="0">
                <a:solidFill>
                  <a:srgbClr val="00B050"/>
                </a:solidFill>
              </a:rPr>
              <a:t>/', </a:t>
            </a:r>
            <a:r>
              <a:rPr lang="en-PH" dirty="0" err="1">
                <a:solidFill>
                  <a:srgbClr val="00B050"/>
                </a:solidFill>
              </a:rPr>
              <a:t>admin.site.urls</a:t>
            </a:r>
            <a:r>
              <a:rPr lang="en-PH" dirty="0">
                <a:solidFill>
                  <a:srgbClr val="00B050"/>
                </a:solidFill>
              </a:rPr>
              <a:t>),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</a:t>
            </a:r>
            <a:r>
              <a:rPr lang="en-PH" dirty="0" err="1">
                <a:solidFill>
                  <a:srgbClr val="00B050"/>
                </a:solidFill>
              </a:rPr>
              <a:t>url</a:t>
            </a:r>
            <a:r>
              <a:rPr lang="en-PH" dirty="0">
                <a:solidFill>
                  <a:srgbClr val="00B050"/>
                </a:solidFill>
              </a:rPr>
              <a:t>(r'^', </a:t>
            </a:r>
            <a:r>
              <a:rPr lang="en-PH" dirty="0" smtClean="0">
                <a:solidFill>
                  <a:srgbClr val="00B050"/>
                </a:solidFill>
              </a:rPr>
              <a:t>include((</a:t>
            </a:r>
            <a:r>
              <a:rPr lang="en-PH" dirty="0">
                <a:solidFill>
                  <a:srgbClr val="00B050"/>
                </a:solidFill>
              </a:rPr>
              <a:t>'food.</a:t>
            </a:r>
            <a:r>
              <a:rPr lang="en-PH" dirty="0" err="1">
                <a:solidFill>
                  <a:srgbClr val="00B050"/>
                </a:solidFill>
              </a:rPr>
              <a:t>urls</a:t>
            </a:r>
            <a:r>
              <a:rPr lang="en-PH" dirty="0">
                <a:solidFill>
                  <a:srgbClr val="00B050"/>
                </a:solidFill>
              </a:rPr>
              <a:t>',</a:t>
            </a:r>
            <a:r>
              <a:rPr lang="en-PH" dirty="0" smtClean="0">
                <a:solidFill>
                  <a:srgbClr val="00B050"/>
                </a:solidFill>
              </a:rPr>
              <a:t>food), </a:t>
            </a:r>
            <a:r>
              <a:rPr lang="en-PH" dirty="0">
                <a:solidFill>
                  <a:srgbClr val="00B050"/>
                </a:solidFill>
              </a:rPr>
              <a:t>namespace="food")),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</a:t>
            </a:r>
            <a:r>
              <a:rPr lang="en-PH" dirty="0" err="1">
                <a:solidFill>
                  <a:srgbClr val="00B050"/>
                </a:solidFill>
              </a:rPr>
              <a:t>url</a:t>
            </a:r>
            <a:r>
              <a:rPr lang="en-PH" dirty="0">
                <a:solidFill>
                  <a:srgbClr val="00B050"/>
                </a:solidFill>
              </a:rPr>
              <a:t>(</a:t>
            </a:r>
            <a:r>
              <a:rPr lang="en-PH" dirty="0" err="1">
                <a:solidFill>
                  <a:srgbClr val="00B050"/>
                </a:solidFill>
              </a:rPr>
              <a:t>r'^accounts</a:t>
            </a:r>
            <a:r>
              <a:rPr lang="en-PH" dirty="0">
                <a:solidFill>
                  <a:srgbClr val="00B050"/>
                </a:solidFill>
              </a:rPr>
              <a:t>/login/$', </a:t>
            </a:r>
            <a:r>
              <a:rPr lang="en-PH" dirty="0" err="1">
                <a:solidFill>
                  <a:srgbClr val="00B050"/>
                </a:solidFill>
              </a:rPr>
              <a:t>auth_views.LoginView.as_view</a:t>
            </a:r>
            <a:r>
              <a:rPr lang="en-PH" dirty="0">
                <a:solidFill>
                  <a:srgbClr val="00B050"/>
                </a:solidFill>
              </a:rPr>
              <a:t>(</a:t>
            </a:r>
            <a:r>
              <a:rPr lang="en-PH" dirty="0" err="1">
                <a:solidFill>
                  <a:srgbClr val="00B050"/>
                </a:solidFill>
              </a:rPr>
              <a:t>template_name</a:t>
            </a:r>
            <a:r>
              <a:rPr lang="en-PH" dirty="0">
                <a:solidFill>
                  <a:srgbClr val="00B050"/>
                </a:solidFill>
              </a:rPr>
              <a:t>= '</a:t>
            </a:r>
            <a:r>
              <a:rPr lang="en-PH" dirty="0" err="1">
                <a:solidFill>
                  <a:srgbClr val="00B050"/>
                </a:solidFill>
              </a:rPr>
              <a:t>login.html</a:t>
            </a:r>
            <a:r>
              <a:rPr lang="en-PH" dirty="0">
                <a:solidFill>
                  <a:srgbClr val="00B050"/>
                </a:solidFill>
              </a:rPr>
              <a:t>’), name='</a:t>
            </a:r>
            <a:r>
              <a:rPr lang="en-PH" dirty="0" err="1">
                <a:solidFill>
                  <a:srgbClr val="00B050"/>
                </a:solidFill>
              </a:rPr>
              <a:t>auth_login</a:t>
            </a:r>
            <a:r>
              <a:rPr lang="en-PH" dirty="0">
                <a:solidFill>
                  <a:srgbClr val="00B050"/>
                </a:solidFill>
              </a:rPr>
              <a:t>'),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</a:t>
            </a:r>
            <a:r>
              <a:rPr lang="en-PH" dirty="0" err="1">
                <a:solidFill>
                  <a:srgbClr val="00B050"/>
                </a:solidFill>
              </a:rPr>
              <a:t>url</a:t>
            </a:r>
            <a:r>
              <a:rPr lang="en-PH" dirty="0">
                <a:solidFill>
                  <a:srgbClr val="00B050"/>
                </a:solidFill>
              </a:rPr>
              <a:t>(</a:t>
            </a:r>
            <a:r>
              <a:rPr lang="en-PH" dirty="0" err="1">
                <a:solidFill>
                  <a:srgbClr val="00B050"/>
                </a:solidFill>
              </a:rPr>
              <a:t>r'^accounts</a:t>
            </a:r>
            <a:r>
              <a:rPr lang="en-PH" dirty="0">
                <a:solidFill>
                  <a:srgbClr val="00B050"/>
                </a:solidFill>
              </a:rPr>
              <a:t>/logout/$', </a:t>
            </a:r>
            <a:r>
              <a:rPr lang="en-PH" dirty="0" err="1">
                <a:solidFill>
                  <a:srgbClr val="00B050"/>
                </a:solidFill>
              </a:rPr>
              <a:t>auth_views.LogoutView.as_view</a:t>
            </a:r>
            <a:r>
              <a:rPr lang="en-PH" dirty="0">
                <a:solidFill>
                  <a:srgbClr val="00B050"/>
                </a:solidFill>
              </a:rPr>
              <a:t>(</a:t>
            </a:r>
            <a:r>
              <a:rPr lang="en-PH" dirty="0" err="1">
                <a:solidFill>
                  <a:srgbClr val="00B050"/>
                </a:solidFill>
              </a:rPr>
              <a:t>next_page</a:t>
            </a:r>
            <a:r>
              <a:rPr lang="en-PH" dirty="0">
                <a:solidFill>
                  <a:srgbClr val="00B050"/>
                </a:solidFill>
              </a:rPr>
              <a:t>='</a:t>
            </a:r>
            <a:r>
              <a:rPr lang="en-PH" dirty="0" err="1">
                <a:solidFill>
                  <a:srgbClr val="00B050"/>
                </a:solidFill>
              </a:rPr>
              <a:t>food:login</a:t>
            </a:r>
            <a:r>
              <a:rPr lang="en-PH" dirty="0">
                <a:solidFill>
                  <a:srgbClr val="00B050"/>
                </a:solidFill>
              </a:rPr>
              <a:t>’), name='</a:t>
            </a:r>
            <a:r>
              <a:rPr lang="en-PH" dirty="0" err="1">
                <a:solidFill>
                  <a:srgbClr val="00B050"/>
                </a:solidFill>
              </a:rPr>
              <a:t>auth_logout</a:t>
            </a:r>
            <a:r>
              <a:rPr lang="en-PH" dirty="0">
                <a:solidFill>
                  <a:srgbClr val="00B050"/>
                </a:solidFill>
              </a:rPr>
              <a:t>'),</a:t>
            </a:r>
          </a:p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]</a:t>
            </a:r>
            <a:endParaRPr lang="en-P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6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Django Authentication (Login)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7857"/>
            <a:ext cx="8596668" cy="3880773"/>
          </a:xfrm>
        </p:spPr>
        <p:txBody>
          <a:bodyPr/>
          <a:lstStyle/>
          <a:p>
            <a:r>
              <a:rPr lang="en-PH" dirty="0" smtClean="0"/>
              <a:t>Create login page</a:t>
            </a:r>
          </a:p>
          <a:p>
            <a:r>
              <a:rPr lang="en-PH" dirty="0" err="1" smtClean="0"/>
              <a:t>food_tracker</a:t>
            </a:r>
            <a:r>
              <a:rPr lang="en-PH" dirty="0" smtClean="0"/>
              <a:t>/templates/login.html</a:t>
            </a:r>
            <a:endParaRPr lang="en-P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17" y="2306592"/>
            <a:ext cx="10053709" cy="438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Django Authentication (Login)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7857"/>
            <a:ext cx="8596668" cy="3880773"/>
          </a:xfrm>
        </p:spPr>
        <p:txBody>
          <a:bodyPr/>
          <a:lstStyle/>
          <a:p>
            <a:r>
              <a:rPr lang="en-PH" dirty="0" smtClean="0"/>
              <a:t>Update </a:t>
            </a:r>
            <a:r>
              <a:rPr lang="en-PH" dirty="0" err="1" smtClean="0"/>
              <a:t>url</a:t>
            </a:r>
            <a:r>
              <a:rPr lang="en-PH" dirty="0" smtClean="0"/>
              <a:t> patterns so that the default view for the </a:t>
            </a:r>
            <a:r>
              <a:rPr lang="en-PH" smtClean="0"/>
              <a:t>blank pattern </a:t>
            </a:r>
            <a:r>
              <a:rPr lang="en-PH" dirty="0" smtClean="0"/>
              <a:t>will be ‘login’</a:t>
            </a:r>
          </a:p>
          <a:p>
            <a:r>
              <a:rPr lang="en-PH" dirty="0" smtClean="0"/>
              <a:t>food_tracker/food/urls.py</a:t>
            </a:r>
            <a:endParaRPr lang="en-P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3" y="2369713"/>
            <a:ext cx="10784863" cy="4185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from </a:t>
            </a:r>
            <a:r>
              <a:rPr lang="en-PH" dirty="0" err="1">
                <a:solidFill>
                  <a:srgbClr val="00B050"/>
                </a:solidFill>
              </a:rPr>
              <a:t>django.conf.urls</a:t>
            </a:r>
            <a:r>
              <a:rPr lang="en-PH" dirty="0">
                <a:solidFill>
                  <a:srgbClr val="00B050"/>
                </a:solidFill>
              </a:rPr>
              <a:t> import </a:t>
            </a:r>
            <a:r>
              <a:rPr lang="en-PH" dirty="0" err="1">
                <a:solidFill>
                  <a:srgbClr val="00B050"/>
                </a:solidFill>
              </a:rPr>
              <a:t>url</a:t>
            </a: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from .views import index, </a:t>
            </a:r>
            <a:r>
              <a:rPr lang="en-PH" dirty="0" err="1">
                <a:solidFill>
                  <a:srgbClr val="00B050"/>
                </a:solidFill>
              </a:rPr>
              <a:t>add_meal</a:t>
            </a:r>
            <a:r>
              <a:rPr lang="en-PH" dirty="0">
                <a:solidFill>
                  <a:srgbClr val="00B050"/>
                </a:solidFill>
              </a:rPr>
              <a:t>, </a:t>
            </a:r>
            <a:r>
              <a:rPr lang="en-PH" dirty="0" err="1">
                <a:solidFill>
                  <a:srgbClr val="00B050"/>
                </a:solidFill>
              </a:rPr>
              <a:t>delete_meal</a:t>
            </a:r>
            <a:r>
              <a:rPr lang="en-PH" dirty="0">
                <a:solidFill>
                  <a:srgbClr val="00B050"/>
                </a:solidFill>
              </a:rPr>
              <a:t>, </a:t>
            </a:r>
            <a:r>
              <a:rPr lang="en-PH" dirty="0" err="1">
                <a:solidFill>
                  <a:srgbClr val="00B050"/>
                </a:solidFill>
              </a:rPr>
              <a:t>update_meal</a:t>
            </a:r>
            <a:r>
              <a:rPr lang="en-PH" dirty="0">
                <a:solidFill>
                  <a:srgbClr val="00B050"/>
                </a:solidFill>
              </a:rPr>
              <a:t>, login</a:t>
            </a:r>
          </a:p>
          <a:p>
            <a:pPr marL="0" indent="0">
              <a:buNone/>
            </a:pP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 err="1">
                <a:solidFill>
                  <a:srgbClr val="00B050"/>
                </a:solidFill>
              </a:rPr>
              <a:t>urlpatterns</a:t>
            </a:r>
            <a:r>
              <a:rPr lang="en-PH" dirty="0">
                <a:solidFill>
                  <a:srgbClr val="00B050"/>
                </a:solidFill>
              </a:rPr>
              <a:t> = [</a:t>
            </a:r>
          </a:p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    </a:t>
            </a:r>
            <a:r>
              <a:rPr lang="en-PH" dirty="0" err="1" smtClean="0">
                <a:solidFill>
                  <a:srgbClr val="00B050"/>
                </a:solidFill>
              </a:rPr>
              <a:t>url</a:t>
            </a:r>
            <a:r>
              <a:rPr lang="en-PH" dirty="0" smtClean="0">
                <a:solidFill>
                  <a:srgbClr val="00B050"/>
                </a:solidFill>
              </a:rPr>
              <a:t>(r</a:t>
            </a:r>
            <a:r>
              <a:rPr lang="en-PH" dirty="0">
                <a:solidFill>
                  <a:srgbClr val="00B050"/>
                </a:solidFill>
              </a:rPr>
              <a:t>'^$', login, name='login'),</a:t>
            </a:r>
          </a:p>
          <a:p>
            <a:pPr marL="0" indent="0">
              <a:buNone/>
            </a:pP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</a:t>
            </a:r>
            <a:r>
              <a:rPr lang="en-PH" dirty="0" err="1">
                <a:solidFill>
                  <a:srgbClr val="00B050"/>
                </a:solidFill>
              </a:rPr>
              <a:t>url</a:t>
            </a:r>
            <a:r>
              <a:rPr lang="en-PH" dirty="0">
                <a:solidFill>
                  <a:srgbClr val="00B050"/>
                </a:solidFill>
              </a:rPr>
              <a:t>(</a:t>
            </a:r>
            <a:r>
              <a:rPr lang="en-PH" dirty="0" err="1">
                <a:solidFill>
                  <a:srgbClr val="00B050"/>
                </a:solidFill>
              </a:rPr>
              <a:t>r'^index</a:t>
            </a:r>
            <a:r>
              <a:rPr lang="en-PH" dirty="0">
                <a:solidFill>
                  <a:srgbClr val="00B050"/>
                </a:solidFill>
              </a:rPr>
              <a:t>$', index, name='index'),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</a:t>
            </a:r>
            <a:r>
              <a:rPr lang="en-PH" dirty="0" err="1">
                <a:solidFill>
                  <a:srgbClr val="00B050"/>
                </a:solidFill>
              </a:rPr>
              <a:t>url</a:t>
            </a:r>
            <a:r>
              <a:rPr lang="en-PH" dirty="0">
                <a:solidFill>
                  <a:srgbClr val="00B050"/>
                </a:solidFill>
              </a:rPr>
              <a:t>(r'^</a:t>
            </a:r>
            <a:r>
              <a:rPr lang="en-PH" dirty="0" err="1">
                <a:solidFill>
                  <a:srgbClr val="00B050"/>
                </a:solidFill>
              </a:rPr>
              <a:t>add_meal</a:t>
            </a:r>
            <a:r>
              <a:rPr lang="en-PH" dirty="0">
                <a:solidFill>
                  <a:srgbClr val="00B050"/>
                </a:solidFill>
              </a:rPr>
              <a:t>$', </a:t>
            </a:r>
            <a:r>
              <a:rPr lang="en-PH" dirty="0" err="1">
                <a:solidFill>
                  <a:srgbClr val="00B050"/>
                </a:solidFill>
              </a:rPr>
              <a:t>add_meal</a:t>
            </a:r>
            <a:r>
              <a:rPr lang="en-PH" dirty="0">
                <a:solidFill>
                  <a:srgbClr val="00B050"/>
                </a:solidFill>
              </a:rPr>
              <a:t>, name='add-meal'),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</a:t>
            </a:r>
            <a:r>
              <a:rPr lang="en-PH" dirty="0" err="1">
                <a:solidFill>
                  <a:srgbClr val="00B050"/>
                </a:solidFill>
              </a:rPr>
              <a:t>url</a:t>
            </a:r>
            <a:r>
              <a:rPr lang="en-PH" dirty="0">
                <a:solidFill>
                  <a:srgbClr val="00B050"/>
                </a:solidFill>
              </a:rPr>
              <a:t>(r'^</a:t>
            </a:r>
            <a:r>
              <a:rPr lang="en-PH" dirty="0" err="1">
                <a:solidFill>
                  <a:srgbClr val="00B050"/>
                </a:solidFill>
              </a:rPr>
              <a:t>delete_meal</a:t>
            </a:r>
            <a:r>
              <a:rPr lang="en-PH" dirty="0">
                <a:solidFill>
                  <a:srgbClr val="00B050"/>
                </a:solidFill>
              </a:rPr>
              <a:t>/(?P&lt;</a:t>
            </a:r>
            <a:r>
              <a:rPr lang="en-PH" dirty="0" err="1">
                <a:solidFill>
                  <a:srgbClr val="00B050"/>
                </a:solidFill>
              </a:rPr>
              <a:t>meal_id</a:t>
            </a:r>
            <a:r>
              <a:rPr lang="en-PH" dirty="0">
                <a:solidFill>
                  <a:srgbClr val="00B050"/>
                </a:solidFill>
              </a:rPr>
              <a:t>&gt;\d+)$', </a:t>
            </a:r>
            <a:r>
              <a:rPr lang="en-PH" dirty="0" err="1">
                <a:solidFill>
                  <a:srgbClr val="00B050"/>
                </a:solidFill>
              </a:rPr>
              <a:t>delete_meal</a:t>
            </a:r>
            <a:r>
              <a:rPr lang="en-PH" dirty="0">
                <a:solidFill>
                  <a:srgbClr val="00B050"/>
                </a:solidFill>
              </a:rPr>
              <a:t>, name='delete-meal'),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</a:t>
            </a:r>
            <a:r>
              <a:rPr lang="en-PH" dirty="0" err="1">
                <a:solidFill>
                  <a:srgbClr val="00B050"/>
                </a:solidFill>
              </a:rPr>
              <a:t>url</a:t>
            </a:r>
            <a:r>
              <a:rPr lang="en-PH" dirty="0">
                <a:solidFill>
                  <a:srgbClr val="00B050"/>
                </a:solidFill>
              </a:rPr>
              <a:t>(r'^</a:t>
            </a:r>
            <a:r>
              <a:rPr lang="en-PH" dirty="0" err="1">
                <a:solidFill>
                  <a:srgbClr val="00B050"/>
                </a:solidFill>
              </a:rPr>
              <a:t>update_meal</a:t>
            </a:r>
            <a:r>
              <a:rPr lang="en-PH" dirty="0">
                <a:solidFill>
                  <a:srgbClr val="00B050"/>
                </a:solidFill>
              </a:rPr>
              <a:t>/(?P&lt;</a:t>
            </a:r>
            <a:r>
              <a:rPr lang="en-PH" dirty="0" err="1">
                <a:solidFill>
                  <a:srgbClr val="00B050"/>
                </a:solidFill>
              </a:rPr>
              <a:t>meal_id</a:t>
            </a:r>
            <a:r>
              <a:rPr lang="en-PH" dirty="0">
                <a:solidFill>
                  <a:srgbClr val="00B050"/>
                </a:solidFill>
              </a:rPr>
              <a:t>&gt;\d+)$', </a:t>
            </a:r>
            <a:r>
              <a:rPr lang="en-PH" dirty="0" err="1">
                <a:solidFill>
                  <a:srgbClr val="00B050"/>
                </a:solidFill>
              </a:rPr>
              <a:t>update_meal</a:t>
            </a:r>
            <a:r>
              <a:rPr lang="en-PH" dirty="0">
                <a:solidFill>
                  <a:srgbClr val="00B050"/>
                </a:solidFill>
              </a:rPr>
              <a:t>, name='update-meal'),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385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Django Authentication (Login)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7857"/>
            <a:ext cx="8596668" cy="3880773"/>
          </a:xfrm>
        </p:spPr>
        <p:txBody>
          <a:bodyPr/>
          <a:lstStyle/>
          <a:p>
            <a:r>
              <a:rPr lang="en-PH" dirty="0" smtClean="0"/>
              <a:t>Add Django </a:t>
            </a:r>
            <a:r>
              <a:rPr lang="en-PH" dirty="0" err="1" smtClean="0"/>
              <a:t>auth</a:t>
            </a:r>
            <a:r>
              <a:rPr lang="en-PH" dirty="0" smtClean="0"/>
              <a:t> forms in the login page</a:t>
            </a:r>
          </a:p>
          <a:p>
            <a:r>
              <a:rPr lang="en-PH" dirty="0" err="1" smtClean="0"/>
              <a:t>food_tracker</a:t>
            </a:r>
            <a:r>
              <a:rPr lang="en-PH" dirty="0" smtClean="0"/>
              <a:t>/templates/login.html</a:t>
            </a:r>
            <a:endParaRPr lang="en-P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3" y="2086377"/>
            <a:ext cx="10784863" cy="4468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…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&lt;body class="text-center"&gt;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    &lt;form class="form-</a:t>
            </a:r>
            <a:r>
              <a:rPr lang="en-PH" dirty="0" err="1">
                <a:solidFill>
                  <a:srgbClr val="00B050"/>
                </a:solidFill>
              </a:rPr>
              <a:t>signin</a:t>
            </a:r>
            <a:r>
              <a:rPr lang="en-PH" dirty="0">
                <a:solidFill>
                  <a:srgbClr val="00B050"/>
                </a:solidFill>
              </a:rPr>
              <a:t>" method="POST" action="{% </a:t>
            </a:r>
            <a:r>
              <a:rPr lang="en-PH" dirty="0" err="1">
                <a:solidFill>
                  <a:srgbClr val="00B050"/>
                </a:solidFill>
              </a:rPr>
              <a:t>url</a:t>
            </a:r>
            <a:r>
              <a:rPr lang="en-PH" dirty="0">
                <a:solidFill>
                  <a:srgbClr val="00B050"/>
                </a:solidFill>
              </a:rPr>
              <a:t> '</a:t>
            </a:r>
            <a:r>
              <a:rPr lang="en-PH" dirty="0" err="1">
                <a:solidFill>
                  <a:srgbClr val="00B050"/>
                </a:solidFill>
              </a:rPr>
              <a:t>auth_login</a:t>
            </a:r>
            <a:r>
              <a:rPr lang="en-PH" dirty="0">
                <a:solidFill>
                  <a:srgbClr val="00B050"/>
                </a:solidFill>
              </a:rPr>
              <a:t>' %}" role="form"&gt;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        {% </a:t>
            </a:r>
            <a:r>
              <a:rPr lang="en-PH" dirty="0" err="1">
                <a:solidFill>
                  <a:srgbClr val="00B050"/>
                </a:solidFill>
              </a:rPr>
              <a:t>csrf_token</a:t>
            </a:r>
            <a:r>
              <a:rPr lang="en-PH" dirty="0">
                <a:solidFill>
                  <a:srgbClr val="00B050"/>
                </a:solidFill>
              </a:rPr>
              <a:t> </a:t>
            </a:r>
            <a:r>
              <a:rPr lang="en-PH" dirty="0" smtClean="0">
                <a:solidFill>
                  <a:srgbClr val="00B050"/>
                </a:solidFill>
              </a:rPr>
              <a:t>%}</a:t>
            </a: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        &lt;h1&gt;My Food Tracker&lt;/h1</a:t>
            </a:r>
            <a:r>
              <a:rPr lang="en-PH" dirty="0" smtClean="0">
                <a:solidFill>
                  <a:srgbClr val="00B050"/>
                </a:solidFill>
              </a:rPr>
              <a:t>&gt;</a:t>
            </a: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        {{ </a:t>
            </a:r>
            <a:r>
              <a:rPr lang="en-PH" dirty="0" err="1">
                <a:solidFill>
                  <a:srgbClr val="00B050"/>
                </a:solidFill>
              </a:rPr>
              <a:t>form.username.label</a:t>
            </a:r>
            <a:r>
              <a:rPr lang="en-PH" dirty="0">
                <a:solidFill>
                  <a:srgbClr val="00B050"/>
                </a:solidFill>
              </a:rPr>
              <a:t> }}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        {{ </a:t>
            </a:r>
            <a:r>
              <a:rPr lang="en-PH" dirty="0" err="1">
                <a:solidFill>
                  <a:srgbClr val="00B050"/>
                </a:solidFill>
              </a:rPr>
              <a:t>form.username</a:t>
            </a:r>
            <a:r>
              <a:rPr lang="en-PH" dirty="0">
                <a:solidFill>
                  <a:srgbClr val="00B050"/>
                </a:solidFill>
              </a:rPr>
              <a:t> }}</a:t>
            </a:r>
          </a:p>
          <a:p>
            <a:pPr marL="0" indent="0">
              <a:buNone/>
            </a:pP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        {{ </a:t>
            </a:r>
            <a:r>
              <a:rPr lang="en-PH" dirty="0" err="1">
                <a:solidFill>
                  <a:srgbClr val="00B050"/>
                </a:solidFill>
              </a:rPr>
              <a:t>form.password.label</a:t>
            </a:r>
            <a:r>
              <a:rPr lang="en-PH" dirty="0">
                <a:solidFill>
                  <a:srgbClr val="00B050"/>
                </a:solidFill>
              </a:rPr>
              <a:t> }}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        {{ </a:t>
            </a:r>
            <a:r>
              <a:rPr lang="en-PH" dirty="0" err="1">
                <a:solidFill>
                  <a:srgbClr val="00B050"/>
                </a:solidFill>
              </a:rPr>
              <a:t>form.password</a:t>
            </a:r>
            <a:r>
              <a:rPr lang="en-PH" dirty="0">
                <a:solidFill>
                  <a:srgbClr val="00B050"/>
                </a:solidFill>
              </a:rPr>
              <a:t> </a:t>
            </a:r>
            <a:r>
              <a:rPr lang="en-PH" dirty="0" smtClean="0">
                <a:solidFill>
                  <a:srgbClr val="00B050"/>
                </a:solidFill>
              </a:rPr>
              <a:t>}}</a:t>
            </a: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        &lt;button class="</a:t>
            </a:r>
            <a:r>
              <a:rPr lang="en-PH" dirty="0" err="1">
                <a:solidFill>
                  <a:srgbClr val="00B050"/>
                </a:solidFill>
              </a:rPr>
              <a:t>btn</a:t>
            </a:r>
            <a:r>
              <a:rPr lang="en-PH" dirty="0">
                <a:solidFill>
                  <a:srgbClr val="00B050"/>
                </a:solidFill>
              </a:rPr>
              <a:t> </a:t>
            </a:r>
            <a:r>
              <a:rPr lang="en-PH" dirty="0" err="1">
                <a:solidFill>
                  <a:srgbClr val="00B050"/>
                </a:solidFill>
              </a:rPr>
              <a:t>btn-lg</a:t>
            </a:r>
            <a:r>
              <a:rPr lang="en-PH" dirty="0">
                <a:solidFill>
                  <a:srgbClr val="00B050"/>
                </a:solidFill>
              </a:rPr>
              <a:t> </a:t>
            </a:r>
            <a:r>
              <a:rPr lang="en-PH" dirty="0" err="1">
                <a:solidFill>
                  <a:srgbClr val="00B050"/>
                </a:solidFill>
              </a:rPr>
              <a:t>btn</a:t>
            </a:r>
            <a:r>
              <a:rPr lang="en-PH" dirty="0">
                <a:solidFill>
                  <a:srgbClr val="00B050"/>
                </a:solidFill>
              </a:rPr>
              <a:t>-primary" type="submit"&gt;Sign in&lt;/button&gt;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        &lt;input type="hidden" name="next" value="{% </a:t>
            </a:r>
            <a:r>
              <a:rPr lang="en-PH" dirty="0" err="1">
                <a:solidFill>
                  <a:srgbClr val="00B050"/>
                </a:solidFill>
              </a:rPr>
              <a:t>url</a:t>
            </a:r>
            <a:r>
              <a:rPr lang="en-PH" dirty="0">
                <a:solidFill>
                  <a:srgbClr val="00B050"/>
                </a:solidFill>
              </a:rPr>
              <a:t> '</a:t>
            </a:r>
            <a:r>
              <a:rPr lang="en-PH" dirty="0" err="1">
                <a:solidFill>
                  <a:srgbClr val="00B050"/>
                </a:solidFill>
              </a:rPr>
              <a:t>food:index</a:t>
            </a:r>
            <a:r>
              <a:rPr lang="en-PH" dirty="0">
                <a:solidFill>
                  <a:srgbClr val="00B050"/>
                </a:solidFill>
              </a:rPr>
              <a:t>' %}" /&gt;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    &lt;/form&gt;</a:t>
            </a:r>
          </a:p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&lt;/</a:t>
            </a:r>
            <a:r>
              <a:rPr lang="en-PH" dirty="0">
                <a:solidFill>
                  <a:srgbClr val="00B050"/>
                </a:solidFill>
              </a:rPr>
              <a:t>body</a:t>
            </a:r>
            <a:r>
              <a:rPr lang="en-PH" dirty="0" smtClean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…</a:t>
            </a:r>
            <a:endParaRPr lang="en-P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7057"/>
            <a:ext cx="8596668" cy="1320800"/>
          </a:xfrm>
        </p:spPr>
        <p:txBody>
          <a:bodyPr/>
          <a:lstStyle/>
          <a:p>
            <a:r>
              <a:rPr lang="en-PH" dirty="0" smtClean="0"/>
              <a:t>Django Authentication (Logout)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701" y="727457"/>
            <a:ext cx="8596668" cy="3880773"/>
          </a:xfrm>
        </p:spPr>
        <p:txBody>
          <a:bodyPr/>
          <a:lstStyle/>
          <a:p>
            <a:r>
              <a:rPr lang="en-PH" dirty="0" smtClean="0"/>
              <a:t>Add Django </a:t>
            </a:r>
            <a:r>
              <a:rPr lang="en-PH" dirty="0" err="1" smtClean="0"/>
              <a:t>auth</a:t>
            </a:r>
            <a:r>
              <a:rPr lang="en-PH" dirty="0" smtClean="0"/>
              <a:t> logout link</a:t>
            </a:r>
          </a:p>
          <a:p>
            <a:r>
              <a:rPr lang="en-PH" dirty="0" err="1" smtClean="0"/>
              <a:t>food_tracker</a:t>
            </a:r>
            <a:r>
              <a:rPr lang="en-PH" dirty="0" smtClean="0"/>
              <a:t>/templates/</a:t>
            </a:r>
            <a:r>
              <a:rPr lang="en-PH" dirty="0" err="1" smtClean="0"/>
              <a:t>list.html</a:t>
            </a:r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01" y="1493949"/>
            <a:ext cx="10594343" cy="536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0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87894" cy="1320800"/>
          </a:xfrm>
        </p:spPr>
        <p:txBody>
          <a:bodyPr/>
          <a:lstStyle/>
          <a:p>
            <a:r>
              <a:rPr lang="en-PH" dirty="0" smtClean="0"/>
              <a:t>Django Authentication (Change Password)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7857"/>
            <a:ext cx="8596668" cy="3880773"/>
          </a:xfrm>
        </p:spPr>
        <p:txBody>
          <a:bodyPr/>
          <a:lstStyle/>
          <a:p>
            <a:r>
              <a:rPr lang="en-PH" dirty="0" smtClean="0"/>
              <a:t>Add Django’s </a:t>
            </a:r>
            <a:r>
              <a:rPr lang="en-PH" dirty="0" err="1" smtClean="0"/>
              <a:t>auth_views.password_change</a:t>
            </a:r>
            <a:r>
              <a:rPr lang="en-PH" dirty="0"/>
              <a:t> </a:t>
            </a:r>
            <a:r>
              <a:rPr lang="en-PH" dirty="0" smtClean="0"/>
              <a:t>in urls.py</a:t>
            </a:r>
          </a:p>
          <a:p>
            <a:r>
              <a:rPr lang="en-PH" dirty="0" smtClean="0"/>
              <a:t>food_tracker/food_tracker/urls.py</a:t>
            </a:r>
            <a:endParaRPr lang="en-P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3" y="2086377"/>
            <a:ext cx="10784863" cy="4468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from </a:t>
            </a:r>
            <a:r>
              <a:rPr lang="en-PH" dirty="0" err="1">
                <a:solidFill>
                  <a:srgbClr val="00B050"/>
                </a:solidFill>
              </a:rPr>
              <a:t>django.conf.urls</a:t>
            </a:r>
            <a:r>
              <a:rPr lang="en-PH" dirty="0">
                <a:solidFill>
                  <a:srgbClr val="00B050"/>
                </a:solidFill>
              </a:rPr>
              <a:t> import </a:t>
            </a:r>
            <a:r>
              <a:rPr lang="en-PH" dirty="0" err="1">
                <a:solidFill>
                  <a:srgbClr val="00B050"/>
                </a:solidFill>
              </a:rPr>
              <a:t>url</a:t>
            </a:r>
            <a:r>
              <a:rPr lang="en-PH" dirty="0">
                <a:solidFill>
                  <a:srgbClr val="00B050"/>
                </a:solidFill>
              </a:rPr>
              <a:t>, include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from </a:t>
            </a:r>
            <a:r>
              <a:rPr lang="en-PH" dirty="0" err="1">
                <a:solidFill>
                  <a:srgbClr val="00B050"/>
                </a:solidFill>
              </a:rPr>
              <a:t>django.contrib</a:t>
            </a:r>
            <a:r>
              <a:rPr lang="en-PH" dirty="0">
                <a:solidFill>
                  <a:srgbClr val="00B050"/>
                </a:solidFill>
              </a:rPr>
              <a:t> import admin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from </a:t>
            </a:r>
            <a:r>
              <a:rPr lang="en-PH" dirty="0" err="1">
                <a:solidFill>
                  <a:srgbClr val="00B050"/>
                </a:solidFill>
              </a:rPr>
              <a:t>django.contrib.auth</a:t>
            </a:r>
            <a:r>
              <a:rPr lang="en-PH" dirty="0">
                <a:solidFill>
                  <a:srgbClr val="00B050"/>
                </a:solidFill>
              </a:rPr>
              <a:t> import views as </a:t>
            </a:r>
            <a:r>
              <a:rPr lang="en-PH" dirty="0" err="1">
                <a:solidFill>
                  <a:srgbClr val="00B050"/>
                </a:solidFill>
              </a:rPr>
              <a:t>auth_views</a:t>
            </a: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PH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from </a:t>
            </a:r>
            <a:r>
              <a:rPr lang="en-PH" dirty="0" err="1" smtClean="0">
                <a:solidFill>
                  <a:srgbClr val="00B050"/>
                </a:solidFill>
              </a:rPr>
              <a:t>django.urls</a:t>
            </a:r>
            <a:r>
              <a:rPr lang="en-PH" dirty="0" smtClean="0">
                <a:solidFill>
                  <a:srgbClr val="00B050"/>
                </a:solidFill>
              </a:rPr>
              <a:t> import </a:t>
            </a:r>
            <a:r>
              <a:rPr lang="en-PH" dirty="0" err="1" smtClean="0">
                <a:solidFill>
                  <a:srgbClr val="00B050"/>
                </a:solidFill>
              </a:rPr>
              <a:t>reverse_lazy</a:t>
            </a:r>
            <a:endParaRPr lang="en-PH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 err="1">
                <a:solidFill>
                  <a:srgbClr val="00B050"/>
                </a:solidFill>
              </a:rPr>
              <a:t>urlpatterns</a:t>
            </a:r>
            <a:r>
              <a:rPr lang="en-PH" dirty="0">
                <a:solidFill>
                  <a:srgbClr val="00B050"/>
                </a:solidFill>
              </a:rPr>
              <a:t> = [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</a:t>
            </a:r>
            <a:r>
              <a:rPr lang="en-PH" dirty="0" err="1">
                <a:solidFill>
                  <a:srgbClr val="00B050"/>
                </a:solidFill>
              </a:rPr>
              <a:t>url</a:t>
            </a:r>
            <a:r>
              <a:rPr lang="en-PH" dirty="0">
                <a:solidFill>
                  <a:srgbClr val="00B050"/>
                </a:solidFill>
              </a:rPr>
              <a:t>(</a:t>
            </a:r>
            <a:r>
              <a:rPr lang="en-PH" dirty="0" err="1">
                <a:solidFill>
                  <a:srgbClr val="00B050"/>
                </a:solidFill>
              </a:rPr>
              <a:t>r'^admin</a:t>
            </a:r>
            <a:r>
              <a:rPr lang="en-PH" dirty="0">
                <a:solidFill>
                  <a:srgbClr val="00B050"/>
                </a:solidFill>
              </a:rPr>
              <a:t>/', </a:t>
            </a:r>
            <a:r>
              <a:rPr lang="en-PH" dirty="0" err="1">
                <a:solidFill>
                  <a:srgbClr val="00B050"/>
                </a:solidFill>
              </a:rPr>
              <a:t>admin.site.urls</a:t>
            </a:r>
            <a:r>
              <a:rPr lang="en-PH" dirty="0">
                <a:solidFill>
                  <a:srgbClr val="00B050"/>
                </a:solidFill>
              </a:rPr>
              <a:t>),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</a:t>
            </a:r>
            <a:r>
              <a:rPr lang="en-PH" dirty="0" err="1">
                <a:solidFill>
                  <a:srgbClr val="00B050"/>
                </a:solidFill>
              </a:rPr>
              <a:t>url</a:t>
            </a:r>
            <a:r>
              <a:rPr lang="en-PH" dirty="0">
                <a:solidFill>
                  <a:srgbClr val="00B050"/>
                </a:solidFill>
              </a:rPr>
              <a:t>(r'^', include(('food.</a:t>
            </a:r>
            <a:r>
              <a:rPr lang="en-PH" dirty="0" err="1">
                <a:solidFill>
                  <a:srgbClr val="00B050"/>
                </a:solidFill>
              </a:rPr>
              <a:t>urls</a:t>
            </a:r>
            <a:r>
              <a:rPr lang="en-PH" dirty="0">
                <a:solidFill>
                  <a:srgbClr val="00B050"/>
                </a:solidFill>
              </a:rPr>
              <a:t>',food), namespace="food</a:t>
            </a:r>
            <a:r>
              <a:rPr lang="en-PH" dirty="0" smtClean="0">
                <a:solidFill>
                  <a:srgbClr val="00B050"/>
                </a:solidFill>
              </a:rPr>
              <a:t>")),</a:t>
            </a:r>
          </a:p>
          <a:p>
            <a:pPr marL="0" indent="0">
              <a:buNone/>
            </a:pP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</a:t>
            </a:r>
            <a:r>
              <a:rPr lang="en-PH" dirty="0" err="1">
                <a:solidFill>
                  <a:srgbClr val="00B050"/>
                </a:solidFill>
              </a:rPr>
              <a:t>url</a:t>
            </a:r>
            <a:r>
              <a:rPr lang="en-PH" dirty="0">
                <a:solidFill>
                  <a:srgbClr val="00B050"/>
                </a:solidFill>
              </a:rPr>
              <a:t>(</a:t>
            </a:r>
            <a:r>
              <a:rPr lang="en-PH" dirty="0" err="1">
                <a:solidFill>
                  <a:srgbClr val="00B050"/>
                </a:solidFill>
              </a:rPr>
              <a:t>r'^accounts</a:t>
            </a:r>
            <a:r>
              <a:rPr lang="en-PH" dirty="0">
                <a:solidFill>
                  <a:srgbClr val="00B050"/>
                </a:solidFill>
              </a:rPr>
              <a:t>/login/$', </a:t>
            </a:r>
            <a:r>
              <a:rPr lang="en-PH" dirty="0" err="1" smtClean="0">
                <a:solidFill>
                  <a:srgbClr val="00B050"/>
                </a:solidFill>
              </a:rPr>
              <a:t>auth_views.LoginView.as_view</a:t>
            </a:r>
            <a:r>
              <a:rPr lang="en-PH" dirty="0" smtClean="0">
                <a:solidFill>
                  <a:srgbClr val="00B050"/>
                </a:solidFill>
              </a:rPr>
              <a:t>(</a:t>
            </a:r>
            <a:r>
              <a:rPr lang="en-PH" dirty="0" err="1" smtClean="0">
                <a:solidFill>
                  <a:srgbClr val="00B050"/>
                </a:solidFill>
              </a:rPr>
              <a:t>template_name</a:t>
            </a:r>
            <a:r>
              <a:rPr lang="en-PH" dirty="0" smtClean="0">
                <a:solidFill>
                  <a:srgbClr val="00B050"/>
                </a:solidFill>
              </a:rPr>
              <a:t>= '</a:t>
            </a:r>
            <a:r>
              <a:rPr lang="en-PH" dirty="0" err="1" smtClean="0">
                <a:solidFill>
                  <a:srgbClr val="00B050"/>
                </a:solidFill>
              </a:rPr>
              <a:t>login.html</a:t>
            </a:r>
            <a:r>
              <a:rPr lang="en-PH" dirty="0" smtClean="0">
                <a:solidFill>
                  <a:srgbClr val="00B050"/>
                </a:solidFill>
              </a:rPr>
              <a:t>’), </a:t>
            </a:r>
            <a:r>
              <a:rPr lang="en-PH" dirty="0">
                <a:solidFill>
                  <a:srgbClr val="00B050"/>
                </a:solidFill>
              </a:rPr>
              <a:t>name='</a:t>
            </a:r>
            <a:r>
              <a:rPr lang="en-PH" dirty="0" err="1">
                <a:solidFill>
                  <a:srgbClr val="00B050"/>
                </a:solidFill>
              </a:rPr>
              <a:t>auth_login</a:t>
            </a:r>
            <a:r>
              <a:rPr lang="en-PH" dirty="0">
                <a:solidFill>
                  <a:srgbClr val="00B050"/>
                </a:solidFill>
              </a:rPr>
              <a:t>'),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</a:t>
            </a:r>
            <a:r>
              <a:rPr lang="en-PH" dirty="0" err="1">
                <a:solidFill>
                  <a:srgbClr val="00B050"/>
                </a:solidFill>
              </a:rPr>
              <a:t>url</a:t>
            </a:r>
            <a:r>
              <a:rPr lang="en-PH" dirty="0">
                <a:solidFill>
                  <a:srgbClr val="00B050"/>
                </a:solidFill>
              </a:rPr>
              <a:t>(</a:t>
            </a:r>
            <a:r>
              <a:rPr lang="en-PH" dirty="0" err="1">
                <a:solidFill>
                  <a:srgbClr val="00B050"/>
                </a:solidFill>
              </a:rPr>
              <a:t>r'^accounts</a:t>
            </a:r>
            <a:r>
              <a:rPr lang="en-PH" dirty="0">
                <a:solidFill>
                  <a:srgbClr val="00B050"/>
                </a:solidFill>
              </a:rPr>
              <a:t>/logout/$', </a:t>
            </a:r>
            <a:r>
              <a:rPr lang="en-PH" dirty="0" err="1" smtClean="0">
                <a:solidFill>
                  <a:srgbClr val="00B050"/>
                </a:solidFill>
              </a:rPr>
              <a:t>auth_views.LogoutView.as_view</a:t>
            </a:r>
            <a:r>
              <a:rPr lang="en-PH" dirty="0" smtClean="0">
                <a:solidFill>
                  <a:srgbClr val="00B050"/>
                </a:solidFill>
              </a:rPr>
              <a:t>(</a:t>
            </a:r>
            <a:r>
              <a:rPr lang="en-PH" dirty="0" err="1" smtClean="0">
                <a:solidFill>
                  <a:srgbClr val="00B050"/>
                </a:solidFill>
              </a:rPr>
              <a:t>next_page</a:t>
            </a:r>
            <a:r>
              <a:rPr lang="en-PH" dirty="0" smtClean="0">
                <a:solidFill>
                  <a:srgbClr val="00B050"/>
                </a:solidFill>
              </a:rPr>
              <a:t>='</a:t>
            </a:r>
            <a:r>
              <a:rPr lang="en-PH" dirty="0" err="1" smtClean="0">
                <a:solidFill>
                  <a:srgbClr val="00B050"/>
                </a:solidFill>
              </a:rPr>
              <a:t>food:login</a:t>
            </a:r>
            <a:r>
              <a:rPr lang="en-PH" dirty="0" smtClean="0">
                <a:solidFill>
                  <a:srgbClr val="00B050"/>
                </a:solidFill>
              </a:rPr>
              <a:t>’), </a:t>
            </a:r>
            <a:r>
              <a:rPr lang="en-PH" dirty="0">
                <a:solidFill>
                  <a:srgbClr val="00B050"/>
                </a:solidFill>
              </a:rPr>
              <a:t>name='</a:t>
            </a:r>
            <a:r>
              <a:rPr lang="en-PH" dirty="0" err="1">
                <a:solidFill>
                  <a:srgbClr val="00B050"/>
                </a:solidFill>
              </a:rPr>
              <a:t>auth_logout</a:t>
            </a:r>
            <a:r>
              <a:rPr lang="en-PH" dirty="0">
                <a:solidFill>
                  <a:srgbClr val="00B050"/>
                </a:solidFill>
              </a:rPr>
              <a:t>'),</a:t>
            </a:r>
          </a:p>
          <a:p>
            <a:pPr marL="0" indent="0">
              <a:buNone/>
            </a:pPr>
            <a:r>
              <a:rPr lang="en-PH" dirty="0" err="1" smtClean="0">
                <a:solidFill>
                  <a:srgbClr val="00B050"/>
                </a:solidFill>
              </a:rPr>
              <a:t>url</a:t>
            </a:r>
            <a:r>
              <a:rPr lang="en-PH" dirty="0" smtClean="0">
                <a:solidFill>
                  <a:srgbClr val="00B050"/>
                </a:solidFill>
              </a:rPr>
              <a:t>(</a:t>
            </a:r>
            <a:r>
              <a:rPr lang="en-PH" dirty="0" err="1" smtClean="0">
                <a:solidFill>
                  <a:srgbClr val="00B050"/>
                </a:solidFill>
              </a:rPr>
              <a:t>r</a:t>
            </a:r>
            <a:r>
              <a:rPr lang="en-PH" dirty="0" err="1">
                <a:solidFill>
                  <a:srgbClr val="00B050"/>
                </a:solidFill>
              </a:rPr>
              <a:t>'^accounts</a:t>
            </a:r>
            <a:r>
              <a:rPr lang="en-PH" dirty="0">
                <a:solidFill>
                  <a:srgbClr val="00B050"/>
                </a:solidFill>
              </a:rPr>
              <a:t>/password/change$', </a:t>
            </a:r>
            <a:r>
              <a:rPr lang="en-PH" dirty="0" err="1">
                <a:solidFill>
                  <a:srgbClr val="00B050"/>
                </a:solidFill>
              </a:rPr>
              <a:t>auth_views.PasswordChangeView.as_view</a:t>
            </a:r>
            <a:r>
              <a:rPr lang="en-PH" dirty="0">
                <a:solidFill>
                  <a:srgbClr val="00B050"/>
                </a:solidFill>
              </a:rPr>
              <a:t> (</a:t>
            </a:r>
            <a:r>
              <a:rPr lang="en-PH" dirty="0" err="1" smtClean="0">
                <a:solidFill>
                  <a:srgbClr val="00B050"/>
                </a:solidFill>
              </a:rPr>
              <a:t>template_name</a:t>
            </a:r>
            <a:r>
              <a:rPr lang="en-PH" dirty="0" smtClean="0">
                <a:solidFill>
                  <a:srgbClr val="00B050"/>
                </a:solidFill>
              </a:rPr>
              <a:t>='password_change.html’,</a:t>
            </a:r>
            <a:r>
              <a:rPr lang="en-PH" dirty="0" err="1" smtClean="0">
                <a:solidFill>
                  <a:srgbClr val="00B050"/>
                </a:solidFill>
              </a:rPr>
              <a:t>success_url</a:t>
            </a:r>
            <a:r>
              <a:rPr lang="en-PH" dirty="0" smtClean="0">
                <a:solidFill>
                  <a:srgbClr val="00B050"/>
                </a:solidFill>
              </a:rPr>
              <a:t>=</a:t>
            </a:r>
            <a:r>
              <a:rPr lang="en-PH" dirty="0" err="1" smtClean="0">
                <a:solidFill>
                  <a:srgbClr val="00B050"/>
                </a:solidFill>
              </a:rPr>
              <a:t>reverse_lazy</a:t>
            </a:r>
            <a:r>
              <a:rPr lang="en-PH" dirty="0" smtClean="0">
                <a:solidFill>
                  <a:srgbClr val="00B050"/>
                </a:solidFill>
              </a:rPr>
              <a:t>(’</a:t>
            </a:r>
            <a:r>
              <a:rPr lang="en-PH" dirty="0" err="1" smtClean="0">
                <a:solidFill>
                  <a:srgbClr val="00B050"/>
                </a:solidFill>
              </a:rPr>
              <a:t>food:login</a:t>
            </a:r>
            <a:r>
              <a:rPr lang="en-PH" dirty="0" smtClean="0">
                <a:solidFill>
                  <a:srgbClr val="00B050"/>
                </a:solidFill>
              </a:rPr>
              <a:t>’)),name='</a:t>
            </a:r>
            <a:r>
              <a:rPr lang="en-PH" dirty="0" err="1" smtClean="0">
                <a:solidFill>
                  <a:srgbClr val="00B050"/>
                </a:solidFill>
              </a:rPr>
              <a:t>auth_password_change</a:t>
            </a:r>
            <a:r>
              <a:rPr lang="en-PH" dirty="0" smtClean="0">
                <a:solidFill>
                  <a:srgbClr val="00B050"/>
                </a:solidFill>
              </a:rPr>
              <a:t>'),</a:t>
            </a:r>
          </a:p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]</a:t>
            </a:r>
            <a:endParaRPr lang="en-P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8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87894" cy="1320800"/>
          </a:xfrm>
        </p:spPr>
        <p:txBody>
          <a:bodyPr/>
          <a:lstStyle/>
          <a:p>
            <a:r>
              <a:rPr lang="en-PH" dirty="0" smtClean="0"/>
              <a:t>Django Authentication (Change Password)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7857"/>
            <a:ext cx="8596668" cy="3880773"/>
          </a:xfrm>
        </p:spPr>
        <p:txBody>
          <a:bodyPr/>
          <a:lstStyle/>
          <a:p>
            <a:r>
              <a:rPr lang="en-PH" dirty="0" smtClean="0"/>
              <a:t>Create </a:t>
            </a:r>
            <a:r>
              <a:rPr lang="en-PH" dirty="0" err="1" smtClean="0"/>
              <a:t>password_change</a:t>
            </a:r>
            <a:r>
              <a:rPr lang="en-PH" dirty="0" smtClean="0"/>
              <a:t> html page</a:t>
            </a:r>
          </a:p>
          <a:p>
            <a:r>
              <a:rPr lang="en-PH" dirty="0" err="1" smtClean="0"/>
              <a:t>food_tracker</a:t>
            </a:r>
            <a:r>
              <a:rPr lang="en-PH" dirty="0" smtClean="0"/>
              <a:t>/templates/password_change.html</a:t>
            </a:r>
            <a:endParaRPr lang="en-P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80" y="2229855"/>
            <a:ext cx="9801132" cy="441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87894" cy="1320800"/>
          </a:xfrm>
        </p:spPr>
        <p:txBody>
          <a:bodyPr/>
          <a:lstStyle/>
          <a:p>
            <a:r>
              <a:rPr lang="en-PH" dirty="0" smtClean="0"/>
              <a:t>Django Authentication (Change Password)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7857"/>
            <a:ext cx="8596668" cy="3880773"/>
          </a:xfrm>
        </p:spPr>
        <p:txBody>
          <a:bodyPr/>
          <a:lstStyle/>
          <a:p>
            <a:r>
              <a:rPr lang="en-PH" dirty="0" smtClean="0"/>
              <a:t>Add change password link in the index.html</a:t>
            </a:r>
          </a:p>
          <a:p>
            <a:r>
              <a:rPr lang="en-PH" dirty="0" err="1" smtClean="0"/>
              <a:t>food_tracker</a:t>
            </a:r>
            <a:r>
              <a:rPr lang="en-PH" dirty="0" smtClean="0"/>
              <a:t>/templates/</a:t>
            </a:r>
            <a:r>
              <a:rPr lang="en-PH" dirty="0" err="1" smtClean="0"/>
              <a:t>list.html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05" y="2355210"/>
            <a:ext cx="9691692" cy="414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87894" cy="1320800"/>
          </a:xfrm>
        </p:spPr>
        <p:txBody>
          <a:bodyPr/>
          <a:lstStyle/>
          <a:p>
            <a:r>
              <a:rPr lang="en-PH" dirty="0" smtClean="0"/>
              <a:t>Debugging (Syntax Error)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26" y="1477818"/>
            <a:ext cx="9346709" cy="4581149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7955280" y="4738255"/>
            <a:ext cx="382386" cy="689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Down Arrow 6"/>
          <p:cNvSpPr/>
          <p:nvPr/>
        </p:nvSpPr>
        <p:spPr>
          <a:xfrm>
            <a:off x="7152548" y="4738255"/>
            <a:ext cx="382386" cy="689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6211609" y="3980981"/>
            <a:ext cx="167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FF0000"/>
                </a:solidFill>
              </a:rPr>
              <a:t>File where the error occurred 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91262" y="4257980"/>
            <a:ext cx="1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FF0000"/>
                </a:solidFill>
              </a:rPr>
              <a:t>Line number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1602417" y="5083233"/>
            <a:ext cx="382386" cy="689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1518026" y="4592214"/>
            <a:ext cx="1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FF0000"/>
                </a:solidFill>
              </a:rPr>
              <a:t>Error Type</a:t>
            </a:r>
            <a:endParaRPr lang="en-P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Template tags and filters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400" dirty="0" smtClean="0"/>
              <a:t>Django codes inside the HTML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8470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87894" cy="1320800"/>
          </a:xfrm>
        </p:spPr>
        <p:txBody>
          <a:bodyPr/>
          <a:lstStyle/>
          <a:p>
            <a:r>
              <a:rPr lang="en-PH" dirty="0" smtClean="0"/>
              <a:t>Debugging (Syntax Error)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4" y="1286626"/>
            <a:ext cx="9160626" cy="60480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82667" y="3577813"/>
            <a:ext cx="167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FF0000"/>
                </a:solidFill>
              </a:rPr>
              <a:t>File where the error occurred 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8898" y="5346948"/>
            <a:ext cx="1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FF0000"/>
                </a:solidFill>
              </a:rPr>
              <a:t>Line number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596938" y="4239491"/>
            <a:ext cx="249382" cy="399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Down Arrow 14"/>
          <p:cNvSpPr/>
          <p:nvPr/>
        </p:nvSpPr>
        <p:spPr>
          <a:xfrm>
            <a:off x="2038477" y="5716280"/>
            <a:ext cx="249382" cy="399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058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87894" cy="1320800"/>
          </a:xfrm>
        </p:spPr>
        <p:txBody>
          <a:bodyPr/>
          <a:lstStyle/>
          <a:p>
            <a:r>
              <a:rPr lang="en-PH" dirty="0" smtClean="0"/>
              <a:t>Coding Style: Function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PH" dirty="0" smtClean="0"/>
              <a:t>Name your functions as if it’s a command that you are giving to a class. </a:t>
            </a:r>
            <a:r>
              <a:rPr lang="en-PH" dirty="0" err="1" smtClean="0"/>
              <a:t>i.e</a:t>
            </a:r>
            <a:r>
              <a:rPr lang="en-PH" dirty="0" smtClean="0"/>
              <a:t> walk(), pop()</a:t>
            </a:r>
          </a:p>
          <a:p>
            <a:r>
              <a:rPr lang="en-PH" dirty="0" smtClean="0"/>
              <a:t>Do not use “camel case”, instead make use of “_”.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494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87894" cy="1320800"/>
          </a:xfrm>
        </p:spPr>
        <p:txBody>
          <a:bodyPr/>
          <a:lstStyle/>
          <a:p>
            <a:r>
              <a:rPr lang="en-PH" dirty="0" smtClean="0"/>
              <a:t>Coding Style: Class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PH" dirty="0"/>
              <a:t>Your class should use “camel case</a:t>
            </a:r>
            <a:r>
              <a:rPr lang="en-PH" dirty="0" smtClean="0"/>
              <a:t>”. i.e. class </a:t>
            </a:r>
            <a:r>
              <a:rPr lang="en-PH" dirty="0" err="1" smtClean="0"/>
              <a:t>AuthorizedRepresentative</a:t>
            </a:r>
            <a:r>
              <a:rPr lang="en-PH" dirty="0" smtClean="0"/>
              <a:t>()</a:t>
            </a:r>
          </a:p>
          <a:p>
            <a:r>
              <a:rPr lang="en-PH" dirty="0"/>
              <a:t>Try not to do too much in your __</a:t>
            </a:r>
            <a:r>
              <a:rPr lang="en-PH" dirty="0" err="1"/>
              <a:t>init</a:t>
            </a:r>
            <a:r>
              <a:rPr lang="en-PH" dirty="0"/>
              <a:t>__ functions. It makes them harder to use</a:t>
            </a:r>
          </a:p>
        </p:txBody>
      </p:sp>
    </p:spTree>
    <p:extLst>
      <p:ext uri="{BB962C8B-B14F-4D97-AF65-F5344CB8AC3E}">
        <p14:creationId xmlns:p14="http://schemas.microsoft.com/office/powerpoint/2010/main" val="31624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87894" cy="1320800"/>
          </a:xfrm>
        </p:spPr>
        <p:txBody>
          <a:bodyPr/>
          <a:lstStyle/>
          <a:p>
            <a:r>
              <a:rPr lang="en-PH" dirty="0" smtClean="0"/>
              <a:t>Coding Style: Code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PH" dirty="0" smtClean="0"/>
              <a:t>If </a:t>
            </a:r>
            <a:r>
              <a:rPr lang="en-PH" dirty="0"/>
              <a:t>you can’t read it out loud, it’s probably hard to read. </a:t>
            </a:r>
            <a:endParaRPr lang="en-PH" dirty="0" smtClean="0"/>
          </a:p>
          <a:p>
            <a:r>
              <a:rPr lang="en-PH" dirty="0"/>
              <a:t>Try to do what other people are doing in Python until you ﬁnd your own style. </a:t>
            </a:r>
            <a:endParaRPr lang="en-PH" dirty="0" smtClean="0"/>
          </a:p>
          <a:p>
            <a:r>
              <a:rPr lang="en-PH" dirty="0" smtClean="0"/>
              <a:t>Once </a:t>
            </a:r>
            <a:r>
              <a:rPr lang="en-PH" dirty="0"/>
              <a:t>you ﬁnd your own style, do not be a jerk about it. Working with other people’s code is part of being a programmer, and other people have really bad taste. </a:t>
            </a:r>
            <a:endParaRPr lang="en-PH" dirty="0" smtClean="0"/>
          </a:p>
          <a:p>
            <a:r>
              <a:rPr lang="en-PH" dirty="0" smtClean="0"/>
              <a:t>Be consistent with the use of tabs and spaces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836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87894" cy="1320800"/>
          </a:xfrm>
        </p:spPr>
        <p:txBody>
          <a:bodyPr/>
          <a:lstStyle/>
          <a:p>
            <a:r>
              <a:rPr lang="en-PH" dirty="0" smtClean="0"/>
              <a:t>What’s next?</a:t>
            </a:r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98" y="1744132"/>
            <a:ext cx="10420470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9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87894" cy="1320800"/>
          </a:xfrm>
        </p:spPr>
        <p:txBody>
          <a:bodyPr/>
          <a:lstStyle/>
          <a:p>
            <a:r>
              <a:rPr lang="en-PH" dirty="0" smtClean="0"/>
              <a:t>Deployment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PH" dirty="0" smtClean="0">
                <a:hlinkClick r:id="rId2"/>
              </a:rPr>
              <a:t>https</a:t>
            </a:r>
            <a:r>
              <a:rPr lang="en-PH" dirty="0">
                <a:hlinkClick r:id="rId2"/>
              </a:rPr>
              <a:t>://guides.github.com/activities/hello-world</a:t>
            </a:r>
            <a:r>
              <a:rPr lang="en-PH" dirty="0" smtClean="0">
                <a:hlinkClick r:id="rId2"/>
              </a:rPr>
              <a:t>/</a:t>
            </a:r>
            <a:endParaRPr lang="en-PH" dirty="0" smtClean="0"/>
          </a:p>
          <a:p>
            <a:r>
              <a:rPr lang="en-PH" dirty="0" smtClean="0"/>
              <a:t>How to deploy a Django App to Python Anywhere: </a:t>
            </a:r>
            <a:r>
              <a:rPr lang="en-PH" dirty="0">
                <a:hlinkClick r:id="rId3"/>
              </a:rPr>
              <a:t>https://www.youtube.com/watch?v=Y4c4ickks2A</a:t>
            </a:r>
            <a:endParaRPr lang="en-PH" dirty="0" smtClean="0"/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868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Template tags </a:t>
            </a:r>
            <a:br>
              <a:rPr lang="en-PH" dirty="0" smtClean="0"/>
            </a:br>
            <a:r>
              <a:rPr lang="en-PH" dirty="0" smtClean="0"/>
              <a:t>{% comment %} {% </a:t>
            </a:r>
            <a:r>
              <a:rPr lang="en-PH" dirty="0" err="1" smtClean="0"/>
              <a:t>endcomment</a:t>
            </a:r>
            <a:r>
              <a:rPr lang="en-PH" dirty="0" smtClean="0"/>
              <a:t> %}</a:t>
            </a:r>
            <a:endParaRPr lang="en-PH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{% comment %}</a:t>
            </a:r>
          </a:p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    &lt;p&gt;Ignore me&lt;/p&gt;</a:t>
            </a: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{% </a:t>
            </a:r>
            <a:r>
              <a:rPr lang="en-PH" dirty="0" err="1" smtClean="0">
                <a:solidFill>
                  <a:srgbClr val="00B050"/>
                </a:solidFill>
              </a:rPr>
              <a:t>endcomment</a:t>
            </a:r>
            <a:r>
              <a:rPr lang="en-PH" dirty="0" smtClean="0">
                <a:solidFill>
                  <a:srgbClr val="00B050"/>
                </a:solidFill>
              </a:rPr>
              <a:t> %}</a:t>
            </a:r>
            <a:endParaRPr lang="en-P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Template </a:t>
            </a:r>
            <a:r>
              <a:rPr lang="en-PH" dirty="0" smtClean="0"/>
              <a:t>tags</a:t>
            </a:r>
            <a:r>
              <a:rPr lang="en-PH" dirty="0"/>
              <a:t/>
            </a:r>
            <a:br>
              <a:rPr lang="en-PH" dirty="0"/>
            </a:br>
            <a:r>
              <a:rPr lang="en-PH" dirty="0" smtClean="0"/>
              <a:t>{% </a:t>
            </a:r>
            <a:r>
              <a:rPr lang="en-PH" dirty="0" err="1" smtClean="0"/>
              <a:t>csrf</a:t>
            </a:r>
            <a:r>
              <a:rPr lang="en-PH" dirty="0" smtClean="0"/>
              <a:t> %}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This tag is used for CSRF protection</a:t>
            </a:r>
          </a:p>
          <a:p>
            <a:r>
              <a:rPr lang="en-PH" dirty="0" smtClean="0"/>
              <a:t>Place this tag inside the form tag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808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Template tags</a:t>
            </a:r>
            <a:br>
              <a:rPr lang="en-PH" dirty="0" smtClean="0"/>
            </a:br>
            <a:r>
              <a:rPr lang="en-PH" dirty="0" smtClean="0"/>
              <a:t>{% for %} {% </a:t>
            </a:r>
            <a:r>
              <a:rPr lang="en-PH" dirty="0" err="1" smtClean="0"/>
              <a:t>endfor</a:t>
            </a:r>
            <a:r>
              <a:rPr lang="en-PH" dirty="0" smtClean="0"/>
              <a:t> %}</a:t>
            </a:r>
            <a:endParaRPr lang="en-PH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List:</a:t>
            </a:r>
          </a:p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{% for hair in hairs %}</a:t>
            </a:r>
          </a:p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	&lt;p&gt;{{ hair }}&lt;/p&gt;</a:t>
            </a: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{% </a:t>
            </a:r>
            <a:r>
              <a:rPr lang="en-PH" dirty="0" err="1" smtClean="0">
                <a:solidFill>
                  <a:srgbClr val="00B050"/>
                </a:solidFill>
              </a:rPr>
              <a:t>endfor</a:t>
            </a:r>
            <a:r>
              <a:rPr lang="en-PH" dirty="0" smtClean="0">
                <a:solidFill>
                  <a:srgbClr val="00B050"/>
                </a:solidFill>
              </a:rPr>
              <a:t> %}</a:t>
            </a:r>
          </a:p>
          <a:p>
            <a:pPr marL="0" indent="0">
              <a:buNone/>
            </a:pP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Dictionary:</a:t>
            </a:r>
          </a:p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{% for key, value in </a:t>
            </a:r>
            <a:r>
              <a:rPr lang="en-PH" dirty="0" err="1" smtClean="0">
                <a:solidFill>
                  <a:srgbClr val="00B050"/>
                </a:solidFill>
              </a:rPr>
              <a:t>data.items</a:t>
            </a:r>
            <a:r>
              <a:rPr lang="en-PH" dirty="0" smtClean="0">
                <a:solidFill>
                  <a:srgbClr val="00B050"/>
                </a:solidFill>
              </a:rPr>
              <a:t> %}</a:t>
            </a:r>
          </a:p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	{{ key }} {{ value }}</a:t>
            </a: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{% </a:t>
            </a:r>
            <a:r>
              <a:rPr lang="en-PH" dirty="0" err="1" smtClean="0">
                <a:solidFill>
                  <a:srgbClr val="00B050"/>
                </a:solidFill>
              </a:rPr>
              <a:t>endfor</a:t>
            </a:r>
            <a:r>
              <a:rPr lang="en-PH" dirty="0" smtClean="0">
                <a:solidFill>
                  <a:srgbClr val="00B050"/>
                </a:solidFill>
              </a:rPr>
              <a:t> %}</a:t>
            </a:r>
            <a:endParaRPr lang="en-P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Template </a:t>
            </a:r>
            <a:r>
              <a:rPr lang="en-PH" dirty="0" smtClean="0"/>
              <a:t>tags</a:t>
            </a:r>
            <a:r>
              <a:rPr lang="en-PH" dirty="0"/>
              <a:t/>
            </a:r>
            <a:br>
              <a:rPr lang="en-PH" dirty="0"/>
            </a:br>
            <a:r>
              <a:rPr lang="en-PH" dirty="0"/>
              <a:t>{% for %} {% </a:t>
            </a:r>
            <a:r>
              <a:rPr lang="en-PH" dirty="0" err="1"/>
              <a:t>endfor</a:t>
            </a:r>
            <a:r>
              <a:rPr lang="en-PH" dirty="0"/>
              <a:t> %}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838" y="2279561"/>
            <a:ext cx="6684134" cy="39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7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Template </a:t>
            </a:r>
            <a:r>
              <a:rPr lang="en-PH" dirty="0" smtClean="0"/>
              <a:t>tags</a:t>
            </a:r>
            <a:r>
              <a:rPr lang="en-PH" dirty="0"/>
              <a:t/>
            </a:r>
            <a:br>
              <a:rPr lang="en-PH" dirty="0"/>
            </a:br>
            <a:r>
              <a:rPr lang="en-PH" dirty="0"/>
              <a:t>{% for %} {% </a:t>
            </a:r>
            <a:r>
              <a:rPr lang="en-PH" dirty="0" err="1"/>
              <a:t>endfor</a:t>
            </a:r>
            <a:r>
              <a:rPr lang="en-PH" dirty="0"/>
              <a:t> %}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{% for hair in hairs %}</a:t>
            </a:r>
          </a:p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	{{ </a:t>
            </a:r>
            <a:r>
              <a:rPr lang="en-PH" dirty="0" err="1" smtClean="0">
                <a:solidFill>
                  <a:srgbClr val="00B050"/>
                </a:solidFill>
              </a:rPr>
              <a:t>forloop.counter</a:t>
            </a:r>
            <a:r>
              <a:rPr lang="en-PH" dirty="0" smtClean="0">
                <a:solidFill>
                  <a:srgbClr val="00B050"/>
                </a:solidFill>
              </a:rPr>
              <a:t> }}</a:t>
            </a: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{% </a:t>
            </a:r>
            <a:r>
              <a:rPr lang="en-PH" dirty="0" err="1" smtClean="0">
                <a:solidFill>
                  <a:srgbClr val="00B050"/>
                </a:solidFill>
              </a:rPr>
              <a:t>endfor</a:t>
            </a:r>
            <a:r>
              <a:rPr lang="en-PH" dirty="0" smtClean="0">
                <a:solidFill>
                  <a:srgbClr val="00B050"/>
                </a:solidFill>
              </a:rPr>
              <a:t> %}</a:t>
            </a:r>
            <a:endParaRPr lang="en-P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Template </a:t>
            </a:r>
            <a:r>
              <a:rPr lang="en-PH" dirty="0" smtClean="0"/>
              <a:t>tags</a:t>
            </a:r>
            <a:r>
              <a:rPr lang="en-PH" dirty="0"/>
              <a:t/>
            </a:r>
            <a:br>
              <a:rPr lang="en-PH" dirty="0"/>
            </a:br>
            <a:r>
              <a:rPr lang="en-PH" dirty="0"/>
              <a:t>{% for %} {% </a:t>
            </a:r>
            <a:r>
              <a:rPr lang="en-PH" dirty="0" smtClean="0"/>
              <a:t>empty </a:t>
            </a:r>
            <a:r>
              <a:rPr lang="en-PH" dirty="0"/>
              <a:t>%}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&lt;</a:t>
            </a:r>
            <a:r>
              <a:rPr lang="en-PH" dirty="0" err="1" smtClean="0">
                <a:solidFill>
                  <a:srgbClr val="00B050"/>
                </a:solidFill>
              </a:rPr>
              <a:t>ul</a:t>
            </a:r>
            <a:r>
              <a:rPr lang="en-PH" dirty="0" smtClean="0">
                <a:solidFill>
                  <a:srgbClr val="00B050"/>
                </a:solidFill>
              </a:rPr>
              <a:t>&gt;</a:t>
            </a:r>
            <a:endParaRPr lang="en-P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PH" dirty="0" smtClean="0">
                <a:solidFill>
                  <a:srgbClr val="00B050"/>
                </a:solidFill>
              </a:rPr>
              <a:t>{% </a:t>
            </a:r>
            <a:r>
              <a:rPr lang="en-PH" dirty="0">
                <a:solidFill>
                  <a:srgbClr val="00B050"/>
                </a:solidFill>
              </a:rPr>
              <a:t>for athlete in </a:t>
            </a:r>
            <a:r>
              <a:rPr lang="en-PH" dirty="0" err="1">
                <a:solidFill>
                  <a:srgbClr val="00B050"/>
                </a:solidFill>
              </a:rPr>
              <a:t>athlete_list</a:t>
            </a:r>
            <a:r>
              <a:rPr lang="en-PH" dirty="0">
                <a:solidFill>
                  <a:srgbClr val="00B050"/>
                </a:solidFill>
              </a:rPr>
              <a:t> %}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&lt;li&gt;{{ athlete.name }}&lt;/li&gt;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{% empty %}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    &lt;li&gt;Sorry, no athletes in this list.&lt;/li&gt;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{% </a:t>
            </a:r>
            <a:r>
              <a:rPr lang="en-PH" dirty="0" err="1">
                <a:solidFill>
                  <a:srgbClr val="00B050"/>
                </a:solidFill>
              </a:rPr>
              <a:t>endfor</a:t>
            </a:r>
            <a:r>
              <a:rPr lang="en-PH" dirty="0">
                <a:solidFill>
                  <a:srgbClr val="00B050"/>
                </a:solidFill>
              </a:rPr>
              <a:t> %}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</a:rPr>
              <a:t>&lt;/</a:t>
            </a:r>
            <a:r>
              <a:rPr lang="en-PH" dirty="0" err="1">
                <a:solidFill>
                  <a:srgbClr val="00B050"/>
                </a:solidFill>
              </a:rPr>
              <a:t>ul</a:t>
            </a:r>
            <a:r>
              <a:rPr lang="en-PH" dirty="0">
                <a:solidFill>
                  <a:srgbClr val="00B05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4947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3728</TotalTime>
  <Words>934</Words>
  <Application>Microsoft Macintosh PowerPoint</Application>
  <PresentationFormat>Widescreen</PresentationFormat>
  <Paragraphs>193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Wingdings 3</vt:lpstr>
      <vt:lpstr>Facet</vt:lpstr>
      <vt:lpstr>Python Programming</vt:lpstr>
      <vt:lpstr>Template Syntax</vt:lpstr>
      <vt:lpstr>Template tags and filters</vt:lpstr>
      <vt:lpstr>Template tags  {% comment %} {% endcomment %}</vt:lpstr>
      <vt:lpstr>Template tags {% csrf %}</vt:lpstr>
      <vt:lpstr>Template tags {% for %} {% endfor %}</vt:lpstr>
      <vt:lpstr>Template tags {% for %} {% endfor %}</vt:lpstr>
      <vt:lpstr>Template tags {% for %} {% endfor %}</vt:lpstr>
      <vt:lpstr>Template tags {% for %} {% empty %}</vt:lpstr>
      <vt:lpstr>Template tags {% if %}</vt:lpstr>
      <vt:lpstr>Template tags {% url %}</vt:lpstr>
      <vt:lpstr>Template tags Organizing your HTML</vt:lpstr>
      <vt:lpstr>Organizing your HTML using {% block %} and {% extends %}</vt:lpstr>
      <vt:lpstr>Template tags {% include %}</vt:lpstr>
      <vt:lpstr>Filters |length</vt:lpstr>
      <vt:lpstr>Filters |date</vt:lpstr>
      <vt:lpstr>Filters |date</vt:lpstr>
      <vt:lpstr>Django’s Built in Template tags and filters</vt:lpstr>
      <vt:lpstr>Notes: Django coding steps</vt:lpstr>
      <vt:lpstr>Django Authentication (Login)</vt:lpstr>
      <vt:lpstr>Django Authentication (Login)</vt:lpstr>
      <vt:lpstr>Django Authentication (Login)</vt:lpstr>
      <vt:lpstr>Django Authentication (Login)</vt:lpstr>
      <vt:lpstr>Django Authentication (Login)</vt:lpstr>
      <vt:lpstr>Django Authentication (Logout)</vt:lpstr>
      <vt:lpstr>Django Authentication (Change Password)</vt:lpstr>
      <vt:lpstr>Django Authentication (Change Password)</vt:lpstr>
      <vt:lpstr>Django Authentication (Change Password)</vt:lpstr>
      <vt:lpstr>Debugging (Syntax Error)</vt:lpstr>
      <vt:lpstr>Debugging (Syntax Error)</vt:lpstr>
      <vt:lpstr>Coding Style: Function</vt:lpstr>
      <vt:lpstr>Coding Style: Class</vt:lpstr>
      <vt:lpstr>Coding Style: Code</vt:lpstr>
      <vt:lpstr>What’s next?</vt:lpstr>
      <vt:lpstr>Deployment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Windows User</dc:creator>
  <cp:lastModifiedBy>Vic Angelo Mamaril</cp:lastModifiedBy>
  <cp:revision>184</cp:revision>
  <dcterms:created xsi:type="dcterms:W3CDTF">2018-05-12T02:41:32Z</dcterms:created>
  <dcterms:modified xsi:type="dcterms:W3CDTF">2019-11-24T00:48:16Z</dcterms:modified>
</cp:coreProperties>
</file>