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9" d="100"/>
          <a:sy n="99" d="100"/>
        </p:scale>
        <p:origin x="90"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13C904D-E7AE-4C83-90F9-3632AAF561B0}"/>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69DA077D-EE10-4C84-942D-065BE3CDE3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764B3EA1-7D3D-49C8-A55E-1667054E7FD3}"/>
              </a:ext>
            </a:extLst>
          </p:cNvPr>
          <p:cNvSpPr>
            <a:spLocks noGrp="1"/>
          </p:cNvSpPr>
          <p:nvPr>
            <p:ph type="dt" sz="half" idx="10"/>
          </p:nvPr>
        </p:nvSpPr>
        <p:spPr/>
        <p:txBody>
          <a:bodyPr/>
          <a:lstStyle/>
          <a:p>
            <a:fld id="{C8F30166-662A-40EF-B189-018A4CC67896}" type="datetimeFigureOut">
              <a:rPr lang="tr-TR" smtClean="0"/>
              <a:t>12.12.2022</a:t>
            </a:fld>
            <a:endParaRPr lang="tr-TR"/>
          </a:p>
        </p:txBody>
      </p:sp>
      <p:sp>
        <p:nvSpPr>
          <p:cNvPr id="5" name="Alt Bilgi Yer Tutucusu 4">
            <a:extLst>
              <a:ext uri="{FF2B5EF4-FFF2-40B4-BE49-F238E27FC236}">
                <a16:creationId xmlns:a16="http://schemas.microsoft.com/office/drawing/2014/main" id="{2565BB67-EFB6-4879-ADE0-16B353F5B13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FD8C361-007A-4597-BD63-70A6EF5C00DD}"/>
              </a:ext>
            </a:extLst>
          </p:cNvPr>
          <p:cNvSpPr>
            <a:spLocks noGrp="1"/>
          </p:cNvSpPr>
          <p:nvPr>
            <p:ph type="sldNum" sz="quarter" idx="12"/>
          </p:nvPr>
        </p:nvSpPr>
        <p:spPr/>
        <p:txBody>
          <a:bodyPr/>
          <a:lstStyle/>
          <a:p>
            <a:fld id="{39E65A30-E87A-496D-8EBF-9262C5CF4153}" type="slidenum">
              <a:rPr lang="tr-TR" smtClean="0"/>
              <a:t>‹#›</a:t>
            </a:fld>
            <a:endParaRPr lang="tr-TR"/>
          </a:p>
        </p:txBody>
      </p:sp>
    </p:spTree>
    <p:extLst>
      <p:ext uri="{BB962C8B-B14F-4D97-AF65-F5344CB8AC3E}">
        <p14:creationId xmlns:p14="http://schemas.microsoft.com/office/powerpoint/2010/main" val="171012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8ED255D-7B52-4B0F-9B4D-8B2415874E97}"/>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3EED6AA-E7B0-4CBA-9AAC-C6A7789BAD8F}"/>
              </a:ext>
            </a:extLst>
          </p:cNvPr>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A34A978-B53B-461D-B6B5-04C62D99807B}"/>
              </a:ext>
            </a:extLst>
          </p:cNvPr>
          <p:cNvSpPr>
            <a:spLocks noGrp="1"/>
          </p:cNvSpPr>
          <p:nvPr>
            <p:ph type="dt" sz="half" idx="10"/>
          </p:nvPr>
        </p:nvSpPr>
        <p:spPr/>
        <p:txBody>
          <a:bodyPr/>
          <a:lstStyle/>
          <a:p>
            <a:fld id="{C8F30166-662A-40EF-B189-018A4CC67896}" type="datetimeFigureOut">
              <a:rPr lang="tr-TR" smtClean="0"/>
              <a:t>12.12.2022</a:t>
            </a:fld>
            <a:endParaRPr lang="tr-TR"/>
          </a:p>
        </p:txBody>
      </p:sp>
      <p:sp>
        <p:nvSpPr>
          <p:cNvPr id="5" name="Alt Bilgi Yer Tutucusu 4">
            <a:extLst>
              <a:ext uri="{FF2B5EF4-FFF2-40B4-BE49-F238E27FC236}">
                <a16:creationId xmlns:a16="http://schemas.microsoft.com/office/drawing/2014/main" id="{63EB9230-F9AE-4928-9977-D3BC71D7A6C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D852669-4E1B-4F3E-B717-667FE1E64D89}"/>
              </a:ext>
            </a:extLst>
          </p:cNvPr>
          <p:cNvSpPr>
            <a:spLocks noGrp="1"/>
          </p:cNvSpPr>
          <p:nvPr>
            <p:ph type="sldNum" sz="quarter" idx="12"/>
          </p:nvPr>
        </p:nvSpPr>
        <p:spPr/>
        <p:txBody>
          <a:bodyPr/>
          <a:lstStyle/>
          <a:p>
            <a:fld id="{39E65A30-E87A-496D-8EBF-9262C5CF4153}" type="slidenum">
              <a:rPr lang="tr-TR" smtClean="0"/>
              <a:t>‹#›</a:t>
            </a:fld>
            <a:endParaRPr lang="tr-TR"/>
          </a:p>
        </p:txBody>
      </p:sp>
    </p:spTree>
    <p:extLst>
      <p:ext uri="{BB962C8B-B14F-4D97-AF65-F5344CB8AC3E}">
        <p14:creationId xmlns:p14="http://schemas.microsoft.com/office/powerpoint/2010/main" val="3173544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031EE22F-5BF0-40B8-94DF-0D8912953F5E}"/>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3F939481-6CE8-4308-AE5C-7B88F56CE9E8}"/>
              </a:ext>
            </a:extLst>
          </p:cNvPr>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1621D59-FB29-48E2-A70A-28C336772FC1}"/>
              </a:ext>
            </a:extLst>
          </p:cNvPr>
          <p:cNvSpPr>
            <a:spLocks noGrp="1"/>
          </p:cNvSpPr>
          <p:nvPr>
            <p:ph type="dt" sz="half" idx="10"/>
          </p:nvPr>
        </p:nvSpPr>
        <p:spPr/>
        <p:txBody>
          <a:bodyPr/>
          <a:lstStyle/>
          <a:p>
            <a:fld id="{C8F30166-662A-40EF-B189-018A4CC67896}" type="datetimeFigureOut">
              <a:rPr lang="tr-TR" smtClean="0"/>
              <a:t>12.12.2022</a:t>
            </a:fld>
            <a:endParaRPr lang="tr-TR"/>
          </a:p>
        </p:txBody>
      </p:sp>
      <p:sp>
        <p:nvSpPr>
          <p:cNvPr id="5" name="Alt Bilgi Yer Tutucusu 4">
            <a:extLst>
              <a:ext uri="{FF2B5EF4-FFF2-40B4-BE49-F238E27FC236}">
                <a16:creationId xmlns:a16="http://schemas.microsoft.com/office/drawing/2014/main" id="{40E66987-B66B-479F-86D1-5FE8655D936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CA857F7-0CDC-419B-B6B3-AD47F40487CA}"/>
              </a:ext>
            </a:extLst>
          </p:cNvPr>
          <p:cNvSpPr>
            <a:spLocks noGrp="1"/>
          </p:cNvSpPr>
          <p:nvPr>
            <p:ph type="sldNum" sz="quarter" idx="12"/>
          </p:nvPr>
        </p:nvSpPr>
        <p:spPr/>
        <p:txBody>
          <a:bodyPr/>
          <a:lstStyle/>
          <a:p>
            <a:fld id="{39E65A30-E87A-496D-8EBF-9262C5CF4153}" type="slidenum">
              <a:rPr lang="tr-TR" smtClean="0"/>
              <a:t>‹#›</a:t>
            </a:fld>
            <a:endParaRPr lang="tr-TR"/>
          </a:p>
        </p:txBody>
      </p:sp>
    </p:spTree>
    <p:extLst>
      <p:ext uri="{BB962C8B-B14F-4D97-AF65-F5344CB8AC3E}">
        <p14:creationId xmlns:p14="http://schemas.microsoft.com/office/powerpoint/2010/main" val="3959250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146331F-4BBC-46ED-9A02-716E9FC33C5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B0F9D5D-1B12-4839-AF02-3109CCA7EA5A}"/>
              </a:ext>
            </a:extLst>
          </p:cNvPr>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BAC7612-E3B8-43A0-8F86-842552B55738}"/>
              </a:ext>
            </a:extLst>
          </p:cNvPr>
          <p:cNvSpPr>
            <a:spLocks noGrp="1"/>
          </p:cNvSpPr>
          <p:nvPr>
            <p:ph type="dt" sz="half" idx="10"/>
          </p:nvPr>
        </p:nvSpPr>
        <p:spPr/>
        <p:txBody>
          <a:bodyPr/>
          <a:lstStyle/>
          <a:p>
            <a:fld id="{C8F30166-662A-40EF-B189-018A4CC67896}" type="datetimeFigureOut">
              <a:rPr lang="tr-TR" smtClean="0"/>
              <a:t>12.12.2022</a:t>
            </a:fld>
            <a:endParaRPr lang="tr-TR"/>
          </a:p>
        </p:txBody>
      </p:sp>
      <p:sp>
        <p:nvSpPr>
          <p:cNvPr id="5" name="Alt Bilgi Yer Tutucusu 4">
            <a:extLst>
              <a:ext uri="{FF2B5EF4-FFF2-40B4-BE49-F238E27FC236}">
                <a16:creationId xmlns:a16="http://schemas.microsoft.com/office/drawing/2014/main" id="{51D85D52-271A-4722-B2A6-43666200153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69F023E-4337-43B6-8ADB-313200BD4341}"/>
              </a:ext>
            </a:extLst>
          </p:cNvPr>
          <p:cNvSpPr>
            <a:spLocks noGrp="1"/>
          </p:cNvSpPr>
          <p:nvPr>
            <p:ph type="sldNum" sz="quarter" idx="12"/>
          </p:nvPr>
        </p:nvSpPr>
        <p:spPr/>
        <p:txBody>
          <a:bodyPr/>
          <a:lstStyle/>
          <a:p>
            <a:fld id="{39E65A30-E87A-496D-8EBF-9262C5CF4153}" type="slidenum">
              <a:rPr lang="tr-TR" smtClean="0"/>
              <a:t>‹#›</a:t>
            </a:fld>
            <a:endParaRPr lang="tr-TR"/>
          </a:p>
        </p:txBody>
      </p:sp>
    </p:spTree>
    <p:extLst>
      <p:ext uri="{BB962C8B-B14F-4D97-AF65-F5344CB8AC3E}">
        <p14:creationId xmlns:p14="http://schemas.microsoft.com/office/powerpoint/2010/main" val="628502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1E642A2-A0BB-44E8-A735-5D7531E20ECD}"/>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AFD8FB14-88EE-430B-BA99-20B9ECDED3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a:extLst>
              <a:ext uri="{FF2B5EF4-FFF2-40B4-BE49-F238E27FC236}">
                <a16:creationId xmlns:a16="http://schemas.microsoft.com/office/drawing/2014/main" id="{C69557AF-A7DD-49DE-90E2-460A2562529E}"/>
              </a:ext>
            </a:extLst>
          </p:cNvPr>
          <p:cNvSpPr>
            <a:spLocks noGrp="1"/>
          </p:cNvSpPr>
          <p:nvPr>
            <p:ph type="dt" sz="half" idx="10"/>
          </p:nvPr>
        </p:nvSpPr>
        <p:spPr/>
        <p:txBody>
          <a:bodyPr/>
          <a:lstStyle/>
          <a:p>
            <a:fld id="{C8F30166-662A-40EF-B189-018A4CC67896}" type="datetimeFigureOut">
              <a:rPr lang="tr-TR" smtClean="0"/>
              <a:t>12.12.2022</a:t>
            </a:fld>
            <a:endParaRPr lang="tr-TR"/>
          </a:p>
        </p:txBody>
      </p:sp>
      <p:sp>
        <p:nvSpPr>
          <p:cNvPr id="5" name="Alt Bilgi Yer Tutucusu 4">
            <a:extLst>
              <a:ext uri="{FF2B5EF4-FFF2-40B4-BE49-F238E27FC236}">
                <a16:creationId xmlns:a16="http://schemas.microsoft.com/office/drawing/2014/main" id="{4A2D3FEA-2217-4AB8-B2E0-96F027EB01B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23732EB-CADF-4C4A-97A5-A13BE44AEF66}"/>
              </a:ext>
            </a:extLst>
          </p:cNvPr>
          <p:cNvSpPr>
            <a:spLocks noGrp="1"/>
          </p:cNvSpPr>
          <p:nvPr>
            <p:ph type="sldNum" sz="quarter" idx="12"/>
          </p:nvPr>
        </p:nvSpPr>
        <p:spPr/>
        <p:txBody>
          <a:bodyPr/>
          <a:lstStyle/>
          <a:p>
            <a:fld id="{39E65A30-E87A-496D-8EBF-9262C5CF4153}" type="slidenum">
              <a:rPr lang="tr-TR" smtClean="0"/>
              <a:t>‹#›</a:t>
            </a:fld>
            <a:endParaRPr lang="tr-TR"/>
          </a:p>
        </p:txBody>
      </p:sp>
    </p:spTree>
    <p:extLst>
      <p:ext uri="{BB962C8B-B14F-4D97-AF65-F5344CB8AC3E}">
        <p14:creationId xmlns:p14="http://schemas.microsoft.com/office/powerpoint/2010/main" val="14007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9156EB8-2906-4C4A-889C-5D693525E1E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0120E20-30CA-4B8A-9729-B1CB70B63CAD}"/>
              </a:ext>
            </a:extLst>
          </p:cNvPr>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E82BB57C-D375-4839-866B-F136F7FA1C1B}"/>
              </a:ext>
            </a:extLst>
          </p:cNvPr>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2487F747-657A-44A7-93C1-7621C621165D}"/>
              </a:ext>
            </a:extLst>
          </p:cNvPr>
          <p:cNvSpPr>
            <a:spLocks noGrp="1"/>
          </p:cNvSpPr>
          <p:nvPr>
            <p:ph type="dt" sz="half" idx="10"/>
          </p:nvPr>
        </p:nvSpPr>
        <p:spPr/>
        <p:txBody>
          <a:bodyPr/>
          <a:lstStyle/>
          <a:p>
            <a:fld id="{C8F30166-662A-40EF-B189-018A4CC67896}" type="datetimeFigureOut">
              <a:rPr lang="tr-TR" smtClean="0"/>
              <a:t>12.12.2022</a:t>
            </a:fld>
            <a:endParaRPr lang="tr-TR"/>
          </a:p>
        </p:txBody>
      </p:sp>
      <p:sp>
        <p:nvSpPr>
          <p:cNvPr id="6" name="Alt Bilgi Yer Tutucusu 5">
            <a:extLst>
              <a:ext uri="{FF2B5EF4-FFF2-40B4-BE49-F238E27FC236}">
                <a16:creationId xmlns:a16="http://schemas.microsoft.com/office/drawing/2014/main" id="{15B94032-3109-4FF7-8AF6-E0A480FCCFF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09E9CF2-72C3-4421-87F6-9940C1D619CA}"/>
              </a:ext>
            </a:extLst>
          </p:cNvPr>
          <p:cNvSpPr>
            <a:spLocks noGrp="1"/>
          </p:cNvSpPr>
          <p:nvPr>
            <p:ph type="sldNum" sz="quarter" idx="12"/>
          </p:nvPr>
        </p:nvSpPr>
        <p:spPr/>
        <p:txBody>
          <a:bodyPr/>
          <a:lstStyle/>
          <a:p>
            <a:fld id="{39E65A30-E87A-496D-8EBF-9262C5CF4153}" type="slidenum">
              <a:rPr lang="tr-TR" smtClean="0"/>
              <a:t>‹#›</a:t>
            </a:fld>
            <a:endParaRPr lang="tr-TR"/>
          </a:p>
        </p:txBody>
      </p:sp>
    </p:spTree>
    <p:extLst>
      <p:ext uri="{BB962C8B-B14F-4D97-AF65-F5344CB8AC3E}">
        <p14:creationId xmlns:p14="http://schemas.microsoft.com/office/powerpoint/2010/main" val="3484173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E3C27C8-7198-4932-B2B5-0E4C2663DD98}"/>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959A48E-BCD7-41F0-AB56-45E0CC70C7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a:extLst>
              <a:ext uri="{FF2B5EF4-FFF2-40B4-BE49-F238E27FC236}">
                <a16:creationId xmlns:a16="http://schemas.microsoft.com/office/drawing/2014/main" id="{866A52FF-012E-4BF5-A004-2D1018CB1E18}"/>
              </a:ext>
            </a:extLst>
          </p:cNvPr>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5F23927D-B750-4D82-8A45-E60658A190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a:extLst>
              <a:ext uri="{FF2B5EF4-FFF2-40B4-BE49-F238E27FC236}">
                <a16:creationId xmlns:a16="http://schemas.microsoft.com/office/drawing/2014/main" id="{1C847F85-8B62-4117-B634-723DEBF147D2}"/>
              </a:ext>
            </a:extLst>
          </p:cNvPr>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AF8A9AA8-A6E4-4DC0-9897-63CBF44CD193}"/>
              </a:ext>
            </a:extLst>
          </p:cNvPr>
          <p:cNvSpPr>
            <a:spLocks noGrp="1"/>
          </p:cNvSpPr>
          <p:nvPr>
            <p:ph type="dt" sz="half" idx="10"/>
          </p:nvPr>
        </p:nvSpPr>
        <p:spPr/>
        <p:txBody>
          <a:bodyPr/>
          <a:lstStyle/>
          <a:p>
            <a:fld id="{C8F30166-662A-40EF-B189-018A4CC67896}" type="datetimeFigureOut">
              <a:rPr lang="tr-TR" smtClean="0"/>
              <a:t>12.12.2022</a:t>
            </a:fld>
            <a:endParaRPr lang="tr-TR"/>
          </a:p>
        </p:txBody>
      </p:sp>
      <p:sp>
        <p:nvSpPr>
          <p:cNvPr id="8" name="Alt Bilgi Yer Tutucusu 7">
            <a:extLst>
              <a:ext uri="{FF2B5EF4-FFF2-40B4-BE49-F238E27FC236}">
                <a16:creationId xmlns:a16="http://schemas.microsoft.com/office/drawing/2014/main" id="{E2A9D7C6-57EF-437C-894D-0D0D085649FE}"/>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D64A5202-DD65-4651-8644-24C9537ABC17}"/>
              </a:ext>
            </a:extLst>
          </p:cNvPr>
          <p:cNvSpPr>
            <a:spLocks noGrp="1"/>
          </p:cNvSpPr>
          <p:nvPr>
            <p:ph type="sldNum" sz="quarter" idx="12"/>
          </p:nvPr>
        </p:nvSpPr>
        <p:spPr/>
        <p:txBody>
          <a:bodyPr/>
          <a:lstStyle/>
          <a:p>
            <a:fld id="{39E65A30-E87A-496D-8EBF-9262C5CF4153}" type="slidenum">
              <a:rPr lang="tr-TR" smtClean="0"/>
              <a:t>‹#›</a:t>
            </a:fld>
            <a:endParaRPr lang="tr-TR"/>
          </a:p>
        </p:txBody>
      </p:sp>
    </p:spTree>
    <p:extLst>
      <p:ext uri="{BB962C8B-B14F-4D97-AF65-F5344CB8AC3E}">
        <p14:creationId xmlns:p14="http://schemas.microsoft.com/office/powerpoint/2010/main" val="77271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3E4ED77-360D-44DC-9707-FC1701E6D4E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C133AFFB-467C-44E2-AF00-773920492C2C}"/>
              </a:ext>
            </a:extLst>
          </p:cNvPr>
          <p:cNvSpPr>
            <a:spLocks noGrp="1"/>
          </p:cNvSpPr>
          <p:nvPr>
            <p:ph type="dt" sz="half" idx="10"/>
          </p:nvPr>
        </p:nvSpPr>
        <p:spPr/>
        <p:txBody>
          <a:bodyPr/>
          <a:lstStyle/>
          <a:p>
            <a:fld id="{C8F30166-662A-40EF-B189-018A4CC67896}" type="datetimeFigureOut">
              <a:rPr lang="tr-TR" smtClean="0"/>
              <a:t>12.12.2022</a:t>
            </a:fld>
            <a:endParaRPr lang="tr-TR"/>
          </a:p>
        </p:txBody>
      </p:sp>
      <p:sp>
        <p:nvSpPr>
          <p:cNvPr id="4" name="Alt Bilgi Yer Tutucusu 3">
            <a:extLst>
              <a:ext uri="{FF2B5EF4-FFF2-40B4-BE49-F238E27FC236}">
                <a16:creationId xmlns:a16="http://schemas.microsoft.com/office/drawing/2014/main" id="{594C16B7-54E9-4908-A20F-02DBD42529CE}"/>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CD4D7490-A33C-41D5-AC9B-235B73A6F7C5}"/>
              </a:ext>
            </a:extLst>
          </p:cNvPr>
          <p:cNvSpPr>
            <a:spLocks noGrp="1"/>
          </p:cNvSpPr>
          <p:nvPr>
            <p:ph type="sldNum" sz="quarter" idx="12"/>
          </p:nvPr>
        </p:nvSpPr>
        <p:spPr/>
        <p:txBody>
          <a:bodyPr/>
          <a:lstStyle/>
          <a:p>
            <a:fld id="{39E65A30-E87A-496D-8EBF-9262C5CF4153}" type="slidenum">
              <a:rPr lang="tr-TR" smtClean="0"/>
              <a:t>‹#›</a:t>
            </a:fld>
            <a:endParaRPr lang="tr-TR"/>
          </a:p>
        </p:txBody>
      </p:sp>
    </p:spTree>
    <p:extLst>
      <p:ext uri="{BB962C8B-B14F-4D97-AF65-F5344CB8AC3E}">
        <p14:creationId xmlns:p14="http://schemas.microsoft.com/office/powerpoint/2010/main" val="1732044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844AEF23-8891-429D-B895-38423009B7F7}"/>
              </a:ext>
            </a:extLst>
          </p:cNvPr>
          <p:cNvSpPr>
            <a:spLocks noGrp="1"/>
          </p:cNvSpPr>
          <p:nvPr>
            <p:ph type="dt" sz="half" idx="10"/>
          </p:nvPr>
        </p:nvSpPr>
        <p:spPr/>
        <p:txBody>
          <a:bodyPr/>
          <a:lstStyle/>
          <a:p>
            <a:fld id="{C8F30166-662A-40EF-B189-018A4CC67896}" type="datetimeFigureOut">
              <a:rPr lang="tr-TR" smtClean="0"/>
              <a:t>12.12.2022</a:t>
            </a:fld>
            <a:endParaRPr lang="tr-TR"/>
          </a:p>
        </p:txBody>
      </p:sp>
      <p:sp>
        <p:nvSpPr>
          <p:cNvPr id="3" name="Alt Bilgi Yer Tutucusu 2">
            <a:extLst>
              <a:ext uri="{FF2B5EF4-FFF2-40B4-BE49-F238E27FC236}">
                <a16:creationId xmlns:a16="http://schemas.microsoft.com/office/drawing/2014/main" id="{8A8E01AB-95EA-44FB-AC56-5A401BA0CC7D}"/>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4E34FF53-F1CE-493D-9DE0-0EBB0AD076A7}"/>
              </a:ext>
            </a:extLst>
          </p:cNvPr>
          <p:cNvSpPr>
            <a:spLocks noGrp="1"/>
          </p:cNvSpPr>
          <p:nvPr>
            <p:ph type="sldNum" sz="quarter" idx="12"/>
          </p:nvPr>
        </p:nvSpPr>
        <p:spPr/>
        <p:txBody>
          <a:bodyPr/>
          <a:lstStyle/>
          <a:p>
            <a:fld id="{39E65A30-E87A-496D-8EBF-9262C5CF4153}" type="slidenum">
              <a:rPr lang="tr-TR" smtClean="0"/>
              <a:t>‹#›</a:t>
            </a:fld>
            <a:endParaRPr lang="tr-TR"/>
          </a:p>
        </p:txBody>
      </p:sp>
    </p:spTree>
    <p:extLst>
      <p:ext uri="{BB962C8B-B14F-4D97-AF65-F5344CB8AC3E}">
        <p14:creationId xmlns:p14="http://schemas.microsoft.com/office/powerpoint/2010/main" val="2651236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24A9A79-67F2-41BB-8120-80844FE79A4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5AF69ADD-5274-4C0B-BFD4-183B2D877B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9E89C224-B265-4B3E-9686-41F57D9383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a:extLst>
              <a:ext uri="{FF2B5EF4-FFF2-40B4-BE49-F238E27FC236}">
                <a16:creationId xmlns:a16="http://schemas.microsoft.com/office/drawing/2014/main" id="{D2F6F8AE-34B1-4251-BBDF-2FCF6EBA681E}"/>
              </a:ext>
            </a:extLst>
          </p:cNvPr>
          <p:cNvSpPr>
            <a:spLocks noGrp="1"/>
          </p:cNvSpPr>
          <p:nvPr>
            <p:ph type="dt" sz="half" idx="10"/>
          </p:nvPr>
        </p:nvSpPr>
        <p:spPr/>
        <p:txBody>
          <a:bodyPr/>
          <a:lstStyle/>
          <a:p>
            <a:fld id="{C8F30166-662A-40EF-B189-018A4CC67896}" type="datetimeFigureOut">
              <a:rPr lang="tr-TR" smtClean="0"/>
              <a:t>12.12.2022</a:t>
            </a:fld>
            <a:endParaRPr lang="tr-TR"/>
          </a:p>
        </p:txBody>
      </p:sp>
      <p:sp>
        <p:nvSpPr>
          <p:cNvPr id="6" name="Alt Bilgi Yer Tutucusu 5">
            <a:extLst>
              <a:ext uri="{FF2B5EF4-FFF2-40B4-BE49-F238E27FC236}">
                <a16:creationId xmlns:a16="http://schemas.microsoft.com/office/drawing/2014/main" id="{15C6B40C-B9A8-4510-BDE3-8FAEC101CEC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478926A-4813-4BEE-B8E6-D29467808356}"/>
              </a:ext>
            </a:extLst>
          </p:cNvPr>
          <p:cNvSpPr>
            <a:spLocks noGrp="1"/>
          </p:cNvSpPr>
          <p:nvPr>
            <p:ph type="sldNum" sz="quarter" idx="12"/>
          </p:nvPr>
        </p:nvSpPr>
        <p:spPr/>
        <p:txBody>
          <a:bodyPr/>
          <a:lstStyle/>
          <a:p>
            <a:fld id="{39E65A30-E87A-496D-8EBF-9262C5CF4153}" type="slidenum">
              <a:rPr lang="tr-TR" smtClean="0"/>
              <a:t>‹#›</a:t>
            </a:fld>
            <a:endParaRPr lang="tr-TR"/>
          </a:p>
        </p:txBody>
      </p:sp>
    </p:spTree>
    <p:extLst>
      <p:ext uri="{BB962C8B-B14F-4D97-AF65-F5344CB8AC3E}">
        <p14:creationId xmlns:p14="http://schemas.microsoft.com/office/powerpoint/2010/main" val="1705392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6CE0D33-F966-4F03-AEF5-C0890AC8535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212867AA-D714-43EC-A294-AF36618630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31F7EC52-7865-41AA-86A4-B03B6E2AF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a:extLst>
              <a:ext uri="{FF2B5EF4-FFF2-40B4-BE49-F238E27FC236}">
                <a16:creationId xmlns:a16="http://schemas.microsoft.com/office/drawing/2014/main" id="{90A3B2EA-BBB0-4132-B2B3-D4A2A7E7894D}"/>
              </a:ext>
            </a:extLst>
          </p:cNvPr>
          <p:cNvSpPr>
            <a:spLocks noGrp="1"/>
          </p:cNvSpPr>
          <p:nvPr>
            <p:ph type="dt" sz="half" idx="10"/>
          </p:nvPr>
        </p:nvSpPr>
        <p:spPr/>
        <p:txBody>
          <a:bodyPr/>
          <a:lstStyle/>
          <a:p>
            <a:fld id="{C8F30166-662A-40EF-B189-018A4CC67896}" type="datetimeFigureOut">
              <a:rPr lang="tr-TR" smtClean="0"/>
              <a:t>12.12.2022</a:t>
            </a:fld>
            <a:endParaRPr lang="tr-TR"/>
          </a:p>
        </p:txBody>
      </p:sp>
      <p:sp>
        <p:nvSpPr>
          <p:cNvPr id="6" name="Alt Bilgi Yer Tutucusu 5">
            <a:extLst>
              <a:ext uri="{FF2B5EF4-FFF2-40B4-BE49-F238E27FC236}">
                <a16:creationId xmlns:a16="http://schemas.microsoft.com/office/drawing/2014/main" id="{09AD9E04-2091-4EC7-ACCA-D07C9972761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4EBDA94-A514-438A-82A2-8D1F425EA3C3}"/>
              </a:ext>
            </a:extLst>
          </p:cNvPr>
          <p:cNvSpPr>
            <a:spLocks noGrp="1"/>
          </p:cNvSpPr>
          <p:nvPr>
            <p:ph type="sldNum" sz="quarter" idx="12"/>
          </p:nvPr>
        </p:nvSpPr>
        <p:spPr/>
        <p:txBody>
          <a:bodyPr/>
          <a:lstStyle/>
          <a:p>
            <a:fld id="{39E65A30-E87A-496D-8EBF-9262C5CF4153}" type="slidenum">
              <a:rPr lang="tr-TR" smtClean="0"/>
              <a:t>‹#›</a:t>
            </a:fld>
            <a:endParaRPr lang="tr-TR"/>
          </a:p>
        </p:txBody>
      </p:sp>
    </p:spTree>
    <p:extLst>
      <p:ext uri="{BB962C8B-B14F-4D97-AF65-F5344CB8AC3E}">
        <p14:creationId xmlns:p14="http://schemas.microsoft.com/office/powerpoint/2010/main" val="478075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DDCD67EF-BFE7-40ED-9215-20B5E3605D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16C93F5-EE96-490B-B6FA-D11A2513E4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E3B74B3-D7B3-42A3-8799-8D5EE0FA70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F30166-662A-40EF-B189-018A4CC67896}" type="datetimeFigureOut">
              <a:rPr lang="tr-TR" smtClean="0"/>
              <a:t>12.12.2022</a:t>
            </a:fld>
            <a:endParaRPr lang="tr-TR"/>
          </a:p>
        </p:txBody>
      </p:sp>
      <p:sp>
        <p:nvSpPr>
          <p:cNvPr id="5" name="Alt Bilgi Yer Tutucusu 4">
            <a:extLst>
              <a:ext uri="{FF2B5EF4-FFF2-40B4-BE49-F238E27FC236}">
                <a16:creationId xmlns:a16="http://schemas.microsoft.com/office/drawing/2014/main" id="{1A5A815B-7EC7-46FF-BFD2-DE491A4C2D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0D38161B-0AF9-4FD5-A464-63677B1D83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E65A30-E87A-496D-8EBF-9262C5CF4153}" type="slidenum">
              <a:rPr lang="tr-TR" smtClean="0"/>
              <a:t>‹#›</a:t>
            </a:fld>
            <a:endParaRPr lang="tr-TR"/>
          </a:p>
        </p:txBody>
      </p:sp>
    </p:spTree>
    <p:extLst>
      <p:ext uri="{BB962C8B-B14F-4D97-AF65-F5344CB8AC3E}">
        <p14:creationId xmlns:p14="http://schemas.microsoft.com/office/powerpoint/2010/main" val="777909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F2F578A-5D6B-4980-B8FE-EF093F24D894}"/>
              </a:ext>
            </a:extLst>
          </p:cNvPr>
          <p:cNvSpPr>
            <a:spLocks noGrp="1"/>
          </p:cNvSpPr>
          <p:nvPr>
            <p:ph type="ctrTitle"/>
          </p:nvPr>
        </p:nvSpPr>
        <p:spPr>
          <a:xfrm>
            <a:off x="1524000" y="0"/>
            <a:ext cx="9144000" cy="1241571"/>
          </a:xfrm>
        </p:spPr>
        <p:txBody>
          <a:bodyPr>
            <a:normAutofit/>
          </a:bodyPr>
          <a:lstStyle/>
          <a:p>
            <a:r>
              <a:rPr lang="en-US" sz="2800" dirty="0">
                <a:latin typeface="Times New Roman" panose="02020603050405020304" pitchFamily="18" charset="0"/>
                <a:cs typeface="Times New Roman" panose="02020603050405020304" pitchFamily="18" charset="0"/>
              </a:rPr>
              <a:t>Synchronizing Tests</a:t>
            </a:r>
            <a:endParaRPr lang="tr-TR" sz="2800" dirty="0">
              <a:latin typeface="Times New Roman" panose="02020603050405020304" pitchFamily="18" charset="0"/>
              <a:cs typeface="Times New Roman" panose="02020603050405020304" pitchFamily="18" charset="0"/>
            </a:endParaRPr>
          </a:p>
        </p:txBody>
      </p:sp>
      <p:sp>
        <p:nvSpPr>
          <p:cNvPr id="3" name="Alt Başlık 2">
            <a:extLst>
              <a:ext uri="{FF2B5EF4-FFF2-40B4-BE49-F238E27FC236}">
                <a16:creationId xmlns:a16="http://schemas.microsoft.com/office/drawing/2014/main" id="{D995CB4D-505B-4D6D-ACE2-1FB04041E51E}"/>
              </a:ext>
            </a:extLst>
          </p:cNvPr>
          <p:cNvSpPr>
            <a:spLocks noGrp="1"/>
          </p:cNvSpPr>
          <p:nvPr>
            <p:ph type="subTitle" idx="1"/>
          </p:nvPr>
        </p:nvSpPr>
        <p:spPr>
          <a:xfrm>
            <a:off x="1440110" y="1311844"/>
            <a:ext cx="9144000" cy="1655762"/>
          </a:xfrm>
        </p:spPr>
        <p:txBody>
          <a:bodyPr>
            <a:noAutofit/>
          </a:bodyPr>
          <a:lstStyle/>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Building </a:t>
            </a:r>
            <a:r>
              <a:rPr lang="en-US" sz="2800" dirty="0">
                <a:solidFill>
                  <a:srgbClr val="FF0000"/>
                </a:solidFill>
                <a:latin typeface="Times New Roman" panose="02020603050405020304" pitchFamily="18" charset="0"/>
                <a:cs typeface="Times New Roman" panose="02020603050405020304" pitchFamily="18" charset="0"/>
              </a:rPr>
              <a:t>robust and reliable </a:t>
            </a:r>
            <a:r>
              <a:rPr lang="en-US" sz="2800" dirty="0">
                <a:latin typeface="Times New Roman" panose="02020603050405020304" pitchFamily="18" charset="0"/>
                <a:cs typeface="Times New Roman" panose="02020603050405020304" pitchFamily="18" charset="0"/>
              </a:rPr>
              <a:t>tests is one of the critical success factors of automated UI testing. When your script searches for elements or a certain state of application and it cannot find these elements anymore because the application </a:t>
            </a:r>
            <a:r>
              <a:rPr lang="en-US" sz="2800" dirty="0">
                <a:solidFill>
                  <a:srgbClr val="FF0000"/>
                </a:solidFill>
                <a:latin typeface="Times New Roman" panose="02020603050405020304" pitchFamily="18" charset="0"/>
                <a:cs typeface="Times New Roman" panose="02020603050405020304" pitchFamily="18" charset="0"/>
              </a:rPr>
              <a:t>starts responding slowly </a:t>
            </a:r>
            <a:r>
              <a:rPr lang="en-US" sz="2800" dirty="0">
                <a:latin typeface="Times New Roman" panose="02020603050405020304" pitchFamily="18" charset="0"/>
                <a:cs typeface="Times New Roman" panose="02020603050405020304" pitchFamily="18" charset="0"/>
              </a:rPr>
              <a:t>due to sudden resource constraints or network latency, the </a:t>
            </a:r>
            <a:r>
              <a:rPr lang="en-US" sz="2800" dirty="0">
                <a:solidFill>
                  <a:srgbClr val="FF0000"/>
                </a:solidFill>
                <a:latin typeface="Times New Roman" panose="02020603050405020304" pitchFamily="18" charset="0"/>
                <a:cs typeface="Times New Roman" panose="02020603050405020304" pitchFamily="18" charset="0"/>
              </a:rPr>
              <a:t>tests report false negative results.</a:t>
            </a:r>
            <a:r>
              <a:rPr lang="en-US" sz="2800" dirty="0">
                <a:latin typeface="Times New Roman" panose="02020603050405020304" pitchFamily="18" charset="0"/>
                <a:cs typeface="Times New Roman" panose="02020603050405020304" pitchFamily="18" charset="0"/>
              </a:rPr>
              <a:t> </a:t>
            </a:r>
          </a:p>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We need to match the speed of the test script with the application's speed by </a:t>
            </a:r>
            <a:r>
              <a:rPr lang="en-US" sz="2800" dirty="0">
                <a:solidFill>
                  <a:srgbClr val="FF0000"/>
                </a:solidFill>
                <a:latin typeface="Times New Roman" panose="02020603050405020304" pitchFamily="18" charset="0"/>
                <a:cs typeface="Times New Roman" panose="02020603050405020304" pitchFamily="18" charset="0"/>
              </a:rPr>
              <a:t>introducing delays in the test script</a:t>
            </a:r>
            <a:r>
              <a:rPr lang="en-US" sz="2800" dirty="0">
                <a:latin typeface="Times New Roman" panose="02020603050405020304" pitchFamily="18" charset="0"/>
                <a:cs typeface="Times New Roman" panose="02020603050405020304" pitchFamily="18" charset="0"/>
              </a:rPr>
              <a:t>. In other words, we need to sync the script with the application's response. </a:t>
            </a:r>
          </a:p>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WebDriver offers </a:t>
            </a:r>
            <a:r>
              <a:rPr lang="en-US" sz="2800" dirty="0">
                <a:solidFill>
                  <a:srgbClr val="FF0000"/>
                </a:solidFill>
                <a:latin typeface="Times New Roman" panose="02020603050405020304" pitchFamily="18" charset="0"/>
                <a:cs typeface="Times New Roman" panose="02020603050405020304" pitchFamily="18" charset="0"/>
              </a:rPr>
              <a:t>implicit and explicit </a:t>
            </a:r>
            <a:r>
              <a:rPr lang="en-US" sz="2800" dirty="0">
                <a:latin typeface="Times New Roman" panose="02020603050405020304" pitchFamily="18" charset="0"/>
                <a:cs typeface="Times New Roman" panose="02020603050405020304" pitchFamily="18" charset="0"/>
              </a:rPr>
              <a:t>waits to synchronize tests.</a:t>
            </a:r>
          </a:p>
          <a:p>
            <a:pPr algn="l"/>
            <a:br>
              <a:rPr lang="en-US" sz="2800" dirty="0">
                <a:latin typeface="Times New Roman" panose="02020603050405020304" pitchFamily="18" charset="0"/>
                <a:cs typeface="Times New Roman" panose="02020603050405020304" pitchFamily="18" charset="0"/>
              </a:rPr>
            </a:br>
            <a:endParaRPr lang="tr-T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642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C248A9DA-36C7-4A53-9401-9B4CF1D52ED7}"/>
              </a:ext>
            </a:extLst>
          </p:cNvPr>
          <p:cNvSpPr>
            <a:spLocks noGrp="1" noChangeArrowheads="1"/>
          </p:cNvSpPr>
          <p:nvPr>
            <p:ph type="ctrTitle"/>
          </p:nvPr>
        </p:nvSpPr>
        <p:spPr bwMode="auto">
          <a:xfrm>
            <a:off x="617962" y="766390"/>
            <a:ext cx="10956076" cy="483209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err="1">
                <a:ln>
                  <a:noFill/>
                </a:ln>
                <a:solidFill>
                  <a:srgbClr val="CC7832"/>
                </a:solidFill>
                <a:effectLst/>
                <a:latin typeface="JetBrains Mono"/>
              </a:rPr>
              <a:t>import</a:t>
            </a:r>
            <a:r>
              <a:rPr kumimoji="0" lang="tr-TR" altLang="tr-TR" sz="1400" b="0" i="0" u="none" strike="noStrike" cap="none" normalizeH="0" baseline="0" dirty="0">
                <a:ln>
                  <a:noFill/>
                </a:ln>
                <a:solidFill>
                  <a:srgbClr val="CC7832"/>
                </a:solidFill>
                <a:effectLst/>
                <a:latin typeface="JetBrains Mono"/>
              </a:rPr>
              <a:t> </a:t>
            </a:r>
            <a:r>
              <a:rPr kumimoji="0" lang="tr-TR" altLang="tr-TR" sz="1400" b="0" i="0" u="none" strike="noStrike" cap="none" normalizeH="0" baseline="0" dirty="0">
                <a:ln>
                  <a:noFill/>
                </a:ln>
                <a:solidFill>
                  <a:srgbClr val="A9B7C6"/>
                </a:solidFill>
                <a:effectLst/>
                <a:latin typeface="JetBrains Mono"/>
              </a:rPr>
              <a:t>time</a:t>
            </a:r>
            <a:br>
              <a:rPr kumimoji="0" lang="tr-TR" altLang="tr-TR" sz="1400" b="0" i="0" u="none" strike="noStrike" cap="none" normalizeH="0" baseline="0" dirty="0">
                <a:ln>
                  <a:noFill/>
                </a:ln>
                <a:solidFill>
                  <a:srgbClr val="A9B7C6"/>
                </a:solidFill>
                <a:effectLst/>
                <a:latin typeface="JetBrains Mono"/>
              </a:rPr>
            </a:br>
            <a:r>
              <a:rPr kumimoji="0" lang="tr-TR" altLang="tr-TR" sz="1400" b="0" i="0" u="none" strike="noStrike" cap="none" normalizeH="0" baseline="0" dirty="0" err="1">
                <a:ln>
                  <a:noFill/>
                </a:ln>
                <a:solidFill>
                  <a:srgbClr val="CC7832"/>
                </a:solidFill>
                <a:effectLst/>
                <a:latin typeface="JetBrains Mono"/>
              </a:rPr>
              <a:t>import</a:t>
            </a:r>
            <a:r>
              <a:rPr kumimoji="0" lang="tr-TR" altLang="tr-TR" sz="1400" b="0" i="0" u="none" strike="noStrike" cap="none" normalizeH="0" baseline="0" dirty="0">
                <a:ln>
                  <a:noFill/>
                </a:ln>
                <a:solidFill>
                  <a:srgbClr val="CC7832"/>
                </a:solidFill>
                <a:effectLst/>
                <a:latin typeface="JetBrains Mono"/>
              </a:rPr>
              <a:t> </a:t>
            </a:r>
            <a:r>
              <a:rPr kumimoji="0" lang="tr-TR" altLang="tr-TR" sz="1400" b="0" i="0" u="none" strike="noStrike" cap="none" normalizeH="0" baseline="0" dirty="0" err="1">
                <a:ln>
                  <a:noFill/>
                </a:ln>
                <a:solidFill>
                  <a:srgbClr val="A9B7C6"/>
                </a:solidFill>
                <a:effectLst/>
                <a:latin typeface="JetBrains Mono"/>
              </a:rPr>
              <a:t>unittest</a:t>
            </a:r>
            <a:br>
              <a:rPr kumimoji="0" lang="tr-TR" altLang="tr-TR" sz="1400" b="0" i="0" u="none" strike="noStrike" cap="none" normalizeH="0" baseline="0" dirty="0">
                <a:ln>
                  <a:noFill/>
                </a:ln>
                <a:solidFill>
                  <a:srgbClr val="A9B7C6"/>
                </a:solidFill>
                <a:effectLst/>
                <a:latin typeface="JetBrains Mono"/>
              </a:rPr>
            </a:br>
            <a:r>
              <a:rPr kumimoji="0" lang="tr-TR" altLang="tr-TR" sz="1400" b="0" i="0" u="none" strike="noStrike" cap="none" normalizeH="0" baseline="0" dirty="0">
                <a:ln>
                  <a:noFill/>
                </a:ln>
                <a:solidFill>
                  <a:srgbClr val="808080"/>
                </a:solidFill>
                <a:effectLst/>
                <a:latin typeface="JetBrains Mono"/>
              </a:rPr>
              <a:t>#</a:t>
            </a:r>
            <a:br>
              <a:rPr kumimoji="0" lang="tr-TR" altLang="tr-TR" sz="1400" b="0" i="0" u="none" strike="noStrike" cap="none" normalizeH="0" baseline="0" dirty="0">
                <a:ln>
                  <a:noFill/>
                </a:ln>
                <a:solidFill>
                  <a:srgbClr val="808080"/>
                </a:solidFill>
                <a:effectLst/>
                <a:latin typeface="JetBrains Mono"/>
              </a:rPr>
            </a:br>
            <a:r>
              <a:rPr kumimoji="0" lang="tr-TR" altLang="tr-TR" sz="1400" b="0" i="0" u="none" strike="noStrike" cap="none" normalizeH="0" baseline="0" dirty="0" err="1">
                <a:ln>
                  <a:noFill/>
                </a:ln>
                <a:solidFill>
                  <a:srgbClr val="CC7832"/>
                </a:solidFill>
                <a:effectLst/>
                <a:latin typeface="JetBrains Mono"/>
              </a:rPr>
              <a:t>from</a:t>
            </a:r>
            <a:r>
              <a:rPr kumimoji="0" lang="tr-TR" altLang="tr-TR" sz="1400" b="0" i="0" u="none" strike="noStrike" cap="none" normalizeH="0" baseline="0" dirty="0">
                <a:ln>
                  <a:noFill/>
                </a:ln>
                <a:solidFill>
                  <a:srgbClr val="CC7832"/>
                </a:solidFill>
                <a:effectLst/>
                <a:latin typeface="JetBrains Mono"/>
              </a:rPr>
              <a:t> </a:t>
            </a:r>
            <a:r>
              <a:rPr kumimoji="0" lang="tr-TR" altLang="tr-TR" sz="1400" b="0" i="0" u="none" strike="noStrike" cap="none" normalizeH="0" baseline="0" dirty="0" err="1">
                <a:ln>
                  <a:noFill/>
                </a:ln>
                <a:solidFill>
                  <a:srgbClr val="A9B7C6"/>
                </a:solidFill>
                <a:effectLst/>
                <a:latin typeface="JetBrains Mono"/>
              </a:rPr>
              <a:t>selenium</a:t>
            </a:r>
            <a:r>
              <a:rPr kumimoji="0" lang="tr-TR" altLang="tr-TR" sz="1400" b="0" i="0" u="none" strike="noStrike" cap="none" normalizeH="0" baseline="0" dirty="0">
                <a:ln>
                  <a:noFill/>
                </a:ln>
                <a:solidFill>
                  <a:srgbClr val="A9B7C6"/>
                </a:solidFill>
                <a:effectLst/>
                <a:latin typeface="JetBrains Mono"/>
              </a:rPr>
              <a:t> </a:t>
            </a:r>
            <a:r>
              <a:rPr kumimoji="0" lang="tr-TR" altLang="tr-TR" sz="1400" b="0" i="0" u="none" strike="noStrike" cap="none" normalizeH="0" baseline="0" dirty="0" err="1">
                <a:ln>
                  <a:noFill/>
                </a:ln>
                <a:solidFill>
                  <a:srgbClr val="CC7832"/>
                </a:solidFill>
                <a:effectLst/>
                <a:latin typeface="JetBrains Mono"/>
              </a:rPr>
              <a:t>import</a:t>
            </a:r>
            <a:r>
              <a:rPr kumimoji="0" lang="tr-TR" altLang="tr-TR" sz="1400" b="0" i="0" u="none" strike="noStrike" cap="none" normalizeH="0" baseline="0" dirty="0">
                <a:ln>
                  <a:noFill/>
                </a:ln>
                <a:solidFill>
                  <a:srgbClr val="CC7832"/>
                </a:solidFill>
                <a:effectLst/>
                <a:latin typeface="JetBrains Mono"/>
              </a:rPr>
              <a:t> </a:t>
            </a:r>
            <a:r>
              <a:rPr kumimoji="0" lang="tr-TR" altLang="tr-TR" sz="1400" b="0" i="0" u="none" strike="noStrike" cap="none" normalizeH="0" baseline="0" dirty="0" err="1">
                <a:ln>
                  <a:noFill/>
                </a:ln>
                <a:solidFill>
                  <a:srgbClr val="A9B7C6"/>
                </a:solidFill>
                <a:effectLst/>
                <a:latin typeface="JetBrains Mono"/>
              </a:rPr>
              <a:t>webdriver</a:t>
            </a:r>
            <a:br>
              <a:rPr kumimoji="0" lang="tr-TR" altLang="tr-TR" sz="1400" b="0" i="0" u="none" strike="noStrike" cap="none" normalizeH="0" baseline="0" dirty="0">
                <a:ln>
                  <a:noFill/>
                </a:ln>
                <a:solidFill>
                  <a:srgbClr val="A9B7C6"/>
                </a:solidFill>
                <a:effectLst/>
                <a:latin typeface="JetBrains Mono"/>
              </a:rPr>
            </a:br>
            <a:r>
              <a:rPr kumimoji="0" lang="tr-TR" altLang="tr-TR" sz="1400" b="0" i="0" u="none" strike="noStrike" cap="none" normalizeH="0" baseline="0" dirty="0" err="1">
                <a:ln>
                  <a:noFill/>
                </a:ln>
                <a:solidFill>
                  <a:srgbClr val="CC7832"/>
                </a:solidFill>
                <a:effectLst/>
                <a:latin typeface="JetBrains Mono"/>
              </a:rPr>
              <a:t>from</a:t>
            </a:r>
            <a:r>
              <a:rPr kumimoji="0" lang="tr-TR" altLang="tr-TR" sz="1400" b="0" i="0" u="none" strike="noStrike" cap="none" normalizeH="0" baseline="0" dirty="0">
                <a:ln>
                  <a:noFill/>
                </a:ln>
                <a:solidFill>
                  <a:srgbClr val="CC7832"/>
                </a:solidFill>
                <a:effectLst/>
                <a:latin typeface="JetBrains Mono"/>
              </a:rPr>
              <a:t> </a:t>
            </a:r>
            <a:r>
              <a:rPr kumimoji="0" lang="tr-TR" altLang="tr-TR" sz="1400" b="0" i="0" u="none" strike="noStrike" cap="none" normalizeH="0" baseline="0" dirty="0" err="1">
                <a:ln>
                  <a:noFill/>
                </a:ln>
                <a:solidFill>
                  <a:srgbClr val="A9B7C6"/>
                </a:solidFill>
                <a:effectLst/>
                <a:latin typeface="JetBrains Mono"/>
              </a:rPr>
              <a:t>selenium.webdriver.chrome.service</a:t>
            </a:r>
            <a:r>
              <a:rPr kumimoji="0" lang="tr-TR" altLang="tr-TR" sz="1400" b="0" i="0" u="none" strike="noStrike" cap="none" normalizeH="0" baseline="0" dirty="0">
                <a:ln>
                  <a:noFill/>
                </a:ln>
                <a:solidFill>
                  <a:srgbClr val="A9B7C6"/>
                </a:solidFill>
                <a:effectLst/>
                <a:latin typeface="JetBrains Mono"/>
              </a:rPr>
              <a:t> </a:t>
            </a:r>
            <a:r>
              <a:rPr kumimoji="0" lang="tr-TR" altLang="tr-TR" sz="1400" b="0" i="0" u="none" strike="noStrike" cap="none" normalizeH="0" baseline="0" dirty="0" err="1">
                <a:ln>
                  <a:noFill/>
                </a:ln>
                <a:solidFill>
                  <a:srgbClr val="CC7832"/>
                </a:solidFill>
                <a:effectLst/>
                <a:latin typeface="JetBrains Mono"/>
              </a:rPr>
              <a:t>import</a:t>
            </a:r>
            <a:r>
              <a:rPr kumimoji="0" lang="tr-TR" altLang="tr-TR" sz="1400" b="0" i="0" u="none" strike="noStrike" cap="none" normalizeH="0" baseline="0" dirty="0">
                <a:ln>
                  <a:noFill/>
                </a:ln>
                <a:solidFill>
                  <a:srgbClr val="CC7832"/>
                </a:solidFill>
                <a:effectLst/>
                <a:latin typeface="JetBrains Mono"/>
              </a:rPr>
              <a:t> </a:t>
            </a:r>
            <a:r>
              <a:rPr kumimoji="0" lang="tr-TR" altLang="tr-TR" sz="1400" b="0" i="0" u="none" strike="noStrike" cap="none" normalizeH="0" baseline="0" dirty="0">
                <a:ln>
                  <a:noFill/>
                </a:ln>
                <a:solidFill>
                  <a:srgbClr val="A9B7C6"/>
                </a:solidFill>
                <a:effectLst/>
                <a:latin typeface="JetBrains Mono"/>
              </a:rPr>
              <a:t>Service</a:t>
            </a:r>
            <a:br>
              <a:rPr kumimoji="0" lang="tr-TR" altLang="tr-TR" sz="1400" b="0" i="0" u="none" strike="noStrike" cap="none" normalizeH="0" baseline="0" dirty="0">
                <a:ln>
                  <a:noFill/>
                </a:ln>
                <a:solidFill>
                  <a:srgbClr val="A9B7C6"/>
                </a:solidFill>
                <a:effectLst/>
                <a:latin typeface="JetBrains Mono"/>
              </a:rPr>
            </a:br>
            <a:r>
              <a:rPr kumimoji="0" lang="tr-TR" altLang="tr-TR" sz="1400" b="0" i="0" u="none" strike="noStrike" cap="none" normalizeH="0" baseline="0" dirty="0" err="1">
                <a:ln>
                  <a:noFill/>
                </a:ln>
                <a:solidFill>
                  <a:srgbClr val="CC7832"/>
                </a:solidFill>
                <a:effectLst/>
                <a:latin typeface="JetBrains Mono"/>
              </a:rPr>
              <a:t>from</a:t>
            </a:r>
            <a:r>
              <a:rPr kumimoji="0" lang="tr-TR" altLang="tr-TR" sz="1400" b="0" i="0" u="none" strike="noStrike" cap="none" normalizeH="0" baseline="0" dirty="0">
                <a:ln>
                  <a:noFill/>
                </a:ln>
                <a:solidFill>
                  <a:srgbClr val="CC7832"/>
                </a:solidFill>
                <a:effectLst/>
                <a:latin typeface="JetBrains Mono"/>
              </a:rPr>
              <a:t> </a:t>
            </a:r>
            <a:r>
              <a:rPr kumimoji="0" lang="tr-TR" altLang="tr-TR" sz="1400" b="0" i="0" u="none" strike="noStrike" cap="none" normalizeH="0" baseline="0" dirty="0">
                <a:ln>
                  <a:noFill/>
                </a:ln>
                <a:solidFill>
                  <a:srgbClr val="A9B7C6"/>
                </a:solidFill>
                <a:effectLst/>
                <a:latin typeface="JetBrains Mono"/>
              </a:rPr>
              <a:t>selenium.webdriver.common.by </a:t>
            </a:r>
            <a:r>
              <a:rPr kumimoji="0" lang="tr-TR" altLang="tr-TR" sz="1400" b="0" i="0" u="none" strike="noStrike" cap="none" normalizeH="0" baseline="0" dirty="0" err="1">
                <a:ln>
                  <a:noFill/>
                </a:ln>
                <a:solidFill>
                  <a:srgbClr val="CC7832"/>
                </a:solidFill>
                <a:effectLst/>
                <a:latin typeface="JetBrains Mono"/>
              </a:rPr>
              <a:t>import</a:t>
            </a:r>
            <a:r>
              <a:rPr kumimoji="0" lang="tr-TR" altLang="tr-TR" sz="1400" b="0" i="0" u="none" strike="noStrike" cap="none" normalizeH="0" baseline="0" dirty="0">
                <a:ln>
                  <a:noFill/>
                </a:ln>
                <a:solidFill>
                  <a:srgbClr val="CC7832"/>
                </a:solidFill>
                <a:effectLst/>
                <a:latin typeface="JetBrains Mono"/>
              </a:rPr>
              <a:t> </a:t>
            </a:r>
            <a:r>
              <a:rPr kumimoji="0" lang="tr-TR" altLang="tr-TR" sz="1400" b="0" i="0" u="none" strike="noStrike" cap="none" normalizeH="0" baseline="0" dirty="0" err="1">
                <a:ln>
                  <a:noFill/>
                </a:ln>
                <a:solidFill>
                  <a:srgbClr val="A9B7C6"/>
                </a:solidFill>
                <a:effectLst/>
                <a:latin typeface="JetBrains Mono"/>
              </a:rPr>
              <a:t>By</a:t>
            </a:r>
            <a:br>
              <a:rPr kumimoji="0" lang="tr-TR" altLang="tr-TR" sz="1400" b="0" i="0" u="none" strike="noStrike" cap="none" normalizeH="0" baseline="0" dirty="0">
                <a:ln>
                  <a:noFill/>
                </a:ln>
                <a:solidFill>
                  <a:srgbClr val="A9B7C6"/>
                </a:solidFill>
                <a:effectLst/>
                <a:latin typeface="JetBrains Mono"/>
              </a:rPr>
            </a:br>
            <a:r>
              <a:rPr kumimoji="0" lang="tr-TR" altLang="tr-TR" sz="1400" b="0" i="0" u="none" strike="noStrike" cap="none" normalizeH="0" baseline="0" dirty="0" err="1">
                <a:ln>
                  <a:noFill/>
                </a:ln>
                <a:solidFill>
                  <a:srgbClr val="CC7832"/>
                </a:solidFill>
                <a:effectLst/>
                <a:latin typeface="JetBrains Mono"/>
              </a:rPr>
              <a:t>from</a:t>
            </a:r>
            <a:r>
              <a:rPr kumimoji="0" lang="tr-TR" altLang="tr-TR" sz="1400" b="0" i="0" u="none" strike="noStrike" cap="none" normalizeH="0" baseline="0" dirty="0">
                <a:ln>
                  <a:noFill/>
                </a:ln>
                <a:solidFill>
                  <a:srgbClr val="CC7832"/>
                </a:solidFill>
                <a:effectLst/>
                <a:latin typeface="JetBrains Mono"/>
              </a:rPr>
              <a:t> </a:t>
            </a:r>
            <a:r>
              <a:rPr kumimoji="0" lang="tr-TR" altLang="tr-TR" sz="1400" b="0" i="0" u="none" strike="noStrike" cap="none" normalizeH="0" baseline="0" dirty="0" err="1">
                <a:ln>
                  <a:noFill/>
                </a:ln>
                <a:solidFill>
                  <a:srgbClr val="A9B7C6"/>
                </a:solidFill>
                <a:effectLst/>
                <a:latin typeface="JetBrains Mono"/>
              </a:rPr>
              <a:t>selenium.webdriver.support</a:t>
            </a:r>
            <a:r>
              <a:rPr kumimoji="0" lang="tr-TR" altLang="tr-TR" sz="1400" b="0" i="0" u="none" strike="noStrike" cap="none" normalizeH="0" baseline="0" dirty="0">
                <a:ln>
                  <a:noFill/>
                </a:ln>
                <a:solidFill>
                  <a:srgbClr val="A9B7C6"/>
                </a:solidFill>
                <a:effectLst/>
                <a:latin typeface="JetBrains Mono"/>
              </a:rPr>
              <a:t> </a:t>
            </a:r>
            <a:r>
              <a:rPr kumimoji="0" lang="tr-TR" altLang="tr-TR" sz="1400" b="0" i="0" u="none" strike="noStrike" cap="none" normalizeH="0" baseline="0" dirty="0" err="1">
                <a:ln>
                  <a:noFill/>
                </a:ln>
                <a:solidFill>
                  <a:srgbClr val="CC7832"/>
                </a:solidFill>
                <a:effectLst/>
                <a:latin typeface="JetBrains Mono"/>
              </a:rPr>
              <a:t>import</a:t>
            </a:r>
            <a:r>
              <a:rPr kumimoji="0" lang="tr-TR" altLang="tr-TR" sz="1400" b="0" i="0" u="none" strike="noStrike" cap="none" normalizeH="0" baseline="0" dirty="0">
                <a:ln>
                  <a:noFill/>
                </a:ln>
                <a:solidFill>
                  <a:srgbClr val="CC7832"/>
                </a:solidFill>
                <a:effectLst/>
                <a:latin typeface="JetBrains Mono"/>
              </a:rPr>
              <a:t> </a:t>
            </a:r>
            <a:r>
              <a:rPr kumimoji="0" lang="tr-TR" altLang="tr-TR" sz="1400" b="0" i="0" u="none" strike="noStrike" cap="none" normalizeH="0" baseline="0" dirty="0" err="1">
                <a:ln>
                  <a:noFill/>
                </a:ln>
                <a:solidFill>
                  <a:srgbClr val="A9B7C6"/>
                </a:solidFill>
                <a:effectLst/>
                <a:latin typeface="JetBrains Mono"/>
              </a:rPr>
              <a:t>expected_conditions</a:t>
            </a:r>
            <a:br>
              <a:rPr kumimoji="0" lang="tr-TR" altLang="tr-TR" sz="1400" b="0" i="0" u="none" strike="noStrike" cap="none" normalizeH="0" baseline="0" dirty="0">
                <a:ln>
                  <a:noFill/>
                </a:ln>
                <a:solidFill>
                  <a:srgbClr val="A9B7C6"/>
                </a:solidFill>
                <a:effectLst/>
                <a:latin typeface="JetBrains Mono"/>
              </a:rPr>
            </a:br>
            <a:r>
              <a:rPr kumimoji="0" lang="tr-TR" altLang="tr-TR" sz="1400" b="0" i="0" u="none" strike="noStrike" cap="none" normalizeH="0" baseline="0" dirty="0" err="1">
                <a:ln>
                  <a:noFill/>
                </a:ln>
                <a:solidFill>
                  <a:srgbClr val="CC7832"/>
                </a:solidFill>
                <a:effectLst/>
                <a:latin typeface="JetBrains Mono"/>
              </a:rPr>
              <a:t>from</a:t>
            </a:r>
            <a:r>
              <a:rPr kumimoji="0" lang="tr-TR" altLang="tr-TR" sz="1400" b="0" i="0" u="none" strike="noStrike" cap="none" normalizeH="0" baseline="0" dirty="0">
                <a:ln>
                  <a:noFill/>
                </a:ln>
                <a:solidFill>
                  <a:srgbClr val="CC7832"/>
                </a:solidFill>
                <a:effectLst/>
                <a:latin typeface="JetBrains Mono"/>
              </a:rPr>
              <a:t> </a:t>
            </a:r>
            <a:r>
              <a:rPr kumimoji="0" lang="tr-TR" altLang="tr-TR" sz="1400" b="0" i="0" u="none" strike="noStrike" cap="none" normalizeH="0" baseline="0" dirty="0" err="1">
                <a:ln>
                  <a:noFill/>
                </a:ln>
                <a:solidFill>
                  <a:srgbClr val="A9B7C6"/>
                </a:solidFill>
                <a:effectLst/>
                <a:latin typeface="JetBrains Mono"/>
              </a:rPr>
              <a:t>selenium.webdriver.support.wait</a:t>
            </a:r>
            <a:r>
              <a:rPr kumimoji="0" lang="tr-TR" altLang="tr-TR" sz="1400" b="0" i="0" u="none" strike="noStrike" cap="none" normalizeH="0" baseline="0" dirty="0">
                <a:ln>
                  <a:noFill/>
                </a:ln>
                <a:solidFill>
                  <a:srgbClr val="A9B7C6"/>
                </a:solidFill>
                <a:effectLst/>
                <a:latin typeface="JetBrains Mono"/>
              </a:rPr>
              <a:t> </a:t>
            </a:r>
            <a:r>
              <a:rPr kumimoji="0" lang="tr-TR" altLang="tr-TR" sz="1400" b="0" i="0" u="none" strike="noStrike" cap="none" normalizeH="0" baseline="0" dirty="0" err="1">
                <a:ln>
                  <a:noFill/>
                </a:ln>
                <a:solidFill>
                  <a:srgbClr val="CC7832"/>
                </a:solidFill>
                <a:effectLst/>
                <a:latin typeface="JetBrains Mono"/>
              </a:rPr>
              <a:t>import</a:t>
            </a:r>
            <a:r>
              <a:rPr kumimoji="0" lang="tr-TR" altLang="tr-TR" sz="1400" b="0" i="0" u="none" strike="noStrike" cap="none" normalizeH="0" baseline="0" dirty="0">
                <a:ln>
                  <a:noFill/>
                </a:ln>
                <a:solidFill>
                  <a:srgbClr val="CC7832"/>
                </a:solidFill>
                <a:effectLst/>
                <a:latin typeface="JetBrains Mono"/>
              </a:rPr>
              <a:t> </a:t>
            </a:r>
            <a:r>
              <a:rPr kumimoji="0" lang="tr-TR" altLang="tr-TR" sz="1400" b="0" i="0" u="none" strike="noStrike" cap="none" normalizeH="0" baseline="0" dirty="0" err="1">
                <a:ln>
                  <a:noFill/>
                </a:ln>
                <a:solidFill>
                  <a:srgbClr val="A9B7C6"/>
                </a:solidFill>
                <a:effectLst/>
                <a:latin typeface="JetBrains Mono"/>
              </a:rPr>
              <a:t>WebDriverWait</a:t>
            </a:r>
            <a:br>
              <a:rPr kumimoji="0" lang="tr-TR" altLang="tr-TR" sz="1400" b="0" i="0" u="none" strike="noStrike" cap="none" normalizeH="0" baseline="0" dirty="0">
                <a:ln>
                  <a:noFill/>
                </a:ln>
                <a:solidFill>
                  <a:srgbClr val="A9B7C6"/>
                </a:solidFill>
                <a:effectLst/>
                <a:latin typeface="JetBrains Mono"/>
              </a:rPr>
            </a:br>
            <a:r>
              <a:rPr kumimoji="0" lang="tr-TR" altLang="tr-TR" sz="1400" b="0" i="0" u="none" strike="noStrike" cap="none" normalizeH="0" baseline="0" dirty="0" err="1">
                <a:ln>
                  <a:noFill/>
                </a:ln>
                <a:solidFill>
                  <a:srgbClr val="A9B7C6"/>
                </a:solidFill>
                <a:effectLst/>
                <a:latin typeface="JetBrains Mono"/>
              </a:rPr>
              <a:t>obj</a:t>
            </a:r>
            <a:r>
              <a:rPr kumimoji="0" lang="tr-TR" altLang="tr-TR" sz="1400" b="0" i="0" u="none" strike="noStrike" cap="none" normalizeH="0" baseline="0" dirty="0">
                <a:ln>
                  <a:noFill/>
                </a:ln>
                <a:solidFill>
                  <a:srgbClr val="A9B7C6"/>
                </a:solidFill>
                <a:effectLst/>
                <a:latin typeface="JetBrains Mono"/>
              </a:rPr>
              <a:t>=Service(</a:t>
            </a:r>
            <a:r>
              <a:rPr kumimoji="0" lang="tr-TR" altLang="tr-TR" sz="1400" b="0" i="0" u="none" strike="noStrike" cap="none" normalizeH="0" baseline="0" dirty="0">
                <a:ln>
                  <a:noFill/>
                </a:ln>
                <a:solidFill>
                  <a:srgbClr val="6A8759"/>
                </a:solidFill>
                <a:effectLst/>
                <a:latin typeface="JetBrains Mono"/>
              </a:rPr>
              <a:t>"C:/Users/belayneshbiadgilign/Desktop/chromedriver"</a:t>
            </a:r>
            <a:r>
              <a:rPr kumimoji="0" lang="tr-TR" altLang="tr-TR" sz="1400" b="0" i="0" u="none" strike="noStrike" cap="none" normalizeH="0" baseline="0" dirty="0">
                <a:ln>
                  <a:noFill/>
                </a:ln>
                <a:solidFill>
                  <a:srgbClr val="A9B7C6"/>
                </a:solidFill>
                <a:effectLst/>
                <a:latin typeface="JetBrains Mono"/>
              </a:rPr>
              <a:t>)</a:t>
            </a:r>
            <a:br>
              <a:rPr kumimoji="0" lang="tr-TR" altLang="tr-TR" sz="1400" b="0" i="0" u="none" strike="noStrike" cap="none" normalizeH="0" baseline="0" dirty="0">
                <a:ln>
                  <a:noFill/>
                </a:ln>
                <a:solidFill>
                  <a:srgbClr val="A9B7C6"/>
                </a:solidFill>
                <a:effectLst/>
                <a:latin typeface="JetBrains Mono"/>
              </a:rPr>
            </a:br>
            <a:r>
              <a:rPr kumimoji="0" lang="tr-TR" altLang="tr-TR" sz="1400" b="0" i="0" u="none" strike="noStrike" cap="none" normalizeH="0" baseline="0" dirty="0" err="1">
                <a:ln>
                  <a:noFill/>
                </a:ln>
                <a:solidFill>
                  <a:srgbClr val="A9B7C6"/>
                </a:solidFill>
                <a:effectLst/>
                <a:latin typeface="JetBrains Mono"/>
              </a:rPr>
              <a:t>driver</a:t>
            </a:r>
            <a:r>
              <a:rPr kumimoji="0" lang="tr-TR" altLang="tr-TR" sz="1400" b="0" i="0" u="none" strike="noStrike" cap="none" normalizeH="0" baseline="0" dirty="0">
                <a:ln>
                  <a:noFill/>
                </a:ln>
                <a:solidFill>
                  <a:srgbClr val="A9B7C6"/>
                </a:solidFill>
                <a:effectLst/>
                <a:latin typeface="JetBrains Mono"/>
              </a:rPr>
              <a:t>=</a:t>
            </a:r>
            <a:r>
              <a:rPr kumimoji="0" lang="tr-TR" altLang="tr-TR" sz="1400" b="0" i="0" u="none" strike="noStrike" cap="none" normalizeH="0" baseline="0" dirty="0" err="1">
                <a:ln>
                  <a:noFill/>
                </a:ln>
                <a:solidFill>
                  <a:srgbClr val="A9B7C6"/>
                </a:solidFill>
                <a:effectLst/>
                <a:latin typeface="JetBrains Mono"/>
              </a:rPr>
              <a:t>webdriver.Chrome</a:t>
            </a:r>
            <a:r>
              <a:rPr kumimoji="0" lang="tr-TR" altLang="tr-TR" sz="1400" b="0" i="0" u="none" strike="noStrike" cap="none" normalizeH="0" baseline="0" dirty="0">
                <a:ln>
                  <a:noFill/>
                </a:ln>
                <a:solidFill>
                  <a:srgbClr val="A9B7C6"/>
                </a:solidFill>
                <a:effectLst/>
                <a:latin typeface="JetBrains Mono"/>
              </a:rPr>
              <a:t>(</a:t>
            </a:r>
            <a:r>
              <a:rPr kumimoji="0" lang="tr-TR" altLang="tr-TR" sz="1400" b="0" i="0" u="none" strike="noStrike" cap="none" normalizeH="0" baseline="0" dirty="0">
                <a:ln>
                  <a:noFill/>
                </a:ln>
                <a:solidFill>
                  <a:srgbClr val="AA4926"/>
                </a:solidFill>
                <a:effectLst/>
                <a:latin typeface="JetBrains Mono"/>
              </a:rPr>
              <a:t>service</a:t>
            </a:r>
            <a:r>
              <a:rPr kumimoji="0" lang="tr-TR" altLang="tr-TR" sz="1400" b="0" i="0" u="none" strike="noStrike" cap="none" normalizeH="0" baseline="0" dirty="0">
                <a:ln>
                  <a:noFill/>
                </a:ln>
                <a:solidFill>
                  <a:srgbClr val="A9B7C6"/>
                </a:solidFill>
                <a:effectLst/>
                <a:latin typeface="JetBrains Mono"/>
              </a:rPr>
              <a:t>=</a:t>
            </a:r>
            <a:r>
              <a:rPr kumimoji="0" lang="tr-TR" altLang="tr-TR" sz="1400" b="0" i="0" u="none" strike="noStrike" cap="none" normalizeH="0" baseline="0" dirty="0" err="1">
                <a:ln>
                  <a:noFill/>
                </a:ln>
                <a:solidFill>
                  <a:srgbClr val="A9B7C6"/>
                </a:solidFill>
                <a:effectLst/>
                <a:latin typeface="JetBrains Mono"/>
              </a:rPr>
              <a:t>obj</a:t>
            </a:r>
            <a:r>
              <a:rPr kumimoji="0" lang="tr-TR" altLang="tr-TR" sz="1400" b="0" i="0" u="none" strike="noStrike" cap="none" normalizeH="0" baseline="0" dirty="0">
                <a:ln>
                  <a:noFill/>
                </a:ln>
                <a:solidFill>
                  <a:srgbClr val="A9B7C6"/>
                </a:solidFill>
                <a:effectLst/>
                <a:latin typeface="JetBrains Mono"/>
              </a:rPr>
              <a:t>)</a:t>
            </a:r>
            <a:br>
              <a:rPr kumimoji="0" lang="tr-TR" altLang="tr-TR" sz="1400" b="0" i="0" u="none" strike="noStrike" cap="none" normalizeH="0" baseline="0" dirty="0">
                <a:ln>
                  <a:noFill/>
                </a:ln>
                <a:solidFill>
                  <a:srgbClr val="A9B7C6"/>
                </a:solidFill>
                <a:effectLst/>
                <a:latin typeface="JetBrains Mono"/>
              </a:rPr>
            </a:br>
            <a:r>
              <a:rPr kumimoji="0" lang="tr-TR" altLang="tr-TR" sz="1400" b="0" i="0" u="none" strike="noStrike" cap="none" normalizeH="0" baseline="0" dirty="0" err="1">
                <a:ln>
                  <a:noFill/>
                </a:ln>
                <a:solidFill>
                  <a:srgbClr val="A9B7C6"/>
                </a:solidFill>
                <a:effectLst/>
                <a:latin typeface="JetBrains Mono"/>
              </a:rPr>
              <a:t>driver.implicitly_wait</a:t>
            </a:r>
            <a:r>
              <a:rPr kumimoji="0" lang="tr-TR" altLang="tr-TR" sz="1400" b="0" i="0" u="none" strike="noStrike" cap="none" normalizeH="0" baseline="0" dirty="0">
                <a:ln>
                  <a:noFill/>
                </a:ln>
                <a:solidFill>
                  <a:srgbClr val="A9B7C6"/>
                </a:solidFill>
                <a:effectLst/>
                <a:latin typeface="JetBrains Mono"/>
              </a:rPr>
              <a:t>(</a:t>
            </a:r>
            <a:r>
              <a:rPr kumimoji="0" lang="tr-TR" altLang="tr-TR" sz="1400" b="0" i="0" u="none" strike="noStrike" cap="none" normalizeH="0" baseline="0" dirty="0">
                <a:ln>
                  <a:noFill/>
                </a:ln>
                <a:solidFill>
                  <a:srgbClr val="6897BB"/>
                </a:solidFill>
                <a:effectLst/>
                <a:latin typeface="JetBrains Mono"/>
              </a:rPr>
              <a:t>10</a:t>
            </a:r>
            <a:r>
              <a:rPr kumimoji="0" lang="tr-TR" altLang="tr-TR" sz="1400" b="0" i="0" u="none" strike="noStrike" cap="none" normalizeH="0" baseline="0" dirty="0">
                <a:ln>
                  <a:noFill/>
                </a:ln>
                <a:solidFill>
                  <a:srgbClr val="A9B7C6"/>
                </a:solidFill>
                <a:effectLst/>
                <a:latin typeface="JetBrains Mono"/>
              </a:rPr>
              <a:t>)</a:t>
            </a:r>
            <a:br>
              <a:rPr kumimoji="0" lang="tr-TR" altLang="tr-TR" sz="1400" b="0" i="0" u="none" strike="noStrike" cap="none" normalizeH="0" baseline="0" dirty="0">
                <a:ln>
                  <a:noFill/>
                </a:ln>
                <a:solidFill>
                  <a:srgbClr val="A9B7C6"/>
                </a:solidFill>
                <a:effectLst/>
                <a:latin typeface="JetBrains Mono"/>
              </a:rPr>
            </a:br>
            <a:r>
              <a:rPr kumimoji="0" lang="tr-TR" altLang="tr-TR" sz="1400" b="0" i="0" u="none" strike="noStrike" cap="none" normalizeH="0" baseline="0" dirty="0" err="1">
                <a:ln>
                  <a:noFill/>
                </a:ln>
                <a:solidFill>
                  <a:srgbClr val="A9B7C6"/>
                </a:solidFill>
                <a:effectLst/>
                <a:latin typeface="JetBrains Mono"/>
              </a:rPr>
              <a:t>driver.get</a:t>
            </a:r>
            <a:r>
              <a:rPr kumimoji="0" lang="tr-TR" altLang="tr-TR" sz="1400" b="0" i="0" u="none" strike="noStrike" cap="none" normalizeH="0" baseline="0" dirty="0">
                <a:ln>
                  <a:noFill/>
                </a:ln>
                <a:solidFill>
                  <a:srgbClr val="A9B7C6"/>
                </a:solidFill>
                <a:effectLst/>
                <a:latin typeface="JetBrains Mono"/>
              </a:rPr>
              <a:t>(</a:t>
            </a:r>
            <a:r>
              <a:rPr kumimoji="0" lang="tr-TR" altLang="tr-TR" sz="1400" b="0" i="0" u="none" strike="noStrike" cap="none" normalizeH="0" baseline="0" dirty="0">
                <a:ln>
                  <a:noFill/>
                </a:ln>
                <a:solidFill>
                  <a:srgbClr val="6A8759"/>
                </a:solidFill>
                <a:effectLst/>
                <a:latin typeface="JetBrains Mono"/>
              </a:rPr>
              <a:t>"http://hepsiburada.com/"</a:t>
            </a:r>
            <a:r>
              <a:rPr kumimoji="0" lang="tr-TR" altLang="tr-TR" sz="1400" b="0" i="0" u="none" strike="noStrike" cap="none" normalizeH="0" baseline="0" dirty="0">
                <a:ln>
                  <a:noFill/>
                </a:ln>
                <a:solidFill>
                  <a:srgbClr val="A9B7C6"/>
                </a:solidFill>
                <a:effectLst/>
                <a:latin typeface="JetBrains Mono"/>
              </a:rPr>
              <a:t>)</a:t>
            </a:r>
            <a:br>
              <a:rPr kumimoji="0" lang="tr-TR" altLang="tr-TR" sz="1400" b="0" i="0" u="none" strike="noStrike" cap="none" normalizeH="0" baseline="0" dirty="0">
                <a:ln>
                  <a:noFill/>
                </a:ln>
                <a:solidFill>
                  <a:srgbClr val="A9B7C6"/>
                </a:solidFill>
                <a:effectLst/>
                <a:latin typeface="JetBrains Mono"/>
              </a:rPr>
            </a:br>
            <a:r>
              <a:rPr kumimoji="0" lang="tr-TR" altLang="tr-TR" sz="1400" b="0" i="0" u="none" strike="noStrike" cap="none" normalizeH="0" baseline="0" dirty="0" err="1">
                <a:ln>
                  <a:noFill/>
                </a:ln>
                <a:solidFill>
                  <a:srgbClr val="A9B7C6"/>
                </a:solidFill>
                <a:effectLst/>
                <a:latin typeface="JetBrains Mono"/>
              </a:rPr>
              <a:t>driver.maximize_window</a:t>
            </a:r>
            <a:r>
              <a:rPr kumimoji="0" lang="tr-TR" altLang="tr-TR" sz="1400" b="0" i="0" u="none" strike="noStrike" cap="none" normalizeH="0" baseline="0" dirty="0">
                <a:ln>
                  <a:noFill/>
                </a:ln>
                <a:solidFill>
                  <a:srgbClr val="A9B7C6"/>
                </a:solidFill>
                <a:effectLst/>
                <a:latin typeface="JetBrains Mono"/>
              </a:rPr>
              <a:t>()</a:t>
            </a:r>
            <a:br>
              <a:rPr kumimoji="0" lang="tr-TR" altLang="tr-TR" sz="1400" b="0" i="0" u="none" strike="noStrike" cap="none" normalizeH="0" baseline="0" dirty="0">
                <a:ln>
                  <a:noFill/>
                </a:ln>
                <a:solidFill>
                  <a:srgbClr val="A9B7C6"/>
                </a:solidFill>
                <a:effectLst/>
                <a:latin typeface="JetBrains Mono"/>
              </a:rPr>
            </a:br>
            <a:r>
              <a:rPr kumimoji="0" lang="tr-TR" altLang="tr-TR" sz="1400" b="0" i="0" u="none" strike="noStrike" cap="none" normalizeH="0" baseline="0" dirty="0">
                <a:ln>
                  <a:noFill/>
                </a:ln>
                <a:solidFill>
                  <a:srgbClr val="A9B7C6"/>
                </a:solidFill>
                <a:effectLst/>
                <a:latin typeface="JetBrains Mono"/>
              </a:rPr>
              <a:t>element=</a:t>
            </a:r>
            <a:r>
              <a:rPr kumimoji="0" lang="tr-TR" altLang="tr-TR" sz="1400" b="0" i="0" u="none" strike="noStrike" cap="none" normalizeH="0" baseline="0" dirty="0" err="1">
                <a:ln>
                  <a:noFill/>
                </a:ln>
                <a:solidFill>
                  <a:srgbClr val="A9B7C6"/>
                </a:solidFill>
                <a:effectLst/>
                <a:latin typeface="JetBrains Mono"/>
              </a:rPr>
              <a:t>driver.find_element</a:t>
            </a:r>
            <a:r>
              <a:rPr kumimoji="0" lang="tr-TR" altLang="tr-TR" sz="1400" b="0" i="0" u="none" strike="noStrike" cap="none" normalizeH="0" baseline="0" dirty="0">
                <a:ln>
                  <a:noFill/>
                </a:ln>
                <a:solidFill>
                  <a:srgbClr val="A9B7C6"/>
                </a:solidFill>
                <a:effectLst/>
                <a:latin typeface="JetBrains Mono"/>
              </a:rPr>
              <a:t>(</a:t>
            </a:r>
            <a:r>
              <a:rPr kumimoji="0" lang="tr-TR" altLang="tr-TR" sz="1400" b="0" i="0" u="none" strike="noStrike" cap="none" normalizeH="0" baseline="0" dirty="0" err="1">
                <a:ln>
                  <a:noFill/>
                </a:ln>
                <a:solidFill>
                  <a:srgbClr val="A9B7C6"/>
                </a:solidFill>
                <a:effectLst/>
                <a:latin typeface="JetBrains Mono"/>
              </a:rPr>
              <a:t>By.XPATH</a:t>
            </a:r>
            <a:r>
              <a:rPr kumimoji="0" lang="tr-TR" altLang="tr-TR" sz="1400" b="0" i="0" u="none" strike="noStrike" cap="none" normalizeH="0" baseline="0" dirty="0">
                <a:ln>
                  <a:noFill/>
                </a:ln>
                <a:solidFill>
                  <a:srgbClr val="CC7832"/>
                </a:solidFill>
                <a:effectLst/>
                <a:latin typeface="JetBrains Mono"/>
              </a:rPr>
              <a:t>,</a:t>
            </a:r>
            <a:r>
              <a:rPr kumimoji="0" lang="tr-TR" altLang="tr-TR" sz="1400" b="0" i="0" u="none" strike="noStrike" cap="none" normalizeH="0" baseline="0" dirty="0">
                <a:ln>
                  <a:noFill/>
                </a:ln>
                <a:solidFill>
                  <a:srgbClr val="6A8759"/>
                </a:solidFill>
                <a:effectLst/>
                <a:latin typeface="JetBrains Mono"/>
              </a:rPr>
              <a:t>"//</a:t>
            </a:r>
            <a:r>
              <a:rPr kumimoji="0" lang="tr-TR" altLang="tr-TR" sz="1400" b="0" i="0" u="none" strike="noStrike" cap="none" normalizeH="0" baseline="0" dirty="0" err="1">
                <a:ln>
                  <a:noFill/>
                </a:ln>
                <a:solidFill>
                  <a:srgbClr val="6A8759"/>
                </a:solidFill>
                <a:effectLst/>
                <a:latin typeface="JetBrains Mono"/>
              </a:rPr>
              <a:t>input</a:t>
            </a:r>
            <a:r>
              <a:rPr kumimoji="0" lang="tr-TR" altLang="tr-TR" sz="1400" b="0" i="0" u="none" strike="noStrike" cap="none" normalizeH="0" baseline="0" dirty="0">
                <a:ln>
                  <a:noFill/>
                </a:ln>
                <a:solidFill>
                  <a:srgbClr val="6A8759"/>
                </a:solidFill>
                <a:effectLst/>
                <a:latin typeface="JetBrains Mono"/>
              </a:rPr>
              <a:t>[@</a:t>
            </a:r>
            <a:r>
              <a:rPr kumimoji="0" lang="tr-TR" altLang="tr-TR" sz="1400" b="0" i="0" u="none" strike="noStrike" cap="none" normalizeH="0" baseline="0" dirty="0" err="1">
                <a:ln>
                  <a:noFill/>
                </a:ln>
                <a:solidFill>
                  <a:srgbClr val="6A8759"/>
                </a:solidFill>
                <a:effectLst/>
                <a:latin typeface="JetBrains Mono"/>
              </a:rPr>
              <a:t>class</a:t>
            </a:r>
            <a:r>
              <a:rPr kumimoji="0" lang="tr-TR" altLang="tr-TR" sz="1400" b="0" i="0" u="none" strike="noStrike" cap="none" normalizeH="0" baseline="0" dirty="0">
                <a:ln>
                  <a:noFill/>
                </a:ln>
                <a:solidFill>
                  <a:srgbClr val="6A8759"/>
                </a:solidFill>
                <a:effectLst/>
                <a:latin typeface="JetBrains Mono"/>
              </a:rPr>
              <a:t>='desktopOldAutosuggestTheme-UyU36RyhCTcuRs_sXL9b']"</a:t>
            </a:r>
            <a:r>
              <a:rPr kumimoji="0" lang="tr-TR" altLang="tr-TR" sz="1400" b="0" i="0" u="none" strike="noStrike" cap="none" normalizeH="0" baseline="0" dirty="0">
                <a:ln>
                  <a:noFill/>
                </a:ln>
                <a:solidFill>
                  <a:srgbClr val="A9B7C6"/>
                </a:solidFill>
                <a:effectLst/>
                <a:latin typeface="JetBrains Mono"/>
              </a:rPr>
              <a:t>)</a:t>
            </a:r>
            <a:br>
              <a:rPr kumimoji="0" lang="tr-TR" altLang="tr-TR" sz="1400" b="0" i="0" u="none" strike="noStrike" cap="none" normalizeH="0" baseline="0" dirty="0">
                <a:ln>
                  <a:noFill/>
                </a:ln>
                <a:solidFill>
                  <a:srgbClr val="A9B7C6"/>
                </a:solidFill>
                <a:effectLst/>
                <a:latin typeface="JetBrains Mono"/>
              </a:rPr>
            </a:br>
            <a:r>
              <a:rPr kumimoji="0" lang="tr-TR" altLang="tr-TR" sz="1400" b="0" i="0" u="none" strike="noStrike" cap="none" normalizeH="0" baseline="0" dirty="0">
                <a:ln>
                  <a:noFill/>
                </a:ln>
                <a:solidFill>
                  <a:srgbClr val="808080"/>
                </a:solidFill>
                <a:effectLst/>
                <a:latin typeface="JetBrains Mono"/>
              </a:rPr>
              <a:t>#</a:t>
            </a:r>
            <a:br>
              <a:rPr kumimoji="0" lang="tr-TR" altLang="tr-TR" sz="1400" b="0" i="0" u="none" strike="noStrike" cap="none" normalizeH="0" baseline="0" dirty="0">
                <a:ln>
                  <a:noFill/>
                </a:ln>
                <a:solidFill>
                  <a:srgbClr val="808080"/>
                </a:solidFill>
                <a:effectLst/>
                <a:latin typeface="JetBrains Mono"/>
              </a:rPr>
            </a:br>
            <a:r>
              <a:rPr kumimoji="0" lang="tr-TR" altLang="tr-TR" sz="1400" b="0" i="0" u="none" strike="noStrike" cap="none" normalizeH="0" baseline="0" dirty="0" err="1">
                <a:ln>
                  <a:noFill/>
                </a:ln>
                <a:solidFill>
                  <a:srgbClr val="A9B7C6"/>
                </a:solidFill>
                <a:effectLst/>
                <a:latin typeface="JetBrains Mono"/>
              </a:rPr>
              <a:t>element.send_keys</a:t>
            </a:r>
            <a:r>
              <a:rPr kumimoji="0" lang="tr-TR" altLang="tr-TR" sz="1400" b="0" i="0" u="none" strike="noStrike" cap="none" normalizeH="0" baseline="0" dirty="0">
                <a:ln>
                  <a:noFill/>
                </a:ln>
                <a:solidFill>
                  <a:srgbClr val="A9B7C6"/>
                </a:solidFill>
                <a:effectLst/>
                <a:latin typeface="JetBrains Mono"/>
              </a:rPr>
              <a:t>(</a:t>
            </a:r>
            <a:r>
              <a:rPr kumimoji="0" lang="tr-TR" altLang="tr-TR" sz="1400" b="0" i="0" u="none" strike="noStrike" cap="none" normalizeH="0" baseline="0" dirty="0">
                <a:ln>
                  <a:noFill/>
                </a:ln>
                <a:solidFill>
                  <a:srgbClr val="6A8759"/>
                </a:solidFill>
                <a:effectLst/>
                <a:latin typeface="JetBrains Mono"/>
              </a:rPr>
              <a:t>"</a:t>
            </a:r>
            <a:r>
              <a:rPr kumimoji="0" lang="tr-TR" altLang="tr-TR" sz="1400" b="0" i="0" u="none" strike="noStrike" cap="none" normalizeH="0" baseline="0" dirty="0" err="1">
                <a:ln>
                  <a:noFill/>
                </a:ln>
                <a:solidFill>
                  <a:srgbClr val="6A8759"/>
                </a:solidFill>
                <a:effectLst/>
                <a:latin typeface="JetBrains Mono"/>
              </a:rPr>
              <a:t>HiRKA</a:t>
            </a:r>
            <a:r>
              <a:rPr kumimoji="0" lang="tr-TR" altLang="tr-TR" sz="1400" b="0" i="0" u="none" strike="noStrike" cap="none" normalizeH="0" baseline="0" dirty="0">
                <a:ln>
                  <a:noFill/>
                </a:ln>
                <a:solidFill>
                  <a:srgbClr val="6A8759"/>
                </a:solidFill>
                <a:effectLst/>
                <a:latin typeface="JetBrains Mono"/>
              </a:rPr>
              <a:t>"</a:t>
            </a:r>
            <a:r>
              <a:rPr kumimoji="0" lang="tr-TR" altLang="tr-TR" sz="1400" b="0" i="0" u="none" strike="noStrike" cap="none" normalizeH="0" baseline="0" dirty="0">
                <a:ln>
                  <a:noFill/>
                </a:ln>
                <a:solidFill>
                  <a:srgbClr val="A9B7C6"/>
                </a:solidFill>
                <a:effectLst/>
                <a:latin typeface="JetBrains Mono"/>
              </a:rPr>
              <a:t>)</a:t>
            </a:r>
            <a:br>
              <a:rPr kumimoji="0" lang="tr-TR" altLang="tr-TR" sz="1400" b="0" i="0" u="none" strike="noStrike" cap="none" normalizeH="0" baseline="0" dirty="0">
                <a:ln>
                  <a:noFill/>
                </a:ln>
                <a:solidFill>
                  <a:srgbClr val="A9B7C6"/>
                </a:solidFill>
                <a:effectLst/>
                <a:latin typeface="JetBrains Mono"/>
              </a:rPr>
            </a:br>
            <a:r>
              <a:rPr kumimoji="0" lang="tr-TR" altLang="tr-TR" sz="1400" b="0" i="0" u="none" strike="noStrike" cap="none" normalizeH="0" baseline="0" dirty="0">
                <a:ln>
                  <a:noFill/>
                </a:ln>
                <a:solidFill>
                  <a:srgbClr val="808080"/>
                </a:solidFill>
                <a:effectLst/>
                <a:latin typeface="JetBrains Mono"/>
              </a:rPr>
              <a:t>#element2=</a:t>
            </a:r>
            <a:r>
              <a:rPr kumimoji="0" lang="tr-TR" altLang="tr-TR" sz="1400" b="0" i="0" u="none" strike="noStrike" cap="none" normalizeH="0" baseline="0" dirty="0" err="1">
                <a:ln>
                  <a:noFill/>
                </a:ln>
                <a:solidFill>
                  <a:srgbClr val="808080"/>
                </a:solidFill>
                <a:effectLst/>
                <a:latin typeface="JetBrains Mono"/>
              </a:rPr>
              <a:t>driver.find_element</a:t>
            </a:r>
            <a:r>
              <a:rPr kumimoji="0" lang="tr-TR" altLang="tr-TR" sz="1400" b="0" i="0" u="none" strike="noStrike" cap="none" normalizeH="0" baseline="0" dirty="0">
                <a:ln>
                  <a:noFill/>
                </a:ln>
                <a:solidFill>
                  <a:srgbClr val="808080"/>
                </a:solidFill>
                <a:effectLst/>
                <a:latin typeface="JetBrains Mono"/>
              </a:rPr>
              <a:t>(</a:t>
            </a:r>
            <a:r>
              <a:rPr kumimoji="0" lang="tr-TR" altLang="tr-TR" sz="1400" b="0" i="0" u="none" strike="noStrike" cap="none" normalizeH="0" baseline="0" dirty="0" err="1">
                <a:ln>
                  <a:noFill/>
                </a:ln>
                <a:solidFill>
                  <a:srgbClr val="808080"/>
                </a:solidFill>
                <a:effectLst/>
                <a:latin typeface="JetBrains Mono"/>
              </a:rPr>
              <a:t>By.XPATH</a:t>
            </a:r>
            <a:r>
              <a:rPr kumimoji="0" lang="tr-TR" altLang="tr-TR" sz="1400" b="0" i="0" u="none" strike="noStrike" cap="none" normalizeH="0" baseline="0" dirty="0">
                <a:ln>
                  <a:noFill/>
                </a:ln>
                <a:solidFill>
                  <a:srgbClr val="808080"/>
                </a:solidFill>
                <a:effectLst/>
                <a:latin typeface="JetBrains Mono"/>
              </a:rPr>
              <a:t>,"//</a:t>
            </a:r>
            <a:r>
              <a:rPr kumimoji="0" lang="tr-TR" altLang="tr-TR" sz="1400" b="0" i="0" u="none" strike="noStrike" cap="none" normalizeH="0" baseline="0" dirty="0" err="1">
                <a:ln>
                  <a:noFill/>
                </a:ln>
                <a:solidFill>
                  <a:srgbClr val="808080"/>
                </a:solidFill>
                <a:effectLst/>
                <a:latin typeface="JetBrains Mono"/>
              </a:rPr>
              <a:t>span</a:t>
            </a:r>
            <a:r>
              <a:rPr kumimoji="0" lang="tr-TR" altLang="tr-TR" sz="1400" b="0" i="0" u="none" strike="noStrike" cap="none" normalizeH="0" baseline="0" dirty="0">
                <a:ln>
                  <a:noFill/>
                </a:ln>
                <a:solidFill>
                  <a:srgbClr val="808080"/>
                </a:solidFill>
                <a:effectLst/>
                <a:latin typeface="JetBrains Mono"/>
              </a:rPr>
              <a:t>[</a:t>
            </a:r>
            <a:r>
              <a:rPr kumimoji="0" lang="tr-TR" altLang="tr-TR" sz="1400" b="0" i="0" u="none" strike="noStrike" cap="none" normalizeH="0" baseline="0" dirty="0" err="1">
                <a:ln>
                  <a:noFill/>
                </a:ln>
                <a:solidFill>
                  <a:srgbClr val="808080"/>
                </a:solidFill>
                <a:effectLst/>
                <a:latin typeface="JetBrains Mono"/>
              </a:rPr>
              <a:t>contains</a:t>
            </a:r>
            <a:r>
              <a:rPr kumimoji="0" lang="tr-TR" altLang="tr-TR" sz="1400" b="0" i="0" u="none" strike="noStrike" cap="none" normalizeH="0" baseline="0" dirty="0">
                <a:ln>
                  <a:noFill/>
                </a:ln>
                <a:solidFill>
                  <a:srgbClr val="808080"/>
                </a:solidFill>
                <a:effectLst/>
                <a:latin typeface="JetBrains Mono"/>
              </a:rPr>
              <a:t>(</a:t>
            </a:r>
            <a:r>
              <a:rPr kumimoji="0" lang="tr-TR" altLang="tr-TR" sz="1400" b="0" i="0" u="none" strike="noStrike" cap="none" normalizeH="0" baseline="0" dirty="0" err="1">
                <a:ln>
                  <a:noFill/>
                </a:ln>
                <a:solidFill>
                  <a:srgbClr val="808080"/>
                </a:solidFill>
                <a:effectLst/>
                <a:latin typeface="JetBrains Mono"/>
              </a:rPr>
              <a:t>text</a:t>
            </a:r>
            <a:r>
              <a:rPr kumimoji="0" lang="tr-TR" altLang="tr-TR" sz="1400" b="0" i="0" u="none" strike="noStrike" cap="none" normalizeH="0" baseline="0" dirty="0">
                <a:ln>
                  <a:noFill/>
                </a:ln>
                <a:solidFill>
                  <a:srgbClr val="808080"/>
                </a:solidFill>
                <a:effectLst/>
                <a:latin typeface="JetBrains Mono"/>
              </a:rPr>
              <a:t>(),'Günlük Hırka')]")</a:t>
            </a:r>
            <a:br>
              <a:rPr kumimoji="0" lang="tr-TR" altLang="tr-TR" sz="1400" b="0" i="0" u="none" strike="noStrike" cap="none" normalizeH="0" baseline="0" dirty="0">
                <a:ln>
                  <a:noFill/>
                </a:ln>
                <a:solidFill>
                  <a:srgbClr val="808080"/>
                </a:solidFill>
                <a:effectLst/>
                <a:latin typeface="JetBrains Mono"/>
              </a:rPr>
            </a:br>
            <a:r>
              <a:rPr kumimoji="0" lang="tr-TR" altLang="tr-TR" sz="1400" b="0" i="0" u="none" strike="noStrike" cap="none" normalizeH="0" baseline="0" dirty="0">
                <a:ln>
                  <a:noFill/>
                </a:ln>
                <a:solidFill>
                  <a:srgbClr val="A9B7C6"/>
                </a:solidFill>
                <a:effectLst/>
                <a:latin typeface="JetBrains Mono"/>
              </a:rPr>
              <a:t>element2=</a:t>
            </a:r>
            <a:r>
              <a:rPr kumimoji="0" lang="tr-TR" altLang="tr-TR" sz="1400" b="0" i="0" u="none" strike="noStrike" cap="none" normalizeH="0" baseline="0" dirty="0" err="1">
                <a:ln>
                  <a:noFill/>
                </a:ln>
                <a:solidFill>
                  <a:srgbClr val="A9B7C6"/>
                </a:solidFill>
                <a:effectLst/>
                <a:latin typeface="JetBrains Mono"/>
              </a:rPr>
              <a:t>WebDriverWait</a:t>
            </a:r>
            <a:r>
              <a:rPr kumimoji="0" lang="tr-TR" altLang="tr-TR" sz="1400" b="0" i="0" u="none" strike="noStrike" cap="none" normalizeH="0" baseline="0" dirty="0">
                <a:ln>
                  <a:noFill/>
                </a:ln>
                <a:solidFill>
                  <a:srgbClr val="A9B7C6"/>
                </a:solidFill>
                <a:effectLst/>
                <a:latin typeface="JetBrains Mono"/>
              </a:rPr>
              <a:t>(</a:t>
            </a:r>
            <a:r>
              <a:rPr kumimoji="0" lang="tr-TR" altLang="tr-TR" sz="1400" b="0" i="0" u="none" strike="noStrike" cap="none" normalizeH="0" baseline="0" dirty="0" err="1">
                <a:ln>
                  <a:noFill/>
                </a:ln>
                <a:solidFill>
                  <a:srgbClr val="A9B7C6"/>
                </a:solidFill>
                <a:effectLst/>
                <a:latin typeface="JetBrains Mono"/>
              </a:rPr>
              <a:t>driver</a:t>
            </a:r>
            <a:r>
              <a:rPr kumimoji="0" lang="tr-TR" altLang="tr-TR" sz="1400" b="0" i="0" u="none" strike="noStrike" cap="none" normalizeH="0" baseline="0" dirty="0">
                <a:ln>
                  <a:noFill/>
                </a:ln>
                <a:solidFill>
                  <a:srgbClr val="CC7832"/>
                </a:solidFill>
                <a:effectLst/>
                <a:latin typeface="JetBrains Mono"/>
              </a:rPr>
              <a:t>, </a:t>
            </a:r>
            <a:r>
              <a:rPr kumimoji="0" lang="tr-TR" altLang="tr-TR" sz="1400" b="0" i="0" u="none" strike="noStrike" cap="none" normalizeH="0" baseline="0" dirty="0">
                <a:ln>
                  <a:noFill/>
                </a:ln>
                <a:solidFill>
                  <a:srgbClr val="6897BB"/>
                </a:solidFill>
                <a:effectLst/>
                <a:latin typeface="JetBrains Mono"/>
              </a:rPr>
              <a:t>10</a:t>
            </a:r>
            <a:r>
              <a:rPr kumimoji="0" lang="tr-TR" altLang="tr-TR" sz="1400" b="0" i="0" u="none" strike="noStrike" cap="none" normalizeH="0" baseline="0" dirty="0">
                <a:ln>
                  <a:noFill/>
                </a:ln>
                <a:solidFill>
                  <a:srgbClr val="A9B7C6"/>
                </a:solidFill>
                <a:effectLst/>
                <a:latin typeface="JetBrains Mono"/>
              </a:rPr>
              <a:t>).</a:t>
            </a:r>
            <a:r>
              <a:rPr kumimoji="0" lang="tr-TR" altLang="tr-TR" sz="1400" b="0" i="0" u="none" strike="noStrike" cap="none" normalizeH="0" baseline="0" dirty="0" err="1">
                <a:ln>
                  <a:noFill/>
                </a:ln>
                <a:solidFill>
                  <a:srgbClr val="A9B7C6"/>
                </a:solidFill>
                <a:effectLst/>
                <a:latin typeface="JetBrains Mono"/>
              </a:rPr>
              <a:t>until</a:t>
            </a:r>
            <a:r>
              <a:rPr kumimoji="0" lang="tr-TR" altLang="tr-TR" sz="1400" b="0" i="0" u="none" strike="noStrike" cap="none" normalizeH="0" baseline="0" dirty="0">
                <a:ln>
                  <a:noFill/>
                </a:ln>
                <a:solidFill>
                  <a:srgbClr val="A9B7C6"/>
                </a:solidFill>
                <a:effectLst/>
                <a:latin typeface="JetBrains Mono"/>
              </a:rPr>
              <a:t>(</a:t>
            </a:r>
            <a:r>
              <a:rPr kumimoji="0" lang="tr-TR" altLang="tr-TR" sz="1400" b="0" i="0" u="none" strike="noStrike" cap="none" normalizeH="0" baseline="0" dirty="0" err="1">
                <a:ln>
                  <a:noFill/>
                </a:ln>
                <a:solidFill>
                  <a:srgbClr val="A9B7C6"/>
                </a:solidFill>
                <a:effectLst/>
                <a:latin typeface="JetBrains Mono"/>
              </a:rPr>
              <a:t>expected_conditions.visibility_of_element_located</a:t>
            </a:r>
            <a:r>
              <a:rPr kumimoji="0" lang="tr-TR" altLang="tr-TR" sz="1400" b="0" i="0" u="none" strike="noStrike" cap="none" normalizeH="0" baseline="0" dirty="0">
                <a:ln>
                  <a:noFill/>
                </a:ln>
                <a:solidFill>
                  <a:srgbClr val="A9B7C6"/>
                </a:solidFill>
                <a:effectLst/>
                <a:latin typeface="JetBrains Mono"/>
              </a:rPr>
              <a:t>((</a:t>
            </a:r>
            <a:r>
              <a:rPr kumimoji="0" lang="tr-TR" altLang="tr-TR" sz="1400" b="0" i="0" u="none" strike="noStrike" cap="none" normalizeH="0" baseline="0" dirty="0" err="1">
                <a:ln>
                  <a:noFill/>
                </a:ln>
                <a:solidFill>
                  <a:srgbClr val="A9B7C6"/>
                </a:solidFill>
                <a:effectLst/>
                <a:latin typeface="JetBrains Mono"/>
              </a:rPr>
              <a:t>By.XPATH</a:t>
            </a:r>
            <a:r>
              <a:rPr kumimoji="0" lang="tr-TR" altLang="tr-TR" sz="1400" b="0" i="0" u="none" strike="noStrike" cap="none" normalizeH="0" baseline="0" dirty="0">
                <a:ln>
                  <a:noFill/>
                </a:ln>
                <a:solidFill>
                  <a:srgbClr val="CC7832"/>
                </a:solidFill>
                <a:effectLst/>
                <a:latin typeface="JetBrains Mono"/>
              </a:rPr>
              <a:t>,</a:t>
            </a:r>
            <a:r>
              <a:rPr kumimoji="0" lang="tr-TR" altLang="tr-TR" sz="1400" b="0" i="0" u="none" strike="noStrike" cap="none" normalizeH="0" baseline="0" dirty="0">
                <a:ln>
                  <a:noFill/>
                </a:ln>
                <a:solidFill>
                  <a:srgbClr val="6A8759"/>
                </a:solidFill>
                <a:effectLst/>
                <a:latin typeface="JetBrains Mono"/>
              </a:rPr>
              <a:t>"//</a:t>
            </a:r>
            <a:r>
              <a:rPr kumimoji="0" lang="tr-TR" altLang="tr-TR" sz="1400" b="0" i="0" u="none" strike="noStrike" cap="none" normalizeH="0" baseline="0" dirty="0" err="1">
                <a:ln>
                  <a:noFill/>
                </a:ln>
                <a:solidFill>
                  <a:srgbClr val="6A8759"/>
                </a:solidFill>
                <a:effectLst/>
                <a:latin typeface="JetBrains Mono"/>
              </a:rPr>
              <a:t>span</a:t>
            </a:r>
            <a:r>
              <a:rPr kumimoji="0" lang="tr-TR" altLang="tr-TR" sz="1400" b="0" i="0" u="none" strike="noStrike" cap="none" normalizeH="0" baseline="0" dirty="0">
                <a:ln>
                  <a:noFill/>
                </a:ln>
                <a:solidFill>
                  <a:srgbClr val="6A8759"/>
                </a:solidFill>
                <a:effectLst/>
                <a:latin typeface="JetBrains Mono"/>
              </a:rPr>
              <a:t>[</a:t>
            </a:r>
            <a:r>
              <a:rPr kumimoji="0" lang="tr-TR" altLang="tr-TR" sz="1400" b="0" i="0" u="none" strike="noStrike" cap="none" normalizeH="0" baseline="0" dirty="0" err="1">
                <a:ln>
                  <a:noFill/>
                </a:ln>
                <a:solidFill>
                  <a:srgbClr val="6A8759"/>
                </a:solidFill>
                <a:effectLst/>
                <a:latin typeface="JetBrains Mono"/>
              </a:rPr>
              <a:t>contains</a:t>
            </a:r>
            <a:r>
              <a:rPr kumimoji="0" lang="tr-TR" altLang="tr-TR" sz="1400" b="0" i="0" u="none" strike="noStrike" cap="none" normalizeH="0" baseline="0" dirty="0">
                <a:ln>
                  <a:noFill/>
                </a:ln>
                <a:solidFill>
                  <a:srgbClr val="6A8759"/>
                </a:solidFill>
                <a:effectLst/>
                <a:latin typeface="JetBrains Mono"/>
              </a:rPr>
              <a:t>(</a:t>
            </a:r>
            <a:r>
              <a:rPr kumimoji="0" lang="tr-TR" altLang="tr-TR" sz="1400" b="0" i="0" u="none" strike="noStrike" cap="none" normalizeH="0" baseline="0" dirty="0" err="1">
                <a:ln>
                  <a:noFill/>
                </a:ln>
                <a:solidFill>
                  <a:srgbClr val="6A8759"/>
                </a:solidFill>
                <a:effectLst/>
                <a:latin typeface="JetBrains Mono"/>
              </a:rPr>
              <a:t>text</a:t>
            </a:r>
            <a:r>
              <a:rPr kumimoji="0" lang="tr-TR" altLang="tr-TR" sz="1400" b="0" i="0" u="none" strike="noStrike" cap="none" normalizeH="0" baseline="0" dirty="0">
                <a:ln>
                  <a:noFill/>
                </a:ln>
                <a:solidFill>
                  <a:srgbClr val="6A8759"/>
                </a:solidFill>
                <a:effectLst/>
                <a:latin typeface="JetBrains Mono"/>
              </a:rPr>
              <a:t>(),'Günlük Hırka')]"</a:t>
            </a:r>
            <a:r>
              <a:rPr kumimoji="0" lang="tr-TR" altLang="tr-TR" sz="1400" b="0" i="0" u="none" strike="noStrike" cap="none" normalizeH="0" baseline="0" dirty="0">
                <a:ln>
                  <a:noFill/>
                </a:ln>
                <a:solidFill>
                  <a:srgbClr val="A9B7C6"/>
                </a:solidFill>
                <a:effectLst/>
                <a:latin typeface="JetBrains Mono"/>
              </a:rPr>
              <a:t>)))</a:t>
            </a:r>
            <a:br>
              <a:rPr kumimoji="0" lang="tr-TR" altLang="tr-TR" sz="1400" b="0" i="0" u="none" strike="noStrike" cap="none" normalizeH="0" baseline="0" dirty="0">
                <a:ln>
                  <a:noFill/>
                </a:ln>
                <a:solidFill>
                  <a:srgbClr val="A9B7C6"/>
                </a:solidFill>
                <a:effectLst/>
                <a:latin typeface="JetBrains Mono"/>
              </a:rPr>
            </a:br>
            <a:r>
              <a:rPr kumimoji="0" lang="tr-TR" altLang="tr-TR" sz="1400" b="0" i="0" u="none" strike="noStrike" cap="none" normalizeH="0" baseline="0" dirty="0">
                <a:ln>
                  <a:noFill/>
                </a:ln>
                <a:solidFill>
                  <a:srgbClr val="A9B7C6"/>
                </a:solidFill>
                <a:effectLst/>
                <a:latin typeface="JetBrains Mono"/>
              </a:rPr>
              <a:t>element2.click()</a:t>
            </a:r>
            <a:br>
              <a:rPr kumimoji="0" lang="tr-TR" altLang="tr-TR" sz="1400" b="0" i="0" u="none" strike="noStrike" cap="none" normalizeH="0" baseline="0" dirty="0">
                <a:ln>
                  <a:noFill/>
                </a:ln>
                <a:solidFill>
                  <a:srgbClr val="A9B7C6"/>
                </a:solidFill>
                <a:effectLst/>
                <a:latin typeface="JetBrains Mono"/>
              </a:rPr>
            </a:br>
            <a:r>
              <a:rPr kumimoji="0" lang="tr-TR" altLang="tr-TR" sz="1400" b="0" i="0" u="none" strike="noStrike" cap="none" normalizeH="0" baseline="0" dirty="0" err="1">
                <a:ln>
                  <a:noFill/>
                </a:ln>
                <a:solidFill>
                  <a:srgbClr val="A9B7C6"/>
                </a:solidFill>
                <a:effectLst/>
                <a:latin typeface="JetBrains Mono"/>
              </a:rPr>
              <a:t>time.sleep</a:t>
            </a:r>
            <a:r>
              <a:rPr kumimoji="0" lang="tr-TR" altLang="tr-TR" sz="1400" b="0" i="0" u="none" strike="noStrike" cap="none" normalizeH="0" baseline="0" dirty="0">
                <a:ln>
                  <a:noFill/>
                </a:ln>
                <a:solidFill>
                  <a:srgbClr val="A9B7C6"/>
                </a:solidFill>
                <a:effectLst/>
                <a:latin typeface="JetBrains Mono"/>
              </a:rPr>
              <a:t>(</a:t>
            </a:r>
            <a:r>
              <a:rPr kumimoji="0" lang="tr-TR" altLang="tr-TR" sz="1400" b="0" i="0" u="none" strike="noStrike" cap="none" normalizeH="0" baseline="0" dirty="0">
                <a:ln>
                  <a:noFill/>
                </a:ln>
                <a:solidFill>
                  <a:srgbClr val="6897BB"/>
                </a:solidFill>
                <a:effectLst/>
                <a:latin typeface="JetBrains Mono"/>
              </a:rPr>
              <a:t>10</a:t>
            </a:r>
            <a:r>
              <a:rPr kumimoji="0" lang="tr-TR" altLang="tr-TR" sz="1400" b="0" i="0" u="none" strike="noStrike" cap="none" normalizeH="0" baseline="0" dirty="0">
                <a:ln>
                  <a:noFill/>
                </a:ln>
                <a:solidFill>
                  <a:srgbClr val="A9B7C6"/>
                </a:solidFill>
                <a:effectLst/>
                <a:latin typeface="JetBrains Mono"/>
              </a:rPr>
              <a:t>)</a:t>
            </a:r>
            <a:br>
              <a:rPr kumimoji="0" lang="tr-TR" altLang="tr-TR" sz="1400" b="0" i="0" u="none" strike="noStrike" cap="none" normalizeH="0" baseline="0" dirty="0">
                <a:ln>
                  <a:noFill/>
                </a:ln>
                <a:solidFill>
                  <a:srgbClr val="A9B7C6"/>
                </a:solidFill>
                <a:effectLst/>
                <a:latin typeface="JetBrains Mono"/>
              </a:rPr>
            </a:br>
            <a:br>
              <a:rPr kumimoji="0" lang="tr-TR" altLang="tr-TR" sz="1400" b="0" i="0" u="none" strike="noStrike" cap="none" normalizeH="0" baseline="0" dirty="0">
                <a:ln>
                  <a:noFill/>
                </a:ln>
                <a:solidFill>
                  <a:srgbClr val="A9B7C6"/>
                </a:solidFill>
                <a:effectLst/>
                <a:latin typeface="JetBrains Mono"/>
              </a:rPr>
            </a:br>
            <a:endParaRPr kumimoji="0" lang="tr-TR" altLang="tr-TR" sz="1400" b="0" i="0" u="none" strike="noStrike" cap="none" normalizeH="0" baseline="0" dirty="0">
              <a:ln>
                <a:noFill/>
              </a:ln>
              <a:solidFill>
                <a:schemeClr val="tx1"/>
              </a:solidFill>
              <a:effectLst/>
              <a:latin typeface="Arial" panose="020B0604020202020204" pitchFamily="34" charset="0"/>
            </a:endParaRPr>
          </a:p>
        </p:txBody>
      </p:sp>
      <p:sp>
        <p:nvSpPr>
          <p:cNvPr id="3" name="Alt Başlık 2">
            <a:extLst>
              <a:ext uri="{FF2B5EF4-FFF2-40B4-BE49-F238E27FC236}">
                <a16:creationId xmlns:a16="http://schemas.microsoft.com/office/drawing/2014/main" id="{D995CB4D-505B-4D6D-ACE2-1FB04041E51E}"/>
              </a:ext>
            </a:extLst>
          </p:cNvPr>
          <p:cNvSpPr>
            <a:spLocks noGrp="1"/>
          </p:cNvSpPr>
          <p:nvPr>
            <p:ph type="subTitle" idx="1"/>
          </p:nvPr>
        </p:nvSpPr>
        <p:spPr>
          <a:xfrm>
            <a:off x="1440110" y="1311844"/>
            <a:ext cx="9144000" cy="1655762"/>
          </a:xfrm>
        </p:spPr>
        <p:txBody>
          <a:bodyPr>
            <a:noAutofit/>
          </a:bodyPr>
          <a:lstStyle/>
          <a:p>
            <a:pPr algn="l"/>
            <a:br>
              <a:rPr lang="en-US" dirty="0"/>
            </a:br>
            <a:br>
              <a:rPr lang="en-US" sz="2800" dirty="0"/>
            </a:br>
            <a:br>
              <a:rPr lang="en-US" sz="2800" dirty="0"/>
            </a:br>
            <a:br>
              <a:rPr lang="en-US" sz="2800" dirty="0"/>
            </a:br>
            <a:endParaRPr lang="tr-TR" sz="2800" dirty="0"/>
          </a:p>
        </p:txBody>
      </p:sp>
    </p:spTree>
    <p:extLst>
      <p:ext uri="{BB962C8B-B14F-4D97-AF65-F5344CB8AC3E}">
        <p14:creationId xmlns:p14="http://schemas.microsoft.com/office/powerpoint/2010/main" val="3802085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D995CB4D-505B-4D6D-ACE2-1FB04041E51E}"/>
              </a:ext>
            </a:extLst>
          </p:cNvPr>
          <p:cNvSpPr>
            <a:spLocks noGrp="1"/>
          </p:cNvSpPr>
          <p:nvPr>
            <p:ph type="subTitle" idx="1"/>
          </p:nvPr>
        </p:nvSpPr>
        <p:spPr>
          <a:xfrm>
            <a:off x="1440110" y="1311844"/>
            <a:ext cx="9144000" cy="1655762"/>
          </a:xfrm>
        </p:spPr>
        <p:txBody>
          <a:bodyPr>
            <a:noAutofit/>
          </a:bodyPr>
          <a:lstStyle/>
          <a:p>
            <a:pPr algn="l"/>
            <a:r>
              <a:rPr lang="en-US" b="1" dirty="0">
                <a:latin typeface="Times New Roman" panose="02020603050405020304" pitchFamily="18" charset="0"/>
                <a:cs typeface="Times New Roman" panose="02020603050405020304" pitchFamily="18" charset="0"/>
              </a:rPr>
              <a:t>Using implicit wait</a:t>
            </a:r>
          </a:p>
          <a:p>
            <a:pPr algn="l"/>
            <a:endParaRPr lang="en-US" b="1"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Implicit wait is useful in dealing with situations where the</a:t>
            </a:r>
            <a:br>
              <a:rPr lang="en-US" dirty="0">
                <a:latin typeface="Times New Roman" panose="02020603050405020304" pitchFamily="18" charset="0"/>
                <a:cs typeface="Times New Roman" panose="02020603050405020304" pitchFamily="18" charset="0"/>
              </a:rPr>
            </a:br>
            <a:r>
              <a:rPr lang="en-US" dirty="0">
                <a:solidFill>
                  <a:srgbClr val="FF0000"/>
                </a:solidFill>
                <a:latin typeface="Times New Roman" panose="02020603050405020304" pitchFamily="18" charset="0"/>
                <a:cs typeface="Times New Roman" panose="02020603050405020304" pitchFamily="18" charset="0"/>
              </a:rPr>
              <a:t>application's response time </a:t>
            </a:r>
            <a:r>
              <a:rPr lang="en-US" dirty="0">
                <a:latin typeface="Times New Roman" panose="02020603050405020304" pitchFamily="18" charset="0"/>
                <a:cs typeface="Times New Roman" panose="02020603050405020304" pitchFamily="18" charset="0"/>
              </a:rPr>
              <a:t>is </a:t>
            </a:r>
            <a:r>
              <a:rPr lang="en-US" dirty="0">
                <a:solidFill>
                  <a:srgbClr val="FF0000"/>
                </a:solidFill>
                <a:latin typeface="Times New Roman" panose="02020603050405020304" pitchFamily="18" charset="0"/>
                <a:cs typeface="Times New Roman" panose="02020603050405020304" pitchFamily="18" charset="0"/>
              </a:rPr>
              <a:t>inconsistent</a:t>
            </a:r>
            <a:r>
              <a:rPr lang="en-US" dirty="0">
                <a:latin typeface="Times New Roman" panose="02020603050405020304" pitchFamily="18" charset="0"/>
                <a:cs typeface="Times New Roman" panose="02020603050405020304" pitchFamily="18" charset="0"/>
              </a:rPr>
              <a:t> due to </a:t>
            </a:r>
            <a:r>
              <a:rPr lang="en-US" dirty="0">
                <a:solidFill>
                  <a:srgbClr val="FF0000"/>
                </a:solidFill>
                <a:latin typeface="Times New Roman" panose="02020603050405020304" pitchFamily="18" charset="0"/>
                <a:cs typeface="Times New Roman" panose="02020603050405020304" pitchFamily="18" charset="0"/>
              </a:rPr>
              <a:t>network speed </a:t>
            </a:r>
            <a:r>
              <a:rPr lang="en-US" dirty="0">
                <a:latin typeface="Times New Roman" panose="02020603050405020304" pitchFamily="18" charset="0"/>
                <a:cs typeface="Times New Roman" panose="02020603050405020304" pitchFamily="18" charset="0"/>
              </a:rPr>
              <a:t>or applications that use dynamically rendered elements with Ajax calls.</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we set an implicit wait on WebDriver, it polls or searches the </a:t>
            </a:r>
            <a:r>
              <a:rPr lang="en-US" dirty="0">
                <a:solidFill>
                  <a:srgbClr val="FF0000"/>
                </a:solidFill>
                <a:latin typeface="Times New Roman" panose="02020603050405020304" pitchFamily="18" charset="0"/>
                <a:cs typeface="Times New Roman" panose="02020603050405020304" pitchFamily="18" charset="0"/>
              </a:rPr>
              <a:t>DOM for a certain amount of time </a:t>
            </a:r>
            <a:r>
              <a:rPr lang="en-US" dirty="0">
                <a:latin typeface="Times New Roman" panose="02020603050405020304" pitchFamily="18" charset="0"/>
                <a:cs typeface="Times New Roman" panose="02020603050405020304" pitchFamily="18" charset="0"/>
              </a:rPr>
              <a:t>to find an element or elements if they are not immediately available. By default, the implicit wait timeout is set to 0.</a:t>
            </a:r>
            <a:r>
              <a:rPr lang="en-US" sz="2800" dirty="0">
                <a:latin typeface="Times New Roman" panose="02020603050405020304" pitchFamily="18" charset="0"/>
                <a:cs typeface="Times New Roman" panose="02020603050405020304" pitchFamily="18" charset="0"/>
              </a:rPr>
              <a:t> </a:t>
            </a:r>
          </a:p>
          <a:p>
            <a:pPr algn="l"/>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tr-T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8446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F2F578A-5D6B-4980-B8FE-EF093F24D894}"/>
              </a:ext>
            </a:extLst>
          </p:cNvPr>
          <p:cNvSpPr>
            <a:spLocks noGrp="1"/>
          </p:cNvSpPr>
          <p:nvPr>
            <p:ph type="ctrTitle"/>
          </p:nvPr>
        </p:nvSpPr>
        <p:spPr>
          <a:xfrm>
            <a:off x="1524000" y="0"/>
            <a:ext cx="9144000" cy="1241571"/>
          </a:xfrm>
        </p:spPr>
        <p:txBody>
          <a:bodyPr>
            <a:normAutofit/>
          </a:bodyPr>
          <a:lstStyle/>
          <a:p>
            <a:pPr algn="l"/>
            <a:r>
              <a:rPr lang="en-US" sz="2800" dirty="0"/>
              <a:t>Synchronizing Tests</a:t>
            </a:r>
            <a:endParaRPr lang="tr-TR" sz="2800" dirty="0"/>
          </a:p>
        </p:txBody>
      </p:sp>
      <p:sp>
        <p:nvSpPr>
          <p:cNvPr id="3" name="Alt Başlık 2">
            <a:extLst>
              <a:ext uri="{FF2B5EF4-FFF2-40B4-BE49-F238E27FC236}">
                <a16:creationId xmlns:a16="http://schemas.microsoft.com/office/drawing/2014/main" id="{D995CB4D-505B-4D6D-ACE2-1FB04041E51E}"/>
              </a:ext>
            </a:extLst>
          </p:cNvPr>
          <p:cNvSpPr>
            <a:spLocks noGrp="1"/>
          </p:cNvSpPr>
          <p:nvPr>
            <p:ph type="subTitle" idx="1"/>
          </p:nvPr>
        </p:nvSpPr>
        <p:spPr>
          <a:xfrm>
            <a:off x="1440110" y="1311844"/>
            <a:ext cx="9144000" cy="1655762"/>
          </a:xfrm>
        </p:spPr>
        <p:txBody>
          <a:bodyPr>
            <a:noAutofit/>
          </a:bodyPr>
          <a:lstStyle/>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Once set, the implicit wait is set for the </a:t>
            </a:r>
            <a:r>
              <a:rPr lang="en-US" dirty="0">
                <a:solidFill>
                  <a:srgbClr val="FF0000"/>
                </a:solidFill>
                <a:latin typeface="Times New Roman" panose="02020603050405020304" pitchFamily="18" charset="0"/>
                <a:cs typeface="Times New Roman" panose="02020603050405020304" pitchFamily="18" charset="0"/>
              </a:rPr>
              <a:t>life of the WebDriver </a:t>
            </a:r>
            <a:r>
              <a:rPr lang="en-US" dirty="0">
                <a:latin typeface="Times New Roman" panose="02020603050405020304" pitchFamily="18" charset="0"/>
                <a:cs typeface="Times New Roman" panose="02020603050405020304" pitchFamily="18" charset="0"/>
              </a:rPr>
              <a:t>instance or for the entire duration of the test, and the WebDriver applies this implicit wait for all the steps that find the elements on the page unless we set it back to 0.</a:t>
            </a:r>
            <a:endParaRPr lang="en-US" dirty="0"/>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webdriver</a:t>
            </a:r>
            <a:r>
              <a:rPr lang="en-US" dirty="0">
                <a:latin typeface="Times New Roman" panose="02020603050405020304" pitchFamily="18" charset="0"/>
                <a:cs typeface="Times New Roman" panose="02020603050405020304" pitchFamily="18" charset="0"/>
              </a:rPr>
              <a:t> class provides the </a:t>
            </a:r>
            <a:r>
              <a:rPr lang="en-US" dirty="0" err="1">
                <a:latin typeface="Times New Roman" panose="02020603050405020304" pitchFamily="18" charset="0"/>
                <a:cs typeface="Times New Roman" panose="02020603050405020304" pitchFamily="18" charset="0"/>
              </a:rPr>
              <a:t>implicitly_wait</a:t>
            </a:r>
            <a:r>
              <a:rPr lang="en-US" dirty="0">
                <a:latin typeface="Times New Roman" panose="02020603050405020304" pitchFamily="18" charset="0"/>
                <a:cs typeface="Times New Roman" panose="02020603050405020304" pitchFamily="18" charset="0"/>
              </a:rPr>
              <a:t>() method to configure timeout. </a:t>
            </a:r>
            <a:br>
              <a:rPr lang="en-US" sz="2800" dirty="0"/>
            </a:br>
            <a:br>
              <a:rPr lang="en-US" sz="2800" dirty="0"/>
            </a:br>
            <a:br>
              <a:rPr lang="en-US" sz="2800" dirty="0"/>
            </a:br>
            <a:endParaRPr lang="tr-TR" sz="2800" dirty="0"/>
          </a:p>
        </p:txBody>
      </p:sp>
    </p:spTree>
    <p:extLst>
      <p:ext uri="{BB962C8B-B14F-4D97-AF65-F5344CB8AC3E}">
        <p14:creationId xmlns:p14="http://schemas.microsoft.com/office/powerpoint/2010/main" val="3192086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D995CB4D-505B-4D6D-ACE2-1FB04041E51E}"/>
              </a:ext>
            </a:extLst>
          </p:cNvPr>
          <p:cNvSpPr>
            <a:spLocks noGrp="1"/>
          </p:cNvSpPr>
          <p:nvPr>
            <p:ph type="subTitle" idx="1"/>
          </p:nvPr>
        </p:nvSpPr>
        <p:spPr>
          <a:xfrm>
            <a:off x="1440110" y="1311844"/>
            <a:ext cx="9144000" cy="1655762"/>
          </a:xfrm>
        </p:spPr>
        <p:txBody>
          <a:bodyPr>
            <a:noAutofit/>
          </a:bodyPr>
          <a:lstStyle/>
          <a:p>
            <a:pPr algn="l"/>
            <a:r>
              <a:rPr lang="en-US" b="1" dirty="0">
                <a:latin typeface="Times New Roman" panose="02020603050405020304" pitchFamily="18" charset="0"/>
                <a:cs typeface="Times New Roman" panose="02020603050405020304" pitchFamily="18" charset="0"/>
              </a:rPr>
              <a:t>Using explicit wait</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explicit wait is another wait mechanism available in WebDriver to synchronize tests. Explicit wait provides a better control when compared to implicit wait. Unlike an implicit wait, we can use a set of </a:t>
            </a:r>
            <a:r>
              <a:rPr lang="en-US" dirty="0">
                <a:solidFill>
                  <a:srgbClr val="FF0000"/>
                </a:solidFill>
                <a:latin typeface="Times New Roman" panose="02020603050405020304" pitchFamily="18" charset="0"/>
                <a:cs typeface="Times New Roman" panose="02020603050405020304" pitchFamily="18" charset="0"/>
              </a:rPr>
              <a:t>predefined or custom conditions </a:t>
            </a:r>
            <a:r>
              <a:rPr lang="en-US" dirty="0">
                <a:latin typeface="Times New Roman" panose="02020603050405020304" pitchFamily="18" charset="0"/>
                <a:cs typeface="Times New Roman" panose="02020603050405020304" pitchFamily="18" charset="0"/>
              </a:rPr>
              <a:t>for the script to wait for before proceeding with further steps.</a:t>
            </a:r>
          </a:p>
          <a:p>
            <a:pPr algn="l"/>
            <a:endParaRPr 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explicit wait can only be implemented in specific cases where script synchronization is needed. WebDriver provides the </a:t>
            </a:r>
            <a:r>
              <a:rPr lang="en-US" dirty="0" err="1">
                <a:solidFill>
                  <a:srgbClr val="FF0000"/>
                </a:solidFill>
                <a:latin typeface="Times New Roman" panose="02020603050405020304" pitchFamily="18" charset="0"/>
                <a:cs typeface="Times New Roman" panose="02020603050405020304" pitchFamily="18" charset="0"/>
              </a:rPr>
              <a:t>WebDriverWait</a:t>
            </a:r>
            <a:r>
              <a:rPr lang="en-US" dirty="0">
                <a:solidFill>
                  <a:srgbClr val="FF0000"/>
                </a:solidFill>
                <a:latin typeface="Times New Roman" panose="02020603050405020304" pitchFamily="18" charset="0"/>
                <a:cs typeface="Times New Roman" panose="02020603050405020304" pitchFamily="18" charset="0"/>
              </a:rPr>
              <a:t> and </a:t>
            </a:r>
            <a:r>
              <a:rPr lang="en-US" dirty="0" err="1">
                <a:solidFill>
                  <a:srgbClr val="FF0000"/>
                </a:solidFill>
                <a:latin typeface="Times New Roman" panose="02020603050405020304" pitchFamily="18" charset="0"/>
                <a:cs typeface="Times New Roman" panose="02020603050405020304" pitchFamily="18" charset="0"/>
              </a:rPr>
              <a:t>expected_conditions</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classes to implement an explicit wait.</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expected_conditions</a:t>
            </a:r>
            <a:r>
              <a:rPr lang="en-US" dirty="0">
                <a:latin typeface="Times New Roman" panose="02020603050405020304" pitchFamily="18" charset="0"/>
                <a:cs typeface="Times New Roman" panose="02020603050405020304" pitchFamily="18" charset="0"/>
              </a:rPr>
              <a:t> class provides a set of </a:t>
            </a:r>
            <a:r>
              <a:rPr lang="en-US" dirty="0">
                <a:solidFill>
                  <a:srgbClr val="FF0000"/>
                </a:solidFill>
                <a:latin typeface="Times New Roman" panose="02020603050405020304" pitchFamily="18" charset="0"/>
                <a:cs typeface="Times New Roman" panose="02020603050405020304" pitchFamily="18" charset="0"/>
              </a:rPr>
              <a:t>predefined conditions </a:t>
            </a:r>
            <a:r>
              <a:rPr lang="en-US" dirty="0">
                <a:latin typeface="Times New Roman" panose="02020603050405020304" pitchFamily="18" charset="0"/>
                <a:cs typeface="Times New Roman" panose="02020603050405020304" pitchFamily="18" charset="0"/>
              </a:rPr>
              <a:t>to wait for before proceeding further in the code. </a:t>
            </a:r>
            <a:br>
              <a:rPr lang="en-US"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tr-T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7189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D995CB4D-505B-4D6D-ACE2-1FB04041E51E}"/>
              </a:ext>
            </a:extLst>
          </p:cNvPr>
          <p:cNvSpPr>
            <a:spLocks noGrp="1"/>
          </p:cNvSpPr>
          <p:nvPr>
            <p:ph type="subTitle" idx="1"/>
          </p:nvPr>
        </p:nvSpPr>
        <p:spPr>
          <a:xfrm>
            <a:off x="1440110" y="1311844"/>
            <a:ext cx="9144000" cy="1655762"/>
          </a:xfrm>
        </p:spPr>
        <p:txBody>
          <a:bodyPr>
            <a:noAutofit/>
          </a:bodyPr>
          <a:lstStyle/>
          <a:p>
            <a:pPr algn="l"/>
            <a:br>
              <a:rPr lang="en-US" dirty="0"/>
            </a:br>
            <a:br>
              <a:rPr lang="en-US" sz="2800" dirty="0"/>
            </a:br>
            <a:br>
              <a:rPr lang="en-US" sz="2800" dirty="0"/>
            </a:br>
            <a:br>
              <a:rPr lang="en-US" sz="2800" dirty="0"/>
            </a:br>
            <a:endParaRPr lang="tr-TR" sz="2800" dirty="0"/>
          </a:p>
        </p:txBody>
      </p:sp>
      <p:pic>
        <p:nvPicPr>
          <p:cNvPr id="4" name="Resim 3">
            <a:extLst>
              <a:ext uri="{FF2B5EF4-FFF2-40B4-BE49-F238E27FC236}">
                <a16:creationId xmlns:a16="http://schemas.microsoft.com/office/drawing/2014/main" id="{C05C2273-616E-4904-9119-FF45DF8B5063}"/>
              </a:ext>
            </a:extLst>
          </p:cNvPr>
          <p:cNvPicPr>
            <a:picLocks noChangeAspect="1"/>
          </p:cNvPicPr>
          <p:nvPr/>
        </p:nvPicPr>
        <p:blipFill>
          <a:blip r:embed="rId2"/>
          <a:stretch>
            <a:fillRect/>
          </a:stretch>
        </p:blipFill>
        <p:spPr>
          <a:xfrm>
            <a:off x="1076325" y="481264"/>
            <a:ext cx="10039350" cy="5813658"/>
          </a:xfrm>
          <a:prstGeom prst="rect">
            <a:avLst/>
          </a:prstGeom>
        </p:spPr>
      </p:pic>
    </p:spTree>
    <p:extLst>
      <p:ext uri="{BB962C8B-B14F-4D97-AF65-F5344CB8AC3E}">
        <p14:creationId xmlns:p14="http://schemas.microsoft.com/office/powerpoint/2010/main" val="2801461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F2F578A-5D6B-4980-B8FE-EF093F24D894}"/>
              </a:ext>
            </a:extLst>
          </p:cNvPr>
          <p:cNvSpPr>
            <a:spLocks noGrp="1"/>
          </p:cNvSpPr>
          <p:nvPr>
            <p:ph type="ctrTitle"/>
          </p:nvPr>
        </p:nvSpPr>
        <p:spPr>
          <a:xfrm>
            <a:off x="1524000" y="0"/>
            <a:ext cx="9144000" cy="1241571"/>
          </a:xfrm>
        </p:spPr>
        <p:txBody>
          <a:bodyPr>
            <a:normAutofit/>
          </a:bodyPr>
          <a:lstStyle/>
          <a:p>
            <a:r>
              <a:rPr lang="en-US" sz="2800" dirty="0"/>
              <a:t>Synchronizing Tests</a:t>
            </a:r>
            <a:endParaRPr lang="tr-TR" sz="2800" dirty="0"/>
          </a:p>
        </p:txBody>
      </p:sp>
      <p:sp>
        <p:nvSpPr>
          <p:cNvPr id="3" name="Alt Başlık 2">
            <a:extLst>
              <a:ext uri="{FF2B5EF4-FFF2-40B4-BE49-F238E27FC236}">
                <a16:creationId xmlns:a16="http://schemas.microsoft.com/office/drawing/2014/main" id="{D995CB4D-505B-4D6D-ACE2-1FB04041E51E}"/>
              </a:ext>
            </a:extLst>
          </p:cNvPr>
          <p:cNvSpPr>
            <a:spLocks noGrp="1"/>
          </p:cNvSpPr>
          <p:nvPr>
            <p:ph type="subTitle" idx="1"/>
          </p:nvPr>
        </p:nvSpPr>
        <p:spPr>
          <a:xfrm>
            <a:off x="1440110" y="1311844"/>
            <a:ext cx="9144000" cy="1655762"/>
          </a:xfrm>
        </p:spPr>
        <p:txBody>
          <a:bodyPr>
            <a:noAutofit/>
          </a:bodyPr>
          <a:lstStyle/>
          <a:p>
            <a:pPr algn="l"/>
            <a:br>
              <a:rPr lang="en-US" dirty="0"/>
            </a:br>
            <a:br>
              <a:rPr lang="en-US" sz="2800" dirty="0"/>
            </a:br>
            <a:br>
              <a:rPr lang="en-US" sz="2800" dirty="0"/>
            </a:br>
            <a:br>
              <a:rPr lang="en-US" sz="2800" dirty="0"/>
            </a:br>
            <a:endParaRPr lang="tr-TR" sz="2800" dirty="0"/>
          </a:p>
        </p:txBody>
      </p:sp>
      <p:pic>
        <p:nvPicPr>
          <p:cNvPr id="5" name="Resim 4">
            <a:extLst>
              <a:ext uri="{FF2B5EF4-FFF2-40B4-BE49-F238E27FC236}">
                <a16:creationId xmlns:a16="http://schemas.microsoft.com/office/drawing/2014/main" id="{3A0B8028-69BE-47EB-B3C5-F49F03FD3FE9}"/>
              </a:ext>
            </a:extLst>
          </p:cNvPr>
          <p:cNvPicPr>
            <a:picLocks noChangeAspect="1"/>
          </p:cNvPicPr>
          <p:nvPr/>
        </p:nvPicPr>
        <p:blipFill>
          <a:blip r:embed="rId2"/>
          <a:stretch>
            <a:fillRect/>
          </a:stretch>
        </p:blipFill>
        <p:spPr>
          <a:xfrm>
            <a:off x="1683026" y="0"/>
            <a:ext cx="8825948" cy="6858000"/>
          </a:xfrm>
          <a:prstGeom prst="rect">
            <a:avLst/>
          </a:prstGeom>
        </p:spPr>
      </p:pic>
    </p:spTree>
    <p:extLst>
      <p:ext uri="{BB962C8B-B14F-4D97-AF65-F5344CB8AC3E}">
        <p14:creationId xmlns:p14="http://schemas.microsoft.com/office/powerpoint/2010/main" val="1029884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F2F578A-5D6B-4980-B8FE-EF093F24D894}"/>
              </a:ext>
            </a:extLst>
          </p:cNvPr>
          <p:cNvSpPr>
            <a:spLocks noGrp="1"/>
          </p:cNvSpPr>
          <p:nvPr>
            <p:ph type="ctrTitle"/>
          </p:nvPr>
        </p:nvSpPr>
        <p:spPr>
          <a:xfrm>
            <a:off x="1524000" y="0"/>
            <a:ext cx="9144000" cy="1241571"/>
          </a:xfrm>
        </p:spPr>
        <p:txBody>
          <a:bodyPr>
            <a:normAutofit/>
          </a:bodyPr>
          <a:lstStyle/>
          <a:p>
            <a:r>
              <a:rPr lang="en-US" sz="2800" dirty="0"/>
              <a:t>Synchronizing Tests</a:t>
            </a:r>
            <a:endParaRPr lang="tr-TR" sz="2800" dirty="0"/>
          </a:p>
        </p:txBody>
      </p:sp>
      <p:sp>
        <p:nvSpPr>
          <p:cNvPr id="3" name="Alt Başlık 2">
            <a:extLst>
              <a:ext uri="{FF2B5EF4-FFF2-40B4-BE49-F238E27FC236}">
                <a16:creationId xmlns:a16="http://schemas.microsoft.com/office/drawing/2014/main" id="{D995CB4D-505B-4D6D-ACE2-1FB04041E51E}"/>
              </a:ext>
            </a:extLst>
          </p:cNvPr>
          <p:cNvSpPr>
            <a:spLocks noGrp="1"/>
          </p:cNvSpPr>
          <p:nvPr>
            <p:ph type="subTitle" idx="1"/>
          </p:nvPr>
        </p:nvSpPr>
        <p:spPr>
          <a:xfrm>
            <a:off x="1440110" y="1311844"/>
            <a:ext cx="9144000" cy="1655762"/>
          </a:xfrm>
        </p:spPr>
        <p:txBody>
          <a:bodyPr>
            <a:noAutofit/>
          </a:bodyPr>
          <a:lstStyle/>
          <a:p>
            <a:pPr algn="l"/>
            <a:br>
              <a:rPr lang="en-US" dirty="0"/>
            </a:br>
            <a:br>
              <a:rPr lang="en-US" sz="2800" dirty="0"/>
            </a:br>
            <a:br>
              <a:rPr lang="en-US" sz="2800" dirty="0"/>
            </a:br>
            <a:br>
              <a:rPr lang="en-US" sz="2800" dirty="0"/>
            </a:br>
            <a:endParaRPr lang="tr-TR" sz="2800" dirty="0"/>
          </a:p>
        </p:txBody>
      </p:sp>
      <p:pic>
        <p:nvPicPr>
          <p:cNvPr id="4" name="Resim 3">
            <a:extLst>
              <a:ext uri="{FF2B5EF4-FFF2-40B4-BE49-F238E27FC236}">
                <a16:creationId xmlns:a16="http://schemas.microsoft.com/office/drawing/2014/main" id="{B6CA4BF7-5E8F-47DE-AC26-FE893D63B8C0}"/>
              </a:ext>
            </a:extLst>
          </p:cNvPr>
          <p:cNvPicPr>
            <a:picLocks noChangeAspect="1"/>
          </p:cNvPicPr>
          <p:nvPr/>
        </p:nvPicPr>
        <p:blipFill>
          <a:blip r:embed="rId2"/>
          <a:stretch>
            <a:fillRect/>
          </a:stretch>
        </p:blipFill>
        <p:spPr>
          <a:xfrm>
            <a:off x="997197" y="1426390"/>
            <a:ext cx="10029825" cy="4743450"/>
          </a:xfrm>
          <a:prstGeom prst="rect">
            <a:avLst/>
          </a:prstGeom>
        </p:spPr>
      </p:pic>
    </p:spTree>
    <p:extLst>
      <p:ext uri="{BB962C8B-B14F-4D97-AF65-F5344CB8AC3E}">
        <p14:creationId xmlns:p14="http://schemas.microsoft.com/office/powerpoint/2010/main" val="793871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F2F578A-5D6B-4980-B8FE-EF093F24D894}"/>
              </a:ext>
            </a:extLst>
          </p:cNvPr>
          <p:cNvSpPr>
            <a:spLocks noGrp="1"/>
          </p:cNvSpPr>
          <p:nvPr>
            <p:ph type="ctrTitle"/>
          </p:nvPr>
        </p:nvSpPr>
        <p:spPr>
          <a:xfrm>
            <a:off x="1524000" y="0"/>
            <a:ext cx="9144000" cy="1241571"/>
          </a:xfrm>
        </p:spPr>
        <p:txBody>
          <a:bodyPr>
            <a:normAutofit/>
          </a:bodyPr>
          <a:lstStyle/>
          <a:p>
            <a:r>
              <a:rPr lang="en-US" sz="2800" dirty="0"/>
              <a:t>Synchronizing Tests</a:t>
            </a:r>
            <a:endParaRPr lang="tr-TR" sz="2800" dirty="0"/>
          </a:p>
        </p:txBody>
      </p:sp>
      <p:sp>
        <p:nvSpPr>
          <p:cNvPr id="3" name="Alt Başlık 2">
            <a:extLst>
              <a:ext uri="{FF2B5EF4-FFF2-40B4-BE49-F238E27FC236}">
                <a16:creationId xmlns:a16="http://schemas.microsoft.com/office/drawing/2014/main" id="{D995CB4D-505B-4D6D-ACE2-1FB04041E51E}"/>
              </a:ext>
            </a:extLst>
          </p:cNvPr>
          <p:cNvSpPr>
            <a:spLocks noGrp="1"/>
          </p:cNvSpPr>
          <p:nvPr>
            <p:ph type="subTitle" idx="1"/>
          </p:nvPr>
        </p:nvSpPr>
        <p:spPr>
          <a:xfrm>
            <a:off x="1440110" y="1311844"/>
            <a:ext cx="9144000" cy="1655762"/>
          </a:xfrm>
        </p:spPr>
        <p:txBody>
          <a:bodyPr>
            <a:noAutofit/>
          </a:bodyPr>
          <a:lstStyle/>
          <a:p>
            <a:pPr algn="l"/>
            <a:br>
              <a:rPr lang="en-US" dirty="0"/>
            </a:br>
            <a:br>
              <a:rPr lang="en-US" sz="2800" dirty="0"/>
            </a:br>
            <a:br>
              <a:rPr lang="en-US" sz="2800" dirty="0"/>
            </a:br>
            <a:br>
              <a:rPr lang="en-US" sz="2800" dirty="0"/>
            </a:br>
            <a:endParaRPr lang="tr-TR" sz="2800" dirty="0"/>
          </a:p>
        </p:txBody>
      </p:sp>
      <p:pic>
        <p:nvPicPr>
          <p:cNvPr id="5" name="Resim 4">
            <a:extLst>
              <a:ext uri="{FF2B5EF4-FFF2-40B4-BE49-F238E27FC236}">
                <a16:creationId xmlns:a16="http://schemas.microsoft.com/office/drawing/2014/main" id="{2B859EF0-7143-4BDD-ADF7-B2B978DA8DCA}"/>
              </a:ext>
            </a:extLst>
          </p:cNvPr>
          <p:cNvPicPr>
            <a:picLocks noChangeAspect="1"/>
          </p:cNvPicPr>
          <p:nvPr/>
        </p:nvPicPr>
        <p:blipFill>
          <a:blip r:embed="rId2"/>
          <a:stretch>
            <a:fillRect/>
          </a:stretch>
        </p:blipFill>
        <p:spPr>
          <a:xfrm>
            <a:off x="1764414" y="0"/>
            <a:ext cx="8663171" cy="6858000"/>
          </a:xfrm>
          <a:prstGeom prst="rect">
            <a:avLst/>
          </a:prstGeom>
        </p:spPr>
      </p:pic>
    </p:spTree>
    <p:extLst>
      <p:ext uri="{BB962C8B-B14F-4D97-AF65-F5344CB8AC3E}">
        <p14:creationId xmlns:p14="http://schemas.microsoft.com/office/powerpoint/2010/main" val="56875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F2F578A-5D6B-4980-B8FE-EF093F24D894}"/>
              </a:ext>
            </a:extLst>
          </p:cNvPr>
          <p:cNvSpPr>
            <a:spLocks noGrp="1"/>
          </p:cNvSpPr>
          <p:nvPr>
            <p:ph type="ctrTitle"/>
          </p:nvPr>
        </p:nvSpPr>
        <p:spPr>
          <a:xfrm>
            <a:off x="1524000" y="0"/>
            <a:ext cx="9144000" cy="1241571"/>
          </a:xfrm>
        </p:spPr>
        <p:txBody>
          <a:bodyPr>
            <a:normAutofit/>
          </a:bodyPr>
          <a:lstStyle/>
          <a:p>
            <a:r>
              <a:rPr lang="en-US" sz="2800" dirty="0"/>
              <a:t>Synchronizing Tests</a:t>
            </a:r>
            <a:endParaRPr lang="tr-TR" sz="2800" dirty="0"/>
          </a:p>
        </p:txBody>
      </p:sp>
      <p:sp>
        <p:nvSpPr>
          <p:cNvPr id="3" name="Alt Başlık 2">
            <a:extLst>
              <a:ext uri="{FF2B5EF4-FFF2-40B4-BE49-F238E27FC236}">
                <a16:creationId xmlns:a16="http://schemas.microsoft.com/office/drawing/2014/main" id="{D995CB4D-505B-4D6D-ACE2-1FB04041E51E}"/>
              </a:ext>
            </a:extLst>
          </p:cNvPr>
          <p:cNvSpPr>
            <a:spLocks noGrp="1"/>
          </p:cNvSpPr>
          <p:nvPr>
            <p:ph type="subTitle" idx="1"/>
          </p:nvPr>
        </p:nvSpPr>
        <p:spPr>
          <a:xfrm>
            <a:off x="1440110" y="1311844"/>
            <a:ext cx="9144000" cy="1655762"/>
          </a:xfrm>
        </p:spPr>
        <p:txBody>
          <a:bodyPr>
            <a:noAutofit/>
          </a:bodyPr>
          <a:lstStyle/>
          <a:p>
            <a:pPr algn="l"/>
            <a:br>
              <a:rPr lang="en-US" dirty="0"/>
            </a:br>
            <a:br>
              <a:rPr lang="en-US" sz="2800" dirty="0"/>
            </a:br>
            <a:br>
              <a:rPr lang="en-US" sz="2800" dirty="0"/>
            </a:br>
            <a:br>
              <a:rPr lang="en-US" sz="2800" dirty="0"/>
            </a:br>
            <a:endParaRPr lang="tr-TR" sz="2800" dirty="0"/>
          </a:p>
        </p:txBody>
      </p:sp>
      <p:pic>
        <p:nvPicPr>
          <p:cNvPr id="4" name="Resim 3">
            <a:extLst>
              <a:ext uri="{FF2B5EF4-FFF2-40B4-BE49-F238E27FC236}">
                <a16:creationId xmlns:a16="http://schemas.microsoft.com/office/drawing/2014/main" id="{0D5362C5-CC33-4E41-B218-EAF87F5D9B85}"/>
              </a:ext>
            </a:extLst>
          </p:cNvPr>
          <p:cNvPicPr>
            <a:picLocks noChangeAspect="1"/>
          </p:cNvPicPr>
          <p:nvPr/>
        </p:nvPicPr>
        <p:blipFill>
          <a:blip r:embed="rId2"/>
          <a:stretch>
            <a:fillRect/>
          </a:stretch>
        </p:blipFill>
        <p:spPr>
          <a:xfrm>
            <a:off x="1076325" y="1459684"/>
            <a:ext cx="10039350" cy="3279003"/>
          </a:xfrm>
          <a:prstGeom prst="rect">
            <a:avLst/>
          </a:prstGeom>
        </p:spPr>
      </p:pic>
    </p:spTree>
    <p:extLst>
      <p:ext uri="{BB962C8B-B14F-4D97-AF65-F5344CB8AC3E}">
        <p14:creationId xmlns:p14="http://schemas.microsoft.com/office/powerpoint/2010/main" val="429189060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TotalTime>
  <Words>304</Words>
  <Application>Microsoft Office PowerPoint</Application>
  <PresentationFormat>Geniş ekran</PresentationFormat>
  <Paragraphs>29</Paragraphs>
  <Slides>10</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10</vt:i4>
      </vt:variant>
    </vt:vector>
  </HeadingPairs>
  <TitlesOfParts>
    <vt:vector size="16" baseType="lpstr">
      <vt:lpstr>Arial</vt:lpstr>
      <vt:lpstr>Calibri</vt:lpstr>
      <vt:lpstr>Calibri Light</vt:lpstr>
      <vt:lpstr>JetBrains Mono</vt:lpstr>
      <vt:lpstr>Times New Roman</vt:lpstr>
      <vt:lpstr>Office Teması</vt:lpstr>
      <vt:lpstr>Synchronizing Tests</vt:lpstr>
      <vt:lpstr>PowerPoint Sunusu</vt:lpstr>
      <vt:lpstr>Synchronizing Tests</vt:lpstr>
      <vt:lpstr>PowerPoint Sunusu</vt:lpstr>
      <vt:lpstr>PowerPoint Sunusu</vt:lpstr>
      <vt:lpstr>Synchronizing Tests</vt:lpstr>
      <vt:lpstr>Synchronizing Tests</vt:lpstr>
      <vt:lpstr>Synchronizing Tests</vt:lpstr>
      <vt:lpstr>Synchronizing Tests</vt:lpstr>
      <vt:lpstr>import time import unittest # from selenium import webdriver from selenium.webdriver.chrome.service import Service from selenium.webdriver.common.by import By from selenium.webdriver.support import expected_conditions from selenium.webdriver.support.wait import WebDriverWait obj=Service("C:/Users/belayneshbiadgilign/Desktop/chromedriver") driver=webdriver.Chrome(service=obj) driver.implicitly_wait(10) driver.get("http://hepsiburada.com/") driver.maximize_window() element=driver.find_element(By.XPATH,"//input[@class='desktopOldAutosuggestTheme-UyU36RyhCTcuRs_sXL9b']") # element.send_keys("HiRKA") #element2=driver.find_element(By.XPATH,"//span[contains(text(),'Günlük Hırka')]") element2=WebDriverWait(driver, 10).until(expected_conditions.visibility_of_element_located((By.XPATH,"//span[contains(text(),'Günlük Hırka')]"))) element2.click() time.sleep(10)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Synchronizing Tests</dc:title>
  <dc:creator>Belaynesh Biadgilign Chekol</dc:creator>
  <cp:lastModifiedBy>Belaynesh Biadgilign Chekol</cp:lastModifiedBy>
  <cp:revision>6</cp:revision>
  <dcterms:created xsi:type="dcterms:W3CDTF">2022-12-12T08:20:53Z</dcterms:created>
  <dcterms:modified xsi:type="dcterms:W3CDTF">2022-12-12T11:16:13Z</dcterms:modified>
</cp:coreProperties>
</file>