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59" r:id="rId5"/>
    <p:sldId id="258" r:id="rId6"/>
    <p:sldId id="261" r:id="rId7"/>
    <p:sldId id="260" r:id="rId8"/>
    <p:sldId id="265" r:id="rId9"/>
    <p:sldId id="263" r:id="rId10"/>
    <p:sldId id="264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B56D1F8-0267-407A-B19F-51087DB37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4AE0FC9-0B12-4FF4-B9F4-F78370FC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E4E164-6F4C-43B5-A19C-23D2E686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F2648B-101D-41B0-868B-D466794C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9EC522-90B2-417C-83DE-178EF2ED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8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AFE02D-7A2D-46FA-9D6E-2B102596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CFC63D1-F781-439A-AE7E-F0EDAC1E2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9931CC-CD9E-4088-94FA-88C51322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EB4C64-0FC2-4F99-AF34-76F589F5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8DB7F7-FD36-4765-931F-6F713670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5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5AF3DBE-FF6B-4BC6-BF12-53FADC42A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9901331-11E7-494C-8FDC-13614F5F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74D0FA5-C1B8-423F-8C1A-4D5CE4C7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A7E28A-1510-4F7B-9FD9-73D6B3C8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0045C9-0940-48E4-A2CB-A5C1CC99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886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9623E5-83F2-43F0-AFD9-671C81E9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025ADA-214B-455C-86AB-87F7EE35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11E24B-1998-4F46-BC96-B525D41B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4B2846-2ADB-4610-A308-F83B61D1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22A7F0-2128-4D80-89D5-BC632751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59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6CAA378-B844-4772-8875-3134669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E5DD43C-81FE-4F48-AC80-2E5F2FCE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EB0192-FBCD-40F7-B2A0-2C87DBAA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FD568B-6223-4B61-B740-75E472F2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5CA3B3-032C-45A2-8CE7-A9CFA56D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72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FCDE26-F8DA-4D13-BD85-4A49D14A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4572B0-A14F-4029-A49C-E0C8C219B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ED2E92-8B3D-4208-B8FE-BD2D0F22C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2F87E9-7A77-4044-8849-BB2DC0B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F5CDEC-84A6-45EB-A2BE-02741F0D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81FFD2-09A1-4952-A26B-1096D3C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8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13D90F-8143-4551-99C2-C583469E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8A5B00-4496-4669-ACB1-5EE7EC20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5217FC4-864F-4E75-B269-EC0D667E6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39C913B-9E96-4792-890E-895838C92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CC654C6-65AD-4F12-9AC2-820B68EE8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93C1A46-BD91-47A8-B145-A91436D2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0574FB8-8925-4CF1-9132-47B155B5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89EAA3-29F0-43EC-9DA7-75EA8C34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02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563EBA-EE2F-4267-B3C9-2D4A6E1D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142A708-C7C8-481E-A62F-AB8ED6F3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E02445F-6584-41DD-93F3-BE58F7A0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BE8E5C-585D-4118-8B6B-76458D22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31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44A39CD-87B1-491F-AB8B-6B245D77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C93D1AF-54F9-4E8F-B370-6A1864A0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1ED7331-457D-4C98-8139-BEE4E9B7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13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74397B6-9B01-4D2F-B71B-D2651DE3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8AAFC6-EA8D-4C43-812B-F3E32B5E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2CDC21F-496B-461C-A388-CF201F2DE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1F0241-AF6C-4E3C-82AC-0C25643E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B4299A2-048F-4BF4-82CF-68BF7C77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AA55AD-C129-48F8-8546-B54307A5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40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FEFA7A-51DA-436B-8EE5-57F1E352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41FC543-BBF3-4A69-9ED3-7EC7D56AF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3C9B15D-A152-4304-B516-CFF393C6C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5BA17A-7457-4A48-AD1B-C622D7BF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8C7B4C-EB55-4931-88C0-E9CC02A1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09E5C1-09D2-4984-9F2F-E40E25FC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432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EE73E37-4329-48E8-BEB3-425BCB56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342375-38FD-4F9A-B264-A8D13AB53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01EFA6-E45A-48FA-81C8-F66A7B05F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5EEA-5729-43D2-9DAE-0534E9910E2B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D2764C-28DA-42F5-A904-93DA665DD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1149D3-EE96-407D-B88F-C511BB05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DDAF-8899-4035-BE64-1224603E71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18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EBE451-B8A3-4358-95EC-FB280DE5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18" y="1776704"/>
            <a:ext cx="9144000" cy="2387600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Requirements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About the home page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About pages, links for each element on the homepage elements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1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3943F00-6945-44CA-8A23-216C55AF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92" y="1142999"/>
            <a:ext cx="7977930" cy="52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EBE451-B8A3-4358-95EC-FB280DE599A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31177" y="177527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displayed text contains the username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options are displayed, clickable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3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6F48B2B-F121-472C-86D9-8F1189550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9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EBE451-B8A3-4358-95EC-FB280DE599A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64733" y="22352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default text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heck if the dropdown list contains all the choices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heck if choices are selectable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EBE451-B8A3-4358-95EC-FB280DE59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81C200A-CED3-488D-88AF-AAA3CB98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495300"/>
            <a:ext cx="101060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7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EBE451-B8A3-4358-95EC-FB280DE5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18" y="177670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home page contains links and buttons(log in, sign up).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status of each link: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&gt;Is every link clickable?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&gt;Does every link has a linked page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&gt;Is the text of each link and button correct?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7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F1AB281-A60A-4BF1-95BA-D7A463BA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74" y="514350"/>
            <a:ext cx="87249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EBE451-B8A3-4358-95EC-FB280DE599A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97621" y="223520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login page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links and every element’s property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text fields on the login page: design appropriate test cases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empty user name, password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each empty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both space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each one space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both incorrect(alphanumeric, non alphanumeric)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correct username, incorrect password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correct password, incorrect username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4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EBE451-B8A3-4358-95EC-FB280DE599A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2454" y="310912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sign-up page requires unique user name, between 5-5 characters, all fields need to be filled.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links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text fields on the sign-up page, design appropriate test cases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fields and try to click on create account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All space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Each one by one  space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Existing user name, all small, all capital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 characters,5 characters,6 characters,7 characters, 8 characters, each  with empty password, acceptable password, leave the email field empty,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EBE451-B8A3-4358-95EC-FB280DE599A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64733" y="1792055"/>
            <a:ext cx="9144000" cy="2387600"/>
          </a:xfrm>
        </p:spPr>
        <p:txBody>
          <a:bodyPr>
            <a:normAutofit/>
          </a:bodyPr>
          <a:lstStyle/>
          <a:p>
            <a:pPr algn="l"/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A108A5D-1891-4331-BC72-047B2819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38100"/>
            <a:ext cx="87725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1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EBE451-B8A3-4358-95EC-FB280DE599A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2454" y="310912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nonalphanumeric character of the required length.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nonalphanumeric email address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values are entered and submitted, check if the checkboxes  are visible, enabled and selectable.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button is working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0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EBE451-B8A3-4358-95EC-FB280DE599A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2454" y="310912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nonalphanumeric character of the required length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EDD6F2A-4D64-48C7-92E7-7ACD1193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1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35</Words>
  <Application>Microsoft Office PowerPoint</Application>
  <PresentationFormat>Geniş ekran</PresentationFormat>
  <Paragraphs>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Teması</vt:lpstr>
      <vt:lpstr>Requirements  About the home page About pages, links for each element on the homepage elements    </vt:lpstr>
      <vt:lpstr>PowerPoint Sunusu</vt:lpstr>
      <vt:lpstr>The home page contains links and buttons(log in, sign up).   Test the status of each link:  &gt;Is every link clickable?  &gt;Does every link has a linked page  &gt;Is the text of each link and button correct?  </vt:lpstr>
      <vt:lpstr>PowerPoint Sunusu</vt:lpstr>
      <vt:lpstr>For the login page Check the links and every element’s property For the text fields on the login page: design appropriate test cases  empty user name, password  each empty  both space  each one space  both incorrect(alphanumeric, non alphanumeric)  correct username, incorrect password  correct password, incorrect username   </vt:lpstr>
      <vt:lpstr> The sign-up page requires unique user name, between 5-5 characters, all fields need to be filled. Check the links for the text fields on the sign-up page, design appropriate test cases empty fields and try to click on create account   All space  Each one by one  space  Existing user name, all small, all capital   4 characters,5 characters,6 characters,7 characters, 8 characters, each  with empty password, acceptable password, leave the email field empty,      </vt:lpstr>
      <vt:lpstr> </vt:lpstr>
      <vt:lpstr>Enter a nonalphanumeric character of the required length. Enter nonalphanumeric email address Once values are entered and submitted, check if the checkboxes  are visible, enabled and selectable. Accept button is working       </vt:lpstr>
      <vt:lpstr> Enter a nonalphanumeric character of the required length      </vt:lpstr>
      <vt:lpstr>PowerPoint Sunusu</vt:lpstr>
      <vt:lpstr> Check if the displayed text contains the username  if all options are displayed, clickable      </vt:lpstr>
      <vt:lpstr>PowerPoint Sunusu</vt:lpstr>
      <vt:lpstr>Check the default text Check if the dropdown list contains all the choices Check if choices are selectable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Belaynesh Biadgilign Chekol</dc:creator>
  <cp:lastModifiedBy>Belaynesh Biadgilign Chekol</cp:lastModifiedBy>
  <cp:revision>9</cp:revision>
  <dcterms:created xsi:type="dcterms:W3CDTF">2022-12-22T07:29:34Z</dcterms:created>
  <dcterms:modified xsi:type="dcterms:W3CDTF">2022-12-23T10:08:10Z</dcterms:modified>
</cp:coreProperties>
</file>